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ink/ink5.xml" ContentType="application/inkml+xml"/>
  <Override PartName="/ppt/notesSlides/notesSlide2.xml" ContentType="application/vnd.openxmlformats-officedocument.presentationml.notesSlide+xml"/>
  <Override PartName="/ppt/ink/ink6.xml" ContentType="application/inkml+xml"/>
  <Override PartName="/ppt/notesSlides/notesSlide3.xml" ContentType="application/vnd.openxmlformats-officedocument.presentationml.notesSlide+xml"/>
  <Override PartName="/ppt/ink/ink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8.xml" ContentType="application/inkml+xml"/>
  <Override PartName="/ppt/ink/ink9.xml" ContentType="application/inkml+xml"/>
  <Override PartName="/ppt/notesSlides/notesSlide11.xml" ContentType="application/vnd.openxmlformats-officedocument.presentationml.notesSlide+xml"/>
  <Override PartName="/ppt/ink/ink10.xml" ContentType="application/inkml+xml"/>
  <Override PartName="/ppt/notesSlides/notesSlide12.xml" ContentType="application/vnd.openxmlformats-officedocument.presentationml.notesSlide+xml"/>
  <Override PartName="/ppt/ink/ink1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2.xml" ContentType="application/inkml+xml"/>
  <Override PartName="/ppt/notesSlides/notesSlide15.xml" ContentType="application/vnd.openxmlformats-officedocument.presentationml.notesSlide+xml"/>
  <Override PartName="/ppt/ink/ink13.xml" ContentType="application/inkml+xml"/>
  <Override PartName="/ppt/notesSlides/notesSlide16.xml" ContentType="application/vnd.openxmlformats-officedocument.presentationml.notesSlide+xml"/>
  <Override PartName="/ppt/ink/ink14.xml" ContentType="application/inkml+xml"/>
  <Override PartName="/ppt/ink/ink1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6.xml" ContentType="application/inkml+xml"/>
  <Override PartName="/ppt/notesSlides/notesSlide19.xml" ContentType="application/vnd.openxmlformats-officedocument.presentationml.notesSlide+xml"/>
  <Override PartName="/ppt/ink/ink17.xml" ContentType="application/inkml+xml"/>
  <Override PartName="/ppt/notesSlides/notesSlide20.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notesSlides/notesSlide21.xml" ContentType="application/vnd.openxmlformats-officedocument.presentationml.notesSlide+xml"/>
  <Override PartName="/ppt/ink/ink21.xml" ContentType="application/inkml+xml"/>
  <Override PartName="/ppt/notesSlides/notesSlide22.xml" ContentType="application/vnd.openxmlformats-officedocument.presentationml.notesSlide+xml"/>
  <Override PartName="/ppt/ink/ink22.xml" ContentType="application/inkml+xml"/>
  <Override PartName="/ppt/notesSlides/notesSlide23.xml" ContentType="application/vnd.openxmlformats-officedocument.presentationml.notesSlide+xml"/>
  <Override PartName="/ppt/ink/ink23.xml" ContentType="application/inkml+xml"/>
  <Override PartName="/ppt/notesSlides/notesSlide24.xml" ContentType="application/vnd.openxmlformats-officedocument.presentationml.notesSlide+xml"/>
  <Override PartName="/ppt/ink/ink24.xml" ContentType="application/inkml+xml"/>
  <Override PartName="/ppt/ink/ink25.xml" ContentType="application/inkml+xml"/>
  <Override PartName="/ppt/notesSlides/notesSlide25.xml" ContentType="application/vnd.openxmlformats-officedocument.presentationml.notesSlide+xml"/>
  <Override PartName="/ppt/ink/ink26.xml" ContentType="application/inkml+xml"/>
  <Override PartName="/ppt/notesSlides/notesSlide26.xml" ContentType="application/vnd.openxmlformats-officedocument.presentationml.notesSlide+xml"/>
  <Override PartName="/ppt/ink/ink27.xml" ContentType="application/inkml+xml"/>
  <Override PartName="/ppt/notesSlides/notesSlide27.xml" ContentType="application/vnd.openxmlformats-officedocument.presentationml.notesSlide+xml"/>
  <Override PartName="/ppt/ink/ink28.xml" ContentType="application/inkml+xml"/>
  <Override PartName="/ppt/ink/ink29.xml" ContentType="application/inkml+xml"/>
  <Override PartName="/ppt/notesSlides/notesSlide28.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notesSlides/notesSlide29.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notesSlides/notesSlide30.xml" ContentType="application/vnd.openxmlformats-officedocument.presentationml.notesSlide+xml"/>
  <Override PartName="/ppt/ink/ink36.xml" ContentType="application/inkml+xml"/>
  <Override PartName="/ppt/ink/ink37.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3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notesSlides/notesSlide36.xml" ContentType="application/vnd.openxmlformats-officedocument.presentationml.notesSlide+xml"/>
  <Override PartName="/ppt/ink/ink84.xml" ContentType="application/inkml+xml"/>
  <Override PartName="/ppt/notesSlides/notesSlide37.xml" ContentType="application/vnd.openxmlformats-officedocument.presentationml.notesSlide+xml"/>
  <Override PartName="/ppt/ink/ink85.xml" ContentType="application/inkml+xml"/>
  <Override PartName="/ppt/notesSlides/notesSlide38.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notesSlides/notesSlide39.xml" ContentType="application/vnd.openxmlformats-officedocument.presentationml.notesSlide+xml"/>
  <Override PartName="/ppt/ink/ink90.xml" ContentType="application/inkml+xml"/>
  <Override PartName="/ppt/ink/ink91.xml" ContentType="application/inkml+xml"/>
  <Override PartName="/ppt/notesSlides/notesSlide40.xml" ContentType="application/vnd.openxmlformats-officedocument.presentationml.notesSlide+xml"/>
  <Override PartName="/ppt/ink/ink92.xml" ContentType="application/inkml+xml"/>
  <Override PartName="/ppt/notesSlides/notesSlide41.xml" ContentType="application/vnd.openxmlformats-officedocument.presentationml.notesSlide+xml"/>
  <Override PartName="/ppt/ink/ink93.xml" ContentType="application/inkml+xml"/>
  <Override PartName="/ppt/ink/ink94.xml" ContentType="application/inkml+xml"/>
  <Override PartName="/ppt/notesSlides/notesSlide42.xml" ContentType="application/vnd.openxmlformats-officedocument.presentationml.notesSlide+xml"/>
  <Override PartName="/ppt/ink/ink95.xml" ContentType="application/inkml+xml"/>
  <Override PartName="/ppt/notesSlides/notesSlide43.xml" ContentType="application/vnd.openxmlformats-officedocument.presentationml.notesSlide+xml"/>
  <Override PartName="/ppt/ink/ink96.xml" ContentType="application/inkml+xml"/>
  <Override PartName="/ppt/notesSlides/notesSlide44.xml" ContentType="application/vnd.openxmlformats-officedocument.presentationml.notesSlide+xml"/>
  <Override PartName="/ppt/ink/ink97.xml" ContentType="application/inkml+xml"/>
  <Override PartName="/ppt/notesSlides/notesSlide45.xml" ContentType="application/vnd.openxmlformats-officedocument.presentationml.notesSlide+xml"/>
  <Override PartName="/ppt/ink/ink98.xml" ContentType="application/inkml+xml"/>
  <Override PartName="/ppt/notesSlides/notesSlide46.xml" ContentType="application/vnd.openxmlformats-officedocument.presentationml.notesSlide+xml"/>
  <Override PartName="/ppt/ink/ink99.xml" ContentType="application/inkml+xml"/>
  <Override PartName="/ppt/notesSlides/notesSlide47.xml" ContentType="application/vnd.openxmlformats-officedocument.presentationml.notesSlide+xml"/>
  <Override PartName="/ppt/ink/ink100.xml" ContentType="application/inkml+xml"/>
  <Override PartName="/ppt/notesSlides/notesSlide48.xml" ContentType="application/vnd.openxmlformats-officedocument.presentationml.notesSlide+xml"/>
  <Override PartName="/ppt/ink/ink101.xml" ContentType="application/inkml+xml"/>
  <Override PartName="/ppt/ink/ink102.xml" ContentType="application/inkml+xml"/>
  <Override PartName="/ppt/notesSlides/notesSlide49.xml" ContentType="application/vnd.openxmlformats-officedocument.presentationml.notesSlide+xml"/>
  <Override PartName="/ppt/ink/ink103.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104.xml" ContentType="application/inkml+xml"/>
  <Override PartName="/ppt/ink/ink105.xml" ContentType="application/inkml+xml"/>
  <Override PartName="/ppt/notesSlides/notesSlide59.xml" ContentType="application/vnd.openxmlformats-officedocument.presentationml.notesSlide+xml"/>
  <Override PartName="/ppt/ink/ink106.xml" ContentType="application/inkml+xml"/>
  <Override PartName="/ppt/notesSlides/notesSlide60.xml" ContentType="application/vnd.openxmlformats-officedocument.presentationml.notesSlide+xml"/>
  <Override PartName="/ppt/ink/ink107.xml" ContentType="application/inkml+xml"/>
  <Override PartName="/ppt/ink/ink108.xml" ContentType="application/inkml+xml"/>
  <Override PartName="/ppt/ink/ink109.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10.xml" ContentType="application/inkml+xml"/>
  <Override PartName="/ppt/notesSlides/notesSlide63.xml" ContentType="application/vnd.openxmlformats-officedocument.presentationml.notesSlide+xml"/>
  <Override PartName="/ppt/ink/ink111.xml" ContentType="application/inkml+xml"/>
  <Override PartName="/ppt/notesSlides/notesSlide64.xml" ContentType="application/vnd.openxmlformats-officedocument.presentationml.notesSlide+xml"/>
  <Override PartName="/ppt/ink/ink112.xml" ContentType="application/inkml+xml"/>
  <Override PartName="/ppt/notesSlides/notesSlide65.xml" ContentType="application/vnd.openxmlformats-officedocument.presentationml.notesSlide+xml"/>
  <Override PartName="/ppt/ink/ink113.xml" ContentType="application/inkml+xml"/>
  <Override PartName="/ppt/notesSlides/notesSlide66.xml" ContentType="application/vnd.openxmlformats-officedocument.presentationml.notesSlide+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123.xml" ContentType="application/inkml+xml"/>
  <Override PartName="/ppt/notesSlides/notesSlide72.xml" ContentType="application/vnd.openxmlformats-officedocument.presentationml.notesSlide+xml"/>
  <Override PartName="/ppt/ink/ink124.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25.xml" ContentType="application/inkml+xml"/>
  <Override PartName="/ppt/notesSlides/notesSlide78.xml" ContentType="application/vnd.openxmlformats-officedocument.presentationml.notesSlide+xml"/>
  <Override PartName="/ppt/ink/ink126.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127.xml" ContentType="application/inkml+xml"/>
  <Override PartName="/ppt/ink/ink12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sldIdLst>
    <p:sldId id="256" r:id="rId2"/>
    <p:sldId id="360" r:id="rId3"/>
    <p:sldId id="259" r:id="rId4"/>
    <p:sldId id="381" r:id="rId5"/>
    <p:sldId id="260" r:id="rId6"/>
    <p:sldId id="361" r:id="rId7"/>
    <p:sldId id="261" r:id="rId8"/>
    <p:sldId id="262" r:id="rId9"/>
    <p:sldId id="368" r:id="rId10"/>
    <p:sldId id="367" r:id="rId11"/>
    <p:sldId id="366" r:id="rId12"/>
    <p:sldId id="365" r:id="rId13"/>
    <p:sldId id="364" r:id="rId14"/>
    <p:sldId id="363" r:id="rId15"/>
    <p:sldId id="369" r:id="rId16"/>
    <p:sldId id="373" r:id="rId17"/>
    <p:sldId id="370" r:id="rId18"/>
    <p:sldId id="332" r:id="rId19"/>
    <p:sldId id="334" r:id="rId20"/>
    <p:sldId id="335" r:id="rId21"/>
    <p:sldId id="336" r:id="rId22"/>
    <p:sldId id="337" r:id="rId23"/>
    <p:sldId id="338" r:id="rId24"/>
    <p:sldId id="339" r:id="rId25"/>
    <p:sldId id="374" r:id="rId26"/>
    <p:sldId id="375" r:id="rId27"/>
    <p:sldId id="272" r:id="rId28"/>
    <p:sldId id="273" r:id="rId29"/>
    <p:sldId id="274" r:id="rId30"/>
    <p:sldId id="275" r:id="rId31"/>
    <p:sldId id="276" r:id="rId32"/>
    <p:sldId id="340" r:id="rId33"/>
    <p:sldId id="341" r:id="rId34"/>
    <p:sldId id="342" r:id="rId35"/>
    <p:sldId id="376" r:id="rId36"/>
    <p:sldId id="280" r:id="rId37"/>
    <p:sldId id="377" r:id="rId38"/>
    <p:sldId id="281" r:id="rId39"/>
    <p:sldId id="282" r:id="rId40"/>
    <p:sldId id="283" r:id="rId41"/>
    <p:sldId id="379" r:id="rId42"/>
    <p:sldId id="378" r:id="rId43"/>
    <p:sldId id="284" r:id="rId44"/>
    <p:sldId id="380" r:id="rId45"/>
    <p:sldId id="285" r:id="rId46"/>
    <p:sldId id="286" r:id="rId47"/>
    <p:sldId id="287" r:id="rId48"/>
    <p:sldId id="288" r:id="rId49"/>
    <p:sldId id="289" r:id="rId50"/>
    <p:sldId id="407" r:id="rId51"/>
    <p:sldId id="408" r:id="rId52"/>
    <p:sldId id="406" r:id="rId53"/>
    <p:sldId id="409" r:id="rId54"/>
    <p:sldId id="410" r:id="rId55"/>
    <p:sldId id="404" r:id="rId56"/>
    <p:sldId id="405" r:id="rId57"/>
    <p:sldId id="462" r:id="rId58"/>
    <p:sldId id="463" r:id="rId59"/>
    <p:sldId id="464" r:id="rId60"/>
    <p:sldId id="465" r:id="rId61"/>
    <p:sldId id="466" r:id="rId62"/>
    <p:sldId id="387" r:id="rId63"/>
    <p:sldId id="389" r:id="rId64"/>
    <p:sldId id="390" r:id="rId65"/>
    <p:sldId id="391" r:id="rId66"/>
    <p:sldId id="392" r:id="rId67"/>
    <p:sldId id="393" r:id="rId68"/>
    <p:sldId id="394" r:id="rId69"/>
    <p:sldId id="395" r:id="rId70"/>
    <p:sldId id="398" r:id="rId71"/>
    <p:sldId id="399" r:id="rId72"/>
    <p:sldId id="411" r:id="rId73"/>
    <p:sldId id="469" r:id="rId74"/>
    <p:sldId id="470" r:id="rId75"/>
    <p:sldId id="412" r:id="rId76"/>
    <p:sldId id="413" r:id="rId77"/>
    <p:sldId id="414" r:id="rId78"/>
    <p:sldId id="471" r:id="rId79"/>
    <p:sldId id="415" r:id="rId80"/>
    <p:sldId id="416" r:id="rId81"/>
    <p:sldId id="472" r:id="rId82"/>
    <p:sldId id="473" r:id="rId83"/>
    <p:sldId id="417" r:id="rId84"/>
    <p:sldId id="418" r:id="rId85"/>
    <p:sldId id="419" r:id="rId86"/>
    <p:sldId id="420" r:id="rId87"/>
    <p:sldId id="421" r:id="rId88"/>
    <p:sldId id="422" r:id="rId89"/>
    <p:sldId id="423" r:id="rId90"/>
    <p:sldId id="424" r:id="rId91"/>
    <p:sldId id="474" r:id="rId92"/>
    <p:sldId id="425" r:id="rId93"/>
    <p:sldId id="426" r:id="rId94"/>
    <p:sldId id="427" r:id="rId95"/>
    <p:sldId id="428" r:id="rId96"/>
    <p:sldId id="429" r:id="rId97"/>
    <p:sldId id="430" r:id="rId98"/>
    <p:sldId id="431" r:id="rId99"/>
    <p:sldId id="432" r:id="rId100"/>
    <p:sldId id="433" r:id="rId101"/>
    <p:sldId id="434" r:id="rId102"/>
    <p:sldId id="475" r:id="rId103"/>
    <p:sldId id="435" r:id="rId104"/>
    <p:sldId id="436" r:id="rId105"/>
    <p:sldId id="477" r:id="rId106"/>
    <p:sldId id="478" r:id="rId107"/>
    <p:sldId id="437" r:id="rId108"/>
    <p:sldId id="438" r:id="rId109"/>
    <p:sldId id="439" r:id="rId110"/>
    <p:sldId id="440" r:id="rId111"/>
    <p:sldId id="441" r:id="rId112"/>
    <p:sldId id="442" r:id="rId113"/>
    <p:sldId id="479" r:id="rId114"/>
    <p:sldId id="480" r:id="rId115"/>
    <p:sldId id="481" r:id="rId116"/>
    <p:sldId id="482" r:id="rId117"/>
    <p:sldId id="483" r:id="rId118"/>
    <p:sldId id="484" r:id="rId119"/>
    <p:sldId id="485" r:id="rId120"/>
    <p:sldId id="486" r:id="rId121"/>
    <p:sldId id="443" r:id="rId122"/>
    <p:sldId id="444" r:id="rId123"/>
    <p:sldId id="445" r:id="rId124"/>
    <p:sldId id="446" r:id="rId125"/>
    <p:sldId id="447" r:id="rId126"/>
    <p:sldId id="448" r:id="rId127"/>
    <p:sldId id="449" r:id="rId128"/>
    <p:sldId id="450" r:id="rId129"/>
    <p:sldId id="451" r:id="rId130"/>
    <p:sldId id="452" r:id="rId131"/>
    <p:sldId id="453" r:id="rId132"/>
    <p:sldId id="454" r:id="rId133"/>
    <p:sldId id="455" r:id="rId134"/>
    <p:sldId id="456" r:id="rId135"/>
    <p:sldId id="457" r:id="rId136"/>
    <p:sldId id="458" r:id="rId137"/>
    <p:sldId id="459" r:id="rId138"/>
    <p:sldId id="460" r:id="rId139"/>
    <p:sldId id="461" r:id="rId140"/>
    <p:sldId id="467" r:id="rId141"/>
    <p:sldId id="468"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sorterViewPr>
    <p:cViewPr varScale="1">
      <p:scale>
        <a:sx n="100" d="100"/>
        <a:sy n="100" d="100"/>
      </p:scale>
      <p:origin x="0" y="-212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22:23.997"/>
    </inkml:context>
    <inkml:brush xml:id="br0">
      <inkml:brushProperty name="width" value="0.05292" units="cm"/>
      <inkml:brushProperty name="height" value="0.05292" units="cm"/>
      <inkml:brushProperty name="color" value="#FF0000"/>
    </inkml:brush>
  </inkml:definitions>
  <inkml:trace contextRef="#ctx0" brushRef="#br0">25247 3959 1 0,'0'0'172'0,"6"4"0"15,-6-4-10-15,0 0-10 0,7 3-5 16,-7-3-11-16,0 0 5 0,0 0 0 16,0 0 0-16,0 0-12 0,0 0-8 0,0 0 4 15,-7-18-11-15,-1 15-8 0,-3 0-5 16,-3 3-8-16,-8 4-6 0,-3 4-7 0,-11 5-6 16,-10 11-6-16,-20 14-2 0,-2 6-3 15,-14 12-5-15,7 6-5 0,16-11-3 16,5 2-4-16,4 3-6 0,11-4-2 0,5-3-4 15,10-5-5-15,7-5-3 0,7-4-3 16,8 2 0-16,6-2-4 0,4 0-2 16,11 2-2-16,7-3 1 0,6-1-3 15,5-4-2-15,3-4-2 0,7-6-3 0,0-4-2 16,6-7-8-16,-6-5-14 0,9-5-9 16,3-5-15-16,18-8-15 0,-3-6-12 0,0-4-18 15,0-6-10-15,-4-3-2 0,0-4-11 16,-2-6 14-16,-3-2-2 0,-5-4 9 0,-1 0 13 15,-7-6 1-15,-5 2 11 0,-3 0 13 16,-5 0 11-16,-9 12 23 0,-10 6 19 16,-4 6 11-16,-4 1 25 0,-4 6 14 15,-1 2 5-15,-5 4-5 0,-4 2-6 0,-7 6-2 16,-1 1-2-16,-5 4-3 0,0 6-5 16,-1 2 1-16,-2 2-5 0,-1 5 0 0,7 0-7 15,-1 4-2-15,2 5-4 0,5-3-1 16,4 2-4-16,4 2 1 0,4 4-2 15,5-3-1-15,4 7-3 0,2-3 1 16,-1 1 1-16,2-2-1 0,0 0 0 0,-4-3 3 16,0 0-4-16,-3-4 1 0,-3 3 2 15,-4-3 0-15,1 1 5 0,-5-2 2 0,-5 0-3 16,-5 0 1-16,-5 1-4 0,-5-1-1 16,-4-1-1-16,-4 1-1 0,3-7-2 15,-1 0-11-15,1-1-16 0,-1-1-22 0,1-4-19 16,4-1-33-16,1 1-30 0,4-2-31 15,1-2-41-15,0-2-494 0,9 1 235 16,-1-5 155-16</inkml:trace>
  <inkml:trace contextRef="#ctx0" brushRef="#br0" timeOffset="499.564">26511 4154 20 0,'0'0'252'0,"2"-6"-19"16,-2 6-18-16,0 0-14 0,2 14-12 15,-4 2 2-15,0 4-7 0,0 9-10 16,0 1-12-16,-2 8-11 0,1 2-9 0,1 3-15 16,0-2-13-16,0 3-10 0,2 0-9 15,-3 2-7-15,3-1-9 0,0-2-8 0,0 0-7 16,-2-3-5-16,0-3-11 0,0-6 1 15,2-1-5-15,-2-6-3 0,2-3 0 16,0-2-9-16,0-4 3 0,0-3-5 16,-2-8-4-16,0-4-6 0,2 0-3 0,-8-21-4 15,3 2-5-15,1-12 0 0,0-9-6 16,0-13-3-16,2-4-2 0,0-7 2 16,2-15-5-16,4 12-2 0,0 9 3 15,0 0 0-15,5 5-2 0,1 1 0 0,3 6 2 16,0 3-1-16,1 2 0 0,1 9 2 15,2 6-1-15,0 1-1 0,2 8 0 0,-2 3 1 16,3 3-1-16,-2 7 2 0,-1 2 2 16,-2 4-3-16,2 4 5 0,-5 5-2 15,2 4 1-15,-4 3-4 0,-4 4 7 16,-4-1 2-16,-4 6-1 0,-2 0-1 0,-4 2-1 16,-4 0-1-16,0 4 1 0,0-4-17 15,-3-3-27-15,0 1-26 0,0-7-34 0,5 1-31 16,-4 1-29-16,2-2-41 0,2 0-41 15,-3-3-522-15,0 2 261 0,0-2 172 16</inkml:trace>
  <inkml:trace contextRef="#ctx0" brushRef="#br0" timeOffset="846.731">24860 5657 119 0,'-15'18'249'0,"9"-5"2"0,12-2 1 15,9-1-8-15,10-4-14 0,13-3-10 0,15-3-19 16,42-1-14-16,38-13-11 0,22-3-13 16,15-6-7-16,4 1-13 0,44-13-8 15,-41 4-6-15,42-5 6 0,-42 10-7 16,-1-3-9-16,-5 5-14 0,-10 0-8 15,-13 4-8-15,-10 1-9 0,-14 1-7 0,-31 5-8 16,-8 1-6-16,-17 3-5 0,-13 2-4 16,-11 1-9-16,-3 2-2 0,-9-1-2 0,-3 2-5 15,-2-3-2-15,-5 5-8 0,-1-1-15 16,-3 0-18-16,0 0-27 0,-1-2-32 0,-4 4-25 16,-3-4-35-16,3 3-43 15,-1 1-60-15,-3-5-71 0,0 4-738 0,-5-5 354 16,0 4 234-16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08:59.154"/>
    </inkml:context>
    <inkml:brush xml:id="br0">
      <inkml:brushProperty name="width" value="0.05292" units="cm"/>
      <inkml:brushProperty name="height" value="0.05292" units="cm"/>
      <inkml:brushProperty name="color" value="#FF0000"/>
    </inkml:brush>
  </inkml:definitions>
  <inkml:trace contextRef="#ctx0" brushRef="#br0">19250 4088 103 0,'0'-14'141'16,"0"1"-13"-16,0-2-6 0,-2 0-7 0,0-6-6 15,0 3 4-15,-2 2-5 0,-2-6-3 16,-5 6-8-16,-3-2-8 0,-8 3-12 15,-6 5-8-15,-9 3-2 0,-8 7-2 16,-10 4-6-16,-23 11-6 0,0 6 1 0,1 5-9 16,7 5-1-16,9 1-9 0,6 3-2 15,17-3-5-15,12-2-3 0,9 1 1 0,11-3-5 16,8 0-4-16,9 3 0 0,8 6 0 16,10-3-3-16,18 9-2 0,3-3 0 15,6-3-1-15,-1-4-1 0,-9-5-4 16,-5-5 0-16,-5-1 3 0,-7-3-3 0,-1 0 0 15,-4 0-2-15,-6-2 2 0,-1-1-1 16,-6 1 0-16,-7-1 2 0,-6 1 9 16,-9 2 2-16,-12 0 6 0,-15 2 6 15,-7-2 10-15,-1-5 10 0,-9 3 6 0,-1-9-3 16,-1 1 2-16,1-3-2 0,7-4-3 16,5-2-2-16,-1-2-3 0,7-2-5 0,6-2-4 15,5 0-5-15,1-1-5 0,7-4-7 16,4 3-3-16,5-3-5 0,1 1-9 15,5 0-17-15,2 0-20 0,4-1-13 16,0 3-24-16,0-1-31 0,3 3-28 16,-1-1-35-16,0 1-44 0,-2 2-484 0,4 0 236 15,-2 0 156-15</inkml:trace>
  <inkml:trace contextRef="#ctx0" brushRef="#br0" timeOffset="558.5459">19595 4795 101 0,'-4'-4'127'0,"4"4"-6"0,0 0-20 16,0 0-3-16,-10 12-8 0,6-1 1 15,0 4-22-15,-1 0-6 0,-1 8-2 0,1 2-3 16,-1 1-11-16,2 1-10 0,-3 0-29 16,5-1-33-16,0 1-26 0,0-4-32 0,2 0-228 15,0-2 106-15,4 0 70 0</inkml:trace>
  <inkml:trace contextRef="#ctx0" brushRef="#br0" timeOffset="1197.9967">20217 4403 113 0,'0'0'175'15,"0"0"-17"-15,0 0-11 0,0 0-2 0,5 14-2 16,-5 0-10-16,0 5-12 0,-2 2-7 16,2 0-10-16,-3 7-8 0,1 0-7 15,2 2-8-15,-4 2-9 0,2-1-4 0,0 1-9 16,-2-2-4-16,0-1-3 0,-2-4-6 16,2-1 0-16,-1-2 3 0,3-5 14 0,-3-2 10 15,-1-6-6-15,0-3-7 0,-3-6-8 16,9 0-5-16,-20-14-7 0,8-2-4 15,0-7-7-15,4-10-3 0,2-5-2 16,-1-11-3-16,2-5-3 0,5-2-2 16,0 0-4-16,7-2-5 0,2 6 3 0,7-15-2 15,2 13-1-15,0 9-5 0,5 5 0 16,5 2 4-16,2 2-4 0,4 7-1 16,-1 2 2-16,-1 8-2 0,-2 4-2 0,-1 7 2 15,-1 2-2-15,-2 6-4 0,-1 6 5 16,-2 3 0-16,-2 7 1 0,-1 3-4 0,-6 6 3 15,-5-1 0-15,-1 2 0 0,-6 2 1 16,-2 0 0-16,-4 1 0 0,-2-3 1 16,-3 1 2-16,1-2-1 0,-3-2 0 15,0-3 0-15,3-1-1 0,0-1-2 16,4-5-2-16,-1 0-2 0,1-1-2 0,2 0-2 16,2-3 1-16,2 0 0 0,7 3 1 15,-1-3-2-15,4 1 5 0,2-1-1 16,2 1 1-16,3 0 0 0,1 1 1 0,-2-1-2 15,4 1-1-15,-4-2 1 0,0 3 2 16,1 0 0 0,-5-4-6-16,-3 4 7 0,2-1 2 0,-7 2-1 0,-2-4 4 0,-6 4 4 15,-2 0-3-15,-8 3 3 0,-6-1-2 16,-9 2-3-16,-5-2 1 0,-12 3-1 16,-1-5-6-16,-3-3-18 0,-1 1-32 0,9-5-20 15,6 0-34-15,6-5-37 0,5-1-41 16,3-1-522-16,6-4 240 0,8-2 159 15</inkml:trace>
  <inkml:trace contextRef="#ctx0" brushRef="#br0" timeOffset="1500.3017">20785 4477 70 0,'8'-4'158'15,"1"2"-16"-15,0 0-8 0,3 2-10 16,1 0-11-16,0 2-10 0,1 0-10 0,3 3-10 15,-2 1-9-15,2 3-6 0,3 3-6 16,-6 0-10-16,1 3 0 0,-2 0-6 16,-5-1-6-16,3 4 2 0,-5-2-2 0,0-1 2 15,-4-2 8-15,0 0 13 0,-2 1 12 16,-2-3 12-16,-2-1 11 0,0-3 5 16,2 1 4-16,-4-2-2 0,1 0-1 0,3-5-13 15,2-1-6-15,0 0-12 0,0 0-6 16,-4-17-11-16,13 6-7 0,-1-4-19 0,8-5-14 15,4 0-22-15,3-4-20 0,3 4-24 16,-1-1-34-16,2-1-42 0,-1 2-43 16,1 1-41-16,1 2-513 0,0 1 245 15,-8 5 163-15</inkml:trace>
  <inkml:trace contextRef="#ctx0" brushRef="#br0" timeOffset="1671.9946">21617 4582 117 0,'2'15'155'0,"0"-1"-8"0,-2 6-15 0,0 1-12 15,0 0-16-15,0 5-2 0,-4-1-19 16,2 2-20-16,-4 0-33 0,2-1-39 16,-3-1-54-16,1 0-271 0,-1-2 114 0,1-4 74 15</inkml:trace>
  <inkml:trace contextRef="#ctx0" brushRef="#br0" timeOffset="2064.4159">22195 4082 58 0,'0'0'148'0,"-7"21"-11"0,5-4-5 15,0 4-12-15,0 8-3 0,0-1-7 0,0 10-5 16,-2 0-3-16,2 2-3 0,0 0-6 16,0 2-13-16,-3 2-5 0,3-2-6 15,-3 0-6-15,3 0-7 0,-2-4-4 0,0-1-6 16,2-9-7-16,-2-1-14 0,2-5-12 16,0-2-22-16,0-4-14 0,-2-3-46 15,-1-4-63-15,-2-6-381 0,7-3 175 16,0 0 115-16</inkml:trace>
  <inkml:trace contextRef="#ctx0" brushRef="#br0" timeOffset="2817.6439">22146 3995 119 0,'6'-13'124'16,"0"-2"-21"-16,2 7-1 0,4-3-7 0,1 5-9 15,3-1-11-15,4 4-1 0,0 0-3 16,6 6-11-16,2 3-6 0,-1 1 1 15,5 5-5-15,-4 2-10 0,-3 6 3 16,-1 1-6-16,-8 4-2 0,-1 1 4 0,-6 1-2 16,-7 1 0-16,-2 0 7 0,-7 5 5 15,-4-1 3-15,-3-1 2 0,-4-2 7 16,2-5-3-16,-1 1-3 0,2-4-4 16,2-2-7-16,3-6-7 0,2 3 0 0,-2-2-9 15,4-3-5-15,4 0 4 0,2-1-8 16,2 1 1-16,8 0-3 0,0 1-2 0,2-3-1 15,10 3-4-15,-1-1 4 0,-1-1-3 16,4 1 0-16,2-1-1 0,-5 0-2 16,2 1 1-16,-2 0-3 0,-1-2 3 15,-6 2-3-15,-1-3 2 0,-3 3 1 0,-1 0 9 16,-7-2 6-16,-4 4 3 0,-5 1 2 16,-5 1-2-16,-7 0-2 0,-5 3-1 0,-3-5 0 15,-3 2-3-15,2-6-5 0,4 1 0 16,0-2-14-16,5-2-28 0,2-1-22 15,4-3-42-15,3-4-25 0,10 2-13 0,-2-5-14 16,2 5-5-16,18-18 5 0,2 7-3 16,3-2 9-16,5-3 12 0,1-1 12 15,1 0 16-15,0 2 15 0,-4-2 29 16,-4 4 29-16,-3 1 38 0,-2 3 25 0,-2-1 30 16,-3 3 16-16,2-1 5 0,-6 2-5 15,0 0-4-15,0 1-6 0,-1 0-8 16,-1 2-10-16,-6 3-5 0,9 0-7 0,-9 0-7 15,6 8-3-15,-1-3-4 0,-1 3-1 16,0 2-8-16,2-1 1 0,2 3-2 16,-1-1-4-16,2 0 1 0,1 0-3 15,0-1 0-15,1 0-6 0,0-3 2 0,-1 1 3 16,3-2-5-16,-2-5 0 0,2-1-8 16,-1 0 5-16,3-3-1 0,2-3 2 0,-2-4-3 15,2 1 0-15,0-6-4 0,-1 2 3 16,0-2-4-16,-4-3 2 0,-2 5 1 15,1-2 0-15,0 5 0 0,-3-2 0 16,1 2-8-16,-3 3 6 0,0 2-5 0,-2-1-1 16,3 4 4-16,-7 2-3 0,0 0 3 15,17 9 1-15,-11-1-1 0,2 1 0 16,1 4 2-16,0-1 0 0,-1 4-1 0,5 0 1 16,-1 2-1-16,-1-3-24 0,2 2-24 15,1-3-40-15,-2-3-43 0,0-1-429 16,3-3 191-16,-1-3 125 0</inkml:trace>
  <inkml:trace contextRef="#ctx0" brushRef="#br0" timeOffset="2998.5049">23663 4564 56 0,'8'12'222'0,"-4"-2"-4"16,0 7-13-16,-2-1-18 0,-2 3-19 15,0 0-18-15,-2 2-15 0,-4 4-12 16,2 0-31-16,-6 0-46 0,2 0-59 0,0 0-87 16,-3-3-407-16,-4-1 173 0,0-4 113 15</inkml:trace>
  <inkml:trace contextRef="#ctx0" brushRef="#br0" timeOffset="3936.6663">24411 3888 61 0,'-7'-17'171'0,"3"3"-12"16,-4-1-8-16,0 2-10 0,-6 1-11 0,0 5-13 15,-3 3-14-15,-4 8-7 0,-6 5-2 16,-9 14-6-16,-13 15-6 0,-2 10-5 15,5 8-1-15,6 4-1 0,1 7-10 16,9 1-4-16,10-1-5 0,4-8-6 0,10-7-5 16,10 1 0-16,6-4 2 0,14 16 6 15,10-7-1-15,11-9 4 0,5-3-2 16,9-12-6-16,5-6 0 0,-7-10-3 16,-4-8-1-16,-9-5-8 0,1-5-3 15,-3-5-1-15,-4-1-3 0,-6-1 1 0,-5-5-5 16,-5 2-1-16,-5-4-4 0,-7 3-6 0,1 0 3 15,-5 1-4-15,-1-1-2 0,-1 1-3 16,0 2-5-16,0 1-14 0,0 1-17 16,2 3 2-16,4-2 1 0,-2 5 1 0,-8 0 6 15,25 6 3-15,-10 0 1 0,-2 2 2 16,1 1-1-16,2 1 3 0,-4-1-1 16,2 3 3-16,0-1 3 0,-2 0 0 0,1 3-1 15,-3-4 3-15,1 2-5 0,0-2 4 16,-1-1-6-16,0 2-13 0,0-6-7 15,0 1-10-15,0-4-15 0,3-2-14 16,0-5-6-16,4-1-20 0,-1-7-10 0,2-1-11 16,-2-11-2-16,4-6 4 0,1-11 2 15,7-16 10-15,-4-4 13 0,-6 9 17 16,-1 5 26-16,-5 0 31 0,-1 1 35 16,-4 9 25-16,-1 0 21 0,-2 4 18 15,-2 3 14-15,0 5 9 0,2 1 6 0,-2 6-8 16,-2-1-10-16,2 4-12 0,0 4-12 0,0 3-4 15,0 5-8-15,-2 4-4 0,0 0-8 16,8 22 2-16,-6-1-2 0,0 8 0 16,4 5-3-16,-2 4-3 0,0 4-2 0,5 6-2 15,-1-1-5-15,5 0 0 0,0 0-5 16,-1-3-5-16,0-2-2 0,2-6-22 16,-2-3-40-16,1-4-45 0,2-2-53 15,-2-6-59-15,1-3-561 0,0-9 258 0,0-2 171 16</inkml:trace>
  <inkml:trace contextRef="#ctx0" brushRef="#br0" timeOffset="4624.4586">26024 4844 156 0,'-4'-9'252'0,"2"3"-26"0,0-1-20 16,0 1-22-16,2 1-27 0,0 5-14 15,-4-7-15-15,4 7-12 0,0 0-11 0,-10 13-13 16,4 2-7-16,-2 7-7 0,0 4-9 15,-5 5-10-15,0 1-20 0,-2 10-21 16,-1 1-26-16,-2-2-42 0,2 1-44 0,0-8-32 16,2-3-498-16,1-1 212 0,1-8 140 15</inkml:trace>
  <inkml:trace contextRef="#ctx0" brushRef="#br0" timeOffset="5070.2024">26887 3953 96 0,'20'-27'112'16,"-8"4"2"-16,0 4 13 0,-2 2 2 15,-4 2-1-15,-4 1-7 0,-2 3-13 16,-6 0-12-16,-6 1-7 0,-6 5-13 0,-8 2-1 16,-5 8-9-16,-11 2-5 0,-5 6-9 15,1 4-6-15,1 4-6 0,3 2-7 16,8 0-6-16,6 5 3 0,7 0-4 0,9 0-2 16,7 0-4-16,5 1-2 0,11 5 0 15,3 0 0-15,12 3 0 0,3-1-3 16,14 10-4-16,1-4 1 0,-6-8-4 0,-8-4 1 15,-7-7-1-15,-1-1 0 0,-6 1 0 16,-1-4 10-16,-6-1 12 0,-5 1 13 16,-8-2 4-16,-5 2 2 0,-8-2 6 0,-4-1-1 15,-9 1-4-15,-4-4-3 0,-12 2-3 16,-3-3-9-16,-3-5-1 0,5-1-7 16,1 0-12-16,3-5-28 0,7-2-33 15,2 0-39-15,9-4-45 0,1-1-41 16,10-3-492-16,6-1 225 0,6-2 149 0</inkml:trace>
  <inkml:trace contextRef="#ctx0" brushRef="#br0" timeOffset="5385.7143">27457 4196 202 0,'-9'-7'254'0,"1"2"-13"0,-2 0-21 16,-8-1-23-16,2 6-15 0,-6 3-10 16,-5 3-9-16,-1 1-10 0,-3 7-12 15,-3 2-13-15,-2 7-13 0,8-4-9 0,1 4-13 16,3 0-5-16,6 2-14 0,2 2-6 16,8-4-7-16,2 2-2 0,8-3-4 15,6 1-5-15,10 2-4 0,4-3-4 0,14 1-1 16,3-4-7-16,7-3-3 0,3-6-6 15,-5-4-7-15,5-1-22 0,-3-5-22 16,-1-5-26-16,-3-1-30 0,-4-1-27 0,-1-2-30 16,-7-4-43-16,-10-1-52 0,-7-1-525 15,-7-2 258-15,-6-1 170 0</inkml:trace>
  <inkml:trace contextRef="#ctx0" brushRef="#br0" timeOffset="5672.8301">27945 3295 1816 0,'8'-15'-26'0,"0"4"6"16,-2 1 9-16,2 4 28 0,1 3 34 0,2 1 16 15,8 6 12-15,3 3 5 0,19 12-6 16,19 13-3-16,5 9-2 0,1 6 1 15,14 23-1-15,-6 13 6 0,-6 6-5 16,-9 9-5-16,-8 6-7 0,-15 7-4 0,-10-3-6 16,-18-16-5-16,-8 1-3 0,-16 2-4 15,-8 12-5-15,-17 2-21 0,-7-7-26 16,-11-4-30-16,-7-5-48 0,-5-2-56 0,-4-3-43 16,-12-12-36-16,-10-8-557 0,-9-5 265 15,-8-11 176-15</inkml:trace>
  <inkml:trace contextRef="#ctx0" brushRef="#br0" timeOffset="6418.8957">18548 3554 96 0,'-5'-2'114'15,"5"2"-6"-15,-19 12-3 0,1 9-3 0,-10 15 5 16,-14 27 2-16,-9 24 0 0,0 19 2 15,-1 8-3-15,2 8-6 0,3 3-8 16,5 7-5-16,11-1-6 0,9 3-5 0,10-5-7 16,14-22-7-16,15 11-9 0,8-8-3 15,20-8-5-15,12-13-9 0,13-9-10 16,17-12-32-16,10-10-29 0,6-11-40 0,6-9-62 16,-18-15-418-16,0-5 188 0,-4-9 124 15</inkml:trace>
  <inkml:trace contextRef="#ctx0" brushRef="#br0" timeOffset="7643.0021">19375 4307 12 0,'0'0'57'0,"-2"-6"-4"0,2 6 0 15,0 0-3-15,0 0-3 0,2-8-3 16,-2 8 2-16,0-7-9 0,0 7-1 0,0-8 0 16,0 8-2-16,0-7 1 0,0 1-3 15,2 2 1-15,-2 4-10 0,0-9 3 16,0 3-2-16,2 0 0 0,-2 1-1 16,2-3-2-16,-2 0-5 0,3 0 1 0,-1 3-4 15,1-3 3-15,-1-1-1 0,2 2 2 16,-4-2 4-16,2 3 3 0,0-1 7 15,0 1 8-15,-2 0-3 0,2 3-1 16,-2-3 5-16,0 6 1 0,0-7-2 0,0 7-8 16,0-8-3-16,0 8-11 0,0 0 2 15,0 0-1-15,0 0-1 0,-4 27-8 0,2-7 5 16,0 10 0-16,2 0-4 0,-2 10 4 16,-2 2-2-16,1 2 4 0,1 10-1 15,-1 2-1-15,3 1-3 0,-4 1-2 16,2-2 4-16,2-1-5 0,0-1 3 0,0-9 0 15,2-1-14-15,0-3 11 0,3-5-3 16,2-4-1-16,-1-4-5 0,2-4-6 16,4-4-14-16,4-3-3 0,1-7-26 15,-1-4-26-15,4-4-24 0,-4-8-306 0,2 1 138 16,-2-8 91-16</inkml:trace>
  <inkml:trace contextRef="#ctx0" brushRef="#br0" timeOffset="7785.9008">19350 4573 94 0,'36'-14'89'16,"7"-3"-19"-16,-2 7-53 0,11-5-109 0,3-1 31 16,17-1 21-16</inkml:trace>
  <inkml:trace contextRef="#ctx0" brushRef="#br0" timeOffset="32186.6215">6904 13383 3 0,'4'-31'43'15,"5"4"-2"-15,-1 2-5 0,-2 1-2 0,5 1-4 16,2-2-4-16,1-1-1 0,4 1-4 15,-2-2 0-15,4 4-2 0,1 0-3 16,0 2-3-16,2 2-1 0,-1 6 5 16,-1 2-6-16,-1 3-3 0,4 3 0 0,0 2 4 15,3 7-3-15,-2 4 1 0,0 3 4 16,3 6-3-16,-5 4 5 0,3 4 3 16,-5 4 4-16,2 3 2 0,-4-3-4 15,-2 1 1-15,-2 2 1 0,-3-1 6 0,2-1-7 16,-2-1 3-16,-4-4-2 0,-1 1-1 15,0-2 1-15,-1-2-1 0,-2-5 2 16,0 2-3-16,-2-4-2 0,0 1-2 0,0-3 6 16,1-2-6-16,-1 1-1 0,0-5 0 15,0 3-1-15,0-2-2 0,0-2-3 16,0 0-1-16,-2-4-10 0,0-2-9 0,2 5-6 16,-2-5-16-16,0 0-11 0,0 0-14 15,0 0-13-15,0 0-177 0,0 0 84 0,0 0 55 16</inkml:trace>
  <inkml:trace contextRef="#ctx0" brushRef="#br0" timeOffset="32552.8019">7429 13539 66 0,'-8'-6'61'0,"8"6"-2"0,-5-2 0 16,5 2-11-16,0 0-9 0,0 0 1 15,0 0-8-15,0 0 1 0,0 0 1 0,0 0-3 16,0 0-4-16,15 12-5 0,-11-9 2 15,3 1 0-15,1 1-4 0,-2-1-3 0,3 2 0 16,0-2-8-16,-1-1 3 0,0 2 1 16,3-2-4-16,-2 0-1 0,1 0 0 15,-2-3-2-15,3 3-6 0,-11-3 4 16,17-5-4-16,-8 1 0 0,-3 1-3 0,2-5 10 16,-4 3-11-16,2-6 1 0,-4 4 6 15,4-2 3-15,-4 1 10 0,-2 1 13 16,2-1 12-16,-2 2 4 0,0 0 3 0,0 6-5 15,-2-5 0-15,2 5 4 0,0 0-8 16,-12 0-3-16,12 0-5 0,-8 9-2 16,4-1 1-16,0 0-2 0,2 1-6 0,0-1-3 15,2 3 3-15,0-2-11 0,2 3-10 16,2-3-10-16,2 5-19 0,0-3 1 16,3-1-36-16,2-1-52 0,-3 3-248 15,5-5 123-15,0 3 82 0</inkml:trace>
  <inkml:trace contextRef="#ctx0" brushRef="#br0" timeOffset="33302.8058">7503 13862 80 0,'0'0'109'15,"0"0"3"-15,0 0-5 0,23 6-4 0,-4-4-3 16,3-4-8-16,5 0-8 0,7 0-10 15,0-1-7-15,6-3 0 0,5 2-4 16,-1-1-11-16,0-1-3 0,1 2-7 16,-1 1 1-16,-1-2-7 0,-1 1 0 0,-8 2-10 15,-1-1 0-15,-1 0-1 0,-2 3-2 16,-7 0 0-16,1 0 2 0,-4 0-3 0,0 3-7 16,-1-3-4-16,-4 0 2 0,-2 0-3 15,-1 0-3-15,-2 2-7 0,0-2-4 16,0 0-11-16,-10 0-14 0,14 0-12 15,-14 0-16-15,0 0-12 0,7 0-4 0,-7 0-4 16,0 0 2-16,0 0 7 0,0 0 4 16,-19-10 9-16,13 7 5 0,0 0 9 0,-2 0 6 15,2-2 12-15,0 2 14 16,0-1 13-16,0 0 4 0,6 4 3 0,-9-3 1 16,9 3-1-16,-4-6-5 0,4 6 8 15,0 0-3-15,11-6-1 0,-5 4 0 0,4-1 3 16,2 3 0-16,2 0-4 0,0 0 5 15,1 3-2-15,2-1 1 0,-2 1 1 16,2 3 10-16,-2 0 4 0,-3 2 6 0,-3 3 1 16,-5 3-2-16,-2 3 9 0,-6 2-7 15,-3 2-10-15,-5 0 4 0,-7 5-5 16,-4-2-8-16,-3 0 4 0,-1-1-13 0,-1-3-17 16,-1-1-30-16,-3-6-37 0,-2-2-320 15,0-4 135-15,0-3 89 0</inkml:trace>
  <inkml:trace contextRef="#ctx0" brushRef="#br0" timeOffset="35078.6742">6674 13258 34 0,'0'0'95'0,"0"0"-4"0,-10 3-11 16,10-3 1-16,0 0-5 0,-4 7 2 0,4-7-10 15,-2 4-7-15,2-4-7 0,-4 4-4 16,4-4 3-16,-2 3 0 0,2-3 5 16,0 0-2-16,0 0 9 0,0 0-1 15,0 0 5-15,0 0-9 0,0-22-5 0,0 2-8 16,2-1-3-16,-2-5-1 0,-2-5-9 15,2-7-3-15,0-5-3 0,-4-8-2 16,2-5-5-16,-2-3-6 0,-5-17 0 0,3 11-1 16,-1 9 0-16,1 3-3 0,-3 0-2 15,3 2-5-15,-2 1 1 0,2 4 1 16,-3 6-4-16,2 5 3 0,1 6-4 0,2 2 3 16,-2 2 9-16,2 2-2 0,0 6-5 15,-1-2 4-15,1 4-3 0,1 1-5 16,-1 4 0-16,2-1 2 0,0 4 0 15,0 1-1-15,2 6-1 0,0-3-1 0,0 3 1 16,0 0-4-16,0 0 4 0,0 0-2 16,0 0 1-16,2 16-2 0,-2-16 4 15,2 8-1-15,0-4-3 0,-2-4 3 0,0 7 1 16,2-2-1-16,-2-5-3 0,2 3 8 16,-2-3-7-16,0 6-2 0,0-6 1 15,0 0-7-15,0 0 4 0,5 3-3 0,-5-3-8 16,0 0-1-16,0 0 6 0,0 0-9 15,2 6-2-15,-2-6 5 0,0 0-2 0,0 0 1 16,0 0 1-16,0 0 5 0,0 0-7 16,0 0-1-16,0 0 5 0,0 0 4 15,-7-18-4-15,5 13 4 0,0 0-6 16,2 5 7-16,-2-9 2 0,0 3-1 0,0 1-3 16,2 5 4-16,-2-7 0 0,2 7 3 15,-2-7 1-15,2 7-3 0,-2-5-2 16,2 5 2-16,0 0 0 0,0 0 2 15,0 0-10-15,-11 19 10 0,7-8-1 0,2 3 9 16,-2 0 4-16,0 5-6 0,1-2 0 16,-1 2 6-16,1 0-9 0,1 2 4 15,0 1 4-15,0-3 0 0,0 4-4 0,0-3 3 16,2-3 1-16,0 0-3 0,0-2-7 16,-2-1 4-16,4-3 4 0,-2-3-1 15,0 3 1-15,0-7-3 0,0-4 4 0,0 0 5 16,0 0-2-16,8-19-9 0,-6 8 1 15,-2-3-3-15,3-3 0 0,-3 0-5 16,-3-2 4-16,3 0 3 0,-2-2-12 0,0 2 14 16,0 0 0-16,0 2-5 0,2-3 1 15,-2 7 2-15,0 0 0 0,2 2-4 16,-2-1 5-16,0 3-4 0,2-1 3 0,0 5-2 16,-2 0-2-16,2 5 6 0,0 0-1 15,0 0 2-15,8 14-3 0,-6-3 1 16,2 3 7-16,3-1-4 0,-3 2-2 0,1 0 3 15,1 1-6-15,-2 1 10 0,0-2-9 16,3 1 0-16,-3-1 2 0,0-2 2 16,0-1-5-16,-2-3 0 0,2 1 3 0,-1-3 2 15,1 1-4-15,-2-1-9 0,1 1 14 16,-1-4-3-16,0 1-1 0,0 1 4 16,-2-2-4-16,4-1-2 0,-4-3-3 0,4 5-10 15,-4-5-12-15,4 1-18 0,-4-1-27 16,0 0-26-16,0 0-321 0,6 4 142 15,-6-4 94-15</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19:07.826"/>
    </inkml:context>
    <inkml:brush xml:id="br0">
      <inkml:brushProperty name="width" value="0.05292" units="cm"/>
      <inkml:brushProperty name="height" value="0.05292" units="cm"/>
      <inkml:brushProperty name="color" value="#FF0000"/>
    </inkml:brush>
  </inkml:definitions>
  <inkml:trace contextRef="#ctx0" brushRef="#br0">14262 5554 12 0,'-17'-20'19'16,"2"-1"0"-16,2 0-1 0,0 2-3 15,-1 0 0-15,-1-7-2 0,-4-1-2 0,4-4 1 16,-2-1-1-16,-2-7-1 0,2 1 0 16,0-3 5-16,0 0-5 0,2 0 0 15,0-1-1-15,1 0-2 0,2 8-3 16,-2-2 2-16,4-1-1 0,1 3 0 0,1-2-4 16,1 3 2-16,3 3-2 0,0 0 3 15,2 0 1-15,2 0-2 0,2 2-1 16,4-1-1-16,3-2 3 0,4 4-4 15,5-3 1-15,6 4-2 0,6-3 2 0,3 3-1 16,9 1 1-16,22-2-2 0,6 2 0 16,8 5 1-16,5 4-1 0,4 2 0 15,0 4 2-15,1 8-1 0,-9 2 0 0,10 5-1 16,-2 2 3-16,2 8-1 0,-5 3 2 16,-2 6 0-16,-1 0 1 0,-3 6-1 0,-1 2 1 15,-4 2 1-15,-1 4-1 0,-3 4 0 16,-6-1 3-16,-2 7-3 0,-3-1 4 15,-2 5-2-15,-3 1 0 0,-2 4 3 16,-7 2-1-16,-4 4-1 0,-3 2 3 0,-7 0-1 16,-8 1 3-16,-2 1 1 0,-10-8 1 15,-6-6-1-15,-6-1-1 0,-6 1-1 16,-7 16 1-16,-8-5 0 0,-5-3-3 16,-3-5 2-16,-5-5 3 0,-2-5 3 0,1-8 4 15,-11 2-1-15,-5-7-5 0,-7 1 0 16,-5-4-2-16,-9-5 2 0,-7-4-3 15,-6 0 1-15,-6-6 0 0,-6-4 0 0,-2-1-4 16,-1-6-1-16,2-4 0 0,5-4-1 16,4-2-3-16,4-3 2 0,9-5-3 15,17 3-8-15,8-3-13 0,4 1-16 0,3-2-20 16,6 0-150-16,3 0 69 0,5-3 46 16</inkml:trace>
  <inkml:trace contextRef="#ctx0" brushRef="#br0" timeOffset="11649.4895">9611 7149 18 0,'20'-6'24'15,"-6"1"-1"-15,-3-1-3 0,1 2 1 0,-3 3-2 16,-1-4-5-16,-1 4 4 0,-1-1-6 16,-2-2-2-16,2 2 0 0,-6 2-3 0,10-2 0 15,-10 2-2-15,6-2 0 0,-6 2-4 16,0 0 4-16,0 0-4 0,0 0-1 16,-4 12-5-16,-4-9-4 0,0 1-2 15,0 2-1-15,-3 2-1 0,-3-3-45 0,-4 3 19 16,2 0 14-16</inkml:trace>
  <inkml:trace contextRef="#ctx0" brushRef="#br0" timeOffset="11942.3853">9451 7275 6 0,'25'-9'22'0,"-2"1"2"16,-4 0 2-16,-2 0-1 0,0 2 1 15,-2 3 0-15,-3-2 5 0,-1 1-1 16,0-1 3-16,-3 2-4 0,2 0-1 0,-2 0 2 16,0 2-4-16,-2-2-3 0,0 0-2 15,-6 3 0-15,9-4-4 0,-9 4 1 16,6-2-5-16,-6 2 0 0,6-2 1 0,-6 2-3 15,0 0-6-15,0 0-12 0,0 0-11 16,0 0-26-16,7 5-109 0,-7-5 52 16,0 0 34-16</inkml:trace>
  <inkml:trace contextRef="#ctx0" brushRef="#br0" timeOffset="12968.7724">19553 7475 41 0,'0'0'70'15,"-2"-3"-8"-15,2 3-7 0,0 0-3 16,26-11-9-16,-12 7-3 0,8 1-2 16,3-2-6-16,5-2-4 0,2 0 1 15,3 1-8-15,3 1 2 0,2-2-2 0,1 0-2 16,-1 1-3-16,0-1 1 0,1 1 2 0,-3 0-5 16,-4 0-2-16,-5 1 2 0,1 1-5 15,-5 0 1-15,-2 1-2 0,-4-2 1 16,1 4-4-16,-6-3-1 0,4 2-2 15,-8-2-6-15,0 2-5 0,-1 0-2 16,-5 1-1-16,-4 1-4 0,0 0-9 0,0 0-9 16,-29-6-5-16,11 6-1 0,-2 2-6 15,-4-2-117-15,-3 2 56 0,-3 1 36 0</inkml:trace>
  <inkml:trace contextRef="#ctx0" brushRef="#br0" timeOffset="13208.9077">19706 7524 17 0,'42'3'22'0,"-6"-2"-1"16,-3 1 0-16,0-2 1 0,-6 0-1 0,-2 0 0 15,3 0 1-15,-5 0-2 0,1 0-2 16,-4 0-2-16,0 2-1 0,-4-2 2 15,0 0-4-15,-4 0-5 0,1 0-2 0,-3-2-12 16,-1 2 1-16,-9 0-1 0,0 0-8 16,0 0-11-16,0 0-52 0,0 0 27 15,-27-2 17-15</inkml:trace>
  <inkml:trace contextRef="#ctx0" brushRef="#br0" timeOffset="26340.2786">23546 11245 94 0,'-7'2'113'16,"0"-1"-3"-16,1 2-3 0,6-3-13 0,-8 2-11 16,8-2 0-16,-7 1-7 0,7-1 3 15,0 0-7-15,2 8 12 0,-2-8 4 16,17 4 0-16,1-2-9 0,2-1-5 0,10 3 3 15,11-2 1-15,3 2-5 0,11 2 0 0,7 0-1 16,27 4 3-16,8 3-8 0,8-5 0 16,24 9-3-16,1-6-2 0,-29-2-6 15,-1 3 2-15,-7-5 3 0,-4-1-5 16,-20-1 2-16,-11-1-2 0,-9-1-5 0,-3 0-3 16,-3-3-2-16,-10 4-6 0,-1-4-2 15,-4 2-2-15,-3 0-8 0,-4-2 0 0,0 2-3 16,-4-2-4-16,-2 0-2 0,-1 0-4 15,0 0-4-15,-4 0-12 0,-2-2-21 16,-8 2-23-16,7-6-30 0,-7 6-35 16,0 0-28-16,-13-9-25 0,3 3-28 15,-8 2-502-15,-4-3 235 0,-8 1 156 0</inkml:trace>
  <inkml:trace contextRef="#ctx0" brushRef="#br0" timeOffset="27288.9975">10534 11622 66 0,'28'-10'76'0,"-3"1"-6"0,5-2 2 16,0 2-7-16,3-2 4 0,5 3-1 16,13-9-3-16,2 4-6 0,25-6 3 15,3 0 2-15,1-2-12 0,3 0 2 16,4 0-4-16,2 0-2 0,-2 1-6 0,-2 3-8 15,-3-1 14-15,-3 1-19 0,-20 3 5 16,-10 6-11-16,-9-1 1 0,-4 1-4 0,-8 5 1 16,-3-2-4-16,-1 1-3 0,-8 0 0 15,2 0-1-15,-1 1-6 0,-6 0 1 16,-3 1-2-16,1 1-10 0,-5 1 2 0,-6 0-16 16,0 0-8-16,0 0-12 0,-14 13-13 15,-4-5-10-15,-7 0-2 0,-7 6-6 0,-10 5-8 16,-5-2-8-16,-16 14-187 0,-7-1 92 15,-5 3 61-15</inkml:trace>
  <inkml:trace contextRef="#ctx0" brushRef="#br0" timeOffset="27618.6782">10593 11881 122 0,'-51'23'14'16,"11"-5"6"-16,9-1 5 0,3-6 3 16,7 1 1-16,4-5 2 0,4 0 6 0,3 0-2 15,3-1 1-15,5-5-1 0,2-1 7 16,13 4 0-16,4-7 16 0,9 2-7 15,12-5 4-15,13-3-7 0,24-7 3 0,6-3-2 16,5 0 1-16,5-1 11 0,7 0-6 16,20-7-3-16,1 3-7 0,2-3 5 15,-1 2-1-15,-1 3-3 0,-24 3-4 0,-2 3-4 16,-4 1-5-16,-8 0-4 0,-15 5-1 16,-14 2-2-16,-9 3-5 0,-3-1 0 15,-9 2-2-15,1-1-3 0,-6 1-1 0,-3 2-2 16,-2-2-3-16,-2 4 3 0,-5-2-7 15,2 0-1-15,-4 0-2 0,1 1-1 16,-4 1-5-16,-1 0-5 0,-8 0-6 0,9 1-11 16,-9-1-8-16,0 0-3 0,0 0-17 15,-5 8-7-15,5-8-3 0,-8 4-12 16,1-2-13-16,7-2-10 0,-10 3-242 16,10-3 115-16,-11 3 77 0</inkml:trace>
  <inkml:trace contextRef="#ctx0" brushRef="#br0" timeOffset="40581.2472">22504 11526 32 0,'6'5'131'0,"-2"-3"-10"15,1 2-5-15,-5-4-6 0,8 6-14 16,-3-3-3-16,-1-2-8 0,0 3-9 15,-4-4-6-15,6 7-5 0,-4-3-2 16,2-2 2-16,-4-2-5 0,4 5-9 0,-2-2-1 16,-2-3-5-16,3 4-4 0,-3-4-12 15,3 7 1-15,-1-4 1 0,-2-3-5 0,2 6-4 16,-2-6 1-16,0 0-2 0,2 5-4 16,0-1 1-16,-2-4-11 0,2 4 6 15,-2-4 1-15,2 6-10 0,-2-6-6 0,2 4 2 16,-2-4-6-16,4 3-6 0,-2 1 3 15,-2-4-10-15,4 6-9 0,1-4-17 16,-5-2-21-16,10 3-17 0,-3 1-14 0,1-2-21 16,1-2-270-16,-1 2 132 0,4 0 87 15</inkml:trace>
  <inkml:trace contextRef="#ctx0" brushRef="#br0" timeOffset="41895.7648">22809 11526 60 0,'-7'-23'95'0,"3"-1"-3"0,2 3 2 15,0-1-5-15,0-2-4 0,2 4-4 16,-4-4-7-16,2-4 1 0,-1 0-10 0,-3-3 5 16,1-2-16-16,-1 2-2 0,0-4-3 15,-2 0-5-15,2 2-1 0,-2 0-9 16,4 3-2-16,0-1-1 0,-2 0 1 0,2-2-4 16,2 2 0-16,0 0-5 0,2-1-2 15,0 0 1-15,0-1-6 0,2-2 3 16,2-2-2-16,0-3 3 0,0 2 1 0,2-1 1 15,4 0-7-15,-2-6 1 0,0-3-5 16,-2 9 1-16,5-1-2 0,-2 0-3 16,-3 2 3-16,2 1-2 0,1 2-3 0,-3 0-1 15,2 1 2-15,1 2 2 0,-2 4-6 16,-1 0 2-16,-2 4 2 0,2-3-3 16,0 4-1-16,1 0 3 0,0 1-1 15,-1-2-2-15,2 3 6 0,-2 4-8 0,1 1-2 16,-1-2 7-16,1 5 5 0,-1-2-6 15,1 1 2-15,1-1-2 0,0 2-2 0,4 1 1 16,6-3-4-16,1 2 5 0,2 1-5 16,2-1 3-16,7 2 1 0,2 0-1 15,4 0-1-15,1 0-4 0,4 3 5 0,9-1-2 16,6 4 1-16,3-4-5 0,4 6 1 16,3-2 4-16,27 5 1 0,2-1 0 15,3 2-2-15,6 4-1 0,4-2-2 0,4 6 3 16,21-2 1-16,-1 5-2 0,-23-5 1 15,23 6-2-15,-26-1 2 0,-1 0 0 16,-1-2 0-16,-2 4 3 0,-1-3-4 16,1 3 0-16,0-3-5 0,-3 0 6 0,-4 1-4 15,-2-3 4-15,-4-1 0 0,-16-2-3 16,-14-2 2-16,-3 2 1 0,-9-5 4 0,-1 1 0 16,-5-1 1-16,-5-1-1 0,-2 3 2 15,-4-3 4-15,-5 0 1 0,1-3 2 16,-4 3-1-16,0 0-1 0,-3-1 2 15,0 1-5-15,-4-2 10 0,-1 1 2 0,-2 1 4 16,-2 0-5-16,0 0-2 0,1-3-1 16,-3 3-2-16,3 0-2 0,-11 0-3 15,15 0 4-15,-15 0-2 0,14 0 2 0,-10 3-5 16,6 0-3-16,-4 3 3 0,4 1-1 16,-2 3 1-16,1 4-1 0,2 5 0 15,-1 1 2-15,-3 5 2 0,1 5 3 0,-2 5-3 16,3 3 7-16,-2 11 1 0,-1 1 0 15,0 3 0-15,-2 3 4 0,0 2 1 0,2 0-2 16,-1 1-3-16,0-2 1 0,-3 2 5 16,4-1 2-16,-2-1 2 0,0-5-2 15,0 0-2-15,1-2 2 0,-1-6 3 16,-4-1 1-16,2-2-5 0,0-4-2 0,-2-2 0 16,-2-3 0-16,0-2 1 0,-2-2-2 15,-1-2 0-15,-1-1-2 0,0-2-1 16,-2-3-2-16,-4-2-3 0,-2-1 1 0,-3-4 0 15,-4-1-6-15,-2-2-1 0,-7-3 0 16,-4-3-2-16,-9-3-1 0,-5-1-2 16,-13-1-3-16,-24-5-2 0,-6-2-4 0,-2-2 0 15,-11 3-4-15,-6-1 4 0,-29-1-4 16,-10 1 1-16,-9 4-2 0,-1 3 4 0,-5-1 0 16,2 5 1-16,3 5 2 0,0-2 3 15,3 5-2-15,-2 3 1 0,9 1 0 16,5-2 1-16,6 2 2 0,11-2-2 15,30 2 0-15,5-5 0 0,11 2-1 16,14-2 0-16,15-3 1 0,9 1 0 0,3-2-1 16,2-1 1-16,8 1-1 0,3-2 2 15,1 2 0-15,5-5-2 0,2 3 0 0,2-2 3 16,1 2-4-16,2-2 1 0,2 0 2 16,-1-1-2-16,5 2 2 0,-1 0-1 0,1-1-1 15,1-2 1-15,-1 2-3 16,2 0 3-16,6-2-1 0,-11 2-2 0,4-1 5 15,7-1-5-15,-8 3 1 0,8-3 1 16,-8 2 4-16,8-2-4 0,-6 1-4 0,6-1 2 16,0 0-4-16,0 0-5 0,0 0-7 15,-11 3-13-15,11-3-4 0,0 0-15 0,0 0-9 16,0 0-15-16,0 0-13 16,0 0-21-16,0 0-14 0,21-12-18 0,-15 8-14 15,2-1-18-15,2-3-367 0,-2 0 184 16,4 0 121-16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20:24.103"/>
    </inkml:context>
    <inkml:brush xml:id="br0">
      <inkml:brushProperty name="width" value="0.05292" units="cm"/>
      <inkml:brushProperty name="height" value="0.05292" units="cm"/>
      <inkml:brushProperty name="color" value="#FF0000"/>
    </inkml:brush>
  </inkml:definitions>
  <inkml:trace contextRef="#ctx0" brushRef="#br0">8961 9384 1 0,'0'0'2'0,"0"0"-1"16,0 0-3-16,0 0 1 0</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27:56.410"/>
    </inkml:context>
    <inkml:brush xml:id="br0">
      <inkml:brushProperty name="width" value="0.05292" units="cm"/>
      <inkml:brushProperty name="height" value="0.05292" units="cm"/>
      <inkml:brushProperty name="color" value="#FF0000"/>
    </inkml:brush>
  </inkml:definitions>
  <inkml:trace contextRef="#ctx0" brushRef="#br0">3719 2004 6 0,'4'-8'109'0,"0"0"-10"0,2 1 7 16,-4 1-16-16,2 2-3 0,-2 0-5 0,1 0-7 15,-1-1-2-15,-2 5-5 0,4-6 0 16,1 3-1-16,-5 3-6 0,2-4-1 15,-2 4-3-15,2-6-3 0,-2 6-3 0,0 0-1 16,4-4-1-16,-4 4-4 0,0 0-4 16,0 0 0-16,2-3-6 0,-2 3-1 15,0 0 3-15,0 0-7 0,0 0-2 16,0 0-1-16,0 0-5 0,0 0-1 0,0 0-2 16,0 0-3-16,0 0 4 0,0 0 3 15,0 0 6-15,0 0-4 0,-4-8 0 16,4 8 0-16,-2-5-1 0,-2 0-2 0,4 5 4 15,-5-7-1-15,3 2 3 0,2 5 1 16,-4-6 8-16,4 6 1 0,-5-2 2 16,5 2-2-16,0 0-4 0,0 0-1 15,-8 16-2-15,8 1 1 0,-4 7 6 0,2 6-2 16,0 6-3-16,0 6-2 0,0 1-1 16,0 13 0-16,-2-1-3 0,1 5-3 0,-4-1-1 15,5 0-2-15,-2-2-4 0,0-3-1 16,0 1-3-16,0-5-16 0,0-8-18 15,-1-2-21-15,3-3-23 0,0-6-22 16,-2-5-21-16,4-2-12 0,0-3-18 0,-2-3-11 16,2-5-19-16,-3-3-421 0,3-6 201 15,0-4 131-15</inkml:trace>
  <inkml:trace contextRef="#ctx0" brushRef="#br0" timeOffset="431.3892">3614 2513 406 0,'-6'-50'1'15,"0"6"15"-15,4 2 6 0,0 6 12 16,2 3 9-16,2 1 4 0,0 2-2 15,2-1 1-15,4-1-5 0,6 0 14 0,0 0-5 16,7-4 0-16,-1 8-1 0,2 1-6 16,0 5-2-16,1 3 2 0,-6 2-7 15,2 5 6-15,-1 5-4 0,-4 2 1 0,-2 4 4 16,2 5-2-16,-4 4 8 0,-2 2 2 16,-1 6-4-16,-5 3 5 0,-2 0-3 15,-2 4-5-15,-3 2 4 0,-1 1-4 0,-2-1 2 16,2-1-3-16,-1-2 1 0,2-3-5 15,-1-2-3-15,4-2-7 0,-2 2 2 16,4-3-6-16,2 1-2 0,4-2-2 16,3 0-4-16,2 0 2 0,1-1-6 0,5 1 2 15,0 1-1-15,2-3-3 0,1 1 2 16,-2 0 3-16,1-3-8 0,1 2 6 16,-8-1-1-16,2-1 3 0,0 3 12 15,-4-3 14-15,1 1 10 0,-3 3 7 0,-1-2 3 16,-3 1-1-16,-2 2-2 0,-2 0-4 15,-4 3-6-15,-3 1-4 0,-3 0-7 16,-3 2-3-16,1-1-3 0,-8-2-8 0,-1 4-2 16,0 0-8-16,-4-4-8 0,-1 0-12 15,5-4-13-15,0-2-16 0,0-3-21 16,1 0-21-16,4-4-22 0,-2 1-30 0,8-5-23 16,-2-3-16-16,3-3-12 15,3 0-8-15,2-4-402 0,1-2 200 0,6-6 133 0</inkml:trace>
  <inkml:trace contextRef="#ctx0" brushRef="#br0" timeOffset="887.573">4014 2206 17 0,'30'-23'50'0,"-4"4"-2"15,3 4 3-15,3 1 5 0,0 3-4 16,2 3-6-16,1 0 3 0,-3 5-4 16,3 3 3-16,-3 0-7 0,-1 3 1 0,-1 5-3 15,0 3-5-15,-4 3 1 0,-4 2-5 16,-1 4 0-16,-6-1-2 0,-2 2 0 15,-5 0-3-15,-4 0-2 0,-4-3-2 0,0 1 10 16,-2 1 8-16,-2-3 8 0,0-1 5 16,-2-1 31-16,-1-3 1 0,0-3 1 15,3 0 3-15,-2-5-12 0,2-2-5 16,4-2-8-16,0 0-5 0,-2-15-8 0,8 1-6 16,2 0-5-16,6-4-5 0,0 0-4 15,0 1-3-15,4 1-4 0,-1 2-2 16,2 1-4-16,0 4-3 0,-3 1-13 15,4 4 7-15,-3 4-3 0,2 2 0 0,0 4-2 16,2 3 2-16,0 3-2 0,1-1-2 16,-1 3 2-16,-1-1-5 0,2 0 1 0,-1 0 2 15,0 0 1-15,2-2 0 0,-1-2-1 16,0 1-1-16,-2-5 2 0,-1-3 2 16,0 0-1-16,0-2 8 0,-1-2 11 15,-2-2 4-15,-1-4 7 0,-2 1-3 0,-3-3 2 16,-4-3-3-16,1-1-7 0,-5 1 0 15,-2-2-3-15,-6-2-4 0,-3 4-6 0,-8-3-6 16,-2 3-17-16,-3 1-5 0,0 3-13 16,-2 2-19-16,1 1-30 0,1 2-26 15,4 2-33-15,-1-2-469 0,2 2 207 16,0-1 137-16</inkml:trace>
  <inkml:trace contextRef="#ctx0" brushRef="#br0" timeOffset="1130.0977">5373 1663 28 0,'3'-4'238'0,"-3"0"-18"16,0 4-23-16,0 0-23 0,0 0-15 16,-9 33-13-16,3-8-14 0,0 11-13 15,0 6-11-15,-2 7-9 0,2 7-9 0,0 23-11 16,0-1-7-16,6-10-6 0,-4 15-7 15,4-14-14-15,0-10-14 0,0 0-21 16,-2-1-31-16,2-3-24 0,0-2-25 16,0-8-22-16,2-5-17 0,-2-6-23 0,0-6-414 15,0-5 186-15,2-4 123 0</inkml:trace>
  <inkml:trace contextRef="#ctx0" brushRef="#br0" timeOffset="1775.5012">5422 1985 104 0,'0'0'138'15,"0"0"1"-15,0 0-9 0,9 28-8 0,-7-9-6 16,0 10-5-16,3 6-14 0,-3 7-7 16,2-1-4-16,-4 5-6 0,2 5-13 15,0-7-6-15,0 0-3 0,0-2-10 16,-2-4-3-16,2-8-5 0,0-2-5 0,0-3 0 15,2-3-5-15,-2-5 1 0,1-2-2 16,-1-5-2-16,5-3-1 0,-1-3 3 0,0-6-8 16,-6 2 0-16,19-13 20 0,-6 2-4 15,2-5-6-15,-1 1-10 0,4-1 5 16,-2 3-4-16,-1-1-1 0,-2 6-6 16,2 0 3-16,-1 4-4 0,-2-1-2 0,0 8 1 15,2 3-2-15,-1 2 0 16,0 2 0-16,2 2 0 0,-1-1-3 0,2 6 2 0,0-4-3 15,-1 1-1-15,0 0-1 0,2-1 3 16,0-1-3-16,0-1 3 0,-1-4 5 16,2 1 2-16,-1-2 3 0,2-4-1 15,0-2 5-15,-1-2-1 0,2-2 1 0,-1-2 5 16,2-3 3-16,-2-2-1 0,-2-1-2 16,0-1 3-16,-2 2 2 0,-2-2-1 15,-3 1 0-15,-1 0 0 0,-1 2 0 0,-2 1-6 16,-2 3 6-16,-2 0-3 0,1 2-4 15,-3 4-5-15,0 0-5 0,0 0-11 16,-7 16 0-16,3-4-3 0,2 1-4 0,-2 2-2 16,2-2-3-16,0 5 1 0,0-5-3 15,4 0 0-15,-2-2 3 0,2 1-1 16,2-3-5-16,2 1 7 0,3-4 4 0,2-2-1 16,1-3-1-16,3-2 3 0,2-3-3 15,2-4 1-15,2 0 2 0,-2-1 0 16,5 1-2-16,-6 1 2 0,4-3-2 0,-3 5 2 15,-3-1 2-15,4 2-2 0,-4 0 0 16,2 2-4-16,-1 2 3 0,1 0-6 16,0 0-13-16,-4 4-12 0,3-2-26 15,-2 2-10-15,-2-2-26 0,-1 2-34 0,1-2-36 16,-2-4-527-16,-1 2 236 0,-2-6 155 16</inkml:trace>
  <inkml:trace contextRef="#ctx0" brushRef="#br0" timeOffset="1970.2373">5341 2102 2747 0,'-33'0'4'16,"10"0"-5"-16,2 0-17 0,7 0 3 0,4-1 9 16,8-1 8-16,2 2 6 0,0 0 9 15,22-14 0-15,3 5-2 0,9-3 0 16,14-3-3-16,29-7-16 0,5-3-44 0,7-4-58 15,21-3-68-15,-2-1-665 0,4 1 286 16,-6-2 188-16</inkml:trace>
  <inkml:trace contextRef="#ctx0" brushRef="#br0" timeOffset="2268.3293">7854 1332 110 0,'-17'-5'256'0,"-3"4"-5"0,-4-1-6 15,-6 2-17-15,-3 3-21 0,-7 9-15 0,-9 6-17 16,-13 13-10-16,-1 11-15 0,1 11-15 16,-1 24-6-16,8 1-13 0,7 5-10 0,9-8-11 15,11-1-7-15,6 2-6 0,4-1-7 16,10-13-10-16,4-6-5 0,2-1-8 15,10-1-3-15,2-6-7 0,14 19-3 16,-1-18-15-16,11 2-19 0,-4-12-22 0,1-8-23 16,3-6-27-16,-4-6-34 0,2-4-41 15,1-5-38-15,-1-6-50 0,0-4-574 0,0-6 273 16,3-5 181-16</inkml:trace>
  <inkml:trace contextRef="#ctx0" brushRef="#br0" timeOffset="2719.9556">7977 1855 16 0,'2'-9'127'16,"0"1"-9"-16,2-2-9 0,4 1-12 16,0-1-4-16,4 1-17 0,1 0-3 15,4-1-10-15,2-1-4 0,0 1-9 0,2-1-2 16,-2 1-1-16,2 1-10 0,-6 0-1 15,2 2-4-15,-2 0-2 0,-3-1-6 16,-1 4 14-16,0 0 10 0,-3 1 13 0,-2-2 10 16,1 5 0-16,-7 0 7 0,10 5 4 15,-7 2 1-15,-1 5 0 0,-2 2 0 0,2 9-3 16,-2 3-1-16,2 2-1 0,0 1-1 16,3 7-1-16,1 2-1 0,-2 0-2 15,4 2-1-15,-2 0-5 0,2-2 0 16,0 0-3-16,-2-1-3 0,0-2 7 0,-4-4-3 15,2-2 5-15,-2-3 3 0,-4 1 3 16,0-3-10-16,-6 1-8 0,-4-3-3 0,-10 0-2 16,-3-1-8-16,-3-3-4 0,-4-5-5 15,-4-2-5-15,3-3-4 0,-1-4 0 16,2-4-13-16,-2-2-12 0,1-4-12 16,3 0-19-16,-4-5-24 0,9 0-22 0,1-3-28 15,5-1-29-15,6-2-31 0,5 2-18 16,6-1-13-16,6-3-1 0,4-1-1 15,5 1 6-15,8-3 2 0,3 1 12 0,9-1 15 16,3 1-337-16</inkml:trace>
  <inkml:trace contextRef="#ctx0" brushRef="#br0" timeOffset="3273.9713">8094 2126 1066 0,'44'-19'-102'0,"-10"6"16"0,-5 4 22 15,-3 1 23-15,-5 7 17 0,-4 1 22 16,0 1 15-16,-3 5 21 0,2 0 0 0,-4 4 1 16,3 4 5-16,0-1 5 0,0 2-9 0,-1 2 8 15,-2-4-8-15,0 1 2 0,2 1-1 16,2-2 6-16,-2-3-2 0,-1-1-3 15,-1-1 0-15,4-2-1 0,-4-3 5 16,-2-3 0-16,2-1-4 0,-2-5 0 16,-4 0 0-16,-1-2-9 0,-3-3-4 0,-4 0-1 15,-3-1-3-15,-3-1 0 0,0-1-8 16,-1 1 6-16,-2 0-5 0,3 2-3 0,0 0-1 16,-1-1-1-16,2 4-1 0,1-3-6 15,4 0 2-15,2 1-1 0,4-2-1 16,5-1 3-16,4-1-2 0,1-2-2 0,4 0 1 15,5-3-1-15,0-1-1 0,2-4 8 16,1 1-5-16,-1 2 1 0,-4-1 1 16,0 1 10-16,-3 5 19 0,-2-1 16 0,-3 4 9 15,-2 1 13-15,-3 3 4 0,1 0-5 16,-5 3-6-16,2 2-11 0,-6 4-3 16,0 0-5-16,4 15-7 0,-4-2-3 0,0 7-5 15,-2 0-1-15,2 9-5 0,-2-1-2 16,2 6-1-16,0-1 1 0,0 2-9 15,2-3 1-15,-2-2-5 0,2 1 1 0,0-3-1 16,0-1-1-16,2-5-1 0,-1-2 1 16,-1-3 0-16,3-2-1 0,-3-3 2 15,0-5 2-15,4-3-1 0,-2-2 1 0,-4-2 2 16,15-6 3-16,-6 1-6 0,1-1-1 16,0-2-1-16,3-1-2 0,-2 1-2 15,2 1-2-15,-3-1-1 0,0 4-3 0,4 1 3 16,-4 0 3-16,2 3-3 0,-1 3-1 15,4 2 1-15,-2 1 1 0,-1 1 1 16,2 3-1-16,0 1-1 0,-4 1-3 0,3 3-17 16,-2-3-21-16,-1 1-24 0,1-1-31 15,-3-2-33-15,1 2-37 0,2-3-28 16,-5 0-541-16,2-2 249 0,-2-3 165 0</inkml:trace>
  <inkml:trace contextRef="#ctx0" brushRef="#br0" timeOffset="3635.0357">9558 2280 215 0,'-2'11'256'0,"-2"2"-19"15,-2 3-23-15,0 2-24 0,-4 2-19 0,-2 1-16 16,-2 4-28-16,-6-2-33 0,3-1-52 16,-2 2-51-16,2-2-55 0,-1-4-88 15,2-4-350-15,-2-2 170 0,-2-2 113 0</inkml:trace>
  <inkml:trace contextRef="#ctx0" brushRef="#br0" timeOffset="4424.7482">9336 2124 24 0,'-2'-5'132'0,"2"5"-3"15,0 0-16-15,0 0-5 0,0 0-6 0,0 0-4 16,0 0 5-16,-2 16-5 0,4-6-4 15,-2 2-13-15,2 2-7 0,0 3-6 0,-2-1-9 16,2 1-7-16,-2 2-2 0,0-4-5 16,0-1-4-16,0-1-5 0,0-1-5 15,0-4 0-15,0 3-1 0,0-3-1 0,0-2 6 16,0-1 4-16,0-5-4 0,0 0-3 16,0 0-3-16,0 0 0 0,-12-16-2 15,10 4-4-15,2 2 0 0,0-7-3 16,0 3-2-16,4-1-2 0,-2-1 1 0,4 1-3 15,-2 2-3-15,3 0-4 0,-1 1 1 16,3 0 0-16,-3 5-1 0,3 1-3 0,-1 3 1 16,2 1 4-16,1 4-4 0,2 1 0 15,-1 3 0-15,1 1-5 0,0 3-16 16,-3 0-17-16,3 1-29 0,0 0-18 16,2 1-33-16,-3-2-21 0,-1-1-418 0,2 0 188 15,-3-1 124-15</inkml:trace>
  <inkml:trace contextRef="#ctx0" brushRef="#br0" timeOffset="5295.1707">10369 1669 5 0,'-2'-8'246'0,"0"2"-7"0,-1 2-19 16,3 4-13-16,-6-2-19 0,6 2-10 0,-8 20-11 16,4-1-12-16,-2 7-7 0,2 4-14 15,-4 5-10-15,4 1-11 0,0 4-10 16,0 0-12-16,2 0-9 0,-2-2-7 0,4-5-5 15,-4-3-9-15,4-3-4 0,-3-5-7 16,3-2-2-16,-2-1 3 0,2-5-3 16,-2-7-4-16,0-3-4 0,2-4-3 15,0 0-6-15,-11-16 0 0,7 2-2 0,0-9-4 16,0-4-1-16,-1-10-4 0,1-3 1 16,0-1-4-16,2-3-3 0,0 0 1 0,2 2-3 15,2 2-2-15,0 4-3 0,2-1 1 16,0 6 0-16,3 5-3 0,-1 0-2 15,0 3-1-15,3 2 3 0,-3 4 0 16,3 4-5-16,1 1 4 0,-2 3-4 0,4 3 4 16,0 3-4-16,1 6 5 0,0 0-1 15,1 8-2-15,-1-1 0 0,1 6 4 16,-2 5-4-16,0 0 4 0,-4 3-4 0,1 3 2 16,-4 1-3-16,-1 0 4 0,-4 3-6 15,-2-4 3-15,-3 4-2 0,-4 1-1 16,1-2 0-16,-4 1-1 0,-2-7 6 15,2-2-2-15,2 1-2 0,-3-2 4 0,2-4-4 16,3-2 2-16,-1-2-2 0,3 1 1 16,0-3-6-16,0-3-3 0,2 2 5 0,0-3 0 15,0 1 0-15,4-1-1 0,2 3 3 16,4-2 1-16,2 3-5 0,0 3 6 16,2-1-1-16,3 2 1 0,2 4-1 15,2-2 0-15,-3 4 0 0,8 0-3 0,-1-1 5 16,2 2 0-16,1-1 1 0,-1-2-3 15,3-1 2-15,-6-5 0 0,2 0-4 16,-1-4 0-16,-3-1-1 0,2-3-3 16,1-3-2-16,-2-2 0 0,-2-3 1 0,3-3 1 15,-6-3-2-15,1-1 2 0,0-4 3 16,-5 3-1-16,1-4-2 0,-3 2 4 0,-2-1-1 16,1 3 5-16,0-3 7 0,-3 4-1 15,0 3 5-15,-2-1-2 0,2 1 2 16,-2 1-3-16,2 1-3 0,-2-1 1 15,-2 6-4-15,4-2 1 0,-4 2 2 0,0 0-2 16,10 11-1-16,-6-3 0 0,2-1-1 16,-2 3-6-16,2-2-8 0,3 2-16 0,-1 1-19 15,-1-4-27-15,4 0-28 0,-1 1-25 16,0-4-18-16,-1 1-27 0,0-5-38 16,-1 0-34-16,-8 0-503 0,12-12 254 0,-9 0 167 15</inkml:trace>
  <inkml:trace contextRef="#ctx0" brushRef="#br0" timeOffset="5419.1323">10704 1808 71 0,'0'0'86'0,"0"0"-7"16,0 0-15-16,0 0-24 0,0 0-23 0,20 20-39 16,-4-10-92-16,2 1 38 0,0-1 26 15</inkml:trace>
  <inkml:trace contextRef="#ctx0" brushRef="#br0" timeOffset="6167.7112">11222 2080 67 0,'-6'14'182'0,"-1"-1"-10"0,1 0-12 16,0 5-12-16,-3-2-15 0,5 1-14 16,-2 0-11-16,4 2-12 0,0-1-9 15,2-3-12-15,2 0-7 0,4-1-6 0,2-6-11 16,5 1-5-16,2-6-9 0,2-1-5 15,3-7-1-15,4-4-4 0,2-1 0 16,3-5-6-16,-1-6-4 0,4-6 3 16,-3-2-2-16,-3-7 2 0,-1-2-2 0,-4-6 0 15,-4-1 0-15,0-3 2 0,-6-2 9 16,-3 3 6-16,-2 5 11 0,-4 2 13 0,0 9 5 16,-2 1 4-16,0 5-2 0,0 3-9 15,0 6-5-15,-2 6-8 0,-4 7-4 16,2 4-3-16,-4 9-6 0,-1 8 1 15,-2 7-4-15,1 8-5 0,1 3-5 0,-1 5-5 16,4-4 1-16,1 3-5 0,5-3 1 16,-2-5-1-16,0-2-1 0,2-1-5 0,0-8 1 15,2 0 3-15,0-3-4 0,1-1 0 16,1-9 2-16,2-2 1 0,0-4 0 16,3-4-1-16,-9 2-4 0,21-7 2 15,-10 1-1-15,1-1 0 0,3 1 0 0,0-2-4 16,-3 3-4-16,1-1 2 0,0 2-4 15,0 2-4-15,-3 2-8 0,2 2-3 16,0 2-2-16,-2 0-12 0,2 3-4 16,1 2-2-16,2 2-2 0,4-3 5 0,-1 4-1 15,2-2 2-15,2-2 2 0,1-1 0 16,0-1 7-16,2-2 3 0,-3-2 4 0,1-2 0 16,0-2 8-16,-2-1 3 0,-1 1 12 15,-2-3 5-15,2-1 11 0,-5 0 4 16,-1-1 8-16,-4 1 8 0,0 0 3 0,-2 3 7 15,-4-3 0-15,2 1-4 0,-4 0-4 16,-2 5-6-16,0 0-2 0,0 0-4 16,0 0-3-16,0 0 0 0,-16 10-7 0,12-2 0 15,-1-1-2-15,0 0 0 0,3 2-5 16,0 0 2-16,2 1-2 0,0-2-2 16,0-1 1-16,0-1 0 0,2-1-1 15,0 1 0-15,1-2-1 0,2-1 0 0,-5-3 0 16,12 3-1-16,-12-3 1 0,12-4-2 15,-3 2-3-15,-2 0 2 0,-7 2-3 16,16-2-3-16,-9 2-2 0,1 2-1 16,-8-2-10-16,17 2-10 0,-8 1-10 0,-1 1-12 15,0 0-19-15,1 0-21 0,2 2-23 16,-1-3-22-16,1 1-18 0,-1 0-18 0,1-2-17 16,0 0-399-16,-1 0 199 0,0-2 131 15</inkml:trace>
  <inkml:trace contextRef="#ctx0" brushRef="#br0" timeOffset="6382.0426">12358 2179 96 0,'8'-8'50'0,"-2"3"1"16,-2-1 1-16,2 3-1 0,0-3 0 16,-2 1 6-16,1 3-6 0,1-3 7 0,1 4 7 15,-7 1-10-15,10-3 2 0,-10 3 1 16,11 0-2-16,-11 0 2 0,12 4 2 16,-8-2-5-16,-4-2 5 0,9 3 3 15,-9-3 8-15,9 2 8 0,-9-2 3 0,6 3-2 16,-6-3-8-16,0 0 1 0,6-5-11 15,-2-1-7-15,-2 0-6 0,2 0-13 16,1-4-22-16,0 2-17 0,1-4-44 0,2 1-17 16,1 2-34-16,-3-3-43 0,2 1-344 15,3 4 165-15,-4-1 109 0</inkml:trace>
  <inkml:trace contextRef="#ctx0" brushRef="#br0" timeOffset="6805.2151">12879 1859 47 0,'0'0'93'0,"0"0"-11"15,-16 5-8-15,9 1-6 0,1 1-7 16,-1 1-2-16,1 2-6 0,2 0-2 16,0-1-1-16,-1 3-3 0,3-3-6 0,0 1-5 15,0-3-1-15,2 1 3 0,0-1 6 16,0-1-4-16,0 0 13 0,0-6 8 16,0 0 4-16,0 0-5 0,17-12 3 0,-11 3 4 15,0-4 0-15,3-5-5 0,-2-1-1 16,3-4-4-16,-2-1-8 0,3-1 5 0,-4 2 5 15,-1 1 0-15,0 4 1 0,-2 2-1 16,3 3-7-16,-3 1-8 0,-2 1-2 16,0 9-5-16,-2 2-5 0,0 0-2 15,0 0-4-15,4 20-8 0,-4-7-12 0,0 5-16 16,-2 0-18-16,2 3-18 0,2-2-31 16,0 1-26-16,1-1-12 0,1-3-28 15,-2 0-415-15,0-5 190 0,5-1 125 0</inkml:trace>
  <inkml:trace contextRef="#ctx0" brushRef="#br0" timeOffset="7138.3588">13040 988 110 0,'9'-9'189'15,"3"3"0"-15,2 6-1 0,-2 2-7 16,2 6-6-16,8 3-13 0,1 10-8 15,5 8-2-15,4 4-3 0,5 25-5 0,-1 5-7 16,-6 8-10-16,-2 4-10 0,-9 4-18 16,-3 0-5-16,-6 0-8 0,-6 1-9 15,-4-14-1-15,-2-8 0 0,-6-1-5 0,2-5 2 16,-2-1-12-16,0-4 2 0,-3-3-3 16,3-7-2-16,-1-5-6 0,0-5-2 15,1-2-7-15,2-3-2 0,2-3-1 0,-2-2-6 16,0-1-6-16,2-1 0 0,2-4-9 15,0-1-1-15,-2 0-11 0,4 1-5 16,-2-4-21-16,0 0-25 0,2-1-24 16,-2-1-40-16,2-5-52 0,0 6-38 0,0-6-56 15,0 0-623-15,0 0 298 0,0 0 197 16</inkml:trace>
  <inkml:trace contextRef="#ctx0" brushRef="#br0" timeOffset="7877.2293">14600 1453 33 0,'0'-7'204'16,"0"1"-6"-16,-2-1-6 0,2 1-9 16,0 6-12-16,-2-10-12 0,0 6-9 15,2 4-8-15,0-7-9 0,-2 3-12 0,2 4-3 16,0 0-7-16,-2-8-7 0,2 8-4 15,0 0-6-15,-2-6-5 0,2 6-6 0,0 0-7 16,-2-5-3-16,2 5-7 0,0 0 1 16,0 0-9-16,-2-6-1 0,2 6-4 15,0 0-5-15,0 0-4 0,0 0-6 16,0 0 3-16,-5-4-4 0,5 4 1 0,0 0-1 16,0 0 0-16,0 0-5 0,0 0 2 15,0 0-5-15,0 0 6 0,0 0 0 16,0 0 1-16,0 0 0 0,0 0-5 0,0 0 5 15,0 0-7-15,0 0-4 0,0 0-5 16,0 0 0-16,0 0-2 0,-11 21 5 16,5 0 5-16,-7 12 3 0,-1 10-1 0,-8 23 2 15,0 0-2-15,-4 2 0 0,1 3-1 16,-1 1-4-16,2 2-1 0,2-1-1 16,-4-6 2-16,5-5-5 0,3-8-10 0,4-9 3 15,-1-2-1-15,3-9-1 0,-1-1-18 16,2-3-6-16,1-6-14 0,2-3-20 15,0-3-11-15,0-3-27 0,2-2-35 16,0-5-35-16,-2-3-25 0,-1-1-15 0,2-2-23 16,1-6-15-16,0-2-13 0,2-7-565 15,-3-2 276-15,5-4 182 0</inkml:trace>
  <inkml:trace contextRef="#ctx0" brushRef="#br0" timeOffset="8183.3966">14338 1505 112 0,'8'-11'126'0,"-1"3"6"0,-3 2-4 0,2 0-5 16,-1 3 1-16,-5 3 17 0,18 9 1 15,-2 2-3-15,4 9-3 0,6 5-2 0,1 6-2 16,15 17-1-16,-3 1-8 0,-1 3-10 16,0 2 1-16,-4 1-10 0,1-3-8 15,-3 3-12-15,-6-8-7 0,-3-9-5 16,-3 0-4-16,0 3-10 0,-2-4-1 0,-4-6-6 15,1-1-5-15,-2-3-5 0,-2-2-2 16,-1-4-1-16,-2-2-8 0,0-1 0 16,-2-2-3-16,0-1-3 0,0-4-2 0,-2 3-1 15,0-4-3-15,0-1-10 0,-2-1-12 16,1-3-19-16,-1 1-29 0,-2-2-36 16,0-4-34-16,-5 5-40 0,5-5-30 15,0 0-40-15,-10 3-512 0,10-3 253 0,0 0 167 16</inkml:trace>
  <inkml:trace contextRef="#ctx0" brushRef="#br0" timeOffset="9178.4916">15466 1744 50 0,'0'0'180'15,"0"0"-2"-15,0 0-3 0,-8 22-6 0,6-3-6 16,-1 8-15-16,-1 1-11 0,2 9-9 15,-1 2-13-15,1 2-8 0,0 0-12 16,-2 3-8-16,2-3-10 0,-2 2-9 0,2-2-7 16,-2-2-13-16,0-3-20 0,2-8-21 15,0 1-23-15,-1-8-29 0,3-2-25 16,-2-1-27-16,-1-8-18 0,1-4-10 0,-2-3-6 16,4-3-5-16,0 0 8 0,-4-24-266 15,2 7 134-15,2-5 88 0</inkml:trace>
  <inkml:trace contextRef="#ctx0" brushRef="#br0" timeOffset="9941.6173">15398 2127 645 0,'2'-51'-17'15,"-2"5"19"-15,4 3 16 0,0 7 17 0,1-1 13 16,2 0 4-16,-3 8 5 0,2 0 6 16,0 4 1-16,0-2 4 0,3 5 3 0,4 1 6 15,0-1-8-15,-1 5 3 0,3 3 5 16,-2 4-1-16,1 2-3 0,0 3 0 16,0 5-2-16,-1 1-3 0,-1 3 0 15,-1 6 3-15,0 1 8 0,-5 4-3 0,-2 4 1 16,-2 3-2-16,-2 0-3 0,-2 3-2 15,0 2-2-15,-4-3-4 0,2 1-7 0,2-1-7 16,0-2-5-16,-1-1-4 0,3 3-5 16,5-2 0-16,3 0 1 0,4 3-1 15,4 0-3-15,2 0-3 0,6-3-1 16,1 1 6-16,3 1-8 0,-3-4 2 0,0 1-5 16,-2 0-3-16,-3-6 7 15,-4 3 3-15,2-3 7 0,-6 0 4 0,-3-2 6 0,-3 3-6 16,-6-1-2-16,-4 3-3 0,-7-4-3 15,-5 5-2-15,-8 0-1 0,-4-2-6 16,-3 1-18-16,-3-3-14 0,0-2-17 16,0-3-26-16,5-2-27 0,-1-5-30 0,2 1-28 15,5-6-25-15,5 0-15 0,0-4-18 16,6-1 3-16,1-3-1 0,4-3 12 16,7 0 1-16,2-2 10 0,5-3 17 0,6-1 15 15,1-2 16-15,6-2 13 0,-1 1 21 16,4-2 26-16,2 4 20 0,1 1 15 15,-1 1 20-15,5 3 15 0,0 2 18 0,-1 1 0 16,3 3 12-16,-2 2 7 0,2 2 0 16,-1 3 6-16,1 2 2 0,0 1-2 15,-1 3 1-15,1 1-4 0,-4 1-2 16,-1 4-3-16,-4-1-7 0,-2 4-1 0,-1-1-5 16,-6-3-3-16,-3 5 1 0,-2-3-1 0,-7 0-5 15,-4-1-2-15,0 0 5 0,-3-3-9 16,-2 0 2-16,3-1 5 0,-2-1 4 15,0-4 4-15,2 0 0 0,4-1-2 16,0 0-6-16,-9-8-2 0,9 0-2 0,5 1-1 16,-1-3-5-16,4-1-1 0,2 1-5 15,4 0 4-15,-2 1-8 0,3 1 1 0,-1 2 2 16,2 1-2-16,-2 3-2 0,1 0 1 16,0 2 0-16,2 2-2 0,0 2 2 15,0-1-2-15,1 1 0 0,0 2 2 16,0-2-1-16,2 0-1 0,-1 0 0 0,-3-1 2 15,2-1 3-15,-6-2 9 0,3 2 10 16,0-4 8-16,-4-2 1 0,1-1 1 0,-3-3-4 16,-3-2-3-16,-4-1-1 0,-2 0-4 15,-2-1-6-15,-7 0-6 0,-1-2-5 16,-5-2-19-16,-1 4-8 0,-4 1-14 0,-1 0-17 16,0 3-16-16,4 0-23 0,2 1-15 15,0 1-25-15,3 3-26 0,2-1-460 16,-2 0 209-16,8 0 138 0</inkml:trace>
  <inkml:trace contextRef="#ctx0" brushRef="#br0" timeOffset="10164.811">16713 1451 167 0,'4'-9'197'0,"-2"0"-6"0,0 4-16 0,0 5-13 16,-2 0-5-16,2 16 0 0,0-2-19 15,0 8-3-15,-2 9-12 0,0 9-9 16,-2 3-14-16,2 5-8 0,0 5-8 0,2 6-10 16,0-4-13-16,-2 3-21 0,2-4-32 15,-2-8-33-15,3 2-32 0,-3-6-32 16,0-3-42-16,-3-8-51 0,1-4-393 16,0-6 195-16,-2-4 129 0</inkml:trace>
  <inkml:trace contextRef="#ctx0" brushRef="#br0" timeOffset="10889.2208">16516 1844 119 0,'6'-2'145'0,"3"0"-3"0,1-2-15 0,8 1-11 15,-2-3-8-15,7-2-11 0,1 1-11 16,-2-3-12-16,4-1-3 0,2-5-6 15,-1-1-7-15,1-2-2 0,-2 0-5 16,-3 1 2-16,-5 4 5 0,0 0 4 0,-2 3 11 16,-5-1 7-16,2 3-3 0,-5 3-6 15,1 0-9-15,-3 4-5 0,-6 2-4 16,6 10-5-16,-6 1-2 0,-2 7-4 16,0 3-8-16,-2 5-3 0,2 4 0 15,-2-1-3-15,-1 4-7 0,3 1 2 0,0 2-2 16,2-5-5-16,-2 0 0 0,2-5-2 15,0-3-5-15,0-3-1 0,0 0 2 0,2-3-4 16,2-4 0-16,1-1-2 0,1-5 1 16,2-3-1-16,1-4-2 0,4 0 2 15,-1-3-1-15,4-1 0 0,-2 0 0 16,1-1 0-16,2 2-3 0,-4-1-2 0,1 2-1 16,-2 0 3-16,4 1-7 0,-6 2 8 15,3 1 1-15,2 2-3 0,-2 1 0 16,-1 1 2-16,3 0 1 0,-2 1-4 0,1 1 2 15,2 0 2-15,-2-2-1 0,1-1-2 16,0 1 0-16,0-2 4 0,-1 0 0 16,2-2 5-16,-4-2-1 0,0 0 3 0,3-2 4 15,-2-3-1-15,0 0 0 0,-3-1 1 16,-2 0 2-16,2-1 2 0,-2 1 3 0,-2 2 3 16,0-1 0-16,-1 1-2 0,-1 1-2 15,-2-1-4-15,-2 4-3 0,0 0-6 16,0 0-1-16,0 0-8 0,0 0-11 15,-13 20-1-15,9-10-5 0,0-1-4 0,0 3 1 16,0-2 3-16,2 1-1 0,2-1 1 16,0 2 5-16,0-5 0 0,2 0 2 0,0 1 2 15,2-2 1-15,2-3 4 0,2-1 2 16,1-2 6-16,4-2 0 0,2-4-2 16,-1 1 7-16,4-1 2 0,-2-1-2 15,-1 1 1-15,2 0 5 0,-2 2-1 0,0 1 1 16,-2 1 6-16,-1 2 3 0,0 2 3 15,0 1-3-15,0 3 2 0,-1 1-1 0,-1 3-3 16,1 0-2-16,0-1-14 16,-3-1-19-16,2 0-34 0,-2-3-35 0,4-1-50 15,0-2-66-15,3-4-563 0,0-4 259 16,4-5 171-16</inkml:trace>
  <inkml:trace contextRef="#ctx0" brushRef="#br0" timeOffset="11173.7732">18552 1269 104 0,'-6'1'264'0,"-3"5"-18"15,1 1 8-15,-3 4 7 0,-1 6 1 16,-6 5-11-16,-2 12-9 0,-2 8-13 0,-5 20-14 15,5 8-17-15,2 1-19 0,4 2-19 16,4 2-16-16,10-10-9 0,4-7-15 16,8 19-13-16,8-5-11 0,9-5-9 0,5-3-16 15,8-8-25-15,4-8-27 0,5-7-32 16,-5-14-38-16,-3-10-43 0,-5-6-48 0,2-7-49 16,-5-4-50-16,5-4-765 0,1-8 342 15,-3-1 226-15</inkml:trace>
  <inkml:trace contextRef="#ctx0" brushRef="#br0" timeOffset="11817.8974">18757 1564 207 0,'-10'-4'215'16,"4"2"-15"-16,1-2-21 0,5 4-19 16,-2-6-14-16,2 6-13 0,15-7-12 0,2 4-9 15,6-3-11-15,7 0-8 0,-1 0-11 16,3 0-8-16,2 5-10 0,6-5-8 16,-5 1-4-16,-2 4-6 0,-1-4-17 15,-2 3-13-15,-3-1-11 0,-4 1-11 0,-2 1-3 16,-1-1-4-16,-4-1 2 0,-1 2-5 15,-4-1 4-15,-3-1-1 0,-2 2 5 0,-6 1-1 16,0 0 7-16,5-5 12 0,-5 5 5 16,0 0 6-16,0 0 4 0,0 0 3 15,-23 12 5-15,14-1 5 0,0 0 5 16,3 5 5-16,-2 7-1 0,0 0 4 0,3 4-5 16,-2 2 3-16,5 3-6 0,0 4-2 15,0 3-3-15,2-5-1 0,0 0-2 16,0-2-2-16,0 2 2 0,0-2 3 0,-2-1 2 15,0 0-2-15,-2-6 8 0,0 1 0 16,-5-1 2-16,-3-2-5 0,-6-4-5 16,-4-1-1-16,-8-5 0 0,-2-1-3 15,1-7-5-15,-4-3-8 0,1-4-10 0,-4-3-9 16,2-6-23-16,3-1-20 0,-1-1-26 0,6-6-22 16,3 1-24-16,5-5-27 15,6 2-28-15,6 2-30 0,6 0-31 0,4 1-502 16,4 2 248-16,4-1 164 0</inkml:trace>
  <inkml:trace contextRef="#ctx0" brushRef="#br0" timeOffset="12670.0998">19369 1901 116 0,'10'-7'130'16,"2"-2"-3"-16,-2-2-6 0,-2 1-2 15,-2 3 1-15,1-2 3 0,-3 1 1 0,-1 1-4 16,-1 1-4-16,0-2-9 0,-2 4-11 16,0 4-10-16,-7-6-11 0,7 6-6 0,0 0-5 15,-21 12-9-15,13-3-5 0,0 3-7 16,0 1-4-16,4 1-1 0,0 0-10 16,2 4 0-16,2-5-5 0,2 3-2 0,2-1-8 15,0-3 4-15,6-2-5 0,0-2 0 16,2-2 2-16,4-4-3 0,2-2 1 15,1-4-4-15,7-5 3 0,-3-3 8 16,5-5 1-16,-1-3 6 0,0 0 5 16,3-11 7-16,-2-1 5 0,-1 0 2 0,-1-3 15 15,-1 2 7-15,-8 2 4 0,0 6 11 16,-2 2 0-16,-4 6 2 0,-1 0-5 0,-2 4-9 16,-2 1-5-16,1 4-9 0,-4 8-4 15,-3 0-4-15,2 20 4 0,-4 6-7 16,-3 7-7-16,-2 10-5 0,1 9-1 15,-4 22-3-15,4-9-2 0,-1 11-2 0,0 0-8 16,3-12-10-16,2-4-18 0,2-3-20 16,2-6-21-16,0-8-9 0,-2-4 1 0,0-6-2 15,2-5 5-15,-2-1 0 0,0-9-9 16,0-4-3-16,0-4 6 0,-2-4 10 16,-2-6 1-16,4 0 6 0,0 0 3 15,-14-24 8-15,9 10 1 0,-1-3 10 0,0-3 7 16,4 1 7-16,-3-6 6 0,3 4 1 15,0-5-3-15,4 1 2 0,5-2-1 0,1 2 1 16,5-5 0-16,3 2-2 0,8-5-3 16,2 1-1-16,1-1-3 0,3-1 0 15,-1 0 1-15,3 0 1 0,-2-1 0 0,0 3 4 16,-2 0 2-16,-2 2 1 0,-7 6 10 16,1 1 11-16,-6 5 15 0,1 0 16 15,-6 5 11-15,1-1-2 0,-2 5-4 0,-1 2-6 16,-3 1-6-16,-2 6-5 0,-2 0-1 15,0 15-5-15,-2 2 1 0,0 4-4 16,-2 6-1-16,1 5-4 0,-1 6-2 0,2 5-2 16,0 0-2-16,0 3-3 0,4 9-7 15,0 1-15-15,2-3-13 0,1-2-8 16,-1-11-3-16,2-1 3 0,-2-3 2 16,0-8 3-16,1-3 3 0,-3-7 11 0,0 0 3 15,-2-7 3-15,0-3 4 0,-2-6 5 16,2-2 6-16,0 0 7 0,-23-15-2 15,6-1-1-15,-3-1 0 0,-2-4 0 0,-6 0 0 16,-8-5 4-16,-3 2 0 0,0-1-3 0,1 3-1 16,0 1 0-16,6 4-7 0,2 0-13 15,3 1-15-15,5 3-24 0,3 0-28 16,3 0-47-16,5 0-45 0,4 0-36 16,5-1-23-16,4 3-527 0,9-3 256 15,4-2 168-15</inkml:trace>
  <inkml:trace contextRef="#ctx0" brushRef="#br0" timeOffset="12820.9154">20516 2101 14 0,'4'29'187'0,"-4"-1"5"0,-2-1 6 16,-4 0-8-16,-2-3-18 0,-3 7-15 16,-4-4-20-16,-2 3-24 0,1-3-34 15,-6-1-37-15,4-1-54 0,0-6-83 16,-1-2-373-16,2-6 159 0,4-3 106 0</inkml:trace>
  <inkml:trace contextRef="#ctx0" brushRef="#br0" timeOffset="13933.9868">21761 1691 17 0,'0'0'223'15,"-5"-8"-13"-15,5 8-19 0,-4-1-17 16,4 1-15-16,0 0-10 0,-6 19-7 0,2-1-8 15,2 4-8-15,-2 4-12 0,0 5-10 16,-3 5-12-16,2-1-8 0,-1 3-11 16,-2-1-4-16,2-4-12 0,-1-1-17 0,3-5-17 15,-2-2-17-15,4-4-18 0,-3-4-12 16,1-2-19-16,0-8-10 0,1-1-12 16,-1-6-1-16,4 0 13 0,0 0 5 15,-12-22 2-15,10 2 16 0,-2-6 20 0,0-8 7 16,2-8 9-16,2-2 5 0,0-10-1 15,4-3 16-15,2 2 10 0,2 3 1 16,5 1 2-16,-3 6-4 0,7 1-4 0,2 4-2 16,1 4-1-16,2 2-3 0,2 9 0 15,1 3-2-15,-1 4-1 0,-1 6 2 0,-2 3 0 16,0 5-2-16,-1 2 1 0,-4 6 3 16,2 1-1-16,-4 7 4 0,-4 0 2 15,-3 4 1-15,-3 2 0 0,-4 3 3 16,-6 3 0-16,-5 5 2 0,-7-1-2 0,-2 1-1 15,-7 0 5-15,1-5 3 0,0 1-5 16,2-4 1-16,0-1 1 0,3-3-2 16,2-3-4-16,2 0-4 0,5-3-5 0,-2-1-3 15,4 1-3-15,0-1-9 0,3-1 5 16,1 5 0-16,6-1-3 0,2 4 0 16,6 2-2-16,3 2-1 0,1 2 2 0,6 5-1 15,0 2-2-15,2-2-1 0,5 4-5 16,1 0 2-16,-4-5-4 0,2-2-12 15,-1 0-7-15,1-5-6 0,-2 1-5 16,-2-5-6-16,1-3-7 0,0-3-6 0,-2-4-6 16,3-5-2-16,-4-1-5 0,2-1 9 15,-1-5 2-15,-1 0 7 0,0-6 8 0,-2-1 4 16,0-4 3-16,-4 3 4 0,-1-6 6 16,-1 3 17-16,-1 1 11 0,-1 1 8 15,-1 2 15-15,-3-1 10 0,0 5 6 16,0-1 2-16,0 1-4 0,-2 1-7 0,2 4-3 15,-4 1-10-15,0 3 5 0,0 0-7 16,0 0 1-16,0 0-4 0,8 17-2 16,-6-8-2-16,0 3-3 0,2-1 1 0,-2-2-6 15,2 4-7-15,0-1-12 0,2 0-15 16,-1 0-21-16,-1-5-17 0,2 3-23 16,1-2-14-16,-1-2-26 0,3-4-27 0,-1 1-32 15,0-3-505-15,-8 0 235 0,16-5 155 16</inkml:trace>
  <inkml:trace contextRef="#ctx0" brushRef="#br0" timeOffset="14070.5242">22279 1659 45 0,'-2'-8'119'16,"0"3"-23"-16,0 1-3 0,2 4-11 16,-2-4-15-16,2 4-18 0,0 0-17 15,0 0-24-15,21 11-27 0,-8-5-34 16,2 2-124-16,-1-1 60 0,6 3 40 0</inkml:trace>
  <inkml:trace contextRef="#ctx0" brushRef="#br0" timeOffset="14979.0389">22578 1919 104 0,'-8'22'123'16,"-6"-3"-2"-16,8-2-19 0,2 0-1 0,-2 1-13 15,4-3-19-15,2 0-10 0,2-2-16 16,2 2-5-16,2-3-12 0,5-3-3 15,2-1-9-15,1-5-8 0,8-3-6 16,-3-1 2-16,7-5-2 0,-2-4-2 0,6-1 0 16,-1-8 5-16,-1 0 10 0,4-8 7 15,-2-5 5-15,-3-4 3 0,-1-4 7 16,5-15 11-16,-9 5 4 0,-4 6 5 0,0 0 9 16,-2 3 6-16,-5 7 9 0,0 4 12 15,-3 4 0-15,-1 6-8 0,-3 1-5 16,0 2-10-16,-2 7-9 0,0 4-3 0,-4 3-4 15,2 3-9-15,-8 14-1 0,1 3-5 16,1 7-4-16,-3 4-4 0,1 6-5 16,1 2-1-16,1 0-8 0,0-1-11 15,4-4 4-15,0-1-3 0,0-4-3 0,2-5-2 16,0 0 2-16,0-5 0 0,2 1-1 16,2-6 4-16,0-3-4 15,4-5 2-15,3 1-1 0,2-5 1 0,2-2-1 0,1 0-3 16,4-3 2-16,-2 1-1 0,0 3-4 15,1-4 2-15,0 3 0 0,0 1-1 16,-3 2-1-16,4 0-2 0,-3 5-6 0,-3-2-2 16,4 1-5-16,-2 3-5 0,2 1-5 15,2 1-2-15,0-1-3 0,1 0-2 0,2 1 4 16,0-4 0-16,-1-2 7 16,3-3-2-16,1 2 6 0,-4-4-1 0,4-1 4 15,-1-2 3-15,-5-1 4 0,-2 0 8 16,2 0 5-16,-6-1 10 0,-1 1 6 0,0-2 0 15,-7 2-3-15,1 2 3 0,-3 0-4 16,-2 1-2-16,-2 3 1 0,0 0-1 16,0 0-3-16,0 0 0 0,-26 17-1 15,18-8-8-15,-3 3-4 0,1 1-4 0,0 0-3 16,0 1 0-16,2 1 2 0,0-4-3 16,4 3 3-16,-3-3 3 0,5 0-1 0,-2-1-4 15,2-2 8-15,2-1 0 0,2-1 6 16,2-2 7-16,1-3 2 0,-5-1 3 15,12 0-1-15,-12 0-2 0,19-5-2 16,-8 1 2-16,-1 1-3 0,1-3-2 0,-1 2 3 16,-1-2-4-16,2 2-3 0,-3 0 1 15,2-1-2-15,-2 3 0 0,0-2 2 0,0 4-1 16,-8 0-1-16,14 0 0 0,-3 2 0 16,-4 0 0-16,1 0-1 0,3 2-4 15,-3-3 6-15,2 3 2 0,2 0-1 16,-2 0 0-16,2 0-1 0,-1-2-1 0,4 1 0 15,-2-3 0-15,3 3 2 0,0-3-2 16,-2 0 3-16,6-3-1 0,-6 2 0 0,3-3-4 16,-2 0 5-16,2 0-2 0,-3 0 1 15,2 0 3-15,-4 1-3 0,1-1 1 16,-3 0-2-16,1 2 1 0,0-1-1 16,-3 0-3-16,0 3 2 0,-2-2 2 0,-6 2-4 15,16 2-4-15,-16-2 4 0,12 3-7 16,-6-2-11-16,3 3-14 0,-4-2-14 15,3 2-36-15,-2 0-22 0,3-1-31 16,-1 1-26-16,2-2-366 0,2 0 179 0,0 0 118 16</inkml:trace>
  <inkml:trace contextRef="#ctx0" brushRef="#br0" timeOffset="15340.0061">24661 1919 60 0,'-9'-6'159'15,"-3"0"-7"-15,-5 4-10 0,-4-2-4 16,-3 4-8-16,1 0-7 0,-7 1-8 16,0 4-15-16,4 2-10 0,-4 0-10 0,4 4-10 15,1-2-7-15,3 1-9 0,2 2-5 16,7-2-11-16,0 0-2 0,2-1-3 16,5-1-2-16,4 1-5 0,2-3-1 0,0-6 2 15,10 6-4-15,-1-6-2 0,4-2 11 16,4-4 10-16,-3-1 15 0,6-7 11 15,-2 1 5-15,2-6 3 0,-1-3-2 16,-1-6-1-16,0 0 2 0,-2-3-3 0,2 1-1 16,-4 1-5-16,-1 3 1 0,-3 4-6 15,4 2-5-15,-8 3-6 0,0 4-8 16,0 1-6-16,0 4-4 0,-4 4-5 0,-2 4-1 16,0 0-2-16,10 19-13 0,-10-6-16 15,0 6-15-15,0 1-24 0,-2 3-27 16,2 1-30-16,0 3-36 0,0 0-40 0,0-5-43 15,2-3-536-15,0 0 257 0,-2-5 170 16</inkml:trace>
  <inkml:trace contextRef="#ctx0" brushRef="#br0" timeOffset="15584.5588">25063 1324 156 0,'26'27'187'0,"-8"3"0"16,0 2-8-16,-6 1-6 0,1 3-12 0,-5 8-15 15,0-3-9-15,-5 0-9 0,-3 0-7 16,0-1-10-16,-7-2-7 0,1-1-10 0,-5-3-8 16,1 1-13-16,-5-7-11 0,-2-1-22 15,3-7-31-15,-2-2-34 0,4-3-41 16,1-4-43-16,3-5-66 0,2-1-430 15,1-5 205-15,5 0 136 0</inkml:trace>
  <inkml:trace contextRef="#ctx0" brushRef="#br0" timeOffset="15963.792">26257 1321 130 0,'0'-5'251'16,"0"5"2"-16,0-8-1 0,2 5-11 0,-2 3-10 15,0-9-9-15,2 7-17 0,-2 2-15 16,0 0-14-16,0 0-11 0,-4-6-22 15,4 6-9-15,0 0-8 0,-11 13-5 16,3 6-3-16,-5 9-3 0,-6 9-9 0,-2 6-7 16,-9 23-10-16,0-3-6 0,3 1-11 15,0-2-6-15,3 0-6 0,3-11-12 16,5-9-6-16,0 0-18 0,4-8-20 0,-1-2-16 16,2-3-17-16,3-6-37 0,-1-2-27 15,3-6-26-15,0 0-28 0,2-7-35 16,-3-1-15-16,4-4-10 0,3-3-5 0,0 0-3 15,0 0-563-15,-12-19 264 0,12 3 175 16</inkml:trace>
  <inkml:trace contextRef="#ctx0" brushRef="#br0" timeOffset="16269.4419">26113 1274 16 0,'8'-23'155'0,"0"5"4"15,1 2 8-15,-4 5 10 0,-1-1 1 0,0 5 1 16,0 1-3-16,-2-2-9 0,2 4-11 15,-1-1-16-15,-3 5 4 0,0 0 5 0,14 13-5 16,-3 0-1-16,2 10-11 0,1 9-3 16,6 11-4-16,9 17-12 0,-3 5-5 15,0 5-11-15,-2-1-4 0,2 0-2 16,-5-5-4-16,3 2-4 0,0-4-13 0,-4-8 0 16,-5-11-5-16,-1-1-5 0,4 0-11 15,-8-9-2-15,2-1-6 0,-1-3-4 16,-2-4-1-16,-1-3-2 0,-2-5 0 0,-1 1-7 15,1-3-7-15,-2-2-8 0,0-2-7 16,1 1-11-16,-1-2-18 0,0-3-18 16,-1-3-27-16,-3 0-35 0,0-4-40 0,0 0-39 15,0 0-53-15,0 0-821 0,6-15 360 16,-6 5 236-16</inkml:trace>
  <inkml:trace contextRef="#ctx0" brushRef="#br0" timeOffset="17555.148">26803 1271 45 0,'-11'-2'190'16,"7"0"4"-16,4 2-1 0,-6-3-4 0,6 3-9 15,0 0-9-15,-9-3-11 0,9 3-14 16,0 0-13-16,-2-4-12 0,2 4-10 16,0 0-4-16,0 0 0 0,0 0-5 0,39 6-4 15,-19-5-12-15,10 4-5 0,2-3-9 16,7 1-6-16,6 0-8 0,-3 2-3 16,1-1-5-16,-3-2-6 0,-6 1-6 0,-2 0 0 15,-5-2-7-15,-1 0-4 0,-5 2-3 16,0-3-4-16,-4 2-3 0,0-1-6 15,-4 2-8-15,-1-3-6 0,-1 0-12 0,0 2-13 16,-1-2-8-16,-2 1-12 0,-8-1-14 16,9 0-15-16,-9 0-14 0,0 0-10 15,0 0-7-15,0 0-9 0,0 0 3 0,0 0-3 16,0 0-3-16,-21-7-1 0,21 7 3 16,-12 0 3-16,12 0 10 0,-16 0 6 15,16 0 9-15,-14-2 8 0,5 2 8 16,9 0 7-16,-15 0 10 0,15 0 8 0,-13-3 9 15,5 3 8-15,2-1 13 0,6 1 13 16,-10-1 9-16,10 1 15 0,-10-3 13 0,10 3 15 16,-6-2 0-16,6 2 12 0,0 0 6 15,-10-1 3-15,10 1 9 0,0 0 10 16,-8-5-2-16,8 5 1 0,0 0 1 16,0 0-1-16,-9 0-1 0,9 0-6 0,0 0-2 15,0 0-3-15,0 0 0 0,-9 6 12 16,7 1 12-16,0 4 3 0,2 2 0 0,0 5-1 15,0 1-1-15,2 7-1 0,0 0-4 16,0 5-3-16,0 6-4 0,5 2-1 16,-2-1-12-16,1 4 6 0,0 4-15 15,2 1-11-15,0-6 2 0,2 6-9 0,-2-1-3 16,-2-6-8-16,0 2 0 0,1-3-4 16,-5-2-3-16,2-1-1 0,-4-5 1 15,2-3-3-15,-4 3 6 0,-2-5 10 0,-3-1-1 16,-3 0-2-16,-4-4-1 0,-6 2 0 15,-5-4 0-15,-5-6-2 0,-2 1-5 16,-2-7-6-16,-6-1-1 0,1-6-3 0,-4 0-1 16,1-4-6-16,-1-4-13 0,5 1-2 15,0-3-13-15,2-1-9 0,0-4-17 0,7-1-20 16,-1-1-36-16,6 0-31 0,3-4-38 16,7 2-34-16,2 2-37 0,8 0-48 15,2-2-700-15,4 0 334 0,8-2 222 0</inkml:trace>
  <inkml:trace contextRef="#ctx0" brushRef="#br0" timeOffset="18563.177">27385 1880 127 0,'0'0'159'0,"-6"19"-6"16,1-8-10-16,-1 3-11 0,2 0-10 16,-3 0-11-16,3 4-10 0,2-1-5 0,0 2-10 15,4-2-8-15,0 2-4 0,0-4-9 16,7 2-4-16,-1-3-2 0,7 0 0 15,-2-2-9-15,3-5-2 0,4-1-6 0,-4-3 2 16,4-1-2-16,-3-4 2 0,-1-2 4 16,2-3-4-16,-8-4-1 0,0-2-4 0,-3-2-1 15,-2-1-1-15,-3 1-5 0,-6-2-2 16,1 0 2-16,-4 2-7 0,1 0-2 16,2 1-4-16,-2 1-6 0,4 1-17 15,-2 5-18-15,2-2-8 0,2 0-1 0,0 2 3 16,6 1 5-16,2 0-3 0,4 0 5 15,6 4-5-15,3-7 1 0,2 4 3 16,4-4 1-16,-1 2 3 0,2-2 4 16,-3-4 2-16,1-2 1 0,-2-3 9 0,0-4 3 15,-3-1 5-15,-1-2 7 0,-8-1 8 16,2-4 7-16,-4 8 11 0,-2-1 8 16,-4 0 5-16,2 6 1 0,-4 0-2 15,3 3-5-15,-5 4-7 0,0-1-4 0,0 6-4 16,0 5-2-16,0 0 1 0,-13 13-8 15,7 3 2-15,-2 5-5 0,0 3-1 0,0 9-1 16,0 2-3-16,0 2 0 0,4 1 2 16,-1 2-5-16,0-2-2 0,1 0-4 15,2-5-2-15,0-2 0 0,2-5-2 16,0-3 0-16,-2-3 2 0,2 0 3 0,0-5-4 16,0-2 6-16,0-1-2 15,2-5 0-15,2-4-3 0,0-3 1 0,-4 0-2 16,0 0 3-16,22-10-5 0,-12 2 0 15,4-2 1-15,-4 3-2 0,2-1-4 0,1 1 3 16,0 1-4-16,-2 2 2 0,-1 0-1 16,0 4-2-16,2 0 2 0,-2 4-4 0,0 0-7 15,-1 3 0-15,-1 3-7 0,1 0-6 16,-1 1-17-16,-1 0-18 0,-1 2-23 16,0-1-21-16,0 0-14 0,-2-3-24 15,2-1-19-15,0 0-20 0,-2-1-385 0,0-5 193 16,2 1 129-16</inkml:trace>
  <inkml:trace contextRef="#ctx0" brushRef="#br0" timeOffset="19018.1718">28219 1991 62 0,'0'0'121'0,"6"-4"-7"16,-6 4 12-16,0 0-4 0,0 0 0 0,9 11-9 15,-7-3-9-15,-2-1-2 0,0 5-7 16,-2-1-12-16,2 1-7 0,-2 1-6 0,0 0-9 15,0-2-4-15,2 0-2 0,-3 0 4 16,1-2 8-16,2-1 13 0,0-2 8 16,0-1 8-16,0-5-2 0,0 0-10 15,0 0-7-15,0 0-7 0,0 0-5 0,17-15-8 16,-11 5-5-16,2-1-6 0,4 1-7 16,0-2-5-16,-1 4-3 0,-1-2-5 15,3 3-3-15,0 1-3 0,-5 0-1 16,2 4-2-16,2 0-3 0,-2 2 0 0,0 4-2 15,-1 0 1-15,0 0-3 0,-1 3 1 16,0 1-3-16,1 3 0 0,-3 0 1 0,2 0-2 16,-1 3 0-16,0-3-2 0,-3 3 1 15,2-3-2-15,-4 0 0 0,2-2 0 16,0-2 2-16,-2 3-3 0,3-2 3 16,-1-3 1-16,-2 3-5 0,1-3 1 0,-1 1 2 15,0 0 1-15,2-2 2 0,-2-1 0 16,0 1-3-16,-2-4 3 0,2 6 1 15,-2-6-1-15,4 6-2 0,-4-6 1 0,2 4-1 16,-2-4-8-16,0 0-14 0,3 4-15 16,-3-4-29-16,0 0-32 0,0 0-37 15,0 0-33-15,0 0-32 0,0 0-548 0,12-8 253 16,-10 2 166-16</inkml:trace>
  <inkml:trace contextRef="#ctx0" brushRef="#br0" timeOffset="19470.0825">29184 1664 6 0,'-7'-1'222'0,"1"-3"5"0,6 4-7 16,-10-6-10-16,8 4-15 0,2 2-18 15,0-7-16-15,0 7-10 0,12-8-9 16,6 5-10-16,2 0-6 0,10-2-5 15,11 1-15-15,1 0 5 0,5 2-9 0,7 0-7 16,5 1-6-16,1-2-6 0,1 2-4 16,0 2-6-16,-10-1-8 0,1 0-7 15,-4 0-2-15,-3 3-6 0,-9-3-5 16,-3 0-7-16,-3 1-2 0,-6-1-7 0,-4 0-8 16,-1 0-11-16,-4 0-23 0,-2 0-25 15,-5 0-32 1,-2-1-19-16,-6 1-21 0,0 0-18 0,0 0-14 0,0 0-26 0,0 0-20 15,-31 9-29-15,14-5-488 0,-6 5 239 16,-1-1 159-16</inkml:trace>
  <inkml:trace contextRef="#ctx0" brushRef="#br0" timeOffset="19680.3285">29357 1901 31 0,'0'4'151'0,"0"-4"8"0,16 5 5 16,-2-1-3-16,8-2 4 0,5 2-2 15,5 0-8-15,8-1-9 0,3 2-6 0,3-2-8 16,11 1-11-16,0 1-11 0,-1-3-13 16,-8 1-7-16,1 2-9 0,-3-2-11 15,-1 3-4-15,-5-5-9 0,-8 1-14 16,-3-1-23-16,-5 2-23 0,-4-3-34 0,0 0-41 16,-6-3-37-16,-1 0-53 0,-5-3-486 15,-3-1 223-15,-3 0 146 0</inkml:trace>
  <inkml:trace contextRef="#ctx0" brushRef="#br0" timeOffset="20001.8993">30005 1179 41 0,'-2'-4'179'0,"2"4"-3"15,-8 0 7-15,8 0 7 0,-12 19-3 16,2 0-8-16,2 8 4 0,-2 7-8 0,-3 13-15 16,2 5-3-16,-6 23-6 0,3 1-15 15,-2 2-8-15,4 2-7 0,0-2-10 16,-2-4-8-16,4 0-9 0,-1-12-3 0,5-9-6 16,0-6-7-16,2 4-11 0,0-9-3 15,-3-7-10-15,2 1-1 0,3-7-6 16,-2-1-1-16,2-3-10 0,0-6 1 15,0 0-6-15,0-2-11 0,2-1-18 0,-2-5-25 16,2 1-32-16,0-7-35 0,0 1-40 16,2-2-49-16,-2-4-42 0,0 0-686 0,19-13 308 15,-10 1 204-15</inkml:trace>
  <inkml:trace contextRef="#ctx0" brushRef="#br0" timeOffset="20957.7738">30706 1249 144 0,'15'-1'144'16,"4"-2"-17"-16,2 3-8 0,5-1-13 15,3 1-9-15,1 0-10 0,4-2-18 0,-2 2-14 16,-3 0-13-16,1 0-26 0,0-2 2 16,-8 0-9-16,0 0-7 0,-5 0-11 0,-3 1-4 15,2-4 2-15,-8 1 4 0,-2-1 1 16,-2 1 2-16,-4 0 0 0,0 4 7 15,0 0 4-15,-8-13 11 0,0 9 8 16,-1 2 11-16,0 2-1 0,9 0 10 0,-16 4 3 16,5 2-3-16,-2 1 6 0,-2 7 5 15,1 5 13-15,0 3-1 0,0 8 2 0,-1 2 7 16,2 4 1-16,-1 5-2 0,5 5-1 16,-1 1 0-16,2 3-6 0,2-5 4 15,2 4-6-15,4-6-3 0,-2 0-5 16,2 1 0-16,0-5 0 0,2 1-5 0,-4-6 3 15,2-3-7-15,0-1 1 0,0-4 3 16,0-4-1-16,-2-2 5 0,0-4-1 16,-2 2-5-16,-2-5-2 0,-2-3-6 0,-6-3-5 15,0-1-4-15,-1-5-1 0,-2-2-5 16,-2-1-7-16,2-2 0 0,0-3-13 16,-2-5-16-16,2-1-23 0,-2-1-16 0,5-3-22 15,0-2-28-15,2 0-23 0,4 1-23 16,3 0-31-16,3 0-29 0,2-1-590 15,7 2 269-15,1 1 177 0</inkml:trace>
  <inkml:trace contextRef="#ctx0" brushRef="#br0" timeOffset="21861.3164">31282 1896 107 0,'30'-5'129'0,"-5"-3"-4"0,-4 1-4 16,0 0-6-16,-1-1 0 0,-4-4-1 16,-1 3-1-16,0-1-1 0,-3-1 2 15,1 1 0-15,-5-1-4 0,1 1-5 0,-4 3-7 16,-1-1-12-16,-2 1-12 0,-4 1-7 16,2 6-6-16,-9-6-6 0,0 6-6 15,9 0-5-15,-21 10-6 0,11-1-3 0,-3 3-2 16,0-1-6-16,3 2-3 0,2 3-5 15,-1 1-5-15,4 0-11 0,3 0-7 16,2-2-3-16,4 1-5 0,4-2-2 0,0 0 0 16,4-3 4-16,8 0-5 0,-2-2 5 15,5-5 2-15,1-3 1 0,6-1 3 16,1-5-1-16,3-3-1 0,2-4 12 0,5-7 5 16,-1-3 5-16,0-3 6 0,11-15-4 15,-5-6 3-15,1-2 3 0,-7-3 5 16,0 2 5-16,-5 9 8 0,-9 4 14 15,-2 2 11-15,-3 5 2 0,-4 2 6 0,-2 5-3 16,-5 4-7-16,1 1-10 0,-4 6-6 16,-3 5-2-16,-4 6-9 0,0 0-1 15,-14 18-3-15,-2 7-1 0,-1 12-5 16,-10 21 0-16,-6 6-4 0,5 4 1 0,-5 5-6 16,6 1 0-16,0 2-2 0,1-2-6 15,5 1-9-15,2-4-6 0,8-15-6 16,3-8-12-16,2-8-4 0,3-4-7 0,1-6 3 15,0-2-2-15,2-8 4 0,0-1 2 16,0-5-1-16,0-7 2 0,2-5 2 16,-2-2 4-16,0 0-2 0,-2-19 6 0,-1 6 2 15,-1-4 6-15,0-2 5 0,2 0 4 16,-2-3-2-16,2 3 0 0,0 1 0 16,0-2 2-16,2 3 2 0,2 0-3 15,2 0-2-15,2 0 1 0,2-1-2 0,8 0-6 16,-2-1-7-16,7-1 0 0,3-2-2 15,0-2 2-15,3-4-2 0,2-1 2 0,-2-5 3 16,1 0 0-16,0-3 2 0,-3 5 3 16,-1-2 6-16,-8 7 11 0,4 3 5 15,-6 3 9-15,-1 3-5 0,-5 4-2 16,1 2-2-16,-2 2 0 0,-3 8 0 0,0 2-3 16,-4 0 4-16,2 19-1 0,-2-1 0 15,-2 4 2-15,0 7-1 0,-2 2 1 16,4 5-4-16,-5 6 1 0,5-1-5 15,0 4 1-15,-2 2-1 0,4-2-4 0,-2 7-4 16,3-6-3-16,-3-4-10 0,0-2-14 16,0-8-3-16,0-1 4 0,-3-6 2 0,-1 0 1 15,0-9 3-15,-1-2 5 0,-3-7 0 16,-3-3 3-16,-3-4 10 0,-4-2 14 16,0-3 17-16,-4-5 8 0,1-2 19 15,5 1 12-15,0-2-2 0,6-2-3 0,6-1-4 16,4-3-7-16,8-1-8 0,9-5-7 15,13-6-30-15,18-11-48 0,7 0-52 16,9-2-68-16,3 1-80 0,4 1-715 0,15-10 324 16,-15 11 215-16</inkml:trace>
  <inkml:trace contextRef="#ctx0" brushRef="#br0" timeOffset="24948.0632">10286 3554 117 0,'-2'-6'157'0,"2"6"-11"15,0 0-6-15,-10 18-3 0,1 4-1 16,-5 6-4-16,-4 11-10 0,-2 5-5 16,-15 20-13-16,1-2-4 0,-4 3-12 0,3 2-7 15,-7-3-5-15,1-1-8 0,3-5-6 16,2 1-9-16,0-10-8 0,7-9-19 0,5-10-19 16,3-5-26-16,2-3-26 0,2-5-27 15,4-6-33-15,2-3-22 0,1-7-15 16,2-4-336-16,2-6 163 0,-2-1 107 15</inkml:trace>
  <inkml:trace contextRef="#ctx0" brushRef="#br0" timeOffset="25445.8537">10009 3619 119 0,'10'-9'143'0,"0"3"2"15,-6 0-8-15,0 4-4 0,2 1-1 0,-6 1-1 16,15 7 2-16,-4 1-6 0,-1 5 4 15,1 2-3-15,-1 8-1 0,3 5-6 16,0 3-3-16,-1 3-8 0,3 8-6 0,-2 0-8 16,2 2-9-16,-3 0-9 0,1-3-6 15,0 4-8-15,-3-9-5 0,0-2-5 16,4 0-9-16,-6-2-1 0,3-1-6 0,-5-6-3 16,2-2-7-16,-1-2 4 0,-1-4-6 15,-1 0-3-15,-1-1 0 0,0-3-4 16,0-3 0-16,-2 1-2 0,2-1-3 0,-2-1-5 15,0 0-8-15,0-2-4 0,0-1-6 16,2 0-6-16,-2 0-4 0,0 0-4 16,0-1-4-16,0 0-2 0,0-2-7 15,0 2 1-15,-2-5-1 0,2 7 2 0,-2-7 1 16,2 3 2-16,-2-3 3 0,2 6 3 16,-2-6 0-16,0 4 6 0,0-4 1 15,0 0 0-15,0 0 5 0,2 6 1 0,-2-6 1 16,0 0 0-16,2 3 4 0,-2-3-1 15,0 0 1-15,0 0 5 0,0 0 0 16,0 0-1-16,0 0-6 0,0 0 7 16,0 0-1-16,0 0 0 0,0 0-2 0,2 6 3 15,-2-6 0-15,0 0-3 0,0 0-5 16,0 0-11-16,0 0-12 0,0 0-10 0,0 0-11 16,0 0-11-16,0 0-19 0,0 0-12 15,2-15-14-15,-2 15-12 0,-2-8-31 16,2 8-378-16,-4-10 180 0,0 6 120 0</inkml:trace>
  <inkml:trace contextRef="#ctx0" brushRef="#br0" timeOffset="26595.0307">11607 3313 42 0,'0'0'98'0,"0"-6"3"0,0 6-5 15,0 0 0-15,0 0-7 0,0 0-2 16,0 0 5-16,0 0-14 0,0-8 10 0,0 8-2 16,0 0 2-16,0 0 0 0,0 0-4 15,0 0 4-15,0-5-9 0,0 5 1 0,0 0-7 16,0 0 1-16,0 0-5 0,0 0-3 16,2-6-5-16,-2 6-2 0,0 0-9 15,0 0-3-15,0 0-5 0,0 0-8 16,0 0 1-16,0 0 2 0,18 19 4 0,-8-6 0 15,2 6-7-15,6 5 9 0,2 4 2 16,6 4 1-16,-1 6-6 0,3 0-3 16,8 14 1-16,0-1-5 0,0 4-5 15,-2-3-1-15,-4-9-3 0,-4-4-3 0,0-3-1 16,0-2-3-16,-1-2 0 0,-3-5-5 16,-4-1 0-16,2-5-1 15,-6 0 2-15,1-6 2 0,-5-2 13 0,2 0 17 0,-2-5 12 16,-2-3 1-16,-2-3-10 0,-6-2-1 15,14-9-5-15,-8-3-3 0,-2-2-3 16,0-4-5-16,2-9 1 0,-3-2-8 0,1-7-2 16,0 0-3-16,2-6-4 0,-1 0-1 15,1-8-3-15,-1-1 3 0,3 4-4 0,-2 0-2 16,0 5-2-16,2 7-9 0,2-1-5 16,-2 3-11-16,-2 5-17 0,0 3-15 15,1 3-17-15,-3 0-14 0,2 4-25 16,-1 5-28-16,-1-1-17 0,2 6-14 0,1 0-18 15,-1 2-25-15,2 3-508 0,-2 1 244 16,-6 2 160-16</inkml:trace>
  <inkml:trace contextRef="#ctx0" brushRef="#br0" timeOffset="26822.9707">11916 3617 5 0,'0'0'155'16,"0"0"-4"-16,0 0-9 0,0 0-5 15,28-17-15-15,-8 8-13 0,4 0-13 16,8-3-12-16,2 1-2 0,2-3-12 16,0 1-10-16,2 1-16 0,0 1-18 0,3 1-27 15,-5 0-38-15,-3 1-28 0,-1 3-46 16,-4 0-249-16,-1 3 123 0,-6-1 81 0</inkml:trace>
  <inkml:trace contextRef="#ctx0" brushRef="#br0" timeOffset="27297.8047">12788 3444 110 0,'28'-7'128'16,"-3"1"1"-16,3 2-25 0,-5 4 1 0,0 2-12 16,1-2-6-16,-3 3-14 0,1 5-4 15,-2 0-4-15,-3 3-8 0,0 3-3 16,-6-1-7-16,-3 0 1 0,-2 2-11 16,-4 3 3-16,-2-2-4 0,0 2 2 0,-2-2 1 15,-2-3-10-15,0 2 10 0,0-6 2 16,2 4 3-16,0-3 7 0,2-4 1 0,-3-1 2 15,3 1-7-15,0-6-10 0,0 0 3 16,0 0-3-16,17-15-3 0,-9 5-3 16,6-3-4-16,-2-2 0 0,3-2-3 0,0-1-3 15,0 1-1-15,-1 2-2 0,-1-1 1 16,0 6 2-16,-5-1-2 0,2 1 6 16,0 2-2-16,-4 2-2 0,-2-1-2 0,2 3-5 15,-2 2 1-15,-4 2-1 0,7 8 1 16,-5-3-2-16,2 3-3 0,-2 1 1 15,0 1-5-15,0-1 3 0,3 0 0 16,-1 2-4-16,1-3 2 0,-1 2-1 0,4 1-1 16,0-3 0-16,0 0 1 0,4 2-1 15,-4-4 0-15,4 1-2 0,-1-3-12 16,0 0-13-16,4-4-26 0,-3 0-30 16,4-1-44-16,0-2-54 0,1-3-466 0,0-2 218 15,0 4 144-15</inkml:trace>
  <inkml:trace contextRef="#ctx0" brushRef="#br0" timeOffset="27651.458">14422 2923 175 0,'-6'-7'211'16,"-2"1"-2"-16,0 3-15 0,-6 3-17 15,4 1-18-15,-3 5-12 0,-6 7-11 0,-2 11-4 16,-3 2-11-16,-3 9-5 0,4 6-1 16,-9 19-11-16,7-2-9 0,5-4-11 15,6-8-8-15,8 4-6 0,3-2-9 16,6 2-2-16,1-1-7 0,6 3-6 0,3-2-4 15,10 12-4-15,-1-14-4 0,1-8-5 16,0-1-7-16,4-6-13 0,-1-2-17 0,-3-8-17 16,3-1-23-16,-1-2-21 0,0-5-26 15,1-4-29-15,-3-1-40 0,1-5-30 16,-4-2-482-16,4-3 230 0,1-6 152 16</inkml:trace>
  <inkml:trace contextRef="#ctx0" brushRef="#br0" timeOffset="28182.76">14858 3269 167 0,'0'-8'208'16,"-2"2"-14"-16,0 1-25 0,2 5-13 0,0 0-16 15,0 0-5-15,-2 19-1 0,0 0-6 16,0 2-10-16,0 8-6 0,0 2-7 15,0 4-9-15,-2 5-7 0,1 2-8 0,1-1-10 16,-3 3-5-16,3 1-8 0,0-4-4 16,0 1-12-16,2-3-14 0,-4-4-18 15,4-4-20-15,-2-4-21 0,0-2-17 16,2-4-12-16,-2-5-18 0,2-2-22 0,0-7-22 16,-2-1-20-16,0-5-11 0,2-1-1 15,0 0-344-15,-11-18 169 0,4 1 112 0</inkml:trace>
  <inkml:trace contextRef="#ctx0" brushRef="#br0" timeOffset="28601.652">14725 3560 546 0,'-6'-44'-20'16,"0"6"16"-16,2 4 15 0,2 3 14 16,2 7 5-16,0 1 7 0,2-4 12 0,2 4-12 15,2 1 11-15,0-1-1 0,4 4-3 16,1-1 2-16,2 1-2 0,0 4-4 16,3 2 11-16,2-1-5 0,-4 6 0 15,4 2-5-15,-2 1-4 0,3 1-5 0,-4 4 2 16,2 4 0-16,0 2-1 0,0 2-4 15,-5 2 1-15,3 6 6 0,-6 2-3 0,0 1 3 16,-3 2 1-16,-2 2 1 0,-4-2 4 16,0 1 7-16,0 0 0 0,-2-1-6 15,0-1-4-15,2-1-4 0,-2-1-7 16,0 0 2-16,4 0-10 0,0-3 0 0,0 2 1 16,4 0 3-16,2-2 2 0,4 3-1 15,2-1 3-15,3-2 0 0,0 1-3 16,0 0-4-16,-1-1 2 0,4 1 0 0,-4-3-3 15,2 0-1-15,-4 3 1 0,-1-3-1 16,0 1 2-16,-2-1 6 0,-1-1 10 16,-4 0 8-16,-2 4 5 0,-2-3-1 0,-2 0-5 15,-4 2-3-15,-4 2-5 0,0-1-1 16,-7 1-8-16,0 0-1 0,-2-2-4 16,-2 1 0-16,0-1-6 0,-3-2-7 15,2 1-9-15,1-5-9 0,-3 1-15 0,6-2-13 16,-4-3-17-16,4-2-23 0,1 0-25 15,2 0-22-15,0-3-31 0,1-3-20 0,4-1-505 16,0-2 231-16,4 0 152 0</inkml:trace>
  <inkml:trace contextRef="#ctx0" brushRef="#br0" timeOffset="29099.4497">15349 3652 132 0,'13'1'120'16,"-2"3"-8"-16,0 0-11 0,1 2-4 16,-2 1-14-16,2 3-4 0,0-1-1 0,-2 3-15 15,-1 1-1-15,0 3-7 0,-1-4-5 16,-4 5-5-16,0-3-9 0,1 0-3 16,-5-1 6-16,0 0-3 0,-2-1 8 15,-1-1-3-15,1-1 8 0,0-1 3 0,0-1 7 16,0-2 4-16,0-1 1 0,0-1-3 15,2-4-6-15,0 0-5 0,0 0-5 0,0 0-6 16,12-21-26-16,-3 10-5 0,3 1 4 16,2-1 0-16,-2-1-6 0,2 4 0 15,4-5-1-15,-4 6-2 0,1 0-5 16,-2 1 7-16,2 3 0 0,-3 1 1 0,2 2-1 16,0 6-1-16,1 1 1 0,-2 0-3 15,-3 3 4-15,3-1-3 0,-1 0-2 0,0 1 3 16,0 1-6-16,0-1 4 0,1-1 2 15,0-1 0-15,-2-1 1 0,1-1 4 16,3-2 7-16,-4-2 3 0,1 0 4 16,1-2 8-16,0-2 9 0,-3-2 2 0,3-1 2 15,-2-5-4-15,-3 0 0 0,-1-1-4 16,-3-3-3-16,0 1-2 0,-4 0-7 0,-2 2 1 16,-2-2-7-16,-3-2-5 0,-1 5-5 15,-1-1-14-15,-1 0-13 0,-3 3-16 16,3-1-21-16,-2 5-21 0,4-1-27 15,-2-2-20-15,4 4-20 0,-1-3-28 0,-2 1-413 16,5-1 199-16,2 1 131 0</inkml:trace>
  <inkml:trace contextRef="#ctx0" brushRef="#br0" timeOffset="29309.6078">16218 3320 125 0,'0'0'159'15,"0"0"-11"-15,6 9 4 0,-4 1-3 16,-2 3-8-16,-2 5-8 0,0 3-7 16,0 4-15-16,0 3-7 0,-3 1-13 0,1 5-4 15,0 1-11-15,1 2-14 0,-1 0-19 16,0-1-20-16,0 0-30 0,0-4-21 0,-1-4-31 16,1 0-32-16,0-6-23 0,0-1-13 15,0-6-317-15,-3-1 151 0,0-5 100 16</inkml:trace>
  <inkml:trace contextRef="#ctx0" brushRef="#br0" timeOffset="30001.8331">16111 3796 24 0,'7'-14'48'0,"2"-2"0"0,1-2-2 15,4 2 5-15,4-3-2 0,1-2 9 16,4-3 5-16,0 4 0 0,3-3 0 0,-1 0 4 16,1-2-2-16,-2 5-1 0,0-2 5 15,-3 3-7-15,-4 2 9 0,0 4 4 16,-4 1 4-16,-2 3-5 0,-1 1-8 0,-4 4-3 15,0 4-4-15,-6 0 1 0,5 10-2 16,-5 1 0-16,-2 4-3 0,-3 5 0 16,1 5-8-16,0 1-1 0,-2 3-8 0,2-1-1 15,0 1-2-15,0-1-3 0,-1 0-6 16,2-3-4-16,1-4-1 0,2-2-3 0,0-1 0 16,2-2 7-16,1-7 0 15,2-2 2-15,1 1-6 0,2-6 2 0,2-2-7 16,1-2 3-16,0-2-1 0,4-1-1 15,-1-1-4-15,1-1-5 0,0-1 2 0,-1 2 0 16,2 1-4-16,-2 0 1 0,1 2-2 16,-2 3-2-16,2 0-3 0,-5 3-17 15,6 3 4-15,-2 0 0 0,1 1 3 16,-2 4 0-16,1-3 0 0,1 2-3 0,-3 1 8 16,4-1 0-16,2 1 2 0,-4-3-2 15,0-1 0-15,1 1 0 0,-2 0 4 16,2-3 0-16,-5 1 2 0,0-2 3 0,0 0 6 15,-2 0 3-15,0-3 4 0,1 1 6 16,-1-2-1-16,-2 2 1 0,-6-2 4 16,11 0-1-16,-11 0-2 0,9 2-3 0,-9-2-4 15,8 0-4-15,-8 0-2 0,4 4-7 16,-4-4 2-16,2 10-2 0,0-6-1 16,-2 3 0-16,2-4-2 0,0 6-1 15,0-6-1-15,0 3 2 0,4-2-1 0,-4-1-1 16,2 2 2-16,2-4 1 0,0 2 2 15,-6-3 5-15,19-6-3 0,-6 1-1 0,2-2-2 16,1 0 1-16,4-2-1 0,-2 0-4 16,4 2 0-16,-3-1 1 0,-2 2-1 15,2 2 1-15,0-1 0 0,-2 3-1 16,0 0 2-16,0 2 0 0,0 0-3 16,-1 4 3-16,4 0 0 0,-4-1 1 0,2 2-2 15,-3 2 2-15,-1-1-2 0,2-1 2 16,-2 1-1-16,0 0 1 0,-3-3-2 0,0 2-1 15,-3-1 1-15,3-3-15 0,-3 1-18 16,1-1-17-16,-9-1-28 0,17-3-33 16,-11 2-32-16,2-8-32 0,-1 3-437 0,4-1 208 15,-3-5 137-15</inkml:trace>
  <inkml:trace contextRef="#ctx0" brushRef="#br0" timeOffset="30528.7047">18282 3448 145 0,'20'-8'193'0,"4"5"-6"16,-1 0-15-16,-2 1-12 0,0 2-14 16,1 2-10-16,1 2-16 0,0 0-11 0,0 4-7 15,-1 1-6-15,-4 0-11 0,-1 3-4 16,-2 3-7-16,0-1-8 0,-7 0-4 15,-4 1-6-15,0-1-6 0,-4-2 2 0,0 1-5 16,-2-2-3-16,2-3-2 0,-2 2-1 16,0-3 3-16,0 1 3 0,2-2 5 0,0-2-5 15,0-4-4-15,0 0-5 0,0 0-4 16,0 0-4-16,16-15-2 0,-10 5-4 16,4 0-2-16,-1-1-3 0,1-1-4 15,-1 3 0-15,1-1 0 0,-1 1-3 0,-3 3 0 16,0 1-4-16,-2-2-2 0,1 3-2 15,2 2-2-15,-7 2 2 0,0 0 3 16,12 8-1-16,-8 1-1 0,0-1 0 0,-2 3 0 16,5 2-8-16,-3 1-18 0,1-2-25 15,-3 1-34-15,6-1-41 0,-2 1-34 16,1-1-34-16,1-1-559 0,-2-5 254 0,3-1 168 16</inkml:trace>
  <inkml:trace contextRef="#ctx0" brushRef="#br0" timeOffset="30711.1228">19213 3699 138 0,'4'19'186'0,"-2"2"0"0,-2-1-14 16,-4 0-4-16,2-3-14 0,-5 3-16 16,0 2-10-16,3-7-10 0,-4 3-16 0,2-1-22 15,-2-2-27-15,3-2-40 0,-2 0-42 16,3-3-49-16,2-1-56 0,-2-4-341 15,2-4 162-15,2-1 106 0</inkml:trace>
  <inkml:trace contextRef="#ctx0" brushRef="#br0" timeOffset="31546.7788">19506 3160 97 0,'-2'-3'142'0,"2"3"-13"0,-6-6 3 15,6 6-12-15,-4-5 0 0,4 5-1 16,-4-5-2-16,4 5-1 0,-4-3-7 16,4 3 6-16,0 0-4 0,-4-5-7 15,4 5-3-15,0 0-9 0,-5-4-6 0,5 4-11 16,0 0 1-16,0 0-5 0,-4-3-4 16,4 3-8-16,0 0-2 0,0 0-2 15,0 0-10-15,0 0 1 0,0 0-6 16,0 0-3-16,0 0-8 0,0 0 0 0,-7-5-1 15,7 5-4-15,0 0-4 0,0 0-1 16,0 0-2-16,0 0-2 0,0 0 0 0,0 0-3 16,0 0-3-16,0 0 1 0,0 0-1 15,0 0 0-15,0 0-2 0,0 0 0 16,0 0-1-16,0 0-5 0,0 0 2 16,0 0 0-16,0 0 0 0,0 0-1 0,0 0 0 15,0 0-3-15,0 0-2 0,0 0 0 16,0 0-6-16,0 0 0 0,0 0-1 15,0 0 1-15,0 0-1 0,0 0-2 0,0 0 4 16,0 0-3-16,0 0 2 0,-8 8-7 16,8-8 5-16,0 0 2 0,0 0-1 15,0 0 3-15,0 0 3 0,0 0-2 0,-2 6 0 16,2-6 1-16,0 0 1 0,0 0-2 16,0 0 4-16,0 0-1 0,-4 4 0 15,4-4-6-15,0 0 7 0,0 0 2 16,0 0 0-16,0 0-2 0,0 0 5 0,0 0-4 15,0 0 1-15,0 0-2 0,0 0 0 16,0 0 4-16,0 0-4 0,0 0 2 16,0 0 0-16,0 0-4 0,0 0 2 0,0 0-3 15,0 0-1-15,0 0 0 0,0 0 0 16,0 0-1-16,0 0 4 0,0 0 0 16,0 0 1-16,0 0 0 0,0 0-3 15,0 0 1-15,0 0 0 0,0 0 4 0,0 0-2 16,0 0 0-16,0 0 2 0,0 0-4 15,0 0 2-15,0 0 2 0,0 0-1 0,0 0 0 16,0 0 1-16,0 0-2 0,0 0-5 16,0 0 0-16,0 0-6 0,0 0-10 15,0 0-3-15,0 0-11 0,0 0-9 0,0 0-11 16,0 0-16-16,0 0-26 0,-9-10-30 16,9 10-29-16,-6-3-444 0,6 3 205 15,-8-5 135-15</inkml:trace>
  <inkml:trace contextRef="#ctx0" brushRef="#br0" timeOffset="32464.188">14008 3120 30 0,'-6'-4'128'0,"4"1"-11"0,2 3-15 15,0-8-8-15,4-1-6 0,2 5-11 16,4-2-1-16,3-2-11 0,2 3-3 16,-2-1-12-16,-1 2-1 0,1 4-6 15,0 2 2-15,-3 4 8 0,3 6 3 0,-4 10 5 16,-3 2-2-16,-2 7-3 0,-2 7-1 15,-2 2-1-15,-2 0-8 0,-2-2-2 16,0 0 2-16,2-1 0 0,-1-5-5 0,6-2-31 16,1-1 7-16,-2-1-6 0,4-3 3 15,3-1 7-15,1-6 2 0,0 0-4 16,2-4 5-16,0-2-2 0,-4-1-2 0,3 1 1 16,-2-3 3-16,-5-1-3 15,0 2 0-15,0-3-4 0,-2 3-16 0,-2 0-19 16,-4 1-19-16,2 3-25 0,-4 2-36 0,4-1-42 15,0-2-396-15,2 2 183 0,4-6 120 16</inkml:trace>
  <inkml:trace contextRef="#ctx0" brushRef="#br0" timeOffset="32924.5887">17969 2642 84 0,'10'-10'203'0,"-4"3"4"15,-4 1 3-15,2 0-2 0,0 5-6 0,-4 1-17 16,7-5-19-16,-7 5-20 0,0 0-8 0,0 14-4 16,-5 5 7-16,-3 14-4 0,-6 13 1 15,-12 27 2-15,-2 5-10 0,-1 23-13 16,-1 4 1-16,4 1 0 0,5 4-11 15,9-18-8-15,8 2-5 0,6-1-12 16,10-3-11-16,9-5-4 0,17 13-12 0,9-8 0 16,11-12-3-16,7-8-9 0,-6-17 0 15,7-6-11-15,4-8-16 0,4-4-18 0,-2-13-33 16,-1-2-39-16,-9-11-35 0,-7-7-51 16,-4 0-65-16,1-10-84 0,4-3-652 0,-9-7 327 15,-5-3 216-15</inkml:trace>
  <inkml:trace contextRef="#ctx0" brushRef="#br0" timeOffset="33791.9099">19674 3339 100 0,'0'0'240'0,"-6"-4"-6"0,6 4-13 15,-5-3-16-15,5 3-23 0,0 0-19 16,0 0-17-16,-10 12-5 0,8 1 0 0,0 3-3 16,-1 6-13-16,3 0-7 0,-2 7-7 15,0 1-11-15,0 3-9 0,0 6-9 16,2-2-6-16,-2-3-7 0,0-3-9 15,-1-1-4-15,1-1-6 0,2-3 0 0,-2-4-6 16,0-6-4-16,2 2-3 0,-2-5-1 16,0-4-4-16,2-3-5 0,-4-4-4 0,4-2 0 15,-8-15-3-15,-2 0-1 0,2-6-1 16,-2-10 1-16,-1-1-1 0,-2-10-2 16,3-6 2-1,1-2 0-15,1-3-4 0,4-2-2 0,2 2 1 0,2 7-5 0,4 5-4 16,0-2 0-16,2 5-3 0,5 6-5 15,4 2 4-15,2 0-1 0,1 7 1 16,4 5-3-16,1 5 7 0,-1 3-6 0,-4 4 6 16,2 4-5-16,-4 2-1 0,2 6 0 15,-4 2 2-15,-3 5 2 0,-1 6-1 16,-6 5 1-16,-2 2-1 0,-4 2 0 16,-2 6 3-16,-2 1-4 0,-2-1 6 0,3 3-6 15,1-4-2-15,-2-2 6 0,4-2-4 16,0-1-3-16,2 1-2 0,2-3-1 0,4-1 0 15,3-1 0-15,1-2 2 0,2-3-1 16,4-4-2-16,2 0 1 0,2-3-3 16,3-3-1-16,0-1-7 0,-2-4-1 15,3-3 1-15,-3-1 2 0,0-1 3 0,0-1 2 16,-3-2 2-16,-2-2 1 0,-1 1 1 16,0-1 2-16,-5-1 4 0,3 1 5 0,-5 2 4 15,1-2 1-15,0 2-2 0,-3 0 0 16,0 1-1-16,0 2-5 0,0-2-3 0,-6 3 0 15,0 0-1-15,18 4 1 0,-10 3 0 16,-2-1 3-16,3 5-3 0,1 1 0 16,-1-1-3-16,2 0-12 0,1 1-18 15,-2 0-25-15,2-3-31 0,-4 1-31 16,2-3-33-16,-1 2-25 0,-1-4-15 0,1-5-20 16,0 0-525-16,-9 0 251 0,12-11 166 15</inkml:trace>
  <inkml:trace contextRef="#ctx0" brushRef="#br0" timeOffset="34809.9808">20233 3348 93 0,'-6'-19'99'0,"-1"6"-15"0,2 2-6 16,1 2-4-16,0 2-8 0,2 2-13 15,0-1-3-15,2 6-6 0,0-7-3 16,0 7-7-16,0 0-7 0,0 0-14 16,0 0-17-16,0 0-13 0,26 9-12 0,-14-1-10 15,1-1-2-15,0 0-7 0,4 1 6 16,1 2 2-16,0-3 7 0,0 0 15 0,0-2 13 15,1 1 11-15,-3-3 14 0,2 3 10 16,-6-1 6-16,3-1 11 0,-4-1 9 16,-1 1 6-16,1 2 12 0,-5 0 5 15,0 1 6-15,0 4-3 0,-3 2 2 16,-1 1-3-16,0 3-8 0,-2 0-4 0,2 2-8 16,-2 0-3-16,3 0-7 0,-1 2-7 15,0-1-5-15,4 3-5 0,0-7 0 0,0 3-3 16,3-4-6-16,4-1 0 0,-1-3-1 15,1-3-4-15,4-6 1 0,0-1 0 16,5-4-3-16,0-5 2 0,2-1-3 0,1-7 3 16,1-3-3-16,-1-2 8 0,2-7 2 15,1-4-3-15,-3-7 4 0,1-1-2 16,3-15 3-16,-5 5 1 0,-6 9 6 16,2-1 5-16,-6 8 10 0,-1 5 5 0,-2 6-1 15,-2 1-7-15,-3 4-6 0,0 2-7 16,-2 7-2-16,0 5-3 0,-4 4-3 0,0 0-1 15,0 19-3-15,-2-2-2 0,-2 7-4 16,0 4 1-16,0 6-5 0,-2 3 1 16,1-1 0-16,1 3-4 0,0-6 2 15,2-1-2-15,2-4-2 0,0-2-2 16,2-3-4-16,-4-7 1 0,4 2 0 0,0-3 3 16,2-4-6-16,3-5-3 0,5 1 2 0,0-7-3 15,4 0-3-15,0 0-3 0,2-5-1 16,1 3-7-16,-3-2-6 0,4 2-1 15,-4 1 1-15,2-2-4 0,-4 2-6 16,1 2-2-16,0 2 3 0,2 0-1 0,-5 3-1 16,4 0-3-16,-2 1-1 0,1 3 3 15,0-2 6-15,0-1 0 0,-1-1 2 16,4 0 3-16,0 0 5 0,1-4-1 0,3-1 3 16,-2-2 2-16,4-1 1 15,-3 1 2-15,2-6 5 0,-2 1 1 0,-1 2 10 16,-4 0 5-16,2-2 3 0,-6 0 13 0,1 0 1 15,-3 2 2-15,-3 1-3 0,-1-1-4 16,-1-1-1-16,-5 5-4 0,0 0-3 16,0 0 0-16,0 0-1 0,0 0-2 0,-15 13-7 15,10-4 1-15,-1-3-6 0,0 3-3 16,1 0 0-16,-1 1 0 0,4-1-1 16,0 1 2-16,0-2 2 0,0 1 0 15,2-3 2-15,-2 1-2 0,4-1 2 0,2 0 3 16,0-4 0-16,-4-2-1 0,13 1 0 15,-5-2 5-15,-8 1 2 0,20-5 0 16,-10 4 1-16,-2-3-2 0,0 2-1 0,2 0 0 16,-2 0-2-16,-2-2-2 0,2 4 1 15,-8 0-4-15,13 0 0 0,-13 0 5 16,13 4-2-16,-7-2-2 0,1 4 4 0,1 0-2 16,-2 0 1-16,3 1-2 0,0 1 4 15,-3-2-4-15,4 1-1 0,1-1 3 16,0-1-3-16,-1 0 3 0,1 0-3 15,1-2 3-15,1 0-1 0,0-3-2 0,-1 2 0 16,2-2 3-16,0 0-2 0,-1 0-1 16,-1-2 1-16,1 2-2 0,0 0-1 0,-1 0 0 15,0 2-3-15,0-2-6 0,-2 1-13 16,-1-1-13-16,1 3-19 0,1-2-21 16,0 2-21-16,-1 0-23 0,0-3-20 15,2 0-25-15,0 0-386 0,0 0 187 0,6-3 124 16</inkml:trace>
  <inkml:trace contextRef="#ctx0" brushRef="#br0" timeOffset="35189.7898">22404 3663 98 0,'7'-4'141'0,"-1"-2"0"15,0 3 2-15,-4-3 3 0,-2 6-6 16,0-6-7-16,0 6-15 0,-8-6-9 0,-2 6-11 16,10 0-10-16,-22 5-7 0,5 0-8 15,1 1-10-15,-2 1-7 0,2 3-4 16,-1-1-11-16,0 5-8 0,2-1-4 0,3-3-7 15,0 0-7-15,4 1-2 0,0-1-2 16,4-1 0-16,2-1 1 0,4-3-1 16,0-2 1-16,-2-3 5 0,10 0 12 0,-10 0 13 15,18-10 13-15,-8-1 17 0,-2-1 8 16,3-8 2-16,-1-1 2 0,1-7 2 16,0-3-5-16,1-7-3 0,0-7-1 15,0-5-1-15,0-1 2 0,-1-1 2 0,-3 5 5 16,-1 9 11-16,-1 3-4 0,-2 7-8 15,3 3-10-15,-5 4-13 0,0 6-3 0,0 3-10 16,-4 8 2-16,2 4-9 0,0 0-5 16,-15 23-5-16,7 0 0 0,-1 4-8 15,0 7 2-15,-1 5-8 0,0 6-13 16,0 1-25-16,4-1-25 0,0-2-27 0,4-6-30 16,0 1-31-16,2-2-30 0,2-7-27 15,2 0-35-15,4-7-24 0,0 0-619 0,-2-10 295 16,4-1 195-16</inkml:trace>
  <inkml:trace contextRef="#ctx0" brushRef="#br0" timeOffset="35457.1545">22718 2869 177 0,'0'0'165'0,"2"-4"6"0,-2 4 11 15,8 13 7-15,0 3-7 0,6 4-11 0,0 11-2 16,10 9-7-16,9 17-9 0,1 6-12 16,0 2-5-16,0 3-14 0,-5 1-6 15,-5 3-10-15,-7 1-6 0,-11-12-11 0,-4-8-9 16,-8 2-4-16,-9 12-7 0,-3-13-9 16,-8 7-6-16,-4-7-8 15,-1-12-15-15,1-7-28 0,0-6-41 0,-4-3-47 0,5-9-53 16,1-2-40-16,5-7-56 0,3-5-541 15,6-3 264-15,2-7 174 0</inkml:trace>
  <inkml:trace contextRef="#ctx0" brushRef="#br0" timeOffset="35783.1665">23410 3545 79 0,'17'1'236'0,"2"1"10"0,4-2 7 15,5 3-7-15,3-3-10 0,3 1-7 16,11-1-15-16,1 2-18 0,1-2-7 16,10 5-19-16,0-4-7 0,0 2-16 0,2-2-6 15,-9 2-8-15,-2 0-11 0,-1-2-10 16,-3 1-15-16,-8 1-9 0,-3-2-9 15,-1 1-3-15,-4 1-11 0,-7-1-6 0,1-2-4 16,-4 1-22-16,-1 2-17 0,-2-2-22 16,-2-1-35-16,-3 2-34 0,-4-2-43 15,-6 0-47-15,10 0-41 0,-10 0-17 0,0 0-15 16,-22 7-11-16,7-1-554 0,-8 2 273 16,-4-1 181-16</inkml:trace>
  <inkml:trace contextRef="#ctx0" brushRef="#br0" timeOffset="35985.8255">23899 3757 425 0,'-28'10'67'0,"7"-1"18"15,6-1 14-15,3-3 7 0,3 1 0 16,1-3 4-16,2 0 2 0,1-1 12 16,5-2 16-16,0 0 7 0,0 0 7 0,19 6-8 15,-4-5-7-15,4-1-6 0,4 0-5 16,3 0-8-16,3 2-10 0,1-2-8 0,2-2-7 16,-1 4-11-16,-1-2-9 0,-4 0-5 15,-1-2-10-15,-2 2-7 0,-2 0-16 16,-1 0-19-16,-4 0-27 0,-1-4-43 15,-2 1-55-15,-1-4-42 0,-1 2-26 0,0-1-27 16,-5-2-25-16,-2-2-496 0,1 3 246 16,-3-5 162-16</inkml:trace>
  <inkml:trace contextRef="#ctx0" brushRef="#br0" timeOffset="36495.8129">24061 3010 56 0,'-6'-4'175'0,"2"0"1"0,0 0-12 16,0 2-17-16,4 2 1 0,0 0 4 15,-2 11 1-15,6 3-3 0,2 2-7 16,7 4-11-16,4 9-8 0,8 5-7 0,3 0-6 16,14 18-3-16,2-1-5 0,1 1-7 15,1 2-9-15,-1-4-7 0,-5 5-5 16,-2-2-10-16,-6 3-2 0,-9-10-6 0,-5-6-2 15,-8-5-1-15,-4 1 2 0,-6-6-1 16,0 1 0-16,-8 3-2 0,-3 0-4 16,-4-2-4-16,-5 2 4 0,-4 0 3 0,-3-5-10 15,-3 2-2-15,4-6 2 0,1-4 0 16,-1 0-3-16,4 0 2 0,2-6-6 16,1 0 7-16,2 1-2 0,0-3-3 0,3-1-2 15,2-3 0-15,0 1-2 0,4-2 1 16,-3-1-5-16,2 0 6 0,3-1 4 15,-2 0-8-15,1-1 0 0,3-1 0 0,0 0-1 16,-2 1 0-16,4-1 1 0,-2 0 1 16,4-4 2-16,-9 6 1 0,4-4 1 15,5-2-2-15,-6 5 1 0,6-5-6 0,-4 4-1 16,4-4 0-16,-2 4-5 0,2-4-4 16,0 0 0-16,-6 4-2 0,6-4-2 15,0 0-2-15,-4 4-3 0,4-4 1 0,0 0-11 16,0 0-14-16,0 0-21 0,0 0-20 15,0 0-24-15,0 0-29 0,0 0-44 16,0 0-44-16,0 0-41 0,-12-12-30 0,10 7-31 16,-4-1-725-16,4-2 348 0,-4 1 230 15</inkml:trace>
  <inkml:trace contextRef="#ctx0" brushRef="#br0" timeOffset="38751.3676">20724 5210 31 0,'0'0'188'16,"0"0"-6"-16,14-6-3 0,-14 6-10 16,20 5-10-16,-10-3-5 0,3 7-10 15,-1 0-7-15,2 0-4 0,0 7-4 0,-4 1-9 16,2 2-7-16,-6 5-8 0,0 1-5 16,-4 2-8-16,-4-1 0 0,-2 2-2 15,-2-1 0-15,-3-3-4 0,0-1-3 0,1-2-3 16,0 0-3-16,2-6-4 0,3-2 0 15,-1-2-1-15,1-2-10 0,1-8-6 16,2-1-11-16,0 0-4 0,12-18-5 0,-2 5-1 16,2-7-5-16,6-5-3 0,0 0-5 15,-1-2 1-15,-2 4-4 0,0 0 0 16,-3 7-2-16,0-1-5 0,-2-1 1 0,-2 6 0 16,1 3-3-16,-3 4 1 0,-2 5 4 15,-4 0-4-15,7 13 5 0,-3 1-6 16,0 6-2-16,-1 2 0 0,-1 4 2 0,0 2-2 15,0 1-13-15,2 3-17 0,0-3-26 16,0-1-42-16,0 0-42 0,3-2-54 16,2-3-39-16,-1-4-33 0,-2-6-614 0,5-1 297 15,0-9 195-15</inkml:trace>
  <inkml:trace contextRef="#ctx0" brushRef="#br0" timeOffset="38965.948">21566 5379 50 0,'15'-3'190'15,"2"-3"1"-15,2 0-4 0,5 1-13 16,0-3-22-16,0 0-8 0,1 3-15 0,-1-3-15 16,-1-2-10-16,0 3-18 0,-6 1-20 15,3 1-29-15,-6-1-29 0,0 2-35 16,-2 2-35-16,-6 2-34 0,-2 6-16 0,-4 1-10 15,-6 7-291-15,-5 7 141 0,-4 7 92 16</inkml:trace>
  <inkml:trace contextRef="#ctx0" brushRef="#br0" timeOffset="39068.2342">21746 5526 606 0,'-18'38'-1'0,"2"-7"24"0,6-6 19 0,1-3 13 15,5-4 18-15,4-1 9 0,0-6 1 16,4 3 3-16,5-5 0 0,1-3-8 16,6-3-10-16,2-1-7 0,1-4-10 15,9-3-34-15,0-3-31 0,3-7-54 0,3-2-384 16,4-6 154-16,0-4 101 0</inkml:trace>
  <inkml:trace contextRef="#ctx0" brushRef="#br0" timeOffset="40273.8042">22641 4898 139 0,'0'0'193'0,"8"-10"-6"0,6 4-7 15,0 1-10-15,10-3-5 0,3 0-12 16,9-1-11-16,2 1-11 0,7-1-12 16,3-1-10-16,3 2-13 0,-2 0-8 15,-5 0-10-15,-4-1-6 0,-1 3-6 0,-9 1-7 16,-4 0-5-16,2-1-3 0,-7 2 2 0,-1-1 13 15,-4 3 12-15,2 0 10 0,-6-2 0 16,-4 2-4-16,1-1-4 0,-9 3-13 16,9-1-5-16,-9 1-4 0,0 0-5 15,0 0-2-15,-9 14-5 0,3-3 0 0,-3 2-4 16,3 5 3-16,-4 2 1 0,3 5-4 16,-2 2-2-16,3-1 7 0,0 8-5 15,2 1-9-15,0-1 2 0,-1 4-5 0,1-2-5 16,2 3-2-16,-3-3 1 0,3 0-6 15,-2 3 3-15,-2-6 0 0,-1 2 1 16,1-1 4-16,-4-4 3 0,-4-1 10 16,2-2-10-16,-4-1-2 0,-4-3 1 0,-1-2-6 15,0-2-1-15,-4-1 0 0,1-5-4 16,-1-2-2-16,-3-4 2 0,0 0-3 0,1-2-8 16,0-4-7-16,4 2-9 0,1-3-12 15,4-3-12-15,-2 0-14 0,3-2-20 16,5-3-17-16,1-2-20 0,2-1-19 0,5-2-21 15,2 1-18-15,6-3-11 0,7-2-18 16,4 0-1-16,2-1 7 0,8 0 2 16,4 1 14-16,3 0 21 0,3 3 8 0,1 1 15 15,1 1 14-15,-1 1 13 0,4 1 17 16,-1 4 16-16,-1 0 14 0,-6 5 17 16,-1 2 21-16,-1 2 18 0,0 0 15 0,-5 5 21 15,-2 0 13-15,-2 3 5 0,-1 1 0 16,-2 1 3-16,0 0-4 0,-4 3-4 15,1-3-6-15,0 1-7 0,0-1-2 16,-3-2-4-16,4-2 1 0,-4 1 5 0,1 0 2 16,-1-5-2-16,1 1 4 0,-4-4 0 15,1 0 4-15,-2-2 0 0,-8 0-3 16,14-8 0-16,-10 1-7 0,-4-1-4 0,0-4-2 16,-2 1-5-16,-5-1-5 0,2-3-1 15,1 1-4-15,0-4-3 0,2-1-7 0,0 0-5 16,2-2-3-16,4-4-7 0,4 0-9 15,4-5-7-15,4 0-8 0,1-1-2 16,9-3 0-16,0 0-2 0,2-1 5 0,2-1 3 16,0 1 7-16,-1 3-2 0,1 1 3 15,-9 7 0-15,1 3 7 0,-6 2 3 16,0 4 10-16,-4 3 9 0,-4 3 2 0,-1 5 5 16,-1 4 8-16,-6 0 6 0,2 15 5 15,-4 0 7-15,-2 4 5 0,0 8-1 16,-3 1-4-16,-1 9-3 0,0 1-1 0,-1 10-7 15,-2-1 1-15,3 1-7 0,0-9-2 16,1 2-2-16,1-3-2 0,-1-4-2 16,1-5-1-16,2-3 1 0,0-2-4 15,1-5 4-15,-1 0 8 0,4-8 1 0,-2 0 2 16,4-5-1-16,0-4-3 0,-2-2-4 16,0 0-1-16,21-11-3 0,-7 1-2 0,0 1 0 15,0 2-2-15,2-4-3 0,-2 4-3 16,1 0 0-16,0 2-1 0,0 2-1 15,-1 0 0-15,0 6 1 0,0 0-2 16,-3 3-2-16,2 1-5 0,-3 4-11 0,-1-1-8 16,1 2-19-16,-2-2-26 0,2 1-28 15,-2-1-33-15,2 1-33 0,-2-1-35 0,-1-5-571 16,0 1 262-16,1-4 172 0</inkml:trace>
  <inkml:trace contextRef="#ctx0" brushRef="#br0" timeOffset="40623.8">24483 5273 102 0,'4'11'109'0,"-2"-2"-7"0,0 5-12 16,0 2-3-16,0-3-14 0,0-1-3 15,-2 1-7-15,0-1 1 0,0 0-6 0,0-2 10 16,3-2 4-16,-3-1 8 0,0-3-5 15,0-4 4-15,0 0 0 0,0 0 7 16,0 0 2-16,0 0 5 0,13-19-4 0,-5 9-1 16,0-2-4-16,3 0 4 0,2-1-4 15,4 1-4-15,1 0-9 0,0 2-2 16,1 1-7-16,0 2-4 0,0 1-4 16,-3 2-3-16,4 0-4 0,-3 4-5 0,0 4-2 15,-2 0-2-15,-1 2-3 0,2 3-3 16,-6 2-4-16,-2 3 1 0,0-1-6 15,-1 2-11-15,-2 1-7 0,-3-1-12 0,0-2-18 16,-2-1-27-16,0 0-27 0,2-4-43 16,-2 3-63-16,-2-6-590 0,2-1 264 15,0-4 174-15</inkml:trace>
  <inkml:trace contextRef="#ctx0" brushRef="#br0" timeOffset="41290.2213">25596 4759 124 0,'0'-6'244'0,"2"0"-4"16,-2 1-11-16,0 5-14 0,2-4-10 15,-2 4-2-15,0 0 5 0,16 22-5 16,-6-3-13-16,5 11-5 0,2 7-5 0,10 22-2 15,1 2-12-15,2 4-11 0,1 2-13 16,-1-4-4-16,2 4-14 0,-1-7-10 0,-1-1-12 16,-6-11-10-16,-2-9-7 0,-2-4-9 15,-3-6-4-15,-1-4-10 0,-2-5 1 16,-2-2 6-16,0 0 13 0,-3-6 12 0,2-6 1 16,-3-5-9-16,1-2-10 0,-1-5-3 15,2-7-8-15,-1-6-7 0,2-4-9 16,-3-11-2-16,4-11-9 0,0-2-1 15,2-24-5-15,1 1-2 0,0-1-4 0,-4 12-4 16,-1 13-2-16,-4 5-4 0,0 5-6 16,1 1-8-16,-2 7-13 0,1 3-18 0,-4 0-22 15,2 6-34-15,-2 2-32 0,2 0-33 16,-2-1-50-16,0 3-60 0,3 2-54 16,-3 1-980-16,4 1 440 0,-2 2 290 15</inkml:trace>
  <inkml:trace contextRef="#ctx0" brushRef="#br0" timeOffset="41963.5988">26968 5067 117 0,'6'-6'190'0,"3"-1"-9"0,1 3-14 16,5 0-5-16,3 2-11 0,0 4-11 15,3 0-9-15,1 2-10 0,3 5-8 16,-4 1-8-16,0 3-5 0,-2 5-6 16,-4-2-12-16,0 5-4 0,-4 0-7 0,-5 3-8 15,-2-5-5-15,-2 1-7 0,-4 1-3 16,0-2 1-16,0 0-8 0,-2-2-7 0,2-2 0 16,0-1-5-16,-3-3 0 0,3-2-5 15,2 0-1-15,-2-6-1 0,2-3-6 16,0 0-1-16,0 0-1 0,0 0-3 15,13-19 2-15,-7 6-3 0,0 2-1 0,2-3 0 16,0 3-1-16,0-3 1 0,-2 3-3 16,0 0 1-16,0 3-2 0,-1 1-2 15,-1 1-1-15,0 5 1 0,-4 1 1 0,0 0-1 16,11 13 0-16,-9-3 0 0,2 6-1 16,-1 1 0-16,-1 2 0 0,2 2-6 15,-2 0-19-15,0 0-14 0,2-1-25 0,0-1-22 16,0 1-39-16,0-3-30 0,4-2-26 15,-2-3-502-15,2-1 231 0,0-5 153 16</inkml:trace>
  <inkml:trace contextRef="#ctx0" brushRef="#br0" timeOffset="42153.9342">27945 5236 121 0,'10'-5'166'16,"2"-4"-14"-16,1 1-13 0,-1 3-15 16,10-3-16-16,3-1-21 0,-4 2-16 15,3 1-21-15,-1-1-34 0,-2-1-44 16,-2 4-44-16,-3 1-246 0,0-1 108 0,-4 2 71 16</inkml:trace>
  <inkml:trace contextRef="#ctx0" brushRef="#br0" timeOffset="42289.1486">28044 5456 186 0,'0'9'193'0,"4"-1"-11"16,2-3-6-16,6-2-15 0,1-2-15 0,6-2-13 15,2-3-18-15,7-2-25 0,6-5-37 16,-3-1-46-16,3-1-48 0,0-5-60 16,2-4-341-16,3 0 150 0,-6-3 99 0</inkml:trace>
  <inkml:trace contextRef="#ctx0" brushRef="#br0" timeOffset="43024.6161">28866 4911 122 0,'14'-4'161'0,"0"0"2"0,-3 0 0 16,1 1-1-16,-1-1 1 0,0 2-3 15,-1-2 1-15,-2 0-1 0,-2 0-3 0,4 1-2 16,-4-1-4-16,0 0-7 0,-2 0-6 16,0 2-12-16,1-2-11 0,-3-1-12 15,-2 5-5-15,2-8-8 0,-2 5-10 16,0 3-8-16,0-10-7 0,0 10-6 0,0-6-6 15,0 6-4-15,0-8-3 0,0 8-10 16,0 0 1-16,-2-7-7 0,2 7-4 0,-2-4-3 16,2 4 1-16,-3-5-7 0,3 5 3 15,0 0-4-15,0 0 0 0,0-6-2 16,0 6-1-16,0 0 1 0,-4-9-3 16,4 9-1-16,-2-2-1 0,2 2-3 0,-2-8 0 15,0 4 0-15,2 4-1 0,-4-11-1 16,2 7-1-16,0-2-2 0,0-3 1 0,0 2 5 15,0 0-1-15,-2-1-6 16,-2-1 6-16,2 1-2 0,0 3 0 0,0-1-4 16,-4 0-1-16,-3 4 1 0,-2 4-2 15,-8 4-1-15,-2 3 0 0,-9 8 4 0,-6 7-7 16,-12 19 7-16,5 0 0 0,3 4-1 16,12-8 0-16,7 3-3 0,6-6 2 15,4 1-1-15,7-1 0 0,4-3-2 16,4-1 3-16,6-1-7 0,3 0 0 0,3-3-5 15,6-6-4-15,-2-7-6 0,6-1-3 16,-1-4 2-16,3-7-3 0,-1-1 3 16,2-4-1-16,1-4 1 0,-3-1 4 0,-1-7 2 15,1-1 0-15,-4 1 3 0,2-5 1 16,-1-1 3-16,-6 4 0 0,0 2 4 16,-2 0-1-16,-3 3 2 0,2 1 0 0,-5-1-3 15,3 5 1-15,-5 2 0 0,2 0 3 16,0 4 1-16,2 4 1 0,-2 2-1 15,0-1 4-15,0 7-4 0,1 0 0 16,0 3 3-16,1 2-6 0,1-1-16 0,-3 4-21 16,3-1-28-16,-2-3-28 0,-1-1-33 15,0-2-19-15,2 0-34 0,0 1-26 0,-2-5-514 16,0 0 246-16,1-3 164 0</inkml:trace>
  <inkml:trace contextRef="#ctx0" brushRef="#br0" timeOffset="43914.1902">29622 5225 130 0,'11'-3'190'0,"0"-3"-7"15,1-1-11-15,0-4-14 0,0 2-11 16,0-2-9-16,1-1-6 0,-3-3-6 15,1 2 2-15,-3 1-3 0,3-3 1 16,-3 2-8-16,-4 1-8 0,1 1-6 0,0 1-10 16,-5 2-11-16,-5 1-8 0,0 1-8 15,-1 4-8-15,6 2-9 0,-21 4-2 16,11 2-3-16,-5 3-7 0,0 1-4 0,1 3-3 16,0 1-6-16,4 2-6 0,2-2 2 15,1 1-9-15,3 1-3 0,2-5-5 16,4 3-6-16,2-3-6 0,3-2-5 0,-1-3-3 15,6 1 0-15,4-2-3 0,0-2 3 16,1-3-2-16,2 0-2 0,0-3 1 16,3-2 5-16,0-1 1 0,0-1 1 15,-1 0 3-15,-2-1 0 0,-2 0-3 0,-3 0 6 16,2 2 0-16,-2 0 1 0,-1 2 0 16,-2 0-4-16,-3 2 4 0,3-2-3 0,-3 4 4 15,2 0 0-15,2 0 2 0,-4 4-2 16,2-1 0-16,3 2 0 0,0 0 2 15,2 3-1-15,1-2-2 0,0 1-4 16,0-3 0-16,4 2-6 0,-2-3-2 0,1 2-7 16,-1-4-10-16,0-1 7 0,-2 0 3 15,-2 0 2-15,-1-3 0 0,-3-1 1 16,-1-2-5-16,0-1 3 0,-5-1-1 16,-4-1 1-16,0 1 6 0,-2-4-2 0,-5 0 3 15,3 1-2-15,-3 4 4 0,1-3-7 16,0 2-10-16,-1 1-5 0,3-1-6 0,0 2-4 15,2-1-6-15,0 3-6 0,2-2 1 16,0 6 1-16,6-9-3 0,5 5-4 16,3-2 0-16,4 0 0 0,-2 1 1 15,8-4 7-15,1 1 0 0,1-3 9 0,1-1 4 16,2-3 9-16,-1-1 5 0,-1-1 16 16,1-2 10-16,-4 0 8 0,-1-2 22 15,-4 4 10-15,-2 0 15 0,-1 3 14 0,-4 1 10 16,0 4-3-16,-2-1-6 0,-3 4-6 15,-3 3-2-15,-4 3 1 0,0 0 1 16,0 0 5-16,-4 25 6 0,-1-9 0 0,1 9-6 16,-2 2 0-16,-2 7-6 0,2 3-6 15,-2 2-3-15,2 4-6 0,2 4-6 16,0 4-9-16,0-6-2 0,2-4-18 0,0 1-10 16,2-2-7-16,0-8-10 0,0 1-9 15,0-7-5-15,0 1-3 0,0-8 0 16,2-2 2-16,-2-3-4 0,-2-5 4 15,0-3 4-15,0 0 2 0,2-6 2 0,-5 2 4 16,5-2 1-16,0 0 1 0,-11-14 0 16,7 7 0-16,2-1-2 0,-2 0-6 15,0-1-11-15,2-1-12 0,-1 2-11 0,1-3-30 16,0 2-29-16,2-2-35 0,-2-1-358 16,4 2 174-16,0-5 114 0</inkml:trace>
  <inkml:trace contextRef="#ctx0" brushRef="#br0" timeOffset="45249.7668">28377 4653 100 0,'0'0'210'16,"-4"-5"-13"-16,4 5-15 0,6-10-18 16,3 7-1-16,6-4-11 0,4 1-8 0,9 0-10 15,1-1-9-15,9-1-13 0,0-1-9 16,3 3-11-16,-3-1-10 0,-2 1-6 15,2 0-8-15,-9 3-7 0,1-2-6 0,-2 0-4 16,-7 2-5-16,-2-1-6 0,-2-1 2 16,-1 4-6-16,0-2 0 0,-4 0-6 15,-3 0 0-15,-1-1-3 0,-4 0-3 0,-2 0-2 16,-2 4-1-16,0-6 4 0,0 6 4 16,-12-5 5-16,3 5 1 0,-1-2 6 15,10 2 5-15,-26 4 8 0,12-1 1 16,-4 5 3-16,-3 2 5 0,3 0 2 0,-6 7-4 15,3 2 10-15,0 4-1 0,0 5 11 16,-3 4 12-16,4 6 7 0,-2 2-2 16,5 2-1-16,2 5 4 0,2 0-5 0,3 2-9 15,2 0-2-15,4 6-2 0,-1-3-5 16,0 3-7-16,5-4 7 0,-2-2-18 0,2-3-5 16,0-3-9-16,0-1-3 0,0-2-2 15,-2-2-6-15,-2-1 5 0,0-3-6 16,-2-6-6-16,-7 1 0 0,0-3-4 15,-2-4-3-15,-1-6 2 0,-6 2-3 0,2-7-3 16,-2-1-3-16,-1-4 2 0,1-5-6 16,2-1-2-16,-2-5 2 0,1-5-3 15,4-1-1-15,2-6-1 0,3-2-4 0,6-4-1 16,2-1-5-16,6-2-2 0,4 2-8 16,4-1-3-16,5 0-1 0,2 0 2 15,4 2-4-15,1 4-3 0,-4 4-7 0,6 0-8 16,-1 5-5-16,1 1-17 0,0 0-13 15,0 6-14-15,-1-1-20 0,-1 2-18 16,-2 1-31-16,0-1-36 0,-4 2-39 0,3 2-33 16,-1-1-38-16,-4-2-794 0,-2 2 373 15,4-1 246-15</inkml:trace>
  <inkml:trace contextRef="#ctx0" brushRef="#br0" timeOffset="46511.6845">29468 5179 158 0,'2'7'194'0,"2"-1"-4"0,0 3-5 15,4-4-9-15,8-1-11 0,-2 0-12 16,5-4-13-16,3 0-12 0,-2-3-6 16,6-2-13-16,0-3-10 0,-3-1-7 0,3-2-6 15,-6-1-4-15,2-1-3 0,-5-2-4 16,-1-3-4-16,-2 3-4 0,-6 0-1 15,-2 0-4-15,-2 1-1 0,-4 1-4 16,-4 1-7-16,-2 4-3 0,-2-3-6 0,-6 8-5 16,0 0-5-16,-3 6-1 0,-3 0-8 15,4 3 1-15,-2 7-4 0,2 3-2 0,1 3-2 16,4 2-5-16,5 4 1 0,4-3-2 16,4 3-1-16,4 0 0 0,7-3-2 15,2 1 0-15,5-3-1 0,4-3-1 16,2-6 2-16,7-3-3 0,1-2-1 0,0-6 1 15,9-3 1-15,-3-4 0 0,7-6 4 16,-3-3 2-16,1-5 2 0,-1-5 5 0,9-12 1 16,-5-6 4-16,-3-2-3 0,-3-5 2 15,-4-2 2-15,-4-1 0 0,-11 7 11 16,-3 6 1-16,-4 2 6 0,-3 3 2 16,0 5 2-16,-2 6 8 0,-3 2-4 0,-2 2-4 15,0 6-10-15,-1 4-4 0,-5 7 4 16,0 4-10-16,0 0-1 0,-19 21-2 15,2 5 1-15,-5 13-4 0,-9 23 3 0,-1 9 0 16,0 7-4-16,-6 25 0 0,4 1-7 16,1-1 1-16,3 0-4 0,7-19 3 15,4-2-4-15,2-5-7 0,2-4-13 0,6-13-1 16,7-13 0-16,0-7-5 0,2-5-7 16,4-5-6-16,0-3-4 0,3-8-2 15,2-4 0-15,1-3-5 0,1-7-2 0,1-3 2 16,1-6 3-16,0-3 3 0,-1-3 5 15,-1-5 3-15,2-6 3 0,-5 0 1 16,1 0 3-16,-5-1 3 0,-2 3 2 16,0-4 1-16,-4 4 2 0,2-1 2 0,-2 1 1 15,0 0 0-15,0 0 1 0,2 0-3 16,0 0 1-16,0-2 1 0,4-1 1 0,2-2-2 16,5-1-1-16,-2 1-2 0,5-5 0 15,4-3-1-15,-2-7 0 0,3 0-1 16,2-5 1-16,-2 0 3 0,9-15 0 15,0-2 2-15,-3 2 2 0,-4 7 5 0,-4 9 1 16,-3-1 10-16,2 4 8 0,-4 7 6 16,-1 1 10-16,-3 7 9 0,1 2 4 0,-1 2 6 15,-3 7-1-15,1-3-7 0,-4 9-5 16,0 2 2-16,-2 6-3 0,0 0 0 16,-2 32 6-16,-2-1 4 0,-2 18 7 15,-3 8-3-15,2 27-1 0,-3 5-2 0,1 1-10 16,1 2 3-16,2-3-9 0,0-1-3 15,3-2-8-15,1-17-9 0,4-11-7 0,1-3-4 16,3-4 2-16,-2-8-7 0,2-5-5 16,3-6-4-16,-1-7 0 0,3-6 4 15,-3-8-1-15,3-5 1 0,-1-5 3 16,-2-2-4-16,2-6 2 0,-4-7 4 0,-4-3 4 16,0-4 0-16,-4-5 1 15,-4-2-1-15,-4-5 0 0,0-1 5 0,-4 2 0 16,-4 2 0-16,-1 2 1 0,1-1 3 0,-2 4-2 15,2 3-5-15,2 2-8 0,4 4-11 16,1 2-18-16,1-2-28 0,4 0-33 16,1-2-42-16,5 0-49 0,7-6-48 0,5-4-53 15,3 0-647-15,2-10 318 0,4-5 210 16</inkml:trace>
  <inkml:trace contextRef="#ctx0" brushRef="#br0" timeOffset="46713.1715">31110 4216 2805 0,'17'-6'-28'0,"2"7"36"0,0 7-6 0,3 8 4 16,2 6 25-16,6 14 30 0,15 17 21 15,-3 11 6-15,9 24 18 0,-9 9-4 16,-3 4 7-16,-10 4-14 0,-6 5-7 0,-10-20-13 16,-6-5-20-16,-9-1-26 0,-5-2-25 15,-8-10-43-15,-8-5-43 0,-11-10-33 16,-4-6-30-16,-9-9-37 0,-1-4-29 0,-3-14-51 15,0-10-650-15,-6-3 310 0,-6-8 204 16</inkml:trace>
  <inkml:trace contextRef="#ctx0" brushRef="#br0" timeOffset="47334.3286">20688 4636 192 0,'-26'-13'206'0,"1"1"-4"16,1 8-10-16,2 0-8 0,-2 4-12 15,-3 4-13-15,-9 8-7 0,-9 13-7 16,-17 19-6-16,-15 28-5 0,-4 20 2 0,3 15-2 16,-15 39-9-16,2 6-6 0,8 2-5 15,20-26-16-15,9 0-8 0,8-4-15 16,15-8-3-16,9-3-8 0,16-26-9 0,8-5-11 16,12-5-15-16,12-9-26 0,8-8-22 15,4-6-32-15,9-10-30 0,-5-14-33 0,1-10-36 16,-3-11-29-16,1-5-26 0,2-10-556 15,-5-5 259-15,6-9 171 0</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29:36.194"/>
    </inkml:context>
    <inkml:brush xml:id="br0">
      <inkml:brushProperty name="width" value="0.05292" units="cm"/>
      <inkml:brushProperty name="height" value="0.05292" units="cm"/>
      <inkml:brushProperty name="color" value="#FF0000"/>
    </inkml:brush>
  </inkml:definitions>
  <inkml:trace contextRef="#ctx0" brushRef="#br0">6955 4235 27 0,'48'-18'86'0,"-1"-1"-7"0,4 5-1 16,17-8-9-16,3 1-8 0,1 1-3 0,-13 6-1 16,-5 0-7-16,-5 5-4 0,-7-1-7 15,-2 5 0-15,-5-3-6 0,-5 4 1 0,-2-1-6 16,-7 1-2-16,1 2-2 16,-6-2 1-16,4 2-4 0,-8 0-3 15,3 2 1-15,-5-1-4 0,2-1-2 0,-2 2 1 16,-2 0-2-16,-8 0 0 0,10 3 0 0,-10 1 2 15,-2 4-4-15,-4-1-8 0,-6 5-9 16,-8 5-8-16,-11 2-10 0,-9 5-3 16,-26 9-3-16,-2 1-5 0,0 1-5 15,-3-3 4-15,-1 3 0 0,-1-4 5 0,2 0 1 16,3-2 4-16,3 1 2 0,1-3 4 16,11-4-1-16,8-4 5 0,1-2 0 15,8-2 2-15,4-1 4 0,5-6-1 16,5 4 3-16,1-5 1 0,7 2 2 0,1-3 6 15,6 0 8-15,5-4 3 0,2-2 1 16,0 0 4-16,20 1 4 0,-4-4 5 16,5-3-1-16,7-3 3 0,10-1 3 15,11-6 2-15,23-7-2 0,4 1-1 0,4-3-4 16,3 0 2-16,-2-2-8 0,-5 4 1 16,-3 3-2-16,-13 1 1 0,-11 4-3 15,-3 1-1-15,-7 3-4 0,-4 1-1 0,-3 1-2 16,-4 1 0-16,-5 0-1 0,-2 3 2 15,-2-1-1-15,-4 2 5 0,0-2 3 16,-3 2-6-16,-1 3 1 0,-2-3-1 0,-1 2 0 16,-4-2-3-16,-4 4-12 0,6-6-7 15,-6 6-12-15,0 0-13 0,0 0-12 16,0 0-12-16,0 0-22 0,-10-5-190 0,10 5 93 16,0 0 61-16</inkml:trace>
  <inkml:trace contextRef="#ctx0" brushRef="#br0" timeOffset="2919.7985">11176 5154 8 0,'4'5'55'0,"-4"-5"-5"16,0 0-6-16,2 5-5 0,-2-5-2 0,0 0-7 15,-2 9-9-15,2-9-13 0,-4 5-15 16,4-5-18-16,-4 3-64 0,4-3 30 15,-3 5 20-15</inkml:trace>
  <inkml:trace contextRef="#ctx0" brushRef="#br0" timeOffset="28157.7086">17195 5856 71 0,'-6'4'88'16,"6"-4"-4"-16,0 0-7 0,0 0 0 0,0 0 0 16,0 0-9-16,0 0 3 0,0 0 0 15,0 0-3-15,0 0 0 0,0 0 0 0,0 0-6 16,0-16-3-16,0 8-7 0,0 1 2 15,0-5 2-15,0 1-1 0,-2-4 1 16,0-3-4-16,0-1-2 0,-2-5-1 16,-1-4-1-16,1-9 0 0,-5-3-6 0,1-7-6 15,0-3 1-15,-3 0-1 0,0 1-2 16,-1-4 3-16,1 1-9 0,1 5-1 0,1 4 2 16,0 1-2-16,3 4 1 0,-2 1-3 15,2 4-4-15,-1-1-5 0,2 7 0 16,1 1-2-16,0 2 1 0,0 4-9 15,4-1 6-15,-4 3 2 0,4 2-7 0,-2 0 1 16,0 1-1-16,2 4 0 0,-2-1 1 16,0 0-2-16,2 3 1 0,-3 0-4 15,3 1-1-15,3 3 1 0,1-4 1 0,0 6 2 16,4-1-1-16,2 0-2 0,4 1 0 16,4 1-1-16,4-1 0 0,1 2 3 15,7-1-2-15,2-1 1 0,1 2-2 16,5 1 2-16,5 0-3 0,3 0-2 0,5-2 4 15,0 2 2-15,10-3-3 0,2 2 0 16,2 1 1-16,-2-1 1 0,1-1-3 0,-1-1 0 16,-1 2 2-16,1 1-1 0,-4-2 1 15,-9-1 2-15,0 2-3 0,-2 1 4 16,-3-2-3-16,-5-1-1 0,-5 2-4 16,-1 1 2-16,-1-2 4 0,-6 2-2 0,-2 0 4 15,-3-1-1-15,1 1 4 0,-7 0-2 16,4-3-1-16,-8 3 2 0,4 0 2 0,-4 0 3 15,-2 0 5-15,1 0-4 0,0 0 3 16,-3 3 2-16,1-2 0 0,-3 2 2 16,2 3-1-16,3 5 1 0,-4 0 2 0,1 3 5 15,0 3-5-15,1 2 4 0,-1 3 1 16,1 3 7-16,-1 6-4 0,1 1 6 16,-1 2-8-16,2 5 0 0,0 4-2 15,-2 3-3-15,0 1-2 0,-2 3-1 0,1-1-3 16,1 1 0-16,-1 0-1 0,-3-7-3 15,0-1 3-15,0 0-2 0,1 0 2 16,-1-2-2-16,-2-2 1 0,0 0-4 0,0-5-1 16,-2-1 3-16,2-2-2 0,-2-1 1 15,-2-3-1-15,2-2 0 0,0-4-1 0,-2 2-1 16,0-5 3-16,0 2-2 0,0-4-1 16,-2 0 2-16,-1-2-2 0,1 1 5 15,-4-3-5-15,1-1 1 0,1-3-1 16,-5 3-3-16,-1-4-2 0,-2 2 2 0,2-6-3 15,-5 3 0-15,-2-1 1 0,-2-2-2 16,-7-1-1-16,-1-1 0 0,-5 0-1 0,-2 0 2 16,-8-3 0-16,-5 0 0 0,-8 2-1 15,-5-4 1-15,1 4-3 0,-3 0 1 16,-1-2-1-16,-1 1 1 0,-1 1-2 16,0 1 0-16,0-2 2 0,-1 2-2 0,1 2-1 15,-1-2 5-15,3 0-3 0,-2 0 0 16,8 0 1-16,7 0 0 0,3 0-1 15,3 0 2-15,3-2 2 0,7 2-4 0,4 0 3 16,0-3 0-16,7 2 2 0,4 1-3 16,2-2 0-16,-1 2 0 0,2 0-4 15,5-3 3-15,-2 3 0 0,2 0 0 0,3 0-3 16,0 0 1-16,10 0 1 0,-16 0 0 16,16 0 0-16,-12 0 1 0,12 0 1 15,-8 3-3-15,8-3-1 0,0 0 2 0,-7 2-2 16,7-2 2-16,0 0-4 0,0 0 1 15,-2 4 1-15,2-4-2 0,0 0-2 16,0 0-3-16,0 0-3 0,0 0 0 0,0 0-3 16,0 0-6-16,0 0-3 0,0 0-6 15,0 0-6-15,-7 2-6 0,7-2-10 16,0 0-7-16,0 0-14 0,0 0-20 0,0 0-14 16,0 0-20-16,-4 3-14 0,4-3-16 15,0 0-18-15,-6 3-15 0,6-3-428 0,0 0 210 16,0 0 139-16</inkml:trace>
  <inkml:trace contextRef="#ctx0" brushRef="#br0" timeOffset="29490.2897">10451 5726 12 0,'0'0'21'0,"0"0"-10"0,0 0-9 16,0 0-18-16,0 0 5 0,0 0 4 0</inkml:trace>
  <inkml:trace contextRef="#ctx0" brushRef="#br0" timeOffset="30867.5976">9643 6589 6 0,'0'0'84'0,"0"0"-1"0,0 0-5 15,-4-4-5-15,4 4-5 0,0 0 3 16,0 0-14-16,0 0-1 0,0 0 0 0,0 0 8 15,0 0 5-15,19 0 0 0,-6 0-2 16,8 1 2-16,2-1 7 0,11 3 1 16,8-1 0-16,6-2 1 0,12 0 1 15,6-2 0-15,25 2-2 0,6 0-6 0,3-3-2 16,1 2-2-16,0 0-4 0,-2 1-7 16,-6 1-1-16,0-2-7 0,-18 2 0 15,-11-1-2-15,-1 0-5 0,-3 1-2 0,-9-1-5 16,-3 3 0-16,-1-1-6 0,-5-2-2 15,1 1-1-15,-7 1-5 0,-5 1-1 16,1-3 2-16,-4 1-3 0,-5 1 2 0,0-2 0 16,-4 3-2-16,1-3 3 0,-4 1 2 15,-3-1-2-15,0 2 3 0,-1 1-2 16,-3-2-1-16,1-1 0 0,-3 1-2 0,-1 2-2 16,-6-3 0-16,9 5-1 0,-7-2-2 15,0 0-2-15,-2-3 4 0,2 6-6 16,-2-6-2-16,-2 8 1 0,2-8-1 0,-2 5-2 15,2-5-1-15,-2 6 1 0,2-6-1 16,0 0-2-16,-2 6 1 0,2-6-1 16,0 0 1-16,-5 4 0 0,5-4-3 0,-2 3 0 15,2-3 1-15,0 0 0 0,0 0-2 16,-2 6 1-16,2-6-2 0,0 0-1 0,0 0 0 16,0 0 1-16,-2 6-1 0,2-6-1 15,0 0-1-15,0 0 1 0,0 0-3 16,0 0-1-16,0 0-4 0,0 0-4 15,0 0-2-15,2 6 0 0,-2-6-9 0,0 0 0 16,0 0-12-16,0 0-9 0,0 0-11 16,0 0-15-16,0 0-16 0,0 0-17 0,0 0-16 15,0 0-11-15,-4 3-10 0,4-3-15 16,0 0-398-16,0 0 189 0,0 0 124 16</inkml:trace>
  <inkml:trace contextRef="#ctx0" brushRef="#br0" timeOffset="33541.4365">12386 6586 51 0,'0'0'69'0,"-4"3"0"16,4-3-8-16,-6 3 3 0,6-3-2 15,-4 5-3-15,4-5-4 0,-4 3-1 16,4-3-1-16,-2 4-2 0,2-4 7 0,0 0-8 16,-3 6-1-16,3-6-6 0,0 0 5 15,-3 6-1-15,3-6 3 0,0 0 4 0,8 7-5 16,-6-2-1-16,-2-5 5 0,10 6-1 16,-4-4 1-16,2 1 3 0,3 0 2 15,4 2 1-15,2-4 4 0,2 4 1 16,6-2-1-16,5 0 2 0,2-2-2 0,3 0 0 15,8-1-4-15,3 2-3 0,4-2 1 16,3 0-5-16,6 0-1 0,4 0-3 16,1-2-3-16,1 2-1 0,1 2-1 0,-1-4-4 15,-1 2 2-15,1 0-5 0,-3 0-5 16,-1 0 0-16,-10 0-5 0,2 0 0 16,-2 0-6-16,-4 2-2 0,-1-2-1 15,-3-2-1-15,-1 2-3 0,-5-1 0 0,-3 1-3 16,-2 0 1-16,-2 0 0 0,-5 0-1 0,-1 0 0 15,-3 0-3-15,-2 0 3 0,-2-1 2 16,-3 1 1-16,2 0 5 0,-6 0-5 16,0 1 3-16,-1-1 1 0,-2 1-5 0,-7-1 0 15,10 2-1-15,-6 1-2 0,-4-3 0 16,0 0 1-16,5 3-1 0,-3 1-2 16,-2-4-1-16,0 0 0 0,0 0 0 15,0 0-1-15,0 0 0 0,-7 8 0 0,7-8-4 16,0 0 2-16,0 5-1 0,0-5 0 15,0 0-2-15,0 0 2 0,0 0-1 0,0 0 2 16,-4 4-1-16,4-4-1 0,0 0 1 16,0 0-3-16,0 0 2 0,0 0-1 15,0 0 0-15,-2 6 0 0,2-6 0 16,0 0 2-16,0 0-2 0,0 0-2 0,0 0 3 16,0 0 0-16,0 0-2 0,0 0 2 15,0 0-1-15,0 0-1 0,0 0 1 0,0 0 2 16,0 0-4-16,0 0 0 0,0 0 1 15,0 0 0-15,0 0 0 0,0 0-2 16,0 0 1-16,0 0 0 0,0 0-2 16,0 0-2-16,0 0-1 0,0 0-3 0,0 0 2 15,0 0-7-15,0 0 0 0,0 0 3 16,0 0-4-16,0 0-2 0,0 0 2 0,0 0 0 16,0 0-2-16,0 0 1 0,0 0 0 15,0 0-1-15,0 6 3 0,0-6-2 16,0 0 0-16,0 0-4 0,0 0 6 15,0 0 0-15,0 0-3 0,0 0 1 0,0 0-1 16,0 0 2-16,0 0 2 0,0 0-2 16,0 0 1-16,0 0 0 0,0 0 1 15,0 0-2-15,-6 1-2 0,6-1 5 0,0 0-3 16,0 0 0-16,0 0 3 0,0 0-2 16,-5 4 0-16,5-4 0 0,0 0 0 0,0 0-3 15,-4 4 3-15,4-4 0 0,0 0-3 16,0 0 8-16,0 0-1 0,-4 4-2 15,4-4-2-15,0 0 5 0,0 0 1 16,-7 3 1-16,7-3 2 0,0 0-3 0,0 0 3 16,0 0-1-16,0 0 2 0,-6 3-1 15,6-3 1-15,0 0 1 0,0 0-1 0,0 0 2 16,-2 6-2-16,2-6-1 0,0 0 1 16,0 0 1-16,0 0-2 0,0 0 2 15,0 0 0-15,-6 1 2 0,6-1 0 16,0 0 0-16,0 0-1 0,0 0 0 0,0 0-1 15,0 0 3-15,0 0-2 0,0 0-1 16,0 0 2-16,0 0-2 0,0 0-3 0,0 0 8 16,0 0-3-16,0 0-2 0,0 0 3 15,0 0-4-15,0 0 1 0,0 0 2 16,0 0-1-16,0 0 3 0,0 0-6 16,0 0 1-16,0 0 2 15,0 0-3-15,0 0 3 0,0 0 0 0,0 0-4 0,0 0 6 16,0 0 2-16,0 0-2 0,0 0 1 0,0 0 1 15,0 0-4-15,0 0 0 0,0 0 4 16,0 0-1-16,0 0-1 0,0 0 0 16,0 0 1-16,0 0 2 0,0 0-2 15,0 0 1-15,0 0-1 0,0 0 2 0,0 0-2 16,0 0 0-16,0 0-1 0,0 0 0 16,0 0 1-16,0 0 0 0,0 0 2 0,0 0-7 15,0 0 3-15,0 0 3 0,0 0-2 16,0 0-2-16,0 0 4 0,0 0-3 15,0 0 0-15,0 0-2 0,0 0 3 16,0 0 0-16,0 0 1 0,0 0 0 0,0 0-2 16,0 0 3-16,0 0-1 0,0 0-1 15,0 0-2-15,0 0 3 0,0 0-2 16,0 0 3-16,0 0-3 0,0 0 2 0,0 0 0 16,0 0 0-16,0 0 0 0,0 0-3 15,0 0 1-15,0 0 2 0,0 0 2 0,0 0-1 16,0 0 1-16,0 0-3 0,0 0 1 15,0 0 0-15,0 0-1 0,0 0-2 16,0 0 1-16,0 0 2 0,0 0-2 16,0 0 0-16,0 0 2 0,0 0-6 0,0 0 3 15,0 0 4-15,0 0-3 0,0 0 2 16,0 0-2-16,0 0-2 0,0 0 3 0,0 0 5 16,0 0-3-16,0 0 1 0,0 0-4 15,0 0 1-15,0 0-3 0,0 0 3 16,0 0 0-16,0 0 3 0,0 0-5 15,0 0 2-15,0 0 0 0,0 0-2 0,0 0 4 16,0 0-2-16,10-11 1 0,-10 11-2 16,0 0 3-16,0 0-2 0,0 0-2 0,0 0 2 15,0 0 0-15,0 0-2 0,0 0 1 16,0 0 2-16,0 0-2 0,0 0 2 16,0 0-1-16,0 0 1 0,0 0-1 15,0 0-1-15,0 0 5 0,0 0-5 0,0 0-4 16,0 0 2-16,0 0 2 0,0 0 0 15,0 0-1-15,0 0-3 0,0 0 3 0,0 0-2 16,0 0 1-16,0 0 0 0,0 0-1 16,0 0-2-16,0 0 0 0,0 0-1 15,0 0 2-15,0 0-1 0,0 0 0 16,0 0 1-16,0 0-3 0,0 0-1 16,0 0 2-16,0 0 1 0,0 0 0 0,0 0 0 15,0 0 1-15,0 0 1 0,0 0 1 16,0 0-2-16,0 0 3 0,0 0-2 0,0 0 2 15,0 0-2-15,0 0 4 0,0 0-2 16,0 0-2-16,0 0 3 0,0 0-4 16,0 0 3-16,0 0 1 0,0 0 3 0,0 0-3 15,0 0 3-15,0 0-4 0,0 0 0 16,0 0 3-16,0 0 2 0,0 0-10 16,0 0 8-16,0 0 0 0,0 0-2 0,11 0-1 15,-11 0 3-15,0 0-4 0,0 0 0 16,11-4-3-16,-11 4 4 0,8-2-2 0,-4 0 6 15,-4 2 4-15,0 0-7 0,11-6 4 16,-11 6-2-16,8-3 1 0,-4 0-3 16,-4 3 1-16,9-1-3 0,-9 1 1 15,7-4-2-15,-3 0-5 0,-4 4-7 0,6-2-8 16,-6 2-9-16,0 0-10 0,8-4 2 16,-8 4-6-16,6-1-12 0,-6 1-4 15,0 0-5-15,7-2-9 0,-7 2-11 0,0 0-7 16,0 0-238-16,0 0 114 0,0-6 74 15</inkml:trace>
  <inkml:trace contextRef="#ctx0" brushRef="#br0" timeOffset="37747.087">8674 6828 6 0,'-22'0'52'16,"-3"0"-4"-16,5-3-2 0,4 1-2 0,-3-2-4 15,0-2 2-15,-4 2-2 0,-1-7-1 16,-1-1 6-16,-3-2-10 0,1-3 1 16,0-2-2-16,-1-2-5 0,-4-6 0 15,3-1-2-15,-3-3-2 0,4 0-3 16,-1-4-1-16,1-2 2 0,2-3-2 0,6 1-1 15,-1-4-3-15,1-1-1 0,6 2 4 16,3 5-6-16,4-3 1 0,3 3 0 0,2-1 0 16,2 6-3-16,4-5 2 0,5 1 1 15,0 0-8-15,3 2 1 0,5 2-2 16,0 1-2-16,6-3 4 16,3 1-1-16,1 3 2 0,5 3-3 0,2 1 2 15,4 2 1-15,2 4-6 0,3 3 3 0,1 2 1 16,3 1-4-16,-5 7 2 0,0 1 1 0,5 2 1 15,-3 4-5-15,1 4 1 0,1 2 3 16,5 1-6-16,-2 7 4 0,-3 1 2 16,1 4-1-16,-5 4 0 0,-2 2 2 0,-2 1 3 15,-3 5-5-15,-2 1 4 0,-5 2 4 16,-3 1-2-16,-2 1 0 0,-3 0-1 16,-6 0 6-16,-3-2-2 0,-3 0 4 15,-1 5 1-15,-5-4-2 0,-2-4 6 0,-2 2-4 16,-5 3 4-16,-1-2-1 0,-1-1 3 15,-1-3-5-15,-3 0-6 0,-2-2 5 16,3-4-4-16,-1-3-1 0,-2-2-1 0,0 0-3 16,3-4-5-16,-2-3-6 0,2-1-10 15,2-1-17-15,-1-3-9 0,0-1-23 0,3-3-19 16,-1 0-29-16,3-3-258 0,6 0 124 16,0 0 83-16</inkml:trace>
  <inkml:trace contextRef="#ctx0" brushRef="#br0" timeOffset="39567.9423">14828 5703 4 0,'-4'-22'77'16,"2"1"3"-16,2 2-4 0,-2-2-8 0,2-1 1 15,2 3-6-15,0-1-5 0,0-5-5 16,5 0 0-16,-2 0-6 0,3-2-3 16,0 4-3-16,3-1 2 0,1-1-2 15,4-1 0-15,0-1 5 0,2 2-8 0,2 2 2 16,4 0 2-16,-1 0-7 0,5 2 10 15,5-4 1-15,-1 0-3 0,4 5-4 0,-4 1 0 16,4 0-3-16,1 0 10 0,6 0-6 16,-3 4 0-16,3-3-3 0,-1 2 3 15,2 0-2-15,1 1 0 0,-1 2 1 0,3 1-6 16,1 0 1-16,4 3-2 0,-1 2-4 16,3-1 7-16,3 2 2 0,1 2-2 15,1 2 2-15,2 1-4 0,1-2-4 0,-1 6 1 16,0-2-1-16,1 1-4 0,-3 2 1 15,3 2-4-15,-3-1 2 0,-2 5-3 16,3-2 1-16,-3 0-3 0,-3 4-1 16,-1 0 0-16,3 1-1 0,-3 0 0 0,-1 1-3 15,-1-1-1-15,-5 1-8 0,1 5 7 16,-3-4-2-16,-3 2-2 0,-7-2 3 0,0 2-5 16,-5 1 2-16,-1 1 1 0,-3 0 1 15,-2-1-3-15,-2 2 1 0,-3-2-1 16,-2 0-1-16,0-1 4 0,-2 3-2 15,-4-4 2-15,1 4 0 0,-2-1 1 0,-1-4 0 16,-2 2-2-16,-1 3 2 0,-1-4 3 16,-2 1-2-16,-2 2 1 0,0-2 0 0,-4 3-1 15,0 0 1-15,-3 1 0 0,-1 1-1 16,-5 2 1-16,0 0-1 0,-3 1-1 16,-4-2 3-16,-1 2 1 0,-2-2-2 0,0 2-2 15,-7 4 0-15,-2-3 4 0,1 0-5 16,-5-1 1-16,-3 2 3 0,-1-2 0 15,-2-2-1-15,-15 9 1 0,-5-3 1 16,7-9 3-16,-10 5 0 0,7-7 2 0,-13 3-1 16,5-10 1-16,7-3-3 0,-24 3-2 15,11-7-2-15,7-2-2 0,-4-4 0 0,-22 0-1 16,3-4-1-16,-1-3 2 0,2-3-5 16,4-1 0-16,4-1-3 0,4-4-2 15,3 0-2-15,11 5-3 0,10-2-12 16,3 2-14-16,1-2-14 0,-1 1-14 0,0-1-23 15,-1-1-36-15,3 1-32 0,-3-2-39 16,-20-4-590-16,-5 2 264 0,-5 0 175 0</inkml:trace>
  <inkml:trace contextRef="#ctx0" brushRef="#br0" timeOffset="47391.5343">7575 6724 47 0,'10'-7'130'16,"6"-1"-6"-16,2-5 2 0,10-1-4 16,1-2-5-16,9-3-10 0,1-3-2 15,1 1-7-15,0 1-6 0,-1-4-9 0,-5 9-3 16,-3 0-6-16,-3 0-5 0,-4 3-8 15,0 1-5-15,-5 1-4 0,0 1-7 0,-4 2-3 16,0 0-2-16,-2 1-5 0,-5 1 0 16,2 4-5-16,-1-2-8 0,-4 1 1 15,-5 2 1-15,0 0-3 0,2 11-3 16,-2-11-6-16,-14 13-1 0,2-4-5 0,-4 4 0 16,-4 1-2-16,-7 6-1 0,-9 3 0 15,-4 2-5-15,-15 11 4 0,-3 0-1 16,1 3 1-16,0-5-4 0,1 2 7 0,12-8-3 15,7-3 0-15,3-1 1 0,4-8 0 16,9-1-1-16,-1-2 4 0,6-3 1 16,3 0 3-16,6-5 6 0,5 0 5 0,2-5 4 15,0 0 4-15,22 0-2 0,-6-6 3 16,8 0-1-16,1-3-1 0,3 0-1 0,4-3-4 16,-1 0 0-16,1 0-3 0,0 1-3 15,-5 2-2-15,-1 2 2 0,-1-2 0 16,0 1-4-16,-3 1-1 0,-1 1-2 15,-5 3 0-15,2-3-1 0,-4 2-1 0,-1 1 0 16,0-1-1-16,-3 2 0 0,-1 0-2 16,-1 0 2-16,-1 0-5 0,-7 2 3 0,10 0-9 15,-10 0-16-15,0 0-26 0,0 0-23 16,0 0-19-16,0 0-25 0,0 0-15 16,-8 12-15-16,8-12-20 0,0 0-401 15,0 0 192-15,0 0 126 0</inkml:trace>
  <inkml:trace contextRef="#ctx0" brushRef="#br0" timeOffset="69524.3852">18336 8051 14 0,'0'0'13'0,"0"0"-2"0,0 0 0 0,0 0-1 15,0 0-2-15,0 0 2 0,0 0-3 16,0 0-3-16,0 0-1 0,0 0-1 16,0 0-3-16,0 0-1 0,5 3-4 0,-5-3-2 15,0 0-18-15,0 0 9 0,0 0 5 16</inkml:trace>
  <inkml:trace contextRef="#ctx0" brushRef="#br0" timeOffset="91840.7934">10085 10432 6 0,'0'0'23'0,"0"0"5"16,0 0-6-16,0 0 0 0,0 0-5 16,0 0 1-16,0 0-2 0,0 0 1 15,0 0-3-15,0 5 0 0,0-5 0 0,0 0-1 16,0 0 1-16,0 0 0 0,0 0 0 16,0 0-2-16,0 0 3 0,0 0 0 15,0 0-1-15,0 0-1 0,0 0-2 0,0 0 3 16,0 0-2-16,0 0-1 0,0 0-1 15,0 0 1-15,0 0 0 0,0 0 1 16,0 0-3-16,0 0-3 0,0 0 2 0,0 0 0 16,0 0 1-16,0 0-2 0,0 0-2 15,0 0 3-15,0 0-2 0,0 0-3 16,0 0 0-16,0 0 0 0,0 0 1 0,0 0 0 16,0 0-3-16,0 0 3 0,0 0-2 15,0 0-3-15,0 0 2 0,0 0-2 16,0 0 5-16,0 0-5 0,0 0 0 0,0 0 0 15,0 0 1-15,0 0-8 0,0 0-9 16,0 0-3-16,0 0-8 0,0 0-3 16,0 0-5-16,-2 4-93 0,2-4 44 0,0 0 29 15</inkml:trace>
  <inkml:trace contextRef="#ctx0" brushRef="#br0" timeOffset="136108.7208">19111 14441 13 0,'0'0'45'15,"0"0"-4"-15,0 0 0 0,0 0-7 0,0 0-1 16,0 0-4-16,0 0 1 0,0 0-4 15,0 0-1-15,0 0-2 0,0 0-4 0,0 0-1 16,0 0 1-16,0 0-7 0,0 0 4 16,0 0-3-16,0 0 0 0,0 0-2 15,0 0-2-15,0 0 0 0,0 0 0 0,0 0-3 16,0 0 2-16,0 0-4 0,0 0 3 16,0 0-3-16,0 0 2 0,0 0-1 15,0 0 3-15,0 0-1 0,0 0 1 16,0 0 0-16,0 0 0 0,0 0-1 0,0 0 2 15,0 0-2-15,0 0 1 0,0 0 1 16,0 0-1-16,0 0-5 0,0 0 4 0,0 0 0 16,0 0-2-16,0 0-1 0,0 0-1 15,0 0 0-15,0 0 1 0,0 0-2 16,0 0 1-16,0 0-2 0,0 0 1 16,0 0 1-16,0 0-2 0,0 0 2 0,0 0-5 15,0 0 3-15,0 0 1 0,0 0-2 16,0 0 1-16,0 0 1 0,0 0 0 15,0 0-2-15,0 0 1 0,0 0 2 16,0 0-4-16,0 0 0 0,0 0 3 0,0 0 0 16,0 0-4-16,0 0 2 0,0 0-3 15,0 0 5-15,0 0-3 0,0 0 1 0,0 0 0 16,0 0-1-16,0 0-1 0,4 6 0 16,-4-6 3-16,0 0-1 0,0 0 4 15,0 0-6-15,2 5 1 0,-2-5 0 16,0 0-1-16,0 0-3 0,0 0 3 0,0 0-8 15,0 5 1-15,0-5-3 0,0 0 0 16,0 0-1-16,0 0-4 0,0 0-3 16,0 0-2-16,0 0-5 0,0 0-4 15,0 0-6-15,0 0-4 0,0 0-99 0,0 0 48 16,0 0 31-16</inkml:trace>
  <inkml:trace contextRef="#ctx0" brushRef="#br0" timeOffset="137223.5693">21215 14616 13 0,'0'0'16'0,"0"0"-4"15,0 0 1-15,0 0-2 0,0 0 0 0,0 0-3 16,0 0 2-16,0 0-2 0,0 0-2 15,0 0 1-15,0 0-2 0,0 0 0 0,0 0 1 16,0 0-1-16,0 0-3 0,0 0 0 16,0 0 2-16,0 0-1 0,0 0-1 15,0 0 1-15,0 0 2 0,0 0-3 16,0 0 0-16,0 0-1 0,0 0 0 0,10 2 1 16,-10-2-2-16,0 0 2 0,0 0 0 15,0 0-2-15,0 0-1 0,0 0 3 16,0 0-3-16,6 4 3 0,-6-4-3 15,0 0 0-15,0 0 3 0,0 0 0 0,0 0-2 16,0 0 0-16,0 0 0 0,8 2 0 16,-8-2 0-16,0 0 0 0,0 0 0 0,0 0 0 15,0 0 2-15,6 5-1 0,-6-5-3 16,0 0 4-16,0 0-3 0,0 0 0 16,0 0 1-16,0 0 1 0,0 0-1 15,14-5-1-15,-14 5 0 0,0 0 3 0,0 0-1 16,0 0-2-16,0 0-1 0,0 0 3 15,0 0 0-15,0 0 1 0,0 0-6 16,0 0 1-16,11 0 0 0,-11 0-3 0,0 0-3 16,0 0-1-16,0 0-2 0,0 0-33 15,4 5 16-15,-4-5 9 0</inkml:trace>
  <inkml:trace contextRef="#ctx0" brushRef="#br0" timeOffset="141285.9701">23465 14590 88 0,'-6'-1'93'0,"6"1"-3"0,0 0-1 0,-4-5-3 16,4 5 2-16,0 0-4 0,-5-4-1 15,5 4-9-15,0 0-7 0,0 0-7 0,9-8 5 16,1 8-5-16,2-1 0 0,8-1 3 15,3 2 4-15,9 0 3 0,4 0-2 16,8 0-2-16,7 2 1 0,6-1-3 0,5 2-3 16,3 2-4-16,22-2 4 0,2-2-3 15,-15 4-4-15,-9-4-6 0,1 2-1 16,-2 0-3-16,-2 0-4 0,-6 0-4 16,-5 0-1-16,-7 1-5 0,-1 2-3 0,-9-6 0 15,0 3 0-15,-5 0-7 0,-1 0-1 16,-5 2-1-16,-2-4 0 0,-2 2-2 15,-1-2 0-15,-2 4-5 0,-4-4-1 0,0 2-2 16,-2 0-2-16,-2 0-3 0,-1 2-6 16,-5-2-8-16,-2-3-4 0,4 5-11 15,-4-5-8-15,-4 8-13 0,4-8 2 0,-9 2-11 16,1 0-13-16,2 0 1 0,-5-1-14 16,-2 2-10-16,-1-6-6 0,-4 3-11 15,-5 0-10-15,-2-1-4 0,-6-3-10 16,-1 2-282-16,-9-3 141 0,-1-1 93 0</inkml:trace>
  <inkml:trace contextRef="#ctx0" brushRef="#br0" timeOffset="141580.5921">23693 14604 29 0,'17'5'68'15,"7"4"8"-15,14 6-5 0,8-5-3 16,9 4-5-16,18 3-2 0,3-2-4 15,-13 0-2-15,-6-7 0 0,19 7 2 16,-15-3-9-16,-7-3-2 0,-1 1 0 0,-3-2 8 16,-1 3-20-16,-5-2 6 0,-1-5 6 15,-3 3-5-15,-2 0-1 0,-9-3 7 16,-1 2-12-16,0-5 0 0,-7 0-4 0,-2 4 0 16,0-5-6-16,-7 1-2 0,4-1-1 15,-6 2-2-15,1-2-15 0,-5 0-7 16,-6 0-7-16,11 0-11 0,-11 0-15 15,0 0-6-15,0 0-11 0,0 0-4 0,0 0-10 16,0 0-8-16,0 0-10 0,0 0-219 16,0 0 103-16,0 0 68 0</inkml:trace>
  <inkml:trace contextRef="#ctx0" brushRef="#br0" timeOffset="165752.0509">11364 16748 19 0,'0'0'22'16,"0"0"-3"-16,0 0-1 0,0 0-6 15,0 0 1-15,0 0 1 0,0 0-4 0,0 0-6 16,21 6-7-16,-21-6-6 0,0 0-32 16,0 0 14-16,0 0 9 0</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33:54.252"/>
    </inkml:context>
    <inkml:brush xml:id="br0">
      <inkml:brushProperty name="width" value="0.05292" units="cm"/>
      <inkml:brushProperty name="height" value="0.05292" units="cm"/>
      <inkml:brushProperty name="color" value="#FF0000"/>
    </inkml:brush>
  </inkml:definitions>
  <inkml:trace contextRef="#ctx0" brushRef="#br0">5628 2333 81 0,'14'-13'156'0,"-6"0"-3"0,4-8-3 0,2-10-5 15,5-11-6-15,7-20-10 0,0-13-10 16,0-9-6-16,7-20-12 0,3-5-8 0,0-3-6 16,-3 3-8-16,1-1-7 0,-2 3 7 15,-11 17-6-15,0 3-7 0,-4 3-6 16,1 6 0-16,-4 6-4 0,1 16 3 0,-4 10 1 15,-3 12-5-15,0 2-7 0,1 9-4 16,-1 8-4-16,5 8 6 0,4 9 2 16,-1 8 1-16,8 17-1 0,1 11-2 0,3 26-3 15,-2 10-2-15,-1 13-5 0,-4 26-4 16,-2 3-1-16,-2 0-3 0,-4-22-4 16,-3 6-3-16,3-9-13 0,-2-1-19 15,-1-8-22-15,1-7-24 0,-3-11-23 0,-2-15-22 16,1-1-30-16,0-9-20 0,-3-2-15 15,-4-7-27-15,0-5-449 0,-7-4 219 0,-2-7 144 16</inkml:trace>
  <inkml:trace contextRef="#ctx0" brushRef="#br0" timeOffset="694.4824">5824 1951 41 0,'-2'-5'148'16,"0"0"-14"-16,2 5-5 0,11-15 6 0,2 5-8 15,7-4-5-15,15-5-12 0,9-1-12 16,24-13-9-16,10-3-4 0,18-7-6 16,-1-6-6-16,0 4-8 0,-2-3-5 0,-6-1-5 15,-13 8-9-15,-2-4-2 0,-6 5 0 16,-5 2-3-16,-7 0 2 0,-7 10-3 16,-13 3 4-16,-6 8 6 0,-7 0 4 15,-4 4-2-15,-4 4-4 0,-7 2-5 0,-4 3-11 16,-2 4 3-16,0 0-3 0,0 0-4 15,-36 19-5-15,21-6 1 0,1 3-4 0,-2 0-2 16,4 2-1-16,4 1 0 16,-1 4-2-16,7-4-3 0,0 2 2 0,4 0 0 15,4 4-5-15,1-2-2 0,1 1 4 16,2 5-3-16,6-1 0 0,-4 3 0 0,3-2-2 16,-2 1-11-16,-3-1-3 0,-3 1-14 15,-3-1-7-15,-4-1-1 0,-2 2 7 16,-7-1 0-16,-1 2 4 0,-5-3 3 0,-2-2-1 15,-3-1 4-15,2-3 3 0,3-5 6 16,0-2 6-16,2-4 4 0,3-1 4 16,0-3 2-16,3-3-2 0,2-2-2 0,5-2 1 15,0 0-2-15,14-17 0 0,-2 6-5 16,5-9 4-16,7-3-2 0,10-7 0 16,10-13 1-16,7-1-3 0,-3-2 1 0,1 4-2 15,-9 8 1-15,-8 5 0 0,-5 6 0 16,-3 3 3-16,-3 2 4 0,-6 3 1 15,-3 3 4-15,-3 1 1 0,-5 5-4 0,-2 2-2 16,-2 4 2-16,0 0-1 0,-15 0-2 16,15 0-1-16,-10 14 0 0,6-7-2 15,1 5-3-15,3 0 5 0,5 3-1 16,3 0-1-16,3 4-1 0,1 0 1 0,6 6 1 16,0-3-5-16,2 3 4 0,-4 0-1 15,1 0 0-15,-4-4-1 0,0 2 3 16,-5 0 0-16,-4-4-4 0,-6 1 3 0,0-1-2 15,-8 3 1-15,-3-4-1 0,-8 3 1 16,-5-2 0-16,-1-1 0 0,-3-5-5 16,1 1 3-16,1-7-2 0,2 1-12 0,1-5-14 15,2-3-24-15,4 0-29 0,2-3-34 16,0-3-44-16,5-3-44 0,0-1-452 16,6-4 222-16,2-1 147 0</inkml:trace>
  <inkml:trace contextRef="#ctx0" brushRef="#br0" timeOffset="1209.2995">7628 1983 44 0,'23'-8'158'0,"0"-1"-15"15,7-5-8-15,0-3-10 0,-3-2-8 16,3-3-3-16,2-3-5 0,-7 0-2 16,-1 2-3-16,-2-2 1 0,-2 2-3 0,-8 2-3 15,-1 4-5-15,-3 1-5 0,-3 2-6 16,-3 3-7-16,-6 2-11 0,-1 4-3 16,-5 2-11-16,10 3-2 0,-25 12-4 0,5 1-4 15,-1 6-10-15,0 6 2 0,4 2-4 16,0 2-7-16,4-1-1 0,3 1-1 15,6-3-3-15,2 2-3 0,2-6-1 16,4 3-2-16,4-2 0 0,5-4 1 16,4-2-3-16,2-6-1 0,2-3-3 0,0-4 5 15,3-2-1-15,3-6-4 0,1-4-2 16,6-3 0-16,-3-4 0 0,5-6-2 0,-8 0 2 16,8-5-4-16,-7-2 2 0,-1 7 0 15,-3 1 0-15,-2-1 3 0,-4 6-5 16,1-1 2-16,-6 3-3 0,2 3-3 0,-2 3 3 15,1 3-4-15,-2 2 1 0,1 4 0 16,3 2 3-16,1 3-2 0,0 5 3 16,-1 1-1-16,4 2 2 0,0 4 0 0,1-1-4 15,1 5-14-15,-2-3-10 0,2-1-9 16,-1 2-14-16,-2-5-31 0,0-3-18 16,1-2-34-16,-2-1-45 0,-4-5-416 0,3-2 202 15,-2-3 134-15</inkml:trace>
  <inkml:trace contextRef="#ctx0" brushRef="#br0" timeOffset="2311.2843">9112 1030 186 0,'0'-9'194'0,"0"1"-14"0,0 3-18 15,0 5-16-15,0 0 1 0,0 0-5 16,-8 19-11-16,3-2-9 0,-2 8-11 0,1 8-11 15,0 9-10-15,-2 6-7 0,1 5-12 16,-1 3-9-16,1 0-15 0,1-1-18 16,-1-3-11-16,1-2-15 0,0-7-10 15,0-4-1-15,0-5-1 0,2-7-1 0,-2-1 0 16,2-8 2-16,0 0-2 0,0-11 3 16,0-1-2-16,2-5 9 0,2-1 2 15,0 0 7-15,0-17 7 0,2 8 4 0,4-4 5 16,2-1 2-16,4-2 5 0,0 1 1 15,5 0 6-15,0 0 6 0,2 4 1 16,0 1 1-16,0 4 0 0,0 2-3 0,0 3-5 16,2 5 2-16,1 3-8 0,0 4 1 15,2 7-1-15,1 3-3 0,-1 1-1 16,-2 3-7-16,0-1-1 0,1-2-2 16,-1-1-4-16,-4-4-4 15,4-2-3-15,-1-3-4 0,0-3-8 0,2-1-4 0,-1-8 4 16,-2-2-1-16,6-4 1 0,-1-1 3 15,-1-7-4-15,4-1 1 0,-3-4 3 0,-2-2-4 16,-2 1 1-16,1-3-1 0,-6 7 4 16,-1-1 0-16,-2 2-1 0,0 3 3 15,-3 1-1-15,-4 1 0 0,-2 3-3 0,1 5 1 16,-5 2 3-16,0 0-5 0,0 0 4 16,2 19 0-16,-2-8 1 0,-2 6-5 15,-1 0 4-15,3 2-4 0,0 0 4 0,3 0 1 16,-1-1 1-16,0 1-4 0,3-2 0 15,-1-2 0-15,2 1-1 0,-2-5 2 16,0-1 0-16,0-1-2 0,3-3 1 0,-2-3-1 16,1-1 0-16,-6-2 3 0,0 0-5 15,12-5 3-15,-10-1-4 0,-2-2 5 0,0 1-2 16,-2-3 5-16,2 1-1 16,-2-3-2-16,2 3-2 0,-2-3 3 0,2 1-1 15,0-1 0-15,2 1 0 0,0 0 0 16,2-3 2-16,1 3-4 0,1-3 3 15,5 5 0-15,0-2 0 0,1 3 2 0,2 2-2 16,4 2 0-16,-4 2 0 0,1 6 2 16,2 2 0-16,2 3-1 0,-1 4 1 15,-2 3 0-15,-1 1 0 0,0 2-2 0,0 0 2 16,-1 2-2-16,0-4 2 0,-4 0-3 16,0-3 1-16,1-1 0 0,0-1-5 15,-3-1 5-15,2-3 3 0,1-5-2 0,-3-2 1 16,6-2 1-16,0-2-2 0,0-3-1 15,2-2 0-15,1-1 2 0,0-1-1 16,-2 3-1-16,-1-3 1 0,-2 5 1 0,2-1-4 16,-4 0 1-16,1 4 0 0,-1 0 0 15,-1 2 0-15,2 4 0 0,-3 0 2 16,4 4-3-16,0-3 2 0,0 3 0 16,0 0 2-16,2 1-4 0,0-2 2 0,5-1 3 15,1-2 0-15,-2 0 0 0,6-4 3 16,3-2-1-16,3-4-3 0,0-1 2 0,3-5 1 15,1-3-1-15,0 0-1 0,-2-4-1 16,-3-1-1-16,-1 4-1 0,-7 0 3 16,-4 1 1-16,-2 3-2 0,-7 0 3 15,-4 5-1-15,-2 3-1 0,-4 1-1 0,2 3-1 16,0 0 1-16,0 0-1 0,-21 13 2 16,17-3 0-16,0-1 4 0,2 4-4 0,0 4 1 15,2-3 2-15,2 3 0 0,2 2-1 16,0 4-2-16,2 0 2 0,1 0-1 15,-3 2 3-15,2 0 5 0,-1-3 6 16,-3 3 0-16,-2-4-1 0,-2 0 1 0,-1 0-4 16,-3 0 0-16,0-2-10 0,-5-2-20 15,1-3-30-15,-6-1-32 0,2-6-51 16,-3 0-57-16,-6-4-634 0,2-6 279 16,-7-4 184-16</inkml:trace>
  <inkml:trace contextRef="#ctx0" brushRef="#br0" timeOffset="2454.901">10043 1390 79 0,'-28'-11'237'0,"8"1"-25"0,2 3-22 15,6 2-14-15,1 0-16 0,1 1-16 0,4 1-14 16,-4-1-16-16,4 2-42 0,2-2-72 16,4 4-79-16,-2-8-409 0,2 8 166 0,10-8 109 15</inkml:trace>
  <inkml:trace contextRef="#ctx0" brushRef="#br0" timeOffset="2952.9285">12287 1319 95 0,'-2'-11'257'0,"0"4"-12"0,0 0-15 0,0 1-20 16,0 0-17-16,2 6-19 0,0 0-13 16,0 0-5-16,0 0-10 0,6 34-13 0,-2-6-9 15,0 7-6-15,0 7-11 0,2 8-12 16,1 3-6-16,-3 0-11 0,2-2-8 15,-1 1-6-15,-1-11-8 0,2 0-8 16,-1-5-17-16,-1-7-17 0,0-3-13 16,0-5-11-16,0-4-3 0,0-7 0 0,1-4-1 15,-5-5 1-15,0-1 0 0,0 0 1 16,-5-19 0-16,-5 0 6 0,0-2-4 0,-7-5 1 16,-5-3 0-16,-6-1 5 0,-3 4 10 15,-5 1 9-15,0 3 8 0,-4 5 9 0,4 6 4 16,-2 3 5-16,4 6 3 0,2 2 0 15,2 6 4-15,3-1-3 0,4 5 0 16,4 1 4-16,6 5 5 0,8-1 1 16,8 1 3-16,8-3-12 0,8 2 0 0,10-2-5 15,6-1-7-15,4-6-19 0,8-3-35 16,2-5-47-16,8-5-56 0,21-5-70 0,5-9-71 16,-5 1-711-16,0-11 331 0,1 0 219 15</inkml:trace>
  <inkml:trace contextRef="#ctx0" brushRef="#br0" timeOffset="3438.0857">13752 1152 62 0,'-13'-8'217'0,"0"-1"-8"15,2 9-12-15,3 0-7 0,-2 9-3 16,1 1-5-16,0 9-9 0,1 8-7 16,0 9-9-16,1 5-15 0,5 12-8 0,2 2-12 15,4 0-9-15,7 19-9 0,3-3-12 16,6-5-3-16,-1-15-5 0,0-8-8 15,6-5 1-15,1-4-1 0,-3-9-6 0,13 0 3 16,-6-10-11-16,2-6-3 0,-1-6 2 16,3-6-4-16,2-8-5 0,6-6-6 15,-1-10-2-15,7-17-6 0,-1-9 0 16,-7-6-1-16,-6-6-9 0,-7-5-2 0,-3-4-5 16,-16 15-4-16,-4 5 7 0,-10 3-4 15,-6 1 2-15,-16-11-8 0,-8 9-1 0,-7 3 4 16,-7 11-6-16,1 13-5 0,0 6 1 15,-3 8-9-15,-8 3-6 0,-1 6-11 16,0 4-16-16,-1 4-19 0,5 2-22 16,4 5-21-16,5 2-24 0,5 2-28 0,11 1-25 15,6 5-16-15,8-3-15 0,7 1-8 16,7-4-6-16,4 2-512 0,4 0 248 0,5 2 164 16</inkml:trace>
  <inkml:trace contextRef="#ctx0" brushRef="#br0" timeOffset="4929.5025">13730 1364 543 0,'22'2'10'15,"-6"-2"20"-15,0 1 20 0,-2-1 23 0,-2 0 22 16,2 0 11-16,-2 0 7 0,3 2 12 16,0 2 6-16,0 0 1 0,1 2 9 15,2 3-2-15,2 2 2 0,6 5-5 0,-1 3-9 16,3 1-3-16,-3 5-6 0,5 5-9 16,4 1-8-16,0 2-12 0,6 11-7 15,-2-6-6-15,-6-6-8 0,0 1-5 0,2-3-8 16,-1-3-6-16,-1-2-2 0,-4-4-7 15,1-6 0-15,-6-2-8 0,5-5-3 16,-3-4-2-16,-1-4-3 0,1-6-4 0,1-2-3 16,-2-5-2-16,0-4 2 0,-1-4-3 15,1 0-4-15,-4-6 3 0,2 3-2 0,-5 1-1 16,-2 1 5-16,-2 4 6 0,-1-1 8 16,-4 5 7-16,1 1-1 0,0 1-2 15,-3 1-1-15,0 4-5 0,-2 1-1 16,-2 4-3-16,-2 2-6 0,0 0 0 0,9 15 1 15,-7-4 3-15,3 7-6 0,-3-1-3 16,0 3 5-16,2 5-9 0,0 0 6 16,2 2-5-16,-1-1-2 0,3 1-3 0,-2-2 0 15,5-2-2-15,0-1-6 0,-1-3-4 16,3 0-3-16,0-2-2 0,-3-4 1 16,5-4 1-16,-2-1-3 0,2-5 1 0,-3-1 2 15,4-4-3-15,0-1 3 0,1-5-1 16,2-3-1-16,-2-5 0 0,5 1 3 0,-4-7 1 15,4 2 0-15,-6 1-1 0,-1 0 9 16,0 2-7-16,0 2 3 0,-5 1 5 16,3 3-7-16,-2 0 2 0,-3 1 6 15,-2 2-7-15,1 2 2 0,-1 6 7 0,-6 0-7 16,13 6 2-16,-9 2 2 0,3 2 2 16,-1 1-2-16,0 2-1 0,2 0-1 0,2 3 1 15,-2-1 0-15,2 2 2 0,3 0-4 16,0-1 1-16,4-5 2 0,1 0-1 15,0-3 4-15,0-2-1 0,4-3 0 16,1-1 1-16,1-2-2 0,-2-2-1 0,4-1 3 16,-1-6-2-16,1 1 3 0,-4-3-3 15,0 1-1-15,-1-4 3 0,-2-1-5 16,-2 0 0-16,-1 0 3 0,-4-1-2 0,-4 3-2 16,0 0 5-16,-1-1-4 0,-5 6-3 15,0-1 1-15,-6 1-1 0,0 5 2 0,-3 0-2 16,7 3 4-16,-16 11-3 0,5-2 3 15,0 2-1-15,1 3 1 0,-1 5 0 16,1 0-1-16,3 0-3 0,1-2 0 16,2 2-4-16,4-2 0 0,2 1-2 0,2-2 0 15,0 0-3-15,5-3 4 0,1-3 2 16,3-1 0-16,-1-3 2 0,6-3 0 0,-2-4 2 16,4-1-6-16,1-5 0 0,2-4 0 15,-2 0-1-15,3-3 1 0,-3 0 0 16,0-2 3-16,-2 1 1 0,-1 2 0 15,0-2 2-15,-1 3 0 0,-4 1 0 0,-1 1 0 16,-1 3 3-16,-1-1-3 0,-2 2 0 16,2 3-1-16,-2 3 4 0,-8 0 1 0,16 5-1 15,-9 1-1-15,2 1 2 0,-1 1 1 16,1 3-2-16,1-1 4 0,-2 1-2 16,1 1-1-16,2-2 0 0,-1 2-1 15,3-1-1-15,0-3 2 0,1 3-1 0,1-5 1 16,0 1-2-16,2-3 1 0,-1-2 2 15,4-1-2-15,-3-2 3 0,0 1-1 16,0-5-1-16,-1-1 0 0,2 1 2 0,-4-3-4 16,1-1 3-16,-2-1 4 0,0 1-3 15,-3-2 4-15,0 1 5 0,2-1 5 16,-4 1 6-16,0 0 4 0,-4 3 1 0,3-1 1 16,0 3 1-16,-3-3 8 0,0 4-14 15,0 0-4-15,0 0 2 0,-4 4-3 16,0 0-4-16,0 0-2 0,9 14 0 0,-7-7 1 15,0 3-2-15,0-1-2 0,0 3 4 16,2-3 0-16,0 5-5 0,1-3-2 16,4 0 0-16,-1 0 1 0,2-2-3 0,1 0-3 15,4-3 9-15,4-2-10 0,0-2 7 16,4-2-8-16,5-2 3 0,1-2-1 16,1-2 0-16,6-3 2 0,0-2-4 15,0-3 3-15,-3 1 0 0,2-3-2 0,-6-1-2 16,-2 4 2-16,-3 0-5 0,-5-1 5 0,-4 3 3 15,-2-1-9-15,-5 3 6 0,-4 4 2 16,-4-1-6-16,0 6 1 0,0 0 0 16,0 0-1-16,0 0 3 0,-31 15 1 15,18-6-2-15,0 3-4 0,3 1 4 0,-2 0 0 16,0-1 0-16,4 3 0 0,0-4 0 16,1 2-6-16,1 0-1 0,3-1-2 0,1-2 3 15,2-1-3-15,2-1 5 0,5 0 5 16,-1-5-6-16,5 0 1 0,1-1 6 15,4-7-9-15,2 2 1 0,4-5-1 16,-1 0 0-16,-1-4-2 0,2 1 0 0,-3 2-2 16,0-3 7-16,-4 3-4 0,0 0 3 15,0 1 1-15,-3 0 0 0,1 1 6 16,0 1-5-16,-3 1 0 0,3 2-2 0,0 2 1 16,2 1 2-16,-1 1 0 0,4 2 2 15,-2 0 2-15,1 5 1 0,2-1 3 16,-2 3-7-16,1-1 3 0,-6 1 3 0,0 0-2 15,-1 1-2-15,-2 0-1 0,-1 0-2 16,-6-3-5-16,0 2-7 0,-2 0-17 16,-4-5-25-16,0 1-41 0,-7-2-47 0,-2-3-39 15,-1-1-26-15,-4 0-23 0,0-2-637 16,-1-4 296-16,-5-5 196 0</inkml:trace>
  <inkml:trace contextRef="#ctx0" brushRef="#br0" timeOffset="5171.2942">16652 1183 44 0,'-16'0'148'15,"2"0"-2"-15,3 2 8 0,0 0 6 16,3-1-2-16,2 1-7 0,6-2 0 0,-9 6-2 16,7-4-2-16,2-2-1 0,0 0-2 15,0 0-1-15,0 0-6 0,0 0-6 0,23-6-8 16,-16 2-9-16,1-1-11 0,-3-3-11 15,1 2-6-15,-2-1-13 0,-2 1-18 16,0-2-26-16,-2 4-32 0,-2-2-42 16,-4 0-35-16,-5 4-40 0,1-1-29 0,-10 6-55 15,-7-1-539-15,-2 1 253 0,-12 3 167 16</inkml:trace>
  <inkml:trace contextRef="#ctx0" brushRef="#br0" timeOffset="5656.0048">8922 2596 170 0,'-14'2'225'0,"6"-2"-7"0,2 0-12 16,6 0-13-16,-11 0-12 0,11 0-6 16,0 0 1-16,0 0 5 0,27-4-1 0,3 2-1 15,15-3-5-15,14-3 1 0,43-4-4 16,33-1-12-16,19 3-6 0,16-2 0 0,18 0-13 15,56 0-3-15,5 0-3 0,5 4 3 16,7-3-8-16,9 4-1 0,3 2-7 0,-1 3-9 16,-7-2-8-16,-1 0-5 0,-6 1-3 15,-4 0-2-15,-52 0-4 0,-4 3-4 16,-1 0-8-16,-9 0-4 0,-8 0-9 16,-8 3-3-16,-9 1-8 0,-17 2-4 15,-32-2-5-15,-12 2-8 0,-9-2-5 0,-26-1-5 16,-15-2-4-16,-12 2-7 0,-5-1-15 0,-5-1-20 15,-2 2-22-15,-7-1-37 0,1-2-35 16,-4 1-44-16,-8-2-56 0,-3-1-74 16,-5-1-61-16,-2 3-1007 0,-17-13 461 0,1 2 304 15</inkml:trace>
  <inkml:trace contextRef="#ctx0" brushRef="#br0" timeOffset="15009.0549">4709 3751 78 0,'-6'-9'226'0,"-3"5"-4"15,3-5-6-15,0 6-13 0,-1-3-21 16,5 0-17-16,2 6-18 0,-2-7-10 0,8 1-9 15,9 3-8-15,8-3-4 0,15-2-9 16,13-2-9-16,11 4-8 0,29-5-8 16,0 4-8-16,8-3-2 0,2 4-9 15,4 1-4-15,0-3-3 0,2 4-3 0,-2 0-10 16,-4 3-4-16,-3-1-5 0,-20 1-3 16,-10 1-4-16,-7 0-2 0,-10 0-13 15,-5 0-11-15,-3 0-21 0,-9 0-20 0,-4 0-20 16,-5 0-19-16,-4 0-22 0,-2 0-31 15,-6 1-29-15,-4-1-26 0,-7 2-24 0,-2-2-441 16,0 0 222-16,-34 7 146 16</inkml:trace>
  <inkml:trace contextRef="#ctx0" brushRef="#br0" timeOffset="15216.2368">5996 3644 481 0,'-43'-2'11'16,"10"2"27"-16,3-2 28 0,4 0 19 0,6 1 17 16,2 1 11-16,4 0-2 0,-1 0-2 15,3 1-6-15,-2 3-5 0,0 4 7 0,4 3 7 16,-4 8 1-16,4 3 0 0,2 10-2 15,1 4 4-15,-1 4-11 0,3 9-10 16,1 5-8-16,0 0-5 0,4 4-9 16,2-1-8-16,0 2-7 0,0-2-5 0,0 1-4 15,3-5-6-15,-1-1-6 0,0 1-16 16,0-11-27-16,1-2-30 0,-3-2-31 0,2-5-41 16,-2-2-35-16,2-4-37 0,-2-6-37 15,0-2-455-15,2-7 229 0,-1-1 151 16</inkml:trace>
  <inkml:trace contextRef="#ctx0" brushRef="#br0" timeOffset="15637.4297">6282 3837 54 0,'8'0'188'0,"-8"0"15"15,17 11 6-15,-6 0-7 0,-1 7-9 16,3 3-15-16,-1 7-9 0,0 6-15 0,-2 12-13 16,0 4-14-16,-1 1-10 0,-3 2-13 15,1 1-11-15,-7-1-6 0,0 0-10 16,-4-3-7-16,-1-9-8 0,1-2-7 0,-1-3-6 16,1-8-2-16,0-1-5 0,2-7-2 15,0-2-3-15,0-2-3 0,2-7-4 16,0-3-4-16,2-2-3 0,-2-4-1 0,0 0-3 15,0 0-3-15,21-16-1 0,-10 10-4 16,-1-2 4-16,1 0-1 0,1-1-3 16,2 2-2-16,-2 1 0 0,0 3-1 0,4-3-1 15,-2 3 1-15,1 3 0 0,2 3 3 16,2-1-5-16,-2 2 1 0,2 2 0 16,2-2-2-16,1 5 0 0,-2-1 0 0,2 0 0 15,-3 3-2-15,2-1-6 0,-4-6-11 16,0 4-24-16,-2-2-20 0,-1 0-34 0,-1-5-28 15,0 2-33-15,0-2-28 16,-1-2-31-16,-1-3-525 0,2-2 251 0,-3-2 165 16</inkml:trace>
  <inkml:trace contextRef="#ctx0" brushRef="#br0" timeOffset="15823.2893">6662 4271 7 0,'-2'-6'157'0,"2"0"-3"0,2 0-9 0,6 1-18 16,-2-1-10-16,4 0-11 0,3 1-11 15,2-3-13-15,-1 2-20 0,5-1-22 16,1 1-29-16,-4 0-37 0,2 0-33 16,-2-1-288-16,-1 1 118 0,0 0 78 0</inkml:trace>
  <inkml:trace contextRef="#ctx0" brushRef="#br0" timeOffset="15987.8794">6485 3992 14 0,'-9'-3'168'0,"7"-2"-10"16,0-1-6-16,4-2-11 0,2 2-12 0,3 1-12 16,4-3-11-16,3-1-14 0,5 2-17 15,3-2-30-15,3 1-34 0,4 1-37 16,1-1-32-16,-1 0-44 0,3 3-246 0,3 1 118 15,-3-2 79-15</inkml:trace>
  <inkml:trace contextRef="#ctx0" brushRef="#br0" timeOffset="16346.0174">7251 3788 54 0,'0'0'184'0,"11"1"3"0,-11-1-8 15,8 6 8-15,-4 0 7 0,0 5-3 16,0 6-3-16,2 2-6 0,-4 7-11 15,0 5-11-15,0 6-9 0,-2 6-11 16,2 1-12-16,-2 4-15 0,0-1-8 0,-2 5-10 16,2-7-8-16,0-1-5 0,-2-2-7 15,2-3-2-15,0-6-9 0,0-2 1 0,2-3-11 16,0-1 3-16,0-6-9 0,2 0 4 16,0-4-3-16,2-2-2 0,3-3-1 15,4-2-5-15,0 1-2 0,3-5-4 16,2-2-4-16,2-1-3 0,2 1-2 0,-1-4 0 15,2 0-6-15,0 0-2 0,3 0-1 16,1 0-2-16,1-3-4 0,2 3 2 0,-3-1-5 16,-1 1-2-16,-2 0-2 0,0 0-7 15,-3 1-9-15,0-1-21 0,-2 3-16 16,1-3-24-16,-6 2-21 0,1-2-26 16,-2 0-29-16,-1 1-22 0,1-1-24 0,-2 0-14 15,0 0-23-15,-3-1-587 0,-2-4 279 16,2 3 184-16</inkml:trace>
  <inkml:trace contextRef="#ctx0" brushRef="#br0" timeOffset="16760.5212">8179 3859 193 0,'2'-6'211'0,"0"3"-5"0,-2 3-16 15,2-6-13-15,-2 6-12 0,0 0-1 16,4 13-6-16,-4 1-5 0,2 3-4 0,-4 2-7 16,0 8-8-16,-2 2-8 0,2-1-8 15,-3 4-8-15,3 1-2 0,0-3-10 16,2 2-6-16,0-2-5 0,4 0-17 16,3-4 3-16,1-1-2 0,6-2-10 0,2-4-6 15,7 0 1-15,3-2-7 0,6-4 0 16,3-4-7-16,3 0-3 0,4-5-5 15,3 0 1-15,1-2-3 0,1 1-8 0,1-1 1 16,4-2-3-16,-5-2-6 0,-1 2-1 16,-2-3 3-16,-8 3-7 0,-2-2 2 0,-4 2 1 15,-5 0-2-15,-2 0-3 0,-2 0 1 16,-1 0-1-16,-2 0-5 0,-4 0 4 16,-2 0 0-16,0 2-7 0,-1-2 5 0,0 0-5 15,-3 3-10-15,1-3-18 0,-1-3-27 16,-8 3-34-16,8-3-36 0,-3-1-31 15,-3 1-38-15,-2-3-23 0,0 0-35 0,-2-2-619 16,-3-1 296-16,1-1 195 0</inkml:trace>
  <inkml:trace contextRef="#ctx0" brushRef="#br0" timeOffset="19002.0426">6476 7090 121 0,'-12'12'179'0,"-5"7"-1"0,-2 7-2 16,-2 9-11-16,-3 7-8 0,-8 22-8 16,3 3-9-16,-1 2-8 0,2 1-15 0,4 3-9 15,-2-2-12-15,5 2-10 0,4-2-9 16,0 0-6-16,5-15-10 0,-2-6-3 15,4-5-15-15,4-5-12 0,-3-5-16 0,3-7-25 16,2-3-20-16,2-6-21 0,0-6-26 16,2-5-23-16,2-6-11 0,-2-2-11 0,12-13-6 15,-3-2 2-15,3-9-1 0,6-7 9 16,0-11 11-16,6-22 11 0,-1 0 11 16,3-4 13-16,-4-3 15 0,0-2 17 15,-1 2 18-15,2 3 17 0,-4 5 17 0,1 12 12 16,-4 6 15-16,-1 6 13 0,0 7 5 15,0 1 10-15,-1 4 8 0,0 6 2 16,-2 2 5-16,0 8 9 0,2 2 8 0,-2 6 8 16,3 6 4-16,-1 4-2 0,6 6-6 15,-6 6-7-15,6 10-7 0,1 9-6 16,-4 8-7-16,4 18-8 0,-3 7-8 0,0-1-1 16,-1 4-8-16,-7 0-7 0,3 0-10 15,-7-15-18-15,1-6-16 0,-3-3-27 16,-2-9-31-16,0 2-24 0,0-8-32 0,0-4-25 15,-4-4-26-15,0-6-472 0,-2-6 217 16,0-2 142-16</inkml:trace>
  <inkml:trace contextRef="#ctx0" brushRef="#br0" timeOffset="19446.1331">6173 7917 124 0,'-4'-6'169'0,"4"1"1"0,2-1-9 15,3 0-13-15,6-2-17 0,5 3-14 16,10-2-6-16,5-4-14 0,10 1-7 0,5-2-13 16,7-1-8-16,3-1-8 0,15-7-21 15,1 2-3-15,1 0-10 0,2 0-38 16,-3-2-3-16,5-1-2 0,-6-3-1 16,0 0 2-16,-8 0 0 0,-10 2 5 0,-11 2-4 15,-8 4 5-15,-4 0 7 0,-2-1 6 16,-12 3 13-16,-3 4 6 0,-5 0 0 0,-8 4-4 15,-4-2 4-15,-5 6 4 0,-3 0 6 16,-2 3 9-16,-6 3 1 0,-1 3 6 16,2 1-2-16,0 0-1 0,4 1-5 15,2 4-2-15,3 1 3 0,6 2-2 0,2 0-5 16,6 0 1-16,2 3-3 0,6-1 1 16,6 2-5-16,7 1 0 0,1 2-2 0,0-1-3 15,2 0-4-15,0-2-1 0,-3 2-2 16,-3 0 1-16,-4-2-8 0,-5 0 5 15,-4 2 1-15,-5-2 0 0,-6 0-2 16,-4 3-3-16,-8 2-2 0,-6 0 0 0,-6 1 1 16,-6 0-9-16,-1-2-7 0,-5-1-17 15,3-9-20-15,1 0-27 0,3-1-30 0,3-6-30 16,3-1-21-16,2-5-29 0,3-2-430 16,4-4 207-16,1-4 137 0</inkml:trace>
  <inkml:trace contextRef="#ctx0" brushRef="#br0" timeOffset="19940.9162">7660 7506 23 0,'6'3'199'0,"0"1"4"16,-2 5-6-16,3 5-2 0,-4 1-6 15,1 4-7-15,-2 2-9 0,0 6-7 0,-2 2-8 16,2 2-8-16,-2-2-13 0,0 2-12 0,0 3-12 15,0 0-9-15,0 1-11 0,0 3-8 16,0-4-10-16,-2 2-9 16,0-5-5-16,2-1-4 0,-2-2-7 0,0 0-6 15,0-9-4-15,-1 2-6 0,3-5-10 0,-5 0-13 16,3-7-19-16,-2-1-13 0,0-4-14 16,0-4-4-16,4 0-3 0,-8-12-8 15,8 3-5-15,2-7-1 0,2 0 0 0,4-8 0 16,2-1 7-16,6-4 5 0,2 0 4 15,0 0 4-15,3 2 4 0,-2 1 2 16,2 0 3-16,0 3 12 0,-2-1 3 16,-4 8 5-16,0-2 6 0,-4 7 10 0,1 1 14 15,-4 4 10-15,-4 5 5 0,1 1 1 16,-5 0 3-16,-2 13-1 0,-5-2 2 16,1 1 6-16,-4 6-1 0,-3 3 4 0,-2 1-2 15,2 1-3-15,-1 2 0 0,3-1 0 16,4-1-9-16,1 0-1 0,2-4-5 15,4 1-4-15,2 0 0 0,2-1-4 0,5 0-2 16,4 0-1-16,-1 0-2 0,5-2-6 16,3-2-4-16,0 1-13 0,4-5-14 15,-1-1-29-15,1-3-29 0,0-1-38 0,4-4-46 16,0-4-45-16,1-4-645 0,3-3 289 16,2-5 191-16</inkml:trace>
  <inkml:trace contextRef="#ctx0" brushRef="#br0" timeOffset="20077.9485">8652 8107 102 0,'-12'4'118'0,"-3"0"-22"16,1 0-19-16,-4-1-39 0,-1 0-43 16,2-3-140-16,-2 1 49 0,0-2 33 15</inkml:trace>
  <inkml:trace contextRef="#ctx0" brushRef="#br0" timeOffset="20883.3898">4817 5857 78 0,'-9'0'150'0,"9"0"3"15,-10 0-5-15,10 0-8 0,-8 3-11 16,8-3-8-16,0 0-10 0,0 0-4 0,0 0 2 16,0 0 0-16,0 0 4 0,32-6 1 15,6 0-1-15,15-3 0 0,35-10-7 16,24-6-5-16,17-4-9 0,11-1 1 0,15-3-5 16,6 1-4-16,1 0-3 0,4-1-5 15,-7 5-6-15,-1-1-4 0,-1 4 2 16,-1 0-4-16,1 4-8 0,-9 3-1 0,-4-4-6 15,-4 6 3-15,-8-2-5 0,-29 6-11 16,-2 1 6-16,-4 0-5 0,-8 2-5 16,-2 2-4-16,-19 1-1 0,-7 3-6 15,-5-1-5-15,-7 2-2 0,-3-1 0 0,-1 3-3 16,-3-2-1-16,-9 0-1 0,1 0 2 16,-4 2-2-16,-5 0 1 0,-1 0-3 0,-4 0-4 15,0 0 0-15,-6 0-3 0,2 0-12 16,-2 0-17-16,-1-2-23 0,-3 2-29 15,2 0-40-15,-12 0-44 0,18-2-48 16,-12 0-713-16,1-2 315 0,-5-2 207 0</inkml:trace>
  <inkml:trace contextRef="#ctx0" brushRef="#br0" timeOffset="22598.933">10439 3138 144 0,'-10'-3'164'0,"-4"3"-7"16,0 6-3-16,-3 4-7 0,-9 9 0 16,-6 9 0-16,-18 22-7 0,-3 7-4 0,-12 22-6 15,-3 10 0-15,7 9 6 0,-1 8-1 16,7 1-12-16,8-3-6 0,7-1-8 0,12-20-10 15,10-3-5-15,5 1-7 0,13-17-5 16,6-6-4-16,17 13-5 0,11-7-5 16,13-8-5-16,5-6-9 0,10-6 0 0,4-6-7 15,2-4-3-15,1-9-8 0,-7-11-13 16,-7-3-21-16,-9-5-28 0,1-4-30 16,-3-1-38-16,-1-2-31 0,-1-1-42 15,-2-4-32-15,-8 1-29 0,1-3-529 0,-3-1 257 16,-2 1 170-16</inkml:trace>
  <inkml:trace contextRef="#ctx0" brushRef="#br0" timeOffset="23249.8266">11095 3890 178 0,'2'-8'218'0,"-2"0"-9"0,2 5-14 0,-2 3-14 16,0 0 2-16,0 0 2 0,9 13-1 16,-5 4-1-16,2 6-11 0,3 10-8 15,0 2-13-15,-1 5-3 0,-2 8-11 0,2 0-4 16,-1 2-7-16,0-1-8 0,-1-2-13 16,-2-4-8-16,2-1-9 0,-4-3-5 15,2-1-6-15,-4-3-12 0,0-5-5 0,3-2-4 16,-3 0-4-16,0-7-5 0,0-2-7 15,0 0-12-15,0-6-4 0,0-1-32 16,-5-5-17-16,3-3-23 0,2-4-21 0,0 0-13 16,0 0-18-16,-8-21-12 0,10 6-13 15,2-4-10-15,5-8-6 0,5-5 6 0,8-8 5 16,12-14 4-16,1 2 6 0,3-1 14 16,3 2 10-16,3 5 6 0,-2 0 11 15,-3 10 13-15,-3 8 4 0,-2 1 12 16,-1 0 11-16,1 5 12 0,-6 3 6 0,-3 3 14 15,-4 4 3-15,0-1 6 0,-5 5 11 16,-2-1 5-16,-1 3 8 0,-4 3 3 0,-1 0 7 16,-4 3 1-16,-4 0 0 0,0 0 2 15,0 0-1-15,-15 21-3 0,0-14 3 16,-3 7 1-16,-4-4 0 0,-5 6 5 16,-3-1 6-16,-2 0-2 0,-2 0 4 0,5-2-1 15,-1 1-3-15,5-3-3 0,4 0-7 16,0-1-6-16,3-1-5 0,4 2-1 0,1-3-5 15,0 4-3-15,5 0 3 0,2 1 2 16,3 2 0-16,6 2 0 0,-1-1 3 16,6 5-3-16,0-2-2 0,6 0 0 0,2-1 4 15,-1 1-7-15,4-1-2 0,2 2 0 16,3 1-1-16,-4-7-3 0,2 1 1 16,-1-1-3-16,0 1-2 0,-2-3-9 15,-1-1-14-15,-4-1-20 0,-2-3-25 0,-1 1-25 16,2-3-24-16,-2 3-23 0,-3-5-36 15,-2 2-28-15,0-4-526 0,-6-1 245 0,12-1 162 16</inkml:trace>
  <inkml:trace contextRef="#ctx0" brushRef="#br0" timeOffset="24277.8213">12390 4120 179 0,'4'-4'203'0,"1"1"-11"0,-1 1-12 16,-4 2-12-16,9-6-15 0,-5 4-15 16,-4 2-5-16,8 6-2 0,-6-2-8 0,5 4-6 15,-3 3-6-15,-2 3-12 0,2 2-6 16,-2 1-6-16,2 5-3 0,-1-2-8 15,1 3-11-15,-1 2-2 0,-1-2-5 16,0-2-7-16,0-2-5 0,0 0-5 0,-2 0-5 16,2-4 0-16,0 1-3 0,-2-3-3 15,2-2 4-15,0-1 3 0,0-1 2 0,-2-1 0 16,0-3 0-16,0 1-1 0,0 0-7 16,0-6 5-16,0 8-6 0,0-5-1 15,0-3-1-15,-2 6-4 0,2-6-1 16,0 6-8-16,0-6 0 0,-2 6-2 0,2-6-5 15,0 7 1-15,-2-3-1 0,2-4 0 16,0 9-2-16,0-9 2 0,0 10-2 16,0-6-5-16,0 2 4 0,0-6-1 0,-2 7 1 15,2-4 1-15,0-3-1 0,0 0 0 16,0 9 2-16,0-9-5 0,2 3 5 16,-2-3 1-16,0 0-4 0,0 0 2 0,0 0 2 15,0 0-3-15,0-22-1 0,-2 10 2 16,2-5-1-16,0-4-3 0,0-6 4 15,0-3-2-15,0-5-1 0,0-7-2 0,0 1 2 16,0-5 1-16,-2-4-3 0,2 6-1 16,0-1 0-16,0-1-2 0,2 2 3 15,0 4-1-15,0 2 2 0,4 2-1 0,-2 2 0 16,3 5-4-16,0 2 2 0,3 3-3 16,0 3 1-16,3-1-2 0,0 6 4 15,4-1-1-15,-5 6 0 0,8 1 0 16,-2 2 0-16,2 4-1 0,-3 2-3 15,-1 2 4-15,2 3-1 0,-2 4 0 0,1-2 0 16,-2 4 2-16,0 3-1 0,-3 5-2 16,0 1-1-16,-8 1-1 0,2 4 6 0,-4-4-1 15,-4 6 3-15,-4-1-1 0,0 1-3 16,-6-2 4-16,0 0-2 0,-1 4-2 16,-2-9 4-16,2 3-2 0,1-1 2 15,0-4 1-15,-2 0-2 0,6-3 2 0,0 0-6 16,1-3 5-16,-1 1 1 0,1-3-2 15,5 0-2-15,0-1 3 0,0 0 2 0,4 1-6 16,2 0 6-16,5 1-3 0,0 2 2 16,5-4 0-16,1 2 1 0,2 2-1 15,4-1-2-15,-2 0 3 0,2 3-5 16,3-2 2-16,-4 3-1 0,2-1 2 0,-3 2 1 16,0-1 0-16,-4-2-2 0,-3 2 3 15,2 2 0-15,-6-3 2 0,-4 2 2 0,-4 1 1 16,-4-1 5-16,-4-2-3 0,-6 4 1 15,-2-1 3-15,-4-1 2 0,-3-2 6 16,-7-1-3-16,4-1 2 0,-2-4 6 16,-2-1-1-16,1 0 0 0,-1-4 0 0,2-1-1 15,3-2-3-15,1 1-1 0,4-4-3 16,0-2-4-16,1 2 1 0,3-1 0 0,0-3 0 16,4 0-6-16,-1 1-4 0,4 1-3 15,1 0-10-15,0 1-15 0,1-1-10 16,1 0-19-16,0 2-14 0,-1-1-20 15,3 1-22-15,0 0-25 0,-1-1-29 0,3 1-25 16,2 4-16-16,-4-3-12 0,4 3-16 16,0 0-555-16,0 0 267 0,0-5 176 0</inkml:trace>
  <inkml:trace contextRef="#ctx0" brushRef="#br0" timeOffset="26154.7963">13152 4398 121 0,'2'6'212'0,"3"1"0"16,-1 7 5-16,1 3-8 0,-3 2-12 15,0 2-12-15,-2 4-15 0,-2 3-13 0,-3 3-19 16,-1 4-14-16,-5 0-9 0,1 2-12 15,-5 3-14-15,0-8-23 0,-4-1-35 16,2-3-48-16,2-4-52 0,3-4-50 0,-3-3-80 16,2-5-462-16,2-3 225 0,5-5 148 15</inkml:trace>
  <inkml:trace contextRef="#ctx0" brushRef="#br0" timeOffset="32981.4583">17396 3021 47 0,'15'7'189'0,"6"2"1"16,7 2-7-16,4 2-8 0,8 6-8 0,3 3-8 15,16 14-10-15,2 5-10 0,-4 5-4 16,2 5-13-16,9 21-10 0,-4 5-10 0,-8 5-22 15,-7 9-9-15,-7 6-5 0,-7 4-9 16,-12 6 3-16,-8-15-7 0,-7-1 0 16,-8 1-4-16,-2-3 2 0,-8 1-1 15,-4-5-3-15,-6-3-5 0,-8-3-3 0,-3-9 1 16,-8-2-8-16,-3-5-2 0,-2-6-4 16,-7-7-9-16,-5-5-25 0,-3-6-43 15,-6-12-41-15,-5-1-50 0,-5-7-39 0,-4-9-35 16,-6-3-479-16,13-5 237 0,-21-2 155 15</inkml:trace>
  <inkml:trace contextRef="#ctx0" brushRef="#br0" timeOffset="37516.4926">5874 8753 31 0,'-8'4'98'0,"2"-2"-4"0,2 4-2 15,-2-3 6-15,0 1-4 0,0 2 3 16,-1-2-6-16,2 2-1 0,-1-3 0 15,0 1 0-15,0-2-1 0,-1 4-4 0,3-2-5 16,-2-1-5-16,0 1-3 0,1 0-5 16,5-4-2-16,-9 6-5 0,3-2 0 15,2-1-3-15,2 1-3 0,2-4 0 0,-4 6-4 16,4-6-2-16,2 5 1 0,-2-5 1 16,19 0 0-16,0 0 4 0,10-3 2 15,13-3 2-15,18-3-6 0,31-9 0 16,27-3 0-16,7-1-4 0,4-5-3 0,9 0-3 15,7 1 0-15,7 2 0 0,3-1-1 16,-3 3-5-16,-3 1 0 0,-6 2-3 0,-8 0-2 16,-5 4-3-16,-29 5-2 0,-10 0-2 15,-2 1-4-15,-19 3-1 0,-11 0-2 0,-6 2-1 16,-9 0-3-16,-4-1-2 0,-5 4-4 16,-7-4-2-16,0 5-6 0,-4-1-7 15,-3-1-5-15,-5 2-16 0,2-3-15 16,-8 2-21-16,1 2-19 0,-5-1-27 0,-6 0-20 15,0 0-12-15,0 0-17 0,0 0-14 16,-35 6-14-16,13-3-419 0,-7 0 206 16,-3 2 136-16</inkml:trace>
  <inkml:trace contextRef="#ctx0" brushRef="#br0" timeOffset="37929.8171">5858 9113 62 0,'36'-7'131'0,"-6"1"0"0,21-3-1 0,25-8 14 16,8-3-3-16,10-1-3 0,20-4-6 16,9-1-2-16,0 1-4 0,8 0-6 0,5 0-4 15,1 0-4-15,-2 5-5 16,1 1-9-16,-11 0 1 0,-24 5-11 0,-6 3-2 15,-4 0-9-15,-8 1-3 0,-17 2-9 16,-11 5-5-16,-11-1-5 0,-3 2-4 0,-7 0-4 16,-3 0-3-16,-1 2-2 0,-7 0-2 15,-2 0-5-15,1 0-1 0,-4 0-4 16,-1 2-2-16,-4-2-2 0,-2 2 0 0,-1 2-4 16,-2-1-1-16,-1-1-3 0,0 4-3 15,-3-2 0-15,-4-4-4 0,4 6-3 16,-2-3-6-16,-2-3-10 0,2 4-7 0,-2-4-8 15,0 0-8-15,0 0-7 0,0 0-15 16,-4 8-8-16,4-8-12 0,0 0-15 16,0 0-13-16,0 0-12 0,0 0-10 0,0 0-10 15,0 0-21-15,-8-15-14 0,6 9-429 16,-1 0 203-16,3-1 134 0</inkml:trace>
  <inkml:trace contextRef="#ctx0" brushRef="#br0" timeOffset="39754.9546">10098 6873 35 0,'4'-7'124'0,"0"0"-3"0,-2 1 1 16,0 0 2-16,-2 0-1 0,0 6-1 16,0-7-4-16,0 7-5 0,-8-3-3 15,8 3-2-15,-19 4 0 0,5 3-1 0,-10 11 0 16,-4 4 0-16,-14 23-3 0,-5 2 0 0,1 10 0 15,1 4-4-15,1 4 1 0,2 6-4 16,3 1-5-16,8 2-5 0,6-1-7 16,6-5-6-16,11-11-3 0,6-7-6 0,6-6-6 15,6 1-3-15,7-1-7 0,8-4-3 16,18 9-5-16,1-5-7 0,7-5 1 16,-7-11-5-16,-3-3-4 0,-1-6-4 15,0-2-7-15,-7-2-15 0,1-3-26 0,-6-5-28 16,-3 0-34-16,-1-1-32 0,-5-1-41 15,-2-4-27-15,-2-2-22 0,-3-1-570 0,-1-3 265 16,0 0 175-16</inkml:trace>
  <inkml:trace contextRef="#ctx0" brushRef="#br0" timeOffset="40108.8658">10771 7172 23 0,'0'0'160'16,"0"0"12"-16,13 7 13 0,-9 0 6 16,3 7-7-16,-1 2-4 0,0 6-5 0,0 3-10 15,1 4-8-15,0 6-5 0,1 2-6 16,-2-1-15-16,2 5-11 0,-2-3-12 15,4 2-6-15,0 5-12 0,-2-5-7 0,-1-1-9 16,1-1-9-16,-2-2-6 0,1-2-5 16,-3-3-9-16,3-5-10 0,-3-2-16 0,2 0-15 15,-4-5-17-15,2-3-21 0,-2-5-25 16,-2-2-24-16,2-3-23 0,0-2-22 16,-2-4-15-16,0 0-10 0,10-15-10 0,-4 3 3 15,0-4-2-15,4-8-3 0,3-5-349 16,4-1 175-16,6-4 115 0</inkml:trace>
  <inkml:trace contextRef="#ctx0" brushRef="#br0" timeOffset="40384.0263">11184 7534 740 0,'27'-32'-32'0,"-5"4"18"0,-2 7 16 0,-2 0 12 16,-4 5 19-16,-3 4 3 0,0 0 18 15,-3 3 11-15,-1 2-3 0,-3 1 7 0,-2 4 6 16,-2 2 1-16,0 0 0 0,0 0 0 16,-23 14 6-16,10-5 1 0,-4 4 3 15,-3 0 3-15,2 5-5 0,-3-3 1 0,2 2-4 16,2 1-8-16,2-1-6 0,2 2-5 15,1-2-4-15,1 0-2 0,4-2-2 16,3 0-3-16,2 3-3 0,2-3-5 0,4 2-3 16,3-2-4-16,0 1-5 0,5 3-1 15,-2-2-3-15,3-2-4 0,4 0-2 16,-2 0-1-16,2-1-4 0,-2-1-5 16,-1-2-5-16,4 1-13 0,-4-3-15 0,1 1-17 15,0-1-17-15,-2-2-20 0,-1-1-20 16,-2 3-19-16,2-6-10 0,-2 3-9 0,0-5-10 15,1 2-5-15,-2-2-10 0,1-2-376 16,1-3 182-16,-1-2 120 0</inkml:trace>
  <inkml:trace contextRef="#ctx0" brushRef="#br0" timeOffset="41081.267">11690 7347 8 0,'4'-9'105'0,"2"1"9"16,-3 0-4-16,-1 5 7 0,-2 3 13 15,6 0 12-15,-6 0 1 0,6 9 4 16,-6 1-3-16,3 1 0 0,-3 3-7 0,2 5-5 16,-2 2-2-16,-2 0-9 0,2 5-9 15,-3 2-4-15,1-3-14 0,-2 2-9 16,2 0-6-16,0-1-8 0,-2-1-10 0,1-4-3 16,3 0-7-16,-4-3-5 0,4-1-3 15,-2-2-4-15,0-4-3 0,2 0-3 16,-2-1 1-16,-1-4-6 0,1-2-4 0,2-4 1 15,0 0-4-15,0 0-3 0,-12-17 1 16,10 3-1-16,0-1-1 0,0-3-1 16,0-4-1-16,0 1 4 0,4-4-9 0,2-2 0 15,0 2 1-15,4-1-1 0,3 3-2 16,4-4 0-16,0 2 0 0,5 3-2 16,4-2 4-16,0 8-3 0,1 0 1 0,0 3 0 15,-2 4 3-15,1 3-5 0,-3 2 3 16,0 2 0-16,-2 4 0 0,-3 0-1 15,0 4 0-15,-4 3-1 0,-3 1 4 0,-1 4-5 16,-3-2 0-16,-3 4 0 0,-4 0 0 16,-3 2 2-16,-1-1 0 0,-3 1 7 0,1-1 4 15,0-2 4-15,-2 0 4 16,0-1 0-16,2-2-2 0,2 0 0 0,2-3 0 16,0 0-1-16,-1 0-4 0,5-2 6 15,2-1-3-15,5 2-3 0,1-4-2 0,4 2-1 16,4-2-4-16,0 0 0 0,1 3 0 15,3-1-4-15,-2-1-1 0,0 1 0 16,0 0 5-16,2 3-8 0,-1 1 6 0,-5-2-2 16,0 2-3-16,-2 0 1 0,-4 4 3 15,-2-1-5-15,-4 0 1 0,-4 1 7 16,-2 1-1-16,-2 0 12 0,-6 2 3 16,-2 0 5-16,-4 1 4 0,-1-4 2 0,-5 1-3 15,-1-5 3-15,2 1 4 0,-5-3-8 16,3-2-5-16,-1 0 0 0,1-3-2 0,2-3-2 15,0-1-5-15,-1-5-4 0,3 2 1 16,0-3-13-16,4-3-3 0,0 1-10 0,4-1-12 16,3 3-16-16,2-5-16 0,0 3-15 15,2-3-23-15,2 1-20 0,4 1-25 16,-2 0-23-16,2 3-26 0,0-1-26 16,4 1-23-16,2-1-27 0,-1 1-627 0,6 1 302 15,-1 0 200-15</inkml:trace>
  <inkml:trace contextRef="#ctx0" brushRef="#br0" timeOffset="41289.521">12627 7730 155 0,'7'10'167'0,"-3"1"-1"0,1 1-11 16,-5 3-6-16,0-2-11 0,-3 4-11 15,-3 3-15-15,2 1-14 0,-5 2-11 16,-2-2-21-16,-1 1-30 0,-3 1-34 0,2 2-20 16,-1-3-35-16,-1-3-34 0,2-1-355 15,0-4 150-15,3-1 99 0</inkml:trace>
  <inkml:trace contextRef="#ctx0" brushRef="#br0" timeOffset="43955.3905">14331 7053 98 0,'0'-11'193'0,"0"5"0"0,-2-1-9 15,0 3-3-15,2 4-8 0,0 0-3 16,0 0-4-16,0 0-9 0,-2 29-5 16,0-6-5-16,2 6-7 0,0 3-5 15,-2 8-11-15,0 7-7 0,0 5-8 0,0 5-9 16,0 0-6-16,2-1-9 0,-4-1-11 15,2 0-8-15,-2-1-6 0,2-2-5 0,0-8-3 16,-2 0-13-16,2-6-10 0,0 1-15 16,0-11-18-16,0-2-17 0,0-4-18 15,0-4-21-15,0 0-24 0,-2-5-28 16,4-5-23-16,-3-2-28 0,-1-6-7 0,4 0-13 16,0 0-11-16,-6-16-467 0,6 3 225 15,0-4 148-15</inkml:trace>
  <inkml:trace contextRef="#ctx0" brushRef="#br0" timeOffset="44944.0326">14608 7406 22 0,'20'-14'82'0,"-3"7"0"0,-5 4 7 0,1 3-2 15,-6 1 14-15,-1 5 5 0,-6 2 10 16,0 1 5-16,-4 4 1 0,-7 6 0 16,-8 4 1-16,-2 4-7 0,-9 6-1 0,-14 10 2 15,-3-1-4-15,-2-1-2 0,-1-2 2 16,7-6 2-16,5-6-12 0,4-3-5 15,5-6-6-15,5 0-10 0,4-5-8 0,2-1-7 16,4-2-5-16,1-1-9 0,4 1-3 16,3-4-6-16,4 2-4 0,2-1-2 15,4 3-6-15,2-1-3 0,5 2-2 0,4 5-3 16,1 0 0-16,4 2-6 0,3 3 0 16,-2-2 0-16,4 2-3 0,3-2-3 15,-2 0 0-15,1-4-6 0,1-2-1 0,-3-1-6 16,3-5-8-16,-1-1-4 0,4-4-5 15,-3-2-1-15,2-2-4 0,-1-4 0 16,-1-2 4-16,2-5 0 0,-3 1 0 16,-3-2 5-16,-4-2 0 0,-2 1 2 0,-1-3 4 15,-1 2 2-15,-2-3 4 0,-4 2 5 16,-2 4 7-16,0-1 6 0,-1 1 9 0,0 3 1 16,-3 3-2-16,-2 1 4 0,-2 3 3 15,0 3 3-15,0 0-3 0,0 0-5 16,-4 16 2-16,2-6-5 0,0 1 0 15,-1 1-5-15,3-3-2 0,3 3 0 0,-1-1-2 16,2-2-3-16,0 1-3 0,2 0-4 16,3-5-7-16,1-2-4 0,3 0-6 0,0-6-3 15,1 2-4-15,4-5 1 0,-2-1-3 16,6-2 0-16,-3-3 1 0,-1-1 2 0,2-1 1 16,-4 1 3-16,2-1 0 0,-4 5 1 15,-1-2 3-15,-1 3 1 0,0 0 0 16,-4 4 3-16,0 3 1 0,0 1 3 15,1 4 3-15,-2 2-2 0,-3 3 2 0,-2 0-2 16,4 4 2-16,-2 1-2 0,1-1 2 16,-3-1 2-16,2 1 1 0,0-4-3 0,-2 3 2 15,2-3-3-15,-1-3 1 0,1 0 2 16,3-4-3-16,-7-2 3 0,0 0-3 16,18-10 2-16,-10 3-1 15,4-3 0-15,0-1 0 0,1 1 0 0,0 1-4 0,-3-1 3 16,3 1 1-16,1 3-2 0,0 0-1 15,0 1-2-15,1 1 1 0,-2 2-2 16,0 0 1-16,1 0-1 0,1 4 1 0,4-2 0 16,-4 2 0-16,2-2 0 0,4 0 4 15,-2-2-4-15,4 0 2 0,-1 0-2 16,5-4 3-16,-1-1-2 0,-4-2 2 0,4-3 0 16,2-4-1-16,-7 2 0 0,-3-3 1 15,4-4 0-15,-3 5 0 0,-2-1 1 16,-2 2 3-16,-5 1 7 0,-1 1 6 0,0 4 5 15,-7-1 4-15,-2 6 6 0,0 4 4 16,0 0 6-16,0 0 6 0,0 0 6 0,-24 21 3 16,16-6 2-16,-1 4 8 0,3 4 1 15,-2 4-2-15,1-1 2 0,0 4-8 16,1 3-1-16,2 3 1 0,0 3-4 16,0-2 3-16,2 4-1 0,0-2 1 0,-2 0-6 15,-1-1-4-15,0-3-3 0,1 4-2 16,-2-2-2-16,-2-2-4 0,-1-2-4 0,-1-2-5 15,-1-1-1-15,-4-5-2 0,3-3-5 16,-4 0-5-16,2-6-14 0,-1 1-12 16,-2-7-20-16,2-2-20 0,1-2-21 15,-4-5-26-15,2-4-32 0,-2-3-42 0,0-6-41 16,1-3-33-16,-3-7-27 0,-2-6-742 16,-2-7 345-16,-8-23 228 0</inkml:trace>
  <inkml:trace contextRef="#ctx0" brushRef="#br0" timeOffset="45090.8896">15081 7185 137 0,'-2'-7'135'0,"0"1"-13"16,-1-2-13-16,6 1-6 0,-1 1-25 16,4-2-33-16,0 1-37 0,2-1-51 15,4-1-193-15,0-1 80 0,0 3 53 0</inkml:trace>
  <inkml:trace contextRef="#ctx0" brushRef="#br0" timeOffset="45590.1285">16327 7182 64 0,'18'-3'216'0,"2"2"2"16,4-1 1-16,3-2-8 0,1 0-16 16,4 2-15-16,-1-3-18 0,7 1-16 0,-2-2-13 15,5-2-16-15,-5 1-10 0,2-1-14 16,-5-1-14-16,-3-1-14 0,-4 3-10 16,-3-1-15-16,-4 0-9 0,-6 1-9 0,-5 2-1 15,-4-2-3-15,-2 1-1 0,-2 6-1 16,0 0 1-16,-18 0 5 0,18 0 5 15,-26 11 9-15,9 2 8 0,0-1 6 16,0 4 11-16,-1 7 11 0,0 4-4 0,1-1-3 16,5 4 6-16,-1 4 3 0,4-1-3 15,1 5 8-15,2 1 1 0,4 1 0 0,-2-1-12 16,4 4 3-16,-2-1-7 0,4-1-7 16,-2-1-13-16,0 1 8 0,-2-4-2 15,0 2 1-15,-2-9-2 0,0 0 3 0,0-1-5 16,-4-2-7-16,0-2 0 0,-5-3-5 15,-2-1-7-15,0-3 0 0,-3-2-11 16,-2-4-1-16,1-3-2 0,0-3-11 0,-2-2-14 16,4-6-14-16,-4-2-19 0,3-1-21 15,-2-5-21-15,3-3-26 0,2-2-25 16,2-1-19-16,3-2-21 0,4-1-15 0,4 0-16 16,2-2-11-16,4 0-13 0,2-2-5 15,4-1-534-15,5-2 262 0,2-1 173 0</inkml:trace>
  <inkml:trace contextRef="#ctx0" brushRef="#br0" timeOffset="46200.7564">16650 7496 827 0,'31'-11'-17'16,"-1"5"20"-16,-5 2 17 0,-4 4 15 0,-2 4 10 16,0 2 14-16,-2 8 13 0,3-2 7 15,-6 5 10-15,0 4 2 0,-2-2-4 16,0 4 3-16,-1-3-9 0,-1 4-6 0,1-2-8 16,0 0-4-16,-1-1-6 0,0-2-4 15,4-4-6-15,-4 0-5 0,0-3-3 16,3-3-2-16,0-1-8 0,2-3 0 0,-3-3-4 15,-1-2-4-15,2-3 0 0,-3-1-1 16,1-4-5-16,-5-1-6 0,-1-1-2 0,-1-1 0 16,0-2 0-16,-2-3-1 0,-2 4-2 15,0-2-1-15,2-2 1 0,0 0-4 16,3-1-5-16,-1-1-2 0,6-1-2 16,1-1-4-16,2-1 7 0,3-3-5 0,4 1-1 15,1-2 2-15,2 0 2 0,-2-1-1 16,3-1 2-16,-1-5 3 0,-2 3 6 0,-2 1 1 15,-3-1 11-15,0 2 3 0,-6 5 8 16,-4 0 11-16,1 3 7 0,-3 4 6 16,-4 2 4-16,0 4 5 0,-2 5 3 0,-2 2-1 15,4 2 12-15,-13 11-3 0,5 3 4 16,-2 4 3-16,0 7-1 0,0 6-10 16,0 3 3-16,1 0-6 0,-2 6-9 0,3 0-3 15,-1 6-1-15,3-6-9 0,2 0-7 16,2-2 1-16,-2-2-5 0,4-5 1 15,-2-3-3-15,2-5-8 0,0-2-2 0,2-1 0 16,0-5-1-16,2-2-5 0,2-4 2 16,0-1-2-16,1-6-4 0,-1-2 4 0,5 0-4 15,-2-6-3-15,3 1 1 0,0-3 0 16,2 0-2-16,-2-1 3 0,3 1-1 16,-2 3 2-16,2-3-7 0,-3 2 2 0,1 2 2 15,0 0 5-15,-3 1 1 0,3 3 0 16,0 0-3-16,-3 2-3 0,3-1 11 15,-3 5-8-15,3 0 5 0,-2 1-4 0,1 1-2 16,2-2-3-16,-2 4 3 0,-2-3-7 16,3 1 1-16,0-1-10 0,-2 1-21 15,-1-2-21-15,0-3-38 0,2 0-33 0,-2-2-35 16,4-1-40-16,-3-1-44 0,2-7-38 16,-5 2-589-16,1-1 295 0,1-5 195 15</inkml:trace>
  <inkml:trace contextRef="#ctx0" brushRef="#br0" timeOffset="46441.7184">18031 6943 2834 0,'13'-11'22'0,"-1"3"-18"0,6 5-2 16,-2 0 0-16,2 3 5 0,1 4 31 0,4 6 28 16,6 7 16-16,3 8-2 0,2 5 14 15,7 16-6-15,-1 4-4 0,-9 5-11 16,-1 3-6-16,-7 6-4 0,-6-9-11 15,-8-2-4-15,-3 0-4 0,-8 3-4 0,-4-3-16 16,-11 18-11-16,-9-7-14 0,-10-4-16 16,-6-5-20-16,-11-5-29 0,-12-9-32 0,-10-2-36 15,-5-5-39-15,-7-6-29 0,-8-6-12 16,-22-1-11-16,12-9-9 0,-6-5-591 0,-1-4 280 16,0-6 185-16</inkml:trace>
  <inkml:trace contextRef="#ctx0" brushRef="#br0" timeOffset="46821.942">16240 6877 90 0,'2'-11'220'0,"-2"1"-2"15,0 1-7-15,0-2-5 0,-2 4-10 16,-4 1-5-16,2 5-3 0,4 1-1 0,-19 9-2 16,4 8-6-16,-2 12-6 0,-6 9 0 15,-4 26-9-15,-1 7 1 0,3 9-14 16,3 3-6-16,4 10-13 0,4-2-10 0,6-2-11 15,8 7-10-15,6-6-6 0,10-4-11 16,4 0-8-16,10-8-10 0,7-3-8 0,7-9-14 16,2-3-21-16,7-7-28 0,2-7-21 15,0-6-25-15,3-10-30 0,-10-9-43 16,-3-9-44-16,-5-6-58 0,2-3-37 16,-3-6-761-16,2-4 348 0,1-6 230 0</inkml:trace>
  <inkml:trace contextRef="#ctx0" brushRef="#br0" timeOffset="47422.4386">17593 7490 37 0,'4'-5'219'0,"-4"5"-2"0,0 0-8 16,0 0-9-16,17 9-12 0,-12-3-16 0,1 3-17 16,3 4-9-16,-1 1-11 0,0 1-13 15,0 1-9-15,2 0-9 0,-4 0-11 16,2 1-8-16,-2-2-7 0,3 1-12 15,-3-3-3-15,1-1-7 0,-1-2-5 0,0 1-5 16,1-4-2-16,-3 0-7 0,2-3-1 16,2-4-3-16,2 0-2 0,-2-4 0 0,2 0-2 15,1-3-3-15,2-1-2 0,-1-1-3 16,3-1-1-16,2-2 1 0,0 4-3 16,2-3 2-16,2 2 0 0,-4 2 2 15,7 1 0-15,-6 1-1 0,2 4-5 0,0 1 2 16,-2 1 0-16,1 6 0 0,-1 0 0 15,2 3-5-15,-2 2 2 0,0 1-7 16,-6-1 1-16,1-2-14 0,0 4-18 0,-2-4-25 16,-3 1-33-16,0-3-34 0,0 1-45 15,-1-3-46-15,0-3-653 0,-5 0 292 0,-2-3 193 16</inkml:trace>
  <inkml:trace contextRef="#ctx0" brushRef="#br0" timeOffset="47726.3517">18706 6117 38 0,'39'1'240'0,"1"9"0"15,0 5 11-15,21 14 8 0,5 9 0 0,2 9-6 16,12 20-14-16,-1 7-13 0,-3 14-20 15,-2 10-9-15,-10 4-16 0,-5 6-15 0,-9 5-14 16,-7-1-4-16,-7-1-16 0,-10 0-11 16,-14-20-10-16,-8 1-10 0,-8-5-7 0,-11-1-14 15,-2-4-11-15,-8-8-16 0,-5-3-16 16,-4-9-27-16,-4-5-27 0,-9-5-26 16,-3-11-33-16,-11-3-48 0,-7-12-53 15,-7-5-54-15,0-8-46 0,0-7-716 0,12-4 338 16,-26-6 223-16</inkml:trace>
  <inkml:trace contextRef="#ctx0" brushRef="#br0" timeOffset="52911.8482">13923 8871 4 0,'-8'-8'153'15,"1"2"-2"-15,0-1 1 0,3 3-1 16,0 1-8-16,0-2-4 0,-2 2-8 0,6 3 0 16,-6-2-4-16,6 2 7 0,-2 13 2 15,4-2 5-15,2 11-3 0,0 6-1 16,0 11-6-16,4 10-7 0,-4 7-6 15,8 21 0-15,0 3-6 0,-2-3-3 0,5-3-3 16,5-4-9-16,4-6-5 0,11-7-12 16,7-6 8-16,15-11-9 0,11-7-10 15,15-8 0-15,12-12-3 0,10-12-6 0,10-7-3 16,22-11-6-16,9-13-8 0,-1-2 4 16,0-7-4-16,1 1-11 0,-3 0-3 0,-12 1 2 15,-9 5-7-15,-13 4-8 0,-29 7-15 16,-6 2-14-16,-22 6-19 0,-11 3-12 15,-9 1-16-15,-6 5-19 0,-10 1-21 16,-1 0-19-16,-6 3-24 0,-1 3-24 0,-6 0-18 16,-2 1-25-16,-6 2-18 0,-3-3-616 15,-6 5 287-15,-5-1 190 0</inkml:trace>
  <inkml:trace contextRef="#ctx0" brushRef="#br0" timeOffset="53203.4513">15053 9271 79 0,'-4'-8'122'0,"6"2"23"16,2 0 5-16,5 2 10 0,6 0 3 15,1-2-3-15,12 4 0 0,4 2 0 16,8 0-6-16,7 3-7 0,6 6-6 16,6 0-3-16,17 9-8 0,1 1-8 0,-4 7-7 15,-3 5-5-15,-5 3-4 0,-7 2-6 16,-7 4-7-16,-15-1-2 0,-9-7-5 15,-8 4-7-15,-6-2-9 0,-7 0-7 0,-8-1-3 16,-4 5-9-16,-9 6-8 0,-8-2-8 16,-16 13-18-16,-7-6-18 0,-5-2-18 15,-4-8-23-15,-1-7-27 0,6-7-33 0,3-11-32 16,1-4-30-16,1-4-19 0,-1-4-21 16,-3-4-18-16,-7-1-496 0,-3-6 244 15,-26-1 161-15</inkml:trace>
  <inkml:trace contextRef="#ctx0" brushRef="#br0" timeOffset="55312.305">16679 9365 71 0,'8'-19'116'0,"-1"5"2"0,-3 3 17 15,0 3 8-15,0 1 9 0,-1 1 3 16,-3 2-10-16,0 4-7 0,0 0-13 16,0 0-1-16,-20 28-1 0,10-5-1 0,-3 12-3 15,-1 9-5-15,-2 1-1 0,4 8-8 16,-1-3-8-16,5 4-12 0,5-3-7 16,6-5-7-16,3 1-6 0,7-3-6 0,5-4-6 15,10-3-6-15,6-9-5 0,7-3-1 16,5-8-5-16,3-8-4 0,-1-7-2 15,3-4-2-15,8-7-4 0,15-8-1 0,-3-5-4 16,-6-9-1-16,-5-5 1 0,-8-5-2 16,-5-4 2-16,-9-8 4 0,-9-5-4 15,-9 5 5-15,-10 3-5 0,-8-1-2 0,-4-1-1 16,-8 5 0-16,-10-1 5 0,-16-5-8 16,-9 7-3-16,-7 8 0 0,-9 9-2 0,4 12-1 15,1 8-1-15,-1 5-5 0,7 6-8 16,-7 4-8-16,1 3-12 0,3 4-12 15,7 1-14-15,1 1-14 0,11 0-10 16,5-1-22-16,3 4-13 0,10 0-8 0,0 1-13 16,10-1-9-16,2-4-1 0,4-1-8 15,4 1 1-15,4-1 9 0,4-3 14 16,-2-1 7-16,5-1 15 0,2 0 11 0,2-5 12 16,-1 3 18-16,4-4 16 0,-1 2 17 15,5-1 19-15,1-1 18 0,0 2 26 16,5 2 18-16,2 1 15 0,5 0 17 0,-2 7 14 15,7 0 11-15,1 5 6 0,2 3 7 16,10 11 5-16,-2 1 1 0,-4 4-1 16,-3 0-4-16,-10-1-9 0,-6-5-6 0,-2 2-6 15,-3-1-8-15,-1 1-2 0,-1-2-11 16,-5-4-5-16,-2-2-4 0,2-4-6 16,-6-2-4-16,3-3-3 0,-2-4-6 15,-2-2-3-15,1-3-4 0,4-6-4 0,-6-2-4 16,5-4-6-16,-2-2 5 0,4-3-10 15,-4-4-2-15,2-2 1 0,-3-3-7 16,4 2 0-16,-4-3 1 0,1 0-8 0,0 1 4 16,0 0-3-16,-3 4-2 0,-1 2 3 15,-2 1 0-15,1 3 1 0,-2 2 4 0,1 5-3 16,2-2-1-16,-1 7 0 0,1 2 3 16,1 2-1-16,2-1-2 0,-2 4 3 15,3 1 6-15,0 1-6 0,-1 0 0 0,3-1-7 16,-1 0 2-16,0-3-4 0,-1 1 3 15,2-4-4-15,0 0 2 0,2-5-4 16,-2-1 0-16,1-1-4 0,2-4 3 0,1-2 5 16,3-5-6-16,-2 0 2 0,0-2-2 15,1-4-6-15,0-1 1 0,-2 1 10 0,-1 0-5 16,-4 1 1-16,2 0 0 0,-4 2-2 16,-1 3-5-16,-3 3 13 0,1-1 11 15,-2 5-9-15,-1 2 7 0,-2 6 8 16,-6-3-8-16,15 9-1 0,-8-1 0 0,1-1 1 15,-2 3-2-15,5 1-2 0,-3-1 3 16,3 1-1-16,2-1-3 0,-1-1-2 16,1 1-2-16,4-2-3 0,2-3 4 0,0 2-2 15,2-4-6-15,3-1 6 0,-1-4-3 16,4-2-12-16,-2 0 14 0,3-3-1 0,-2-3-2 16,-1 0 0-16,-3-1-1 15,0-3-1-15,-2 1-4 0,-4 0 4 0,-1-2 0 16,-2 0 3-16,-2 3-2 0,-5-1 0 0,0 3 2 15,-2 1 5-15,-2 3-2 0,-4 0 2 16,2 6 2-16,0 0-3 0,-23 6-2 16,13 3-1-16,-1 1-2 0,0 3 1 0,1 5 0 15,2-2-2-15,1 2 2 0,0-1-3 16,5 0-3-16,0 0-1 0,4-1 1 0,2-1-4 16,4-2 0-16,2-2-10 0,2-1 1 15,3-3-2-15,2-2 2 0,2-2 5 16,-1-3-5-16,0-2 8 0,1-2-9 0,-2 2 7 15,0-4-1-15,-2-1 3 0,0 1-4 16,-1-3 5-16,0 2-1 0,-2-3-7 16,1 0 9-16,-3 3 3 0,-1 1-4 0,0-2 3 15,-1 3-1-15,0 1-6 0,0 0 8 16,1 4-9-16,0 0 8 0,-9 0 8 16,19 6-6-16,-11-3-1 0,5 3 2 0,-2 2-5 15,1-1 5-15,-2 1-3 0,4-1-10 16,-4 2 1-16,2-2-4 0,1-1-8 0,0-1-10 15,0-1 2-15,1 0 4 0,0-2-1 16,-2-1 1-16,0 1 2 0,2-4 2 16,-2 2 1-16,1-1 6 0,-3-4 1 15,3 4 2-15,-4 0-1 0,1-4 2 0,-2 4 1 16,1-1 3-16,0 2 2 0,-9 0-3 16,12 0 5-16,-6 3 4 0,3 2-7 0,-3 0 5 15,3-2-3-15,0 3-4 0,-1 2 3 16,2 0-3-16,3-3 2 0,2 4-2 15,2-6 0-15,0 1-2 0,2-3 6 0,-1-1-2 16,2-2-3-16,1-4 6 0,0 0 0 16,0-5 3-16,1 0 1 0,-4 0 7 15,2-2 10-15,1 0-1 0,-2 1 6 16,-4 0 4-16,-1 5 16 0,-3-3 13 0,0 6-1 16,-1 3-5-16,-4 1-1 0,-6 0 0 15,11 9 2-15,-9 1-4 0,3 5-2 0,-3 0-5 16,0 4-3-16,0 6-4 0,0 4-1 15,-2 1-2-15,2 4-6 0,-2 8-12 16,-2-1-7-16,0 7-18 0,-2 0-5 0,-3 4-15 16,-1-2-3-16,-1 1 4 0,1-2-2 15,-4-1 6-15,-4-1 4 0,2-1 4 16,-4-2 9-16,0-4 15 0,-3-2 8 0,-1-1 10 16,1-10 15-16,2-2 5 0,-2-2 11 15,2-8 0-15,2-7 0 0,3-5-5 16,-2-6-2-16,2-5-6 0,3-7-3 15,0-6-6-15,5-4-3 0,4-4-8 0,2-10-15 16,2-3-16-16,2-7-20 0,5-5-23 0,1 3-16 16,7-16-20-16,-7 8-28 0,0 9-38 15,-4 1-43-15,-2 6-44 0,0 1-40 16,-8 0-30-16,0 2-708 0,-2 0 347 0,-6 4 230 16</inkml:trace>
  <inkml:trace contextRef="#ctx0" brushRef="#br0" timeOffset="61005.7008">14044 3616 69 0,'4'16'155'0,"0"9"2"16,2 4-1-16,-1 5-2 0,3 13-6 0,-2 5-9 16,0 6-9-16,6 19-11 0,-6 4-8 15,-2-2-12-15,2-1-7 0,-4-13-7 16,0-8-6-16,0-4-6 0,0 1-10 0,-2-8-5 16,0-2-3-16,0-4-8 0,-2-7-5 15,2-3-3-15,0-3-6 0,-2-5-7 16,2-1-10-16,0-7-22 0,0-5-27 0,0-3-15 15,0-5-14-15,0-1-12 0,0 0-3 16,7-18-3-16,-3-1 0 0,7-6 8 16,-1-10 10-16,7-9-2 0,9-16 4 0,-1-5 10 15,2 2-1-15,5 2 8 0,1 4 8 16,0 4 4-16,-5 10 18 0,-6 9 11 16,0 8 9-16,-3 1 5 0,-4 6 6 0,0 2 6 15,-3 5 6-15,-1 5 10 0,-2 3 9 16,-3 4 9-16,-6 0 4 0,6 15 5 15,-8 0 1-15,-2 2-8 0,-9 7-2 0,-2 4 2 16,-6 6-4-16,-5 1 0 0,-1-3 8 16,0 0 3-16,3-7 2 0,-1 0 0 15,3-5 0-15,6-1 0 0,-1-3 1 0,0-2-2 16,6-3-5-16,1 1-6 0,2-3-7 16,0-3-6-16,4 1-3 0,0-1-7 15,4 1-2-15,2 3-3 0,2 0-3 16,3 1-3-16,4 0-2 0,3 3-1 0,3-1-3 15,5 2-3-15,4 0-3 0,0 1-3 16,6-3-3-16,0-1-3 0,4-4-2 16,2-3-2-16,0-2 0 0,-2-3-3 0,7-1-3 15,-3-4 3-15,-2-2-1 0,0-2 0 16,-2-4 1-16,-2-2-1 0,-2 1 0 16,-5-5 3-16,1 0-1 0,-5 0 1 0,-4-2 4 15,-5 2 0-15,0 2 3 0,-4-1 4 16,-2 4 1-16,1-1-2 0,-3 5-1 15,-1-1 0-15,-1 6-3 0,-2 3 0 0,-2 2 0 16,0 0-2-16,0 0 1 0,0 20 0 16,0-9 0-16,0 3-3 0,0-2-4 0,2 2-5 15,2 1 0-15,-1-2-9 0,3 1-5 16,2-3-3-16,0-3-2 0,2-1 6 16,-2-1 1-16,4-4-1 15,-1-2 1-15,2 0 1 0,-3-4-3 0,3-1 2 16,-1-3 0-16,2-2 3 0,-2 1-1 0,-2-1-2 15,1-1 4-15,2-1 1 0,-3 4-1 16,1-3 2-16,-3 4 0 0,1 0-3 0,-2 1-3 16,1 1 0-16,-2 2-2 0,0 3 5 15,-6 0 0-15,11 3 1 0,-4 2 2 16,-3 1-2-16,2-1 1 0,-2 1 0 0,0 2 2 16,1-2 0-16,-1-1 1 0,-2 0-5 15,2-1-4-15,0 2-4 0,1-3-2 16,-1 1 5-16,2-2 1 0,1 0-4 0,3 0-3 15,-2 0-3-15,6-2-1 0,0 0 7 16,3 0-2-16,0 0-4 0,2-2-1 16,3 2-4-16,-4-4 5 0,6 2 2 15,-3-3-1-15,-2 2 8 0,4-6 1 0,-1 1 1 16,-2 0 7-16,-1-3 6 0,-3 3 11 16,-4 0 17-16,-2-1 8 0,0 2 9 0,-6 1 8 15,-2 3 9-15,-2-2 6 0,0 5 5 16,0 0 2-16,0 0 2 0,-18 15 6 15,12-5 2-15,2 4-2 0,-2 2-2 16,-1 2 1-16,1 3-8 0,2 4 0 0,-1 2-3 16,3 1-7-16,0 3-4 0,2 7-2 15,-2 1-6-15,4 0-1 0,-2 1-6 0,4 4-3 16,1 8-3-16,-3-9-2 0,0 1-3 16,2-2-1-16,-2-1-3 0,1-3-3 15,-3-3-11-15,2-4-19 0,-2-3-22 0,-5-3-23 16,3-4-31-16,-4-5-41 0,-1 2-32 15,-1-6-28-15,-3-3-39 0,-3-4-522 16,-4-5 255-16,-2-2 168 0</inkml:trace>
  <inkml:trace contextRef="#ctx0" brushRef="#br0" timeOffset="61163.2809">14772 4164 2308 0,'-11'-18'-27'0,"5"9"-65"0,2 0-37 15,2-1 3-15,8 3 38 0,0-1 16 16,5 0 17-16,3 1-3 0,2-1-6 16,4 1-16-16,4-1-37 0,1 0-359 15,3 1 161-15,6-1 107 0</inkml:trace>
  <inkml:trace contextRef="#ctx0" brushRef="#br0" timeOffset="61398.6913">16071 3784 157 0,'0'0'150'0,"-4"11"-8"0,-5-3 6 15,-1 5 8-15,-6 5 6 0,-2 9 3 0,-3 10-3 16,-2 4-11-16,-4 23-12 0,3 0-11 16,9-7-13-16,2-5-11 0,7 1-12 15,4-2-7-15,2-5-7 0,4-2-6 16,5 2-11-16,4-1-5 0,5-5-20 15,4-3-26-15,3-8-34 0,1-5-37 0,3-5-40 16,5-4-34-16,0-8-47 0,-4-4-453 16,4-6 216-16,-3-1 142 0</inkml:trace>
  <inkml:trace contextRef="#ctx0" brushRef="#br0" timeOffset="61783.8252">16444 4032 83 0,'-4'-5'129'0,"2"1"-9"0,-2 0-16 0,4 4-6 16,-2-7-14-16,2 7-2 0,2-8-6 15,2 5-15-15,0-2 7 0,4 1-20 16,0 0-2-16,1 0-9 0,2-2-1 0,-1 1-6 16,-1-1-1-16,-1 3 4 0,-2 2-7 15,3-3-2-15,-2 2-4 0,-3-2 1 16,-4 4 2-16,0 0-5 0,0 0 1 0,12 10 6 15,-12 0 4-15,0 2 5 0,0 7 6 16,0 0-1-16,0 2 3 0,0 6-3 16,2 3 10-16,2 1-4 0,1-1 0 0,0 4-6 15,1 2-1-15,0-1-3 0,0-1-6 16,-2-6 3-16,3 2-5 0,-3-4 0 0,0-1 1 16,-2-4 7-16,0-2 3 0,-2 0 1 15,-4 0-3-15,0-4-4 0,-7-1-7 16,-3-2 0-16,-6-2-1 0,0-2-4 15,-2-4-5-15,-1-2-15 0,-3-4-21 0,2-2-29 16,-2-2-30-16,3-1-21 0,1-5-22 16,8-1-26-16,0 0-437 0,8-3 199 0,6 1 132 15</inkml:trace>
  <inkml:trace contextRef="#ctx0" brushRef="#br0" timeOffset="62362.3278">16789 4382 109 0,'4'13'106'0,"2"1"-7"16,-1-4-1-16,1 0-8 0,0-1-18 0,1-3 3 15,2 0-9-15,1-3-7 0,-4 0-8 16,2-3-5-16,-8 0 3 0,18-8-12 16,-12 0-4-16,-2 0-3 0,0-3 0 0,-2-1 0 15,1-2-4-15,-3-3 4 0,0-1-5 16,0 0-3-16,0 2 6 0,0-3-5 15,0 2-3-15,2-2-5 0,0 0 0 0,0-1 0 16,4-2-3-16,1-2 3 0,6 2-6 16,-1-5 1-16,4 1 4 0,4-3-10 15,-3 3-1-15,0-1 7 0,0 1 12 16,-1-1 13-16,-4 4 13 0,-2 4 17 0,-2-1 15 16,1 5 7-16,-3 2 2 0,1 1-6 15,-3 3-8-15,-2 1-8 0,0 7-7 16,-2 1 0-16,0 0-3 0,-2 17-6 0,2-2 2 15,-2 2-5-15,2 6-2 0,0 6-3 16,-2 2-4-16,6 4-1 0,-4 3-5 16,4 0-5-16,0-2 1 0,1-1-7 0,-1-7 0 15,0-1-2-15,2-2-2 0,-2-6-1 16,1 0-1-16,-3-4 0 0,3 0 0 16,-3-5-5-16,4-3-3 0,-2-1-1 0,4-5 4 15,-8-1-7-15,18-3 3 0,-10-2 0 16,7-1-6-16,-3-2 4 0,3 1-2 15,-2-1 0-15,1 2 1 0,2 0-2 0,-2 1 0 16,1 3 0-16,-2 2-2 0,2 0 1 16,-3 4 0-16,4 4 2 0,-4-1-3 0,2 2 2 15,-3 3 0-15,2 0-2 0,-2 1 2 16,-1 0 0-16,0 1 0 0,2-1-7 16,-4 0-16-16,2-1-18 0,-2-3-15 15,2 1-19-15,-4-3-20 0,2-1-20 0,-2-1-43 16,-1-2-60-16,1-3-492 0,-6 0 241 15,8-8 158-15</inkml:trace>
  <inkml:trace contextRef="#ctx0" brushRef="#br0" timeOffset="62609.0227">17492 3640 14 0,'0'0'145'0,"0"0"-5"15,0 0 15-15,21 13-2 0,-9 2-4 0,4 5-6 16,2 6-8-16,2 6-13 0,0 6-8 16,0 1-10-16,-3 1-12 0,1 4-8 0,-2 0-9 15,-4 0-5-15,-2-1-9 0,-3-4-4 16,-1-2-6-16,-1 0-11 0,-3-6-17 16,-2-2-14-16,-2 0-18 0,0-2-23 15,-3-2-24-15,3-3-33 0,-4-2-27 0,-1-3-34 16,1-2-355-16,0-2 172 0,-2-3 113 15</inkml:trace>
  <inkml:trace contextRef="#ctx0" brushRef="#br0" timeOffset="63136.3465">17530 4252 25 0,'-5'-4'149'0,"5"4"-15"0,0 0-11 0,0 0-15 15,0 0-9-15,0 0-15 0,0 0-4 16,-6 13-10-16,6-7-3 0,0 1-7 16,-2 3-5-16,2-1-4 0,0 1-6 0,-2 0-2 15,2-2-9-15,0 3-4 0,0-4-3 16,0 2-1-16,-2 0 0 0,2-5-4 15,0 5 2-15,0-3 8 0,-2-3 12 0,2-3-2 16,0 6 2-16,0-6-2 0,0 0 0 16,0 0-6-16,0 0-1 0,0 0-5 15,0 0 1-15,-2-21-6 0,4 16-1 16,-2 5-2-16,2-11-2 0,0 8-3 0,-2 3-2 16,2-6-1-16,-2 6-6 0,0 0 2 15,0 0 0-15,13 9-1 0,-9-3-2 0,-2 0-1 16,3 1-5-16,-1 2-18 0,0-1-18 15,0 0-29-15,2-2-40 0,-2 3-38 16,0-6-398-16,1 1 184 0,-5-4 121 16</inkml:trace>
  <inkml:trace contextRef="#ctx0" brushRef="#br0" timeOffset="65255.1531">10888 4941 43 0,'0'0'60'16,"0"0"-8"-16,0 0-2 0,-33-6-4 0,33 6-10 16,-8 0 1-16,8 0-3 0,-8-1-5 15,8 1-4-15,-6-2-4 0,6 2-3 16,0 0-3-16,-9-4-6 0,9 4-11 15,-4-4-15-15,4 4-16 0,0 0-111 0,-5-7 49 16,5 7 32-16</inkml:trace>
  <inkml:trace contextRef="#ctx0" brushRef="#br0" timeOffset="67518.7361">5359 11753 127 0,'14'-6'185'0,"8"-1"-1"0,9-5-8 0,7 2-12 16,13-4-10-16,28-3-14 0,7-2-5 15,3 4-12-15,6-2-9 0,4 1-11 0,0 1-13 16,-2 3-6-16,-6 2-7 0,-6-2-8 15,-20 6-12-15,-14 0-11 0,-8 0-24 16,-10 4-15-16,-1-3-19 0,-2 3-13 0,-7-2-11 16,-4 3-21-16,0-1-22 0,-7-1-13 15,-2 2-11-15,-4-1-3 0,-6 2 0 16,0 0 11-16,0 0 6 0,0 0 9 0,-24-6 15 16,12 3 2-16,-3 0 12 0,2 2 16 15,-4-2 14-15,1 0 17 0,-2-1 14 16,2-1 17-16,-2 3 11 0,4 1 16 0,-1-1 17 15,4-2 4-15,-2 3-8 0,3 1-2 16,2 1 2-16,-1 5 13 0,0 3 8 16,3 4 3-16,0 5 1 0,2 6 3 0,-1 4-1 15,3 8-10-15,2 6 1 0,2 2-4 16,3 11-6-16,1 0-6 0,4 21-7 16,1-1-4-16,2-1-6 0,1-2-4 15,0-3-4-15,-2-8-4 0,1-10-5 0,-1 0-14 16,1-1-18-16,-2-6-26 0,-3-4-23 15,0-6-23-15,1 1-38 0,0-2-32 0,-3-8-28 16,2-5-30-16,-6-3-470 0,5-6 227 16,-5-1 149-16</inkml:trace>
  <inkml:trace contextRef="#ctx0" brushRef="#br0" timeOffset="67924.1273">7112 11731 106 0,'0'0'191'0,"0"0"11"0,12 15 3 0,-8 1-5 15,1 5-11-15,-1 7-9 0,2 8-12 16,-2 4-13-16,3 10-16 0,-3 2-16 16,1 2-8-16,-3 1-11 0,2 0-10 0,-2 0-6 15,0-3-13-15,-2-6-6 0,2-5-4 16,-2 1-7-16,2-13-6 0,-2 2-3 15,0-8 1-15,2-2 0 0,-2-4-6 0,2-6-2 16,0-4-1-16,2-1-3 0,1-1-3 16,2-4-6-16,3-1-1 0,-10 0-2 15,21-4-2-15,-6 2-3 0,2 1-4 16,-1-1-1-16,6-1-1 0,-1 3-3 0,2 0-1 16,2 3 2-16,-1-1-3 0,6-1 2 15,-3 4-1-15,3 0-4 0,-2-2 3 0,-1 2-1 16,1 1 1-16,0 0-4 0,0-4 2 15,0 1-5-15,-5 3-1 0,1-4-11 16,-6 2-16-16,2-2-19 0,-5-2-27 0,-1-2-34 16,-1-1-36-16,0 2-26 0,-3-5-25 15,-2 0-30-15,-1-1-544 0,-2-1 261 16,-5-2 171-16</inkml:trace>
  <inkml:trace contextRef="#ctx0" brushRef="#br0" timeOffset="68113.5758">7456 12189 128 0,'0'0'120'0,"-4"-5"-8"16,4 5-20-16,0 0-2 0,18-7-5 15,-6 2-26-15,0 2-19 0,8-4-23 0,-3 1-21 16,-1-3-34-16,4 1-201 0,-4 0 81 15,4-1 54-15</inkml:trace>
  <inkml:trace contextRef="#ctx0" brushRef="#br0" timeOffset="68271.9779">7254 11868 138 0,'-20'-10'226'0,"10"1"-12"15,1-1-15-15,9 1-13 0,2-1-15 16,5 1-14-16,5-3-18 0,8 2-12 15,6-4-23-15,9 1-36 0,-1 1-33 0,4 1-62 16,2 0-34-16,1 4-48 0,-3 0-424 16,-1-1 181-16,1 3 120 0</inkml:trace>
  <inkml:trace contextRef="#ctx0" brushRef="#br0" timeOffset="68667.7349">8024 11751 16 0,'2'7'218'16,"2"-1"0"-16,-2 2-1 0,5 6-6 0,-1 3-4 15,-2 2-12-15,1 8-9 0,-1 3-9 16,4 9-13-16,-2-1-14 0,-2 3-16 16,3 9-11-16,0 3-13 0,-1-1-8 0,0-2-12 15,-2-1-18-15,0-7-4 0,0-1-7 16,-1-3-8-16,-1-5-3 0,0-4-5 15,-2-3 2-15,0-5 9 0,2-2-3 0,-2-1 1 16,0-5-7-16,0-5-4 0,0-1-3 16,0-3-6-16,0-4-4 0,7 2-1 0,-7-2-7 15,0 0 0-15,19-6-5 0,-7 1 1 16,1 3-4-16,4-3-3 0,0-1 0 16,2 5 1-16,2-3-1 0,3 2-1 15,-2 2 1-15,0-2-5 0,1 2-1 0,1 2-3 16,-2 0-4-16,2 0 3 0,-3 1-17 15,0 0-12-15,-2-1-12 0,-3-1-17 0,0 1-17 16,-4 1-21-16,2-2-19 0,-4-1-32 16,1 0-27-16,-11 0-31 0,10-1-28 15,-6-5-548-15,-1 1 265 0,-3 0 176 0</inkml:trace>
  <inkml:trace contextRef="#ctx0" brushRef="#br0" timeOffset="69045.9487">8752 11901 159 0,'6'-1'202'0,"-6"1"6"16,11 6 1-16,-5 2-7 0,0 3-6 16,1 5-6-16,2 7-2 0,-1-1-14 0,-2 4-11 15,2 1-8-15,-1 7-10 0,0 1-10 16,-1-2-6-16,0 3-10 0,-2-4 0 15,3-4-7-15,-3 3 4 0,4-5-8 16,-1-1-3-16,4 0-6 0,-1-4 0 0,0 1-12 16,6-6-5-16,2-1-9 0,3-3-4 15,3-5-8-15,4-1-4 0,3-2-5 16,3 0-5-16,2-4-12 0,0 0-5 0,9-4 1 16,-1 2 0-16,0-2-7 0,1 0-2 0,-1-1-5 15,-1 3-10-15,-3-2 12 0,-9 2-18 16,1 0 10-16,-2 1-5 0,-7-4-1 15,1 5-8-15,-6-1 2 0,2 1-16 0,-6-3-15 16,-1 3-15-16,-2 0-34 0,-7-1-41 16,-4 1-46-16,0 0-51 0,2-3-33 15,-2 3-33-15,0 0-692 0,-19-11 332 16,10 5 220-16</inkml:trace>
  <inkml:trace contextRef="#ctx0" brushRef="#br0" timeOffset="69467.3181">11021 11418 64 0,'0'-15'213'15,"-2"5"-5"-15,0 3-12 0,-2-1-10 0,-3 6-9 16,7 2-2-16,-21 13 2 0,2 1-4 16,-5 13-1-16,-3 9-7 0,-15 23-4 0,-2 8 5 15,-9 20-1-15,-1 6-2 0,8 3-7 16,3 0-13-16,12-17-12 0,7-1-15 0,12 0-2 15,8-13-14-15,6-10-8 0,15 15-9 16,13-8-16-16,8-7-2 0,10-5 0 16,5-9-14-16,4-6-5 0,3-5-7 15,-5-11-25-15,-9-3-16 0,3-5-21 0,-7-4-22 16,-2-3-22-16,-5 0-27 0,-4-4-28 16,-2-2-33-16,-1 0-37 0,-3-2-35 15,-3-3-26-15,-6-4-653 0,-1 1 308 0,-4-1 203 16</inkml:trace>
  <inkml:trace contextRef="#ctx0" brushRef="#br0" timeOffset="71635.3474">11572 11605 116 0,'-10'15'181'16,"8"-2"-6"-16,0 7-5 0,0 6-16 16,2 9 0-16,0 9-12 0,0 10-9 0,2 4-13 15,0 22-9-15,5-2-13 0,-2 0-12 16,-1-9-6-16,-2-11-7 0,0 2-7 16,2-3-7-16,-4 2-8 0,0-6-11 0,0-7-13 15,-2-7-19-15,0 0-19 0,0-7-19 16,-2-5-25-16,4-6-18 0,-4-2-30 15,1-10-18-15,1-3-5 0,2-6-9 16,0 0-338-16,0 0 161 0,9-32 106 0</inkml:trace>
  <inkml:trace contextRef="#ctx0" brushRef="#br0" timeOffset="71949.4377">11855 12183 320 0,'32'-30'12'0,"-5"8"15"16,-3 5 12-16,-6 3 12 0,2 3 9 15,-4 3 5-15,-1 0 8 0,-4 7 13 16,0 1 12-16,-3 1 5 0,-2 5-3 0,-6 4-1 15,-2 1-1-15,-8 7-3 0,-5 1 0 16,-9 8-2-16,-6 0 0 0,-3 4-2 16,-17 11-4-16,-2-2 2 0,8-10-1 0,3-5-2 15,4-1 0-15,5-7 1 0,2-2 1 16,5 0-2-16,4-4-5 0,6-5-9 16,0 0-8-16,6-4-7 0,3 0-4 0,6-2-3 15,0 0-7-15,0 0-2 0,0 0-6 16,28 1-3-16,-11 1-5 0,2 0-1 0,6 4-4 15,3 2 0-15,3 3-4 0,3 2-2 16,0 1-5-16,8 3-1 0,-1 2-16 16,-1-3-14-16,0 2-23 0,-7 0-21 15,4-4-25-15,-3 0-25 0,0-1-16 0,-2-3-22 16,-3-3-15-16,1 1-17 0,-2-6-11 16,-6-2-455-16,4-6 221 0,-3 0 146 15</inkml:trace>
  <inkml:trace contextRef="#ctx0" brushRef="#br0" timeOffset="72545.6849">12528 12236 31 0,'2'-6'142'15,"0"4"1"-15,-2 2 2 0,0 0 1 16,0 0 1-16,0 0-8 0,0 19-3 0,0-8-4 16,2 3-4-16,-2 3-12 0,0 0-4 15,0 4-11-15,2-1-9 0,-2 4-11 16,0-4-5-16,0 1-9 0,0-3-7 0,0-1-5 15,0-2-3-15,0-4-1 0,0 1-1 16,-2-4-5-16,2-4-4 0,0-4-4 16,0 0 1-16,-12-16 4 0,7 1 2 0,1-2-1 15,-2-6 3-15,4-3-3 0,0-5-5 16,-2-7 2-16,4-2-5 0,0 0 1 16,4 0-3-16,2 1-3 0,5 1-4 0,1 4 0 15,3 2-5-15,4 3-1 0,5 2-1 16,1 5-3-16,0 3-2 0,2 1 0 15,1 6-2-15,-2 5-3 0,-1 4-2 16,-3 3-1-16,-4 2 1 0,-1 4 0 0,-4 2-2 16,-3 4 1-16,-1 4-3 0,-7 0 0 15,-2 5-2-15,-4 0 3 0,-5 4-1 16,-3-2 1-16,1 0 1 0,-4-2 2 0,3 0 1 16,-1-2 0-16,2-1-1 0,1-4-2 15,1 0 1-15,5-1 2 0,2-4 5 0,2 3 1 16,6-2 1-16,3-1-1 0,5 0 0 15,6 1-3-15,3-2 2 0,2 1-5 16,3 1 2-16,-1-1-1 0,3 3-2 16,2 1-2-16,-5 1 1 0,1 0-2 0,-5-2 0 15,-2 4-2-15,-2-4 8 0,-1 6-7 16,-6-3 3-16,-4 0 3 0,-2 1 1 0,-4 1 6 16,-6 0 1-16,-2-2 0 0,-4 1-1 15,-10 2 1-15,-3 0 0 0,-7-1-5 0,-2 0-3 16,-1-4-2-16,-5-1 0 0,-2-3-7 15,-1-1-11-15,3-4-17 0,2-3-15 16,3-1-18-16,1-1-24 0,2-3-29 16,3-4-32-16,3 0-30 0,6-1-35 15,4-3-41-15,4 1-522 0,4 0 263 0,2-5 174 16</inkml:trace>
  <inkml:trace contextRef="#ctx0" brushRef="#br0" timeOffset="72748.9531">13832 12412 39 0,'15'25'206'0,"-5"0"9"0,-6-2 4 16,-2 2-10-16,-4-2-18 0,-4 2-17 0,-2 0-18 16,-3 6-15-16,-3-2-15 0,-4 0-22 15,4-3-30-15,-6 3-30 0,2-4-41 0,1-2-42 16,1-7-37-16,2 2-32 0,2-5-39 15,-2-3-374-15,6-1 177 0,0-5 117 16</inkml:trace>
  <inkml:trace contextRef="#ctx0" brushRef="#br0" timeOffset="73654.1707">14529 11251 178 0,'2'-6'205'0,"0"2"-2"0,4 0-4 16,-6 4-6-16,15 0 2 0,-3 6-6 16,3 8-3-16,8 4-6 0,7 10-8 0,13 19-8 15,-1 2-16-15,0 6-13 0,3 6-13 16,-1 2-4-16,-1 4-11 0,-1 0-10 16,-2 2-5-16,-2-3-15 0,0-1-4 0,-6-6-5 15,-2-4-16-15,-8-11 4 0,-2-8-6 16,-3-5-4-16,-3-4 1 0,0-7-5 15,-4 4 1-15,0-8 6 0,-2-3 6 0,2-3 2 16,-4-2 1-16,0-8-8 0,-6 0-5 16,8-14 0-16,-5-1-8 0,1-3-7 15,-2-9 0-15,-2-7-2 0,0-4-8 16,-2-5-2-16,2-8 1 0,0-5-11 0,-2-3 1 16,2-2 4-16,2 0-8 0,-2 4-10 15,2 2-1-15,2 1-8 0,0 11-8 0,1 5-5 16,-1 3-13-16,0 7-14 0,1 1-21 15,-3 3-25-15,0 4-36 0,2 4-31 16,-2 3-24-16,2 1-19 0,0 3-28 0,-2 2-30 16,0 4-569-16,-2 3 285 0,2 0 187 15</inkml:trace>
  <inkml:trace contextRef="#ctx0" brushRef="#br0" timeOffset="73916.2919">14757 11750 150 0,'0'0'176'0,"0"0"-2"0,0 0-5 16,0 0-12-16,38-7-5 0,-23 4-7 16,3 0-10-16,8-3-11 0,2 1-2 0,-1 0-8 15,3-1-10-15,0 0-7 0,1 3-8 16,1-3-7-16,-2 2-9 0,-1 1-8 15,-1-1-10-15,-7 2-13 0,-2-2-16 16,0 0-25-16,-2 3-20 0,-2-2-24 0,-3 1-31 16,2 1-27-16,-2-1-27 0,-2 2-34 15,-3-4-425-15,1 4 200 0,-3-4 131 0</inkml:trace>
  <inkml:trace contextRef="#ctx0" brushRef="#br0" timeOffset="75124.0851">15667 11944 196 0,'9'-10'190'0,"-1"2"-2"0,5 1-8 16,-1 0-9-16,2 3-8 0,2-3-11 15,-1 6-11-15,2 1-12 0,2 1-9 0,0 6-8 16,-2-1-10-16,1 6-13 0,0 1-5 16,-6 1-6-16,1 5-10 0,-4 0-2 15,-5-1-9-15,-2 3-5 0,-2 0-4 0,-4 0-3 16,-1 1-2-16,-1-1-1 0,0-3-2 15,-3-1 0-15,5-2 6 0,0-3 2 0,-2-2-1 16,4-1-8-16,0-6-3 0,0 0-4 16,2-3-2-16,0 0-2 0,10-12-4 15,-2 3-3-15,3-6-1 0,1 1-3 16,4-5-3-16,-2 0-1 0,4-4 0 0,-2-2-1 16,-1 4 0-16,-2-2-1 0,-1 4 4 15,-1 2 5-15,-1 2 4 0,-4 2 3 16,4 1 0-16,-6 5 0 0,0-1-3 0,-4 5-2 15,0 3 6-15,0 0 1 0,-13 13 4 16,6 2 1-16,1 0 3 0,0 0 4 16,2 4 5-16,0 0-2 0,2 2-1 0,2-2-7 15,2 2-2-15,2 0-6 0,2 1 1 16,4 0-7-16,4-1 3 0,-2-2-6 16,5-1 6-16,-2-4-22 0,2 0-15 0,-3-1-16 15,2-2-25-15,-4-3-22 0,-2 2-27 16,-1-5-29-16,-2 1-36 0,1-2-46 15,-4 0-35-15,-4-4-695 0,2 1 321 0,-2-1 211 16</inkml:trace>
  <inkml:trace contextRef="#ctx0" brushRef="#br0" timeOffset="77099.8312">17074 11186 195 0,'-2'-6'191'0,"2"6"-6"15,0 0-12-15,0 0 7 0,0 0 6 16,0 0-2-16,-2 29-9 0,4-6-2 16,-2 5-5-16,0 12-3 0,0 4-10 0,0 2-5 15,4 5-4-15,-1 4-18 0,-1 2-9 16,2-1-9-16,3 1-10 0,-1-4-8 16,0 0-11-16,3-1-8 0,-3-3-9 0,0-7-2 15,-2-4-10-15,1 0-7 0,-3-7-2 16,3-2-12-16,-5-2-8 0,2-3-17 15,-2-4-6-15,0-1-16 0,-2-2-28 0,2-4-18 16,-5-6-22-16,1 2-18 0,-3-5-18 16,3-4-8-16,4 0-20 0,0 0-12 15,-8-16-6-15,10 0 6 0,0-3 10 0,4-7 7 16,5-7 9-16,6-5 14 0,4-2 13 16,2-1 8-16,3 1 13 0,1 1 13 0,-1 3 16 15,1 4 21-15,-6 6 12 0,0 1 15 16,1 4 20-16,-8 3 12 0,3 2 10 15,-6 5 14-15,0 4 14 0,-3 1 13 16,-2 4 7-16,-6 2 7 0,0 0-1 0,0 0 3 16,-14 15 3-16,1-5 2 0,-4 3 5 15,-8 5-4-15,-1-1 0 0,-4 3-4 16,3 1 1-16,-3 2-3 0,5 0-6 0,2-2-5 16,2 4-4-16,3-2-1 0,6-2-2 15,2 2-7-15,5-1-6 0,3 1-4 16,6-2-8-16,5 0-4 0,3 2-6 15,8 0-2-15,0-3-10 0,4 2-6 0,1-3-9 16,1-3-11-16,1-1-4 0,-3-5-7 16,2 2-6-16,0-4-6 0,2-1-4 0,-3-3-7 15,3 0-3-15,-5-4-2 0,0 2 2 16,-2-4 4-16,1-2 1 0,-4 3 4 16,2-4 5-16,-3 0 0 0,-5-3 5 15,3 2 2-15,-4-1 1 0,-1 0 9 0,-2-1 7 16,0 4 3-16,-4-2 3 0,-2 0 6 15,0 3 4-15,-2 3 2 0,0 0 6 0,0 0 0 16,0 0 3-16,0 0-2 0,0 0 4 16,-6 19-4-16,4-10 1 0,2-2-6 15,2 5 1-15,-2-3-2 0,2 3-2 0,2 0-4 16,-2-1-1-16,4 0-1 0,2-1-10 16,1-2-7-16,2-1-9 0,-1-1-11 15,3-2-12-15,1-3-9 0,2-1-8 16,2 0-12-16,-2-3 2 0,2-1-2 0,1-2-1 15,1-2 6-15,-2 1 2 0,4-4 5 0,-3-1 4 16,0-1 6-16,-2 1 6 0,1 3-5 16,-4-3 13-16,0 4 4 0,-1 0 1 15,-2-1 14-15,-1 3 3 0,-1 4 16 16,-1 0 12-16,2 2 2 0,0 0 0 0,0 3 4 16,-4 1 3-16,0 2 0 0,1 2 0 15,-1-2 2-15,-1-1-6 0,-1 0-1 16,0 4-3-16,0-6 0 0,-2 1-4 0,3 2 0 15,-1-3 0-15,0 1-1 0,-4-4-5 16,0 0-1-16,12-2-6 0,-12 2 1 16,16-5-4-16,-8 0-6 0,0 1-4 0,3 3 0 15,0-2 1-15,-1-2-1 0,3 1-1 16,2 1 3-16,0-2-1 0,-3 4 1 16,6 1 2-16,0-1 0 0,-1-1-3 0,2 2 4 15,2-3 0-15,1 2-5 0,1-4 10 16,2 2-2-16,-2-3 1 0,5-4 0 15,-2 1 2-15,-3-2 3 0,4-6 0 16,-6 4 2-16,3-2-1 0,-3-3 3 0,-2 2-3 16,-2 1 5-16,-3 0 7 0,0 3 8 15,-6 2 12-15,-4-1 1 0,-2 4 4 0,-2 3 8 16,0 4 5-16,0 0 7 0,0 0-2 16,0 0 0-16,-21 13 5 0,16-1 3 15,1 3-4-15,0 2-3 0,2 2 0 16,0 2-4-16,4 2-3 0,-2 5-4 0,2 2-7 15,0-3-2-15,2 4 1 0,-2 2-4 16,0 5-1-16,1-3 4 0,0-1-11 0,-1-2-4 16,0-2-3-16,-2 1-4 0,-2-5 2 15,-3-1-9-15,-2 0-7 0,1-3-11 16,-2-6-14-16,-3 1-19 0,-2-6-22 0,-1-3-31 16,-1-5-38-16,-5-3-40 0,2-3-42 15,-6-5-41-15,1-3-43 0,-3-6-613 16,4-6 309-16,-2-2 204 0</inkml:trace>
  <inkml:trace contextRef="#ctx0" brushRef="#br0" timeOffset="77362.0074">18120 11592 162 0,'11'4'155'0,"-3"-3"-9"0,3-1-15 0,2 2-7 16,1-2-8-16,2-2-9 0,-2-2-5 16,3 1-7-16,-4-3-6 0,-2 0-3 15,-5 0-6-15,-2-2-9 0,-4 0-5 16,-2 2-5-16,-6 0-10 0,-8 2-6 0,-3 3 0 16,-6-1-9-16,-2 4-13 0,-5 2-19 15,0-1-18-15,5-2-26 0,-1 5-33 0,7-1-34 16,2-1-40-16,2-1-334 0,7 1 163 15,-2-4 108-15</inkml:trace>
  <inkml:trace contextRef="#ctx0" brushRef="#br0" timeOffset="77723.9987">19173 11389 58 0,'-7'-7'225'0,"-2"3"-6"0,1 2-6 16,-1 2-10-16,-1 0-3 0,-5 6-7 15,2 4-9-15,-3 3-9 0,0 6-11 0,2 5-5 16,-1 6-11-16,5 0-10 0,-1 5-10 15,2 3-8-15,5 1-7 0,4 3-14 16,2 0-8-16,2 0-9 0,7 4-9 0,0-1-4 16,1-1-12-16,5-3 0 0,1-1-10 15,2-5-12-15,0-4-17 0,1-5-14 16,0-1-26-16,0-4-21 0,3-3-22 0,-6-5-23 16,1-3-31-16,-2 1-17 0,-2-5-28 15,2-2-23-15,-4-4-20 0,-3 0-555 16,-1-4 259-16,1-2 171 0</inkml:trace>
  <inkml:trace contextRef="#ctx0" brushRef="#br0" timeOffset="78092.5014">19568 11830 127 0,'9'-4'130'15,"1"4"-2"-15,-2 0 0 0,-8 0-3 16,18 10-6-16,-8 1-3 0,-2 4-1 15,-1 4-5-15,-3 4-7 0,0 1-7 16,-6-1-4-16,2 4-5 0,-4-2-7 0,0 2-6 16,-3-4 1-16,1-3 0 0,2 0-5 15,0-5 0-15,0-2-5 0,2-3-10 0,0-2-4 16,2-6-7-16,0-2-4 0,0 0-5 16,0 0-1-16,16-16-6 0,-5 3-3 15,-1-2-1-15,3-1-2 0,0-1-3 16,1 0-1-16,0 0-2 0,0 2-1 0,-4 3-2 15,1 0-3-15,0 4-1 0,-5 0 1 16,3 5 10-16,-1 3 6 0,0 0 1 0,-1 6-5 16,0 0-1-16,-1 1-3 0,-2 1-1 15,2 4-3-15,0-3-5 0,0 3-15 16,1-1-19-16,2-1-23 0,-3-3-25 16,0 1-31-16,3 0-27 15,-1-3-32-15,1-1-43 0,-1-4-431 0,-8 0 217 0,17-6 143 16</inkml:trace>
  <inkml:trace contextRef="#ctx0" brushRef="#br0" timeOffset="78326.3697">20159 11539 88 0,'14'5'188'0,"8"4"-5"0,-4 3 1 15,6 6-10-15,-1 2-5 0,1 5-7 16,-2 1-1-16,2 7-4 0,-3 2-10 0,1 2-9 15,-6 3-12-15,-5-6-12 0,-2 5-7 16,-3-5-7-16,-6-1-10 0,-2-1-11 0,-4-4-5 16,-8 1-7-16,0 0-7 0,-3-3-7 15,-7-1-15-15,2-5-26 0,-2-4-33 16,1-2-33-16,-1-6-44 0,4 1-41 16,0-6-40-16,1-4-563 0,4-1 253 0,3-7 166 15</inkml:trace>
  <inkml:trace contextRef="#ctx0" brushRef="#br0" timeOffset="78826.8943">20795 11696 92 0,'0'0'255'0,"14"8"-5"0,-2-6-8 0,7 0-9 16,4-1-5-16,7 4-11 0,1-4-12 16,6 2-9-16,3 0-8 0,4-2-17 15,1 3-4-15,-1-2-16 0,3 3-20 0,-1-1-7 16,1-1-9-16,-1 0-11 0,1 0-8 15,-1 1-12-15,-1-1 0 0,-5 2-13 16,-6-4-11-16,-2 4-5 0,-2-4-8 0,-7 1-17 16,1 2-14-16,-6-3-27 0,-3-1-26 15,-2 0-36-15,-2-1-33 0,-3-1-39 0,-4 0-36 16,2 0-19-16,-6 2-17 16,4-3-16-16,-4 3-587 0,0 0 279 0,0 0 184 15</inkml:trace>
  <inkml:trace contextRef="#ctx0" brushRef="#br0" timeOffset="79087.7081">21003 12011 126 0,'-2'5'187'0,"2"1"1"16,2 0 0-16,2-2-3 0,2 0-6 0,8-1-8 15,2 1-3-15,4 0-6 0,7 0-8 16,3 2-7-16,2-3-8 0,1-1-10 15,7 4-6-15,-2-2-12 0,5 2-8 16,-3-3-7-16,0 3-12 0,1 0-8 0,-3-2-8 16,-7 1-7-16,-1-3-17 0,-2 2-17 15,-5-3-21-15,-4 2-25 0,-4-3-29 16,-3 0-35-16,-4-3-32 0,2 3-30 0,-6-3-23 16,0-1-14-16,-4 4-22 0,2-11-462 15,-2 3 226-15,0 1 150 0</inkml:trace>
  <inkml:trace contextRef="#ctx0" brushRef="#br0" timeOffset="79436.1384">21511 11139 34 0,'-9'-7'215'0,"1"6"2"16,0-2-5-16,1 1-10 0,7 2 1 0,-10 8-1 15,6 1-3-15,0-1-3 0,4 6-14 16,0 1-4-16,4 8-3 0,4 2-6 0,7 5-5 16,6 6-7-16,8 1-6 0,16 14-13 15,3 0-10-15,8-1-9 0,-3 0-11 0,2-2-8 16,-5 3-10-16,-3-4-11 16,-7 0-4-16,-10-6-1 0,-7-5-11 0,-8-2-5 15,-6 1-6-15,-5 1-1 0,-6-4-9 16,-7 3-2-16,-12 2-4 0,-6 2-2 0,-22 12-9 15,-7-6 0-15,-5-3-13 0,-2-5-7 16,-3-6-16-16,1 1-13 0,-3-3-14 16,13-10-11-16,9-6-27 0,5-7-38 0,7-3-41 15,12-3-51-15,4-3-46 0,8-3-50 16,3-4-713-16,9-3 345 0,5-4 228 16</inkml:trace>
  <inkml:trace contextRef="#ctx0" brushRef="#br0" timeOffset="79988.3643">22550 11043 56 0,'2'-2'252'0,"-2"2"0"16,0 0-4-16,0 19-9 0,-2-4-8 15,0 8-13-15,-2 5-9 0,0 11-13 16,2 3-8-16,-4 8-17 0,-1 2-15 0,1 3-17 16,-1 1-11-16,1 2-14 0,2-2-12 15,0 2-14-15,1-3-22 0,-1-2-25 16,2-7-27-16,0-3-34 0,-2-8-39 0,2-5-35 16,0-1-33-16,2-11-23 0,2-1-21 15,-4-9-9-15,2-1-11 0,2-7 4 16,-2 0 9-16,0-15 8 0,0 1-368 0,-2-3 183 15,0-10 121-15</inkml:trace>
  <inkml:trace contextRef="#ctx0" brushRef="#br0" timeOffset="80203.2619">22449 11658 852 0,'-8'-55'-46'0,"1"3"19"0,0 7 10 16,1 5 23-16,2 0 9 0,2 3 19 15,0 4 14-15,0 3 10 0,2 4 9 16,2 1 5-16,4 3 1 0,2 1 8 16,8 3-2-16,0 3 4 0,6 6-4 0,5 1-2 15,3 4 1-15,4 4-8 0,4 4-1 16,-1 4-6-16,4 1-3 0,-5 4-3 15,-4 1 1-15,-2 3 0 0,-5 2 0 0,-11 0-3 16,-2 1-3-16,-6 1-7 0,-8 1-8 16,-7 2-1-16,-10-2-7 0,-6 2-13 15,-7 1-13-15,-6 0-16 0,-3-4-21 0,1-3-27 16,6-2-29-16,1-2-26 0,5-3-18 16,5-4-25-16,-1 1-444 0,8-2 205 0,-2 0 136 15</inkml:trace>
  <inkml:trace contextRef="#ctx0" brushRef="#br0" timeOffset="81296.1651">22711 11873 44 0,'23'8'123'0,"-3"-2"-3"0,-6-4-1 16,1-2 3-16,-2-2-4 0,0-2 0 0,-5-1-9 16,5-5 4-16,-2 0-4 0,-3-1-4 15,0 0-4-15,-2-3-5 0,1 1-4 16,-2-2-2-16,-5-1-4 0,2 2 0 0,-4 1-6 15,0-1-6-15,-3 2-2 0,-2 1-3 16,1 3-3-16,0 2-8 0,0 0-3 16,-3 5-5-16,0 1-6 0,9 0-3 0,-14 8-4 15,7 0 0-15,1 2-5 0,4 2-5 16,0 0 0-16,0 1-2 0,4 0-3 16,0 1-4-16,4-1 0 0,1-2-1 0,3 0 0 15,-1-1-2-15,4-5-2 0,-1 1-1 16,3-4-3-16,-2-2 0 0,3-2 2 15,-1-4-4-15,0-1-1 0,2-3 2 16,-3 1-3-16,4-4-2 0,-1 2 3 0,-2-3 1 16,0 1-2-16,-1 3 5 0,-1-2 1 15,-2 4 3-15,1 0-4 0,-4 2 4 16,3 3 16-16,0 2 4 0,0 5 1 0,-1-1-2 16,3 3-3-16,0 4 5 0,3 2-12 15,2 1-2-15,-2 0 2 0,1 2-5 16,2-2 1-16,2 1 0 0,1-1-4 15,3-4 0-15,-2 1-2 0,4-6-1 0,3 0-3 16,0-6 1-16,-1 0-3 0,1-4-1 16,0-3-3-16,2-3-2 0,-3-1-6 0,-1-2-4 15,-1-2-1-15,-7 1-4 0,-4 1-1 16,0-1-2-16,-8 3 2 0,-2 2 5 16,-4 1-4-16,0 3 5 0,-2-1 1 0,-2 2 1 15,0 3-3-15,2 3 1 0,0 0 2 16,0 0 2-16,0 0-2 0,0 0 2 15,0 0 0-15,0 0 1 0,21 11 0 0,-10-5 1 16,-1 1 1-16,3 0-2 0,-1 4 2 16,0-2 2-16,-2 1-1 0,-2-1-1 15,0 1 0-15,-1 2 1 0,-4-3 0 16,-3 3-4-16,-3-3 2 0,-1 2-5 0,-3-2-5 16,-3 1-8-16,2 0-11 0,-1-3-13 15,0-1-13-15,1-2-22 0,2-2-12 0,2 0-8 16,4-2-8-16,0 0 12 0,0 0-11 15,0 0 1-15,8-20 11 0,2 13 5 16,4-3 1-16,2 3 10 0,4-5 15 16,0 5 3-16,1 0 4 0,-1 0 8 0,-2 2 16 15,2 1 10-15,-3 4 22 0,-5 0 21 16,1 4 15-16,-2 0 12 0,-3 4 2 0,0 1 8 16,2 0 5-16,-6 5 3 0,2-1 4 15,-2 0 5-15,2 0 0 0,3 1-1 16,-3-1-2-16,5 0-6 0,-3-3-6 15,3 0-5-15,-3-3-8 0,2-2-4 0,0-3-10 16,-2-2-9-16,-8 0-12 0,18-7-6 16,-11 1-4-16,0-1-2 0,-1-3-2 0,-4 1-2 15,2-1 1-15,-2 1 4 0,0-1-1 16,-2 1 0-16,2-1 2 0,-2 1 1 16,3 1-1-16,-3 2 3 0,2-1-5 15,-2 1 3-15,2 2-2 0,-2 4 2 0,6-5 5 16,-2 3 3-16,-4 2 3 0,0 0 2 15,13 9-4-15,-8-3-3 0,-1 1 0 16,0-1-1-16,0 4 0 0,0-3-1 0,-2 1 0 16,2-2 0-16,0 1-2 0,-1-1-1 15,4-2 1-15,-1-1 3 0,0-3-4 16,-6 0 0-16,21-3 1 0,-6-1-2 0,4 0 0 16,-3-1 0-16,4 1-3 0,1-2 4 15,-2 2-3-15,2 2 2 0,-1-2 1 16,-2 4-2-16,2 2-1 0,-6 0 3 15,3 2-6-15,-1 2 3 0,-2 1-1 0,-2-1-11 16,0 2-18-16,-2-1-23 0,0-1-25 16,-1 0-32-16,-1-3-21 0,1 3-26 0,0-5-27 15,-1-1-470-15,2 0 223 0,-2-3 146 16</inkml:trace>
  <inkml:trace contextRef="#ctx0" brushRef="#br0" timeOffset="81529.2792">25089 11090 55 0,'0'0'230'0,"-22"16"7"0,5-1-4 16,-4 7-6-16,-2 13-6 0,-3 4-8 0,-1 22-8 16,1 4-13-16,6-1-15 0,8-3-24 15,6-7-8-15,6 7-17 0,4-3-17 16,10 19-7-16,2-6-20 0,3-9-19 15,3-9-29-15,-2-11-34 0,4-5-31 0,1-5-35 16,1-10-41-16,4-1-32 0,-1-7-50 16,-4-7-594-16,3-1 265 0,-7-8 176 0</inkml:trace>
  <inkml:trace contextRef="#ctx0" brushRef="#br0" timeOffset="81889.6445">25495 11750 131 0,'12'1'163'0,"-1"6"-5"0,0 2-8 15,-1 2-8-15,-1 1-13 0,-3 3-7 16,-4 0-8-16,2 1-9 0,-4 1-10 16,-2-2-5-16,0 0-15 0,-2-2-1 0,0 0-5 15,1-3-4-15,1-1-2 0,0 0-4 16,0-6-7-16,2-3-6 0,0 0-4 15,0 0-4-15,0 0 4 0,0 0-1 0,11-19-3 16,-5 12-2-16,0-1 3 0,1 0-5 16,2 1 2-16,-3 1-3 0,2 0 5 15,0 5 5-15,1 1 4 0,-9 0 2 0,13 1-1 16,-7 5 1-16,-2 2-3 0,0 0-3 16,3 6-4-16,-3-1-6 0,0 3-1 15,3-1-2-15,-3-2-5 0,0 1-8 0,3 1-17 16,-3-4-21-16,2-1-19 0,0-2-25 15,0-1-33-15,6-1-35 0,-2-4-38 16,0-4-51-16,3 0-482 0,0-3 239 16,-2-3 158-16</inkml:trace>
  <inkml:trace contextRef="#ctx0" brushRef="#br0" timeOffset="82136.888">25863 11228 184 0,'4'-2'221'16,"-4"2"6"-16,17 2 5 0,-4 5-5 16,5 5-11-16,4 5-11 0,1 8-11 0,5 7-13 15,14 18-15-15,-1 3-13 16,-3 2-14-16,-2 5-10 0,-1 0-17 0,-5 1-5 16,-2-2-12-16,-12-6-11 0,-5-9-8 15,-4-6-10-15,-5 1-9 0,-7-4-21 0,-3 1-17 16,-5-6-25-16,-3-2-29 0,-6-5-36 15,-1-2-36-15,-5-4-49 0,1-6-56 16,0-5-652-16,-1-4 294 0,-2-4 194 0</inkml:trace>
  <inkml:trace contextRef="#ctx0" brushRef="#br0" timeOffset="82428.5556">26350 10382 150 0,'36'11'262'0,"4"4"6"16,23 12-3-16,5 7-3 0,15 21-15 16,-2 1-7-16,-2 13-7 0,0 8-20 15,-7 5-20-15,-9 13-15 0,-5 7-9 0,-11 7-21 16,-16 1-12-16,-10 0-15 0,-17-18-9 15,-12 0-14-15,-12-1-2 0,-13 12-18 0,-11-10-10 16,-8-7-29-16,-5-8-32 0,-12-11-24 16,5-18-33-16,-5-7-42 0,-8-3-50 15,-18 3-54-15,11-14-45 0,-5-4-727 0,2-1 329 16,-4-6 218-16</inkml:trace>
  <inkml:trace contextRef="#ctx0" brushRef="#br0" timeOffset="84929.6455">6076 13506 4 0,'-10'-6'117'16,"2"3"-8"-16,-4-1-4 0,4 2-7 0,0 0 3 15,-3 2-5-15,11 0-4 0,-17 2 1 16,7 2 2-16,3-2-6 0,-1 1-3 16,0 3-3-16,2 0-4 0,0 0-5 0,2-1-3 15,2 3-1-15,2 0 0 0,0 0-3 16,4 3 2-16,6 0-4 0,2 3-1 16,3-1-1-16,12 2 0 0,8-2-2 15,11 3-3-15,23 5 1 0,8-3-2 0,8 1-1 16,8-1 5-16,8-1 6 0,36 0-9 15,20-2 2-15,11-6-1 0,8 3 0 0,10-2-3 16,8-3-3-16,7-2-2 0,9-4-1 16,51 1 0-16,-10-2-1 0,-43-3-2 15,50-3 0-15,-4-2 0 0,-5 0-3 0,1-4-5 16,1 2-3-16,-9-4-2 0,-45 7-6 16,0-5 2-16,2 0-1 0,0 3-5 15,0 0 1-15,-6 1-4 0,-7 4-2 16,-8 2-2-16,-9 2 1 0,-10 2-1 0,-13 4-4 15,-32-3-1-15,-8 5-2 0,-9-2-1 16,-10 1 0-16,-19-1 3 0,-17 0-4 0,-6 2-2 16,-7-1 5-16,-5 0-2 0,-5 1 7 15,-5 0-6-15,-4 3 2 0,-2-1 4 16,-4-1-4-16,-3 1 0 0,-3 2 2 16,-3-3-3-16,0 2 1 0,-4 1 1 0,0 1-6 15,-2-2 2-15,0 1-1 0,-2 0-3 16,0 1 0-16,1 0 7 0,-1-3-11 0,2 0-3 15,-2-1-6-15,-1-1-16 0,3-1-9 16,0 0-11-16,0 1-15 0,0-3-16 16,-2 0-24-16,2-2-23 0,2-3-34 0,-5 4-26 15,5-4-33-15,0 0-23 0,0 0-587 16,-10-13 280-16,6 6 185 0</inkml:trace>
  <inkml:trace contextRef="#ctx0" brushRef="#br0" timeOffset="99446.9659">11633 15107 128 0,'-4'-8'150'15,"2"-2"1"-15,-1 4-4 0,1-1-3 16,0 1-3-16,0 4-7 0,0-5-8 0,-3 4-1 16,5 3 1-16,0 0 6 0,0 0 4 15,-10 21-4-15,3-5-3 0,3 12-1 16,-4 11-4-16,-4 11-12 0,-6 29-8 16,-5 9-3-16,-7 15-9 0,2-1-6 0,-3 1-6 15,6-19-6-15,-1-1-2 0,3-2-8 16,-1-4-6-16,6 1-6 0,-1-5-2 0,2-5-4 15,4-12-8-15,1-8-2 0,2-12-9 16,2 2-16-16,0-10-10 0,2 0-15 16,-1-7-19-16,1-3-30 0,-3-8-39 15,3-4-32-15,0-4-19 0,6-2-18 0,-11-16-11 16,5 3-12-16,0-12-13 16,4-3-475-16,2-8 232 0,6-14 153 0</inkml:trace>
  <inkml:trace contextRef="#ctx0" brushRef="#br0" timeOffset="100273.7312">11487 15199 68 0,'0'-8'177'0,"2"0"-8"0,-2 4-4 16,0 4 8-16,0 0 6 0,0 0 1 0,19 23-8 16,-7-2-12-16,4 11 0 0,-2 6-6 15,12 27-10-15,-5 4-5 0,0 3-12 16,-2 4-10-16,-1 3-9 0,4-2-13 0,-3 3-4 15,-2-4-9-15,2-3-9 0,-1-2-7 16,-2 0-6-16,-4-11-7 0,2-11-8 16,-4 1-4-16,1-5-14 0,-3-3-12 15,0-7-18-15,-1-1-17 0,0-5-21 0,-3-7-15 16,0 0-11-16,-2-6-20 0,-2 0-29 16,-4-3-7-16,0-3-15 0,-5-5-11 0,-2-1 1 15,-1-2-2-15,-3-2-3 16,-5-2 4-16,0-2-2 0,-8-1 11 0,1 1 15 15,-7-4 18-15,-4-3 19 0,1 3 28 16,1 0 23-16,5 6 29 0,-1-3 22 0,4-4 20 16,1 5 18-16,6-2 19 0,2 5 3 15,2-5-1-15,4-2 3 0,5 2 6 16,4-2 9-16,6-3-1 0,6-3-11 16,7 1 1-16,4-4-6 0,8-2-9 0,5 0-6 15,11-2-7-15,-1 0-5 0,2 0-12 16,1 2-14-16,1 2-26 0,-5-2-20 0,-5 5-18 15,0 5-18-15,-7-4-13 0,-1 5-17 16,-5-1 1-16,0 1-6 0,-2 0 0 16,1 0 3-16,-4 1 8 0,4-1 10 15,-3-5 8-15,2 5 10 0,0-5 7 0,3 0 6 16,3-1 8-16,1 0 11 0,2-5 11 16,-2-4 11-16,9 3 11 0,1-7 7 15,-2 3 6-15,2-1 9 0,-2-2 11 16,2-1 2-16,-4 2-2 0,0-1 7 0,-9 5 7 15,1 1 0-15,-8 8 13 0,0-2 18 16,-6 2 2-16,-2 3-8 0,-2 3-11 0,-4 3 5 16,-4 4 2-16,0 0 0 0,-14 15 2 15,4-2 5-15,-4 2 1 0,-2 7-3 16,-3 2 0-16,1-1-3 0,0-1-5 16,2 6-1-16,3-7-6 0,4 3-7 0,1-5-2 15,6 2-5-15,4-6-10 0,0 5 1 16,4-6-4-16,7 5-5 0,0-2-3 0,-1-3-2 15,4 5-4-15,0-5-2 0,-3 3-2 16,2 0-2-16,-7-4-1 0,1 1 2 16,-1 1 5-16,-2 0-1 0,-4 1 6 15,-2 0 0-15,-4 0 5 0,-2-2-5 0,-6 5 0 16,-4-2-7-16,0-1 1 0,-10 0-1 16,1 3-3-16,-5-4-3 0,-1-2-6 15,-5-3-2-15,2 1-6 0,2-5-13 16,3-2-14-16,-3 0-16 0,4-4-23 0,1-4-31 15,3 2-27-15,5-3-21 0,6-4-29 16,3 2-18-16,6-1-16 0,4-3-16 0,2-4-527 16,8-1 254-16,5 0 168 0</inkml:trace>
  <inkml:trace contextRef="#ctx0" brushRef="#br0" timeOffset="100869.4611">12801 15802 76 0,'2'-4'214'16,"3"0"9"-16,-3 0-5 0,-2 4-11 0,0 0-6 16,0 0-4-16,6 15-7 0,-6-2-5 15,2-2-8-15,-2 8-6 0,2 0-11 0,0 1-9 16,-2 3-15-16,4 4-5 0,-1 2-5 16,-3-1-4-16,0 2-7 0,2 0-11 15,-2 3-4-15,0-4-11 0,2 0-9 16,-2 3-4-16,2-5-14 0,-2 0-5 0,2-4-3 15,-2-1-8-15,0-3 4 0,2 0-7 16,-4 2-7-16,2-8-6 0,0 1-10 0,0-1-6 16,0-4-5-16,0 3-7 0,0-4-14 15,0-7-14-15,0-1-10 0,0 0-12 16,0 0-17-16,0 0-10 0,0 0-17 0,4-22-13 16,2 8-9-16,3 1-4 0,4-6 0 15,3-4 1-15,8-1-1 0,8-5 11 16,1-1 9-16,3 3 10 0,17-14 8 0,-4 5 7 15,-5 4 11-15,-8 10 16 0,1-3 10 16,-7 6 10-16,-6 2 13 0,-2 5 10 16,-3 2 19-16,-4 1 14 0,-2 5 12 0,-5 4 4 15,-4 0 0-15,-4 0 6 0,0 10 2 16,-4-3 2-16,-4 4 9 0,-5 2 1 0,-2 3 6 16,-2 4 5-16,-5-1 0 0,2 1-1 15,-4-2 1-15,7-2-8 0,1 2-1 16,2-1-6-16,2-2-6 0,6-2-4 15,0 1-1-15,6-6-8 0,0 4-2 0,4-2 1 16,2 2-10-16,4-3 1 0,1 3-2 16,2-5-7-16,2 5 0 0,-1-5-2 15,4 1-7-15,-4 2-2 0,4 1-4 0,-4-6-11 16,3 5 0-16,-2 1-1 0,0-3-13 16,-1-1-17-16,2 1-24 0,-6 0-24 15,2 0-23-15,-1 1-17 0,0-1-23 0,-3-7-31 16,1 7-18-16,-1-4-24 0,0 0-24 15,-1-1-557-15,4-3 271 0,-5-6 179 16</inkml:trace>
  <inkml:trace contextRef="#ctx0" brushRef="#br0" timeOffset="101420.984">14416 15571 77 0,'2'-11'199'0,"-2"3"-9"0,2 0 0 0,0 1-10 16,2-4-4-16,-2 3-2 0,-2 0-8 15,3 0 3-15,-1 1-5 0,2-1-8 0,-1 3-7 16,-1-3-10-16,0 5-9 0,2-3-11 16,2 2-3-16,3 4-9 0,1 0-1 15,5 1-1-15,4 5-5 0,5 8-10 16,3 3-8-16,7 10-5 0,0 1-1 0,14 16-8 16,-3-1-3-16,-3 3-6 0,3-2-3 15,-5 4-9-15,-4-9 1 0,-5-3-2 16,-3-3-2-16,2-2-5 0,-5-1-4 0,-1-5-4 15,-4 0 1-15,2-2-3 0,-5-4-6 16,-3-4-4-16,0 4 4 0,-2-9 10 16,-2-1 5-16,-1-4 4 0,2-2 5 0,-5-9 1 15,2 1 2-15,-1-5-4 0,-1-8-6 16,-2 2-2-16,0-12-7 0,3-6-4 16,-3-6 0-16,1-2-6 0,-3-6 0 0,2-8-7 15,-4 1-7-15,4-1-7 0,-2 0-8 16,2 0-9-16,-2 4-6 0,0 11-9 15,2-1-13-15,-2 4-10 0,0 9-20 16,1 0-22-16,-3 3-32 0,5 5-27 0,-5 6-19 16,0 4-14-16,2 2-21 0,0 8-32 15,-2 1-23-15,0 0-658 0,-2 21 314 0,0-10 207 16</inkml:trace>
  <inkml:trace contextRef="#ctx0" brushRef="#br0" timeOffset="101820.9325">15551 16062 140 0,'4'6'195'16,"2"0"-5"-16,-2-6 0 0,-4 0-9 16,11 0-3-16,-11 0-4 0,13-6-1 15,-5 0-8-15,1 3-8 0,-1-10-8 0,0 1-8 16,2-1-8-16,0-4-8 0,0-6-11 0,-1-2-3 15,1-2-14-15,1-7-8 0,2 0-9 16,-3-3-13-16,2-6-4 0,0 1-5 16,-4 2-7-16,0 2-3 0,1-2-6 15,-1 3-2-15,1 0-5 0,-1 6 1 0,1 2-4 16,-3 4-3-16,-2 4-3 0,2 7-2 16,3-1-3-16,0 8-4 0,1 4 7 0,0 6-1 15,4 4-4-15,-2 4 2 0,5 6-4 16,-2 4 0-16,2 5-3 0,-3 3 3 15,6 9 1-15,-6-4-12 0,3 7-6 16,-2-2-6-16,-4-5-11 0,1 3-8 0,-3-3-9 16,-2 1-16-16,-3-3-19 0,0-5-22 15,-2-2-24-15,0-3-30 0,0-1-26 0,0 0-11 16,-2-6-19-16,0-2-17 0,-2-3-538 16,-2 0 257-16,0-3 169 0</inkml:trace>
  <inkml:trace contextRef="#ctx0" brushRef="#br0" timeOffset="101997.4611">15723 15802 58 0,'-6'-12'166'15,"6"3"-3"-15,6-1-1 0,-2-3-7 0,4-1-17 16,4-1-13-16,6 2-15 0,0-2-11 16,8-2-12-16,3 1-20 0,3 2-25 15,2-4-24-15,-1 5-28 0,4-2-28 0,-3 1-24 16,0 1-18-16,-2 0-10 0,-3-1-9 15,1 1-245-15,-7 1 117 0,-2 1 77 16</inkml:trace>
  <inkml:trace contextRef="#ctx0" brushRef="#br0" timeOffset="102497.6664">16256 15468 606 0,'21'-16'-25'0,"-7"-2"23"16,-3 5 22-16,-2 1 21 0,-5 2 12 15,2 2 21-15,-4 0 3 0,2 4 13 16,0-4 2-16,-2 2-12 0,-2 6 12 16,6-2 5-16,-6 2 4 0,0 0-6 0,4 18 6 15,-2-8 0-15,2 4-4 0,0 4 0 16,0 0-5-16,0 9-8 0,2-4-9 15,-1 2-11-15,-1 0-1 0,0 2-8 0,1-4-8 16,-1 4-1-16,-2-11-8 0,0 4 0 16,2-6-4-16,-2-1-1 0,-2-3-9 15,0-3-2-15,0-7-1 0,0 0-5 0,0 0 1 16,-14-17-4-16,7 1 5 0,-1-6 3 16,1-3 1-16,1-2 2 0,-2-6-2 15,2-3 3-15,-2 0-2 0,6 4 0 0,4-1 0 16,2 0-2-16,0-1-3 0,4 3-2 15,2 3-2-15,5 1-1 0,0 7 1 16,2 1-3-16,2 2 1 0,2 7-3 0,-2 1-2 16,-2 7 3-16,0-1-3 0,-2 3-2 15,0 5 2-15,-5 4 1 0,0 1-1 16,-2 5 1-16,-4-1-2 0,-2 4 0 16,-4-1-2-16,-2 6 2 0,-4 1 3 0,2-3 3 15,-2 0 6-15,2 0 2 0,-3 1 1 16,3 0 0-16,-3 0 4 0,7-6-4 15,0 2 0-15,0-2-1 0,4 0-4 0,2-1-3 16,5 2 1-16,2 1 3 0,1-2-2 16,0-1-6-16,6 1 1 0,-1 0-2 15,0 1-2-15,2-4-4 0,-3 0-2 0,2 0-8 16,-4-5-12-16,1 2-9 0,-2 1-11 16,-2-5-18-16,-1 1-13 0,-2-3-14 15,-2 2-16-15,2-2-17 0,-4-3-11 16,-4-1-13-16,6 3-26 0,-6-3-12 0,0 0-15 15,0-12-497-15,0 3 236 0,-4-1 155 16</inkml:trace>
  <inkml:trace contextRef="#ctx0" brushRef="#br0" timeOffset="102945.4674">17638 15034 135 0,'12'-13'202'0,"-6"1"-6"0,2 7-2 16,-4-3-11-16,-4 3-11 0,0 5-16 0,-8-5-5 16,2 5-7-16,6 0-2 0,-20 5-4 15,5 3-2-15,-2 4-3 0,-2-1-9 16,-1 4-10-16,4 3-4 0,-1-3-11 0,4 4-3 15,0 2-12-15,7-4-4 0,2 3-5 16,4-2-7-16,4 3-9 0,4 1-4 16,5-1-10-16,4-2-1 0,4 1-1 15,5 1-11-15,1-2 1 0,1 2-3 0,-2 0-4 16,0 0-3-16,-2-4-1 0,-1 3-3 16,-3-1 2-16,-6-3 6 0,1 2-2 0,-4 3 1 15,-7-8 8-15,-4 4 0 0,-4 0-2 16,-5-3 0-16,-4 1-3 0,-5 0 4 15,-6-4-8-15,-4 3 4 0,1-4-9 0,-3-3 2 16,1-4-3-16,-1 2-14 0,0-5-1 16,1-2-27-16,1-1-18 0,0-3-26 15,2 2-31-15,0-5-32 0,0 1-34 16,5 1-34-16,-3-4-43 0,4 1-34 0,1-3-590 16,-1 0 294-16,4-1 194 0</inkml:trace>
  <inkml:trace contextRef="#ctx0" brushRef="#br0" timeOffset="113982.7808">17593 16217 10 0,'0'0'13'0,"0"0"-6"0,0 0-4 16,0 0-5-16,0 0-9 0,0 0 4 0,0 0 2 15</inkml:trace>
  <inkml:trace contextRef="#ctx0" brushRef="#br0" timeOffset="115202.6079">19413 14514 151 0,'-2'-10'203'0,"0"1"-4"15,0 5-9-15,-2-1-9 0,4 5-1 16,-12 1 2-16,-2 9-2 0,-4 11-2 0,-12 9-8 15,-11 24-6-15,-7 6-7 0,-15 26-6 16,-6 7-7-16,4 10-2 0,-1 2-20 16,5 4-12-16,4-5-6 0,6 2-6 0,9-6-10 15,10-21-9-15,9-5-3 0,6-6-5 16,7-13-7-16,6-9-6 0,6-5-6 16,2-5-7-16,8-1-3 0,5 2-7 0,4 1-2 15,6-10-2-15,3 1-8 0,4-4-3 16,-2-7 6-16,1-2-7 0,2-1-9 0,-1-5 2 15,0-1 4-15,-5-1-7 16,1 0-7-16,-4-3 0 0,-2-3 2 0,-4 4-5 16,-1-4 1-16,-3 2 2 0,2-3 4 15,-6 2-6-15,3 0 12 0,-4-3-11 16,-1 4-6-16,-1 0 5 0,1-4 0 0,-4 0-6 16,3 2 8-16,-9-2-7 0,13 4 2 0,-7-4 1 15,-2 1-1-15,-4-1 7 0,8 0-1 16,-8 0-3-16,0 0 1 0,0 0-4 15,14 0 1-15,-14 0-3 0,0 0 3 16,0 0 2-16,0 0-2 0,0 0-2 0,10 0 1 16,-10 0-4-16,0 0-2 0,0 0-1 15,0 0-1-15,0 0-4 0,0 0 2 16,0 0-3-16,8-1 1 0,-8 1-3 0,0 0-4 16,0 0 0-16,0 0 1 0,5-4-3 15,-5 4 4-15,0 0-4 0,0 0-2 16,0 0-2-16,0 0 1 0,0 0-5 0,0 0 0 15,0 0-5-15,0 0 0 0,0 0-5 16,0 0-5-16,0 0-5 0,0 0-3 16,0 0-10-16,0 0-9 0,2-6-6 0,-2 6-9 15,0 0-14-15,0 0-15 0,0 0-15 16,0 0-11-16,0 0-13 0,0 0-7 16,-11-4-13-16,9 1-450 0,2 3 213 0,-10-4 141 15</inkml:trace>
  <inkml:trace contextRef="#ctx0" brushRef="#br0" timeOffset="115738.241">19805 14659 1588 0,'-2'-18'1'16,"0"6"7"-16,-4-2 25 0,4 1 26 16,-2 4 14-16,1 2-2 0,1 1 9 0,-3 6 5 15,5 0 1-15,0 0 5 0,-12 13-1 16,10 2-4-16,-6 6 0 0,1 5-4 15,-1 8-3-15,-1 6-4 0,0 10-3 16,1 0-8-16,2 4-7 0,0-4-1 0,2 3-9 16,0 2-3-16,-2-7-5 0,4 4-5 15,0-9-3-15,0 0-5 0,0-2-10 16,0-4-11-16,-2-5-8 0,2-4-17 0,2-5-18 16,0-2-18-16,0-3-30 0,0-5-32 15,0-5-35-15,4-7-15 0,4-2-17 0,6-7-15 16,8-14-14-16,10-5-440 0,19-14 222 15,4-7 147-15</inkml:trace>
  <inkml:trace contextRef="#ctx0" brushRef="#br0" timeOffset="115995.329">20243 15016 727 0,'39'-33'24'0,"-9"8"25"0,-10 4 4 0,-3 4 7 15,-2 4 15-15,-4 3 9 0,-3-1 13 16,-2 4 8-16,-4-2 4 0,0 4 8 16,-2 5-5-16,-12-6-3 0,-1 6-1 0,-6 3 4 15,-4 0 1-15,-7 2-4 0,-6 5-1 16,-2 1-3-16,-4 5-7 0,4-5-2 15,0 2-8-15,2 0-8 0,4 1-7 0,5 0-5 16,-1 4-7-16,7 1-3 0,4 1-5 16,4 3-2-16,5 1-7 0,4 1-7 15,6 5 6-15,4 1-6 0,2 6-5 16,7-2-8-16,4 4-10 0,4 4-9 0,3-5-12 16,8 13-12-16,-5-8-16 0,-3-9-20 0,1 0-16 15,-1-3-20-15,-5-5-21 0,2 0-27 16,1-2-24-16,-1-4-28 0,-4-2-27 15,0-5-543-15,-1 0 259 0,-2-11 170 16</inkml:trace>
  <inkml:trace contextRef="#ctx0" brushRef="#br0" timeOffset="116631.925">20702 15015 31 0,'2'-7'186'0,"3"-2"-6"0,-2 3-1 15,-1 4 1-15,-2 2 4 0,0 0-6 16,8 13-10-16,-2-2-10 0,0 8-14 16,-2 2-6-16,3 3-13 0,-5 1-5 15,0 6-9-15,-2 2-9 0,0 1-11 0,-2 5-8 16,0 2-6-16,0-5-10 0,-3 0-7 16,3-4-10-16,-2-3-9 0,2-4-12 15,0 0-9-15,2-6-10 0,-2-1-7 0,0-4-9 16,0-8-11-16,0 1 0 0,2-7 2 15,0 0 5-15,-6-19 0 0,1 4-1 16,2-9 5-16,1-6 3 0,-2-6 8 0,2-7 4 16,2-3 4-16,2-5 4 0,2-2 2 15,4 0-3-15,2 4 9 0,4 0-1 16,6 4 1-16,1 4-1 0,4 4-1 16,2 3-4-16,3 9 0 0,-2 1 2 0,-1 5-3 15,1 4 0-15,-5 5 0 0,-2 7-5 16,-2-1 7-16,-1 4 0 0,-2 4 0 15,-3 2-6-15,-2 1 4 0,-5 5 2 0,-2 2 7 16,-4 1 1-16,-4 3-3 0,-2 1 4 16,-5 0 7-16,-2 4 2 0,-3 1 5 15,0-1 0-15,4-2-6 0,-3 0 0 0,4 1-6 16,1-4 2-16,3 1-4 0,1-6 1 16,6 5-9-16,0-3-1 0,6 2-1 15,5 2 1-15,2-2-2 0,8 4-1 0,-3 0-3 16,4 1-2-16,-1-1-2 0,3-1 7 15,-6 3-12-15,0-6 6 0,-4 0 2 16,1 4-10-16,-2-6 2 0,-1 4 3 0,-5-6 1 16,-3 3 1-16,0-2 2 0,-4 3 2 15,-4-3-3-15,-4 2 1 0,-5-3 7 16,-6 1-12-16,-2 1-6 0,-1-2-2 0,-5-5-21 16,1 2-14-16,-3-5-18 15,0 1-23-15,3-1-22 0,3-5-31 0,1 0-28 16,4-3-23-16,2-3-6 0,8 2-16 0,4-4-7 15,4-5 1-15,2 2-5 0,6 1-484 16,8-9 237-16,6 4 157 0</inkml:trace>
  <inkml:trace contextRef="#ctx0" brushRef="#br0" timeOffset="116779.3071">21147 15363 815 0,'30'-9'-13'0,"-5"5"15"0,-4 4 17 16,-1 2 21-16,-4 4 23 0,3 4 18 16,1 1 17-16,-2 4 12 0,2 7 9 15,0 3-4-15,0 2-5 0,-5 4-1 0,-1 1-8 16,-1 0-10-16,-4 3-9 0,-3 1-8 15,0-2-12-15,-4-1-20 0,2-3-29 0,-4-3-42 16,4-1-45-16,-1 1-42 0,-3-7-42 16,2-2-440-16,2 1 204 0,-1-6 134 15</inkml:trace>
  <inkml:trace contextRef="#ctx0" brushRef="#br0" timeOffset="117240.9596">22477 15022 1891 0,'8'0'-48'15,"-2"2"36"-15,1 4 30 0,-1 1 9 16,-2 5 29-16,2 7 28 0,-1 2 14 0,1 2-5 16,-4 6-10-16,-2 2-6 0,3 9-3 15,-6 3-11-15,-1-3-5 0,0 3-6 0,1 2-4 16,-1-1-5-16,0-3-8 0,0-7-5 15,0 3-6-15,-1-11-15 0,1 0-6 16,-2-8-10-16,2 0-17 0,2-9-5 16,-5-5 4-16,0-4 1 0,7 0 8 0,-16-22 6 15,8 2 14-15,-6-13 14 0,2-9 8 16,-1-5 8-16,-4-24 4 0,2-5 5 16,1 2 9-16,4-6 7 0,2 2 5 0,6 15 3 15,2 9-2-15,4 5-2 0,4 5-5 16,0 9-8-16,4-1-3 0,8 6-5 15,1 3-1-15,4 7-4 0,4 3-4 0,-1 7-2 16,0 6-6-16,1 4 0 0,1 6-2 16,2 5-4-16,-5 5 1 0,-3 5-4 15,-4 3-4-15,-2 5 1 0,-6 2 2 0,-5 3-8 16,-7-4-9-16,-7 6-4 0,-5 1-8 16,-10 1-22-16,-6-1-18 0,-13 12-17 15,-9-8-27-15,2-1-31 0,3-12-32 16,9-3-27-16,3 2-19 0,3-9-16 0,2-5-637 15,6 4 292-15,5-7 193 0</inkml:trace>
  <inkml:trace contextRef="#ctx0" brushRef="#br0" timeOffset="118336.1852">22641 15612 9 0,'18'6'191'15,"-4"-6"11"-15,1 0 3 0,0-6 7 16,2-1 0-16,-1 0-9 0,2-5-13 15,0-3-18-15,0-2-8 0,-4 0-18 16,3-8-6-16,1-1-9 0,-6 1-12 0,-2-2-8 16,-3 1-8-16,0-1-11 0,-3 4-5 15,-2 2-6-15,-4 0-10 0,2 0-3 0,-4 8-15 16,2-1 0-16,-6 4-3 0,4 7-10 16,-2 0 0-16,6 3-2 0,-16 13-5 15,5-2-8-15,2 6 0 0,1 2-4 16,-1 6-4-16,3-2-10 0,2 3-2 0,2 0-3 15,2 2-3-15,2-3-2 0,4-1 1 16,3-1 0-16,1-4-2 0,1-3 2 0,2-3-3 16,-1-2-7-16,5-7 8 0,0-2-2 15,0 0 1-15,2-6-1 0,2 0-1 16,3-4 0-16,-1-3-3 0,4-4-3 16,-2 0 0-16,1-2 2 0,-3-4 3 15,-1 2-1-15,-4 2 1 0,-2 3 0 0,0-4 3 16,-3 10-4-16,-2-2 2 0,1 3 2 0,-1 2 2 15,-1 3-2-15,1 4 1 16,0 3 0-16,1 2 2 0,-2 3-2 0,2 0 0 16,-2 6 5-16,0-7-5 0,1 6 7 15,2-2-1-15,2-2 1 0,-1 2-1 16,2-3 1-16,0-3 1 0,1-1-1 0,2-2-3 16,0-3 3-16,3-2 2 0,-2-3-5 15,6-4 0-15,-1 0 0 0,1-3 0 16,2-4-1-16,-3 0-2 0,-4 2-6 0,-2-5 5 15,1 3 4-15,-4 5-2 0,-4-1 5 16,1 1-3-16,0 1-1 0,-2 5-1 0,-3-5 1 16,0 7-2-16,4 0 3 0,-2 2-2 15,0 2 4-15,3 1-2 0,0 5-5 16,-1 0 0-16,1-3 6 0,-5 7-1 16,4-3 2-16,-2 2-2 0,-4 3 2 0,0-1 0 15,-4-1-1-15,-2 1 8 0,-6 1 1 16,0-1 2-16,-4-3-3 0,-4 1-2 0,2-4 3 15,-3 1-5-15,1 0-6 0,0-4-6 16,4 0-12-16,2-4-11 0,8 0-15 16,-11-6-9-16,9 2-2 0,2 4-7 15,15-19-6-15,-3 9-6 0,10-3-8 0,3 0-4 16,5-1 4-16,0 1 7 0,1 6 7 16,-1-5 12-16,-2 5 16 0,-4 1 12 15,0 1 18-15,-3 5 16 0,-2 0 17 16,0 9 12-16,-4-7 6 0,0 5 6 0,-5 0 12 15,-1 4 3-15,-1 0 2 0,-2-2-2 16,1 3-2-16,0 1-4 0,-3-2-1 0,2-1-2 16,-2-1-5-16,2-1-2 0,0-1-4 15,1-1-10-15,2-6-6 0,-9 0-11 16,16-3-4-16,-7-5-16 0,-1 0 4 16,1-3-13-16,0-1-6 0,-1-1 1 0,-2-3 1 15,-2-1 2-15,2 3 0 0,-4 0 4 16,4-4 1-16,-4 7 1 0,2 0 3 0,-2 1-6 15,0 1 4-15,2 5 1 0,0-4 2 16,2 7 3-16,-6 1-2 0,0 0-3 16,22 9 4-16,-14-1 2 0,3-1 0 15,-3 5-1-15,0 2 3 0,2 1-1 0,-2-6 2 16,0 4 2-16,0 0 8 0,1-1 8 16,-2 0 5-16,1-3 6 0,-2-2 4 15,1-1 0-15,1-6 0 0,4 0 5 0,4-3-2 16,2-3 1-16,0-2-5 0,3 1 0 15,2-3-3-15,2-2-5 0,-1 5-4 16,1 0 3-16,-2-1-6 0,2 2 1 0,-3 6-6 16,-3-4-5-16,2 4-5 0,-4 4-7 15,0-4-9-15,-2 7-19 0,-3 0-16 16,-1 0-25-16,0 0-25 0,-5 2-31 16,0-1-33-16,1-1-37 0,-5 2-22 0,2-5-571 15,2-1 270-15,-2 0 177 0</inkml:trace>
  <inkml:trace contextRef="#ctx0" brushRef="#br0" timeOffset="118577.8898">25402 14629 77 0,'-2'-13'242'15,"-4"12"6"-15,-6 2 1 0,0 7-3 16,-5 7-8-16,0 1-12 0,-4 12-11 0,-5 7-12 15,3 3-9-15,-7 20-13 0,5 0-24 16,0 5-8-16,3 1-15 0,8-8-13 0,5-4-13 16,3-1-10-16,4 0-18 0,0-5-26 15,6-6-29-15,2 2-35 0,-2-16-49 16,3 2-48-16,3-7-48 0,6 1-42 16,0-8-29-16,6-8-621 0,-2 1 288 15,12-7 190-15</inkml:trace>
  <inkml:trace contextRef="#ctx0" brushRef="#br0" timeOffset="118845.6715">25825 15158 68 0,'-3'-11'177'16,"-1"1"2"-16,-6 4 4 0,-2 2 15 15,-4 2 14-15,0 2 4 0,-5 2-4 0,1 2-12 16,2 0-15-16,-4 5-14 0,7-1-17 16,1-1-16-16,3 5-15 0,4 0-10 15,3-2-7-15,2 5-12 0,6 0-10 16,0 2-6-16,5-2-10 0,2 4-6 0,-1 0-9 15,3 0-5-15,1 0-9 0,0 0-9 16,-4-1 0-16,3-2-5 0,-7-1-1 0,1 1-4 16,-3-1 2-16,-4-4-4 0,-2 3-4 15,-2-1-6-15,-5-2-4 0,-2-3 1 16,1 2-10-16,-5-2-9 0,0-3-13 16,0 1-25-16,1-6-26 0,1 0-46 0,0-6-38 15,-1 4-47-15,0-7-706 0,6 1 311 16,-2-1 205-16</inkml:trace>
  <inkml:trace contextRef="#ctx0" brushRef="#br0" timeOffset="119389.7522">25414 15150 67 0,'4'-3'296'0,"3"-6"-3"15,-1 4-9-15,5-3-15 0,2 3-13 16,1 1-19-16,1-2-12 0,2 3-18 0,2 0-15 16,2 3-14-16,0 0-9 0,1 6-8 15,0-2-22-15,0 5-8 0,1 1-14 16,-6 1-9-16,2 4-12 0,-3 5-9 0,-4-6-6 15,-4 5-12-15,-4 3-9 0,-2-7 0 16,-2 7-9-16,-4-4-4 0,-4 5-5 16,0-4-6-16,-3 0 1 0,-2-1-7 0,3-2-1 15,-3-4-14-15,2 1 12 0,3-4-6 16,-3 0-2-16,3-6 1 0,0 1-4 16,4-4-1-16,4 0 1 0,-6-11-6 15,12 3 1-15,-2-5-2 0,2-1 2 0,4-3-2 16,3-4 0-16,2-2-1 0,0 3 0 15,-1 2 5-15,6-6-3 0,-6 7-1 0,3-2 2 16,-4 2 3-16,0 4 1 0,-3 2-1 16,-2 4 7-16,-3 5 6 0,0 2-2 0,-5 0 3 15,4 12-1-15,-4-4-3 0,-2 2-3 16,2 4 0-16,-2-3 0 0,2 3-3 16,0 3 3-16,2 1-9 0,0 1-3 15,2-5-8-15,2 3-10 0,0 0-15 0,2-4-21 16,4 3-19-16,-2-7-36 0,1-1-33 15,1 1-44-15,-1-6-41 0,6 1-55 16,-5-7-64-16,2 2-772 0,-2-5 377 0,-2-2 249 16</inkml:trace>
  <inkml:trace contextRef="#ctx0" brushRef="#br0" timeOffset="119654.0146">26079 14577 212 0,'17'-5'232'0,"0"4"1"16,2 2 4-16,2 7-9 0,2 1-8 16,1 4-12-16,1 6-16 0,7 9-10 0,10 16-20 15,0 6-11-15,-3 4-19 16,-5 4-13-16,-5 5-8 0,-4-4-17 0,-8-2-5 16,-6-9-7-16,-4 1-2 0,-3-5-13 15,-4 2-6-15,-4-6-7 0,-3 7-10 0,-8-5-8 16,-4-1-9-16,-7-3-12 0,-5-5-13 15,-5-4-20-15,-20 9-30 0,8-17-30 16,3 0-37-16,1-8-43 0,4-6-38 16,0 0-45-16,4-6-581 0,0-1 280 0,-4-5 184 15</inkml:trace>
  <inkml:trace contextRef="#ctx0" brushRef="#br0" timeOffset="119927.7081">26402 14059 250 0,'34'-25'252'0,"3"7"0"15,5 10-2-15,0 3-1 0,7 7-2 16,8 7-16-16,19 13 0 0,1 10-3 0,14 19-10 16,-7 13-17-16,1 10-14 0,-4 8-7 15,-8 9-13-15,-7 6-14 0,-13 5-13 0,-13 0-12 16,-15 5-9-16,-13-18-13 0,-15 5-10 15,-12-3-11-15,-10 18-3 0,-13-7-7 0,-11-2-19 16,-6-7-11-16,-9-11-28 0,1-14-38 16,1-16-52-16,-7-10-53 0,-7-4-67 15,-11-9-70-15,-6-10-57 0,-12-9-785 16,-4-10 376-16,-20-10 247 0</inkml:trace>
  <inkml:trace contextRef="#ctx0" brushRef="#br0" timeOffset="122070.8824">20173 15708 33 0,'0'0'38'0,"0"0"-3"0,0 0-7 0,0 0-9 16,0 0-11-16,0 0-13 0,0 0-49 16,0 0 19-16,0 0 12 0</inkml:trace>
  <inkml:trace contextRef="#ctx0" brushRef="#br0" timeOffset="126004.0124">23047 15947 56 0,'0'0'94'0,"-16"1"5"0,8 1-8 0,-1 0 0 16,1 2 8-16,-1 0-5 0,0-1-9 15,1 0 0-15,0 0 1 0,0-1-3 0,0 0 2 16,2 2 2-16,0-2 5 0,0 3 7 15,6-5 3-15,-8 0 0 0,8 0-4 16,-3 6 4-16,3-6 0 0,0 0 2 16,31 2 0-16,-1 0-3 0,17 2-3 0,17-4-8 15,35 6-7-15,7 1-7 0,29 0 0 16,10 4-4-16,5 0-8 0,11 3 1 16,5-7-6-16,2 6-1 0,-1-3-4 15,-6 4 0-15,-2-4-4 0,-4 4-2 0,-10-5-2 16,-3 3-2-16,-7-3 1 0,-24-3-1 15,-4 5-9-15,-2-3 1 0,-12-6-4 0,-20 3-1 16,-11 1 0-16,-7-4-6 0,-6 4-4 16,-5-6-4-16,-4 6 1 0,-8-5 1 15,-5 2-6-15,-1-3-3 0,-2 3 1 16,-4-3-4-16,-3 0-8 0,1 1-10 0,-6-1-11 16,0 5-15-16,0-10-19 0,-12 5-19 15,10-1-25-15,-10-5-21 0,0 6-24 16,-10-7-21-16,-2-1-17 0,-4 1-11 15,-10 1-10-15,-7-5-22 0,-7 1-465 0,-7-1 235 16,-27-7 155-16</inkml:trace>
  <inkml:trace contextRef="#ctx0" brushRef="#br0" timeOffset="126432.2051">22508 16363 66 0,'17'0'114'0,"6"0"-1"15,11-1-4-15,15-3 4 0,36-4 6 16,14 3 1-16,34-5-4 0,7 4-2 15,13 1 1-15,1-5-1 0,7 7-6 16,2-2-6-16,7 5-4 0,0-5-4 0,-2 5-4 16,-7 0-4-16,-7-6 0 0,-7 4-2 15,-36 2-5-15,-4-3-2 0,-8 0-3 0,-8 2-5 16,-19 1-4-16,-15-5-6 0,-8 4-2 16,-5 1-4-16,-8 0-5 0,-2-4-3 15,-3 4-4-15,-5-2-3 0,-3 2-5 0,-1 0-4 16,-4 0-1-16,-2 0-4 0,-2 0-3 15,1 0-3-15,-5 0-7 0,1 2-10 16,-2-4-14-16,-9 2-20 0,0 0-25 16,0 0-24-16,8-1-18 0,-8 1-26 0,0 0-24 15,0 0-28-15,-25-6-28 0,12 1-435 16,0 2 218-16,-5-2 143 0</inkml:trace>
  <inkml:trace contextRef="#ctx0" brushRef="#br0" timeOffset="149798.3466">18766 3852 2328 0,'-17'9'-13'16,"4"-3"-60"-16,5 0-2 0,6-5 38 0,2-1 2 15,0 0 17-15,25 0 13 0,-8-3 15 16,6 0 10-16,9-2 9 0,6-1-3 0,5-1 1 15,10-1 8-15,1-2-3 0,5 3-4 16,3-1 2-16,23 1-3 0,-4-5-5 16,-12 6-3-16,-10-1 3 0,-10 4-6 0,-2-2-3 15,-5 1-3-15,-9 2-7 0,-1 1-7 16,-4-3-12-16,-5 2-21 0,-3 1-15 16,-4-2-29-16,-1 2-19 15,-6-1-19-15,-3-4-7 0,-4 1-3 0,-4-2 3 0,-2 2 5 16,-3-8 11-16,-1 3 16 0,-3-3 23 0,1-1 18 15,0-2 24-15,-4 1 7 16,4 2 13-16,1 0 11 0,3-1-2 0,0 3 6 16,1 0 2-16,3-1 12 0,4 3 8 15,1 2 10-15,1-4 8 0,4 5-1 0,5 1 5 16,1-1 2-16,6 6-4 0,3 0 1 16,0 3 4-16,5 1 0 0,-3 5 0 15,3 3-3-15,-1 1-1 0,-3 0-2 0,-2 7 3 16,-2-4 3-16,-5 5-1 0,-3 0-1 15,-3 0-1-15,-5 2-6 0,-2-2-2 16,-4-1-6-16,-4 4-5 0,-5-4-17 16,-2 1-28-16,-1-1-26 0,-6-4-37 0,4-1-32 15,-1-3-40-15,2-2-488 0,0-7 216 16,7-3 143-16</inkml:trace>
  <inkml:trace contextRef="#ctx0" brushRef="#br0" timeOffset="150624.0747">20787 3764 87 0,'2'-5'145'0,"-2"-6"-2"0,-2 2 5 0,-4-4 1 16,0 1 0-16,-7-3-25 0,-4 0-10 15,-2 2-11-15,-5 1-12 0,-1 1-10 16,-9 1-5-16,0 4-13 0,1 1-3 15,-3 3-5-15,2 4-10 0,-2 2-6 0,-1 2-7 16,1 3-3-16,5 4-10 0,-1 5-3 16,6-2 0-16,6 5-3 0,3-3 0 0,2-4-3 15,6 6-1-15,5-4-1 0,2-6 2 16,2 2-4-16,4 0 3 0,3-5-3 16,3-1 0-16,1-3 0 0,6-3 3 15,-1-1-2-15,4-5 1 0,-1 0-6 0,2-1 1 16,-2 1-1-16,-2 1-2 0,0-1-2 15,0 2 1-15,-2 1-3 0,-3 4 7 0,5 2-1 16,-2 3 5-16,0 5 4 0,4 3 1 16,-2 1-3-16,2 4 4 0,2 1-1 15,-2-4 3-15,3 4 0 0,3-4 5 16,-4-3 2-16,2-2 6 0,3-4 2 0,1-3-2 16,5-5 2-16,2-9-6 0,4-2-1 15,2-5-2-15,3-6-4 0,-3-1 2 16,-3-1-3-16,-3-2-2 0,1 3-2 0,-8 2-2 15,-2 3-2-15,-5 4-3 0,-2 2 1 16,-1-1-4-16,1 1-10 0,-6 6-13 16,-2-2-2-16,4 6-4 0,-4 1 3 0,3 0 1 15,4 4 3-15,0 2 0 0,1 0-1 16,4 3 1-16,-1 1 0 0,-2 1-4 16,0 1-3-16,0 2 0 0,-6-4 4 0,-3 5 1 15,-2-2 5-15,-3 3 2 0,-5-2 1 16,-2 1 3-16,-3-1 2 0,-1-1 6 15,-2-1 7-15,0-2 13 0,-1-2 5 16,2-3 3-16,1 1-10 0,6-4 1 0,-8-2-1 16,8 2-3-16,0-13 0 0,2 2-1 15,2-3-3-15,2-3 2 0,5-1-3 0,2-3-1 16,-1-1-6-16,1 0 4 0,2 1-1 16,0 1-2-16,-1 3 4 0,2-2-5 0,-6 4 0 15,2 1 2-15,-2 3-4 16,-2 1 2-16,0 2-2 0,-2 2-3 0,1 0 2 15,1 3 4-15,3 3-4 0,-11 0 0 16,21 4 1-16,-7 3 0 0,4-2 3 0,1 2 2 16,0 3-1-16,2 0-2 0,1 1 2 15,-4 0 3-15,1 1-1 0,-2-1 2 16,-2 1 2-16,-3-1 6 0,-2 3-2 0,-6-1 3 16,-4-3-1-16,-4 4-4 0,-6-3-10 15,-2 2-10-15,-3-5-14 0,-2 2-19 16,-2-3-33-16,1-2-26 0,2-2-28 0,0 0-29 15,1-7-401-15,4 1 191 0,4-3 125 16</inkml:trace>
  <inkml:trace contextRef="#ctx0" brushRef="#br0" timeOffset="150910.0476">21987 3686 81 0,'9'0'151'0,"-1"2"8"16,1-2 2-16,-9 0 1 0,14-6-6 15,-7 1-12-15,2-4-15 0,-3 0-4 16,2-4-15-16,-2-1-9 0,-1-2-9 0,1 0-7 16,-4 0-10-16,3-2-7 0,-5 0-1 15,0 2-6-15,-2 0-2 0,-3 2-2 0,1 1-7 16,-1 2-6-16,1 4-9 0,-2 3-1 16,0 4-5-16,6 0-4 0,-15 7-2 15,8 3-2-15,3 1-5 0,0 4-2 16,2 1-1-16,2 3-3 0,2 0-11 0,2 5-9 15,2-3-22-15,6-1-27 0,-2 1-21 16,2-3-21-16,4-2-22 0,0-1-12 16,1-7-18-16,1-2-10 0,0-3-347 0,2-5 173 15,-2-1 114-15</inkml:trace>
  <inkml:trace contextRef="#ctx0" brushRef="#br0" timeOffset="151959.8438">22409 3520 35 0,'2'-4'148'0,"-2"1"-21"0,4-3-8 15,0 4-8-15,-4 2-2 0,8-4-4 16,-8 4-5-16,16 0 1 0,-6 1-7 16,2 4-2-16,2 1-11 0,0-1-6 0,1 3-6 15,0 1-5-15,-2 1-9 0,-3 2-2 16,2-2-7-16,-2 2-2 0,-2 1 5 0,-2-1 6 16,-2-4 11-16,-2 1 6 0,1-1 3 15,-6 0 7-15,3-3 3 0,0-1 4 16,0-4-1-16,-4 6-7 0,4-6-4 0,0 0-4 15,0 0-9-15,0 0-9 0,0-18-6 16,4 9-5-16,3-3-10 0,1-1-3 16,5 1-2-16,2-6-4 0,1 2-12 0,2 0-11 15,5-6-27-15,3-1-19 0,-2 3-25 16,2-3-26-16,6-4-17 0,0 0-21 16,1 0-15-16,-1-3-18 0,2-2 1 15,-3-1 3-15,12-10 5 0,-7 3 15 0,-8 3 20 16,2-1 19-16,-7-2 23 0,2 1 24 15,-2-4 25-15,-3 3 24 0,-4 0 27 0,-1 8 26 16,-2 2 14-16,-2 5 16 0,-3 2 16 16,-2 4 6-16,0 0-4 0,1 5-11 15,0 0-5-15,-5 5-11 0,0 6 1 16,-2 3-3-16,0 0-2 0,4 18 0 0,-4-2-3 16,0 5 0-16,0 8-3 0,0 1-4 15,0 10-6-15,-2 0-2 0,0 3-5 0,0 0-7 16,0 8-5-16,0-7-6 0,-3-1-9 15,0-2-1-15,3-1 0 0,-2-6-4 16,0-5-6-16,0-1 6 0,0-5-5 0,2-3 1 16,-2-3 4-16,-1-4-1 0,1-4-1 15,2-3-10-15,0 0 7 0,2-6-2 16,0 0-3-16,0 0 1 0,0 0 2 16,0 0-3-16,19-19 1 0,-11 13 0 0,2 0-1 15,4 0-3-15,-2 2 5 0,1-1-3 16,2 1 0-16,-2 4 0 0,-1 0 2 15,2 4-1-15,2 2-1 0,-2 0 3 0,6 5 0 16,-6-3-2-16,3 3 4 0,1 0-2 16,0 1-2-16,0-1 1 0,0 1 2 15,-3-5-1-15,2 1 2 0,-2-2-1 16,1-1 3-16,0-5-3 0,0 2 0 0,1-4 0 16,3-2 1-16,-4 3-7 15,2-4 7-15,-2 0 1 0,-1 1-1 0,0 0-2 0,-4 1-1 16,-1-1-3-16,0 2-1 0,0 2-3 15,-2 0 5-15,-8 0-3 0,16 4 5 16,-7 1 2-16,0 1-3 0,1 1 3 16,-1 3-2-16,1-2-1 0,-2 1-2 0,4-2 4 15,-2 1 0-15,0 0-5 0,1-3 4 16,-2-1-3-16,1-2 3 0,3 1-4 0,-3-3-4 16,5-6 2-16,-2 1-5 0,-1 0 7 15,2-2 0-15,-4-3 2 0,-2 0-2 16,3 1 2-16,-3 0 2 0,1-1-2 15,-3-1 4-15,3 1 2 0,-3 2-1 0,-2 1 2 16,0-1-1-16,2 1-3 0,-1 1-2 16,0 0 5-16,-1 3-4 0,-2-3 0 15,2 4 2-15,0-1-3 0,2 1 1 0,-6 2 2 16,11 0-1-16,-11 0 3 0,13 0-4 16,-13 0 2-16,10 2 1 0,-10-2-1 15,13 1-1-15,-13-1 2 0,10 0 0 0,-1 0 0 16,-9 0 0-16,15-1-4 0,-5 1 2 15,1-2 2-15,0-1-2 0,-1 3-2 0,3 0 1 16,-1 3 4-16,1-3-7 0,0 3 1 16,1 3 4-16,2-1 1 0,0 3-2 15,-3 0 1-15,2-1-7 0,-2 3-14 16,-1-2-19-16,2-1-20 0,-4 2-17 0,0-3-27 16,1 2-29-16,-5-2-32 0,1-3-467 15,-3-1 215-15,-4-2 141 0</inkml:trace>
  <inkml:trace contextRef="#ctx0" brushRef="#br0" timeOffset="152234.7708">23950 2853 148 0,'-17'6'170'0,"10"-2"-9"0,3 2-14 16,-2-1-8-16,1 3-13 0,1-2-10 15,0 0-7-15,2-1-5 0,2-2-10 16,0 3 3-16,0-6 6 0,0 0 13 16,0 0 2-16,0 0-7 0,0 0-8 0,0 0-9 15,2-16-7-15,-4 6-7 0,0 1-9 16,0-1-8-16,-2 0-8 0,0 1-7 0,-4 2-17 16,2-2-20-16,-2 6-21 0,-2-1-23 15,-1 2-29-15,0 2-31 0,-4 4-44 16,1 1-47-16,-4 5-491 0,4 0 230 15,-5 3 151-15</inkml:trace>
  <inkml:trace contextRef="#ctx0" brushRef="#br0" timeOffset="152661.8702">21803 4650 155 0,'-15'6'243'0,"7"-5"-7"16,4-1-6-16,4 0-14 0,0 0-14 15,25-19-11-15,-1 9-13 0,10-4-16 16,14-5-8-16,28-4-6 0,9-4-5 0,8 2-2 15,25-5-11-15,3-1-5 0,6 3-12 16,1 1-4-16,0 1-8 0,-3 1-7 16,-4 4-9-16,-24 3-3 0,-4 3 1 0,-8 2-14 15,-17 4-6-15,-9-1-1 0,-6 4-11 16,-11 1-6-16,0 1-2 0,-10 0-6 16,-2 2-3-16,-3 0 5 0,-5 0-1 15,-1 0-11-15,-4 0 3 0,0 2-9 0,-5 0-2 16,4-2-7-16,-4 2-14 0,-4 0-17 0,3-1-16 15,-11 1-25-15,13-3-30 0,-13 3-26 16,6-3-25-16,-6 3-40 0,2-4-29 16,-2 4-25-16,-2-6-29 0,2 6-606 15,-6-5 296-15,0 1 195 0</inkml:trace>
  <inkml:trace contextRef="#ctx0" brushRef="#br0" timeOffset="155224.1421">25709 2240 77 0,'0'-6'152'0,"-2"4"-7"0,2 2 1 0,-4 16 7 16,-4 9 6-16,2 10-5 0,-8 36-8 15,-3 9-11-15,-9 27-10 0,0 5-11 16,4 4-8-16,-6 3-9 0,3-5-10 0,3 0-5 16,4-24-8-16,-6 18-8 0,9-20-6 15,3-5-4-15,-3-1-5 0,2-3-6 0,5-16-7 16,0-12-12-16,-4-4-17 0,6-6-24 16,0-5-38-16,2-7-28 0,0-1-33 15,2-9-19-15,2-3-34 0,-3-7-425 16,8-3 201-16,1-6 133 0</inkml:trace>
  <inkml:trace contextRef="#ctx0" brushRef="#br0" timeOffset="155625.9432">25743 3819 108 0,'25'-34'151'16,"-2"1"-11"-16,2 1-3 0,3-4 0 15,15-16-8-15,-1-3-12 0,0-1-8 16,1 0-6-16,-1 1-7 0,-5 4-8 0,-7 8-5 16,-4 11-4-16,-7 7 0 0,-5 4 3 15,0 4-2-15,-2 0-9 0,-6 8-8 0,-2 1-7 16,-2 6-3-16,-2 2-3 0,0 0-7 16,-8 19-2-16,2-6-7 0,2 2 3 15,4 3-4-15,0 3-5 0,4 0 1 16,2 3-4-16,2 4 1 0,8-1-6 0,0 2 2 15,4 2 0-15,-1-3-3 0,-1 1-3 16,2-1 0-16,-1-2 1 0,0 2-5 0,-4-2 5 16,-3-5 1-16,1-1 4 0,-4 0 7 15,-3-3 6-15,0 1 6 0,-4-3 0 16,-4-1-3-16,-4 3-2 0,-4-4-5 16,-4-4-7-16,-2-2-10 0,-8 2-10 0,1-6-16 15,-3 0-25-15,-3-6-31 0,1-5-29 16,1 0-28-16,4-4-23 0,1-7-23 0,3-6-27 15,7-2-464-15,4-3 225 16,8-3 149-16</inkml:trace>
  <inkml:trace contextRef="#ctx0" brushRef="#br0" timeOffset="156195.1626">26628 2825 62 0,'10'7'130'0,"0"7"7"16,1 1-1-16,0 7 1 0,3 8-8 0,-1 2-8 15,1 8-9-15,0 6-10 0,-2-1-8 16,1 2-10-16,-2 3-8 0,-1-4-7 16,-1 2-14-16,-1-6-15 0,-4-5-17 15,0 1-11-15,0-9-2 0,-1-2-13 0,1-2 4 16,-1-4-4-16,-3-5 2 0,2-2-4 16,-2-4 3-16,0-2 0 0,0-3 3 0,0-2 2 15,0-3 12-15,0 0 0 0,0 0 6 16,8 3 4-16,-8-3-3 0,0 0-1 15,16-4 3-15,-7 2-7 0,8-2 6 16,-2 3 4-16,4-4-1 0,2 2 0 0,1-2-1 16,3 2-3-16,0-2 2 0,2 1 0 15,-1-3 7-15,-3 3-1 0,1-2 5 0,-6 0 3 16,0 0 0-16,-2 0 6 0,0 0 1 16,-4-1 0-16,-1 3-3 0,-5-1-6 15,-2 3-5-15,-4 2-4 0,0 0-4 16,0 0-4-16,0 0 0 0,-33 13-2 0,17-2-5 15,0 3 1-15,-2 0-5 0,4 4-1 16,1-3-3-16,1 4 2 0,1-3 0 0,2-2-6 16,3 0 7-16,4 0-1 15,-2-1 0-15,2-1 0 0,2-3 1 0,2-3-1 16,2-1 1-16,2-3-1 0,0 0 1 16,-6-2-3-16,18-4 0 0,-8 0 0 0,1 1 0 15,-1-1-1-15,-2 0 0 0,4 0-3 16,-4 3-2-16,0-2-3 0,2 1 4 15,2 4-2-15,-2 2 2 0,3 0 0 16,-1 2 1-16,4 3-1 0,-2 1-1 0,6 1 3 16,-4 0-3-16,3 1-9 0,0 0-16 15,0-2-21-15,3 2-22 0,-4-5-19 0,2 2-33 16,-1-6-32-16,-3-3-43 0,2 0-414 16,0-3 208-16,-3-3 137 0</inkml:trace>
  <inkml:trace contextRef="#ctx0" brushRef="#br0" timeOffset="156697.6479">27717 2939 115 0,'2'-1'155'0,"-2"1"18"0,0 0-3 0,2 25-1 15,0-9-2-15,-2 9-8 0,-2 3-11 16,0 13-15-16,0-1-14 0,0 5-9 15,2 1-10-15,0 7-14 0,-2 0-20 0,0 1-20 16,2-6-28-16,-2-5-23 0,2 0-24 16,-2-6-29-16,0-6-17 0,0-1-14 15,-1-5-16-15,-1-8-15 0,0-3-1 16,-2-5 12-16,-1-3 15 0,1-6 21 0,6 0 23 16,0 0 18-16,-13-10 9 0,13 10 8 15,0-11 13-15,4 5 9 0,0-2 7 16,5 3 5-16,6-3 19 0,0 1 7 15,3-1 4-15,8 0 5 0,-2 1 8 0,3 0 2 16,1 1-1-16,1-3 4 0,1 2-2 16,6-2-3-16,-8 0-1 0,5 2 2 0,-5-2 0 15,-6 1 0-15,2-1-2 0,-3 1 0 16,-4 0 8-16,-4 1-4 0,-1-3-4 16,-3 5-11-1,-2-3-4-15,-5 4-4 0,-2 4-9 0,0 0-6 0,0 0 1 0,0 0-3 16,-24 9-4-16,16 1-3 0,1 5-3 15,1 2 2-15,0 0-6 0,4 4-1 16,-2 2-3-16,1 1 13 0,8 0-10 16,-1 1-13-16,4-2-21 0,1-1-23 0,3 0-16 15,1-6-13-15,4-1-16 0,0 0-15 16,-2-8-21-16,4-1-23 0,-2-5-16 0,0-1-388 16,-1-4 188-16,2 0 125 15</inkml:trace>
  <inkml:trace contextRef="#ctx0" brushRef="#br0" timeOffset="157773.9888">28401 3617 559 0,'6'-19'18'15,"-1"5"11"-15,-1 1 12 0,-2 5 13 0,2-1 3 16,-2 3 8-16,0 0 0 0,0 3 2 16,0-1 3-16,-2 4-3 0,0 0-1 15,0 0 3-15,0 0-4 0,0 0 4 16,12 16-1-16,-12-7-3 0,2 2 4 0,0 3-9 16,-2 3-3-16,0-2-4 0,-2 0-10 15,2 3-2-15,0-5-2 0,0 1-1 0,0-2-4 16,0 0 11-16,0-4 6 0,0 1 7 15,0-1 8-15,0 0 2 0,2-7 0 16,-2-1-10-16,0 0-7 0,0 0-1 16,0 0-6-16,18-14-7 0,-12 7-3 0,3-2 0 15,2-3-5-15,1 1-4 0,1 2-3 16,0-3 0-16,2 3-4 0,-3-1-2 16,4 5-2-16,-2-3-1 0,1 4-3 0,0 4 1 15,-2 2 0-15,3 2 2 0,2 2 2 16,-4 3-2-16,1 4 2 0,0 2-1 15,-2 3-2-15,-1-1 0 0,0 1-3 0,-2 0 2 16,0 1-2-16,-4-4 1 0,0 1-1 16,3-2-3-16,-2-4 4 0,-3-2 3 15,2-1 4-15,-2-1 4 0,3-2-4 16,1-6-1-16,-8 2-1 0,17-8-2 0,-6 1 0 16,1-3-9-16,3-1 6 0,0-3-2 15,2 4-1-15,-2-5-1 0,0 7 0 16,-3-3-3-16,2 4-8 0,-2 1 4 0,0 3-1 15,-4-2 3-15,3 5-2 0,0 5 0 16,-3-2 2-16,3 3 0 0,-3 1-1 16,3 4-1-16,0-3 3 0,-1 2-2 0,3 1 1 15,0-3 0-15,-1 2-3 0,3-3 4 16,0 3 2-16,2-6 1 0,-1 1-3 16,2 0-2-16,1-5 3 0,0 1 2 15,2-2-4-15,-3-4 2 0,0 2 0 0,1-3 1 16,-2-1-2-16,0 0 1 0,-1-4 1 15,-2 2 4-15,-4-3 4 0,-2 2 1 16,3 0 5-16,-4-2 2 0,-3 2 3 0,0 4 4 16,-2-2-2-16,-2 3-3 0,0 5-4 15,-6-3-2-15,6 3 2 0,-15 7-6 16,6-1 2-16,-1 3 0 0,0 4-2 0,0 2-6 16,2-1 3-16,2 4-4 0,2-1 0 15,0 0 3-15,4-2 1 0,-2 2 2 16,6-4-7-16,0 3-2 0,4-5-7 0,2-1-4 15,2-5-2-15,4-1-6 0,1-4 3 16,2-2 1-16,2-2-4 0,5 1 1 16,-2-5 0-16,1 0 0 0,-4 3 3 0,0-1-2 15,-5 0 5-15,2 1 2 0,-4 0-1 16,-1 2 1-16,-2 1-3 0,0 2 3 16,-3 2 4-16,0 0 2 0,-2 4-1 0,2-1 4 15,-2 3-4-15,-2-1 3 0,0-1-1 16,0 2 0-16,0-1 0 0,-2-1 0 15,3 0 1-15,-3 0 2 0,2-3 0 0,-2 1 3 16,-2-4-2-16,9 2 2 0,-5-1-3 16,-4-1 3-16,0 0-2 0,17-3-3 15,-9 2 1-15,-8 1-1 0,13-3-4 16,-6 3 1-16,-7 0 4 0,14 4 2 0,-6-2-3 16,1-1 3-16,0 5-3 15,3-3 2-15,-1 0 1 0,-1 2-2 0,3-4-1 0,0 2 1 16,1-2 5-16,4-2-3 0,-2-3 4 15,4-4 3-15,1-4 3 0,-3-1 4 16,4-8-4-16,-3-2 4 0,0-3 8 16,-2-1-6-16,0-6 5 0,-2 0 1 0,-1-3 6 15,-3 4 14-15,0 0-2 0,-5 7 12 16,3 3 17-16,-5 4-13 0,0 4-12 0,-2 3-9 16,-4 4 2-16,-4 5-5 15,6 2-3-15,-19 12 10 0,8 1-4 0,-2 7-5 16,1 0-6-16,-3 8-6 0,2 3-18 15,1-1-24-15,1 3-36 0,2-2-48 0,1-4-60 16,6-2-64-16,-1 0-52 0,3-6-829 16,5 1 378-16,-1-7 249 0</inkml:trace>
  <inkml:trace contextRef="#ctx0" brushRef="#br0" timeOffset="157900.7759">30080 3877 93 0,'4'-6'332'0,"2"0"-32"0,2 0-25 16,8-1-31-16,4-7-22 0,6 1-23 15,5-2-26-15,8-7-25 0,-1-2-36 16,0-1-49-16,-2-5-66 0,-1 3-89 16,-3-3-611-16,-6-1 239 0,-7 2 158 0</inkml:trace>
  <inkml:trace contextRef="#ctx0" brushRef="#br0" timeOffset="158699.921">20480 8961 7 0,'11'-33'185'0,"0"5"-5"16,-3 3-3-16,0 4-2 0,-4 5-6 16,3 3-1-16,-2 1-6 0,-3 2-12 0,2 6-2 15,-4 4 1-15,0 0 4 0,2 29-1 16,-4 3-5-16,-4 20-9 0,-6 33-7 16,-2 30-2-16,-3 6-12 0,-2 3-5 15,0 4-10-15,-3 3 0 0,2 3-7 0,-2-5-5 16,3-7-11-16,2-5-5 0,0-23-12 15,3-2-1-15,0-9-10 0,0-1 0 0,4-7-8 16,-1-14-7-16,2-10 0 0,3-11-11 16,0-2-11-16,1-3-18 0,1-7-17 15,0-5-17-15,0-6-19 0,4-5-34 0,0-7-41 16,0-3-40-16,0-2-33 0,10-11-31 16,1-4-687-16,0-7 314 0,6-2 207 15</inkml:trace>
  <inkml:trace contextRef="#ctx0" brushRef="#br0" timeOffset="159437.5206">21932 9856 21 0,'2'-19'215'16,"-2"-4"0"-16,-4 1-5 0,-6-2-9 15,-3 2-8-15,-8-5-2 0,-2 4-12 16,-9-2-9-16,-6 4-13 0,4 6-9 0,-5 2-10 16,0 7-8-16,-3 2-11 0,-1 8-11 15,-1 4-12-15,-6 3-10 0,6 4-7 0,7 3-7 16,2-1-8-16,12-1-10 0,4 2-2 16,9 0-3-16,4-4-3 0,8 0-6 15,4-1-6-15,6-2-2 0,7 1-4 16,5-5 0-16,6-1-2 0,1-2-6 0,5-2 1 15,6 2-6-15,0-2 0 0,3 1-1 16,-3 1-4-16,1 2 3 0,-3 5-2 0,-2 1-3 16,0 7 1-16,-2 4-3 0,-4 5-1 15,-2 5 3-15,-6 5 0 0,0 4 0 16,-5 3-2-16,2 18-1 0,-6-8-1 16,-3-7-9-16,-4 0-1 0,-2 1-1 0,-4-5-3 15,-4-4-2-15,0-1 4 0,-7 0 1 16,-2-4 1-16,-1-7 0 0,-5-3 3 0,-5-8 0 15,2-5 0-15,-6-9 3 0,1-3 3 16,-3-7 3-16,-4-7 3 0,0-10-4 16,3-9 4-16,3-6-5 0,8-5 2 15,4-4-1-15,6-4-3 0,10 7 0 0,7-9 2 16,6 5-4-16,10-10 2 0,7 4 0 16,0 12-2-16,-2 11 1 0,1 2 0 15,3 5 1-15,-4 8-4 0,-1 5 1 0,-3 5-1 16,-4 4 2-16,2 4-1 0,0 2-1 15,-1 6 2-15,-2 3 1 0,0 0-3 16,1 1 5-16,-2 2 1 0,-1 3-2 0,1-3 0 16,0 0-2-16,-2-2 0 0,0 0 3 15,-3-5-1-15,0 1 2 0,4-7-2 16,-5-2 10-16,2-1-3 0,-1-3 2 0,-2-4 6 16,-1-1-4-16,-1-1 2 0,-3-3-4 15,-2-2 0-15,-2-2-3 0,-1-2-1 16,-3-2-2-16,-5 0-2 0,-3-2 5 15,-4 1-7-15,-5 3-1 0,-3 1-3 0,-4 0-4 16,-2 4-5-16,0 4-7 0,1 0-11 16,-1 3-18-16,1 1-30 0,6 2-30 0,2 0-28 15,5 4-36-15,0 3-20 0,12-3-15 16,-6 1-14-16,6-1-550 0,0 0 263 16,0 0 172-16</inkml:trace>
  <inkml:trace contextRef="#ctx0" brushRef="#br0" timeOffset="159971.9693">22887 9750 135 0,'10'0'172'16,"-3"0"-2"-16,-7 0 2 0,2 5-11 15,-2-5-2-15,-13 12-7 0,3-5-11 16,-5 3-8-16,-4 1-11 0,0 2-14 0,0 3-8 16,-2-1-9-16,1 2-7 15,4 1-15-15,-2-4-6 0,4 2-5 0,3-5-7 0,3 0-3 16,2 0-6-16,3-2-4 0,6-5-5 15,-1-1 3-15,6 0-8 0,3-3-2 16,1-5-3-16,4 1-4 0,2 0 0 16,-1-1-3-16,2-1 0 0,0 3-3 0,-1-1-3 15,0 3-1-15,0-2 0 0,-2 3-2 16,-1 4-3-16,0 2 3 0,0 0 1 0,-1 0-3 16,0 2 1-16,0 2-3 15,5 0 3-15,-2 1-2 0,2-3 0 0,0-3 1 16,6 1-2-16,-3-2 3 0,3-4-3 15,5-4 4-15,2 0 4 0,3-6 14 0,1-3 16 16,2-4 13-16,1-6 14 0,-3-2 1 16,-3-5 5-16,9-16 2 0,-6-7 1 15,-4-6-4-15,-2-5 4 0,-7 0 3 16,1-5-9-16,-8-1 8 0,-3 13-2 0,-6 7 4 16,-5 9 0-16,-2 0 3 0,-2 9-1 15,-3 2-1-15,-1 3-10 0,0 6-9 16,-3 8-6-16,1 5-5 0,-2 11-7 0,-4 4-3 15,2 8-3-15,-3 12-5 0,0 5-1 16,0 12-5-16,-1 4 3 0,2-1-8 16,4 4-3-16,2-2-8 0,4 4-10 0,0-10-10 15,1-1-10-15,6 2-23 0,-1-2-24 16,2-4-30-16,0-4-31 0,0-3-37 0,0-4-34 16,2-3-35-16,1-2-21 0,0 0-21 15,-1-5-27-15,-4-1-633 0,-2-3 317 16,0-1 210-16</inkml:trace>
  <inkml:trace contextRef="#ctx0" brushRef="#br0" timeOffset="160283.3056">22277 10565 1956 0,'-72'32'61'16,"3"0"3"-16,18-8 12 0,9-5 0 15,12-6 29-15,9-2 24 0,10-6-5 0,7 1-12 16,8-4-9-16,-4-2 2 0,32-2-1 15,0-2 3-15,8-3 6 0,19-2-7 0,24-4 10 16,10-3 1-16,4 1 1 0,2-2 0 16,3-1-3-16,18 2 4 0,-19 0 0 15,0-1 3-15,-2 4-1 0,-1-1-6 16,-5 1-7-16,0 3-2 0,-8 1-4 0,-2-1-13 16,-18 2-10-16,-12 5-5 0,-11-1-2 15,-4 1-14-15,-6 0-3 0,-3 2-6 16,-3-1-5-16,-5-1-8 0,-2 3-14 0,0 0-17 15,-6-1-21-15,0-1-29 0,-3 0-41 16,0 0-39-16,-2-1-56 0,-4-3-63 0,0 0-70 16,-2-2-73-16,-4-1-981 0,2-3 465 15,-4-1 307-15</inkml:trace>
  <inkml:trace contextRef="#ctx0" brushRef="#br0" timeOffset="160436.6328">24415 10003 2246 0,'3'5'-50'0,"-1"1"-19"0,0-2-34 0,-2-4-6 15,2 6-20-15,-2-6-16 0,4 0-36 16,-4 0-316-16,0 0 169 0,-4-16 112 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03:43.171"/>
    </inkml:context>
    <inkml:brush xml:id="br0">
      <inkml:brushProperty name="width" value="0.05292" units="cm"/>
      <inkml:brushProperty name="height" value="0.05292" units="cm"/>
      <inkml:brushProperty name="color" value="#FF0000"/>
    </inkml:brush>
  </inkml:definitions>
  <inkml:trace contextRef="#ctx0" brushRef="#br0">5884 5960 87 0,'0'0'121'0,"0"0"-13"0,0 0-8 16,0 0 0-16,0 0-19 0,0 0 5 0,19 0-8 15,-2 0 4-15,4-1 5 0,13-4-3 16,10-2 2-16,35-4-3 0,6-5 1 16,4-2-5-16,6-6-2 0,20-4-1 0,6-2-3 15,9-4 2-15,3 1-6 0,0-2-4 16,1 5-3-16,-7-2-4 0,-10 5-5 15,-24 7-4-15,-7 0-3 0,-6 3-11 0,-4-1-1 16,-16 7-1-16,-13 2-1 0,-8 1-5 16,-1 2-4-16,-6 1-1 0,-4-1-4 15,-1 2-1-15,-5 1 0 0,-3-1-3 16,0 2-1-16,-4-2-1 0,-1 2 1 0,0 0-8 16,-2 0 3-16,-4 0 1 0,3 0-2 15,0 2 1-15,-3-1-1 0,0-2-1 16,-3 2-3-16,-5 1-11 0,12-2-10 0,-12 2-20 15,9-2-17-15,-9 2-17 0,9 0-27 16,-9 0-25-16,8 2-25 0,-8-2-24 16,4 3-397-16,-2 1 193 0,-2-4 129 0</inkml:trace>
  <inkml:trace contextRef="#ctx0" brushRef="#br0" timeOffset="3055.9031">6417 9350 90 0,'17'-3'127'0,"11"-2"-9"16,6-3 1-16,12-5-6 0,26-12-5 0,15-3-9 15,29-12-34-15,18-5 0 0,11-1-7 16,6-6-2-16,35-13 0 0,-34 13-1 15,35-12-1-15,-35 11-3 0,0 5-5 0,-1 0-2 16,-5-1-3-16,-2 3-7 0,-9 0 3 16,-8 6-4-16,-8 0-4 0,-12 5 0 15,-24 5-8-15,-6 4 2 0,-9 3-2 16,-13 4-6-16,-15 4-3 0,-6 3 4 0,-3 1 1 16,-3 1-3-16,-5 0-2 0,-2 5-1 15,-4-2-1-15,0 1 2 0,-4 2-1 0,-1 1-5 16,2-2 5-16,-4 1-4 0,-2 1 0 15,1 1-2-15,-1-2 1 0,-2 3-5 0,1-1 1 16,-7 2 2-16,13-4 0 16,-9 2-3-16,-4 2-5 0,8-4-10 0,-8 4-9 15,0 0-8-15,8 0-18 0,-8 0-11 16,8-2-13-16,-8 2-17 0,0 0-13 0,0 0-19 16,0 0-289-16,10 0 140 0,-10 0 92 15</inkml:trace>
  <inkml:trace contextRef="#ctx0" brushRef="#br0" timeOffset="4585.9421">5691 9490 56 0,'0'-5'92'0,"0"5"-11"0,0 0-13 15,-4-4-3-15,4 4 3 0,0 0-12 0,0 0-5 16,-17 12 5-16,11-6-1 0,-2 5-9 16,-8 3-1-16,2 4 8 0,-8 5-10 0,-3 9 4 15,-7 2-10-15,-12 16 0 0,-7 7-2 16,-12 19-6-16,-5 9 2 0,-3 3-5 16,0 9 2-16,-1 1-4 0,-3 7-4 15,-2 5-4-15,-23 33 3 0,0 2-2 0,-1 5 8 16,6 8 8-16,0 5 2 0,8 2 5 15,4 7 6-15,5 3-3 0,-3 4 5 0,5 6-2 16,2-2 5-16,4 2-3 0,5-2-1 16,5-5-3-16,11-31 9 0,9 2-5 15,7 3 2-15,7-2 3 0,8 1-3 0,8 0-8 16,6-4 0-16,10-2-7 0,8 0 0 16,7-4-3-16,11-9 0 0,10-2 5 15,11-7 7-15,8-6-4 0,9-3 0 0,11-4-4 16,32 14-1-16,-8-29-7 0,32 18 0 15,-18-31-2-15,37 13 3 0,7-9-4 16,11-6-4-16,-28-25 4 0,44 6-3 0,11-9 1 16,13-12-5-16,2-4 1 0,-34-15-4 15,11-4 0-15,53-2 1 0,1-5 0 16,-42-7 2-16,52-3-2 0,-8-3-1 0,-46-1 0 16,3 0-4-16,-6-4-1 0,0-1-2 15,-8-3-2-15,-10 0 0 0,-8-5-3 16,-9 3 1-16,-15-7-1 0,-3 2-1 0,-12 0 1 15,-10-2-2-15,-28 5-1 0,-6 1-5 16,-8-2-10-16,-8 1-9 0,-15 5-11 16,-13 0-9-16,-7 5-5 0,-7-2-8 15,-5 0-1-15,-2 3-4 0,-10-4-7 0,-1 0-9 16,-6 2-9-16,-5 1-9 0,-4-1-11 16,-4-2-13-16,-9 0-4 0,-6-4-3 0,-5 2-4 15,-9-4 0-15,-9-1 2 0,-2 0 8 16,-6-2 2-16,-15-6-245 15,-3 1 123-15,3-4 82 0</inkml:trace>
  <inkml:trace contextRef="#ctx0" brushRef="#br0" timeOffset="5260.0927">9037 15230 226 0,'-54'-9'10'0,"9"-4"5"0,3 4 8 0,4-2 10 16,1 4 5-16,1-3 4 0,7 4 4 16,1-1 3-16,6-1-3 0,0 2 11 15,3 0-3-15,2 3 0 0,2-1 6 16,1 0-7-16,2 0 3 0,2 4 6 0,2-3 0 15,2 1 3-15,6 2 8 0,0 0 1 16,0 0-3-16,0 0 3 0,0 0-2 16,0 0-2-16,14 15-1 0,-6-10-5 0,4 4 4 15,2-2-1-15,-1 1 0 0,4-1-1 16,4 5-1-16,3-2-5 0,-2 1-1 16,8 2-7-16,2 1 1 0,4-2-7 0,0 2 3 15,8-1-4-15,-4-2-3 0,9-1-4 16,0 0-5-16,1-2-1 0,2 1-5 15,-1 1-2-15,-3 1-2 0,-1-1-2 0,-1 3-2 16,-3 2 0-16,-9-2-3 0,-1 4-1 16,-3 5 0-16,-4-1-2 0,-4 2 1 0,-4 5-5 15,-6 2 1-15,-6 6 0 0,-3 4-3 16,-6 3 3-16,-7 7-2 0,-12 17-2 16,-9 4 0-16,-7 1-1 0,-12 10 0 15,-12-4 0-15,1 2-2 0,-8-4 1 0,2-2-2 16,-3-6-1-16,3-3 1 0,11-10-1 15,7 0 1-15,3-8 1 0,1-5-3 16,11-5 4-16,7-9-3 0,6-3-2 0,0-2-1 16,7-4-4-16,-2-4-3 0,6-2-6 15,-1 1-2-15,1-1 0 0,1-3 1 16,3-6-5-16,-1 2-1 0,5-3-4 0,2-3 3 16,0 0-11-16,0 0-9 0,0 0-7 15,0-22-13-15,4 10-10 0,-2-6-6 16,-2-2-5-16,0 0 5 0,-2-11-2 0,-2-6 0 15,-6-6 12-15,-4-6-7 0,-6-19 4 16,-6-6 0-16,-3-3 6 0,-9-19 4 16,0 0 0-16,-3-1 5 0,1 1 5 0,8 22-1 15,1 4 8-15,5 3 4 0,1 6 1 16,6 17 9-16,6 10 4 0,3 5 13 16,-1 8 7-16,2 0 9 0,3 5 0 0,0 2 0 15,0 3 2-15,1 5 1 0,1-2-3 16,4 8 0-16,0 0 1 0,0 0-6 15,0 0-5-15,7 21 5 0,-3-13-9 0,2 5-5 16,-2-3-20-16,2 3-14 0,-2 0-17 16,3 0-241-16,-2-1 106 0,1 0 69 15</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36:43.452"/>
    </inkml:context>
    <inkml:brush xml:id="br0">
      <inkml:brushProperty name="width" value="0.05292" units="cm"/>
      <inkml:brushProperty name="height" value="0.05292" units="cm"/>
      <inkml:brushProperty name="color" value="#FF0000"/>
    </inkml:brush>
  </inkml:definitions>
  <inkml:trace contextRef="#ctx0" brushRef="#br0">26230 7506 98 0,'-10'-14'233'0,"4"4"-5"16,0 2-18-16,2 1-25 0,0 7-14 0,4 0-9 16,-6 15-6-16,1 5 1 0,1 10-6 15,-1 12-4-15,-1 12-7 0,0 25-13 16,-1 7-13-16,3 2-10 0,0 1-9 16,4 1-7-16,-4-3-10 0,2-2-7 0,0 1-5 15,-2-5-6-15,1-14-8 0,1-12-4 16,-2 0-8-16,-1-3-12 0,-1-9-13 15,2-2-13-15,-4-6-15 0,2-6-23 0,-1-4-24 16,0-6-28-16,-1-6-24 0,4-5-16 16,2-6-21-16,2-2-12 0,0 0-4 15,6-35-5-15,2 9 7 0,3-10 5 0,6-10 12 16,7-23 14-16,3-5 17 0,3-1 14 16,4 1 16-16,-1 4 23 0,1 4 20 15,0 4 21-15,0 7 19 0,-5 13 11 16,-5 8 9-16,-3 6 16 0,-2 5 1 0,-4 3 8 15,-1 5 12-15,-3 5 13 0,-2 7 4 16,-3 1 3-16,-6 2 0 0,0 0-1 0,-4 19-1 16,-4-5 0-16,-8 6-3 0,-5 5-1 15,-9 4-1-15,-4 1-3 0,-1 1 2 16,-15 6 2-16,5-6-1 0,5-2 2 16,2-4 3-16,1 0-5 0,9-9-2 0,6 0-5 15,2-3-2-15,8-2-8 0,5-3-9 16,5-2 2-16,4 1-4 0,5-1-4 15,3 1-7-15,8 1-1 0,0 5-1 0,6 1-4 16,1 0 0-16,5 5-6 0,-3 2 1 16,3 1-2-16,2 3-2 0,0-1 2 15,-8 0-5-15,4-2 0 0,-1-3-4 0,3 1 0 16,2-2-5-16,0-2-6 0,1-4-15 16,6-4-18-16,-3-2-10 0,-2-3-5 15,0-1-7-15,-1-7-5 0,1 2-6 16,2-6 0-16,-2 1 4 0,-3-6 7 0,-1-2 1 15,-2-2 11-15,-3-3 5 0,-3 0 10 16,-4-4 11-16,0 0 14 0,-4 3 7 0,-3-2 17 16,-1 4 7-16,-1 1 18 0,0 1 11 15,-5 5 4-15,0 0 3 0,-2 3 1 16,0 7-5-16,-2 3 0 0,0 0-3 16,0 0-2-16,0 0 1 0,-10 21 0 15,10-10-4-15,0 2-10 0,2 5 0 0,0 1-10 16,2 4-1-16,-2-4 0 0,4-3-5 0,1 5-4 15,4-3-8-15,-3-3-5 0,3-2-3 16,-1-2-7-16,2-3-6 0,4 0-5 16,-4-4-7-16,3-6 6 0,2 0 1 15,0-4-3-15,-2 0 6 0,4-3-1 0,-1-2 2 16,0-5 2-16,-1 3-1 0,0-4 4 16,2 1 0-16,-5 0 1 0,4 3 4 15,-4-2-1-15,-1 5 1 0,-2 0 3 16,-1 4 2-16,1 1 2 0,-1 5-1 0,-2 0 6 15,2 5-1-15,-2 1-1 0,-2 0 0 16,0 2 1-16,0 3-2 0,1-4 2 0,-2 3-3 16,-1-1 0-16,0 0-1 0,-2 0 0 15,2-2-5-15,0-2 6 0,1-1 1 16,1 0-1-16,0-4 2 0,-6 0-3 16,15-5-5-16,-4-1 4 0,-1-2 0 0,3 1-2 15,0-3 0-15,-1 2 0 0,1 1 0 16,0 0-1-16,0 1-2 0,-3 1 2 0,2 4-3 15,0 1-3-15,-2 4 5 0,0-2-2 16,3 5 2-16,0 0-1 0,0 4 2 16,-1-2-3-16,4 1 1 0,-2-1 0 15,7 0-1-15,-4-1-3 0,4 0 3 0,1-5 0 16,-2 1-1-16,4-4 1 0,5-2 3 16,1-3-3-16,4-3-2 0,0-3 2 15,-1-3 0-15,-1 0-3 0,-2-3 5 16,-1 3-2-16,-3-4 2 0,-6 3-1 0,-2 2 3 15,-3 0 2-15,-4 3-2 0,-7 4 2 16,-2 1-1-16,-2 2 3 0,0 3 3 0,0 0 0 16,0 0 1-16,-25 6 0 0,20 0-2 15,1 0-4-15,2 0 6 0,2 1-6 16,2-1 3-16,4 2 0 0,5-1-2 0,0 3 1 16,-1-2-3-16,5 0-1 0,-1 1 2 15,2 0-2-15,-4 1-3 0,1 1 5 16,0-1-1-16,-5 1-1 0,1 0 3 0,-7 1-1 15,0 1-2-15,-4-2 2 0,-4 3 1 16,-3-1-1-16,-2 0-1 0,-6 2-1 16,1-3-4-16,-6 1-8 0,-1-1-13 15,0-2-21-15,0-1-23 0,-3-2-27 0,3 1-27 16,0-5-28-16,2-2-34 0,-1 1-23 16,2-5-564-16,-4-2 262 0,1-1 173 15</inkml:trace>
  <inkml:trace contextRef="#ctx0" brushRef="#br0" timeOffset="157.0134">27212 8140 42 0,'-16'-8'177'16,"4"1"-5"-16,3 1-17 0,3 2-14 16,4 0-13-16,2-1-19 0,0 5-17 0,10-10-31 15,-1 7-51-15,6-4-50 0,4 2-50 16,5-2-236-16,2-1 111 0,9-1 73 15</inkml:trace>
  <inkml:trace contextRef="#ctx0" brushRef="#br0" timeOffset="1379.4233">28414 8210 126 0,'2'9'171'15,"0"1"-1"-15,0-1-9 0,4 0-11 16,0 0-2-16,6-2-8 0,0-1-16 16,5-3-9-16,0-3-8 15,4-3-11-15,7-6-6 0,2-4-6 0,1-6-10 0,7-6-7 16,-4-4-5-16,0-2-3 0,-3-3-4 15,-3-3-2-15,0-3 0 0,-5-3 0 16,-4 3-4-16,0-5 1 0,-7 2 4 0,-3 7 1 16,-2 2 5-16,-1 6 4 0,-4 3-2 15,0 4-8-15,0 4-4 0,-2 3-3 0,-2 7-9 16,-2 6 2-16,4 1-1 0,0 0-2 16,-13 25 0-16,8-1 2 0,-1 2-1 15,0 10-7-15,2 6 2 0,0 9-6 0,2 1-5 16,2 3 0-16,2 0 2 0,2 1-3 15,0-3 0-15,4 1-5 0,4-5 1 16,-2-1-3-16,2-6 0 0,-3-6-4 16,4-6 0-16,-3-1-1 0,3-7-2 0,-3-4 1 15,2-5-1-15,-2-1 2 16,2-6-4-16,-1-5-1 0,2-2-3 0,2-4 4 16,-3-2-1-16,3-5-2 0,0 0 2 0,-1-2-2 15,2-4-1-15,-2 3 1 0,-1 0 0 16,2 0-4-16,-4 2 2 0,-1 1-2 15,0 2 0-15,-1 3-1 0,0 3 0 16,-1 2 3-16,5 2-1 0,-3 2 1 0,-1 4 0 16,4-1 0-16,-3 5 0 0,2-2 0 15,2 1 0-15,-2 3 0 0,1-3 0 0,2 1-2 16,2-1 2-16,-1 1-3 0,4-2 3 16,-4-3-2-16,4-2-2 0,1 2 4 15,0-5-1-15,-2-2-3 0,2-1-1 0,-2 0 1 16,0-2 3-16,3-6 1 0,-8 4-5 15,0 0 7-15,0-3-3 0,-2 0 0 16,-1 1 4-16,-1-3-1 0,1 3-1 16,-7 2-1-16,3-1 2 0,-1-2-2 0,-2 4-1 15,2 1-3-15,-2-1-1 0,-4 6 3 16,0 0-2-16,0 0 5 0,0 0-1 16,10 15 0-16,-8-7-1 0,0 0 3 0,2 3-3 15,-2 1 2-15,4-1-6 0,2 2 8 16,1-1-4-16,2 1 0 0,1-4 4 15,1 3-2-15,2-2 1 0,2-2-2 0,2-3 0 16,0-2 0-16,0 0 1 0,2-3-4 16,0 0 1-16,1-4 0 0,-4-1 0 15,6-2 1-15,-3 0-2 0,1-5 0 16,-2 0 1-16,-1-1 1 0,-2-2-1 16,0 0 3-16,-4 2-1 0,0 1-3 0,-3 1 4 15,1 1-3-15,0 1 1 0,-5 3-4 0,0 3 1 16,0-2 3-16,-6 5 3 0,0 0-4 15,11 12 7-15,-9-4 1 0,0 3 0 16,0 4 0-16,2 2 1 0,-1 2-1 16,-3 2 0-16,4 4 1 0,-2 2-2 15,1 2 0-15,-1 3 1 0,0 4 0 0,0 2-1 16,-2 0-1-16,2 2 2 0,-2 0-3 16,0 0 1-16,-2 0-3 0,-2 0 0 15,4-3-2-15,-7-2 6 0,5-6-3 0,-3-2 4 16,1-5-2-16,0-4 0 0,0-3 3 15,2-3-4-15,-5-10 7 0,3 1 5 16,4-3 0-16,0 0 5 0,-14-19 1 0,12 6 4 16,-3-6 0-16,3-8 2 0,0-2 1 15,2-5-1-15,4-5-5 0,1-4-3 16,5-5-2-16,3 1-2 0,1 2-5 0,6 0-1 16,0 3 1-16,4 6 0 0,-1 4-1 15,1 6 4-15,-4 4-5 0,0 6-5 16,-1 4 3-16,-2 2-4 0,-2 4-3 0,-1 5 4 15,-4 2 3-15,2 2-4 0,-4 4 7 16,-2 1-3-16,-4 2-6 0,-2 0 1 16,-4 5-2-16,-4 0-11 0,-5 1-2 0,-2 2-11 15,-10 1-10-15,-3-4-22 0,-4 0-25 16,-1-2-32-16,-3-3-31 0,-2-3-44 16,-3-3-46-16,5-4-735 0,-4-5 330 0,-9-7 218 15</inkml:trace>
  <inkml:trace contextRef="#ctx0" brushRef="#br0" timeOffset="1517.5388">29320 8010 1973 0,'-5'-9'-27'0,"-1"3"-45"0,4 2-26 16,0-2 28-16,-1 3 27 0,3 3 5 0,-2-8 5 16,2 8-3-16,2-6-30 0,-2 6-47 15,0-5-356-15,0 5 160 0,0-10 105 16</inkml:trace>
  <inkml:trace contextRef="#ctx0" brushRef="#br0" timeOffset="15314.1577">19904 10412 109 0,'-8'16'119'0,"4"-1"-13"15,0 5-9-15,-2 10-3 0,-1 3-12 16,0 8 3-16,1 9-9 0,-2-1-9 0,-1 4-4 15,3-1-8-15,0-3 4 0,4-7-8 16,-2-3-11-16,-1-8-3 0,3-1 4 16,2-8-4-16,0-3 11 0,0-5-1 15,0-5-6-15,4-7-2 0,-4-2-8 0,0 0 1 16,13-23-7-16,-7 7-1 0,1-8-7 16,-3-2 4-16,2-7-4 0,-2-5 0 15,0 2-4-15,-1-6-3 0,1 2-1 0,-2 3-2 16,0 5 1-16,3 5 0 0,-5 1-3 15,2 5-2-15,0 6 2 0,2 7 1 16,2 4 0-16,2 6-4 0,2 6 0 0,4 7 2 16,3 8 1-16,2 3 3 0,8 7-2 15,1-2-2-15,2 0 0 0,1-8 3 16,3 2 2-16,-2-8 5 0,0-3 9 0,1-5 3 16,-3-5 5-16,2-6 1 0,-3-5 2 15,5-5-1-15,-2-5 1 0,3-6 0 16,-7-6-5-16,0-3 0 0,-5-5-1 15,-1-2-5-15,-6-3-1 0,-2-2-3 0,-2 0 1 16,-4 7 1-16,-1 6 2 0,-1 4 7 16,-2 2-3-16,1 6 0 0,-1 2-4 0,-2 9-2 15,3 5-2-15,-5 3 0 0,4 15-1 16,-2 4-4-16,0 8 2 0,-2 3-4 16,4 9 2-16,-2 6 2 0,2 6-4 15,-2 3 2-15,4-1-7 0,2 0 3 0,-2-1-1 16,0-4-10-16,2-1-17 0,1-8-24 15,1-4-40-15,5-2-37 0,2-2-31 16,-2-11-33-16,0-3-462 0,4-2 219 0,-2-9 145 16</inkml:trace>
  <inkml:trace contextRef="#ctx0" brushRef="#br0" timeOffset="16017.6622">21322 10685 151 0,'-6'-9'158'0,"-2"5"-7"15,-2 0-5-15,-8 2-10 0,-3 2-9 16,-7 2-10-16,-1 5-5 0,-7 0-10 16,-2 7-11-16,0 5-8 0,-3 3-7 15,5 0-9-15,7-3-5 0,1 2-5 0,4-2-8 16,4-4-4-16,6 1-3 0,-2-3-4 16,6-1-7-16,4-7-1 0,3 1-4 15,3-2 0-15,0-4-9 0,0 0 2 0,21-4 0 16,-10 0-6-16,4-2 1 0,-3 3-1 15,4-1-2-15,0 2-2 0,1 0 2 16,3 2-3-16,-4 0 2 0,6 5-3 0,-4 1 1 16,4 1-3-16,-1 5 1 0,1 0 1 15,-2 0-2-15,4 1-5 0,-1-1 6 16,3-4 2-16,0 0 3 0,2-2 7 16,4-2 3-16,-1-4 6 0,1-2 4 0,5-6 5 15,1-2-2-15,-2-5-2 0,6-4 1 16,-4 0 0-16,-4-8-2 0,-4 1 1 0,-2-5 0 15,-8-3-4-15,-1-1-4 0,-4-7-2 16,-4-1-1-16,-5 2-4 0,-4-2 0 16,-2 3 2-16,0 7 11 0,-2 4 7 15,0 2-4-15,0 2 3 0,0 4-5 0,0 8-3 16,-5 7 0-16,1 6-6 0,6 0-2 16,-17 21 4-16,4 0-1 0,5 4-3 15,-2 7-2-15,0 4 2 0,6 5-1 0,2 0-2 16,4 1 2-16,2 1-3 0,10 3 1 15,-2-2 2-15,7-2 0 0,5-3-1 16,-2-3 0-16,6-6-1 0,-2-6 4 0,3-5 2 16,1-3-7-16,2-4 1 0,-5-5 0 15,3-3-4-15,0-2-1 0,-1-6 0 16,-1-2 1-16,-3-1-4 0,-2-4-1 16,1 0-5-16,-5-3 2 0,-1-2 0 0,-4 1 3 15,-2-1-4-15,-2 3 0 0,-3-1 0 16,-2 6-5-16,-5-2 5 0,0 1 1 0,-8 5-2 15,4 0 0-15,-4 2 0 0,8 2-4 16,-16 6 5-16,6 0-5 0,6 1 4 16,-4 4 0-16,6-1-2 0,0 1 0 15,2 2-1-15,0 2 3 0,6-2-10 0,2 0-8 16,4 0-22-16,-2-1-19 0,6 1-35 16,0-3-35-16,3-1-37 0,4-1-47 15,-2-5-39-15,5 2-587 0,3-8 284 16,-1 0 188-16</inkml:trace>
  <inkml:trace contextRef="#ctx0" brushRef="#br0" timeOffset="16379.4194">23088 10590 13 0,'11'6'192'0,"-1"1"-1"15,3 4-2-15,-3 3-2 0,-1 3-6 16,2 4-10-16,-5 1-10 0,0 5-13 15,-2 1-10-15,-2-2-13 0,2-2-12 0,-1 1-18 16,-1-4-5-16,1-2-7 0,-1-2-9 16,0 1-4-16,-2-5-10 0,2-4-1 15,-2 1-9-15,2-4-5 0,-2-5-4 16,0-1-6-16,0 0-5 0,0 0-1 0,-13-14-6 16,2 5-4-16,-3 0-4 0,-6-1-1 15,-1 1-3-15,-2 2 0 0,-4-1-1 16,-3 4-1-16,0 2 0 0,-1 2 0 0,3 0 2 15,0 2 0-15,5 0 3 0,5 2 3 16,0 2 4-16,6-1 3 0,6-2-2 16,6 4 0-16,0-7-4 0,14 7 1 15,8-3-4-15,5-4-12 0,7 0-34 0,10-4-35 16,5 1-44-16,8-3-48 0,0-5-53 16,0 1-579-16,20-5 269 0,-18-1 177 15</inkml:trace>
  <inkml:trace contextRef="#ctx0" brushRef="#br0" timeOffset="16658.6384">24297 10392 161 0,'4'-16'192'0,"-2"1"-3"0,-2 3 5 15,2-5 0-15,-2 4-2 0,0 1-12 16,2 4-7-16,-2-3-16 0,0 2-15 15,-2 4-14-15,0 0-13 0,2 5-8 0,0 0-12 16,-20 13-6-16,8 4-9 0,0 3-6 16,-1 7-5-16,0 5-4 0,3 2-6 0,-1 7-9 15,5-1-2-15,-2 7-7 0,3-5-2 16,2 0-8-16,1 0-31 0,2-1-22 16,2-2-25-16,-2-7-24 0,0-2-21 15,0-1-28-15,0-6-20 0,0-2-21 0,-2-2-39 16,0-5-484-16,-2-2 232 0,-4-4 154 15</inkml:trace>
  <inkml:trace contextRef="#ctx0" brushRef="#br0" timeOffset="16997.1101">23918 10894 48 0,'-21'-9'109'0,"8"3"16"0,2-1 5 0,5 1-10 16,4-2-1-16,2 3 5 0,4-3 6 0,6 2-3 16,8-1-6-16,7-3-9 15,7 0-10-15,6 3-9 0,11-2-5 0,5-3-15 16,23-3-6-16,3-1-2 0,3 3-12 15,-3-1-5-15,2 0-5 0,-5-2-4 0,-16 2-2 16,-7 6-8-16,-6-6 0 0,-7 5 1 16,-6-1 4-16,-5 2 15 0,-5 1 3 15,-6-1-6-15,-4 1-6 0,-4 3-5 16,-9 0-1-16,-2 0-3 0,0 4-4 0,0 0 0 16,-30 4 1-16,13 1 3 0,-4 4-5 15,0 0-2-15,-1 2-2 0,2 5 2 0,0-1-4 16,4-1 2-16,3 4-1 0,5-3-2 15,-1 1 2-15,4-1-3 0,5-2 0 16,5 0-4-16,1 1 3 0,5-3-2 16,4 0-1-16,3-1-12 0,4-2-20 0,-1-4-28 15,0-1-29-15,0-3-26 0,1 2-29 16,-2-4-28-16,2 1-15 0,-1-3-22 16,-2-2-450-16,4-2 219 0,1 1 145 0</inkml:trace>
  <inkml:trace contextRef="#ctx0" brushRef="#br0" timeOffset="18156.1277">25255 10645 111 0,'3'-4'123'0,"-3"4"0"0,6-4-2 15,-6 4 6-15,0 0 18 0,7 10-8 0,-5-4-5 16,-2 1-13-16,2 1-8 0,-2 0-11 16,2 1-12-16,-2 0-5 0,2 3-8 15,0-5-6-15,-2 1-5 0,4 2-5 16,-4-4-4-16,2 0-3 0,0 0-6 0,0-4 0 15,-2-2-4-15,12 2-6 0,-12-2-9 16,14-3 4-16,-6-1-1 0,-1 1-4 0,1-3 0 16,3-3 0-16,-3 2-2 0,3-1 1 15,-3 2 3-15,3 0-7 0,-2 1 4 16,1 2-2-16,-2-3-3 0,3 4 3 16,0-1-5-16,1 6 9 0,1-1 0 0,2 1-5 15,0 3 1-15,-3 4 2 0,1-1-4 16,2 1-1-16,0 3-1 0,-5 0 0 15,1 0-3-15,0-1-5 0,-1-1 1 16,-2 1-1-16,0-3 2 0,0 0-11 0,-2-2 9 16,0 1 0-16,-2-3 2 0,0-1 0 15,-4-4-3-15,4 4 0 0,-4-4-3 16,0 0 2-16,0 0-1 0,3-15-5 0,-1 7 0 16,-2-2 2-16,0-1 0 15,2 0 0-15,2-3 0 0,1 2-2 0,-1-2-1 16,0 1 0-16,2 0 1 0,1 1-1 0,1 1 0 15,-2 3-2-15,3 2 2 0,0 1-2 16,1 4 1-16,0 2 2 0,1 4-5 16,2 1 3-16,0 1 0 0,-1 5 2 15,3 0 0-15,2-2-2 0,0 5 0 0,4-2 3 16,2 0 1-16,3-2-5 0,4 2 1 16,3-4 1-16,1 0 1 0,-2-4-2 15,6-1 0-15,5 0 0 0,-3-2 0 0,-5-2-2 16,3-2 3-16,-4 0-1 0,1-2-5 15,-5-2 5-15,-2 0 0 0,-4-1 4 16,-1-1 1-16,-5 1 0 0,-6-1-3 0,-4 2 1 16,-4 1 1-16,-4-1-1 0,0 6-1 15,-10-6 0-15,2 4 0 0,-6 2 0 16,2 2 0-16,-5 3-1 0,-2 2 1 0,2-2-1 16,1 3-4-16,0 1 3 0,2 1-4 15,1-1 4-15,2 1 0 0,3 0 1 16,3-3-1-16,3 1 1 0,2-2-1 0,0 1 1 15,5-3 0-15,-1 0-2 0,4 0 2 16,-1-2-1-16,1-1-2 0,1 0 0 16,-1 2 0-16,2-1-5 0,0-2 2 15,0 4-6-15,-2 0 8 0,3 0 0 0,-3 2 0 16,1-2-4-16,1 5 6 0,3-2 0 16,-1 0-4-16,2 1 6 0,0-2-2 15,1 0-1-15,4-3 1 0,0-2 4 16,3-1 4-16,0-4 4 0,4-2 3 0,1-2 5 15,3-3 1-15,-2-3 0 0,-1 0 3 16,3-5 1-16,-4-2-4 0,-2-2-1 0,6-6-4 16,-9 0-1-16,3 0-2 0,-6-2-3 15,-2-2 2-15,-2 1-2 0,-1 2-1 16,-5 5 0-16,1 2 2 0,-2 3 0 16,-1-1-3-16,-2 8-3 0,-2 4 1 0,-2 4-2 15,0 5 1-15,0 0-3 0,-12 14 6 16,5-1-6-16,1 5 2 0,-3 3 1 0,3 2-1 15,4 4 2-15,0-1 0 0,4 3-2 16,6-2 0-16,3 0 1 0,4 3 1 16,1-6 1-16,2-5 1 0,0-4 0 15,2 1 1-15,1-7-3 0,3-1 5 0,-4-6-5 16,2-2 0-16,-1-2-2 0,2-2 1 16,0-4 0-16,-1-1-2 0,-4-3 0 15,-1 1-2-15,-2-2-1 0,-2 1 0 16,-5 3 1-16,-4 2-6 0,-2-2 5 0,-4 7-2 15,2 2 2-15,0 0 0 0,-22 8 6 16,10 2 0-16,2 1 5 0,2 2 2 0,1 1 8 16,1 3 1-16,4 0 0 0,2 0-1 15,4 1-3-15,9 5-10 0,3-1 6 16,10 0-4-16,6-3-7 0,2-3-21 16,1-2-26-16,-1-3-34 0,0-3-35 0,-4-2-28 15,-1-1-31-15,-1-1-27 0,-5-4-39 16,-3 0-625-16,-8-2 293 0,-4-2 194 15</inkml:trace>
  <inkml:trace contextRef="#ctx0" brushRef="#br0" timeOffset="18557.2359">21849 11544 16 0,'26'6'188'0,"10"-3"-3"16,13 0-3-1,42-1-4-15,14-2 2 0,46-2-1 0,19 2 4 0,20 2 1 16,6-1-2-16,55 5-5 0,1 0-4 15,6-2-11-15,-1 4-10 0,-4-5-11 16,-48 1-16-16,-2 2-5 0,-4-3-9 0,-2-1-11 16,-2 2-6-16,-5-2-14 0,-10-2-8 15,-10 0-5-15,-14 0-10 0,-12 0-3 16,-32-2-4-16,-10 4-6 0,-7-2-6 0,-21 0 0 16,-12 0-9-16,-12 2 0 0,-1-2-2 15,-11 0-4-15,-2 2-10 0,-5-2-11 16,-1 0-22-16,-4 0-20 0,-5-4-45 0,-1 0-61 15,-2-3-54-15,-1-3-47 0,-2-5-738 16,2 0 334-16,-5-2 222 0</inkml:trace>
  <inkml:trace contextRef="#ctx0" brushRef="#br0" timeOffset="18780.3556">28414 10787 33 0,'8'-5'117'16,"0"1"-6"-16,1-2-14 0,-2 3-13 15,1 1-26-15,-2-1-33 0,0-2-38 16,-2 3-162-16,-4 2 60 0,9-1 39 15</inkml:trace>
  <inkml:trace contextRef="#ctx0" brushRef="#br0" timeOffset="18937.934">28456 11268 194 0,'0'7'210'15,"2"-1"-24"-15,0 0-16 0,2-2-15 16,-2 1-19-16,2-3-13 0,-4-2-23 0,0 0-58 15,0 0-45-15,0 0-57 0,0 0-59 16,0 0-267-16,-36-9 131 0,14 1 87 16</inkml:trace>
  <inkml:trace contextRef="#ctx0" brushRef="#br0" timeOffset="20356.1151">20427 12394 150 0,'0'0'151'0,"-4"-7"-2"0,4 7-11 0,-2-6-6 16,2 6-7-16,-2-4-1 0,2 4-9 15,0 0-4-15,-4-6-7 0,4 6-6 16,0 0-5-16,-2-5-5 0,2 5-5 16,0 0-3-16,0 0-9 0,-4-2 2 0,4 2-7 15,0 0-4-15,0 0-5 0,0 0-3 16,0 0-5-16,0 0-1 0,0 0-6 0,0 0-1 16,0 0 0-16,-4-5-5 0,4 5 2 15,0 0 3-15,0 0 1 0,0 0-1 16,0 0 3-16,0 0 0 0,0 0-1 15,0 0-1-15,0 0 1 0,0 0-1 0,0 0-2 16,0 0 0-16,0 0 0 0,0 0-3 16,0 0-3-16,0 0-4 0,0 0-2 15,0 0 0-15,0 0-3 0,0 0-1 16,0 0-3-16,0 0 0 0,0 0-2 0,0 0 1 16,0 0 0-16,0 0-3 0,0 0-3 15,0 0-3-15,0 0 2 0,0 0 1 0,0 0-5 16,0 0 5-16,0 0-1 0,0 0-2 15,0 0 1-15,0 0-3 0,0 0 1 16,0 0-3-16,0 0 0 0,0 0 0 16,0 0 0-16,0 0-3 0,0 0 4 0,0 0-4 15,0 0-2-15,0 0 3 0,0 0-1 16,0 0 3-16,0 0-4 0,0 0-2 0,0 0 2 16,0 0-2-16,0 0 0 0,2 16-1 15,0-10 2-15,2 2-3 0,2-1 1 16,2 2 4-16,1 1-2 0,0 3 0 15,1-2 1-15,1 3 0 0,1 1 3 0,1 2-1 16,2 2-1-16,-3 0 4 0,4 2-2 16,-2 6-1-16,1-1 3 0,0 7-4 15,0-1 3-15,1 6 1 0,0 2-2 0,0 3-2 16,1-2-1-16,0 1 2 0,0 0 0 16,-3-4-2-16,2-3 3 0,0-2-1 15,0-4-6-15,0-2 5 0,1 0-2 0,-4-5 2 16,-2-2 4-16,-1-4-6 0,0 0 3 15,-1-4 7-15,0-1 13 0,-1-8-6 16,-2-3-4-16,-6 0 3 0,19-13-5 16,-10-2 10-16,2-4-6 0,1-10-2 0,-2-3 1 15,2-4-7-15,0-8-1 0,-1-6 5 16,-1-3-5-16,3-21-5 0,2 1 3 0,-1 5-4 16,-4 11 2-16,-2 9 1 0,-2 8-6 15,2 2 4-15,-4 2-2 0,3 1 1 16,-1 9 0-16,-1 2-2 0,-3-1-4 15,2 4-11-15,-2 5-8 0,2 1-15 0,-2-1-11 16,1 3-19-16,-1 2-21 0,0-1-18 16,0 3-23-16,0-1-26 0,2 3-23 15,0 1-8-15,0 1-4 0,3 2-30 0,-7 3-583 16,9-3 273-16,-1 3 181 0</inkml:trace>
  <inkml:trace contextRef="#ctx0" brushRef="#br0" timeOffset="20595.9726">20635 12658 46 0,'-4'2'177'0,"4"-2"-12"15,0 0-10-15,0 0-13 0,0 0-12 16,16-17-7-16,-1 10-9 0,7-5-8 15,8-1-14-15,3 2-8 0,5-3-10 0,4 0-8 16,5 1-3-16,1 0-12 0,-3 0-16 16,-5 1-37-16,-2 3-34 0,-1 3-50 15,-7-2-42-15,-4 3-339 0,2 5 159 16,-5-4 105-16</inkml:trace>
  <inkml:trace contextRef="#ctx0" brushRef="#br0" timeOffset="21169.6781">21643 12626 73 0,'14'-4'168'0,"3"3"-9"0,4-2-15 16,2 1-11-16,5 7-16 0,-2-2-6 16,3 3-13-16,-3 3-5 0,-4 3-12 15,0 3-8-15,-5 2-6 0,0 3-3 0,-6 2-7 16,-3 0-7-16,-4 3-6 0,-4-1-1 15,-2-2-8-15,0 1-3 0,-4-2-4 0,-1-4 0 16,3-2 0-16,0 1 4 0,-1-7 5 16,1-3-1-16,2-3-7 0,2-3-3 15,0 0 4-15,0 0 2 0,4-20-3 16,3 9 1-16,4-8 1 0,-1-2-8 0,0-2 3 16,4 0-1-16,0 2-4 0,-4 0-3 15,3 2 1-15,-2 0 0 0,0 6 0 16,-5-1 2-16,2 4 0 0,-2 5 4 0,1 1 1 15,-7 4 6-15,0 0 3 0,13 15-1 16,-11-3 0-16,0 3 0 0,0 2 1 16,0 3-3-16,0-1-1 0,0 1 1 0,0 1 1 15,2 0-3-15,3-2 4 0,-3-1-3 16,3-2-1-16,3 4-2 0,1-7-2 16,1-3-2-16,4 2-4 0,-2-4-8 0,1-3-18 15,0 1-24-15,2-3-30 0,-5-3-37 16,6-3-38-16,-2 0-40 0,2-1-35 15,-4-3-523-15,5-4 249 0,-2 3 165 0</inkml:trace>
  <inkml:trace contextRef="#ctx0" brushRef="#br0" timeOffset="22290.9312">23092 12378 44 0,'0'-12'158'0,"0"5"-4"0,0 0-9 0,0-1-5 15,3 3-10-15,-3-1-9 0,0 0-8 16,0 6-10-16,0-9-8 0,0 5-8 16,0 4-10-16,0-6-6 0,0 6-7 0,0-6-5 15,0 6-11-15,0 0 1 0,0 0-1 16,0 0-1-16,0-5 2 0,0 5 1 15,0 0 4-15,0 0 3 0,0 0-1 0,0 0-3 16,0 0-2-16,0 0-2 0,0 0 4 16,0 0 4-16,2 21 10 0,-2-6-4 0,2 5 3 15,-2 10 1-15,2-1-2 0,-2 4-2 16,2 7-3-16,-2 2-3 0,2 0-4 16,-2 4-5-16,2-3-8 0,-2 3 0 15,0-4-6-15,0-2 0 0,0-8-7 0,2 1-2 16,-2-5-3-16,0-4-2 0,0-6-1 15,0 0-3-15,0-10-1 0,0-3-3 16,0-5 1-16,0 0-2 0,-4-21-4 16,2 2-1-16,-2-6 2 0,0-5-2 0,-3-9-2 15,-4-8 0-15,3-3-2 0,0 1 0 16,-3-2-1-16,2 1 2 0,1 2 0 0,0 10 1 16,1 2-3-16,3 5 3 0,0 7-3 15,0-1 3-15,1 6-1 0,3 6 0 16,0 3-1-16,7 4-1 0,1 4 2 15,3 4 1-15,3 5-3 0,6 4-2 0,1 0 4 16,6 5 0-16,3 5-1 0,6 0 1 16,2-1-1-16,-4-3 2 0,2-2-2 15,-2-2-2-15,1-5 1 0,-5-2 0 16,2-6 2-16,-2-4-3 0,-3 2-3 0,1-7 1 16,-3-6 3-16,-1-1 1 0,-6-3-1 15,2 0-1-15,-8-1 3 0,-1-4-1 0,-3 2-5 16,-1-3 3-16,-3 2-2 0,-2 2 0 15,0 2 1-15,0 2 4 0,1 1-4 16,-3 8-1-16,0 2 1 0,0 3 1 16,0 3 2-16,0 0-1 0,-5 23-1 0,3-4 4 15,2 6-6-15,-2 6 4 0,2 6 0 16,0 6 0-16,2 1-2 0,0-1-12 0,3 8-8 16,-1-8-14-16,0-4-14 0,2 0-18 15,2-3-34-15,2-4-31 0,-2-5-34 16,0-2-31-16,2-9-48 0,-1-2-542 15,4-3 268-15,-5-6 176 0</inkml:trace>
  <inkml:trace contextRef="#ctx0" brushRef="#br0" timeOffset="23054.1076">24339 12533 176 0,'-8'-5'192'0,"-3"2"-9"0,-4 1-12 0,-3 2-8 15,-6 5-12-15,-4 1-7 0,-5 6-6 16,1 6-27-16,0-1-9 0,-2 5-10 16,3 5-6-16,3-4-9 0,7 2-9 0,1-3-6 15,6-1-5-15,4 2-4 0,0-3-4 16,6-3-5-16,4-1-3 0,2-4-3 16,4 0-3-16,2-5-3 0,4-1-4 0,-2-3-5 15,5-1-1-15,0-4-2 0,4 1-3 16,1-1-2-16,-4-2 2 0,4-2-4 15,-4 3-3-15,1 0 2 0,-2 0-5 16,0-1 1-16,-3 4-1 0,2 0-3 0,-2 3 3 16,1 1-2-16,-1 2 2 0,1 2-2 15,0-1 1-15,-1 1-3 0,2 2 6 16,-2-3-4-16,2 2-2 0,4-3 6 0,1 0 5 16,1-4 2-16,4-2 9 0,4-4 1 15,1-3 2-15,3-5 7 0,0-5 8 16,-1 0 3-16,1-10 5 0,0-1 6 0,-2-1 0 15,-3-5-3-15,-3-5 0 0,-2 0-4 16,-2-5-7-16,-3-2-3 0,-3 0-8 16,2-5 0-16,-6 1-7 0,0 5-2 0,-4 5 2 15,-1 6 5-15,2 5 5 0,-3 4-5 16,-2 6-2-16,0 5-2 0,-4 10-4 16,-2 4 1-16,4 0-7 0,-14 18 1 0,6 3-1 15,-2 2 6-15,0 11-6 0,-2 10-3 16,2 4 1-16,2 1-5 0,3 5 4 15,1-4-3-15,6 5-1 0,0-6-2 16,7 0-1-16,-1-3 2 0,7-2-5 0,2-4 1 16,7-4 0-16,1-7 4 0,0-7-2 15,4-4 5-15,1-7-5 0,-2-4-5 16,-1-4-2-16,1-6 0 0,2-3 2 0,1-4-6 16,-3-4 5-16,0-3-2 0,-5-2 4 15,0-2-7-15,-8 2 1 0,-1-1-3 16,2 1 3-16,-6-1 1 0,-4 3 0 0,1 2 0 15,-7 3 1-15,0 2-2 0,-3 3 1 16,-1 3 0-16,-4 3 0 0,8 1-1 0,-20 7 2 16,10 2 2-16,0 3 1 0,-1 1 2 15,0 4 2-15,3-1 1 0,-1 1 2 16,5 0 3-16,0 2 1 0,2-2-6 16,2 2 3-16,2-2-1 0,2-2-5 0,5 1-1 15,1-3-7-15,3-1-14 0,0-4-25 16,3 1-27-16,2-6-42 0,-2-1-55 15,3-2-56-15,-1-3-55 0,-2-3-677 0,2-2 325 16,-2-3 214-16</inkml:trace>
  <inkml:trace contextRef="#ctx0" brushRef="#br0" timeOffset="23516.9257">25703 12087 65 0,'-2'-4'111'16,"2"4"6"-16,0 0 4 0,0 0-2 16,0 0 8-16,-18 11 0 0,12-3 3 15,0 2-2-15,-1 0-1 0,1 2-4 0,-1 4-6 16,1-1 4-16,2 3-3 0,-1 4 3 15,1 3-1-15,0 2 0 0,4 3-8 16,-2 2-6-16,4 8-8 0,2 1-11 0,2 0-7 16,3 7-5-16,6-4-10 0,2 0-6 15,5-5-8-15,15 13-3 0,-3-12-8 16,12-1-13-16,-3-8-22 0,-1-7-31 16,0-8-33-16,5-2-41 0,-1-3-46 0,-1-5-48 15,-9-6-602-15,0-2 271 0,3-4 178 16</inkml:trace>
  <inkml:trace contextRef="#ctx0" brushRef="#br0" timeOffset="23945.8569">26341 12378 49 0,'7'-6'178'0,"-3"3"-7"0,5-1-9 15,1 3-12-15,1 1-5 0,3 0-9 16,6 5-4-16,0 4-14 0,2 3-7 16,-1 1-12-16,0 2-8 0,2 6-8 0,-1 2-6 15,-6 2-9-15,1 2-6 0,-6-2-4 16,-4 0-6-16,-3-3-6 0,-2 0-4 0,-2-4-1 16,0-3-5-16,0 2 1 0,-2-5-4 15,0-1 4-15,0-1-5 0,2-7 3 16,0 1-1-16,0-4-3 0,0 0 0 15,0 0-5-15,8-22 1 0,-4 12-2 0,2-3 0 16,-2-1-6-16,4-1 4 0,-2 0 0 16,2 2 1-16,-4 1 3 0,2-1 0 15,1 3-5-15,-1 1 0 0,-4 1-3 16,3 4 4-16,1 3 8 0,-6 1 2 0,0 0-3 16,11 13-3-16,-5 0-1 0,0 0 1 15,-2 3-8-15,2 1 2 0,-1 2-3 0,6 0-2 16,-3 0-3-16,2 0-12 0,1-2-24 15,-2-3-30-15,1-1-35 0,1-3-33 16,1-1-46-16,-1-6-49 0,0 0-568 16,1-6 267-16,-4 0 176 0</inkml:trace>
  <inkml:trace contextRef="#ctx0" brushRef="#br0" timeOffset="24196.8632">27028 12158 134 0,'8'-5'163'0,"2"8"1"0,5 0-5 0,2 4-7 16,2 4-13-16,5 2-7 0,2 5-8 16,0 2-5-16,4 7-4 0,1 1-4 15,-3 4-5-15,-5 0-4 0,1 5-10 16,-8-5-6-16,-4-1-9 0,-2 3-3 0,-6-5-7 16,-2 0-6-16,-4 1-7 0,-2-3-6 15,-2-1 0-15,-3-3-9 0,-2 0-1 16,3-2-1-16,-2-2-6 0,-1-2-7 0,0-5-16 15,3-2-21-15,-3-1-32 0,3-4-38 16,0 0-43-16,0-5-56 0,8 0-517 16,-12-5 237-16,8-3 158 0</inkml:trace>
  <inkml:trace contextRef="#ctx0" brushRef="#br0" timeOffset="24558.0748">28382 12333 192 0,'13'1'281'0,"1"2"3"0,5-3-3 16,3 2-4-16,5-1-23 0,5 3-12 15,2-4-17-15,8 3-20 0,7 0-7 16,10 0-19-16,3 2-11 0,1-1-3 16,3-1-17-16,19 3-11 0,-12-2-14 0,-11 2-9 15,1 0-15-15,-2-2-10 0,-1 2-8 16,-3-1-9-16,-4 1-4 0,-11-3-5 16,-4-2-10-16,0 5-8 0,-6-3-4 0,-3-2-13 15,-3 1-28-15,-5 0-29 0,-1 0-29 16,-6-4-42-16,-6 0-43 0,2-1-46 15,-8-2-43-15,-2 5-29 0,0 0-25 0,0 0-671 16,-24-5 325-16,11 3 215 0</inkml:trace>
  <inkml:trace contextRef="#ctx0" brushRef="#br0" timeOffset="24794.7409">28841 12653 82 0,'5'5'196'0,"3"1"8"15,6 0 5-15,4-3-6 0,5 3-2 16,5 0-6-16,2 0-14 0,7 0-6 16,3 0-14-16,2 1-10 0,5-2-12 0,2 3-11 15,-3 0-12-15,2-5-9 0,-4 3-7 16,0 0-12-16,-2 0-11 0,-8-2-6 0,-4-1-10 16,0 2-17-16,-7-4-25 0,-4-1-32 15,-4-1-39-15,-7-2-44 0,0 0-37 16,-4-2-32-16,-4 5-26 0,-2-12-31 15,-4 4-471-15,0-2 236 0,-6-5 155 0</inkml:trace>
  <inkml:trace contextRef="#ctx0" brushRef="#br0" timeOffset="25189.5968">29106 11926 195 0,'-4'-5'208'16,"-1"2"-6"-16,5 3-7 0,-6-6-9 16,4 3-13-16,2 3-10 0,0 0-2 0,0 0 8 15,0 0-6-15,0 0-5 0,13 24-6 16,-3-11-7-16,5 5-12 0,6 2-9 16,2 4-10-16,9 1-8 0,2 6-10 0,17 7-12 15,0 0 0-15,3 3-12 0,4-4-10 16,-3 2-2-16,2-2 0 0,0 0-11 15,-1-2-6-15,-10-5-2 0,-8-4-3 0,-3-1-4 16,-7-4 3-16,-2 0-3 0,-3 0 1 16,-7-4-12-16,-2 2 4 0,-6-4 2 15,-6 5-1-15,-4-4-6 0,-6 3 0 0,-6-1-3 16,-6 3-6-16,-8-3-3 0,-10 6 9 16,-4-3-8-16,-20 5 3 0,-3 1-8 15,-7-1-6-15,-3-1-8 0,0 0-13 0,-6-2-16 16,-1-2-18-16,3 0-24 0,3-5-24 15,15-3-34-15,8-1-34 0,4 0-41 16,9-6-33-16,0-2-691 0,6-1 318 16,-3-4 211-16</inkml:trace>
  <inkml:trace contextRef="#ctx0" brushRef="#br0" timeOffset="25671.8004">27919 11709 123 0,'16'0'214'15,"0"3"-8"-15,-2-1-11 0,-4 2-3 16,1 3-1-16,-2 5-6 0,-3 1-10 16,-2 4-10-16,-6 5-8 0,-2 4-8 0,-9 6-11 15,-10 8-7-15,-9 12-8 0,-8 0-3 16,-5 2-11-16,-3 1-2 0,-3 3-14 0,-2 2-4 16,-9 13-12-16,10-17-7 0,3 0-8 15,7-2 3-15,3-5-5 0,12-11-4 16,8-4-1-16,6-4-4 0,7-2-3 15,8-2-3-15,7 1-3 0,5 3-3 0,14 3-5 16,4-1 10-16,19 12-16 0,5-2-3 16,1-4 1-16,3 0 0 0,1 0-3 15,-2-4 0-15,-1 1-2 0,-1-1-3 16,-13-5 1-16,-5-6-8 0,1 2 5 0,-6-3-11 16,-3-3-12-16,-3 0-13 0,-5-2-21 15,-4-5-18-15,-2 1-26 0,-2-3-24 0,-2-1-35 16,-5-3-39-16,-2 0-40 0,0-3-42 15,-4-1-659-15,-2-2 315 0,0 0 207 16</inkml:trace>
  <inkml:trace contextRef="#ctx0" brushRef="#br0" timeOffset="26945.9649">30598 12533 42 0,'-7'3'174'16,"1"0"-15"-16,-2-3-2 0,8 0-12 15,0 0-6-15,-19-8-8 0,10 2-1 0,3-1-5 16,-3-5-7-16,3 0-3 0,-2-3-4 15,2 0-9-15,-1 0-7 0,0-4-6 16,3 1-1-16,2 0-4 0,-2-1-7 16,4 2-7-16,0-1-4 0,0 3-5 0,2 0-8 15,2 3-4-15,0 1-3 0,5 5-3 16,0 3 2-16,3 3-4 0,1 1-4 0,4 5-5 16,2 3-2-16,3 5-1 0,4 5-3 15,2-2-1-15,1 3-5 0,8 3 0 16,-1-1-1-16,0-1 0 0,2 0-3 15,-4-6-1-15,-3 0-2 0,3-2 2 0,-2-3 1 16,-5-4 5-16,1-4 4 0,-4-2 6 16,1-4 5-16,-4-4-2 0,0-3 1 15,-4 0 1-15,-4-7-3 0,-3 1-2 16,-1-2 0-16,-3-5-6 0,-4-1-3 0,-2 0-1 16,-2-4-2-16,0 1-3 0,-6-1-2 15,1 2-2-15,-1 1-1 0,2 2 1 0,-3 2-2 16,2 3-8-16,3 4-22 0,-2-2-25 15,2 3-30-15,0 5-27 0,-2 3-35 16,3 2-35-16,-1 2-54 0,4 2-654 16,0 0 299-16,0 0 198 0</inkml:trace>
  <inkml:trace contextRef="#ctx0" brushRef="#br0" timeOffset="27614.5342">30478 13144 126 0,'-2'-7'250'0,"-1"1"-8"0,1 0-20 0,2 6-13 15,0 0-6-15,0 0-8 0,-7 19-10 16,5-4-10-16,2 4-16 0,-2 8-5 16,0 2-14-16,0 1-10 0,0 3-9 15,0 4-13-15,2 6-15 0,0-1-3 0,0 0-13 16,0-1-6-16,-2 1-5 0,2-3-8 0,0-6-8 15,0-2-4-15,0-2-4 0,0-4-4 16,-2-4-4-16,2-10-6 0,-2-1-7 16,0-6 1-16,-3-4-4 0,5 0-5 15,-8-14-1-15,2-1 1 0,-1-5-5 0,0-4 5 16,-1-4-3-16,2-9-2 0,2-3-1 16,0-4 9-16,2-7-6 0,2 5 5 15,0 2 1-15,4 0 2 0,2 2-2 0,2 5 0 16,3 0-4-16,6 7 1 0,0 1-3 15,2 3 1-15,2 5-3 0,3 1-3 16,-1 4 4-16,0 4-2 0,-2 3-3 0,1 1-17 16,-6 2-18-16,-1 2-24 15,0 1-29-15,-2 0-32 0,-5 3-37 0,0 4-44 16,-2 0-40-16,0 2-701 0,-4 4 319 16,-2-1 211-16</inkml:trace>
  <inkml:trace contextRef="#ctx0" brushRef="#br0" timeOffset="27777.293">30296 13591 2 0,'-4'12'189'0,"4"0"-16"0,6-5 1 15,2-1 10-15,2-1 1 0,3-4-13 16,2 1-13-16,0-2-14 0,3-2-17 0,4 1-15 16,-1-4-30-16,5-1-39 0,-1-1-55 15,2 0-47-15,-1-4-53 0,-3 0-424 16,-1 0 182-16,-2 1 120 0</inkml:trace>
  <inkml:trace contextRef="#ctx0" brushRef="#br0" timeOffset="29132.945">30721 13666 116 0,'6'6'152'16,"1"-4"3"-16,1 0-4 0,-2-2-4 15,-6 0-7-15,15-4-6 0,-7-2-9 0,-1-3-13 16,-2-1-10-16,1-1-4 0,-2-3-9 15,-2 1-4-15,-2 1-7 0,-2-2-4 16,0 2-1-16,-2-1-4 0,0 2-6 16,-3 7-4-16,-2-2 2 0,1 3 1 0,-1 2-1 15,9 1-2-15,-18 7-5 0,11 0-4 16,0 1-4-16,1 3-6 0,2 1-2 16,2 0-4-16,0 1-5 0,4 3 0 0,2-2-6 15,2-1-9-15,1-2-14 0,2 0-14 16,3-3-9-16,1-2-15 0,1-1-12 15,0-3-5-15,2-2 3 0,-1 0 1 0,0-4 0 16,2-2 5-16,0 1 8 0,-2-5 4 16,-1 1 4-16,-1-3 2 0,0 2 5 15,-1-2 2-15,1 0 9 0,-2 0 7 16,-1 1 7-16,1 2 4 0,-3-2-1 0,0 6 8 16,0-1 2-16,-2 3 5 0,0 1 1 15,-6 2 4-15,14 3-2 0,-7 3 2 16,0 1-2-16,1 4-4 0,-2-2 2 0,1 2-2 15,-1 3-3-15,0-3 0 0,0 3-1 16,3-3-1-16,-2-1-2 0,-3-1 0 16,0 1-3-16,2-3 7 0,-2 1 8 15,-2-2 6-15,2-1 5 0,1-1-6 0,-5-4 0 16,7 2-1-16,-7-2-2 0,0 0-3 16,12-6-1-16,-12 6-2 0,11-5-2 0,-7 1-3 15,2 2 1-15,0 0-2 16,1-2-4-16,2 2 0 0,-3 1 0 0,-6 1 1 15,14 1-3-15,-5 1-1 0,0 2 0 16,-3 2 0-16,0-3 4 0,0 3-7 0,1 2 0 16,-1-2 2-16,-2-1-2 0,3 1 0 15,-3-2 0-15,3 0 1 0,-3-2 1 16,-4-2 0-16,10 1-1 0,-10-1 1 16,16-7 0-16,-6-1-1 0,0 1 0 15,5-3-2-15,2-1-2 0,0-1 2 0,0-1 0 16,4 2 0-16,-2 1-1 0,0 2 0 15,0 2 4-15,-2 2-3 0,0-1 1 0,0 4 1 16,-2 1 0-16,-3 0-1 0,1 3-1 16,0 3-1-16,-2 1 2 0,-1-1-3 15,2 2-2-15,-2-3-5 0,0 3-17 16,0-1-15-16,3-2-18 0,0 0-14 0,4-1-21 16,-1-2-13-16,6 0-13 0,-1-2 0 15,4-2 6-15,3-2 12 0,-1 0 5 0,1 1 9 16,1-3 10-16,-1 0 9 0,0 0 11 15,-5 0 11-15,2 1 15 0,-6-1 18 16,-1 2 8-16,-6 2 6 0,-4 1-1 16,-1-3 9-16,-7 4 5 0,0 0 3 15,0 0 9-15,0 0 3 0,0 0 3 0,-29 13 2 16,13-5-6-16,4-1-2 0,-5 1 0 16,2 2-6-16,0-1 4 0,1 1-8 15,0 1 1-15,2-1-2 0,4-1-3 0,1-1-4 16,3 0 5-16,-1 1-4 0,5-6-3 15,0 3 1-15,5-2-3 0,-5-4-5 16,9 8-3-16,-3-5 1 0,-2 0-4 16,2-2 3-16,0 4 3 0,-2-3-5 0,1 3 2 15,0-2 0-15,-1 3 1 0,0 0-1 16,-2-1 1-16,2 0 0 0,0-2-2 0,0 3 1 16,1-3-1-16,-5-3 1 0,17 0 2 15,-17 0 2-15,21-6 10 0,-9 0 9 16,2-1 11-16,0-5 12 0,1-1 12 15,2-4 5-15,-2-2 4 0,-3 1 6 0,4-3-2 16,-4-6-2-16,0-2-2 0,-1 1 0 16,0-2-6-16,-3 5 6 0,1 0 1 15,-3 4 0-15,0 2-9 0,-2 2 1 0,-1 3-7 16,-1 3-6-16,-4 5 0 0,-1 2-5 16,3 4-3-16,-12 3-4 0,6 4-5 15,-1 1-2-15,-1 5-1 0,0 0-7 16,1 4-1-16,0 1-15 0,3 0-14 0,0 2-12 15,2-1-8-15,0 1-3 0,4-1 0 16,0-3 0-16,4-1 0 0,3-2 3 16,2 1 3-16,-1-7 6 0,5 3 0 0,0-6 3 15,2 2 1-15,1-6 2 0,0 0 1 16,-2-2 2-16,1 0 1 0,1-4 1 16,-6 0 2-16,0 1 1 0,-2-1 1 0,-2 2 3 15,-2-1 1-15,-4 2 0 0,-2 3 4 16,0 0 3-16,0 0 3 0,0 0 9 15,0 0-4-15,-14 18 4 0,10-9-1 16,-1-1-3-16,0 1 1 0,3 1-1 0,0 1-1 16,2-2-1-16,2 3-5 0,2-3 1 15,2 1-17-15,2 0-13 0,4-5-30 16,1 1-36-16,2-2-33 0,2-2-33 0,1-2-31 16,4-2-27-16,-3-4-536 0,6-1 255 15,-2-3 169-15</inkml:trace>
  <inkml:trace contextRef="#ctx0" brushRef="#br0" timeOffset="29370.0941">32730 13216 93 0,'0'0'185'0,"-18"8"14"16,8 0-4-16,2 5 1 0,-5 6-2 15,0 0-6-15,2 6-8 0,3 0-11 16,0 0-10-16,0 7-15 0,0 0-10 0,4-3-17 15,0 2-10-15,4-1-12 0,0 1-10 16,4-3-5-16,0 3-16 0,4 1-18 16,-2-5-26-16,4-3-34 0,-2 1-44 0,1-4-35 15,2-2-35-15,1-4-27 0,-1-3-21 16,-1-5-513-16,1-1 234 0,0-2 155 16</inkml:trace>
  <inkml:trace contextRef="#ctx0" brushRef="#br0" timeOffset="29668.208">32934 13647 69 0,'12'-6'87'0,"-2"5"-6"15,-2-3-3-15,1 4-4 0,-1 0-3 0,-8 0-2 16,13 5-1-16,-9 0-5 0,-4 0-1 0,0 2-5 16,-2 1-3-16,-2 0 3 0,2 0 3 15,-2-3-5-15,-1 1-3 0,3 2 1 16,0-5 0-16,2-3 1 0,-2 6-9 15,2-6-1-15,0 0-4 0,15 0 1 0,-15 0-1 16,21-4 2-16,-9 2-3 0,2 0-1 16,-2-2-2-16,3 4-3 0,-2-1 3 15,-1 2 1-15,-1-1-2 0,-1 3 2 16,-1 0-2-16,0 3 0 0,-3 0-6 0,0 1 2 16,0 1-8-16,0 0-2 0,-1-1-7 15,2-1-18-15,-3 0-25 0,0 0-26 0,0 1-31 16,2-4-30-16,-1 0-45 0,-5-3-348 15,10 0 173-15,-10 0 114 0</inkml:trace>
  <inkml:trace contextRef="#ctx0" brushRef="#br0" timeOffset="29868.1388">33394 13339 35 0,'7'0'138'0,"-7"0"8"0,10 7-1 0,-6 0 0 16,2 5-1-16,-1 1 5 0,-5 5 2 15,2 1-4-15,-2 0 6 0,0 2-4 16,-2 3-2-16,-3 1-8 0,1 2-8 0,-4-3-10 16,0 4-14-16,-3-6-8 0,-2 3-13 15,-2-4-24-15,-1 2-41 0,-2-6-54 16,2-2-57-16,1-2-55 0,0-3-585 16,2-4 248-16,1-2 164 0</inkml:trace>
  <inkml:trace contextRef="#ctx0" brushRef="#br0" timeOffset="38321.744">15972 8399 18 0,'0'0'32'0,"0"0"0"0,-11 0 6 15,11 0-1-15,0 0 0 0,0 0-2 16,0 0 0-16,0 0-3 0,-10 0-2 15,10 0 0-15,0 0-5 0,0 0 3 16,0 0-5-16,0 0-3 0,0 0-2 0,0 0-4 16,0 0-1-16,0 0 2 0,0 0-2 15,0 0 1-15,0 0-2 0,-8-2-2 16,8 2 1-16,0 0 0 0,0 0 0 16,0 0 2-16,0 0-1 0,0 0 1 0,0 0 0 15,0 0-2-15,0 0 0 0,0 0 0 16,0 0 0-16,0 0 3 0,0 0 1 0,0 0 1 15,0 0 0-15,0 0-7 0,0 0 2 16,0 0-2-16,0-6 1 0,0 6 0 16,0 0 1-16,-2-8-7 0,2 8-1 15,-4-5 1-15,2 1 0 0,0-2-4 0,2 6-6 16,-6-9 2-16,2 3 0 0,0 0-1 16,-2-1-4-16,2 1 1 0,-5 0-2 15,0-1 0-15,-1 1 1 0,-3 0 3 16,1 1-1-16,-2 0 3 0,2-1-4 15,-2 1 4-15,-4 4-2 0,1-1 1 0,1-1 0 16,-4 6 0-16,2-3 4 0,-4 0-1 16,1 2 1-16,2-1 2 0,-2 2 0 0,1 0 5 15,4 0-6-15,-1-1 3 0,4-1 0 16,0 3-3-16,3-4 0 0,2 3 2 16,1-1 7-16,7-2 10 0,0 0-4 0,0 0 13 15,25 6 1-15,-3-8 5 0,7 2-5 16,11-4 3-16,7-1-3 0,10 1 1 15,5-3 8-15,25-4 1 0,-1 3 2 0,3 0 1 16,0-2-5-16,-6 3 5 0,-14-1-16 16,-7 4 4-16,-3 2 1 0,-10-2-3 15,-3 2-1-15,-4 1-6 0,-5-2 2 0,-5 2-3 16,-5-1 0-16,-4 2-4 0,-2-3 2 16,-1 3-2-16,-6 0 3 0,1 0 0 15,-4 0-2-15,-3 0-2 0,-8 0-3 16,8 5 0-16,-8-5-3 0,0 5-15 0,0-5-4 15,0 0-23-15,-10 6-17 0,10-6-16 16,-6 6-20-16,2-4-20 0,4-2-315 0,-9 4 143 16,6-1 95-16</inkml:trace>
  <inkml:trace contextRef="#ctx0" brushRef="#br0" timeOffset="38904.5703">18838 8519 62 0,'-15'0'78'16,"3"2"-7"-16,-2-1-6 0,4 2 0 0,2-3-6 15,8 0-1-15,-18 1-7 0,12-1-5 16,6 0 0-16,-6 5 0 0,6-5 11 16,0 0 6-16,36 1-1 0,-6-1-5 15,5 0-2-15,15-4-3 0,11 1-2 0,4-1 2 16,29-2 4-16,1 1-5 0,4-4-3 16,-2 2-2-16,-2 1 5 0,3-1-1 15,0 1 4-15,-5 0-3 0,0 0 1 0,-6 3-2 16,-15 0-3-16,-13 2 2 0,-9-1-2 15,-3-1-9-15,-3 3-1 0,-7-1-3 16,-3 1-4-16,-5 0-1 0,-6 0-4 0,0 0 0 16,-1-1 0-16,-4 1-2 0,-2 0-2 15,-2 0-4-15,-1 0 1 0,0 0-2 16,-2 0-2-16,-1 0-6 0,0 0-12 0,-1 0-11 16,-9 0-18-16,13 0-21 0,-13 0-27 15,10 0-29-15,-10 0-18 0,0 0-24 16,0 0-369-16,0 0 177 0,0 0 117 0</inkml:trace>
  <inkml:trace contextRef="#ctx0" brushRef="#br0" timeOffset="44545.5286">20934 15516 68 0,'-2'-11'200'0,"0"5"-13"16,2 2-21-16,-4-2-16 0,4 6 4 15,0 0-2-15,6 16 2 0,2 1 4 16,0 8-8-16,7 9-3 0,2 14-7 0,12 21-9 15,1 4-9-15,-2 5-11 0,1 2-11 16,1 22-8-16,2-4-6 0,-7-16-8 0,3 0-9 16,-6-4-7-16,4-3-4 0,-5-5-4 15,3-2-1-15,-6-15 1 0,0-9 2 16,-6-5 5-16,1-8-3 0,0-1-2 16,-5-7 14-16,3-4 16 0,-3-5-1 15,0 0 6-15,0-11-1 0,-4-3-6 0,-4 0 2 16,12-18-5-16,-6-1-11 0,3-5 5 0,-5-6-9 15,5-6-7-15,-1-11-6 0,1-3-7 16,-3-5-4-16,2 0-8 0,-2 0-4 16,1-1-3-16,0 3-3 0,1-2-3 15,0 8-6-15,-2 4-2 0,1 3-6 0,2 4-3 16,-3 3-10-16,0 8-9 0,0-3-12 16,-1 8-10-16,1 2-15 0,-2-1-32 15,-2 4-31-15,3 1-32 0,-3 7-18 0,2-5-28 16,1 5-33-16,-1 5-26 0,0-4-26 15,-4 6-671-15,6 0 323 0,-6 0 213 16</inkml:trace>
  <inkml:trace contextRef="#ctx0" brushRef="#br0" timeOffset="44761.8005">21287 16127 105 0,'-2'-5'213'0,"2"5"-6"16,4-14-16-16,5 7-14 0,-1-1-17 0,4-1-13 16,6-1-17-16,0 3-10 0,6-6-16 15,-3 5-7-15,5-1-22 0,-2-1-20 0,2 4-34 16,-1 0-25-16,3 2-22 0,2 1-29 16,4 3-34-16,-1 0-35 0,1 3-388 15,0-2 174-15,-2 5 115 0</inkml:trace>
  <inkml:trace contextRef="#ctx0" brushRef="#br0" timeOffset="45242.0591">22172 16111 88 0,'0'0'256'0,"6"-3"-12"16,-6 3-11-16,0 0 2 0,13 8 3 0,-7 3-10 15,0 1-7-15,1 5 1 0,4 6-24 16,1 9-2-16,-2 5-14 0,2 8-14 0,-2 3-13 16,-2 4-17-16,3 1-12 0,1 17-15 15,-3-7-10-15,0-11-8 0,-1 3-10 16,-2-4-14-16,-2-5-4 0,2-11-13 0,0 3-7 16,-4-8-6-16,2-2-8 0,-2-9 10 15,-2-1-20-15,0-7-6 0,0-9 1 16,0-2-10-16,0 0 3 0,-6-29 1 15,0 6 0-15,4-9-7 0,-2-5 3 0,2-16-4 16,0-2 4-16,2-1 0 0,-2-6-2 16,0 3 0-16,4 0 5 0,0 3-4 0,2 3 2 15,2 4-2-15,4 1-1 0,0 10-4 16,2 7 0-16,4-1 7 0,0 9-5 16,1 2 1-16,1 8 3 0,-4 5-3 15,1 3 1-15,2 5 0 0,-4 0 4 0,-3 5 0 16,1 3 3-16,-5 5-3 0,-1 1-3 15,-5 1-8-15,-3 6 2 0,-3-1-12 16,-5 2-8-16,-6 5-12 0,1-1-9 0,-6-3-17 16,1 2-18-16,-2-4-24 0,0-4-26 15,1 0-24-15,4-4-23 0,0-1-32 0,6-3-24 16,1-2-24-16,5-4-625 0,1 0 299 16,5-3 197-16</inkml:trace>
  <inkml:trace contextRef="#ctx0" brushRef="#br0" timeOffset="45413.7943">22663 16383 92 0,'12'4'184'0,"1"5"9"0,-2 0-1 0,-3 3 1 15,1 1-13-15,-3 3-10 0,-2 3-15 16,0-3-14-16,-2 4-12 0,0 1-17 16,0 5-7-16,0-2-20 0,1-3-22 0,-3 3-34 15,0-4-38-15,0 2-40 0,0-1-35 16,0-2-53-16,0-6-456 0,5-3 201 15,-5-3 133-15</inkml:trace>
  <inkml:trace contextRef="#ctx0" brushRef="#br0" timeOffset="45781.0808">23455 16129 27 0,'-2'-6'270'0,"-1"1"-9"0,-1 1-15 0,-3-2-18 15,1 6-15-15,6 0-11 0,-19 3-10 16,6 2-13-16,-2 6-9 0,1 5-9 16,-2 4-10-16,0 4-19 0,1 1-6 15,5 5-17-15,1-4-6 0,5 1-3 0,2 2-10 16,2-5-4-16,6 3-12 0,5-4-9 15,4 3-2-15,3-4-8 0,6-3-1 0,-1-3-4 16,3-4-4-16,-3 1-7 16,2-5-5-16,1-2-6 0,-3 1-2 0,-2-5 0 15,0 4-5-15,1-6 0 0,-6 2-3 16,1 2-6-16,-4-4-7 0,-2 2-13 0,-1-4-12 16,0 4-27-16,-10-2-30 0,12-2-36 15,-12 2-43-15,0 0-41 0,0 0-50 16,2-6-712-16,-2 0 326 0,0 6 216 15</inkml:trace>
  <inkml:trace contextRef="#ctx0" brushRef="#br0" timeOffset="47431.2169">24380 15743 28 0,'0'0'90'0,"0"0"-1"0,0 0-9 16,0 0 6-16,0 0-7 0,0 0-3 0,0 0-5 16,0 0 0-16,0 0-4 0,0 0-3 15,0 0-7-15,0 0 2 0,0 0-2 16,0 0-3-16,0 0-3 0,0 0-4 15,0 0 1-15,0 0-5 0,0 0 1 0,0 0-4 16,0 0 0-16,0 0-3 0,0 0-1 16,0 0-7-16,0 0 5 0,0 0-12 15,0 0 2-15,0 0-5 0,0 0-1 16,0 0-1-16,0 0 0 0,0 0 0 0,0 0-5 16,0 0-2-16,0 0-3 0,0 0 2 15,0 0 1-15,0 0-4 0,0 0 2 16,0 0-5-16,0 0 0 0,0 0-2 0,0 0 3 15,0 0 1-15,0 0-4 0,0 0 2 16,0 0 1-16,0 0 2 0,0 0-2 16,0 0-2-16,0 0-2 0,0 0 2 0,0 0 0 15,0 0-3-15,0 0 3 0,2 13 0 16,-2-13 0-16,0 0-2 0,2 4 4 16,-2-4-5-16,0 0 0 0,2 3 7 15,-2-3-4-15,0 0-2 0,2 8 0 0,-2-8 1 16,0 0-4-16,2 2 7 0,-2-2-3 15,0 0-1-15,0 0 0 0,0 0 1 16,0 0 1-16,2 4 1 0,-2-4-3 16,0 0 2-16,0 0 0 0,0 0-2 0,0 0 4 15,0 0-4-15,0 0 2 0,0 0-1 16,0 0 0-16,0 0 3 0,0 0 0 16,0 0 0-16,0 0 1 0,0 0 3 0,0 0 3 15,0 0-5-15,0 0 6 0,0 0-8 16,0 0 3-16,0 0-1 0,0 0 1 0,0 0-3 15,4 4-2-15,-4-4 1 0,0 0 2 16,0 0 1-16,0 0-1 0,0 0-2 16,0 0 3-16,0 0 7 0,0 0 7 15,0 0 7-15,0 0 7 0,0 0 1 0,0 0-6 16,4-18-2-16,-2 11-3 0,0-5 5 16,0-1-1-16,3-2-1 0,-1-3 2 15,-1-4 5-15,-1 0-3 0,0-5 3 16,-2-2 0-16,0 2 0 0,0-3 1 0,2 5 4 15,-4-4 0-15,2 10 2 0,0-1 3 16,0-1 1-16,0 3-3 0,0 5-7 16,0 1 0-16,-2 7 0 0,2 5 5 0,0 0 1 15,-2 19 0-15,2 1 0 0,0 11 2 16,-3 11-6-16,1 11-1 0,-2 2-7 16,1 2 3-16,1 3-7 0,0 1 1 15,2-4-6-15,-2-2-10 0,0-1-7 0,2-10-8 16,2-4-3-16,-2-8-1 0,-2 2-14 15,4-9-4-15,-2 0-6 0,0-12-10 16,0 0-5-16,-2-5 1 0,0-8 3 0,2 0 5 16,0 0 2-16,-6-29 6 0,2 3 1 15,0-9 5-15,0-6 4 0,-1-15-2 16,5-5 5-16,-3-20 7 0,3-2 6 0,5 5 1 16,2 12 10-16,-1 8 1 0,2 5 1 15,5 4 2-15,2 6-1 0,0 4 3 16,5 4 1-16,2 7 4 0,4 3 0 15,-1 8 3-15,2 11 3 0,-2-3 5 0,1 9-6 16,-1 6 2-16,1 2-5 0,-2 5 0 16,-2 6-1-16,-5-1 0 0,-4 6-3 15,-5 0 1-15,-1 4-3 0,-7 2 2 16,-2 2-4-16,-5 2 0 0,-3 0 1 0,-10 5-4 16,2-2 0-16,-6-2-6 0,1-4-4 15,0-4-13-15,2-3-11 0,-1-2-24 0,4-3-22 16,0-3-20-16,4-1-30 0,3-1-27 15,3-4-32-15,2 1-24 0,1-4-516 16,5 3 245-16,2-7 162 0</inkml:trace>
  <inkml:trace contextRef="#ctx0" brushRef="#br0" timeOffset="48227.7708">25264 15895 28 0,'9'-6'227'16,"-5"1"-4"-16,0 1-12 0,-2-2-20 0,-4-1-12 16,-2 2-16-16,-2 4-11 0,-5-5-5 15,0 5-10-15,-4 2-7 0,-1 5-10 16,-4 0-14-16,2 1-10 0,-4 6-7 16,3 1-11-16,-4 7-7 0,6 0-6 0,3-4-7 15,0 4-7-15,6 2-5 0,2-6-2 16,1 2-6-16,5 0-2 0,3-4-2 0,1 1-5 15,2-5-1-15,0-1 1 16,3-5-5-16,2 1-1 0,-1-6 5 0,2 0-3 16,2-8-4-16,-2 2 3 0,1-1-4 15,-1-4-1-15,2 1-1 0,-2-3-2 0,-2 0-2 16,1 1 0-16,-2 1 2 0,1 4-4 16,-1-2-2-16,-3 5-3 0,0-2-1 15,1 5 0-15,-7 1 2 0,10 7 2 16,-3 0-1-16,-1 4 3 0,2 2-1 0,-2 4-2 15,4-2 1-15,-2 4 2 0,2 2 1 16,-1 0 4-16,1-4-4 0,1 2 6 16,-2-6 0-16,-1 1 13 0,2-4 5 0,-1-1-2 15,2-2-4-15,-1-7-3 0,0 0-6 16,1 0-1-16,2-3 1 0,0-6-6 16,1 2 3-16,-1 0-4 0,0-1-6 0,-1-3 1 15,2 3-2-15,-2-1 1 0,1 3-7 16,-1-2 0-16,-3 5-3 0,4 1 4 15,-3-2-1-15,0 4 2 0,4 4-2 0,-2 1-2 16,1-1 1-16,-3 2-2 0,3 2 0 16,2-1 5-16,-3 3-2 0,6-3 2 15,-4 1-5-15,6-1 1 0,-2-1-7 16,1 0 8-16,1 1 7 0,0-7-3 0,4 2-5 16,-3-2 4-16,1-2 0 0,-2-1-1 15,6-1-3-15,-5-5 2 0,0 1 2 16,-2-2-4-16,-3 3 2 0,0-7-1 0,-4 1 5 15,-3 0-5-15,0-1 4 0,-3 1 3 16,-2-1-2-16,-2 2 3 0,-2 2 0 16,-2 3 0-16,-2 1-4 0,0-2 7 0,-2 4-3 15,6 4 1-15,-16 0-1 0,16 0 5 16,-12 12 1-16,4-6-3 0,4 1-1 16,-4 0 1-16,6 4 3 0,0-1-2 0,2 0 0 15,2 1-1-15,6 3-4 0,-2-5 12 16,6 2-14-16,1 3-1 0,2-8-21 15,2 3-11-15,3-1 1 0,2-4-22 0,4 0-27 16,-6-1-40-16,4-3-25 0,-1-3-22 16,1 0-26-16,-2 2-22 0,-2-5-15 15,-1-2-10-15,-3 1-5 0,0 1-502 16,-2-5 252-16,-3 3 167 0</inkml:trace>
  <inkml:trace contextRef="#ctx0" brushRef="#br0" timeOffset="48731.0956">26398 16123 1305 0,'16'-9'-67'0,"-8"-4"28"0,0 5 17 15,-4 2 28-15,0-1 24 0,-1 1 29 0,-1 5 20 16,0-5 9-16,-2 6 4 0,2-6-4 15,-2 6 11-15,0 0 6 0,0 0 0 16,0 0 0-16,7 13-5 0,-7-6 3 16,2 2-3-16,-2 2-9 0,2 2-8 0,-2-4-5 15,0 5-8-15,0-1-7 0,0-1-7 16,0 3-5-16,0-5-7 0,0 1 4 16,0-5 4-16,0 1 3 0,2-1-4 15,0-5-7-15,-2-1-2 0,0 0-5 0,15-7-3 16,-7 1-3-16,1-1-1 0,2-1-5 15,1-5-5-15,-2 5-3 0,4 1 2 0,-2-3-3 16,1 3 1-16,-1 5-7 0,-1-2 3 16,0 4-6-16,-1 4 3 0,0 1-1 15,2-1 2-15,-2 6-3 0,-4-3-2 16,3 1 3-16,1 2-5 0,1 1 6 0,4 2 5 16,1-3-1-16,6 0-4 0,1-4 7 15,0-1-2-15,-2-1-6 0,5-4 5 16,2-6 4-16,-1-3 6 0,5-1-2 0,-2-6 2 15,1-2 5-15,1-7-2 0,0-6 4 16,-7 1 2-16,-2-4 8 0,-2-9-9 16,-3 3 9-16,-6-7-3 0,-2 2 2 0,-1-1-1 15,-4 5 7-15,-3 4 4 0,0 6 8 16,0 4-3-16,-4 4-6 0,4 4-6 16,-4 6-7-16,-2 7-2 0,-1 6-3 15,5 0-1-15,-11 17-6 0,5 4 3 0,0 8-4 16,0 5-3-16,2 0-8 0,-3 5-8 15,0 5-10-15,5-3-15 0,4 1-10 0,0 2-13 16,5-1-30-16,0-3-24 0,1-3-28 16,2-3-28-16,1 1-34 0,-4-13-30 15,3 2-23-15,-2-5-25 0,1-8-35 16,-5-3-656-16,2-2 325 0,-1-6 215 0</inkml:trace>
  <inkml:trace contextRef="#ctx0" brushRef="#br0" timeOffset="48879.9527">27109 16049 52 0,'-4'-3'205'16,"2"-3"11"-16,0 3 6 0,2 3 9 16,2-10-10-16,2 7-15 0,5-3-21 0,4-1-17 15,1 1-18-15,8-1-26 0,3-4-34 16,5 1-45-16,2-4-56 0,4-1-53 16,11-2-54-16,-3 0-536 0,0-5 222 15,3 1 147-15</inkml:trace>
  <inkml:trace contextRef="#ctx0" brushRef="#br0" timeOffset="49103.5202">27995 15368 139 0,'-18'-8'233'0,"2"2"10"16,-2 4-4-16,0 4-8 0,-4 6-13 0,1 3-12 15,-2 10-12-15,2 6-11 0,-3 13-14 16,8 1-19-16,-5 22-2 0,5-5-22 15,6-2-5-15,4-2-15 0,4 3-17 0,2 1-19 16,6-4-19-16,2 0-28 0,3-5-33 16,4 0-42-16,2-8-47 0,4-1-41 15,-2-2-29-15,0-7-35 0,0-11-567 16,2-2 263-16,-4-6 172 0</inkml:trace>
  <inkml:trace contextRef="#ctx0" brushRef="#br0" timeOffset="49527.038">28204 15979 186 0,'0'-2'237'0,"0"2"12"0,0 0-2 15,0 0-6-15,-8 21-8 0,5-8-9 0,-1 7-5 16,0 3-19-16,0 3-5 0,0 2-15 16,0 1-16-16,2 11-13 0,-3-5-17 15,0 7-10-15,1-3-11 0,2-1-14 0,-2 0-5 16,2-11-15-16,0 1-4 0,-2-4-4 15,2-4-8-15,0-2-8 0,2-9 3 16,-2-3-1-16,2-6 3 0,0 0 2 0,0 0 1 16,-7-27 6-16,5 8 2 0,2-2-1 15,-3-8-5-15,6-7-5 0,1-6-7 16,5-5-7-16,-3-4-3 0,4-1-5 0,6 4-2 16,-2 3 2-16,3 7-14 15,4 0 1-15,0 9-8 0,5 6 0 0,-3 2 0 16,1 8-5-16,0 5 1 0,-4 2 0 0,1 6-1 15,-4 0-2-15,-2 8-3 0,-3-1 1 16,-1 5 0-16,-6 3-1 0,-3 1-1 16,-6-1-5-16,-6 4-8 0,-2-1-10 0,-3 1-10 15,-6 3-19-15,0-4-23 0,-5-2-22 16,3-1-23-16,-2-5-26 0,2 1-29 16,-3-3-27-16,5 0-21 0,4-5-30 0,0 1-11 15,7-4-12-15,-2 0-14 0,12 0-589 16,-8-4 297-16,8-1 195 0</inkml:trace>
  <inkml:trace contextRef="#ctx0" brushRef="#br0" timeOffset="49688.8399">28541 16077 16 0,'18'16'201'0,"-2"2"13"0,-4 0 11 16,-1 1-1-16,-7 2-1 0,2 6-9 15,-1-2-17-15,-3 5-17 0,0-1-19 16,0-3-21-16,-4 3-30 0,2-2-38 0,-4-5-51 15,1-1-65-15,1-2-70 0,-4-6-85 16,4 1-427-16,-5-6 212 0,3-6 141 16</inkml:trace>
  <inkml:trace contextRef="#ctx0" brushRef="#br0" timeOffset="50294.8047">29203 15969 127 0,'11'0'230'0,"-3"-6"6"0,-2 3-3 15,-1-1-10-15,-1 0-6 0,-4 4-11 0,0-9-12 16,0 9-10-16,-11-6-12 0,3 6-8 15,8 0-5-15,-23 7-16 0,10 1-6 16,-4 3 1-16,3 10-8 0,-4-1-8 16,3 3-27-16,5-1-8 0,2 3-8 0,1 2-6 15,5-1-8-15,4 3-8 0,5-2-4 16,3-5-3-16,3 7 2 0,6-4-11 0,4-3-10 16,3-2-25-16,1-5-23 0,-1-4-32 15,0-3-42-15,-2-2-40 0,2-6-45 16,1-4-39-16,3-2-30 0,-7-3-21 15,-2-5-589-15,4-4 290 0,-5-4 193 0</inkml:trace>
  <inkml:trace contextRef="#ctx0" brushRef="#br0" timeOffset="50563.4278">29432 15416 161 0,'0'-8'222'0,"2"-1"9"0,2 4 8 0,4 2-5 16,-8 3-15-16,20 7-11 0,-4 3-9 15,4 5-14-15,5 10-11 0,3 1-17 16,2 10-8-16,11 17-5 0,-3-1-14 0,-4 7-12 16,0-4-9-16,-6 6-12 0,-9-11-10 15,-7-3-9-15,-3 1-4 0,-4-6-13 16,-5-1-4-16,-3 0-2 0,-6-2 3 16,1-2-11-16,-10 5-3 0,2-11-4 15,-1 1-3-15,1-5-5 0,-2-1-15 0,4-5-15 16,2-4-18-16,0-3-29 0,2-3-42 15,2-5-42-15,1-5-51 0,3 5-36 16,4-6-40-16,0 0-675 0,-4-13 317 0,6 5 209 16</inkml:trace>
  <inkml:trace contextRef="#ctx0" brushRef="#br0" timeOffset="50979.4956">30516 15935 90 0,'-7'0'304'15,"7"0"-7"-15,-9 8-16 0,5-8-17 16,4 0-21-16,0 0-13 0,-6 1-20 0,6-1-9 16,0 0-12-16,0 0-20 0,0 0-7 15,28 3-17-15,-14-3-9 0,7-3-19 16,1 3-23-16,1-1-6 0,4 1-12 16,3 0 1-16,-1 0-22 0,1 0 5 0,0 1-9 15,2-1-8-15,-3 3 1 0,-5-3-5 16,1 0-7-16,-6 0-2 0,0 1-6 15,1-1-10-15,-6 0-9 0,-1 0-9 0,-1 2-13 16,1-4-18-16,-2 2-23 0,-5-1-34 16,0-2-31-16,-6 3-24 0,8-5-23 15,-8 5-26-15,0-4-25 0,0 4-24 0,0 0-593 16,0 0 285-16,-10-6 188 0</inkml:trace>
  <inkml:trace contextRef="#ctx0" brushRef="#br0" timeOffset="51649.6674">30333 16143 7 0,'-10'2'61'0,"10"-2"6"0,-9 3 1 0,5-3 5 16,4 0 9-16,-6 4-7 0,6-4 5 15,-8 4 0-15,4-2 2 0,4-2 1 16,-8 5-4-16,4-2 0 0,4-3 0 15,-8 3 2-15,8-3-5 0,-4 4-1 0,4-4 2 16,-6 4-3-16,6-4 1 0,-5 2-1 16,5-2 1-16,-4 4-2 0,4-4 1 15,-6 1 1-15,6-1 0 0,-5 6 0 16,5-6-1-16,0 0-2 0,-6 2 1 0,6-2-1 16,-6 4 1-16,6-4-1 0,0 0-2 15,-5 2 0-15,5-2-3 0,0 0 0 0,0 0-5 16,-4 6 1-16,4-6-3 0,0 0 1 15,0 0-5-15,0 0 9 0,0 0-9 16,0 0-1-16,0 0 3 0,0 0 1 0,0 0-2 16,0 0-3-16,15 0-5 0,-4 0 2 15,-11 0-10-15,25 0-1 0,-9 0-2 16,4-4 4-16,3 4-11 0,1-2-6 16,6 2 0-16,1 0 2 0,1 0-2 15,0 0-17-15,0 0 0 0,-1 0-5 0,1 0 8 16,-6 0-11-16,-6 0 8 0,4 0 0 15,-3 0-4-15,-3 0 0 0,0 2-8 16,-4-2 4-16,2 0 1 0,-2 4 4 0,-3-4-11 16,-1 0 8-16,1 0 0 0,-2 0-10 15,-9 0-3-15,14 0-15 0,-14 0-6 0,10 0-17 16,-10 0-24-16,0 0-22 0,0 0-24 16,0 0-25-16,-10-14-25 0,10 14-27 15,-8-6-34-15,2 1-37 0,2 3-556 16,-1-6 280-16,-4 2 184 0</inkml:trace>
  <inkml:trace contextRef="#ctx0" brushRef="#br0" timeOffset="52191.672">30662 15427 14 0,'-5'-6'267'0,"1"0"-4"0,0 3-10 16,2-1-10-16,2 4-11 0,-7-9-19 16,7 9-12-16,-4-3-8 0,4 3-13 0,0 0 1 15,0 0 6-15,0 0-30 0,-4 13-6 16,6-4-7-16,2 7-4 0,3-2-12 15,1 3-2-15,3 4-7 0,3 5-11 0,6 1-11 16,3 5-5-16,4-1-8 0,3 3-8 16,3-2-7-16,14 10-8 0,-7-8-1 15,11 6-10-15,-13-13-2 0,2-4-7 16,-3-1-2-16,1-1-7 0,-8-3-1 0,-1-3-3 16,-3-3 3-16,-4 1-8 0,0-5-1 15,-3 1-3-15,-4 2-2 0,0-5-2 16,-3 2 1-16,0-4-1 0,-2-1-1 0,0 3-1 15,-2-2 1-15,-1 0-2 0,-1 2-1 16,-1-5-1-16,-3 5-6 0,-2-6 2 16,-5 10-1-16,-3-2 3 0,-1 0-3 0,-3 4 0 15,-6 6-2-15,-6 2-3 0,-9 4 1 16,1 4 15-16,-18 10-3 0,-1 2-1 0,-2 2 0 16,5-3-11-16,-3-2-14 0,7-3-10 15,10-7-23-15,-2-2-17 0,1 2-24 16,-1-2-21-16,9-5-25 0,-3 1-31 15,6-8-35-15,0 3-30 0,5-5-33 16,2-2-40-16,2-3-719 0,1 0 347 0,2-6 229 16</inkml:trace>
  <inkml:trace contextRef="#ctx0" brushRef="#br0" timeOffset="53191.6302">30230 15508 48 0,'4'-6'184'16,"-2"1"5"-16,0 3 1 0,2-4-4 16,-2 3-2-16,-2 3-5 0,5-4-7 0,-5 4-15 15,0 0-8-15,0 0-6 16,-26 17-3-16,12 0 2 0,-8 4-4 0,-3 10-5 16,-5 3-5-16,-6 18-8 0,0-4-7 0,0 6-5 15,5-12 2-15,5-4-2 0,3 0-2 16,2 2-25-16,2-4-3 0,3-5-5 15,6-1 4-15,4-4-6 0,2-1-1 16,6 0-1-16,4 2-3 0,4-6-5 16,10 2-5-16,3-2-9 0,5 0-4 0,10 3 0 15,0-6-6-15,3 1-5 0,3 0-5 16,-9-4 0-16,1-4-1 0,0 5-7 0,1-3-5 16,-3-3 7-16,-7 1-10 0,-2-4-2 15,-4 1-15-15,1 0-10 0,-6 0-17 16,0-2-10-16,-4-1-19 0,-3 2-28 0,-3-1-29 15,-4 0-42-15,-4 1-44 0,-2-1-40 16,-3 1-44-16,-3 2-703 0,-5-4 337 16,-2 3 223-16</inkml:trace>
  <inkml:trace contextRef="#ctx0" brushRef="#br0" timeOffset="54276.169">26343 17512 59 0,'2'-13'207'0,"3"-2"0"0,-3 1-3 15,0 0-5-15,-2 0-1 0,0 1-4 16,0-1-7-16,-4 1-10 0,-1-1-3 0,1 1-15 16,-4 5-4-16,-4 1 0 0,0 1-14 15,-4 6-9-15,-3 6 0 0,-9 9 0 0,-12 10-5 16,-17 12-16-16,1 10 0 0,-1 6 11 16,7-2-9-16,3 4-11 0,7 6-13 15,8-7-7-15,13-10-6 0,9-4-11 16,8-6-4-16,4-5-11 0,8 3-17 15,5-3-23-15,6-8-21 0,4 0-26 0,3-8-21 16,6-1-28-16,-3-11-28 0,3-1-23 16,7-5-26-16,-1-9-16 0,2-1-1 0,-1-6 7 15,11-15-2-15,-7-9 11 0,-5 1 21 16,-4-10 17-16,-7-1 11 0,-5 2 17 16,-7 4 23-16,-4 0 15 0,-1 2 26 0,-1-2 18 15,-5 7 29-15,0 7 21 0,-1 1 20 16,-1 3 18-16,1 8 13 0,-3 2 4 15,-2 7 0-15,2 2-1 0,-4 6 6 16,2 5 8-16,0 1 1 0,0 0 1 0,-2 32 0 16,2-16-3-16,0 13-1 0,0 3-7 15,2 3-8-15,0 4-10 0,4-2-9 16,-2 3-7-16,2 2-1 0,0-6-1 0,2 2-14 16,0-7-6-16,-2 0-1 0,0-9-7 15,3 3 4-15,-3-4-6 0,0-6 1 16,3-2-1-16,-2-5-8 0,1-6 2 0,0 4-3 15,2-8-2-15,4-4 0 0,-4 4-9 16,1-4 5-16,2-1-5 0,-1-3 0 16,-1 8-4-16,-1-4 0 0,1 5 5 0,0-1-4 15,-1 2-1-15,0 2 4 0,1-1 1 16,0 7-3-16,-1 4 3 0,-1-1-8 16,1 0 6-16,-1 2-2 0,4 6 0 0,-3-5-2 15,3 2 0-15,2 1 3 0,-1-6-2 16,3 0 0-16,-1 1 1 0,0-4-5 15,4-5 0-15,-4 1 0 0,5-2 1 0,-1-4-3 16,0-2-1-16,4-3 1 0,-3-1-6 16,0-1 5-16,-2-4 2 0,-4 0 5 15,2-4-5-15,-7-2 2 0,4 6-4 0,-6-2 3 16,-2-2 5-16,0 3 3 0,-1 1-2 16,-1 4 4-16,0-3 7 0,-2 3-7 15,0 3 0-15,0-2 0 0,-2 8 2 0,0 0-5 16,0 0 4-16,0 0-8 0,0 0 6 15,0 20 1-15,2-13-8 0,-2 1 1 16,5 1-3-16,-3 3 9 0,5-5-6 16,-3 7-4-16,4-3-8 0,0-3 0 0,4-1-5 15,0 0-9-15,0 1-12 0,3-2-9 16,2-3-14-16,0-1-13 0,1-2-21 0,0-2-25 16,1-3-27-16,2-5-37 0,2 1-27 15,-1-3-28-15,-3-2-25 0,0-2-617 16,-2-3 298-16,-5 0 198 0</inkml:trace>
  <inkml:trace contextRef="#ctx0" brushRef="#br0" timeOffset="54620.0935">27541 16908 135 0,'2'12'231'0,"0"7"4"15,3-2-5-15,0 8-5 0,-3 3-6 0,2 5-14 16,2 4-11-16,-2 4-16 0,2 8-17 15,1 5-15-15,8 21-17 0,-5-19-8 16,-1-6-18-16,-1 1-19 0,4-1-20 0,0-7-22 16,0 3-29-16,-1-11-29 0,2-2-33 15,-5 3-34-15,5-8-37 0,-3-3-22 0,3-4-20 16,-2-6-27-16,-3-2-476 0,2-5 226 16,1-3 150-16</inkml:trace>
  <inkml:trace contextRef="#ctx0" brushRef="#br0" timeOffset="55065.0686">28248 17726 66 0,'0'-8'238'0,"0"-4"0"0,-2 5-9 0,-4 0-14 16,-2 1-10-16,-3 4-12 0,-4-3-11 15,-4 5-11-15,0 2-11 0,-6 1-13 0,-1 5-12 16,-1 4-18-16,-1 2-9 0,-2-1-13 15,5 7-16-15,6-5-14 0,2-2-18 16,7 0-9-16,2 3-10 0,2-3-12 16,6-5-10-16,4 3-6 0,4-8-3 0,2 2-2 15,5-5 2-15,4-5 2 0,2-4-1 16,5-2 2-16,1-4 6 0,1-6 14 16,2-6 11-16,-4-3 8 0,2-11 8 0,-5 1 8 15,9-15 5-15,-6-8 2 0,-5 0-1 16,-2-3 15-16,-6 11 3 0,-3 1-1 15,-4 6-3-15,-2 11-4 0,1-2 10 16,0 11 3-16,-3 1-3 0,-2 11-13 0,-2-2-2 16,0 8-5-16,-4 10-7 0,6 0-4 15,-12 14-7-15,4 1-2 0,-3 6-4 0,3 13 0 16,1 0 3-16,-3 11-13 0,1 2-7 16,3 4-17-16,2-3-17 0,0 2-11 15,2-9-12-15,2 3-14 0,0 0-12 16,4-6-20-16,-2-4-19 0,2-2-18 15,-2-5-30-15,0 1-25 0,2-12-32 0,3 3-16 16,-1-5-32-16,-2-7-702 0,1 1 326 0,1-4 214 16</inkml:trace>
  <inkml:trace contextRef="#ctx0" brushRef="#br0" timeOffset="55552.1498">28890 16956 16 0,'-8'-9'291'0,"-6"3"-9"0,2 4-10 0,-3 4-10 15,-2 4-8-15,-2 3-8 0,-4 12-7 16,-4 11-6-16,1 2-3 0,-8 22-31 16,5 1-11-16,3 4-15 0,5 2-18 15,6-4 1-15,4-10-15 0,7 5-14 0,2-7-13 16,4-3-11-16,5 10-15 0,3-11-14 16,5 3-19-16,2-4-18 0,7 0-31 0,0-8-29 15,6-1-35-15,-3-6-36 0,1-11-43 16,0 3-40-16,-5-10-42 0,1-2-35 15,-4-7-41-15,-2 0-618 0,-2-7 310 16,1-2 205-16</inkml:trace>
  <inkml:trace contextRef="#ctx0" brushRef="#br0" timeOffset="55887.6626">29404 17408 117 0,'-4'-8'293'16,"2"2"-4"-16,-5 0-18 0,1 1-23 16,-2 3-16-16,-2 0-21 0,0-2-10 15,-2 8-14-15,-3-2-5 0,2 5-18 16,-6 7-11-16,3 1-3 0,-2 4-11 0,2 4-14 15,1 4-9-15,2 1 2 0,5-1-14 16,-1-1-8-16,5 1-6 0,2 0-10 16,4 0-11-16,2-5-6 0,0 0-17 15,7-2-13-15,4-1-24 0,0 1-20 0,1-7-28 16,4-5-28-16,1-1-36 0,0-5-33 16,0 2-42-16,5-8-33 0,-1 2-33 0,0-4-707 15,-2-3 323-15,1-3 213 0</inkml:trace>
  <inkml:trace contextRef="#ctx0" brushRef="#br0" timeOffset="56113.8805">29921 17566 304 0,'2'6'314'16,"0"3"-13"-16,0-2-22 0,-2 11-12 0,-2-3-31 15,2 6-9-15,-2-1-27 0,0 2-18 16,2 5-10-16,-3-1-31 0,-1 1-25 16,2-3-19-16,0 3-31 0,-2 0-36 0,2-8-39 15,-2-1-46-15,2 1-48 0,2-5-37 16,-2 0-67-16,-3-1-616 0,2-5 280 16,1-3 185-16</inkml:trace>
  <inkml:trace contextRef="#ctx0" brushRef="#br0" timeOffset="56859.6115">30308 17341 162 0,'-2'-8'253'0,"2"-1"-4"0,0-1-8 16,0 7-6-16,-2-3-9 0,2 6-4 0,0 0-6 15,0 0-9-15,0 0-7 0,-2 21 1 16,2 0-11-16,-2 5-27 0,2 9-5 0,-2 5-8 16,0 4 1-16,0-3-13 0,2 7-13 15,-2 5-13-15,-2-8-14 0,2 7-15 16,0-8-16-16,0 2-17 0,0-3-19 15,0 2-24-15,2-3-20 0,-2-12-27 0,2 2-25 16,-2-5-27-16,2-5-27 0,0-3-28 16,0-2-21-16,0-6-23 0,2-3-15 15,0-7-5-15,-2-1-4 0,0 0 1 16,0 0-2-16,6-14-477 0,-6-1 235 0,0-6 156 16</inkml:trace>
  <inkml:trace contextRef="#ctx0" brushRef="#br0" timeOffset="57119.5949">30278 17752 652 0,'-2'-40'-12'16,"2"7"20"-16,0 3 20 0,0 2 23 15,0 1 8-15,2 6 18 0,-2-4 20 16,2 4 3-16,2-1 7 0,0 1 4 0,4 2 2 16,-2 3-2-16,4-3-4 0,-1 4 0 15,3 4 0-15,3 1 1 0,0 4-5 16,2 1-2-16,2 5-3 0,0 0-1 0,0 5-7 16,0 3-2-16,1 4-2 0,-6 3-5 15,-2-2 1-15,-2 2-2 0,-4 4 1 16,-2 0-8-16,-4-3 0 0,-2 5-7 15,-6 0-5-15,-4-2-5 0,0 2-2 0,-3 0-4 16,-4-6-7-16,-2 4-9 0,-5 0-13 16,6-7-14-16,-4 1-22 0,3-1-26 15,-3-5-30-15,6-6-38 0,-2 4-33 16,2-5-36-16,3-6-40 0,0-1-33 0,2-2-576 16,5-4 281-16,0-2 186 0</inkml:trace>
  <inkml:trace contextRef="#ctx0" brushRef="#br0" timeOffset="57390.7519">30664 16856 1 0,'30'17'239'15,"-6"2"3"-15,2 1-3 0,-3 1-11 0,5 10-16 16,-2 3-14-16,1 4-9 0,-2-1-5 15,-2 4-14-15,-1 5-13 0,-3-2-10 16,-5 7-7-16,-1-5-14 0,-4 1-7 0,-5-5-3 16,-4-2-14-16,-2 3-9 0,-4-4-12 15,-5-4-14-15,-2 1-9 0,-2-4-22 0,-1-4-23 16,-6 2-34-16,1-5-32 16,-2-5-39-16,0-1-41 0,3-4-48 15,0-3-51-15,-2-4-600 0,5-7 283 0,-4 5 187 16</inkml:trace>
  <inkml:trace contextRef="#ctx0" brushRef="#br0" timeOffset="62817.4265">8858 17217 131 0,'-2'-6'144'16,"-1"4"-11"-16,3 2 1 0,-4-7-7 15,2 1-2-15,2 6-2 0,-2-6-4 16,2 6-3-16,-2-3-8 0,2 3-1 0,-2-6-6 15,2 6-4-15,0 0-7 0,0 0-2 16,-4-6-5-16,4 6-3 0,0 0-2 0,0-6-5 16,0 6-5-16,0 0-4 0,0 0-5 15,0 0-4-15,0 0-10 0,0 0-3 16,0 0 10-16,0 0 4 0,8 31 2 0,-4-8-4 16,5 3 3-16,1 9 4 0,8 14-2 15,4 18 2-15,6 1-1 0,-3 1-6 16,3 2-5-16,0 2-1 0,-1-2-6 15,1 4-2-15,-3-4-1 0,0-3-7 0,-1 0-1 16,1-7 0-16,-8-11-3 0,-2-8-3 16,-3-8 0-16,2-1-5 0,-2-6 1 15,-4-3-1-15,1 0 11 0,-3-8 7 16,0-3 10-16,3 1-21 0,-5-7 2 0,1-7-1 16,1 0-5-16,-6 0 6 0,6-21-10 15,0 8 2-15,-2-8-3 0,-2-2-2 0,4-8-10 16,-4 1 7-16,2-4-5 0,-2-6-2 15,0 4 3-15,0-5-3 0,0 6 0 16,0-4 3-16,2 9-10 0,-2-3 7 16,-2 5-3-16,4-1-7 0,-2 2 4 0,1 2-1 15,-1 5 5-15,0 3-7 0,0-2-3 16,0 5 4-16,0-1-9 0,1 2-3 0,-3 1-3 16,2 3 0-16,-2 2-6 0,2-5-6 15,-2 5-5-15,0-2-12 0,2 1-12 16,-2 3-16-16,2-3-16 0,-4 2-17 15,4-1-19-15,-2 1-27 0,0 6-21 0,2-7-23 16,-2 7-27-16,-2-6-594 0,2 6 278 16,-4-6 184-16</inkml:trace>
  <inkml:trace contextRef="#ctx0" brushRef="#br0" timeOffset="63155.2861">8957 17868 83 0,'0'0'173'0,"0"0"0"0,0 0-13 16,0 0-1-16,0 0-17 0,40-6-8 0,-18 0-11 15,1 5-7-15,4-5-11 0,3-1-9 16,-1-1-4-16,1 3-9 0,2-3-4 15,-3 2-9-15,1 0-6 0,-2 3-3 0,-1-3-7 16,-1 2-4-16,-5 2-4 0,-2-4-2 16,0 5-2-16,-5 1 0 0,2-2-2 15,-4-2-2-15,-1 4-3 0,-2 0-5 16,-9 0 1-16,14 0-8 0,-10 4-17 0,-4-4-24 16,0 0-22-16,0 0-26 0,0 0-29 15,0 3-22-15,0-3-24 0,0 0-30 16,0 0-423-16,0 0 202 0,0 0 133 0</inkml:trace>
  <inkml:trace contextRef="#ctx0" brushRef="#br0" timeOffset="63973.3725">10314 17751 18 0,'8'-6'164'0,"4"0"-11"0,-2-2-2 15,2 1-9-15,1 0-4 0,-2-5-3 16,1 2-1-16,-1-1-11 0,-1-3 2 16,-1 5-5-16,0-4-2 0,-1-1-7 0,-2 1-4 15,-4 0-5-15,0-3-7 0,0 5-3 16,-4-4-7-16,0 1-4 0,-4 3-10 16,-2 1-4-16,-3-3-11 0,-2 7-5 15,-4 5-1-15,-2 1-9 0,-4 1 0 0,-1 1-5 16,-9 10-3-16,-1-1-3 0,-2 4-3 15,-2 6-3-15,4 0 0 0,-2 6-1 0,9 0-3 16,1-5-2-16,5 6-2 0,7-2-5 16,2-5-3-16,6 0-2 0,4 0-2 15,4-6 1-15,6 2-3 0,2-6 0 16,2 1-2-16,2-5-1 0,4-1-5 0,-1-5 4 16,1 4-2-16,2-5 2 0,-2-6-2 15,2 0 0-15,-1 0 2 0,-2-1 2 0,-2 1-3 16,-1-1 3-16,-1-1 4 0,0 2-1 15,-5 5 10-15,3-5 3 0,-3 0 3 16,-1 4-2-16,1 0-3 0,-1-2 0 16,-7 4 10-16,14 6 4 0,-6 2 5 0,2 5 1 15,0 1-1-15,0 5 0 0,3 1-3 16,-2 4 1-16,1 8-6 0,1 2-3 16,-3 0 0-16,4 8 4 0,-4 3-1 15,0 2-10-15,-1 0 2 0,-2 5 0 0,-3-1-2 16,0 2-6-16,-6-10 7 0,0 6-2 15,-5-8-6-15,0 1 3 0,-3-2 9 0,-4-1 4 16,-4-5 3-16,2-5 8 0,-3-6 8 16,-3-3 7-16,2-6 9 0,-2-3-1 15,1-8-12-15,0-3 3 0,2-6-8 0,-1-6 1 16,4-6-5-16,1-2-3 0,4-1-9 16,3-6-6-16,6-1 0 0,4-5 3 15,2 5-6-15,4-7-8 0,3 1 2 0,2 0-3 16,3 5-1-16,4-5-19 0,-1 6-10 15,0 2-11-15,2 2-20 0,-1-2-23 0,-2 5-26 16,-1 1-25-16,-2 5-31 0,2-2-21 16,-1 8-35-16,0 1-6 0,0 2-18 15,-3-1-23-15,0 1-558 0,0 4 279 16,-3-4 184-16</inkml:trace>
  <inkml:trace contextRef="#ctx0" brushRef="#br0" timeOffset="64200.1255">10902 18036 42 0,'9'-2'182'0,"0"2"0"15,-9 0 5-15,12 6-4 0,-6 0-10 16,0 2 4-16,2 0-6 0,-2 6-8 16,-2-1-12-16,0 2-13 0,2 5-17 15,-2-5-7-15,-2 4-13 0,1 2-9 0,1 0-9 16,-2-2-9-16,0-2-12 0,0 2-25 15,0 2-29-15,-2-8-34 0,0 2-34 16,0-2-38-16,3-1-46 0,-3-4-61 16,-3 0-444-16,1-2 220 0,2-6 146 0</inkml:trace>
  <inkml:trace contextRef="#ctx0" brushRef="#br0" timeOffset="64691.6952">11572 17699 131 0,'0'0'174'16,"4"-7"-10"-16,-2 4-1 0,0-2-4 15,-2 5-10-15,0 0-4 0,-2-8-9 0,-2 2-2 16,4 6-1-16,0 0-3 0,0 0-1 16,-28 14-3-16,15-6-2 0,-2 6 5 15,-2 6-2-15,-3 1-3 0,0 5-8 0,2 3-8 16,-6 9-7-16,9-8-12 0,2 5-3 15,5-1-10-15,6-7 5 0,2 1-6 16,4-1-10-16,2 0 0 0,7-7-14 0,2 1 1 16,2-5-6-16,4 2-2 0,3-10-7 15,1 0-1-15,2-2-4 0,0 0-10 16,1-5 4-16,2-1-8 0,-1 4-3 16,-5-4-4-16,1 0-1 0,-4 0-7 0,0-4-4 15,-1 4-10-15,-4 0-7 0,0 0-13 16,-4 0-16-16,-4 0-25 0,1-1-29 0,-9 1-29 15,12 0-30-15,-12 0-28 0,0 0-28 16,0 0-35-16,9-4-571 0,-9 4 280 16,0 0 184-16</inkml:trace>
  <inkml:trace contextRef="#ctx0" brushRef="#br0" timeOffset="68741.9087">12619 17679 66 0,'0'0'175'0,"0"0"14"0,0 0-5 0,17 26-6 16,-6-5-5-16,1 7 0 0,6 5-3 16,0 7-8-16,1 1-4 0,9 22-13 0,-4-2-9 15,-2 8-15-15,-2-4-11 0,-2 7-10 16,-1-2-11-16,-4-1-7 0,-4-8-8 15,-5-11-6-15,-4 6-4 0,0-11-8 16,-4 4-3-16,-2-7-5 0,-6 4-2 0,0-4 5 16,-7-6 7-16,2-8 11 0,-4-3 4 15,-1-9 9-15,-1-9-9 0,-4-1-6 16,0-8 3-16,-1-4 1 0,0-7-3 0,1-12-10 16,-1-3-6-16,5-8-1 0,4-11-4 15,8 0-7-15,3-3-6 0,8 7-6 16,6-11-6-16,3 7 1 0,5-1-4 0,14-9-2 15,-2 9 1-15,9-5-1 0,-3 11-1 16,-4 12-7-16,-1-1-4 0,-1 9-14 16,-1 0-12-16,-4 1-17 0,-2 3-26 0,-4 4-35 15,-2 1-34-15,-3 3-35 0,1-1-28 16,-4 5-28-16,-3 4-34 0,-2-4-677 0,2 4 318 16,-6-2 210-16</inkml:trace>
  <inkml:trace contextRef="#ctx0" brushRef="#br0" timeOffset="69538.1568">12843 17884 125 0,'7'-5'159'16,"-1"2"3"-16,1-5 0 0,1 4-10 0,0 2-8 16,3 1-12-16,2 1-7 0,1-5-7 15,1 10-8-15,0-4-8 0,2 5-3 0,3 2-9 16,-4 0-8-16,-1 0-12 0,2 4 0 15,0 2-7-15,-5-1-11 0,-1 1 2 16,0-1-7-16,-3-4 0 0,0 5 4 16,-4-3 7-16,1-1 8 0,-1 0 9 0,-1-1 7 15,-3-3-2-15,-3-4-2 0,3-2-4 16,-6 5-4-16,6-5-3 0,0 0-3 16,-9-13-11-16,7 5 1 0,0 1-8 0,4-5-3 15,2 5-7-15,3-7-2 0,-1 5-14 16,7-3-14-16,2-1-15 0,4 0-19 15,-2 4-22-15,3-3-18 0,4 5-13 0,1-4-2 16,1 5-15-16,2-1-5 0,-3 1 0 16,5 0 10-16,0 0 8 0,-4 4 8 0,6-3 10 15,-2-2 8-15,-3-1 9 0,1 3 25 16,-3-3 10-16,-1 2 22 0,-4-1 14 16,-2 1 17-16,-3-2 9 0,-5 1 8 15,-3-1 7-15,-3 4-3 0,-2 1 6 0,-2 3 0 16,-8-8 3-16,1 4 1 0,-4 4-2 15,-1 4-2-15,0-2-2 0,-4-1-5 16,2 7-2-16,1 4-7 0,-4 1-5 0,6 0-2 16,3 1-6-16,0 1-4 0,3-2-4 15,3-4-5-15,2 6-1 0,5-5-3 16,1 5-3-16,2-8 2 0,5 0-2 0,-3-1-6 16,3 0-2-16,0-6-6 0,-1 0-2 15,4-4-2-15,-4-2-2 0,1 4-1 16,-1-5 0-16,-1 0 1 0,2 1-5 15,-5-3 3-15,0 4 3 0,2 0-3 0,-4 0 4 16,0-1-2-16,0 6 1 0,-2-4-1 16,-4 4 1-16,11 6-1 0,-7 0 3 0,1 2-1 15,-3 0 1-15,2 4 1 0,2-4-4 16,-2 6 5-16,3-1-3 0,-1-1 5 16,0-3-5-16,3 4-1 15,-2-5 1-15,-1-1-2 0,2-1 1 0,-2 0 2 0,2 0-4 16,-1-4 1-16,2-4-1 0,-9 2 6 15,14-6-5-15,-7 0 0 0,-3 0-2 16,2 3 0-16,1-3-2 0,-1 0 2 0,-1 5 3 16,-1-5 0-16,-4 6-1 0,8-2 2 15,-8 2-2-15,10 0 1 0,-10 0 1 16,14 3 2-16,-8 3-2 0,0 0-3 0,2 0-13 16,-1-4-17-16,-1 3-24 0,1 1-29 15,-1-4-28-15,-2 0-21 0,3 2-24 16,-7-4-35-16,0 0-20 0,0 0-523 0,6-12 251 15,-6 12 166-15</inkml:trace>
  <inkml:trace contextRef="#ctx0" brushRef="#br0" timeOffset="70278.1275">12323 17819 44 0,'8'-11'191'0,"1"-3"-1"0,-1 5-3 0,2-4-3 16,0-1-6-16,-2-5 5 0,2 0-5 15,-2-2-7-15,-1 3-5 0,-3-1-4 16,1-1-14-16,-5 1-6 0,-2 4-10 15,-3-5-10-15,-1 7-7 0,-5 0-5 0,-1 3-15 16,-6 5-4-16,0-1-8 0,-4 6-8 16,-3 6 1-16,-3-1-10 0,-1 9-4 0,-1 7-8 15,2 0-2-15,8 1-2 0,0 4-8 16,8 4 1-16,5-4-8 0,7 1 8 16,5-2-14-16,3-2-4 0,5-2 2 15,2 0-8-15,8-1-3 0,2-5-1 0,-2-3-8 16,3-4-8-16,2-3 0 0,-3-5-1 15,3 0-7-15,-1-5 3 0,0 0 1 16,-3-4-6-16,-1 1 3 0,-1-5 2 0,-4 6-2 16,2-6 4-16,-8 5-3 0,-1-5 2 15,-1 5 0-15,-4 0 1 0,1 1 4 16,-3-3-4-16,1 7 4 0,-3-3 0 0,2 0-4 16,-2-2 5-16,0 7-2 0,-2 1 3 15,0-10-2-15,2 8 2 0,-2 2-2 16,0 0 0-16,2-8-2 0,-2 8 2 0,0 0-1 15,0-5 1-15,0 5-1 0,0 0 0 16,2-6 0-16,-2 6 3 0,0 0 6 16,0 0-6-16,2-3 0 0,-2 3-1 0,2-6 0 15,-2 6-1-15,0 0 2 0,4-5 1 16,-4 5-2-16,4-1 2 0,-4 1-2 16,6-6 0-16,-6 6 2 0,4-1 0 0,-4 1-5 15,6-9 3-15,-2 9 2 0,2-3-5 16,-6 3 5-16,9-5 2 0,-9 5-4 15,6-2 7-15,-6 2 0 0,9-3 1 16,-9 3 5-16,13 5-1 0,-7 0 8 0,4 7 0 16,-2-4 1-16,6 10 3 0,-4-1-5 15,2 8 1-15,-1 3-5 0,2 5 0 0,-2 2-6 16,-3 1-7-16,2 3-15 0,4 3-19 16,-6-6-31-16,0 3-31 0,-2-4-35 0,1-1-35 15,0-1-41-15,-5-8-41 16,0-4-723-16,-2 2 329 0,0-6 217 0</inkml:trace>
  <inkml:trace contextRef="#ctx0" brushRef="#br0" timeOffset="70832.6975">14033 17808 106 0,'-2'-6'130'0,"2"4"-7"0,0 2-5 0,0-13-9 15,0 11-6-15,0 2-11 0,4-12-6 16,-2 6-8-16,0 5-9 0,3-5-6 15,-5 6-9-15,4-6-10 0,-4 6-24 0,8-2-19 16,-3 1-20-16,-5 1-16 0,0 0-24 16,0 0-21-16,16 1-262 0,-14 5 117 15,2 0 76-15</inkml:trace>
  <inkml:trace contextRef="#ctx0" brushRef="#br0" timeOffset="71341.3067">14454 17849 94 0,'4'0'155'0,"-4"0"-14"16,3-7-10-16,-3 1-1 0,0 6-5 0,-5-6 6 15,1 3 4-15,-2-1-1 0,-3 2-6 16,-2 2 3-16,-1 0-1 0,0 0-4 15,-6 2-5-15,2 4-5 0,-4-1-8 0,1 4-1 16,-1 4-8-16,0 5-9 0,3-3-7 16,2 5-8-16,0-3-3 0,5 2-7 15,4 0-7-15,2-4-9 0,6 4-7 0,2-5-6 16,4-5 0-16,5-1-7 0,4-4-9 16,4-8-7-16,5-2 0 0,3-5-1 15,1-9-3-15,2-6-3 0,12-20 1 0,-4 0 3 16,-4-9-2-16,-2-4 7 0,-4-2 5 15,-6-2 2-15,-2-1 4 0,-7-4-4 16,-7 1-1-16,-5 11 0 0,-6-1 6 0,-1 0 4 16,-7 5 5-16,1 4 4 0,0 3 10 15,0 9-2-15,2 4 3 0,-2 8-10 16,2 3 1-16,-3 10-4 0,2 7-4 0,1 6-3 16,-3 10-1-16,3 4-2 0,2 11-4 15,-1 8-3-15,3 5 0 0,4 7-3 16,2 9-9-16,3 7-11 0,3 12-11 0,4 6-7 15,3-9-21-15,5 0-17 0,-4-8-20 16,2-9-25-16,-6-8-32 0,5-5-28 16,-2 0-37-16,-3-8-28 0,1-1-32 15,-3-11-570-15,2-1 282 0,-6-6 186 0</inkml:trace>
  <inkml:trace contextRef="#ctx0" brushRef="#br0" timeOffset="71759.7428">15066 17558 107 0,'0'0'217'0,"0"0"9"15,0 0-1-15,4 21-12 0,-4-8-13 16,0 4-10-16,0 4-16 0,0 5-11 0,0 2-16 16,2 6-12-16,0-1-13 0,3 3-11 15,-1 0-13-15,-2 3-7 0,0-3-10 16,0-4-8-16,0-4-8 0,0-1-7 0,0-6-6 15,-2-4-3-15,0-4-7 0,2-1-2 16,-4-6-3-16,0-5-2 0,2-1-2 16,0 0 4-16,-6-21-1 0,4 8-1 0,2-6-1 15,0-4-5-15,4-4-4 0,0-1-1 16,5-7-4-16,2 1-1 0,1 6-7 16,3-3 2-16,2 8-2 0,4 2-2 15,-2 6 0-15,0 2-5 0,-1 7 6 0,-4 0-3 16,1 6 2-16,0 6-1 0,-5 2-2 15,1-3 4-15,-5 9 0 0,-4 1-7 16,0-2 3-16,-6 1 1 0,-2 5-2 0,-5-2-2 16,-2 2-4-16,-4 1-12 0,1-6-20 15,0-1-21-15,2-3-28 0,-1 2-26 16,4-6-22-16,3-3-23 0,0 1-19 0,3-4-16 16,5 0-21-16,0 0-19 0,0 0-468 15,17-25 236-15,-2 15 156 0</inkml:trace>
  <inkml:trace contextRef="#ctx0" brushRef="#br0" timeOffset="72081.3852">15396 17773 504 0,'17'-7'79'0,"-4"-1"19"16,-3 2 15-16,-4-1 5 0,1 1 7 16,-5 0 4-16,-2 6 8 0,-2-3-1 0,2 3 3 15,0 0-2-15,-17 1-7 0,17-1-4 16,-14 8-9-16,4-2-10 0,0 3-9 16,2 4-10-16,-1 1-11 0,3 1-6 15,4 2-5-15,0-3-9 0,2-1-3 0,0 1-6 16,2-6-4-16,4 6-5 0,-1-6-7 15,3-3-4-15,2-2 1 0,-1 0-6 0,2-3-3 16,1-6-1-16,-2 1-5 0,2 0-1 16,0-4 1-16,1 1-5 0,-3 0-2 15,-1-3 3-15,2 4 0 0,-3 0-4 16,-2 1 1-16,0 4-1 0,1-4-4 0,0 6 3 16,-7 0 0-16,10 0 2 0,-10 0-2 15,10 8 0-15,-3-1-1 0,-1 3-4 16,0-1 4-16,1 3-7 0,2-5-11 0,-1 6-16 15,-2-5-15-15,2 2-21 0,2 2-21 16,-4-5-30-16,0 1-21 0,2-3-22 16,-2 3-35-16,1-8-576 0,-3 4 262 15,3-2 173-15</inkml:trace>
  <inkml:trace contextRef="#ctx0" brushRef="#br0" timeOffset="72479.0637">15806 17726 108 0,'3'-8'223'0,"-3"8"-11"16,0-7-15-16,-3 2-13 0,3 5-8 15,0 0-9-15,0 0-8 0,0 0-11 16,0 0-7-16,5 20-14 0,-5-7-9 15,2-5-8-15,1 5-11 0,-1 2-11 0,0 4-7 16,0-4-8-16,0 5-11 0,-2-1 0 16,2-5-8-16,-2 0-7 0,0-1-5 0,0 2-2 15,0-8-5-15,0 2-4 0,0-3-2 16,0-1-1-16,0-5-1 0,0 0-3 16,0 0-1-16,0 0-1 15,0 0-3-15,-2-20 0 0,4 13-5 0,2-8-2 0,0 2 1 16,0-1-4-16,2 0-8 0,4-4-8 15,-2 3-19-15,0 0-13 0,-1 2-19 0,1-1-18 16,0 1-18-16,-1 5-18 16,-1 1-9-16,3-1-17 0,-3 2-10 0,0 1-10 15,-2 3-10-15,0-2-10 0,-4 4-401 16,10-2 197-16,-10 2 130 0</inkml:trace>
  <inkml:trace contextRef="#ctx0" brushRef="#br0" timeOffset="72948.886">15955 17730 781 0,'0'0'-30'15,"0"0"17"-15,0 0 16 0,4 1 15 16,-4-1 18-16,0 0 0 0,0 0 21 15,0 0 2-15,0 0 3 0,0 0-1 0,15-5 4 16,-11-1 3-16,-2 4-3 0,0-5 2 16,-2 7 5-16,3-6-1 0,-6-1-1 0,3 7-1 15,0 0 7-15,-8-3-2 0,8 3 7 16,0 0 5-16,-17 16-4 0,9-7-7 16,2 2-7-16,-4 3-6 0,6 1-4 15,0 0-6-15,2 4-6 0,2-4-8 0,2 3-6 16,0-3-15-16,0-2-16 0,4 0-15 15,0 3-17-15,0-11-26 0,0 4-16 16,2-8-15-16,3 4-17 0,-1-5-16 16,-1-6-1-16,4 0 7 0,-1-2 14 0,-2 0 21 15,4-6 12-15,-2 1 11 0,-1 0 19 16,0-2 14-16,-3 3 33 0,0 3 11 0,1-4 4 16,-3 5 10-16,0 1 7 0,-2 1 9 15,4 0 12-15,-4 6 3 0,-4 0 0 16,0 0 4-16,10 7-2 0,-8-1-1 15,2 2-2-15,-2-1-6 0,0 5-5 0,0-3-7 16,0 3-3-16,-2-4-9 0,3 3 0 16,-1-3-4-16,-2-1 1 0,2-6-2 15,3 4-6-15,-5-5 1 0,0 0-4 0,16-6-1 16,-9 0-4-16,3-1-1 0,3-1-3 16,0 3-2-16,-1-3 1 0,1 2-4 15,2 0 2-15,0 5-1 0,-5-1-2 0,3 2-2 16,0 2-7-16,-3-1-8 0,2 5-10 15,0 0-10-15,-2 2-14 0,0-1-20 16,1 0-26-16,0 4-35 0,-5-9-49 16,1 4-492-16,3-4 228 0,-4 2 149 0</inkml:trace>
  <inkml:trace contextRef="#ctx0" brushRef="#br0" timeOffset="73196.4151">16749 17162 230 0,'-6'-8'285'0,"-4"8"1"0,0 0-12 15,-2 6-8-15,-3 9-15 0,-5 0-18 16,0 10-17-16,0 11 3 0,2 11-9 0,3-4-21 16,6 10-15-16,3 2-16 0,1 7-15 15,5-7-14-15,7 2-14 0,10 18-11 0,2-9-16 16,7-3-23-16,3-6-25 0,1-15-34 15,0-8-32-15,-1-6-47 0,0-4-58 16,-3-7-67-16,-1-6-39 0,-3-9-789 16,1 2 349-16,-4-8 230 0</inkml:trace>
  <inkml:trace contextRef="#ctx0" brushRef="#br0" timeOffset="74221.8589">17102 17514 37 0,'9'-2'222'0,"-1"-5"-5"16,2 0-10-16,-1-5-7 0,0 2 2 16,-3-7-5-16,-4 1-3 0,0 2-3 15,-2-6-8-15,-2 5-6 0,-2-4-11 16,-4 4-10-16,-3-6-12 0,-4 8-10 0,-2-1 0 16,-2 7-12-16,-4 1-9 0,1 6 0 15,-1 0-14-15,-2 7-5 0,0 5-9 0,-1 5-6 16,3 4-11-16,4 4 0 0,2-4-10 15,7 0-11-15,2 4-5 0,6-5 1 16,4-2-6-16,6 1-7 0,2 0-8 16,2-4-2-16,3-2 1 0,5-3 0 0,-2-6-13 15,2 3 0-15,0-7 3 0,2-1-6 16,-1-5-1-16,3 2-1 0,0 0 0 0,-2-6-4 16,-1 9 2-16,-4-7 0 0,0 6 3 15,-1-4 3-15,-2 6-11 0,0 8 17 16,-1 0-4-16,-3 3 1 0,6 6 3 0,-6 4 3 15,2 12 2-15,2-1-2 0,-4 5 6 16,-2 10-7-16,3 2-1 0,-3 6 2 16,-3 5-7-16,-5-3-4 0,0 4 2 0,-2-1-5 15,-5 17-2-15,-1-16 4 0,-3-10-2 16,-1-3 1-16,-6-2 7 0,2-10 11 16,-4-2 2-16,1-7 6 0,1-7 4 0,-2-6 1 15,2-7-3-15,0-1-1 0,2-9-5 16,1-4-2-16,0-2-8 0,2-10-6 0,3-2-16 15,4-7-16-15,1 1-18 0,2-3-20 16,6-3-22-16,2-3-36 0,1-3-38 16,2 6-41-16,2 2-40 0,6-1-39 15,-4-3-37-15,1 9-690 0,1-3 341 0,2 1 226 16</inkml:trace>
  <inkml:trace contextRef="#ctx0" brushRef="#br0" timeOffset="74388.3905">17575 17836 35 0,'12'19'184'0,"-4"2"11"0,-1-2 15 0,-3-2 9 16,-2 2-11-16,-2 2-15 0,2 0-21 15,-2 6-15-15,-2 2-21 0,0-3-26 16,0 3-33-16,-3-2-39 0,3 1-44 16,-2-1-56-16,0-1-42 0,-2-3-50 0,2-4-393 15,2-4 186-15,-3-3 123 0</inkml:trace>
  <inkml:trace contextRef="#ctx0" brushRef="#br0" timeOffset="74678.3704">17999 17752 282 0,'0'0'285'0,"-6"-5"-9"16,6 5-18-16,0 0-12 0,-20 19-16 0,12-6-16 16,0 2-17-16,4 0-10 0,0 5-5 15,0 6-12-15,4-5-18 0,2 7-12 16,2-2-16-16,4-4-7 0,2 5-18 16,4 0-4-16,2-4-23 0,4 2-15 0,1-9-23 15,0 1-25-15,-2-3-26 0,2-6-41 16,-2-6-44-16,0-1-46 0,1-2-47 0,-4-5-36 15,2-1-35-15,-6-7-554 0,5-2 279 16,-7-3 184-16</inkml:trace>
  <inkml:trace contextRef="#ctx0" brushRef="#br0" timeOffset="74941.0951">18205 17175 157 0,'4'-9'205'0,"5"-1"10"0,-3 8 13 0,2 2 4 15,3 6-17-15,4 0-3 0,3 3-15 16,2 4-11-16,5 8-11 0,1 3-14 0,4 8-13 16,14 9-7-16,-1 9-9 0,1 7-9 15,0 0-11-15,-1 4-3 0,-6 0-4 16,-3-2-15-16,-8 7-10 0,-14-16-3 16,-3-2-12-16,-9-8-7 0,0 3-3 0,-7-4-3 15,-1 1-9-15,-6 2-9 0,0-12-12 16,-2 2-24-16,1-2-26 0,-4-10-36 0,0 0-39 15,-1-7-36-15,2-4-45 0,1-1-34 16,-2-2-54-16,2-6-619 0,-1 0 303 16,2-6 200-16</inkml:trace>
  <inkml:trace contextRef="#ctx0" brushRef="#br0" timeOffset="77652.5081">18931 17731 127 0,'-9'2'216'0,"9"-2"-5"0,0 0-6 0,0 0-7 16,0 0-10-16,0 0-4 0,26-15-5 15,-3 8-11-15,9-5-12 0,4 2-12 16,2 0-12-16,13-5-11 0,-2 6-9 15,1-4-11-15,-1 1-11 0,2 3-7 0,-11 3-12 16,0-1-7-16,-12 1-6 0,3 4-4 16,-3-4-12-16,-2 6 0 0,-3-2-7 0,-4-2-10 15,0 3-10-15,-5 1-11 0,2 1-16 16,-6-1-20-16,0 4-21 0,-3-2-32 16,-3 4-26-16,-4 0-26 0,0-3-17 15,-2 5-12-15,-2 2-12 0,-3-1-13 0,-3 3-458 16,-2-4 221-16,-2 12 146 0</inkml:trace>
  <inkml:trace contextRef="#ctx0" brushRef="#br0" timeOffset="77902.2141">18961 18139 46 0,'0'6'181'0,"0"-6"16"0,10 6 10 15,0-6-1-15,8-4-6 0,3 2-11 16,6-4-10-16,6 3-12 0,4-3-11 15,5-1-13-15,8-5-7 0,0-1-12 0,1 4-15 16,0-1-9-16,-9-1-8 0,0 5-11 16,-1-1-9-16,-3 0-11 0,-7 5-3 0,-3-2-10 15,-2-2-8-15,-6 4-11 0,0-3-13 16,-6 5-17-16,1-2-23 0,-5-2-33 16,0 2-18-16,-2 2-23 0,-8 0-23 15,6-2-29-15,-6 2-28 0,0 0-26 0,0 0-452 16,0 0 223-16,-14-13 147 0</inkml:trace>
  <inkml:trace contextRef="#ctx0" brushRef="#br0" timeOffset="78370.7709">19424 17279 104 0,'-7'-6'210'0,"1"0"-7"16,2 4-6-16,0-4-10 0,-2 3-15 15,2-2-12-15,4 5-13 0,-9-2-9 0,4-2-6 16,5 4 3-16,0 0-3 0,-10 11-3 16,8-5-9-16,2 2-6 0,0 1-6 15,2 2-6-15,2-2-4 0,2 4-11 16,6 6-4-16,2-2-7 0,7 2-6 0,5 2-5 15,4-1-9-15,8 6 3 0,-1-1-11 16,19 8-4-16,-8-5 0 0,-3-3-10 16,-3-4 0-16,1 5-3 0,-3-5-3 0,0 2-6 15,-5-4 0-15,-5-1-3 0,0-2 1 16,-3 1-3-16,-5 3-5 0,-4-1 5 16,-2 0-7-16,-4-2-1 0,-5 4 1 0,-3 4 1 15,-4-3-1-15,-6 5 1 0,-5 2-5 16,-6 11 0-16,-8 0 3 0,-13 15-2 15,-5-3 2-15,-5 1-2 0,-5 0-4 0,-3-3-4 16,1-3-9-16,1-5-8 0,1 0-17 16,8-9-23-16,9-11-26 0,8-1-30 15,4-2-26-15,4-6-44 0,5-5-33 16,5-5-53-16,-1-3-565 0,4-3 284 0,-1-5 188 16</inkml:trace>
  <inkml:trace contextRef="#ctx0" brushRef="#br0" timeOffset="78827.7374">19219 17402 110 0,'-2'-8'200'16,"0"2"0"-16,0-1-8 0,0-1-16 15,0 4-7-15,-1 1-11 0,3 3-8 16,-5-6-9-16,5 6-5 0,0 0 0 0,-12 15-8 16,4-2-10-16,-3 12-7 0,-6-2 4 15,-2 9-10-15,-2 5-1 0,-4 5-10 16,-9 13-4-16,-2 5-6 0,-3-2-8 0,1 1-6 15,1 2-5-15,3-6-12 0,0 1 2 16,9-15-8-16,5-4-4 0,6-10 2 16,0 4-4-16,6-7-4 0,4 1-3 0,2-5 1 15,8-3-5-15,5 2-1 0,8 1-2 16,9-5-3-16,5 0 2 0,5-2-8 16,11 0-4-16,-1 0 1 0,4-1 2 0,-1 0-4 15,-3 0-3-15,1 1-6 0,-3 0-10 16,-5-5-12-16,-3 5-15 0,-2-4-15 15,-7 3-22-15,-3-5-20 0,-1 7-27 0,-4-7-23 16,2 5-34-16,-1-3-27 0,-4-3-29 16,0 2-593-16,1-1 280 0,-3-3 185 15</inkml:trace>
  <inkml:trace contextRef="#ctx0" brushRef="#br0" timeOffset="79753.6309">20916 17541 85 0,'0'0'100'0,"-2"-8"-3"16,2 8-2-16,-4-7-1 0,2 5 5 16,-4-4-1-16,4 2 6 0,-5 2-12 0,3-4 2 15,-1 5-3-15,5 1-5 0,-8-7-1 16,8 7-4-16,-4-5-9 0,4 5-9 15,-4-1-6-15,4 1-4 0,0 0-5 16,0 0 0-16,0 0 3 0,21 0-10 0,-4 0 1 16,3 6 0-16,6-5-7 0,2 4-4 15,3-4 1-15,-1 0-2 0,4-1-7 0,3 5-1 16,-2-10 6-16,1 4 4 0,4 0-1 16,-2-5 5-1,1 0 6-15,-5-2 7 0,-1-3 10 0,-5 0 7 0,-5 4 5 16,-2-6 2-16,-2 1 7 0,-4-1-2 0,-4 0 1 15,-1 3 8-15,-4-3-9 0,1 1 2 16,-5 3-3-16,-2 1-3 0,0-3-1 16,0 3 1-16,-2 2 0 0,0 3-8 15,-3-3-3-15,1 2-6 0,4 4 2 0,-8-2-1 16,8 2 1-16,-11 8-1 0,7-1 3 16,0 5-2-16,0 1 3 0,2 2 2 0,-3 6 4 15,5-1 2-15,-2 8 1 0,2 4-2 16,2-1-4-16,1 9-4 0,1 0 1 15,0-2-8-15,4 13 0 0,1-2-5 16,-1 0-6-16,0 0-3 0,-1 4-5 0,0-1-1 16,-1 1-5-16,0 1-1 0,-2-5 0 15,-2-1-3-15,0-6-6 0,-2 0 4 16,0-2-5-16,-4-1-2 0,2-9-1 0,-2-2 2 16,0-1-3-16,-2-1-2 0,-1-5 0 15,-4 0 0-15,3-6-4 0,-3-1 4 16,1-7-7-16,-3 0-7 0,-4-1-9 0,3 0-6 15,-4-6-14-15,2-1-10 0,-3-4-14 16,-3-3-13-16,-4 3-15 0,4-2-15 16,-2-1-18-16,1-5-11 0,1 3-18 0,2-7-18 15,0 2-23-15,2 1-22 0,3-1-15 16,2-4-13-16,0 4-5 0,3-4-11 16,2 3-11-16,4-3-587 0,-4 4 289 0,4 0 190 15</inkml:trace>
  <inkml:trace contextRef="#ctx0" brushRef="#br0" timeOffset="80050.1566">21079 18029 23 0,'0'0'140'0,"5"-6"3"0,-5 6 12 0,10-4 2 16,-2-2 2-16,4 5-8 0,2-3-2 15,3-2-9-15,4 4-4 0,6-6-9 0,1 3-2 16,6 3-2-16,0-6-8 0,7 4-6 15,-4-3-8-15,3 1-7 0,0 0-6 16,-1 4-6-16,-7-3-1 0,-2 3-9 16,-1 0-3-16,-1-2-4 0,-8 4-8 0,2-6-1 15,-4 4-4-15,0 2-1 0,-6 0-3 16,1-1-3-16,-1 1-8 0,0-4-4 16,-4 4 0-16,-8 0-7 0,14 0-4 0,-14 0-23 15,11 0-23-15,-11 0-30 0,0 0-29 16,11 0-31-16,-11 0-26 0,6 4-34 15,-6-4-25-15,0 0-575 0,15 0 263 0,-11 1 174 16</inkml:trace>
  <inkml:trace contextRef="#ctx0" brushRef="#br0" timeOffset="80785.4614">21843 18137 190 0,'0'-11'216'0,"0"8"-2"15,-2-8-5-15,2 8-16 0,0 3-5 16,0 0 5-16,0 0-3 0,0 0-9 0,11 22-9 15,-6-1-6-15,-1 0-15 0,2 8-4 16,0 5-7-16,3 6-11 0,-1 7-15 0,3 0-10 16,-1 2-5-16,-1 1-9 0,-1 4-10 15,-2-5-7-15,-2 4-13 0,4-4-2 16,-6-9-15-16,2 1-9 0,-2-4-9 16,0-10-14-16,0 0-9 0,0-4-10 0,-2-5-12 15,2-4-7-15,-2-3-6 0,-2-6-6 16,2-2-6-16,0-3 5 0,0 0 5 0,-8-19 4 15,2-1 1-15,-2 0 2 0,2-7 3 16,-2-7 4-16,2-2 8 0,-1-4 1 16,-1-8 6-16,3 6 4 0,3 0 4 0,2 2 7 15,2 5 2-15,5-2-1 0,-1 5 4 16,5 1 3-16,3 1 1 0,2 3 3 16,4 6 3-16,2 5 1 0,-1-2 0 0,1 8-2 15,0 2 2-15,0 2-2 0,-1 6 0 16,0 0-3-16,-4 6 0 0,-1 0-2 15,0 5 6-15,-4-1-4 0,1 5 3 0,-7-5 4 16,-2 9-1-16,-1-4-1 0,-3 4 2 16,-5 1-5-16,-3-3 0 0,-3 6-5 15,-1-6 2-15,-4-3 0 0,0 7-4 16,1-8-1-16,-2 0-9 0,2-6-12 0,1 1-12 16,-2-2-17-16,4-5-24 0,0 3-28 15,0-8-30-15,4 3-31 0,0-5-31 0,4 3-34 16,-1-8-42-16,3 4-616 0,2-3 297 15,-2 0 195-15</inkml:trace>
  <inkml:trace contextRef="#ctx0" brushRef="#br0" timeOffset="84433.6562">23012 18419 65 0,'0'-15'119'0,"0"-2"4"0,0 0-7 0,-2-2-6 16,0-1 8-16,0 0-5 0,-1 2 4 16,-1-5 4-16,2 2 2 0,-2-1-7 15,-3 1 4-15,3 0-2 0,0 0 3 16,0 2 5-16,0 4 6 0,0-4 2 0,0 6-3 15,0-1-10-15,0 6-10 0,2-1-8 16,-2 4-8-16,4 5-7 0,0 0 3 0,-12 14-7 16,10-1-5-16,-2 3-10 0,-1 5-4 15,3 5-3-15,0 1-4 0,0 2-5 16,0 3-8-16,-1-4-3 0,3 8-5 16,-2-4-5-16,2-4-1 0,0-5-3 0,0 2-5 15,-2-4-3-15,2-2 0 0,0-4-3 16,0-2 5-16,0-4-7 0,0-3 0 15,-2-6-2-15,2 0 0 0,0 0 3 16,-4-26 7-16,2 5 4 0,0-6 3 0,-3-3 5 16,5-10 1-16,-2-3 13 0,-2-10 0 15,2-2-2-15,2 0-6 0,0-3 0 0,0 0 0 16,2 2-5-16,6 1-3 0,3 1-3 16,2 9-4-16,4-1-5 0,1 10 3 15,4-2-4-15,-1 12 0 0,3 4 1 16,-2 7-6-16,2 8 1 0,-1 1-4 0,-1 10-1 15,3-2 0-15,-4 11-2 0,1 0 3 16,-6 5-1-16,1 7-4 0,-4-5-2 0,-5 7-1 16,-1 0-4-16,-5-3-2 0,-2 3 0 15,-6-1-4-15,-1 1-3 0,-6 6-4 16,-4-5 0-16,-1-1-7 0,-6-3-4 16,-2 1-7-16,-1-2-9 0,-1-3-2 15,4 0-16-15,-2-1-20 0,5-5-30 0,1-5-33 16,2 3-32-16,2-5-31 0,4 1-17 0,2-1-13 15,3-1-6-15,1 0-9 0,1 2-583 16,3-3 283-16,4-1 186 0</inkml:trace>
  <inkml:trace contextRef="#ctx0" brushRef="#br0" timeOffset="85613.5641">23182 18298 54 0,'18'-3'115'0,"-1"3"2"0,-2-2 9 16,2-2 3-16,-1-2 4 0,0 3 3 0,0-3 10 15,-1 0 4-15,-2-1 2 0,-2-5-2 16,-1 5-4-16,-2-1-6 0,0-1 4 0,-6-1-7 16,0 3-11-16,-2 1-11 0,-2 2-9 15,-6-2-10-15,0 5-8 0,8 1-10 16,-18 0-4-16,3 3-9 0,2 3-6 0,-2 6-3 16,-1-3-6-16,2 10-7 0,0-4-3 15,3 6-3-15,0-4-4 0,5 1-8 16,2 1-1-16,2-4-5 0,2 0-3 15,6 2-9-15,0-7 4 0,3 3-5 16,4-5 2-16,-1-3 0 0,1 1-3 0,4-6 1 16,-2 0-7-16,0-2 4 0,2-3 2 15,-3-3-3-15,2-4-2 0,-2 5 3 0,0-5-4 16,0 3 6-16,-2-3-3 16,-1 5 1-16,-1-2 3 0,-1 2-3 0,-2-4-1 15,1 7 2-15,-2-2 1 0,-2 2 0 16,2 4 2-16,-6 0-2 0,16 7 0 0,-10-1 0 15,-2 1 0-15,0 6 0 0,5 1 0 16,-5-1 0-16,4 0 1 0,-1 1-5 16,-1 1 1-16,1-4 2 0,-1 1 2 0,0-1-2 15,-2-3-4-15,2-1 2 0,1-1 0 16,-2-5 3-16,1 4-1 0,-6-5 0 16,16-6-5-16,-9 0 2 0,3-1-1 0,-1-1 2 15,2-3-1-15,-3 1-4 0,2 3 6 16,0-5-4-16,0 4 1 0,0 1 0 15,1 5 0-15,-1-2 0 0,-1 4 0 0,2 0 0 16,-1 4 2-16,-2 0-1 0,3 1-1 16,0 3 3-16,-1 4-1 0,0-5 3 15,4 3-5-15,-4-1 0 0,1 1 4 16,1-4 2-16,-1 1 4 0,0-6-1 0,-1 6 1 16,0-7 1-16,0 0 0 0,0-2 0 15,-2-4 4-15,1 4 0 0,-1-5 0 16,-2-3-1-16,1 2-3 0,-1-1 0 0,1-3 2 15,-5-1-3-15,2 5 2 0,-4-5-4 16,0 6-3-16,0-5 4 0,0 4 1 16,0 5 0-16,-2-3-1 0,-2 2-5 0,4 4 4 15,0 0-4-15,-9 12-2 0,5-5-3 16,2 1 4-16,-3 5 0 0,3 0-7 0,0 1-3 16,4-1-17-16,-4 2-5 15,2-1-10-15,0-1-7 0,2 0-4 0,3 0-3 16,1 1-1-16,3-4-8 0,-1-2 1 15,4-3-4-15,0 0 1 0,-2-5 6 0,2-5 3 16,3 4 5-16,0-5 4 0,0-3-1 16,2 2 5-16,-4-5 5 0,1 4 8 15,1 1 4-15,-2 2 6 0,-3-3 12 16,1 2 11-16,-3-1 5 0,-1 7-3 0,0-2 5 16,-7 2-2-16,12 2 1 0,-8 4 1 15,-2-1-3-15,2 3 1 0,-2-1-6 16,-2 0 6-16,2 1 1 0,0-2-3 0,1 3 0 15,-1-5 2-15,-2 2 1 0,0-6-1 16,5 5 0-16,-5-5-1 0,0 0-2 16,0 0-1-16,14-11-1 0,-10 7 1 0,3-2-4 15,-3 2 3-15,4-1-4 0,-1-3 2 16,1 7 0-16,1-3-6 0,-3 2 1 16,2 2-5-16,4 0 0 0,-12 0 0 15,16 0 0-15,-8 0-6 0,1 0 9 0,-9 0 0 16,17 0 0-16,-6 0 1 0,-3-1 4 15,0-3 1-15,6-4 5 0,-4 1 6 0,4-9 3 16,-1-3 4-16,2 0 4 0,0-8 8 16,-1 3 3-16,0-8 9 0,2-4-4 15,-1 3-3-15,-4-2 0 0,1-1-7 16,-3 4 4-16,1-1 2 0,-3 8 7 0,-1 5-6 16,-1 1-1-16,-3 5-1 0,2 7-4 15,-4 1 2-15,0 6-6 0,0 0-1 16,0 0-3-16,0 28 1 0,-2-9-5 0,2 8-1 15,-4 2-1-15,-1-1-2 0,1 11-6 16,-3-1-13-16,3 1-9 0,0-2-16 16,2 1-20-16,0-9-23 0,0 3-30 15,2-7-24-15,0 0-31 0,0-6-25 0,2 2-21 16,-2-9-32-16,-2-1-550 0,2-4 267 16,-5-7 177-16</inkml:trace>
  <inkml:trace contextRef="#ctx0" brushRef="#br0" timeOffset="85760.7441">24350 18358 77 0,'-9'-7'239'0,"1"1"-18"16,3-2-18-16,3 1-2 0,2 1-9 16,2-4 0-16,3 0-14 0,3 1-16 15,3-5-15-15,5 3-15 0,4 0-17 16,5-6-27-16,5-4-40 0,2 2-45 0,4-2-68 16,1 0-40-16,-1 0-69 0,-2 0-457 15,-4 1 215-15,-5-2 141 0</inkml:trace>
  <inkml:trace contextRef="#ctx0" brushRef="#br0" timeOffset="86034.6608">25050 17493 231 0,'-2'-4'258'0,"-2"1"-1"0,4 3-6 16,0 0-11-16,-22 18-13 0,14-4-15 15,-4 7-13-15,0 13-4 0,2 1-11 16,-2 13-12-16,3 7-12 0,-1 19-18 0,1 2-10 16,1 2-13-16,3-11-16 0,5-6-7 15,5 17-10-15,1-15-2 0,2-10-13 0,3-3-16 16,2-3-15-16,3-1-30 0,4-10-20 16,1-2-24-16,-2-4-35 0,-2-11-42 15,0-5-41-15,2 0-42 0,-2-9-34 16,0-3-29-16,2 2-583 0,-2-8 286 0,0-2 188 15</inkml:trace>
  <inkml:trace contextRef="#ctx0" brushRef="#br0" timeOffset="86607.0577">25444 18337 104 0,'2'-7'212'16,"2"0"0"-16,-2-5-4 0,1 2-11 15,-6-2-2-15,3 3-5 0,-4-4-8 0,-2 0-6 16,2-1-10-16,-7 1-11 0,2 1-17 16,-3 3-9-16,0 3-16 0,-4 0-10 15,0 4-4-15,1 2-14 0,-3 2-8 16,0 4-9-16,0 0-3 0,2 1-10 0,3 5-5 15,0-3-6-15,1 5-4 0,5-1-10 16,1-4-3-16,4 2-7 0,2 1-2 16,2-1-4-16,2-4-4 0,2-1-1 0,3 1 3 15,-1-1-2-15,1-5-1 0,4 4-2 16,-3-4-2-16,2-1 1 0,2 0-1 16,-2 0 2-16,-1 0 0 0,2 0 7 0,-5 0 2 15,3 0 5-15,-1 2 4 0,-2 4 5 16,4 1 5-16,-4 7 2 0,2 5-7 15,-2 0 5-15,1 4-2 0,0 5 0 0,-1 4-2 16,1 4-3-16,-3-1-3 0,0 4-1 16,-2-3-6-16,1 5 9 0,-3 2-6 15,0-4-15-15,-2 3-1 0,0-6-10 0,-4 3 5 16,-1-11 2-16,-1 1 0 0,0-3 0 16,-3-5 2-16,-1 0-1 0,-3-2 3 15,2-5 5-15,-1-5-3 0,0-3 4 0,-2-6-1 16,2 0-6-16,-1-6-2 0,-2-7-9 15,2-2-2-15,3-6-12 0,2 2-13 16,2-2-15-16,0-6-25 0,2 4-20 16,2-4-16-16,2 1-29 0,0 5-25 0,4-6-28 15,0 4-18-15,4 2-15 0,-2 1-22 0,2-5-522 16,0 9 262-16,3-5 172 0</inkml:trace>
  <inkml:trace contextRef="#ctx0" brushRef="#br0" timeOffset="86786.7191">25738 18429 52 0,'11'5'203'0,"-1"3"1"0,-1 4 3 15,-3-4-2-15,0 10-8 0,-2-3-19 0,1 1-12 16,-3 3-16-16,1 0-15 0,-3-4-14 16,0 6-16-16,2-2-28 0,-4-4-28 0,2 0-28 15,0-1-40-15,0-1-32 0,0 0-48 16,0-1-44-16,0-3-455 0,-3-1 203 15,3-3 134-15</inkml:trace>
  <inkml:trace contextRef="#ctx0" brushRef="#br0" timeOffset="87298.0217">26030 18287 115 0,'2'-6'270'0,"-2"6"-9"0,2-1-7 15,-2 1-7-15,0 0-11 0,9 18-15 0,-3-5-15 16,1 5-14-16,1 4-15 0,5 6-10 16,-5 5-12-16,3 1-5 0,0 0-17 15,-1 3-10-15,-2-2-16 0,1 5-9 0,0-5-11 16,-1 5 0-16,-2-4-13 0,1-9-11 15,-3-1-7-15,0 1-7 0,0-10-8 16,-2 2-11-16,2-5-7 0,-4-3-1 16,0-7-7-16,-2 0-4 0,2-4 10 0,0 0-7 15,-12-19 2-15,5 5 3 0,-1-7-1 16,2 0-1-16,0-5 1 0,-3-8 0 0,0-2-5 16,3 3 6-16,4 4 1 0,-2 1-11 15,4 1 1-15,2 0 4 0,2 4-7 0,0-2-3 16,4 9 9-16,1-2-9 0,2 5 0 15,1 5-1-15,1 1 1 0,2 1 3 16,-2 4 0-16,-1 4-1 0,1 4-7 16,0 0 3-16,-3 1-6 0,1 1 3 0,-5 5-3 15,-1 0-2-15,-1 0 2 0,-4 1-2 16,-4 2-4-16,-1-2-4 0,-3 4-2 0,-7-3-3 16,-4 4-6-16,-4-4-9 0,-7 0-13 15,1 3-19-15,1-9-29 0,0-3-31 16,3 0-32-16,-1-4-23 0,8-1-41 15,0-2-47-15,2-5-632 0,7-2 306 0,-1-5 202 16</inkml:trace>
  <inkml:trace contextRef="#ctx0" brushRef="#br0" timeOffset="87548.0489">26337 18013 144 0,'13'0'228'0,"2"8"-3"15,0 0 6-15,1 5-2 0,4 1-8 16,-2 9-16-16,4 2-14 0,-1 2-17 16,2 8-17-16,-2 1-12 0,3 4-2 0,-3 5-14 15,-2-1-16-15,-4 4-13 0,-1 0-6 16,-2-2-15-16,-6-5-3 0,-2-3-7 16,-4 7-5-16,-4-8-7 0,-2 3-14 0,-10 3-7 15,-3-5-25-15,-4-2-25 0,-4-8-31 16,-1-7-41-16,-2 0-42 0,3-4-46 15,1-8-42-15,6-4-635 0,-2-10 290 0,5-1 190 16</inkml:trace>
  <inkml:trace contextRef="#ctx0" brushRef="#br0" timeOffset="90179.5788">27745 18331 31 0,'-2'-2'239'0,"0"-3"0"16,0-1-9-16,2 6-16 0,-7-1-17 0,7 1-19 16,-9 7-9-16,3 6-9 0,-2 1-15 15,-1 7-8-15,-1 1-11 0,1 11-12 16,-2-5-10-16,1 6-9 0,2 1-4 16,-2-1-17-16,-2 0-2 0,2 1-10 0,2-3-9 15,-3-4-3-15,2-1-6 0,1-4-4 16,-1-2-6-16,5-2-4 0,-2-4-9 15,0-1-5-15,2-7-4 0,-1-1 0 16,2-6-1-16,3 0-1 0,-4-13 0 0,4-1 0 16,0-2 5-16,4-11 3 0,-1-2 2 15,4-10 10-15,-1 4 1 0,0-5 3 0,0 0 5 16,1 4 2-16,1 1-1 16,3 1 3-16,-5 7-1 0,3 1-2 0,1 5-1 15,-2 0 1-15,2 6 3 0,0 3-4 16,0 4 4-16,1 7-3 0,0 1-2 0,3 7-1 15,-1 1-16-15,1 7-6 0,2 4-3 16,-2 8 3-16,1 1-1 0,0 5 1 16,-2-5-2-16,-1 7 6 0,-3-1-4 0,0-1-3 15,1-3 5-15,-4-3-9 0,0 0-6 16,1-2-7-16,0-1-3 0,-3-3-6 16,-2-6-9-16,2 4-11 0,-2-6-6 0,2 1-16 15,0-1-19-15,-1-5-21 0,-1 3-27 16,2-3-25-16,-2-2-26 0,0-3-24 15,0 1-23-15,-2-4-27 0,9 2-588 16,-9-2 284-16,9-6 188 0</inkml:trace>
  <inkml:trace contextRef="#ctx0" brushRef="#br0" timeOffset="90523.5416">28600 18074 142 0,'-9'-12'263'0,"-1"11"-11"0,0-5-11 0,-6 7-14 16,0 5-10-16,-4 8-5 0,-3 5-12 15,0 12-10-15,-2 3-13 0,1 8-5 0,-1 18-25 16,8-5-14-16,4-6-14 0,5-2-12 16,2 2-8-16,6-3-10 0,4-3-1 15,4 4-10-15,4-3-4 0,4 0-16 0,5-7-30 16,2-4-21-16,0-6-27 0,3-6-33 16,1-2-38-16,1-2-38 0,2-5-42 15,-3-5-35-15,-6-5-39 0,0-2-573 0,1 0 278 16,-6-8 184-16</inkml:trace>
  <inkml:trace contextRef="#ctx0" brushRef="#br0" timeOffset="91126.1759">28967 18139 167 0,'-6'-8'231'0,"4"0"-6"0,0-3-11 15,0 8-17-15,0-2-12 0,2 5-15 16,0 0-6-16,0 0 0 0,0 0-9 0,-2 27-8 15,2-7-8-15,0-1-7 0,4 3-11 16,-2 7-9-16,0-2-10 0,2 1-13 16,0 1-7-16,0 3-5 0,-4-3-10 0,2 3-3 15,-2-3-10-15,2-2-7 0,-2-7-5 16,0 4 1-16,0-3-10 0,0-3 2 16,2 1-8-16,-2-5-5 0,-2-1-6 15,0-4-8-15,0-3-6 0,0-4 0 0,2-2 0 16,0 0-4-16,0 0-2 0,-24-17 4 15,18 4 0-15,-1-8-3 0,1-4 3 0,2-4-1 16,-1-5-1-16,3-2 0 0,2-4 0 16,0 4-1-16,2-2 1 0,5 1 0 15,1 5 1-15,1 2 1 0,3-1 1 16,2 10-1-16,2 0 3 0,1 6-1 0,2 3 2 16,-2 5-2-16,2 6 0 0,0-2 4 15,-2 6 1-15,-2 4-3 0,0 0 1 16,-5 6 0-16,-2 1-1 0,-1 5 2 15,-5-2-2-15,-2 2 0 0,-4 6 1 0,-5-2-3 16,-1-1 1-16,-7 3-6 0,-2 3-5 16,0-6-14-16,-5-3-17 0,3 0-22 15,2-4-26-15,0-5-20 0,5 1-25 16,2-3-28-16,2-1-26 0,2-1-25 0,4-4-22 16,2 2-493-16,2-4 247 0,0 0 163 15</inkml:trace>
  <inkml:trace contextRef="#ctx0" brushRef="#br0" timeOffset="91547.2508">29457 18474 157 0,'0'0'188'0,"5"-5"-8"15,-7-3-10-15,2 8-15 0,-3-6-10 16,3 6-11-16,-11-7-11 0,5 7-10 15,6 0-14-15,-17 4-9 0,9-1-8 16,-1 1-9-16,1 6-7 0,-3-5-6 0,5 4-10 16,0 3-1-16,0-1-6 0,1 0-5 15,2 1-8-15,1-4-1 0,0-1 1 16,4 0-6-16,0 0-2 0,4-1-2 16,0-4-1-16,0 2-6 0,-6-4 3 15,14-6-4-15,-3 4 0 0,-2-8-2 0,1 3 0 16,-1-1-2-16,-1 0 8 0,3-4-4 15,-2 1-1-15,-1 0-1 0,-2 5 3 16,0-2-3-16,0 1 1 0,1 6 1 0,0-3 3 16,-7 4 2-16,10 4-4 0,-4-3 1 15,1 6-1-15,-3 1 1 0,4 4-2 0,-1-2-2 16,4 3-3-16,-3-1-1 0,2-3-1 16,-2 4 3-16,6-1-6 0,-4-5-12 15,3 1-18-15,2-1-22 0,-2-1-33 16,-1-6-21-16,0 2-18 0,2-4-21 0,-2 2-34 15,1-6-430-15,0-1 206 0,-1 1 137 16</inkml:trace>
  <inkml:trace contextRef="#ctx0" brushRef="#br0" timeOffset="91962.7021">29819 18281 78 0,'-4'-5'225'0,"2"3"-7"0,2 2-12 16,0-6-9-16,0 6-8 0,0 0-11 15,19-1-14-15,-9 2-13 0,1 1-16 16,4 8-14-16,-1-3-9 0,2 4-8 15,0 2-13-15,1 5-8 0,0-4-11 0,-2 3-4 16,-1 2-7-16,2 2-6 0,-6-2-5 16,1 2-6-16,-3 0-3 0,-1-6-7 15,-3 3 4-15,0-4-6 0,0 2-1 16,-1-4 6-16,-3-4 2 0,0-1 6 0,0 0 4 16,0-1 1-16,0-6-7 0,0 0-3 15,0 0-5-15,0 0-5 0,0 0 2 16,2-20-9-16,0 6-8 0,4-2-23 0,-2-3-22 15,4-2-27-15,2 2-28 0,-2-2-27 16,2 0-26-16,1 0-22 0,0 6-17 16,-3-2-16-16,0 6-14 0,1-1-490 15,-3-1 237-15,0 6 156 0</inkml:trace>
  <inkml:trace contextRef="#ctx0" brushRef="#br0" timeOffset="92659.3874">30230 18339 99 0,'6'-2'108'0,"-2"-5"-3"0,3 1 2 16,-3-1-13-16,0 1 0 0,1-1 3 15,-3-2 5-15,0 1 1 0,-2 1-9 16,-2 1-3-16,0 0-3 0,2 6-2 16,-11 0 1-16,11 0-1 0,-15 8-10 0,4 3-3 15,3-3-6-15,0 8-8 0,1-3-7 16,-2 2-2-16,5 4-5 0,0 0-6 15,0-4-9-15,4 6-5 0,2-7-11 0,0 5-15 16,4-6-16-16,0 1-18 0,4-6-8 16,-2 0-14-16,2-3-8 0,1-4-6 15,2-1 2-15,0-1 5 0,1-6 4 16,0 1 9-16,2-2 1 0,-2-4 10 0,1 3 12 16,-2-3 10-16,0 5 4 0,-1-5 6 15,0 4 16-15,-2 1 16 0,-2 1 2 16,-2 4 5-16,3-2 8 0,-9 4 9 15,0 0 2-15,13 12 3 0,-9-6-1 0,-2 1 0 16,2 3-1-16,-4 1-2 0,2 1-6 16,1-2-1-16,-1 2-6 0,0-3-3 0,0 3-4 15,-2-3 0-15,2-5-3 16,0 2-5-16,0-3 0 0,-2-3-2 0,11 0-3 16,-11 0 0-16,17-9 0 0,-11 5-5 15,2 1-1-15,3-3 1 16,-2 5-3-16,-1-4 0 0,0 3-1 0,1-2 0 0,-1 4 0 15,-8 0-1-15,18 4-2 0,-10-2 2 16,0 3-5-16,0-4 5 0,0 2-2 16,0 0 0-16,2 0 1 0,-2-3 2 0,-8 0 2 15,20-3 4-15,-10-3 1 0,3 0 8 16,1-7 7-16,4-1 18 0,1 0 9 16,2-9 13-16,0-2-2 0,3-2 2 15,0-3-4-15,4-2 3 0,-5-3 5 0,1-1 1 16,-6 2 1-16,-2 7 1 0,1 0 0 15,-7 6 6-15,1 7-6 0,0-5-4 16,-5 10-20-16,-2 1-5 0,-2 8-3 0,-2 0-7 16,0 0 2-16,-4 30-6 0,2-10 0 15,0 5-8-15,-2 4 1 0,-3 5-7 16,3 2-8-16,0 2-19 0,4-1-13 0,-3-3-16 16,3-4-20-16,0 1-27 0,-2-4-35 15,2-5-36-15,2-1-42 0,1-2-38 16,-1-3-42-16,-2-2-584 0,2-9 293 0,0-3 193 15</inkml:trace>
  <inkml:trace contextRef="#ctx0" brushRef="#br0" timeOffset="92795.8196">30954 18391 46 0,'0'-12'224'0,"2"5"-17"16,0 1-19-16,-2-2-6 0,4-1-1 16,3-1 0-16,-1 1-9 0,4-3-18 0,0 5-14 15,4-9-21-15,2 2-36 16,2 0-45-16,5-5-51 0,3-2-33 0,0 0-55 15,6-4-496-15,5 2 203 0,-10 2 134 16</inkml:trace>
  <inkml:trace contextRef="#ctx0" brushRef="#br0" timeOffset="93017.6824">31625 17705 162 0,'-14'6'234'15,"-4"9"12"-15,1 0-4 0,-4 8-9 0,0 0-17 16,-1 11-18-16,4 1-17 0,4 4-16 16,2 5-16-16,1-2-13 0,7 0-17 15,4-3-8-15,2 3-8 0,5-7-19 16,5 3-27-16,3-9-28 0,-2-1-40 0,3-1-42 16,4-7-50-16,-3 0-41 0,4-4-40 15,0-9-554-15,-1 0 251 0,4 1 165 16</inkml:trace>
  <inkml:trace contextRef="#ctx0" brushRef="#br0" timeOffset="93452.8291">32110 18145 163 0,'0'0'245'0,"0"0"8"15,-9 21-1-15,4-14-12 0,1 12-11 0,0 1-17 16,-2 2-11-16,0 3-16 0,-1-1-14 16,1 7-17-16,2-2-15 0,-1 0-14 0,-1-1-14 15,1-1-7-15,1-2-13 0,0-3-16 16,2-7-13-16,-2 4-15 0,2-3-20 16,0-4-12-16,0-6-5 0,-2-3-1 15,4-3-1-15,0 0 0 0,-10-15 11 0,6 2 5 16,0 0 6-16,2-10 4 0,-2-3 5 15,0-2 11-15,2-7-3 0,0-5-3 16,0 5 1-16,4-1-4 0,0 9 3 0,4-8-6 16,0 8-7-16,2 1 1 0,2 5 1 15,0 2 5-15,0 4-6 0,1 2 3 16,0 4-3-16,1 1-21 0,-1 3-2 0,-1 5 2 16,-1 0 1-16,0 5-5 0,-5 1 1 15,0 2 0-15,-2 1-1 0,-4-2-11 16,-2 6-7-16,-7-1-18 0,0-3-23 0,-7 4-23 15,-4 1-31-15,-1-7-26 0,1 6-33 16,0-5-23-16,3-2-31 0,-1 0-39 16,4-5-646-16,2-1 307 0,4 0 203 15</inkml:trace>
  <inkml:trace contextRef="#ctx0" brushRef="#br0" timeOffset="93625.0076">32196 18219 1 0,'11'17'183'0,"-5"2"8"0,-2 2-3 16,-4-4-11-16,0-2-19 0,0 1-11 0,-2-3-16 15,0 2-23-15,0-1-31 0,0-1-31 16,0 0-43-16,0-1-39 0,0-3-43 16,0-3-362-16,2 2 150 0,0-8 99 0</inkml:trace>
  <inkml:trace contextRef="#ctx0" brushRef="#br0" timeOffset="93883.1255">32619 18101 174 0,'0'0'246'0,"0"0"-2"16,0 0-10-16,0 0-13 0,-18 10-14 15,11 3-17-15,-2 0-14 0,3 2-14 0,2 3-13 16,0-1-13-16,2 2-13 0,2 2-10 16,0 0-11-16,2-1-11 0,4 1-9 15,2 1-9-15,5-4-16 0,0-4-24 16,1-1-33-16,4-5-38 0,-4-2-45 0,6-6-43 16,-1 0-32-16,-1-4-31 0,8-4-566 15,0 1 257-15,3-7 169 0</inkml:trace>
  <inkml:trace contextRef="#ctx0" brushRef="#br0" timeOffset="94122.4619">33017 17588 71 0,'-6'-15'203'16,"0"4"0"-16,4 3 0 0,0 2-1 16,-1 5 4-16,3 1-1 0,0 0-4 0,5 19-3 15,1-2-1-15,4 8 1 0,4 4-5 16,4 18-7-16,10 14-5 0,-1 3-26 15,-1 8-9-15,-3-2-12 0,-4 2-5 16,-4 3-14-16,-7-15-11 0,-8-5-10 0,-4-1-10 16,-4-7-17-16,-5-3-29 0,-7-2-26 15,-4-4-24-15,-8-7-43 0,-5-11-54 16,-3-1-54-16,5-3-63 0,-9-10-80 0,-2-5-665 16,-13-2 330-16,-21-12 218 0</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38:41.647"/>
    </inkml:context>
    <inkml:brush xml:id="br0">
      <inkml:brushProperty name="width" value="0.05292" units="cm"/>
      <inkml:brushProperty name="height" value="0.05292" units="cm"/>
      <inkml:brushProperty name="color" value="#FF0000"/>
    </inkml:brush>
  </inkml:definitions>
  <inkml:trace contextRef="#ctx0" brushRef="#br0">11675 9896 20 0,'0'0'28'0,"0"0"-3"16,0 0-2-16,0 0-3 0,0 0 0 0,0 0-1 15,0 0-1-15,0 0 1 0,0 0-4 16,6 3 0-16,-6-3 0 0,0 0-2 16,0 0-3-16,0 0 6 0,0 0-4 0,0 0 0 15,0 0 1-15,0 0-4 0,0 0 2 16,0 0-1-16,0 0-1 0,0 0-1 15,0 0-2-15,0 0 3 0,0 0-3 16,0 0 1-16,0 0-1 0,0 0 1 0,0 0 0 16,0 0-1-16,0 0 3 0,0 0-3 15,0 0-1-15,0 0-2 0,0 0 2 16,0 0-1-16,0 0 0 0,0 0-2 0,0 0 0 16,0 0 1-16,0 0 0 0,0 0-1 15,0 0 1-15,0 0-1 0,0 0 0 0,0 0-2 16,0 0 2-16,0 0-2 0,0 0 1 15,0 0 2-15,0 0-3 0,0 0 0 16,0 0 1-16,0 0 2 0,0 0-1 16,0 0 1-16,0 0 1 0,0 0 0 0,0 0-4 15,0 0 2-15,0 0-2 0,0 0 2 16,0 0-2-16,0 0 0 0,0 0 4 16,0 0-2-16,0 0-2 0,0 0 0 15,0 0-1-15,0 0 2 0,0 0 0 0,0 0-2 16,0 0 2-16,0 0-3 0,0 0-1 15,0 0-1-15,0 0-11 0,0 0-6 0,0 0-8 16,0 0-13-16,0 0-90 0,0 0 45 16,0 0 29-16</inkml:trace>
  <inkml:trace contextRef="#ctx0" brushRef="#br0" timeOffset="26304.1044">19966 9282 2 0,'0'0'2'16,"0"0"-2"-16,0 0-2 0,0 0 1 0</inkml:trace>
  <inkml:trace contextRef="#ctx0" brushRef="#br0" timeOffset="29024.639">10587 15223 62 0,'0'0'80'0,"-13"4"-6"16,13-4-6-16,-10-4-13 0,10 4-1 15,-8-2-2-15,8 2-8 0,-12-6-2 16,8 3-5-16,0-1-2 0,-2-5-8 0,2 1 3 16,0 0 2-16,0-6-8 0,-3 3-1 15,0-9-6-15,1 5 2 0,0-7 0 16,-3 0-3-16,-1-2 2 0,-1-9-1 0,-2 1 1 16,1-2-2-16,-3-4 8 0,2-4 1 15,-4-4 0-15,3 2-5 0,-2-1 0 16,2-1 2-16,2 3 1 0,-2-4-2 0,4 4 1 15,-1-3-3-15,5 6-5 0,0 0 5 16,1 0-7-16,1 0 3 0,0 2 3 16,2 2-6-16,2 3 3 0,0 0-3 0,2 6 1 15,2-4 8-15,0 2-2 0,3 2-2 16,1 1-4-16,3 3 0 0,1 0 3 16,4 1-11-16,2-2 8 0,6 5-8 0,3-2 7 15,9 0 3-15,9 2 1 0,3 4 1 16,22-4 2-16,6 2 5 0,4-2-8 15,5 4 0-15,6 4-1 0,2-3 6 0,7 3-11 16,6 2-2-16,7 4-2 0,24 0 2 16,-21 0 0-16,26 4 3 0,0 1-3 15,4 0 0-15,-3 1 0 0,6 1-4 0,1-2 3 16,0 0-4-16,5-2 1 0,-3 4 1 16,1-4 0-16,-5-1 0 0,1-1 0 15,-8-2-3-15,-1 0 5 0,-24 3-8 0,-4-3 3 16,-1 0-2-16,-6 3 1 0,-8-3-1 15,-4 0 0-15,-20 2-3 0,-19 0-1 16,-7 3 0-16,-7-2 1 0,-6 2 2 0,-4 1 1 16,-5-2-2-16,-3 2 6 0,-4-2-7 15,-3 2 5-15,-2-2-1 0,-2 2 3 16,-7-2-1-16,-4 2-3 0,0 0 1 0,0 0-1 16,0 0-1-16,-23-7 5 0,12 7-2 15,0 0 7-15,-1 0 11 0,-2 0-18 16,4 0 1-16,0 0 0 0,-1 1-3 15,1-1 3-15,10 0 0 0,-17 2-3 0,10 0-1 16,-1 2 1-16,0 3 2 0,1 7-2 16,-2 7 1-16,3 5 9 0,-2 6-6 0,4 11 3 15,-2 8 0-15,1 4 2 0,0 1 1 16,3 5-2-16,4 21-1 0,-2-13-1 0,0-9 0 16,3 3-2-16,-1-3 2 0,0 6 2 15,1-9-1-15,-1 1 1 0,0 0-3 16,0-1-1-16,0-1 2 0,-2-3 0 15,-2-8-10-15,0 0 10 0,0-6 1 0,-3 4-1 16,-4-3-4-16,1-7 1 0,-5 2 0 16,-3-4-3-16,-4-1-1 0,-2 2-1 15,-8-2 4-15,0 0-10 0,-9-4 8 0,0-2-3 16,-6-4-1-16,-4 1 0 0,-18 0 5 0,-5-4-4 16,-4-4 1-16,-7-3-3 15,-3-5 0-15,-5 0 0 0,-6-5 1 0,0-3-1 16,-6-2-6-16,-3 3 7 0,-2-6 4 15,-2 3-4-15,2-5 0 0,-25 2 0 0,21 2 0 16,-24-1 4-16,22 1-6 0,-3 2 7 16,3 0-4-16,0 1-3 0,-1 1 5 15,3 0 0-15,2 2 2 0,2-4-1 0,3 4-2 16,-2 0 1-16,4 4 3 0,-3-4-1 16,6 4-3-16,1-1-1 0,4 1 4 15,4 2 3-15,2-1-11 0,6 4 6 0,13-2 3 16,9-1-5-16,4 2 10 0,-1-3-9 15,4 3 2-15,9-3 2 0,3 3-2 16,6-3 0-16,3 1-2 0,5-3 1 0,2 1 0 16,-1-1-3-16,9 0-5 0,0 0-1 15,3 3-3-15,2-6-8 0,1 0 2 16,1 2 6-16,3-1-5 0,-1-1-2 0,9 0 0 16,-11 4-2-16,5-4-3 0,6 0-2 15,-6 2 4-15,6-2-8 0,0 0 2 16,-6 4-3-16,6-4-1 0,0 0-3 0,0 0 1 15,0 0-9-15,0 0-4 0,0 0-3 16,0 0-1-16,0 0-4 0,0 0-1 16,0 0-5-16,0 0 0 0,0 0-9 0,0 0-5 15,18-10-171-15,-9 9 84 0,-1-1 56 16</inkml:trace>
  <inkml:trace contextRef="#ctx0" brushRef="#br0" timeOffset="34599.4292">11402 14999 62 0,'0'0'59'0,"0"0"-7"0,2 9 0 0,-2-9-15 16,0 0-6-16,0 0-8 0,0 0-6 15,2 1-9-15,-2-1-6 0,0 0-5 16,0 0-10-16,0 0-8 0,0 0-5 15,2 3-70-15,-2-3 33 0,0 0 21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40:11.770"/>
    </inkml:context>
    <inkml:brush xml:id="br0">
      <inkml:brushProperty name="width" value="0.05292" units="cm"/>
      <inkml:brushProperty name="height" value="0.05292" units="cm"/>
      <inkml:brushProperty name="color" value="#FF0000"/>
    </inkml:brush>
  </inkml:definitions>
  <inkml:trace contextRef="#ctx0" brushRef="#br0">5302 1288 57 0,'-2'-19'74'15,"-1"-2"-1"-15,1 3 0 0,2 1 8 16,0 0 3-16,-2 0-2 0,4 0-5 15,-4 0 13-15,4-1-4 0,-2 2 3 16,0 0 14-16,0 3 4 0,0 1-1 0,0 0-11 16,2 3-13-16,-2 5-5 0,0 4 10 15,0 0 6-15,5 19-3 0,-3 8-3 16,0 9-10-16,-2 10-10 0,0 15-6 0,-4 29-4 16,-1 3-6-16,1 4-3 0,-2 1-7 15,-1-2-5-15,1 0-1 0,0-9-15 0,2-1-22 16,0-21-26-16,0-13-33 15,4-13-27-15,-3-5-23 0,3-9-4 0,0-5-27 16,-3-11-29-16,6-7-363 0,-3-2 182 16,0 0 120-16</inkml:trace>
  <inkml:trace contextRef="#ctx0" brushRef="#br0" timeOffset="320.9978">5204 1511 39 0,'-4'-47'42'0,"4"11"5"0,-2 6 5 15,2 7-3-15,0 5 6 0,4 5-4 0,-2 2 12 16,5 4 14-16,1 2 5 0,5 8 1 15,1 5 7-15,6 5-3 0,5 11-3 16,7 9-3-16,8 18 1 0,5 7-7 16,-5 4-7-16,0 3-4 0,3 2-2 0,-1-2-3 15,0-2-2-15,-1-2-4 0,-6-4-3 16,1-4 3-16,-6-13-6 0,-7-8-1 0,-4-6 7 16,-4-4 5-16,-3-5 20 0,4 0 21 15,-8-8 5-15,0-3-9 0,0-8-11 16,-8 2-9-16,10-17-8 0,-8 1-4 15,-4-14-6-15,0-8-7 0,-1-13-6 0,-4-24-4 16,1-5-8-16,-2 7-1 0,4 9-2 16,0 11-4-16,2 9-4 0,0 6-4 15,2 6 2-15,-3 2-17 0,1 2-26 16,2 8-30-16,0 1-14 0,2 4-21 0,3 5-20 16,1 5-27-16,4 5-30 0,0 1-28 15,4 5-487-15,0 0 232 0,5 5 152 0</inkml:trace>
  <inkml:trace contextRef="#ctx0" brushRef="#br0" timeOffset="655.272">6155 1627 22 0,'2'6'61'0,"2"1"8"15,0 1 8-15,-2 5 4 0,2 2-4 16,1 0 1-16,-1 7-7 0,1 0 2 16,1 3-8-16,-2 0-7 0,2 2-3 0,3-1-7 15,-1 0-6-15,1 1 0 0,2-2-5 16,1-2-7-16,-2-2-1 0,6-2 0 15,-2-4 5-15,1-2-2 0,-2-5 11 0,2-2 5 16,-1-6 4-16,0-2 3 0,-2-2 8 16,2-4-2-16,-1-3 0 0,2-4 2 15,-2-2-6-15,-3-2 2 0,1-5-3 16,0 2-3-16,-3 0-1 0,-2 4-2 0,0 1-2 16,-1 2-1-16,-1 1-1 0,1 5-7 15,-1 1-7-15,0 4-3 0,-4 4-4 16,0 0 1-16,13 20-3 0,-7-5-4 0,-2 4-6 15,4-1-12-15,1 6-24 0,-2-4-15 16,3 4-17-16,-2-2-11 0,6 1-26 16,-4-4-15-16,0-2-6 0,3-3-12 0,-2-5-18 15,2-1-357-15,-1-6 170 0,0-2 112 16</inkml:trace>
  <inkml:trace contextRef="#ctx0" brushRef="#br0" timeOffset="1602.5801">6834 1846 446 0,'8'-31'0'0,"-1"3"15"0,2 3 12 16,-5 4 8-16,0 6 9 0,2-1 7 15,-4 5 5-15,2 1 7 0,-2 1 9 16,3 0-14-16,-3 5-6 0,1 1 9 0,-3 3 6 16,0 0-5-16,10 12 4 0,-6-3-5 15,0 7-7-15,0 2-7 0,-1 1-2 16,3 3-5-16,-2 1-1 0,-2 0-7 0,5-1-2 16,-3-2-3-16,-2-1 1 0,2-3-6 15,1 0-3-15,-3-2 2 0,0-3 1 16,2 0 4-16,0-1 11 0,-2-1-3 0,0-3 0 15,2-2-2-15,4-4-2 0,-8 0-4 16,12-6-3-16,-6 0-4 0,2-1 0 16,3-3-3-16,0 1-3 0,2-1 1 15,-3 1-4-15,0-2 2 0,4 3-3 0,-4 0-4 16,-2 2 1-16,3 2 3 0,0 1 1 16,-1 3-4-16,3 2 0 0,-3 0 0 0,3 7 0 15,-2 0-5-15,1 3-9 0,-1 0-14 16,0 1-2-16,-1 2-3 0,1-4 6 15,-3 3 3-15,0-3-2 0,1-1 8 16,-2-1-4-16,-1-3 1 0,0-1 2 0,2-3 5 16,2-2 1-16,-10 0 0 0,18-7 2 15,-7 1-2-15,-1-2-3 0,1-1 6 16,2 0-3-16,-3-1 0 0,2 1 2 16,0 2-1-16,-2-2-1 0,0 4 1 15,-1 1 0-15,2-1 2 0,-1 5-1 0,-10 0 5 16,19 5-2-16,-6 1 0 0,2 0-2 0,-3 1 6 15,4-1-2-15,-2 1 0 0,3 1 0 16,0-3-4-16,0 1 5 0,1-2 0 16,4 0 3-16,-1-4 2 0,1-2 2 15,2-4 6-15,2-4-2 0,-2-3 7 0,1-6 7 16,-1-2 8-16,0-4 0 0,0-5 8 16,-1-4 4-16,-1-4 2 0,-4-4-4 0,0-2 0 15,-6-4 2-15,-1 1 3 0,-1-2 1 16,-3 0 4-16,-1 8 4 0,-4 4 10 15,2 7 4-15,-4 3 6 0,3 2-8 16,-1 4-9-16,0 5-10 0,0 6-5 0,-2 4-5 16,2 6-3-16,-2 0-2 0,6 25-4 15,-4 0-2-15,2 13-2 0,0 3-5 16,6 12-4-16,-2 3-14 0,2-1-23 16,1-3-25-16,0-1-8 0,-3-4-2 0,3-10-8 15,-3-3-12-15,-2-7-11 0,2-2-2 16,-3-6 6-16,2-5 2 0,-1-7 11 0,-2-3 1 15,0-4 6-15,-4 0 9 0,8-14 3 16,-3-1 6-16,-1-2-2 0,1-2 8 16,1-2 3-16,-2 2 4 0,0 0 0 15,0 2 3-15,3 2 6 0,-1-1 2 0,0 3 4 16,1 1 5-16,4 5 4 0,-1 0 5 16,2 1-1-16,2 1 1 0,-2 4 1 15,5-1-2-15,0 2 1 0,2-3 2 16,1 3 0-16,0 0 4 0,-1-1-4 0,3-1-3 15,-4-2 0-15,2-2 1 0,-4 1-2 16,-1-1 1-16,0-3 0 0,-2 1-2 0,-3-1 4 16,-1-1-1-16,-2 1 1 0,-3 1 0 15,0 0-2-15,-2 1 2 0,0-1 0 16,0 4 1-16,-2 4-1 0,-4-6-1 16,4 6-1-16,0 0-2 0,0 0-1 0,-15 10-10 15,10-4-12-15,5-1-25 0,0 1-17 16,0 2-23-16,0-2-15 0,3-2-26 15,1-1-341-15,1 1 160 0,3-4 107 0</inkml:trace>
  <inkml:trace contextRef="#ctx0" brushRef="#br0" timeOffset="2051.7775">8746 1463 75 0,'4'-5'120'0,"-4"5"11"0,8 0 2 15,-8 0 3-15,11 6-4 0,-7 0-9 0,2 1-10 16,-2 2-9-16,1 0-11 0,-1 3-10 15,1 1-4-15,-1 0-10 0,0-1-6 16,-2 0-7-16,0-2-10 0,0 0-6 0,0 0-3 16,0-3 0-16,-2-1-6 0,0 0-7 15,0-3-4-15,0-3 1 0,0 0 2 16,0 0-10-16,0 0 2 0,0 0 0 0,13-15-6 16,-6 9 3-16,1 1-3 0,0-1-1 15,3-1-1-15,2-3-1 0,0 1 3 16,3-1-3-16,4-1 0 0,0 0 0 15,2-3-3-15,-1 0 3 0,1 0 2 16,2-2-6-16,-2 3 0 0,-3-2 1 0,-1 3 2 16,0-1 4-16,-6 3 21 0,1 2 19 15,-4 1 3-15,-3 1-4 0,-2 2-6 0,-4 4-1 16,0 0 1-16,0 0-3 0,0 0-5 16,0 0-3-16,0 0-1 0,-12 17-3 15,9-9 0-15,3 0-5 0,0-1-3 0,3 3 1 16,-1 0-3-16,0-1-4 0,0 2 4 15,2 5-3-15,0-3-1 0,0 1 0 16,1 4-3-16,-5 0 2 0,2 1-2 0,-4-3-2 16,0 5-13-16,-5-1-23 0,1 0-28 15,-2 1-36-15,-4-1-30 0,4-1-35 16,-2-6-42-16,0-1-471 0,-2-1 228 16,6-5 150-16</inkml:trace>
  <inkml:trace contextRef="#ctx0" brushRef="#br0" timeOffset="2213.0514">9476 1746 31 0,'-4'31'233'16,"-5"0"9"-16,-1-1-14 0,-6-1-21 0,0 0-19 16,-6 7-20-16,-1-2-26 0,0-4-39 15,2-3-48-15,-1-2-62 0,6-6-62 16,1-4-449-16,4-3 176 0,3-7 117 0</inkml:trace>
  <inkml:trace contextRef="#ctx0" brushRef="#br0" timeOffset="3327.8131">10871 2215 146 0,'6'-34'199'16,"2"2"-7"-16,1-1-8 0,1 0-15 0,-1-1-10 16,4-3-12-16,-1-9-13 0,-1 1-12 15,2 1-5-15,-7 7-2 0,2 3-2 0,-1-1-1 16,-5 9 1-16,0 2-7 0,-2 5-10 16,0 2-12-16,-4 6-10 0,-3 1-9 15,3 5-7-15,0 3-7 0,4 2-7 16,0 0-1-16,0 20-6 0,4-3-6 0,7 2-3 15,2 1 1-15,6 5-3 0,1 2-2 16,2 0-5-16,-3 1 2 0,2 1-4 16,0-3-2-16,-5 3 2 0,-2-2-4 0,-8-5 0 15,-4-1-1-15,-2-2-5 0,-4 0-1 16,-4 1-5-16,-2-3-2 0,-6-4-7 16,-1 0-3-16,3-7-10 0,-2 0-4 15,2-3-4-15,0 0 2 0,2-3 1 0,4 0-1 16,0-5 2-16,8 5 3 0,-4-3 1 15,4 3 3-15,0 0 4 0,20-14-1 0,-4 11 1 16,4-2 4-16,6-1 1 0,3-1-1 16,5 0 5-16,2-3-4 0,1-3 6 15,1 0 0-15,2-5-1 0,-1 0 2 0,-9 0 6 16,0 3 13-16,-3-4 5 0,-3 1 5 16,-5 2 6-16,-4-1 0 0,-2 0 5 15,-5 5-2-15,-6 1-3 0,0 3 1 0,-4 1-7 16,-4 2 0-16,-3 5-3 0,9 0-4 15,-18 10-6-15,6 0 1 0,2 3-2 16,0 3-3-16,1 2 1 0,2 3-6 16,3-2-2-16,6 0-6 0,0 0-2 0,8 2 0 15,0-3-3-15,4-3 1 0,0-4 1 16,2-3-2-16,3-2 2 0,3-6 1 16,0-4 2-16,4-4-2 0,4-4 5 0,-3-7 7 15,7-7 5-15,-4-5 6 0,10-16 5 16,-4-7 4-16,-4-6 4 0,-2-4 1 15,-4-4 3-15,-4 0 0 0,-3 1 1 0,-6 10 3 16,-7 7 3-16,-1 10 9 0,-1 4 6 16,-2 8 7-16,0 1 5 0,-2 5-10 15,0 3-12-15,0 8-8 0,-2 7-3 0,2 4-2 16,0 0-4-16,-15 28 8 0,6 5-16 16,5 8-6-16,0 12-3 15,4 8-18-15,2 19-11 0,4-3-5 0,7 2-3 0,2-4-6 16,7-4 1-16,0-4-5 0,-3-17 4 15,1-10 3-15,-2-2 0 0,2-9 1 0,-2-8 1 16,0-6-2-16,3-7 0 0,-2-3-2 16,0-5 7-16,4-6 1 0,0-4-2 15,-2-2 3-15,-1-4-4 0,0-5 6 16,0 2 0-16,-5 2 2 0,-1 0 2 0,1 1-1 16,0 3 5-16,-5 3-2 0,2-2 2 15,-4 1-2-15,2 4 2 0,1 1 1 0,2 0 3 16,6 5 0-16,-3 1 6 0,4 1 2 15,-2 4 2-15,2 1 2 0,-1 1 2 16,0 3-1-16,2 1 5 0,-7 0-1 16,6 4 1-16,-5-1 1 0,-5-1 1 0,-1 2-1 15,-5 1-2-15,-2 1 1 0,0 0-1 16,-4-2-6-16,-2 0-18 0,-3-2-31 16,-1-1-37-16,-5-2-46 0,3-2-41 0,-3-5-34 15,0 0-32-15,1-3-625 0,-1-5 292 16,-4-1 193-16</inkml:trace>
  <inkml:trace contextRef="#ctx0" brushRef="#br0" timeOffset="3484.5192">12069 1628 51 0,'-4'-5'181'0,"0"-1"-13"0,-1 1-13 16,5 1-13-16,0-2-11 0,0 6-12 15,11-10-13-15,-1 5-7 0,7-3-11 0,4 0-21 16,2 1-40-16,7 0-33 0,4-2-52 15,2 2-50-15,5-1-288 0,-2 5 135 16,3 0 89-16</inkml:trace>
  <inkml:trace contextRef="#ctx0" brushRef="#br0" timeOffset="3622.3033">13182 2127 144 0,'-10'44'169'0,"-3"-6"-7"16,-2-1-13-16,-2-6-12 0,-2 5-18 15,-2-5-29-15,-3-2-44 0,6 0-50 16,-4-8-81-16,5-2-231 0,1-6 108 0,4-5 70 16</inkml:trace>
  <inkml:trace contextRef="#ctx0" brushRef="#br0" timeOffset="4676.9926">13872 1203 189 0,'0'-7'216'0,"0"-1"-14"0,0 5-16 15,0 3-11-15,0 0 11 0,0 0-2 0,3 34-8 16,-1-5-14-16,-2 11-11 0,-2 13-17 15,-1 8-4-15,-1 23-16 0,-3 0-7 16,1-3-11-16,-2 3-14 0,-3-6-3 16,1-3-10-16,-1-14-7 0,2-14-7 0,-1-1-3 15,2-11-1-15,-1-2-7 0,2-8 0 16,-1-2-7-16,2-8-5 0,0-3-3 16,1-6-8-16,-1-6 0 0,6 0-5 15,0 0 0-15,-6-20 2 16,8 9-5-16,0 0-1 0,2-3-3 0,0 3-2 0,5 0 0 15,-3 0 1-15,4 4-3 0,2 1-3 16,2 2 1-16,0 1 1 0,6 3-1 0,1 1 0 16,3 1 1-16,0 2 0 0,6 1-2 15,2-4 2-15,3 3-1 0,-2-2-2 16,3-2 1-16,0 0-1 0,4-6-3 0,1 0 1 16,-3-1 5-16,-1-5-3 0,-1 1 1 15,-4-2-2-15,0-5 3 0,-5-1 0 0,-3-2 1 16,-1 3 2-16,-6-1 6 0,-2 0 6 15,-3 1 7-15,-3 5 3 0,0 0 5 16,-1 1-4-16,-2 3 1 0,-2 1-7 16,0 2-4-16,-4 6-5 0,0 0-4 0,0 0 9 15,-4 23-12-15,2-8 3 0,2 2 1 16,-2 2-4-16,2 3-3 0,2 0-2 0,2 1 1 16,3 2-7-16,2-2 2 0,-1-4-9 15,4 2 4-15,1-4-2 16,4-2 1-16,0-3 4 0,3-3-3 0,0 0 1 15,2-9 1-15,-1-3 3 0,2 0-6 0,0-5 4 16,1-2-5-16,-3-2 2 0,0-2-2 16,-2-3 3-16,-3 1-1 0,2 1-3 15,-3 1 4-15,-5 3-3 0,1 2 7 16,0 1-5-16,-3 0-2 0,-2 3-2 0,-2 5 2 16,-4 0-1-16,0 0 0 0,14 9 1 15,-10 0-3-15,-2 1 1 0,2-1-9 0,2 3 2 16,0 0 4-16,1-1-4 0,1 0 1 15,1 0 3-15,-1-1 1 0,-1-3-1 16,1-1 4-16,0-1 1 0,3-2-1 16,0-3 5-16,1-2-1 0,3-2 1 15,0-1-1-15,0-1 1 0,1-4-1 0,2 3 3 16,-4-2 0-16,4 0 0 0,-2 2 1 16,-1-1 0-16,0 3-3 0,2-1 2 0,-3 2-1 15,0 0-1-15,-2 4 4 0,1 0-2 16,-3 0 6-16,1 4 0 0,0 0 1 15,-5 0 1-15,2 3-2 0,-4 1 2 16,0 2 0-16,-2-1-3 0,-2 0 4 0,-2 2 1 16,-2 3-3-16,-2 0-7 0,0 0-12 15,-5-6-25-15,-1 4-25 0,-8 0-31 16,2-3-32-16,-4 0-33 0,-3-3-42 0,-1-4-627 16,-3-2 282-16,-2-2 187 0</inkml:trace>
  <inkml:trace contextRef="#ctx0" brushRef="#br0" timeOffset="5253.8268">15597 1030 188 0,'15'33'222'16,"-5"-1"-5"-16,-4 0-9 0,2 3-17 0,-4 3-18 16,-2 4-19-16,0 2-13 0,-2 3-13 15,2 7-27-15,-4-3-18 0,-2 0-31 16,-2-1-31-16,-4-2-33 0,2-8-21 0,0-4-19 15,-3-4-6-15,1-3 12 0,-1-7-13 16,2-2 1-16,-1-5 6 0,2-5 3 16,-1-3 19-16,0-3 8 0,3-2 10 0,6-2 5 15,0 0 5-15,-10-10 8 0,10 4 7 16,0 6 7-16,10-15 0 0,-2 6 2 16,8-3 3-16,2-1-1 15,2-2 2-15,5-1 6 0,7-3 6 0,4-1 0 0,-1-3 3 16,1 0 2-16,1 2 4 0,-1-2 0 15,-8 6 0-15,-3 1 5 0,-4 3 6 0,-2 1 13 16,-5 4 1-16,0 2-6 0,-8 0-4 16,0 4-6-16,-6 2-2 0,0 0-3 15,0 0-6-15,0 15-4 0,-2-5-8 16,0 2 3-16,4-2-7 0,-2 4 2 0,2 1-3 16,0 2-2-16,4 3-2 0,1 2-5 15,-3 1 0-15,5-3-1 0,-3 4-4 16,-2-1 0-16,1-2-7 0,-3-2-12 0,-2 0-22 15,-2-2-28-15,-3 0-25 0,-1-1-39 16,-3-1-31-16,-4-2-51 0,-3 0-536 16,-4-4 251-16,-5 2 165 0</inkml:trace>
  <inkml:trace contextRef="#ctx0" brushRef="#br0" timeOffset="5668.9073">9533 2985 169 0,'-21'4'206'0,"11"-2"-10"0,10-4-4 0,0 2-6 15,22-12-6-15,12 4 0 0,19-7 3 16,38-4-3-16,36-6-4 0,28-2-2 16,19 1-11-16,52-4-1 0,11 1-4 15,15 1-10-15,13 3-6 0,5-1-8 0,7 2-17 16,2 3-6-16,6 2-12 0,-6 2-8 0,-6 2-2 16,-2-1-14-16,-11 5-2 0,-10 0-12 15,-4 2-6-15,-52 0-4 0,-4 5-4 16,-10-1 0-16,-6 4-10 0,-11-2 0 15,-8 1-3-15,-11 4-8 0,-32-2 1 0,-8 0-3 16,-7 3-6-16,-20-3-3 0,-16 0-18 16,-15 1-9-16,-1-1-20 0,-7 0-16 0,-4-1-27 15,-5 1-40-15,1-6-61 0,-2 0-54 16,3-7-41-16,-1 0-784 0,0-7 359 16,4-3 237-16</inkml:trace>
  <inkml:trace contextRef="#ctx0" brushRef="#br0" timeOffset="5848.1328">17392 1366 58 0,'9'-2'77'0,"-9"2"-19"16,14-2-29-16,-14 2-38 0,11 2-64 15,-11-2 25-15,6 9 16 0</inkml:trace>
  <inkml:trace contextRef="#ctx0" brushRef="#br0" timeOffset="5966.6794">17470 1861 17 0,'9'30'185'16,"-2"-7"-3"-16,1-4-13 0,-2-3-11 0,-2-2-15 16,1-6-15-16,-1 0-8 0,-2 1-18 15,0-3-34-15,0-2-49 0,-2-4-53 16,0 0-77-16,0 0-279 0,0 0 132 15,-21-19 88-15</inkml:trace>
  <inkml:trace contextRef="#ctx0" brushRef="#br0" timeOffset="10491.9931">7607 3610 61 0,'-13'2'211'16,"-2"3"0"-16,-4 9-4 0,-2 10 1 15,-20 28-2-15,3 8-8 0,1 13-13 0,-7 29-14 16,3 4-13-16,3 0-17 0,4 1-11 15,2-2-17-15,9-21-11 0,-1 0-7 16,4-9-20-16,4-6-7 0,4-15-10 0,4-14-16 16,1-9-24-16,1-5-24 0,4-7-26 15,0-10-39-15,0-3-39 0,2-6-20 16,0 0-18-16,0 0-4 0,6-38 5 16,-4 14 5-16,0-10 11 0,0-7 12 0,0-12 11 15,-2-6 11-15,5-21 13 0,-1-2 19 0,0 1 19 16,0 13 17-16,0 11 12 0,5 3 13 15,-2 4 15-15,3 6 5 0,0 7 13 16,3 5 13-16,4 6 11 0,2 1 16 16,5 6 2-16,-2 6 9 0,8 9 9 0,2 7 6 15,9 6 8-15,5 8 0 0,17 18-5 16,-4 5-4-16,3 7-6 0,-5 5-6 0,-2 1-6 16,3 1-7-16,-8-1-3 0,1-5-4 15,-7-3 2-15,-5-8-3 0,-7-11 6 16,-8-3 4-16,0-2 5 0,-5-6 12 15,-2-1 21-15,0-7 16 0,-7-3-5 0,3-7-9 16,-2-1-6-16,-1-8-2 0,1-9-8 16,-1-10-11-16,-1-5-10 0,2-13-7 15,1-22-8-15,1-9-6 0,0 1-4 0,1-2-8 16,1 7-6-16,-2 12-7 0,0 13-5 16,-3 6-20-16,-2 9-20 0,2 2-33 15,-2 7-29-15,0 4-24 0,-2 4-4 16,5 10-13-16,-2 4-20 0,3 6-27 0,3 10-45 15,-1 6-24-15,2 11-20 0,-2 0-7 16,8 6-546-16,-1 4 275 0,0-1 182 0</inkml:trace>
  <inkml:trace contextRef="#ctx0" brushRef="#br0" timeOffset="11013.4014">8730 4248 767 0,'20'13'-18'0,"-5"-5"26"0,-1-4 22 0,-3-3 28 16,0-2 18-16,-3-3 15 0,-2-2 16 15,0-1 6-15,-3-1 2 0,-1-2 5 16,-2 1 1-16,-2-1-5 0,-3 2-7 0,-1 1-7 15,-2 1-12-15,-5 3-6 0,-2 4-11 16,-4 4-9-16,-2 4-4 0,-2 4-8 0,-5 4-4 16,3 4-6-16,4 2-2 0,0 0-6 15,3 2-5-15,6-6-6 0,2 0-4 16,3-3-2-16,3 2-4 0,2-5-2 16,2-1-1-16,4-3-2 0,2-3-1 15,5-2 1-15,-1-2 3 0,4-2-6 0,2-4 0 16,1-2-1-16,2 1 0 0,-2-2 1 15,2 0-4-15,-2 2 3 0,-3-1-2 0,0 0 0 16,-2 5-2-16,1-1-1 0,-3 4 0 16,6 4 1-16,-4 1 0 0,-2 0 3 15,3 5 0-15,0-3-1 0,0 3-2 16,-1-1 0-16,1-1 1 0,2-1 1 0,1-2 1 16,2-1 0-16,1 0 0 0,2-6 4 15,0-4 2-15,3-4 3 0,1-3 8 0,0-4 8 16,2-6 9-16,-3-2 1 0,4-8 2 15,-5-2-1-15,-2-6 4 0,-2-1-5 16,-3-5-2-16,0-4-1 0,-6 2 2 16,-3 6 3-16,-1 2 4 0,-2 3 5 0,-2 9 1 15,3 1 0-15,-5 7-1 0,2 3-6 16,-4 9-6-16,-1 5 0 0,3 2-4 16,-10 15-4-16,3 4-1 0,-1 6-7 0,0 7-2 15,2 4-2-15,-2 4-2 0,4 4-9 16,0-2-10-16,2 2-13 0,0-2-19 0,2 0-20 15,4-3-16-15,0-3-26 0,3-2-27 16,4-4-27-16,-1-5-32 0,1-3-28 16,1-4-34-16,-1-7-602 0,2-1 289 15,-5-7 190-15</inkml:trace>
  <inkml:trace contextRef="#ctx0" brushRef="#br0" timeOffset="11188.9887">9275 4329 1808 0,'-13'-8'39'15,"2"4"7"-15,1 0 24 0,2-2 21 0,1 2 4 16,0 2-9-16,3-1-11 0,0-3-14 16,2 2-11-16,2-2-5 0,2-2-4 15,6 1-3-15,6-4-6 0,4-1-5 16,1-3-19-16,5 2-33 0,2-5-35 0,3 2-49 16,1 0-64-16,-3 1-591 0,0-1 260 15,-3 5 171-15</inkml:trace>
  <inkml:trace contextRef="#ctx0" brushRef="#br0" timeOffset="11776.9732">10126 4132 1720 0,'0'0'18'0,"-16"-4"20"0,10 0 15 16,-2 0 43-16,2 0 21 0,-1 2 11 16,1-1-5-16,6 3-14 0,-13-4-14 15,9 2-4-15,4 2-5 0,0 0-15 0,-15 13-3 16,11 3-8-16,0 4-3 0,0 5-6 16,-2 5-5-16,0 3-2 0,2 3-6 0,-2-1 0 15,0 0-7-15,2-1-4 0,-2-6 2 16,1-2-8-16,1-1-2 0,0-6-5 15,-1-1-8-15,1-5-7 0,0-2-5 16,0-5-4-16,-1-5 1 0,5-1 0 0,-12-7-1 16,8-2 2-16,0-8 2 0,2-5 2 15,-3-4-1-15,5-6-1 0,0-8 0 16,3-1 1-16,1 4 1 0,0 0 1 0,2 8-1 16,0 1 0-16,3 6 1 0,-1 2-1 15,1 4 5-15,4 7 0 0,3 6 3 16,0 3-2-16,0 3 4 0,5 6-2 0,3 5 3 15,3 5-1-15,-2 3 1 0,1 2-2 16,1 3 0-16,-1-5 0 0,0 2 1 16,-4-4 0-16,2 0-3 0,-7-5 6 0,1-4 7 15,0 1 16-15,-4-6 14 0,1-3 3 16,-2-4-7-16,0-4-2 0,-1-7-3 16,4-2 1-16,-4-7-5 0,0-8 5 0,2-5-13 15,-2-8-3-15,1-3 0 0,-1-5-7 16,-1 0-4-16,0 0 3 0,-1 6-2 15,0 4-5-15,-3 6-3 0,2 2-14 0,-1 7-18 16,-2 2-20-16,-2 2-36 0,-1 6-35 16,1 5-26-16,2 1-31 0,1 7-45 15,-1 2-50-15,-6 0-636 0,13 14 309 0,-7-7 203 16</inkml:trace>
  <inkml:trace contextRef="#ctx0" brushRef="#br0" timeOffset="12141.9306">10954 4167 142 0,'0'34'159'0,"0"-3"-6"0,-2-2-14 16,4-2-10-16,-2-2-12 0,4 0-7 0,0-3-9 16,0 2-9-16,4-4-4 0,1-3-2 15,1 0-7-15,3-5-4 0,0-3-2 16,1-5-9-16,4-2-2 0,-4-4-2 15,6-2 2-15,-6-3-3 0,3-1-1 0,1-5 4 16,-2-2-1-16,-1-3 3 0,0 2 1 16,-3-5 2-16,-3 6 2 0,-1 3 2 15,1-2 3-15,-3 3-1 0,1 0-6 0,-3 3-3 16,0 0-5-16,0 3-6 0,0 2-5 16,-4 3-4-16,0 0-6 15,2 14-2-15,-4-3-5 0,2 3 0 0,-2 2-4 0,2 3-5 16,-2 0 0-16,0 3-7 0,2-2-14 15,-2-4-23-15,4 1-26 0,-4-3-30 16,6-1-24-16,0 0-28 0,4-3-30 16,2-4-37-16,-2-3-31 0,2-3-489 0,3 2 244 15,0-6 161-15</inkml:trace>
  <inkml:trace contextRef="#ctx0" brushRef="#br0" timeOffset="12711.1875">11567 4236 74 0,'0'-5'148'16,"0"5"5"-16,0 0-16 0,0 0-11 16,0 0-9-16,0 0-8 0,0 0-7 15,0 0-9-15,-2 22-7 0,2-16-10 16,0 2-6-16,0-2-6 0,0 1-9 0,2-1-5 16,-2 0-6-16,3 0-4 0,-3-1-9 15,2-1 5-15,-2-4-1 0,4 6 1 0,0-2-2 16,0-3-1-16,-4-1-4 0,8 2-1 15,1-2-6-15,-3 1 1 0,-6-1-1 16,17 3-1-16,-8-3-1 0,1 2 3 16,-2 0-3-16,6-1-2 0,-4 4-1 0,0-1 2 15,3 0 0-15,0 2 0 0,0 3-5 16,-1-2-1-16,2 2-6 0,-2 2 5 0,-2-3-2 16,1 3 1-16,0-3-3 0,-3 2-1 15,0 0 0-15,-1-3-3 0,-1-1 1 16,0 0 0-16,3 0-1 0,-4-3 1 15,-1 1-1-15,-4-4 3 0,6 4 0 0,-6-4 3 16,4 2 5-16,-4-2 2 0,0 0 7 16,0 0-1-16,6-12 5 0,-4 8 1 0,0-1-1 15,-2 5 1-15,7-12-3 16,-5 5-2-16,5 1-4 0,-1-1 2 0,0 0-4 16,5-4-2-16,-3 4-2 0,3 0-1 15,0-1-3-15,1-1-3 0,-2 2 4 0,4 0-5 16,-2-1-1-16,1 1 0 0,2-2 4 15,0 4-2-15,-1-2-3 0,-1 3 1 16,0-2-1-16,-1 0 3 0,1 4 1 16,-2 1 0-16,1 2-1 0,1 5 1 0,-3 2 0 15,4 0 0-15,-4 5-1 0,-2 1-2 16,3 4 1-16,-2 0-1 0,1 1 0 0,-2-1-3 16,1 1-10-16,-1 0-21 0,1-4-24 15,0-1-28-15,-1-1-45 0,2-1-50 16,-2-7-579-16,2 1 257 0,0-6 169 15</inkml:trace>
  <inkml:trace contextRef="#ctx0" brushRef="#br0" timeOffset="13051.5938">13161 3659 111 0,'-15'-17'290'0,"5"0"12"15,1 5-4-15,-1 3-13 0,3 1-19 0,-4 4-29 16,1 3-16-16,0 2-23 0,-8 7-16 16,-7 8-10-16,-1 8-11 0,-2 9-12 0,-11 17-8 15,1 11-16-15,2 1-8 0,4 3-10 16,3 6-14-16,5 0-8 0,8 2-10 15,4-13-7-15,8-6-7 0,6-8-2 16,2 6-15-16,8-6-21 0,2-2-22 0,5-7-19 16,7-3-28-16,4-5-32 0,1-4-31 15,3-8-31-15,0-5-34 0,6-3-23 0,0-5-35 16,-1-4-25-16,3-4-634 0,0-2 303 16,-4-1 200-16</inkml:trace>
  <inkml:trace contextRef="#ctx0" brushRef="#br0" timeOffset="13361.2938">13542 4370 413 0,'15'-22'19'0,"-4"3"22"15,-3 4 11-15,-2 2 21 0,-2 4 7 16,0-1 23-16,-2 2 9 0,-2 3 4 16,0-1 1-16,0 6-6 0,-2-6-5 0,2 6-2 15,0 0-3-15,-16 16-1 0,10-3-7 16,-1 2-7-16,0 2-2 0,1 4-4 0,2 0-4 16,2-2-8-16,2 3-3 0,0-4-7 15,2-1-1-15,2 0-5 0,2-1-3 16,3-3-3-16,4-2-4 0,-1-3 0 0,4-2-3 15,2-4-4-15,-1-2-1 0,2-2 2 16,-2-2 9-16,3-3 2 0,-4-3 4 16,1-3 3-16,-2-3-2 0,-4-3 1 0,-1-2-3 15,-2-1-4-15,-6-3 2 0,1 3-3 16,-6 2-2-16,-3-3-6 0,-6 2-2 16,-5 2-5-16,-7 2-5 0,-3 1-5 15,-5 5-7-15,-4 1-20 0,2 3-14 0,-4 4-27 16,5-2-32-16,1 4-45 0,2-2-48 15,5 3-45-15,-3-3-52 0,7 3-561 16,2-4 283-16,4 1 186 0</inkml:trace>
  <inkml:trace contextRef="#ctx0" brushRef="#br0" timeOffset="13606.9612">13779 3518 50 0,'7'-5'214'16,"1"2"13"-16,2 3 7 0,8 4 2 16,2 5-2-16,10 9-3 0,9 8 0 0,13 20-15 15,1 6-13-15,10 21-21 0,-3 2-17 16,-18-6-11-16,-3 6-16 0,-12-1-16 0,-8 4-7 16,-11-2-10-16,-8-11-18 0,-8-12-5 15,-7 15-21-15,-10-7-34 0,-3-13-33 16,-8 1-42-16,2-12-53 0,3-6-62 15,-1-5-67-15,-7-1-711 0,5-12 320 0,-3-3 211 16</inkml:trace>
  <inkml:trace contextRef="#ctx0" brushRef="#br0" timeOffset="16336.6337">5505 5736 154 0,'0'-10'185'0,"0"1"-5"16,0 3-13-16,2 0-12 0,-2 6 4 15,0 0 7-15,10 17-2 0,-1 2-2 0,2 10-5 16,-1 10-11-16,3 8-9 0,8 25-6 0,0 4-16 15,3 6 0-15,-4 5-10 0,6 19-4 16,0 0-6-16,-5-18-2 0,2 2-3 16,-4-6-6-16,2-7-1 0,3-7-7 15,-6-3-6-15,2-15-5 0,-6-12-2 0,-1-8 5 16,-2-7-1-16,-3-4 10 0,3-3 4 16,-3-8-6-16,1-6-2 0,-3-7 1 0,1-4-2 15,-3-10-9-15,2-9-7 0,-4-5-5 16,0-10-7-16,-2-5-3 0,2-11-5 15,-4-6-17-15,2-23 7 0,2-3-3 16,2 3-3-16,0 0-4 0,6 3-1 0,-4 7-4 16,2 13-1-16,0 11-6 0,-1 12-9 15,-1 2-11-15,1 6-21 0,-1 2-3 16,0 5-20-16,1 5-17 0,-1 3-12 0,0 4-12 16,2 1-20-16,4 6-24 0,-2 3-31 15,2 3-36-15,2 3-39 0,0 5-38 0,-1 0-603 16,-1 1 304-16,0 5 200 0</inkml:trace>
  <inkml:trace contextRef="#ctx0" brushRef="#br0" timeOffset="16538.4011">5414 6586 150 0,'34'-16'151'0,"-18"9"-6"15,8-7 4-15,5 1-5 0,5-2-14 0,9-1-11 16,3-1-13-16,1 4-10 0,1-2-12 16,-1 3-13-16,2 0-33 0,-9 4-30 0,0-1-35 15,-2 1-38-15,-6 6-34 0,-2-1-309 16,-1 1 138-16,-3 2 92 0</inkml:trace>
  <inkml:trace contextRef="#ctx0" brushRef="#br0" timeOffset="16970.9769">6610 6397 152 0,'12'1'168'0,"1"5"-7"15,0 1-6-15,3 7-11 0,-2 2-10 0,0 4-12 16,3 5-10-16,-4 2-10 0,0 3-9 15,-1-1-12-15,-1 3-7 0,-2-1-8 16,1 0-6-16,-4-5-5 0,-2-1-6 16,3-4-5-16,-3-4-4 0,-1-2 1 0,1-3 1 15,-2-5-3-15,-2-5 0 0,0-2 10 16,0 0 13-16,0 0 11 0,0-23 4 0,0 10 3 16,0-6-3-16,0-2-2 0,2-6-4 15,2 0-5-15,2-6-6 0,5-1-3 16,-1 3-7-16,4 0-2 0,0 2-2 15,0 1-4-15,8 6 2 0,-1 0-7 16,1 8-3-16,0 3-2 0,6 5-1 0,-4 6-2 16,3 3-4-16,1 4 1 0,-3 5-4 15,2 2-3-15,-1 9-2 0,-5 0-2 0,0 6-2 16,-4-1 0-16,-2 3-7 0,-5-1-7 16,-3-2-9-16,2-3-15 0,-5-1-19 15,-2-5-26-15,2 0-28 0,0-4-33 16,0 0-44-16,0-5-47 0,0-2-626 0,4-7 288 15,-2-1 191-15</inkml:trace>
  <inkml:trace contextRef="#ctx0" brushRef="#br0" timeOffset="17729.0334">8561 6122 20 0,'0'0'193'0,"0"0"3"0,0 0-4 15,5 23-6-15,-5-4-11 0,2 9-9 16,0 3-15-16,-2 3-12 0,-2 9-13 16,-3 0-11-16,-1 6-12 0,-4 6-11 0,-1-6-10 15,-1-2-20-15,-4 1-26 0,2-5-23 16,-1-11-24-16,2-2-24 0,0-8-24 0,3-4-27 16,-1-9-12-16,3-5-3 0,-1-6 7 15,9 2 9-15,-12-17 6 0,6 0 16 16,-1-6 10-16,2-4 13 0,1-11 10 15,0-1 12-15,2-4 9 0,2 2 16 0,2-1 13 16,2-1 9-16,0 5 15 0,6 4-3 16,2 2 3-16,0 5 5 0,4 7 4 0,0 4 5 15,3 7 2-15,3 4-2 0,0 8-2 16,8 2-1-16,5 8-5 0,1 3-1 16,4 5-4-16,1 3-7 0,0 0 0 15,-1 2-1-15,0 0-7 0,1-3 3 0,-5 1 5 16,-2-9 8-16,-5 0 13 0,-3-4 6 15,-4-1 14-15,-2-5 5 0,-1-5-3 0,-2-1-1 16,0-5 1-16,-3-2-3 0,2-7-3 16,-2-4-7-16,-3-4-1 0,2-5-10 15,-5-6-9-15,1-5-2 0,-3-3-5 16,0-4-6-16,0 4-4 0,1 5-5 0,-3-2-6 16,1 11-18-16,-1 1-23 0,0 3-27 15,-2 2-30-15,2 8-22 0,0 3-21 0,-2 4-13 16,4 7-22-16,-6 0-26 0,16 10-27 15,-6-1-552-15,3 4 258 0,4 1 171 16</inkml:trace>
  <inkml:trace contextRef="#ctx0" brushRef="#br0" timeOffset="18357.7287">9726 6271 53 0,'10'0'111'0,"-2"0"9"0,1-2 9 0,-9 2 9 15,4-8-2-15,-4 8-10 0,0 0-8 16,-15-7-5-16,3 7 1 0,0 0-6 0,-8 3-4 15,1 1-6-15,-4 6-8 0,0 0-7 16,-3 3-13-16,5 0-3 0,-3 6-6 16,6-2-10-16,0 0-3 0,6 1-8 15,0-4-5-15,5 3-3 0,4-9-4 0,3 4-2 16,3-5-3-16,6-1-2 0,1-1-2 16,0-4-1-16,4-2-2 0,2-5-4 0,1 0 0 15,4-1-1-15,0-2 0 0,1 1-3 16,-1 1-4-16,-2 0 7 0,-2 1-9 15,-1 1 4-15,2 4 0 0,-4 1-2 16,1 1 1-16,0 4-1 0,2 1 0 0,-3 1 0 16,2 0-3-16,0 4 0 0,4 1 4 15,-6-4-3-15,7 3-1 0,1-4 0 0,-4-1 2 16,4-3-2-16,-1-1-2 0,3-4 2 16,2-1-2-16,4-4 1 15,2-8 3-15,0-1-1 0,4-6 7 0,-2-5 2 16,-2 1 6-16,-2-6 8 0,-3-3 3 15,-4-1 8-15,-4-3 1 0,-5 7 1 0,-2 0 6 16,-6 7 3-16,0 0 3 0,-2 6-4 0,-2 2-3 16,-2 6-4-16,0 5-6 0,-2 4 1 15,2 2-7-15,0 0-2 0,-12 21-1 16,8-3-4-16,0 3-7 0,-4 5-8 16,2 3-9-16,2-1-12 0,0 6-9 0,0-3-13 15,2 0-21-15,0-1-15 0,0 1-7 16,2-5-1-16,-2-2 3 0,2-2 8 15,-3-2 8-15,1-7 4 0,-4-1 5 0,2-8 5 16,-5 0 8-16,3-4 3 0,6 0 18 16,-15-8 6-16,7-3 16 0,2-1 11 0,3-1 5 15,0-1 6-15,3-4-3 0,6 3-3 16,0-1-1-16,4-1 0 0,5 0 0 16,2 2 0-16,2 0-3 0,3 0-2 15,0 3 1-15,6-1-6 0,1-1-14 0,3 6-22 16,-4-3-35-16,-1 4-36 0,1 0-38 15,-2-2-42-15,-2 0-431 0,2-1 208 0,-5 2 137 16</inkml:trace>
  <inkml:trace contextRef="#ctx0" brushRef="#br0" timeOffset="18983.4686">10815 5957 4 0,'-2'-6'167'0,"-2"0"5"16,2 3-6-16,0-3-11 0,0 2-11 16,2 4-7-16,-4-10-12 0,4 10-7 0,-2-5-11 15,2-1-5-15,0 6-7 0,-2-8-7 16,2 8-3-16,0-7-7 0,0 7-7 16,0-8-6-16,0 1-6 0,0 1-4 15,0 0-1-15,2-2 1 0,-2 3 3 0,0-3 7 16,2 2-1-16,-2 0-2 0,0 1-3 15,0 5-2-15,0 0-3 0,0 0-2 0,0 0 3 16,0 0-1-16,-9 29-3 0,3-11-1 16,0 9 0-16,-3 4-4 0,-2 0-6 15,1 6-2-15,0 0-3 0,-4 4 1 16,4-5-10-16,-3 1-9 0,3-3-12 0,-1-4-14 16,3-2-8-16,1-6-4 0,1-1-8 15,0-6-4-15,2-2-3 0,2-5 4 0,2-4 4 16,0-4 0-16,0 0 4 0,0 0 2 15,10-23 3-15,-6 10 4 0,2-8 2 16,5-4 0-16,-2-6 5 0,1-1 3 16,3 0 5-16,-3 0 5 0,4 3 5 0,-6 4 1 15,2 5 3-15,0 1 0 0,2 7-1 16,0 2 1-16,1 8-1 0,-1 7-2 16,4 2-1-16,-2 6 0 0,3 6 1 0,-2 6-2 15,2 4 1-15,0-1-2 0,-2 2-3 16,1 1 3-16,0 0 0 0,-4-3-1 15,3-3 1-15,-3-3-3 0,-1-4 4 16,-2-3 12-16,1-2 4 0,0-7 0 0,0 0-2 16,0-8 1-16,0 0-3 0,1-7 1 15,0-3-5-15,-1-5-1 0,1-4-3 0,-3-5-1 16,0-1-4-16,1-3 2 0,0-3-7 16,-3 4-7-16,0 4-13 0,0 0-23 0,1 5-24 15,-5 3-29-15,5-1-26 0,-5 5-20 16,4 1-15-16,0 5-12 0,0 1-17 15,1 5-25-15,1-2-469 0,-8 3 230 16,15 4 152-16</inkml:trace>
  <inkml:trace contextRef="#ctx0" brushRef="#br0" timeOffset="19310.9301">11356 6109 120 0,'6'12'135'16,"0"-1"14"-16,-2 4 13 15,0 1 6-15,-2 0 1 0,1 3-2 0,-1 2-7 16,-2 1-14-16,0-2-13 0,0 1-13 0,2 2-12 15,0-2-10-15,0-2-11 0,3 0-10 16,-1-2-8-16,0-1-11 0,5-3-7 16,-1-4-9-16,4-3-6 0,2-3-3 0,0-3-3 15,3-3-4-15,2-3-2 0,-2 1-2 16,4-6 1-16,0 0-5 0,-1-2-3 16,-2 0-1-16,1 0-1 0,-1-1 1 0,-2 1 5 15,-6 4 9-15,4 1 2 0,-6 1 2 16,0 1-3-16,-3 4-4 0,-1 0-2 15,-4 2 0-15,0 0-3 0,6 13 0 0,-3-5 3 16,-3 0-7-16,2 3 0 0,-2 0-2 16,2 3-2-16,-2 1-2 0,2-1-9 15,0 3-16-15,2-3-16 0,1 3-23 0,1-7-29 16,0 5-28-16,4-7-28 0,2 2-27 16,0-5-23-16,-2-3-505 0,4 0 236 15,0-2 156-15</inkml:trace>
  <inkml:trace contextRef="#ctx0" brushRef="#br0" timeOffset="19799.5784">11992 6332 33 0,'2'-8'93'0,"1"1"6"0,-3 1 1 0,2 0 6 15,-2 1 1-15,2 1-1 0,-2 4 0 16,0-6-5-16,0 6-3 0,0 0-4 0,0 0-9 16,0 0-8-16,2 15-8 0,-4-7-6 15,4 0-6-15,-2-1-5 0,0 1-4 16,0 1-7-16,0-1-2 0,2-1-8 15,-2 1-2-15,2 0-2 0,0 0-1 0,-2-3-5 16,3-2 4-16,-3-3 2 0,6 6-4 16,-6-6 2-16,6 0 4 0,-6 0 3 0,0 0 1 15,17-4-2-15,-11 2 0 0,3 1 1 16,0-4 3-16,-1 4-3 0,0-3 3 16,1 2-1-16,2 1 4 0,-1-1 2 15,-1-1-6-15,3 3-1 0,-1 0-3 16,2 3-2-16,-3-1-4 0,0 4 2 0,4-1-4 15,-4-2-3-15,0 5-6 0,1 1 1 0,-3-4-1 16,1 3-1-16,-2-2-2 0,1 0-1 16,-2-4-1-16,0 4-1 0,-2-1 12 15,4-4 13-15,-8-1 15 0,8 0 9 16,-8 0 10-16,14-7 4 0,-7 0-1 0,3-2 4 16,1-2-1-16,2 0 1 0,1-6-1 15,4 4 6-15,-2 0 0 0,1 2-1 0,0-2-8 16,2 3-2-16,1 2-14 0,-4 3-3 15,4 3-6-15,-4 2-4 0,1 4-5 16,0-1 2-16,-2 5-8 0,-1 0-17 0,-2 3-15 16,0 1-17-16,-2-3-24 0,-1 4-33 15,-1-1-41-15,-3-3-41 0,1 1-47 16,1-1-38-16,-3-3-48 0,0 0-615 0,0-3 308 16,-4-3 204-16</inkml:trace>
  <inkml:trace contextRef="#ctx0" brushRef="#br0" timeOffset="20058.4692">13396 5573 46 0,'-8'-1'245'0,"8"1"17"0,-24 12 11 15,7 2 6-15,-4 11-8 0,-8 8-12 0,-9 22-10 16,1 6-14-16,3 6-19 0,5 3-16 15,6 2-14-15,2 0-10 0,7-1-17 0,6-11-16 16,6-9-13-16,4-7-13 0,4-5-8 16,3 2-33-16,2-6-36 0,6-1-45 15,1-8-51-15,4-5-66 0,3-4-79 0,-2-9-77 16,3-5-746-16,-3-3 349 0,1-6 229 16</inkml:trace>
  <inkml:trace contextRef="#ctx0" brushRef="#br0" timeOffset="20609.6981">13190 5947 208 0,'24'2'217'16,"-1"6"-3"-16,1-1-5 0,0 5-18 15,4 3-10-15,2 5-15 0,-3 3-12 16,1-1-16-16,-2 0-12 0,-3 3-13 0,-5 0-12 16,2 0-8-16,-4 0-9 0,-4-5-10 15,-2 1-7-15,-2-1-4 0,-3-3-7 0,-1-4-2 16,-2-1 4-16,0-1 4 0,-4-6 5 16,2 1 5-16,-2-2 5 0,2-4 6 15,0 0-9-15,0 0 6 0,2-17-5 16,2 6-5-16,2-5-1 0,3 1-2 0,4-2-5 15,-1-3-4-15,4 1-7 0,0 3-1 16,1 0-1-16,2 1-2 0,0 2-3 0,-1 3 0 16,0 3-10-16,-1 3 0 0,0 2-4 15,0 4 1-15,2 4-11 0,-4 1 1 16,1 7-1-16,2 1-2 0,-6 2-17 0,1 2-9 16,-3 1-15-16,2 0-16 0,-4 1-9 15,0-2-23-15,-2-2-24 0,0-1-33 16,2-1-30-16,-4-2-33 0,0-1-27 15,0-1-21-15,2-4-28 0,-4-1-581 0,2 0 289 16,1-5 190-16</inkml:trace>
  <inkml:trace contextRef="#ctx0" brushRef="#br0" timeOffset="20912.8832">13921 5610 98 0,'4'-7'197'0,"2"2"8"16,5 5 10-16,-11 0 3 0,26 12-3 16,-8 3-4-16,6 8-10 0,3 7-12 15,3 9-12-15,6 11-9 0,-4 8-14 0,-9-8-10 16,-6-3-16-16,-2 3-6 0,-5 0-15 16,-6 1-11-16,-2-6-8 0,-4 1-11 15,-4 4-7-15,-2-3-3 0,-5-3-12 0,-2-2-1 16,2-5-1-16,-1-5-13 0,-4-1 1 15,4-1-6-15,-3-5-7 0,2-1 8 16,0-5-16-16,3-1-15 0,-1-2-15 0,2-4-22 16,1 0-31-16,-2-4-36 0,0-2-40 15,4 0-42-15,0-1-37 0,-1-4-35 16,-2-1-604-16,5-1 291 0,-3-4 193 16</inkml:trace>
  <inkml:trace contextRef="#ctx0" brushRef="#br0" timeOffset="21695.0872">15933 5770 121 0,'0'0'190'0,"-4"2"0"16,4-2 0-16,0 0-2 0,0 0 1 0,0 0-4 15,0 0-2-15,22 3-7 0,-6-3-6 16,8 0-8-16,7-2-8 0,10-1-4 16,3-1-6-16,12-2-9 0,-1 0-5 15,1 1-9-15,5-3-5 0,-1 3-8 0,1-1-9 16,-3 2 2-16,-3 0-12 0,-6 0-12 15,-5 1-1-15,-4-1-11 0,-3 0-8 16,-6 2 0-16,-2 0-9 0,-5 1 2 0,-1-2-16 16,-1 2-1-16,-4-1-6 0,-1 0-4 15,-2 2-18-15,-2-2-12 0,-1 0-18 16,-2 0-29-16,0-2-37 0,-2 1-34 0,-2-1-34 16,0 0-38-16,1 0-32 0,-5 0-33 15,-2 4-654-15,0 0 311 0,-9-9 206 16</inkml:trace>
  <inkml:trace contextRef="#ctx0" brushRef="#br0" timeOffset="21975.6253">16120 5917 119 0,'-11'9'191'15,"7"-1"9"-15,2 0 13 0,4-1 6 16,6-2-1-16,6 4-5 0,2-5-9 15,10 2-9-15,3-1-8 0,5-4-12 16,11 4-8-16,-1-3-14 0,5 1-4 0,-1 0-14 16,1 0-6-16,6 0-13 0,-6-1-8 15,-2 2-12-15,-3-2-10 0,-2 1-7 0,-5-2-14 16,-6 0-10-16,-4-1-9 0,-1 3-21 16,-5-3-17-16,1 0-17 0,-6-3-32 0,-3 1-37 15,-1-1-35-15,-3 0-36 0,-2-2-27 16,-5 2-33-16,0-3-26 0,-6 1-629 15,-1-1 293-15,-1-5 194 0</inkml:trace>
  <inkml:trace contextRef="#ctx0" brushRef="#br0" timeOffset="22409.5285">16535 5052 52 0,'-6'-10'217'0,"2"2"6"16,-1-1-4-16,3 4-5 0,-2-1-12 16,1 2-11-16,1 0-11 0,-2 1-11 0,4 3-11 15,0 0-10-15,-4-5-3 0,4 5 4 16,0 0-4-16,6 18-9 0,1-5-9 16,1 2-6-16,3 6-7 0,3 7-7 0,6 2-3 15,5 6-9-15,11 14-6 0,6-2-12 16,7 2 2-16,6-4-14 0,7-2-4 15,3-3-9-15,3-2-4 0,3-3 0 0,4-4-10 16,-1-4-2-16,-3-1 0 0,0-4-10 16,-16-5 0-16,-9-5-4 0,-10-2 4 15,-2 1-7-15,-9-3 1 0,-1 1 2 0,-12-1-3 16,-3 4-5-16,-9 1-2 0,-11 7 0 16,-9 5 0-16,-27 17-3 0,-13 6-2 15,-27 10 2-15,-6 3-4 0,-4 2-1 0,-2-2-2 16,2-1 2-16,-6-1-3 0,8-5 3 15,0-4-2-15,6-4-1 0,19-8 3 0,5-4-20 16,8-5-3-16,11-8-29 0,11-4-21 16,8-5-30-16,4-2-40 0,3-5-52 15,8 0-47-15,1-6-43 0,5-2-749 0,4-4 351 16,4-3 230-16</inkml:trace>
  <inkml:trace contextRef="#ctx0" brushRef="#br0" timeOffset="23116.2905">18755 5031 87 0,'-2'-3'193'0,"2"3"-18"0,0 0-13 0,0 0-7 15,-8 28-10-15,4-6-8 0,-3 13-13 16,-1 3-6-16,-1 12-13 0,-2 3-9 16,-3 17-11-16,-1 3-6 0,0-5-10 0,0-13-8 15,3-8-18-15,-1 0-27 0,2-9-30 16,3-6-24-16,2-3-23 0,0-4-24 0,-2-6-17 15,4-6-23-15,0-5-10 0,2-5-304 16,2-3 149-16,0 0 99 0</inkml:trace>
  <inkml:trace contextRef="#ctx0" brushRef="#br0" timeOffset="23435.6168">18561 5524 417 0,'2'-47'-15'0,"-2"4"16"16,2 4 17-16,2 5 13 0,0 5 9 16,2 2 17-16,3 3 3 0,2 0 2 0,1 8 12 15,3 3 10-15,0 2 7 0,6 10 7 16,1 2 1-16,7 10 5 0,3 3-2 15,6 9 4-15,15 15 6 0,-5 4-2 16,3 2-9-16,-3 2-7 0,0 1-10 0,1 1-6 16,-5-3-7-16,-2 0-7 0,-9-11-6 15,-3-6-4-15,-6-5-5 0,-1 0 3 0,-4-6 1 16,-2-3 9-16,-2-3 10 16,0-3 12-16,0-7-4 0,-1-2-7 0,1-7-2 15,-2-3-2-15,-1-7-1 0,3-8-8 16,0-5-3-16,-2-12-3 0,1-7-14 0,2-18 0 15,2-7-4-15,0 0-4 0,-2 5-1 16,-1 14-4-16,-4 7-6 0,2 4-5 0,-3 10-16 16,-4 3-22-16,0 5-27 0,1 3-28 15,0 0-29-15,-3 10-21 0,2 2-9 16,0 8-11-16,-2 7-12 0,-4-3-25 16,13 17-28-16,-4-1-531 0,-1 8 253 0,3-2 167 15</inkml:trace>
  <inkml:trace contextRef="#ctx0" brushRef="#br0" timeOffset="24956.9774">20059 5420 79 0,'4'-6'189'0,"-1"1"1"0,-3-3-1 0,-5-1 0 16,1 3-13-16,-4 1-13 0,-5 0-8 16,0 1-9-16,1 4-18 0,-6 0-9 15,2 1-13-15,-3 7-7 0,-1 2-12 16,2 3-7-16,0 0-9 0,4 4-9 0,1-1-4 15,4-1-9-15,3 1-4 0,2-1-6 16,4-2-4-16,2 1-2 0,2-5-4 16,2-2-1-16,3 1-8 0,2-6 2 0,-1 0-4 15,5-4-1-15,-2-2-2 0,4-3 0 16,-2 1-1-16,0-2-1 0,-1-1-3 16,1 3-4-16,-2 0 1 0,-5 1-1 0,2-1 2 15,1 2-3-15,-2 2-1 0,-1 4 1 16,-8-2-2-16,17 8-1 0,-9-1 3 15,4 3-2-15,-2 1-1 0,2 3-1 16,1-1-5-16,0 2-2 0,4-2 3 0,0 0-3 16,2-1-1-16,2 0-1 0,0-5-1 15,-2-2-3-15,5-4 1 0,-4-1-1 0,6-4 1 16,-3-4 0-16,3 0-1 0,-3-6 6 16,2-6-1-16,-1-2-3 0,-5-7 3 15,2-5 4-15,0-2 2 0,-4-8-3 16,-2 0 2-16,0-5 5 0,-3-1 7 0,-1 3 7 15,-4 8 10-15,-1 3 11 0,0 8 8 16,-2 1 4-16,0 4 1 0,-2 4-8 16,2 5-4-16,-4 3-5 0,0 10-2 0,0 1-3 15,0 0 0-15,-2 24-3 0,2-1-3 16,-4 6-1-16,2 8-4 0,-2 7-1 16,2 0 0-16,0 8-5 0,-2-1-3 0,2 1-9 15,0-7-16-15,0-3-12 0,-3 0-12 16,3-4-11-16,-2-8-7 0,-1-1-6 15,1-4 4-15,-2-2 2 0,-1-8 0 16,-1 0 3-16,0-5 5 0,-1-4 4 0,0-5 6 16,-1-4 1-16,2-3 4 0,-1-2 10 15,3-3 6-15,-1-3 11 0,5-1 7 0,2-2 3 16,2 1 5-16,5-8-1 0,-1 5 2 16,7 0-1-16,-1 0 0 0,6 2-2 15,0-2 3-15,4 4-1 0,3-1-4 16,3 2 2-16,-1-2-1 0,5 5-1 0,-2-3 1 15,-3 5-1-15,1 1 0 0,-5 0-1 16,2 0 1-16,-3 2-6 0,-4 0 4 16,-1 4 2-16,-2-3-1 0,-2 4 0 0,-1 1 0 15,0 1 6-15,-2 2 6 0,-2 0 0 16,-4 3 2-16,3 1 3 0,-3-1-2 16,-2 4-1-16,2-1-3 0,-4 3 1 15,3-2-4-15,-3 1 1 0,2 0-1 0,-2 3 0 16,2-1-1-16,-2 0 0 0,2 1-1 15,-2-1-2-15,2 1 0 0,0 1 0 16,-2 0-1-16,0-4 0 0,0 3 0 0,2-3-1 16,-2 0-2-16,3 0 3 0,-3 0-2 15,-3-4 1-15,6 0 1 0,-3 1 4 16,0-2-2-16,0-6 2 0,2 6 6 0,-2-6-2 16,0 0 0-16,0 0 2 0,6-15 2 15,-2 8 2-15,2-7 5 0,2 0-1 16,2-1 0-16,0-3-1 0,0 2 0 0,1-3-2 15,2 1-3-15,0 1-2 0,-1 0 0 16,-2 4-5-16,2 1 2 0,-4 1-3 16,2 2-2-16,-1-1 0 0,-3 4-1 0,3 1 0 15,-3 2 0-15,2 3 1 0,-8 0-2 16,15 11 1-16,-9-4 1 0,1 5-1 16,0-2-1-16,-1 2-1 0,0 0 0 0,0-1-2 15,-2 0-5-15,3-1 6 0,-2 0-3 16,-1-1-2-16,2-2 2 0,-2-1-2 15,0 0 2-15,3-3 0 0,1-3 2 0,1 0-3 16,-9 0 4-16,19-5-1 0,-9 1-2 16,2-3 2-16,0 1-1 0,0-2-1 15,1 1 1-15,0-3 1 0,-3 1 3 0,1 1 1 16,-1 2-4-16,-2-1 5 0,2 3-6 16,-4-2 1-16,2 4-2 0,-2-2-1 15,0 4 3-15,-6 0 2 0,14 8 1 0,-10-2-1 16,0 1-1-16,0 1-1 0,3 1 0 15,-3 1-2-15,2-1-5 0,0 3-1 16,1-1-3-16,-1-3 0 0,1 0-2 0,3-1-3 16,-2-1 4-16,4-3 1 0,-2-1 0 15,2-2 1-15,1 0 0 0,0-2 3 16,0-1 0-16,-3 0 3 0,2 0-2 0,0-1 6 16,-4 1 4-16,2-1 2 0,-1 0 4 15,-1 0-1-15,1 2 0 0,-3 0 1 16,1-1-1-16,-7 3-3 0,10-2-1 15,-10 2 1-15,0 0-5 0,12 5 0 0,-6-1-2 16,-4 2-5-16,0 2-6 0,2-3-6 16,0 3-3-16,0 1 3 0,0-1-3 15,2 0-1-15,1-1-3 0,2-1 3 16,-1 0 2-16,0-2 1 0,3-2-2 0,1-1-1 16,0-1 2-16,0-1 6 0,-2-4 1 15,4 2 3-15,-2-2-2 0,-2-4 4 0,1 1 1 16,0 2 10-16,-3-1 5 0,1 1 2 15,-1 0 3-15,0 0 4 0,-2 4-2 16,2-3-1-16,-2 2-1 0,-6 3-3 0,8 0-1 16,-8 0 1-16,8 6-3 0,-6-3-1 15,3 3-3-15,-3 1-1 0,2 1-5 16,-2 2-15-16,3-3-20 0,-3-1-21 16,2 1-27-16,-2-1-38 0,2 2-23 0,3-4-27 15,-1 1-14-15,2-5-22 0,-8 0-500 16,20-5 240-16,-8 1 159 0</inkml:trace>
  <inkml:trace contextRef="#ctx0" brushRef="#br0" timeOffset="25385.9702">22163 5557 827 0,'11'-14'-19'0,"-1"3"27"0,-1 2 20 16,-1 3 20-16,-2 0 16 0,-1 2 6 0,-1 0 14 15,3 0-2-15,-7 4 2 0,6-1 2 16,-6 1 3-16,0 0-4 0,10 5-6 16,-8 1-1-16,0 0-8 0,0-1-6 15,0 3-6-15,-2 2-7 0,2-1-3 0,-2 1-10 16,3-1-1-16,-3 0-4 0,0 0-3 15,3-2-7-15,-3 0-6 0,2-1 0 0,0 0-5 16,-2-2 0-16,0-4 1 0,4 6-2 16,-4-6 5-16,0 0 1 0,0 0 4 15,18-10 3-15,-11 6 5 0,-1 1 1 16,1-3 0-16,1 1-4 0,-1-1 3 16,1 4-2-16,0-3-2 0,-2 4-2 0,2-4-4 15,-2 4-2-15,-6 1 0 0,10 0-4 16,-10 0 1-16,13 0 0 0,-13 0-4 15,13 6 2-15,-7-5-5 0,-2 4 2 0,2-4-1 16,-1 3-2-16,-1-2 0 0,2-1 2 16,-6-1-4-16,8 5 4 0,-8-5 2 0,0 0 3 15,20-6 2-15,-12 0 10 0,2 0 7 16,2-1 1-16,0 1-1 0,-1-1-4 16,-1 1-2-16,1 2-4 0,-2 0-4 15,-1 0 1-15,0 2-3 0,0 2 1 0,-8 0-4 16,18 4 1-16,-12 2-3 0,0-1-11 15,3 1-13-15,-5 0-24 0,2 0-27 0,-1 0-30 16,-1 1-37-16,2-3-44 0,-1-1-64 16,-1 0-539-16,-4-3 264 0,12-6 175 15</inkml:trace>
  <inkml:trace contextRef="#ctx0" brushRef="#br0" timeOffset="25645.4668">23639 4757 64 0,'0'-12'283'0,"-5"2"5"0,-1 7-3 15,-3 1-12-15,-3 4-6 0,-7 7-6 16,-9 10 6-16,-8 10-10 0,-17 23-14 16,-10 18-22-16,-1 11-20 0,5 7-16 15,4 8-15-15,9-1-18 0,5 0-11 0,14-19-18 16,8-1-10-16,6-3-8 0,10-14-17 15,6-13-24-15,8-7-28 0,5 2-35 16,7-6-32-16,3-10-41 0,2-8-58 0,-1-6-56 16,5-4-68-16,2-9-80 0,4-1-714 15,-1-8 356-15,6-7 236 0</inkml:trace>
  <inkml:trace contextRef="#ctx0" brushRef="#br0" timeOffset="26256.8131">24794 4831 51 0,'0'0'204'0,"2"-8"-17"0,0 5-19 16,0-3-8-16,0-2-11 0,0 0-12 16,0 1-5-16,-2 0-5 0,0-4 1 0,0 4-6 15,-4 0-7-15,2 1-9 0,-4 0-9 16,-4 0-11-16,-3 4-2 0,-6 2-6 16,-2 2-4-16,-5 4-6 0,-2 1-3 15,3 3-2-15,-2 5-8 0,0 3 0 0,5 2-8 16,5-2-3-16,2 3-3 0,5-2-3 15,5-1-4-15,5 3-5 0,7 4-1 0,1-3-2 16,10 6-4-16,0-1-2 0,4-2-2 16,-1 1-1-16,0-3-1 0,0 1-1 15,-1-3 0-15,-8-2-1 0,0-1 1 16,-1 1 10-16,-4-1 5 0,-7-2 4 0,0 0 4 16,-9-1-4-16,-4 2 1 0,-5-2-9 15,-10 2 1-15,-2-4-4 0,-3-1 0 16,-4-1-6-16,-3-4-8 0,2 2-17 0,4-6-19 15,0-3-24-15,3 1-31 0,3-1-36 16,5-2-39-16,3-3-44 0,6-2-43 16,4-4-567-16,4-1 276 0,8-5 182 0</inkml:trace>
  <inkml:trace contextRef="#ctx0" brushRef="#br0" timeOffset="26486.5201">25180 4738 44 0,'0'-6'232'0,"0"6"-3"0,-11-2-4 0,11 2-11 16,-24 8-10-16,4 1-5 0,-2 5-12 15,-4 9-12-15,-5 7-7 0,1 0-16 16,0 8-12-16,-5 15-14 0,3 3-14 0,8-6-5 16,10-7-14-16,1 3-10 0,7-6-5 15,4 0-16-15,2-3-20 0,6-2-29 16,3-3-30-16,1-3-42 0,4-5-37 15,6 0-44-15,-1-9-49 0,2-7-622 0,4 0 276 16,-1-8 182-16</inkml:trace>
  <inkml:trace contextRef="#ctx0" brushRef="#br0" timeOffset="26871.9621">25444 5038 123 0,'0'0'156'0,"0"0"-9"0,0 0-5 16,0 0-7-16,0 0-10 16,-2 23-13-16,0-11-9 0,2-1-11 0,-2 4-8 15,-2 0-9-15,1 3-5 0,1-5-10 16,0 2-7-16,-3-2-5 0,3 0-4 0,0-1-5 16,0-1-3-16,0-4-1 0,-2 0 1 15,2-2 0-15,0-2 5 0,2-3 8 16,0 0 2-16,0 0-3 0,0 0 4 0,0 0-5 15,0-17-4-15,4 9-5 0,2-1-2 16,3-2-2-16,4 3-4 0,-3 0-1 16,5-2 1-16,0 4-5 0,0-1 0 0,-1 1-3 15,2 3 0-15,-2 0-3 0,1 2-1 16,-3 2 0-16,4 2 1 0,-2 0 1 16,-2 1-3-16,2 2-2 0,-4 3 0 15,1 1-3-15,-1 1 0 0,-1 0-2 0,-3 1 0 16,3 1-6-16,-5-1-9 0,0-3-18 15,-2 3-27-15,0-3-36 0,2 1-30 0,0-4-60 16,-1 0-541-16,0-1 244 0,-3-5 161 16</inkml:trace>
  <inkml:trace contextRef="#ctx0" brushRef="#br0" timeOffset="27128.0187">25709 4709 10 0,'10'-6'170'0,"3"2"-11"0,2 3-4 16,6 1 2-16,2 5-4 0,8 6-7 0,2 5-5 15,5 8-3-15,-2 7-7 0,10 15-5 16,-5 3-7-16,-14-5-10 0,-6-1-5 16,-6 4-10-16,-7 0-10 0,-4-3-8 15,-6-2-7-15,-8 3-8 0,-3-1-5 0,-6-2-5 16,-2-6-7-16,-5-2-8 0,-1-3-25 15,4-7-33-15,-4-4-41 0,5-5-44 0,1-3-34 16,0-2-34-16,2-7-469 0,4-1 219 16,2-4 145-16</inkml:trace>
  <inkml:trace contextRef="#ctx0" brushRef="#br0" timeOffset="28943.6836">26418 4480 1845 0,'4'-7'-18'0,"0"-1"7"16,2 2-4-16,0 3-3 0,3 0 9 15,0 3 9-15,3 4 11 0,5 2 16 16,3 8 17-16,2 7 6 0,10 7 14 0,11 19 2 16,-1 9-3-16,3 8-1 0,3 24-3 15,-5 4-6-15,-5 7-5 0,-4 2-2 16,-13-17-1-16,-7 1 1 0,-3-1 0 0,-6-6-2 15,-8-9 0-15,-8 3-4 0,-5 0-2 16,-9-5-4-16,-3-2-2 0,-10-3-3 0,-5-4-8 16,-3-5 0-16,-5-5-7 0,-4-4-15 15,-5-5-21-15,1-8-16 0,-2-2-21 16,10-8-19-16,8-6-15 0,8-1-24 16,1-4-21-16,2 2-25 0,2-6-30 0,5 1-460 15,2-1 222-15,-2-1 147 0</inkml:trace>
  <inkml:trace contextRef="#ctx0" brushRef="#br0" timeOffset="51875.8238">9660 8340 137 0,'0'-15'204'15,"0"2"-1"-15,0 1-6 0,0 3-7 16,0-1-15-16,0 1-14 0,0 0-18 0,2 3-14 15,-2 6-14-15,6 0 1 0,5 12 6 16,6 6-2-16,5 8-6 0,6 10-11 16,13 22-6-16,3 4-7 0,9 18-9 0,1 6-5 15,-4 4-7-15,-1 5-10 0,-3 3-3 16,-3-2-3-16,-1 0-7 0,-8-20-5 0,-1-2 3 16,-1-8-4-16,-2-3-1 0,-7-15-1 15,-3-10 3-15,-4-7 1 0,-1-5 12 16,-2-5 13-16,0-3 9 0,-3-9-1 15,-2-7-3-15,1-8 3 0,0-7-4 0,1-10-4 16,-2-11-6-16,6-16-9 0,-4-20-4 16,0-10-6-16,1-4-6 0,-3-6-2 0,6-1-3 15,0-4-10-15,3-18 2 0,0 22-9 16,-2 0 1-16,2 8 2 0,0 6-15 16,-1 2 2-16,-2 18 2 0,0 10-16 15,-1 3-3-15,-1 7-10 0,-1 5-11 0,2 1-22 16,-1 5-21-16,-1 3-25 0,2 4-25 15,-1 4-27-15,1 4-25 0,0 3-29 16,2 3-23-16,-1 5-23 0,2 2-643 0,-2 4 305 16,-4 0 202-16</inkml:trace>
  <inkml:trace contextRef="#ctx0" brushRef="#br0" timeOffset="52091.6295">10267 8650 153 0,'0'0'148'16,"0"0"-5"-16,0 0 6 0,30-9 5 0,-13 1-7 15,5-3-8-15,9-1-11 0,3-1-13 16,12-2-10-16,3 0-13 0,6 1-10 16,17-3-10-16,-11 2-27 0,-5 4-30 0,-4 0-30 15,1 3-31-15,-8 2-28 0,-1 2-30 16,-2 2-29-16,-5 2-315 0,-5 2 153 15,-1-2 100-15</inkml:trace>
  <inkml:trace contextRef="#ctx0" brushRef="#br0" timeOffset="52557.8641">11350 8542 23 0,'0'0'127'0,"12"1"10"0,-6 5-16 16,4 4-4-16,1 1-5 0,0 5 0 15,4 5-7-15,-1 3-8 0,4 5-3 16,-4 2-8-16,1 2-7 0,0 0-9 16,0 7-4-16,-5-6-8 0,3 3-6 0,-2-5-3 15,-1 0-4-15,-4-7-7 0,3 1-3 16,-4-2 2-16,1-7 12 0,-4 0 8 0,0-4 8 15,-2-1 1-15,-2-4 4 0,0-6 6 16,2-2 1-16,0 0 2 0,0 0 4 16,-18-22-2-16,14 6-2 0,2-2-8 15,2-5-5-15,2-6-5 0,2-1-8 0,8-2-5 16,-2 0-5-16,4 1-4 0,6 2-4 16,1 3-4-16,3 3-2 0,0 4-2 0,4 1-1 15,-1 5-1-15,1 5 4 0,0 5-8 16,-3 3 0-16,3 3-4 0,-4 5 2 15,2 5-2-15,-3 6 0 0,-1 2-1 16,-2 4-3-16,-4 4-2 0,0-1-1 0,-5 3-10 16,0-2-4-16,-3-3-11 0,-1 3-12 15,-3-5-13-15,0 1-19 0,-4-4-19 16,2-2-33-16,0-2-32 0,0 0-35 0,-2-5-36 16,2-2-575-16,0-2 269 0,-2-5 176 15</inkml:trace>
  <inkml:trace contextRef="#ctx0" brushRef="#br0" timeOffset="53113.6331">13565 8479 43 0,'-15'-7'160'0,"1"3"1"0,1-2-1 16,3 1 3-16,0 2-6 0,4 0-14 0,0 2-12 15,6 1-12-15,-14 6 1 0,9 1 0 16,-2 6-7-16,3 4-6 0,0 5-2 0,4 6-7 15,0 3-6-15,2 5-8 0,4 4-9 16,1 1-6-16,4 4-6 0,3 1-7 16,4-3-3-16,3-2-2 0,2-3 2 15,4-4-6-15,3-5-3 0,2-4 1 0,-3-9 1 16,1-2 0-16,4-5 3 0,-3-5-4 16,1-4 3-16,0-6 1 0,7-1 2 0,-3-7 2 15,3-2 1-15,-1-8-1 0,-2 0 1 16,-4-7-5-16,0 0-1 0,-7-2-6 15,-5-3-3-15,-8 3-3 0,-3-3 0 16,-7 4-8-16,-9-5-2 0,-5 3-5 16,-8-3 0-16,-4 1 1 0,-8 6-3 0,-5-1-8 15,-7 9 1-15,-1-1-1 0,-20-2-3 0,5 10-3 16,6 5 0-16,-5 5-4 0,-1 2-3 16,1 3-7-16,-2 4-14 0,1 4-14 15,5 1-17-15,0 1-20 0,5 2-27 16,-2 1-22-16,11 1-32 0,7-1-27 0,6 0-15 15,7 0-20-15,3 0-26 0,6 1-507 16,10-3 255-16,2-1 169 0</inkml:trace>
  <inkml:trace contextRef="#ctx0" brushRef="#br0" timeOffset="53524.3918">14922 8574 136 0,'0'0'221'0,"0"0"-13"0,0 0-17 16,0 0-9-16,0 0-8 0,13 4-7 16,-3-4-9-16,9-2-12 0,1 0-5 15,2 2-11-15,8-2-6 0,2-2-11 0,11 3-7 16,-1-1-11-16,2-2-4 0,1 2-12 16,1 0-6-16,-1 0-8 0,-1 2-6 0,-3-2-9 15,-6 2-1-15,-1 0-8 0,-2 0-4 16,-2 0-10-16,-7 0-8 0,0 0-8 15,-4 0-7-15,1-2-20 0,-6 2-15 16,1 0-22-16,-2-2-27 0,-3 2-35 0,-3-2-29 16,-1 1-17-16,-6 1-13 0,0 0-11 15,0-6-474-15,0 6 224 0,0 0 148 16</inkml:trace>
  <inkml:trace contextRef="#ctx0" brushRef="#br0" timeOffset="53801.4241">14901 8851 187 0,'6'5'201'15,"4"-1"-1"-15,6-2-1 0,2-1-10 16,6-1-9-16,7 0-8 0,8 0-10 16,5-1-5-16,5-1-13 0,13-1-6 0,-4 0-7 15,3 0-9-15,-1 2-11 0,1 1-9 16,-4-1-9-16,-5 1-8 0,-4 0-10 15,-1 0-10-15,-3-3-6 0,-7 6-3 0,-4-3-7 16,-3 0-3-16,-5 0-12 0,-2 0-8 16,-1 0-12-16,-6 1-19 0,-1-2-25 15,-4 1-35-15,0-3-37 0,-5 1-31 0,-6 2-38 16,2-6-32-16,-4 1-575 0,2 5 264 16,-11-11 175-16</inkml:trace>
  <inkml:trace contextRef="#ctx0" brushRef="#br0" timeOffset="54261.4764">15460 8093 36 0,'0'-7'188'0,"0"0"-6"16,-2 2-8-16,2-1-5 0,-2-1-7 0,-1 2-9 31,3 5-6-31,0-7-8 0,-2 2-8 0,2 5-10 0,0 0-9 0,-2-8-11 16,2 8-8-16,0 0-5 0,0 0 17 15,-5 21-2-15,1 1 1 0,0 6 0 16,-2 12-3-16,-4 12-4 0,-4 17 0 0,-4 3-8 16,3 6-3-16,-4 1-4 0,-2 0-3 15,1 1-3-15,0-2-13 0,-2 1-2 0,3-5-10 16,3-2-5-16,0-13 2 0,6-9-10 16,-3-2 1-16,4-3-5 0,-1-7-9 15,2-2-1-15,1-2-3 0,1-7-2 16,2-2-10-16,-2 0-7 0,1-6-8 0,3-2-14 15,-3-4-16-15,3 0-27 0,0-3-35 16,-2-4-38-16,2-4-40 0,2-2-32 0,0 0-30 16,0 0-653-16,-8-13 303 0,6 3 200 15</inkml:trace>
  <inkml:trace contextRef="#ctx0" brushRef="#br0" timeOffset="55008.5036">16925 8342 16 0,'16'-6'150'0,"0"-2"-1"16,-4 1-1-16,0-1-6 0,1-1-6 15,0-1-6-15,-4-2-2 0,-1-1-2 16,-4-2-9-16,0 2-10 0,-4 0-9 0,-2-4-9 15,-6 5-6-15,-5 1-6 0,-4 3-5 16,-6 2-1-16,-7 4 3 0,-4 6 0 16,-6 5-4-16,-7 7-5 0,-1 1 0 0,-11 14-4 15,12-5 2-15,7-1-4 0,8 1-4 16,7-1-4-16,5 0-3 0,6 2-1 0,8-2-2 16,4 1-2-16,8-1-2 0,4 3-5 15,10 1-1-15,7 3-4 0,3-1-3 16,6-2 2-16,2-1-5 0,17 7-3 15,-11-5-2-15,-3-5-2 0,-3-1-2 0,-1-3-2 16,-9-2-2-16,0 0 1 0,-5 1-1 16,-4-3 1-16,-4 2 5 0,-7-5 0 15,-4 2 5-15,-4-3-3 0,-6 3 1 0,-7-1 0 16,-4 0-1-16,-6-1-2 0,-7-3 1 16,-6 4-2-16,-1-5-1 0,-4-1-1 15,-3-1-2-15,0-2-5 0,-1-4 1 0,-1-1 1 16,1-4-10-16,3-1-8 0,1-2-17 15,3-3-32-15,6-3-37 0,2-3-38 16,10 0-42-16,3-3-31 0,8-3-28 0,3 0-571 16,3 1 273-16,8-7 181 0</inkml:trace>
  <inkml:trace contextRef="#ctx0" brushRef="#br0" timeOffset="55289.0188">17569 8041 41 0,'0'0'183'0,"-12"-5"0"0,12 5-2 0,-25 8-3 16,8 2-8-16,-8 8-4 0,-1 3-9 16,-2 7-9-16,1 4-11 0,1 4-7 15,4 0-11-15,2 7-4 0,4-4-10 16,3 5-9-16,6-6-8 0,3 2-10 0,6-1-7 15,7 0-5-15,1 5-18 0,7 0-4 16,7-2-8-16,1-4-7 0,2-1-17 0,6-3-25 16,-2-6-28-16,1-3-29 0,-2-6-27 15,1-2-29-15,-1-2-20 0,-3-5-25 16,0-2-481-16,1-7 221 0,-4-1 147 16</inkml:trace>
  <inkml:trace contextRef="#ctx0" brushRef="#br0" timeOffset="55680.5703">18027 8510 24 0,'0'0'144'0,"0"0"-4"16,0 0-2-16,13 11-11 0,-9-1-7 16,0-1-9-16,0 4-9 0,0 2-7 15,1 3-7-15,0 0-7 0,-3 3-11 0,2 3-6 16,-2-4-3-16,0-1-5 0,0 0-10 15,-2-1 1-15,2-1-3 0,-2-4 3 16,2 0 5-16,0-1 9 0,-2-3 12 0,2 1 9 16,-2-2-3-16,0-5-3 0,0-3-1 15,0 0-7-15,0 0 3 0,0 0-5 16,0 0-5-16,0 0-4 0,18-19-4 0,-12 11-1 16,4 1-7-16,1-1 1 0,-1 1-4 15,3 1-3-15,0 0 0 0,1 1-6 16,2 1-1-16,-2 2-4 0,1 4 1 0,2 0-4 15,0 2-3-15,-3 1-4 0,4 1 3 16,-2 4-5-16,-1-1-3 0,3 3-7 16,-6 1-10-16,0-1-11 0,0-1-18 15,-2 0-19-15,-2-2-18 0,1 1-30 0,0-1-26 16,-3-3-19-16,0 1-24 0,0-4-29 16,-3-1-507-16,-3-2 239 0,0 0 159 0</inkml:trace>
  <inkml:trace contextRef="#ctx0" brushRef="#br0" timeOffset="55916.5316">18601 8113 144 0,'29'-2'199'16,"1"4"4"-16,2 6 3 0,2 1-6 15,-1 8-13-15,9 6 0 0,12 15-11 16,-5 3-12-16,-3 3-10 0,-3 3-8 0,-12-4-14 15,-8-2-11-15,-4-2-12 0,-5 4-10 16,-8-6-10-16,-4 2-11 0,-6-3-11 16,-5 0-19-16,-4-2-26 0,-8 3-36 0,-2-11-44 15,-6 5-42-15,-1-5-50 0,-9-3-51 16,-3-8-550-16,4-4 255 0,-15 0 169 16</inkml:trace>
  <inkml:trace contextRef="#ctx0" brushRef="#br0" timeOffset="59321.7395">11518 11503 73 0,'-6'-3'105'0,"4"-1"-6"15,2 4-5-15,0 0-7 0,0 0-1 16,-6-3-3-16,6 3 0 0,0 0-6 16,0 0 0-16,-5-4-11 0,5 4 5 0,0 0-9 15,0 0 0-15,0 0 9 0,0 0-3 16,0 0 6-16,-8-2 4 0,8 2 0 0,0 0-9 16,-2-8-4-16,2 8-4 0,-4-6-2 15,2 1-3-15,0-1 2 0,-3 1-4 16,3 1 5-16,-3-4 2 0,1 2-2 15,0 0-2-15,2-1 1 0,-2 1 1 0,2-2 1 16,-2 3-1-16,2-1-3 0,0 2-2 16,0-1-2-16,2 5-5 0,-7-8-6 0,7 8-2 15,0 0 3-15,0 0 12 0,13 13 6 16,-1 4-1-16,8 10 2 0,3 11 5 16,11 17-2-16,2 8-3 0,-1 6-1 15,1 4-6-15,9 14-1 0,-11-12-6 0,2 2 3 16,6 13-12-16,-8-14 0 0,-3-2-2 15,-1-3-3-15,0-4-2 0,-1-7-2 0,-7-12-7 16,-3-10-2-16,-2-6 0 0,0-2 2 16,-3-5 6-16,0-5 8 0,-4-3 8 15,0-6 0-15,1-3-1 0,0-6-2 16,-3-6-10-16,5-5 2 0,-3-9-4 16,3-2-2-16,-2-10-3 0,1-3-4 0,-4-6-2 15,6-10-2-15,0-19-2 0,-1-5 0 0,2-3-2 16,2 0-5-16,1 0-5 0,2 1 0 15,1 2-2-15,0 5 0 0,0 5-2 16,-1 10-8-16,-4 10-3 0,-1 10-1 0,-2 1-4 16,-1 5-10-16,-1 4-14 0,-1 2-11 15,-1 3-13-15,4 2-17 0,-5 0-21 16,2 4-23-16,4 2-22 0,-2 2-22 0,1 2-25 16,-1 0-25-16,2 3-16 0,0-3-20 15,-4 2-556-15,2 1 276 0,0-1 183 16</inkml:trace>
  <inkml:trace contextRef="#ctx0" brushRef="#br0" timeOffset="59533.8492">12162 11744 136 0,'0'0'199'0,"0"0"-1"16,0 0-13-16,0 0-13 0,21-13-18 15,-8 4-10-15,4 5-20 0,2-6-11 16,6 2-10-16,1-1-14 0,1-1-15 0,3-1-25 16,2-1-31-16,4 3-37 0,-3 1-38 15,3 0-33-15,-6 3-30 0,-3-3-381 0,1 5 170 16,0-3 113-16</inkml:trace>
  <inkml:trace contextRef="#ctx0" brushRef="#br0" timeOffset="60153.0095">13196 11601 44 0,'0'0'191'0,"-4"4"-14"0,2 2-9 0,2 0-4 16,-4 3-11-16,4 4-9 0,-2 6-6 15,2 4-6-15,0 5-2 0,0 6-10 0,0 4-14 16,2 3-7-16,-2 1-9 0,4 2-10 16,-2-2-9-16,-2-1-6 0,2-2-6 15,0-7-6-15,1-3-6 0,-1-5-2 16,1 1-6-16,-3-6 9 0,2-1 2 0,-2-6-2 16,2-5-2-16,0-4 3 0,-2-3 1 15,0 0-1-15,0 0 1 0,10-24 0 0,-6 7-4 16,3-7-2-16,-1-1-6 0,5-3-4 15,0-2-3-15,-1-1-4 0,2 2-2 16,6 2-6-16,-4 2 0 0,1 4 0 16,6-1-3-16,-4 5-5 0,3 6 2 0,-2 0-2 15,-1 5 3-15,2 4-4 0,-2 4-3 16,3 1 1-16,0 7-1 0,0 1-4 0,-4 7-4 16,1-2-5-16,1 6-1 0,-6-3 1 15,0 2-3-15,2-2 1 0,-4 0 0 16,0-2 3-16,-1-2 1 0,-3-2 0 15,1-1 8-15,-3-2 2 0,-2-3 10 0,0-1 8 16,-2-2 5-16,0-4 5 0,0 0 3 16,0 0 4-16,0 0 1 0,-2-23-4 0,2 10-4 15,4-3 2-15,1-3-7 0,1 0-3 16,2-1-3-16,3 1-2 0,2 1 0 16,-1 0 0-16,3 4-5 0,-2 4-4 15,0 2 1-15,1 3-4 0,2 3-1 0,-2 6 0 16,3 1 0-16,0 9-11 0,0 0-6 15,0 4-9-15,0 7-18 0,-1 2-12 16,0-1-18-16,-4 1-21 0,-1-4-25 0,-3 2-26 16,1-4-25-16,-1 1-22 0,1-3-28 15,-3-3-24-15,0-2-559 0,-2-4 271 16,2-1 178-16</inkml:trace>
  <inkml:trace contextRef="#ctx0" brushRef="#br0" timeOffset="60356.5559">14529 11999 85 0,'10'17'191'0,"-2"-1"-4"0,-4 1-6 0,1-2-14 16,-3 0-15-16,-2 0-10 0,0 3-15 16,-2-3-14-16,2 4-12 0,-2-1-14 0,-1-4-14 15,-1 4-25-15,2-5-24 0,0-1-28 16,0-1-36-16,2 0-27 0,0-3-37 15,-2-2-35-15,2-3-312 0,0-3 154 16,0 0 101-16</inkml:trace>
  <inkml:trace contextRef="#ctx0" brushRef="#br0" timeOffset="60747.3637">14998 11637 148 0,'12'12'178'0,"-9"-7"-4"16,0 5-13-16,1 1-16 0,-2 5-6 0,0-1-12 16,2 1-14-16,0 6-10 0,-2-1-14 15,0 4-5-15,0-4-8 0,0 0-9 16,-2 0-8-16,2-2-2 0,-2-2-7 0,0-5 3 16,3 1 8-16,-3-5 6 0,2 1-2 15,-2-6 1-15,0-3 6 0,0 0 3 16,0 0 7-16,0 0-2 0,4-26-1 0,0 12-6 15,1-1-7-15,3-4-4 0,3 0-4 16,-1 2-6-16,3 0-7 0,4 2-5 16,-3-1-1-16,6 5-3 0,-3 4-2 15,-1 0 0-15,2 6-7 0,0 1-1 0,2 3 0 16,-1 6-2-16,-2 1-2 0,0 4-3 16,-3 1-2-16,0 4-1 0,-2 2-9 15,-4 2-7-15,-2-2-11 0,1 2-14 0,-5-3-15 16,0-1-15-16,0-1-21 0,-2-2-28 15,-2-3-31-15,2-2-31 0,-2-1-29 16,0-3-42-16,2-3-494 0,0-4 248 0,0 0 165 16</inkml:trace>
  <inkml:trace contextRef="#ctx0" brushRef="#br0" timeOffset="61437.3203">16270 11146 23 0,'-8'-3'217'0,"8"3"-11"16,0 0 1-16,0 0-1 0,-2 13-14 15,4-1-16-15,2 4-10 0,2 5-9 0,3 4-15 16,-1 5-14-16,3 3-11 0,-2 0-12 16,-1 3-9-16,0-2-11 0,-2 0-7 15,4 0-11-15,-6-5-5 0,0-3-12 16,0-1-8-16,-2-4-6 0,0-2-7 0,2-4 1 16,-2 1-3-16,0-3 0 0,0-5-6 15,-2-3 1-15,0-3-1 0,0-2 1 0,0 0 1 16,0 0 2-16,3-25 0 0,-1 10 2 15,0-2-2-15,2-1-1 0,1-6-3 0,1 1-2 16,0 0 0-16,1 3-7 0,-1 2 2 16,2 3-3-16,3 0 0 0,0 2-2 15,-1 3 0-15,0 2 1 0,4 5-3 16,-4 0-2-16,3 6 3 0,-1-2 0 0,1 7-3 16,0 1 0-16,-1 3-2 0,-1 1-4 15,2 5-4-15,-3-2-6 0,-1 4-6 16,-1-1-4-16,-1-3-2 0,-1 2 0 15,-2-2 5-15,3-3-1 0,-3 1 5 0,0-6 1 16,0 2 6-16,-2-2 6 0,0-3 2 16,0-3 2-16,-2-2 7 0,0 0 12 0,0 0-2 15,16-13 6-15,-12 1-4 0,4-2 3 16,0-5-4-16,3-2 0 0,2-3-1 16,0-2 2-16,3 1-8 0,2 0-3 15,-2 4-1-15,-1 2-1 0,2 5-3 0,0-3 1 16,-2 9 0-16,2 1-2 0,-3 6-1 15,2 1 0-15,-4 6 3 0,1 1-1 0,-1 5-3 16,1 3 1-16,-2 3-3 0,-1 1-2 16,-4 2-7-16,-2-2-10 0,4-1-10 15,-4 0-13-15,-4-1-12 0,4 1-23 0,-2-3-26 16,0-3-28-16,0 0-29 0,0-2-33 16,0-4-48-16,-2 0-499 0,0-6 251 15,0 0 166-15</inkml:trace>
  <inkml:trace contextRef="#ctx0" brushRef="#br0" timeOffset="61755.5241">17845 11217 2285 0,'11'3'-19'0,"-1"-1"5"15,3 0 22-15,4 2 30 0,2-4 50 16,2 2 30-16,8-2 1 0,3 0-13 0,5 0-13 15,1 0-5-15,6 0 8 0,5-2-5 16,1 2 10-16,11 0-6 0,4 0-4 16,-2 0-10-16,3 0 3 0,1-2-8 15,-1 4-5-15,-1-2-8 0,-1 2-2 0,-3 0-11 16,-4-1-3-16,-7 1-4 0,-2 0-5 16,-5 0-6-16,-8-2-14 0,-3 2-1 15,0 0-14-15,-5 0-15 0,-6 0-15 0,0-1-18 16,-1-1-20-16,-6 0-26 0,-1 0-30 15,-2-1-28-15,-3-1-27 0,-4 0-19 0,-4 2-30 16,0 0-18-16,0 0-18 0,0 0-575 16,0 0 284-16,-40 0 188 0</inkml:trace>
  <inkml:trace contextRef="#ctx0" brushRef="#br0" timeOffset="61992.2838">18021 11706 180 0,'8'6'222'16,"5"-4"14"-16,9-1-1 0,0-1-11 0,4-1-12 16,7-1-18-16,7-1-15 0,3 0-10 15,13-3-7-15,3 2-13 0,2 1-8 16,5-1-7-16,18-2-12 0,-12 2-9 0,-8 0-9 16,-5 2-18-16,-2 2-2 0,-8-1-12 15,-2 1-10-15,-12-2-21 0,-3 2-24 16,-2 0-25-16,-7-2-34 0,-4 0-43 15,-4 0-47-15,-5 0-38 0,-1-2-44 0,-9 0-632 16,0-1 288-16,-5-3 189 0</inkml:trace>
  <inkml:trace contextRef="#ctx0" brushRef="#br0" timeOffset="62275.5478">18615 10932 159 0,'-8'-6'195'0,"2"4"-3"0,2 2 15 16,4 0 20-16,-12 13-5 0,6 1-8 15,0 10-4-15,0 8-6 0,-2 8-13 16,-1 11 0-16,-2 23-11 0,3 2-20 0,-1 1-4 16,-1 3-11-16,-5-2-18 0,6 1-13 15,-1-4-11-15,4-11-19 0,-7 13 0 16,2-16-16-16,3-9 1 0,-3-3-11 0,1 0-6 15,1-5-20-15,1-7-12 0,-1-3-15 16,3-5-24-16,0-4-23 0,2-2-32 16,-3-7-37-16,2-2-44 0,3-3-44 15,0-3-50-15,0-5-710 0,2-3 326 0,0 0 215 16</inkml:trace>
  <inkml:trace contextRef="#ctx0" brushRef="#br0" timeOffset="63065.8189">19389 11093 46 0,'0'0'176'0,"18"5"-2"0,-8 3-9 0,4 4-12 16,0 2-10-16,-1 5-16 0,-1 2-7 15,4 6-13-15,-6 4-8 0,2-3-7 0,-2 5-10 16,-4-2-10-16,0-2-9 16,-4 2-3-16,0-2-8 0,0-4-6 0,-4 1 0 15,0-5-5-15,0-3-1 0,-2 2 0 16,2-4 6-16,-2-3 9 0,2-4 6 0,-3-3 3 15,0-2 7-15,1-4 2 0,4 0-1 16,-6-10 2-16,6 1-5 0,2-4 1 16,2-5-2-16,3-5-8 0,4 0-7 0,3-2-2 15,1-1-5-15,4 3-5 0,4 0-4 16,-1 4-1-16,-1 5-3 0,2-1 3 16,0 6-3-16,3 4-2 0,-3 5 2 0,3 4-3 15,-1 0-2-15,-2 8-2 0,3 5-1 16,-3 3 0-16,-2 1-8 0,-2 4 2 15,-2-1-2-15,-2 3-5 0,-5-2 1 0,1 0-3 16,-3 0 1-16,-1-3-3 0,-3 2 2 16,0-4-7-16,-4-3-10 0,3 0-5 15,-1-2-9-15,-2-1-10 0,0-3-22 0,-2-1-27 16,-1-3-33-16,1-1-31 0,0-3-36 16,2-3-34-16,0 0-38 0,0 0-532 15,0 0 267-15,-15-18 175 0</inkml:trace>
  <inkml:trace contextRef="#ctx0" brushRef="#br0" timeOffset="63444.4439">21380 10899 9 0,'0'0'227'0,"-6"1"4"0,6-1-1 0,0 0-8 16,0 0-12-16,0 0-12 16,0 0-11-16,0 0-9 0,37-6-16 0,-15 5-11 15,6-2-13-15,5 3-12 0,7-1-8 16,3-1-11-16,3 0-10 0,1 2-11 0,-1 0-4 15,1 0-9-15,1 0-10 0,2 2-4 16,-4 1-6-16,1 0-5 0,-3 0-6 16,-1 0-5-16,-3-1-11 0,-9 0-13 0,1 1-15 15,-8-2-19-15,-4 1-24 0,2-2-24 16,-3 0-25-16,-7 3-36 0,2-3-24 16,-6 2-16-16,-6-1-20 0,-2-1-13 15,0 0-510-15,-20 11 243 0,6-5 159 0</inkml:trace>
  <inkml:trace contextRef="#ctx0" brushRef="#br0" timeOffset="63680.175">21405 11260 55 0,'-10'8'144'0,"8"-3"9"16,4 0 14-16,-2-5 8 0,18 1 2 16,0 1-5-16,5-1-6 0,9-1-5 15,6 3-4-15,8-6-10 0,3 3-11 16,0 0-8-16,3 0-11 0,0 0-9 0,-1 0-7 15,-1 0-6-15,1 3-8 0,-3-3-10 16,-3 2-6-16,-1-2-9 0,-7 0-5 16,-3 2-15-16,-3-2-17 0,-3 2-19 0,-7-2-25 15,-2 0-33-15,-5-2-34 0,-4 0-37 16,-2-3-26-16,-4 1-19 0,-4-1-13 16,0 5-502-16,-8-13 232 0,-2 6 153 0</inkml:trace>
  <inkml:trace contextRef="#ctx0" brushRef="#br0" timeOffset="64093.923">21659 10433 129 0,'-6'-4'167'0,"0"1"-9"16,2 1-11-16,4 2-9 0,0 0 9 0,0 0 11 15,0 0-2-15,0 0-2 0,12 21-1 16,5-10-1-16,4 2-9 0,8 5-5 16,12 4-6-16,19 12-10 0,3-3-7 0,5 6-11 15,5-3-7-15,2 2-9 0,16 8-8 16,-13-5-7-16,17 5-7 0,-16-5-5 16,-3-1-8-16,0-2-3 0,-6 2-1 15,-5-1-8-15,-5-1-4 0,-7 0-2 0,-17-6-4 16,-9-3-4-16,-12-1 1 0,-6 1 1 15,-9 0-6-15,-7 5 0 0,-10-1-2 0,-10 7-4 16,-17 7-3-16,-12 0 1 0,-3-5-2 16,-4 2 4-16,-3-5-6 0,-2-1-2 15,-2-1 2-15,3-4-3 0,1-3 1 0,3-1-2 16,9-6 0-16,12-6-7 0,6-4-13 16,2 1-14-16,6-3-19 0,4-2-23 15,0-1-38-15,1 0-31 0,4-1-35 0,2-2-36 16,1-3-28-16,2-2-594 0,2 2 282 15,-1-6 187-15</inkml:trace>
  <inkml:trace contextRef="#ctx0" brushRef="#br0" timeOffset="65420.4178">24360 10699 152 0,'15'-17'176'16,"-4"4"-13"-16,-3-2-7 0,-4 4-5 0,-2 0-4 15,-2-1-12-15,-4 4-5 0,-4-1-12 16,-5 3-5-16,-4 2-5 0,-6 3-2 16,-9 2-8-16,-6 9 2 0,-13 4-1 0,1 2-1 15,-21 11-5-15,8 1-9 0,1 5-2 16,16-5-7-16,10-2-8 0,11-4-1 15,8 5-3-15,4-2-4 0,7 0-5 0,6-3-2 16,8 3-10-16,7 5-1 0,6-1-12 16,5 5-1-16,5-3-7 0,1-1-1 15,2 1-1-15,-2 0-4 0,-1 0 2 0,-1-2-3 16,-2 2-1-16,-7-6-2 0,-5 0 2 16,-2-3 7-16,-4-1-1 0,-8-2-2 15,-2 0 5-15,-6 0 0 0,-7 0 4 0,-4 1 0 16,-6 0 0-16,-7-3-1 0,-2 1-1 15,-10-3-4-15,-3-2-4 0,-1-1 1 16,-5-3-4-16,7-4-7 0,-5 0-7 16,1-5-13-16,-1-3-20 0,-2-3-25 0,3-4-33 15,9-2-33-15,5-3-36 0,6-2-31 16,10-4-36-16,3 0-596 0,10 0 281 0,5-2 184 16</inkml:trace>
  <inkml:trace contextRef="#ctx0" brushRef="#br0" timeOffset="65689.44">24695 10629 1932 0,'21'-5'-51'16,"-10"-1"-11"-16,-5 5 13 0,-4 1 29 0,-2 0 28 16,0 0 28-16,-22 9 20 0,8 0 8 15,-8 7 4-15,-5 2 4 0,-7 12 9 0,-8 11 1 16,0 5 2-16,3 3-5 0,5 3-6 15,9-5-7-15,6-3-6 0,8 2-5 16,5-6-4-16,4 2-4 0,6-1-6 16,5 5-3-16,4 0-11 0,4-4-1 0,3-4-13 15,8-1-23-15,0-4-24 0,1-8-23 16,5 0-31-16,2-4-27 0,-2-9-29 16,-1-3-37-16,-1-5-38 0,-2-6-471 0,5-2 234 15,-2-7 155-15</inkml:trace>
  <inkml:trace contextRef="#ctx0" brushRef="#br0" timeOffset="66263.4264">25236 11060 102 0,'0'0'177'0,"-16"12"0"0,12-5-1 15,-1-1-11-15,-2 7-9 0,3-2-9 16,-2 5-13-16,0-1-12 0,0 2-14 0,-1-2-10 15,3 3-27-15,-1-5-6 0,1 2-11 16,2-3-2-16,0-1-5 0,0-1-2 16,0-3-5-16,2-1 2 0,0-2-1 0,0-4-5 15,6 4-1-15,-6-4 0 0,0 0 3 16,18-14-3-16,-10 9-6 0,2-5 2 16,0-1-1-16,8-1-2 0,-1 1-4 0,0-2 0 15,4 1 0-15,-3 0 1 0,4 5-1 16,1-1-1-16,-1 1 0 0,-4 1 1 15,4 5-2-15,-4-2 1 0,0 6-2 0,1-2-2 16,-5 1-2-16,2 3 0 0,-2 3-1 16,-1 1-3-16,0 1-2 0,-5 1 0 15,0-1 0-15,-1 2-3 0,-1 1-1 16,0-2 0-16,-1 1-1 0,-1-5-2 0,-2 3-1 16,1-2 0-16,1 1 2 15,-2-3 0-15,2 1 0 0,-2 0 1 0,0-2-2 0,-2-5 0 16,4 1 3-16,-4-1 5 0,0 0 2 15,8-9 2-15,-3 2 1 0,2-2 2 16,-1 0 3-16,0-2-3 0,2 0 4 16,1-1-6-16,2 1 1 0,1 1-4 0,-1-1 0 15,1 1-4-15,4 3 0 0,-4-1-2 16,1 4 1-16,0 2-3 0,1 1 0 0,-1 2 0 16,-1 3-1-16,2 0-3 0,-2 4 3 15,-2 1-2-15,-1 2-6 0,0-1-8 16,-1 1-8-16,-2 1-10 0,-1 1-15 15,-1-2-18-15,-2-1-17 0,2 2-23 0,-2-3-20 16,2-2-20-16,-1 1-11 0,-1-1-13 16,0-1-34-16,-2-6-448 0,4 3 220 0,-4-3 146 15</inkml:trace>
  <inkml:trace contextRef="#ctx0" brushRef="#br0" timeOffset="66534.5816">25903 10578 34 0,'30'2'172'0,"0"5"8"15,-1 5 0-15,1 1-7 0,2 4-12 16,3 10-2-16,14 13-9 0,0 4-10 0,-4 2-7 16,-1 3-11-16,-7 3-9 0,-5 1-12 15,-8-7-8-15,-7-4-11 0,-9-4-7 16,-2-1-7-16,-6 3-6 0,-4-3-7 15,-4 0-6-15,-5-3-5 0,-6-4-9 0,-4 4-11 16,-3-5-11-16,1-5-18 0,0-2-20 16,0-5-21-16,3-4-28 0,1-1-27 0,6-5-29 15,0-5-34-15,3-2-473 0,1-2 216 16,4-4 143-16</inkml:trace>
  <inkml:trace contextRef="#ctx0" brushRef="#br0" timeOffset="67109.9921">26858 11096 173 0,'-8'0'220'15,"8"0"-5"-15,-16 0-10 0,12 2-7 16,4-2-11-16,0 0-9 0,-12-2-6 16,12 2-14-16,0 0-7 0,0 0-8 0,34-7-12 15,-16 5-11-15,12-3-2 0,1 4-10 16,12-2-4-16,3-2-9 0,14 1-8 15,-1-1-2-15,7 1-10 0,19-2-9 0,2 0-2 16,-16 1-12-16,12-3 0 0,-11 1-5 16,-11 1-4-16,-2 1-6 0,1 0-4 15,-3 0-2-15,-8 3-4 0,-3-2-3 0,-4 0-4 16,-1 3-1-16,-7-2-7 0,-5 2-5 16,-1-2-3-16,-5 3-19 15,-2-5-11-15,-1 5-19 0,-4-4-26 0,-1 2-30 0,-4-1-33 16,-3 0-30-16,-1 2-16 0,-7 1-20 15,6-4-19-15,-6 4-566 0,0 0 267 16,0 0 176-16</inkml:trace>
  <inkml:trace contextRef="#ctx0" brushRef="#br0" timeOffset="67393.2696">27063 11462 60 0,'15'4'171'0,"0"-6"-2"0,4 2-4 15,6-2-5-15,9-2-5 0,7 0-15 16,7 3-9-16,9-5-6 0,3 2-8 0,-1-2-12 16,2 1-4-16,-1 3-10 0,-3-2-5 15,-1 0-10-15,-9 0-5 0,-3 0-7 0,-1 2-7 16,-7 1-4-16,-6-1-7 0,-3 0-5 15,-3 0-16-15,-4 0-7 0,0 0-24 16,-4 0-34-16,-3-1-32 0,-2 0-29 0,-3 0-31 16,-1-3-24-16,-3 0-429 0,-2 3 199 15,0-4 131-15</inkml:trace>
  <inkml:trace contextRef="#ctx0" brushRef="#br0" timeOffset="67724.9694">27947 10693 1683 0,'-4'-12'-1'16,"-2"3"16"-16,4 0-25 0,-2 4 14 0,0 1 11 16,4 4 40-16,0 0 33 0,0 0 17 15,-15 14 7-15,11-1 6 0,-7 7 5 0,0 11-2 16,-1 6 3-16,-3 11-5 0,0 1 0 15,-3 22-8-15,-2 3-6 0,3 2 2 16,0 2-20-16,0 0-6 0,3-3-12 16,-2-4-6-16,4-13-4 0,2-5-4 0,1-3-4 15,1-1-10-15,1-1 0 0,1-6-7 16,-1-5-3-16,3 2-2 0,0-8-8 0,2-5-11 16,0 1-18-16,-2-6-16 0,2-2-24 15,0-4-20-15,0-1-35 0,2-6-33 16,-2 0-45-16,2-3-36 0,2-4-38 15,-2-1-679-15,0 0 318 0,14-14 209 0</inkml:trace>
  <inkml:trace contextRef="#ctx0" brushRef="#br0" timeOffset="68245.6212">29533 10889 51 0,'2'-13'176'0,"-2"3"4"15,0-2-2-15,-2 1-9 0,-4-2-12 0,-3 1-10 16,-3 1-8-16,-5 3-12 0,-6 1-11 16,-7 2-4-16,-4 4-1 0,-7 5-5 15,-11 3-1-15,-3 4-2 0,-12 11-6 0,-2-1-7 16,17 0-4-16,9-4-8 0,7 3-6 16,8 2-7-16,10 0-4 0,5 0-5 15,9 0-7-15,8 3-4 0,5 0-6 0,7 1-1 16,10 7-2-16,1 0-5 0,7-1-2 15,10 9-5-15,-5-5-4 0,-3-5 1 16,-2-1-2-16,-1 1-5 0,-1-2 2 16,-4 1-2-16,-7-3-3 0,-4-5 1 0,-4 2-1 15,-3-3-1-15,-8-5-1 0,-4 1 1 16,-2 0-2-16,-9-1-2 0,-6-3 1 0,-4 1-3 16,-9-3 2-16,-6-1-4 0,-5 0-2 15,-9-3-8-15,-1-3-8 0,2-2-19 16,3-2-20-16,-1-4-17 0,5 0-23 15,3-3-30-15,7-5-27 0,4 1-33 0,10-5-27 16,0-7-509-16,14 3 246 0,4-4 161 16</inkml:trace>
  <inkml:trace contextRef="#ctx0" brushRef="#br0" timeOffset="68522.9501">29779 10654 1394 0,'14'-9'6'16,"-2"3"-28"-16,-6-1 21 0,-4 3 21 0,-2 2 10 16,0 2 28-16,0 0 11 0,0 0 7 0,-34 11 3 15,17 1 12-15,-11 7 9 0,-4 7 1 16,0 5 3-16,1 3 0 0,1 3-9 16,-10 14 2-16,11-5-4 0,7-7-8 0,4 4-3 15,2 0-10-15,6-5-2 0,4 0-5 16,6 2-10-16,2-2-1 0,4 2-8 15,7-4-7-15,4 3-7 0,6-5-15 0,3-2-28 16,-2-7-29-16,6-4-31 0,0-3-30 16,1-5-32-16,-1-2-37 0,0-4-41 15,-3-2-597-15,3-4 275 0,-2-7 181 0</inkml:trace>
  <inkml:trace contextRef="#ctx0" brushRef="#br0" timeOffset="69091.8527">30149 11107 16 0,'-4'8'164'0,"2"-1"1"0,-2 5-7 16,2 0-8-16,-3-1-13 0,3 3-13 16,-2 4-14-16,2-2-9 0,0 1-9 0,-2-2-10 15,2 1-9-15,0-1-6 0,-1-2-6 16,1-1-11-16,0-2-2 0,0-1 2 15,2 0 2-15,0-2 4 0,-3 2 3 16,3-6-3-16,0-3-1 0,0 0 1 0,0 0-2 16,0 0-4-16,0 0-5 0,0 0 2 15,12-21-4-15,-6 11-4 0,4 1-4 0,1-4 5 16,1 4-3-16,6-5 0 0,-2 3-5 16,0 1 3-16,0 0 2 0,1 3-3 15,0-1 1-15,0 2-2 0,-3 1-1 16,4 1-2-16,-4 2-2 0,1 2-1 0,2 4 4 15,-2 0-4-15,-1 1-1 0,0 5-3 16,0-2-6-16,-3 3 2 0,0-1-2 16,-1-1 0-16,1-2-5 0,-3 3 2 15,-2 0-1-15,3-5-4 0,-2 2 1 0,-1-1 0 16,-2 1 3-16,2-3 5 0,-2-3 2 16,2 1-2-16,-6-2-1 0,16-2-2 15,-8-2 0-15,1 3-3 0,-1-6 1 0,5 1-4 16,-4 1-3-16,3-2 2 0,-2 0-2 15,2 3 2-15,-2-1-3 0,0 0-2 16,1 3-1-16,-1 0 1 0,1 0 0 0,-2 2 0 16,1 2 0-16,-2 2-6 0,2 0 4 15,-4 2 2-15,-2 1 0 0,2-1-8 16,-2 3-5-16,0 0-10 0,-2 1-12 16,0-1-16-16,1 0-18 0,-1-2-16 0,0 0-29 15,0 1-6-15,0-2-19 0,-2 0-36 16,0-2-32-16,0-4-537 0,0 0 252 0,0 0 166 15</inkml:trace>
  <inkml:trace contextRef="#ctx0" brushRef="#br0" timeOffset="70305.6229">30041 11125 29 0,'0'-10'174'15,"3"7"-5"-15,-3 3-11 0,0-6 1 0,0 6-6 16,2-6-2-16,-2 6-8 0,0-6-7 15,0 6-9-15,0 0-3 0,0-5-7 16,0 5-7-16,0 0-8 0,0 0-1 0,0 0-4 16,0 0 5-16,-5 14-2 0,1-2-4 15,0 1-3-15,-2 5-1 0,1 4 0 16,-1 0-6-16,-1 6-6 0,3-1-3 16,0 1-9-16,0 2-6 0,2 1-4 0,0 0-3 15,0-3 2-15,4-1-11 0,0 0-3 16,0-2-7-16,2-3-6 0,2-4 3 15,-2-2-4-15,3 2 2 0,2-2-12 0,-3-6 8 16,2 1-3-16,1-5-6 0,1-2 1 16,-1-1-5-16,2-3 4 0,-11 0 4 15,18-4 0-15,-9-2-5 0,2-4 4 0,-1 2-6 16,1-7 5-16,-1 1-5 0,3-6 1 16,0 1 1-16,-1-2-6 0,1-1 3 15,2 1 0-15,2-4-6 0,2 3-1 16,-2-2 2-16,-1 5 0 0,0-1-7 15,0 3 4-15,1 1-1 0,-2 2 0 0,2-1 0 16,1 4 1-16,-4-1-1 0,0 4 2 16,2 3-1-16,-2-1 2 0,1 4-3 0,0 2 4 15,-2 0 2-15,1 6-7 0,2 1 13 16,-4 3-5-16,3 4-2 0,0 1-1 0,-2 2 4 16,-1 1 1-16,0 3-6 0,2 1 3 15,-4-1-1-15,-2 0-2 0,1 1-1 16,-1 0 2-16,-1-1-11 0,-1-3 5 15,3 1 0-15,-5-4 1 0,0 1 0 0,0-1-8 16,0-4-9-16,-2 2-11 0,0-5-10 16,0 3-15-16,2-4-21 0,-2-1-23 0,-4-1-30 15,2-5-30-15,0 0-28 0,-8 4-22 16,8-4-20-16,0 0-19 0,-10-12-18 16,4 3-537-16,-3 0 271 0,-3-8 178 15</inkml:trace>
  <inkml:trace contextRef="#ctx0" brushRef="#br0" timeOffset="70581.2414">30598 10567 156 0,'15'4'177'15,"4"5"3"-15,2 4-4 0,2 8-1 16,5 10-6-16,0 5-8 0,7 17-8 0,-1 3-6 15,-4 3-11-15,-1-1-4 0,-5 6-10 16,-6-11-7-16,-6-4-9 0,-2 3-10 16,-4-1-5-16,-4-7-11 0,-4 0-8 15,-2-2-6-15,-2-2-9 0,-2-2-9 16,-6-4-20-16,2-1-17 0,-3-5-23 0,-4-1-26 16,4-8-25-16,-4-1-31 0,0-2-36 0,-2-3-32 15,0-2-29-15,-2-2-477 16,-1-4 227-16,6-1 150 0</inkml:trace>
  <inkml:trace contextRef="#ctx0" brushRef="#br0" timeOffset="80583.3084">11021 14270 8 0,'0'-19'138'0,"2"2"0"16,-2 5 2-16,0-1 0 0,0 6-6 16,0-4-3-16,0 9-2 0,0-7-11 15,2 6-9-15,-2-3-12 0,0 6-8 16,0-6-6-16,0 6 4 0,0 0 10 0,4 15-3 16,0-1-5-16,0 3-5 0,4 8 1 15,-2 7-3-15,6 12 0 0,3 2-2 0,4 23-5 16,4-1-6-16,1 2-6 0,1-1-8 15,0 1-2-15,3 3-2 0,1-1-2 16,1-1-2-16,2-3 3 0,-1-1-3 0,1-4 0 16,0-2-3-16,0-4 0 0,-7-11-3 15,-3-12 2-15,-3-3 0 0,-3-3 1 16,0-4 11-16,-4-2 1 0,0-3 19 0,0-10 5 16,-4 3 1-16,-2-12-2 0,0 0 0 15,3-12-8-15,-1-3-6 0,3-10-4 16,0-9-10-16,3-10-7 0,0-5 0 15,0-25-6-15,1-3-8 0,-2-7-2 0,-3 2-3 16,1-4-1-16,-1 0-5 0,-2 7 0 16,4 4-6-16,-4-2-6 0,-2 19 2 0,-2 11-7 15,0 5-8-15,3 1-4 0,0 6-10 16,-3 8-10-16,2-3-12 0,0 5-21 16,1 2-29-16,1 0-29 0,-2 8-29 0,5-1-31 15,2 7-35-15,-1 3-42 0,1 0-751 16,0 6 343-16,-1 0 227 0</inkml:trace>
  <inkml:trace contextRef="#ctx0" brushRef="#br0" timeOffset="80806.3112">11529 14636 68 0,'-7'0'185'15,"7"0"-5"-15,0 0-2 0,0 0-10 16,7-14-11-16,2 10-12 0,7-5-15 0,4 2-15 16,5-2-9-16,11-1-14 0,0-2-11 15,4 3-22-15,3-1-30 0,-3 1-39 16,0 3-37-16,0 0-39 0,-6 4-42 0,-2 0-356 16,2 4 165-16,-5 2 108 0</inkml:trace>
  <inkml:trace contextRef="#ctx0" brushRef="#br0" timeOffset="81409.2751">12376 14649 78 0,'6'-8'180'0,"-6"8"-5"15,0 0-13-15,4-2-18 0,-4 2-10 16,0 0 0-16,4 10-3 0,0-2-7 0,1 5-5 15,-1 4-9-15,-2 3-11 0,5 4-11 16,-3 1-7-16,0 2-7 0,0-1-7 16,1 3-8-16,1-5-5 0,0 1-5 0,0-2-6 15,-1-2-2-15,-1-6-7 0,1 1-1 16,-1-3-4-16,-2-2 4 0,4-7 3 16,-2-3 4-16,2-1-2 0,-6 0-1 15,16-11-4-15,-8 2 3 0,0-3-2 0,3-3-3 16,1-2-2-16,4 0-4 0,-2-2-3 15,6 0-3-15,-2 4-1 0,1-1-2 0,1 4-1 16,-2-1-2-16,0 8-1 0,0 2-1 16,0 3 0-16,-2 3-2 0,1 2 1 15,1 9-2-15,-2-1 2 0,-1 6-5 16,-2 2 3-16,1 6-3 0,1 0-3 0,-4 1-1 16,0-3-4-16,-1 0 0 0,-2 1 0 15,-2-5 4-15,2 0-1 0,-2-5 3 0,-2-1 4 16,2-2 10-16,-2-5 2 0,1-2 5 15,-1-6 7-15,-4 0 6 0,10-10 3 16,-3 2 2-16,1-5 1 0,3-6 4 16,-1-2-3-16,4 0-6 0,0-6-2 0,3 1-6 15,2 1-4-15,0 0 0 0,0 2-4 16,2 2-1-16,-2 5-2 0,0 2-2 0,0 4 0 16,-1 3-8-16,0 6 5 15,0 1 2-15,-2 3-3 0,1 5-1 0,-4 3 1 16,4 2 0-16,-5 5-8 0,2-2 3 15,-4 5-4-15,2 0-7 0,-3-3-2 16,-1 1-12-16,-1 0-19 0,-1-6-18 0,-2 2-19 16,3-2-25-16,-3 1-25 0,0-7-32 15,-2 1-41-15,2-4-60 0,-4 2-594 16,0-6 289-16,0 0 191 0</inkml:trace>
  <inkml:trace contextRef="#ctx0" brushRef="#br0" timeOffset="82272.9969">14303 14372 54 0,'0'0'208'0,"0"0"7"0,0 0-14 16,-2 30-18-16,4-16-9 0,-2 9-18 15,4 0-11-15,-2 6-15 0,0 5-13 16,0 0-10-16,-2 4-8 0,2 1-11 0,-4-1-9 16,2 0-7-16,-2-7-7 0,0-2-9 15,-4-4-4-15,4 0-3 0,-2-4-6 0,2-5-2 16,-2-7-7-16,2-1-4 0,0-8-3 15,2 0-2-15,0 0 3 0,-10-21 4 16,10 7 5-16,-3-9-1 0,1-2-7 16,2-9-1-16,0 2-2 0,2-8-4 15,3 2-1-15,1-2 0 0,2 2-1 0,0 4 1 16,6 4-4-16,-4 9 0 0,5 1 5 16,2 7 1-16,4 6 5 0,3 7-2 15,0 6 1-15,11 8 0 0,3 11-5 0,-2 0-3 16,10 18 1-16,-3 2-3 0,-10-6-1 15,5 15-1-15,-6-12-1 0,-6-9-5 0,1-1 4 16,-1-2-1-16,-4-2 7 0,0-7 13 16,-5-3 7-16,2-1 16 0,-4-4 6 15,-3-3 2-15,0-7 6 0,0-3-8 16,-2-3-4-16,1-5-1 0,0-5-6 0,4-6-6 16,-3-6 2-16,0-8-13 0,2-2-5 15,-2-9-3-15,1-6-5 0,-2-2-11 16,-1-1-14-16,3 0-7 0,-3 4-19 0,1 3-9 15,-2 7-16-15,-1 7-25 0,-2 4-31 16,-2 5-29-16,0 7-16 0,1 5-11 0,1 7-21 16,-1 4-38-16,-5 0-25 0,4 14-568 15,-2-3 279-15,-2 2 184 0</inkml:trace>
  <inkml:trace contextRef="#ctx0" brushRef="#br0" timeOffset="82959.5126">15396 14640 37 0,'8'0'149'0,"1"-1"17"0,-9 1-1 16,11-6-4-16,-7 2 3 0,0-1-9 0,-2 2-6 16,-2-3-11-16,0 0-8 0,-4 1-9 15,-2 0-9-15,0 2-9 0,-6 0-8 0,4 3-5 16,-4 3-10-16,-1 0-4 0,0 6-7 16,-2 1-8-16,1 2-4 0,0 7-7 15,0-6-6-15,4 5-3 0,1-3-5 0,3 0-3 16,-1 0-6-16,5-1 1 0,2-1-3 15,0-1-3-15,4-4 0 0,1 0-3 16,1 1-4-16,0-5 0 0,3-1-2 0,-1-3-2 16,2 0-2-16,2 0 1 0,-2-3-5 15,2 3-1-15,1 0 0 0,0 0 1 16,-2 0-2-16,1 3 0 0,1 0 1 16,0 2-4-16,-3 2 2 0,3-2-10 0,-2 8-1 15,1-8-12-15,-1 2-7 0,-1 1-12 16,4 0-7-16,-6-3-12 0,0-1-10 15,0 0-18-15,4-4-25 0,-2-2-13 0,-2-1-6 16,3-5 0-16,-1-2 11 0,1-3 12 16,2-3 6-16,-1-3 12 0,-4-3 0 15,2-3 10-15,0-5 11 0,-2-3 11 0,1-2 5 16,-3-4 10-16,3 1 11 0,-1 4 13 16,1-1 21-16,-3 9 12 0,0 3 9 15,0 0 8-15,1 8 14 0,-2 2 13 0,-1 7 10 16,2 0 14-16,-2 6 1 0,-4 0-2 15,10 13 1-15,-5 0-4 0,-1 5-2 16,0 1-5-16,1 5-14 0,-1 3-1 0,-2 4-8 16,0 8 0-16,0-3-8 0,0 5-4 15,-2-1-19-15,2-2-23 0,3-1-26 16,-5-1-14-16,0-8-16 0,-3 1-16 0,1-3-14 16,-2-7-18-16,-4-2-11 0,1-3 10 15,-1-3 12-15,-1-7 18 0,1-2 21 16,-2-4 28-16,10 2 19 0,-16-10 23 15,6 2 21-15,4-3 14 0,-1-2 13 0,5 0 7 16,0-5 2-16,4 3 9 0,5-1 1 16,3-3-1-16,4 0 0 0,4-2 0 15,7 0-8-15,3 5-4 0,4-1-4 0,2-2-6 16,5 0-5-16,-5 4-5 0,2 1-4 16,-2 1-13-16,-2 3-32 0,-1 0-26 15,-5 0-43-15,-3 2-33 0,-3 2-50 0,-6 0-469 16,1 1 213-16,-4 0 141 0</inkml:trace>
  <inkml:trace contextRef="#ctx0" brushRef="#br0" timeOffset="84196.9959">16240 14507 177 0,'0'0'200'0,"0"0"-11"0,0 0-1 16,0 0-2-16,7 9-3 0,-4 0-12 16,-1 3-11-16,0 3-11 0,0 2-7 15,0 4-12-15,-2 0-14 0,4 4-11 0,-2 1-10 16,0 3-13-16,0-2-7 0,0-1-5 16,2-1-9-16,-1-1-5 0,-1-3-4 15,0-1-8-15,0-2-5 0,-2-5-3 16,2-2-4-16,0-1-5 0,0-5-3 0,3 1 3 15,-5-6-6-15,0 0 2 0,12-11 0 16,-7 4 8-16,3-4 1 0,-2-2 3 16,2-1-4-16,2 2 1 0,-2-6 0 0,2 0-3 15,1 4 0-15,2-3-4 0,-3 3 2 16,3 5-7-16,-1-5 5 0,2 7-4 16,-2-3 0-16,2 6-2 0,2-1-3 0,-4 5 1 15,-1 0-4-15,1 5 1 0,2-1-1 16,-2 6 4-16,0-3-7 0,0 7 1 15,-2-1-2-15,0 0 0 0,1 1-1 0,0 0-2 16,-3-3-1-16,3 0-1 16,-3 3 0-16,0-7-1 0,4 0-2 0,-4-1 4 15,0-1-5-15,0-4 1 0,3-1 1 16,0-1 1-16,-1-4 1 0,3-1-1 0,-3-1 3 16,4 0 2-16,-4-6 2 0,0 5 0 15,3-4 4-15,-2-1-1 0,-1 2-4 16,-1-2 1-16,-1 6 1 0,1-4 2 0,-3 3-4 15,1 2 1-15,-1 1-2 0,2 1 5 16,-2 4-5-16,-6 0 7 0,12 5-9 16,-8 1 6-16,0 4 2 0,2-1-8 0,-2 1 0 15,3 4 2-15,-1-3 2 0,2-1-7 16,3 5-1-16,0-7 6 0,-1 5-8 16,4-6 0-16,2-2 5 0,-2 1-6 0,4-4 3 15,1 1-2-15,-3-3 0 0,4-3-1 16,-4 0-1-16,4-2-1 0,-3-2-1 15,-1 2 2-15,0-6 3 0,-2 4 0 16,-2-2 1-16,0 0-4 0,-4 2-1 0,0 0 0 16,-1 0 3-16,-1 1 3 0,-2 4-2 15,0-3-1-15,-4 5-1 0,0 0-2 0,0 0 4 16,2 16 0-16,1-8-5 0,-3 2 2 16,0 1 2-16,0 0-1 0,2 3-4 0,0 0-12 15,2 0-14-15,-1-3-19 16,3 1-21-16,-2-3-31 0,2 3-28 0,2-3-35 15,2-7-25-15,-2 4-17 0,2-6-3 16,1-4-5-16,1 2 6 0,1-3 11 0,0-3 19 16,-1-2 18-16,2 0 21 0,0-4 23 15,-1-2 25-15,2 1 28 0,-3-1 26 16,1 2 28-16,-3-1 18 0,-1 3 20 16,0 0 23-16,-1 3 12 0,0-1-2 15,-2 3 6-15,1-1 11 0,-2 4 21 0,1 0 20 16,-6 4-2-16,0 0-10 0,0 0-6 0,15 8-11 15,-11 0-7-15,-2-1-7 0,0 3-10 16,0-1-7-16,0 3-3 0,0 4-7 16,0-5-5-16,0 0-7 0,-2 3-4 15,5-7-5-15,-3 3-4 0,-2-2-1 0,4 0-8 16,-1-4 1-16,1 0-3 0,0-2-1 16,-4-2-3-16,0 0 0 0,18-4 2 15,-10 1-4-15,0-3 0 0,2 1-1 0,-1-2-1 16,3 1-2-16,-1-2 1 0,0 4-1 15,-1-4 0-15,2 3 0 0,2 0-1 0,0 2 1 16,3 3 1-16,2-4-2 0,0 4-1 16,1 4 0-16,-2-4-2 0,4 3-3 15,-3 1-4-15,-3 2-3 0,2 2-2 16,-4-3-6-16,2 2-3 0,-4 1-2 16,-2 0 3-16,1-3 1 0,-3 1 3 15,-1-2 4-15,2 0-1 0,-3-1 4 0,0-2 3 0,-6-1 1 16,0 0 6-16,14-8 0 0,-6 2 0 15,-4 2 2-15,4-3 2 0,-2-1-3 16,3 2 0-16,-1 1 2 0,1-1-2 16,-1 0-3-16,1 3 2 0,-1 0 0 0,0 3 2 15,-8 0-4-15,14 3-3 0,-6-2-6 16,-4 6-15-16,2-6-22 0,-2 5-27 0,3-1-34 16,-1-3-30-16,-1 2-28 0,1 1-35 15,-2-3-417-15,-4-2 210 0,15-2 139 16</inkml:trace>
  <inkml:trace contextRef="#ctx0" brushRef="#br0" timeOffset="84443.9151">18715 14064 69 0,'-17'-18'226'0,"3"6"-5"0,0 8-4 16,0-2-4-16,1 9-6 0,0 4-5 15,-2 8-12-15,3 4-14 0,0 8-10 16,0 5-12-16,6 2-18 0,0 4-13 16,0 6-11-16,4-4-15 0,4 4-6 0,0 0-9 15,4 3-14-15,2-1-14 0,6-2-19 16,-4-8-38-16,2-3-44 0,3-5-41 16,0-3-41-16,-2-6-49 0,-1-2-39 0,-3-3-524 15,0-5 252-15,-1-5 167 0</inkml:trace>
  <inkml:trace contextRef="#ctx0" brushRef="#br0" timeOffset="84957.6798">18922 14297 88 0,'5'-6'199'0,"-3"0"4"16,2 4 2-16,-4 2 0 0,0 0-6 15,0 0-17-15,17 8-7 0,-10-1-14 16,-1 3-10-16,0 4-13 0,0-3-13 0,0 4-13 15,2 1-11-15,-2-3-11 0,-2 1-8 16,0 0-7-16,0-3-12 0,0 1-1 16,0-1-11-16,1-4-2 0,-1-1-6 0,0-1-3 15,3-3-5-15,1 0-3 0,-8-2-3 16,17-4-4-16,-9 0-1 0,4 0-3 16,-2-2-1-16,2 2-4 0,1-5 0 0,0 3-2 15,-1 0-1-15,1 2 0 0,-2-2-4 16,0 3-2-16,1 0 2 0,-2 3 1 15,4 0 0-15,-4 0-1 0,3 1 0 0,-5 5-1 16,5 1 1-16,-5 1-1 0,3 4-2 16,-3-5 1-16,0 7-1 0,0-5 0 15,-2 1 0-15,-2-3-3 0,2 3 0 0,-2-5 2 16,2 4-5-16,-3-4 3 0,1 1 0 16,0-2 1-16,1-1 0 0,-5-3-7 15,0 0 11-15,14-7 6 0,-9 3 3 16,1-3-2-16,0-2 6 0,4 2 0 0,2-7-1 15,-2 3-2-15,0 2-2 0,3-1-5 16,0 2-1-16,-2 2 5 0,1-3-5 16,1 6 5-16,-2 0-5 0,1 6-1 0,1-2 2 15,0 7-5-15,-1 2-1 0,1 2 1 16,2 2-2-16,-2 2-14 0,-3-3-20 16,0 0-27-16,-3 1-29 0,2-1-39 15,-3-2-35-15,0 2-49 0,-2-7-62 0,-2 0-584 16,3-5 291-16,-5-1 192 0</inkml:trace>
  <inkml:trace contextRef="#ctx0" brushRef="#br0" timeOffset="85201.1159">19714 13752 29 0,'15'6'195'0,"2"5"-3"15,0 9-7-15,4 7-11 0,4 8-7 16,9 18-8-16,-2 8-14 0,-3 1-9 16,-1 4-7-16,-7 0-9 0,-1 2-10 0,-12-12-14 15,-4-4-8-15,-4-7-8 0,-4-3-13 16,-4 6-14-16,-5-6-15 0,-7-6-29 16,6-4-30-16,-4-3-38 0,2-4-45 0,1-7-59 15,-2-5-458-15,7-4 211 0,-1-6 140 16</inkml:trace>
  <inkml:trace contextRef="#ctx0" brushRef="#br0" timeOffset="85527.0751">21505 13722 254 0,'33'-6'268'0,"1"0"-3"0,-1 2-9 15,-1 0-15-15,1 3-12 0,7-3-22 16,2 2-19-16,5 0-11 0,13 0-16 0,-1 0-9 16,0 0-13-16,1-2-10 0,-2 4-13 15,1-1-10-15,1-2-9 0,-1 0-12 16,0 1-6-16,1 2-11 0,-11-2-4 15,-3 2-10-15,-3 0-12 0,-9 0-16 0,-3 0-20 16,-1 0-32-16,-6-2-35 0,-2 4-35 16,-5 0-31-16,0 0-31 0,-4 4-41 15,-7-1-35-15,-2 1-619 0,-6 2 290 0,-6 1 191 16</inkml:trace>
  <inkml:trace contextRef="#ctx0" brushRef="#br0" timeOffset="85754.8024">21907 14346 117 0,'11'7'229'0,"3"4"16"0,2-6 0 16,2-2-7-16,8 5-18 0,3-2-20 0,5-2-18 16,9-3-21-16,-1 4-13 0,2-4-14 15,1-1-16-15,-1 0-12 0,-1 0-18 16,-7-1-17-16,0-2-23 0,-3 0-27 0,-1-1-28 15,0 1-35-15,-3-3-31 0,-3 1-38 16,0 2-37-16,-6 0-36 0,-3-4-499 16,-2 4 233-16,-2-5 153 0</inkml:trace>
  <inkml:trace contextRef="#ctx0" brushRef="#br0" timeOffset="86173.9125">22334 13377 108 0,'-8'-16'225'0,"2"2"-10"0,2 4-2 0,-3 2-4 15,3 0-14-15,2 3-11 0,-2-1-13 16,1 0-15-16,1 2-12 0,2 4 5 15,0 0 3-15,0 0-12 0,0 0-4 0,2 23-15 16,3-9-11-16,5 2-8 0,5 6-16 16,7 0-7-16,7 11-3 0,15 9-7 15,5-2-11-15,6 3-5 0,2 4-5 16,4-2-10-16,1 5-5 0,3-1-9 0,-1 2-4 16,-5 3-3-16,-2-4-3 15,-8 2-2-15,-11 3 0 0,-12-8-1 0,-14-1 1 0,-8-4 1 16,-12 6-3-16,-18 20-2 0,-7-2-6 15,-15-5-3-15,-6-1 2 0,-3-2 3 16,-2-6-3-16,-1-3-7 0,-1 0-13 16,4-8-11-16,2-3-11 0,13-9-18 0,6-5-26 15,8-8-38-15,5-2-40 0,0 3-1 16,4-7-17-16,-1-4-59 0,4-1-549 0,0-4 268 16,6-2 177-16</inkml:trace>
  <inkml:trace contextRef="#ctx0" brushRef="#br0" timeOffset="87240.9243">24553 14156 20 0,'-24'2'247'0,"6"-2"1"0,2 1-4 16,4 1-6-16,4-2-12 0,-1 0-14 0,9 0-12 15,0 0-1-15,0 0-3 0,0 0-20 16,34 3 2-16,2-3-13 0,12-3-1 16,16 1-9-16,29-1-8 0,5-3-11 15,7 0-4-15,1 5-18 0,2-2-10 0,0 2-12 16,-2-1-6-16,-9 2-9 0,-6 0-10 16,-19-2-6-16,-17 2-8 0,-10-2-11 0,-9 2-17 15,-6 0-22-15,-3 0-30 0,-6 0-35 16,-4-4-41-16,-4 0-51 0,-5 1-46 15,-3-1-28-15,-3 0-26 0,-2 4-22 16,-11-13-644-16,4 7 313 0,-7-2 207 0</inkml:trace>
  <inkml:trace contextRef="#ctx0" brushRef="#br0" timeOffset="87613.2049">25075 13910 221 0,'0'0'239'16,"-10"0"-6"-16,10 0-5 0,-10-4-4 16,10 4-5-16,0 0-10 0,-5-4-10 0,5 4-9 15,-6-1-10-15,6 1-13 0,0 0-14 16,0 0-7-16,0 0-5 0,0 0 3 15,-8 11 3-15,8-1 0 0,2 8-7 16,2 0 1-16,0 10-4 0,2 7-8 0,3 1-5 16,-1 9-10-16,3 6-11 0,0-1-7 15,-1 2-8-15,0 0-14 0,4 0-2 0,0 17-10 16,1-11-4-16,-5-11-5 0,4-3-5 16,-2 0-10-16,-2-8-10 0,-1-4-16 15,0-3-23-15,-3-6-24 0,2 0-31 16,-1-1-26-16,-1-9-34 0,0-1-51 0,-2-5-58 15,1 4-46-15,-1-11-42 0,-4 0-819 16,0 0 388-16,11-13 256 0</inkml:trace>
  <inkml:trace contextRef="#ctx0" brushRef="#br0" timeOffset="87974.8964">26373 13487 1683 0,'2'-13'-7'0,"0"1"38"0,-2 1 43 16,0 0 33-16,-2 4 22 0,0-4 5 15,0 5-10-15,-2-1-17 0,-2 3-13 0,-5 2 5 16,-2 4 1-16,-1 4 5 0,-8 5 2 15,-1 10-11-15,-3 4 9 0,-1 7-2 0,-9 21 6 16,4 8-9-16,4 2-5 0,6 7-6 16,2 4-9-16,8 0-7 0,3 2-6 15,9-11-7-15,5-8-7 0,7 15-4 16,8-1-5-16,2-6-5 0,6-7-10 0,-1-12-21 16,-1-8-15-16,4-5-27 0,-1-5-26 15,-1-7-36-15,0-3-39 0,1-8-51 0,-2-1-44 16,1-5-40-16,-5-4-33 0,5-2-638 15,-3-9 320-15,1 1 211 0</inkml:trace>
  <inkml:trace contextRef="#ctx0" brushRef="#br0" timeOffset="88365.5821">26828 14016 50 0,'0'-7'211'0,"0"3"5"0,0 4 4 15,0 0-3-15,0 0-7 0,-10 11-8 16,6 3-11-16,0 2-5 0,-1 2-6 0,0 5-12 16,1 0-10-16,2 2-9 0,2-1-12 15,2 6-9-15,2-8-11 0,6 7-3 16,2-3-8-16,0 1-5 0,8-2-1 0,1-3 2 16,0-3-19-16,6-1-3 0,1-5-7 15,0-1-7-15,-1-6-2 0,3-3-6 0,-1 0 0 16,1-3 0-16,-2-6-6 0,-4 0 11 15,0-5-9-15,-1 0 8 16,-3-5-14-16,-6-2-3 0,-1-5 12 0,-4-2-8 16,-7-3-4-16,-2 1-5 0,-4-1-7 0,-10-3 0 15,-2 0-3-15,-8 1-4 0,-1 5-3 16,-9 1 1-16,-4 5-6 0,-2 3-8 0,1 1-6 16,2 7-4-16,-1 1-12 0,2 6-11 15,2 1-19-15,2 1-17 0,3 1-27 16,3 2-30-16,1 0-38 0,5 1-39 15,2 4-25-15,2-2-37 0,4 2-56 16,1 1-726-16,1-1 352 0,6-1 233 0</inkml:trace>
  <inkml:trace contextRef="#ctx0" brushRef="#br0" timeOffset="88608.1016">27539 14239 223 0,'8'8'231'16,"0"0"0"-16,-2 5-11 0,0 1-11 0,0 1-10 15,3 6-19-15,-3 1-14 0,0 2-14 16,1-2-18-16,-3 3-11 0,5 0-12 16,-3 0-11-16,0 1-14 0,-2-1-15 15,2-2-24-15,0-2-22 0,-2-2-32 0,-2-1-28 16,0 0-32-16,2 0-48 0,0-6-31 15,-4 1-58-15,0-2-454 0,2-2 224 0,-4-3 147 16</inkml:trace>
  <inkml:trace contextRef="#ctx0" brushRef="#br0" timeOffset="89240.6107">27882 13999 32 0,'2'-5'189'0,"0"0"-12"0,1 2-13 0,-3 3 3 16,0 0-6-16,8 11-10 0,-6 1-15 15,0 3-10-15,0 4-11 0,3 6-13 0,-3 2-9 16,0 1-10-16,-2 2-7 0,2 6-7 15,-4-9-6-15,2 6-4 0,-2-5-9 16,0 2-4-16,2-6-3 0,-2-3-5 16,-1-1-6-16,1-2-3 0,2-3 0 0,-2-4-5 15,2 0-4-15,0-5 1 0,0-3 3 16,0-3 2-16,0 0 6 0,0 0 2 16,0 0 2-16,9-21 0 0,-3 11 2 0,1-4-4 15,1 3 5-15,0-3-2 0,2-2-5 16,0 3-5-16,0-2 2 0,0 1 1 15,3 3-5-15,-2-1-2 0,2 1-2 0,-3 3-4 16,2 1 1-16,4 1 0 0,-6 4-4 16,3 4 1-16,2 4 0 0,-3-1-1 15,1 8-2-15,0-3-1 0,2 4-6 0,-5 3 0 16,3 0-2-16,-2-2-3 0,-3-1-2 16,0 2 0-16,-1-6-1 0,-1 2 4 15,3 0-1-15,-3-5 1 0,-2-1-1 16,1-3-2-16,1 0 4 0,-6-3 2 0,0 0 4 15,14-11 0-15,-7 5 3 0,4-5 2 16,-1-1 2-16,5-1-1 0,-2-5 2 16,2 2-2-16,1-1 2 0,0 2-3 0,0 2-1 15,-3 1-1-15,2 5-1 0,0-1 2 16,-1 4-1-16,2 4 3 0,-4 0-6 16,2 7 4-16,2-2-4 0,-2 4 1 0,-3 1-4 15,1 3-3-15,-1 0-11 0,0 3-20 16,-3-1-20-16,-2-1-24 0,-2 3-27 15,4-4-28-15,-4 0-36 0,0-4-42 16,0 0-627-16,-2-2 283 0,0-4 187 0</inkml:trace>
  <inkml:trace contextRef="#ctx0" brushRef="#br0" timeOffset="89533.7884">28697 13510 199 0,'9'-2'199'15,"-1"2"-13"-15,-8 0-2 0,23 11-12 0,-5 3-10 16,-2 3-10-16,6 5-15 0,-1 8-13 16,2 4-11-16,-2 7-13 0,-1 1-8 15,-4 3-7-15,-5 5-8 0,-5 2-8 0,-4 1-7 16,-2 0-7-16,-6 2-7 0,-3-5-8 15,-3-2-8-15,-6-1-12 0,2-3-15 16,-1-5-14-16,-4-1-14 0,4-8-19 0,-3-3-20 16,6-6-20-16,2-3-21 0,-2-4-23 15,4-2-27-15,-1-9-430 0,5 0 198 16,0-6 131-16</inkml:trace>
  <inkml:trace contextRef="#ctx0" brushRef="#br0" timeOffset="89900.5253">29400 13615 41 0,'-5'-4'242'0,"5"4"-10"15,-4-8-6-15,4 5-9 0,0 3-10 16,-2-10-10-16,6 6-12 0,1-2-4 16,3 3-11-16,3-3-11 0,4 0-5 0,4 2-14 15,2 1-11-15,9-2-8 0,1 2-12 16,3-1-11-16,6 1-2 0,3-1-6 16,-1-1-3-16,0 4-11 0,-1-1-5 15,-3-2-10-15,-2 2-4 0,-5 2 0 0,1-2-12 16,-2 1-4-16,-5 1-4 0,-1-3-3 15,-4 3-19-15,0-1-8 0,-5 1-21 16,-1 0-30-16,2 0-30 0,-6-2-40 0,-2 2-44 16,-8 0-22-16,13 2-42 0,-11-1-29 15,-2-1-608-15,0 0 292 0,-21 14 193 16</inkml:trace>
  <inkml:trace contextRef="#ctx0" brushRef="#br0" timeOffset="90138.2619">29537 14009 91 0,'9'6'190'0,"0"-2"-1"0,5-1-6 15,4-1-5-15,2 1-6 0,2 0-10 0,7-3-10 16,1 0-10-16,4 0-11 0,-1 0-9 16,-1 0-11-16,0 0-13 0,0 0-10 15,-7 0-6-15,-1 0-11 0,-1 0-3 0,-4 0-14 16,0 0-16-16,-7 0-20 0,4 0-25 15,-4-3-32-15,-4 0-39 0,1 3-26 16,-5-3-18-16,-4 3-12 0,5-6-8 16,-5 6-14-16,-3-7-374 0,3 7 180 0,-10-11 119 15</inkml:trace>
  <inkml:trace contextRef="#ctx0" brushRef="#br0" timeOffset="90541.0807">29654 13364 43 0,'-8'-9'189'0,"-1"4"0"16,3-1-3-16,-1 1-5 0,1 0-10 0,-1 2-8 15,3-3-11-15,0 4-9 0,0-2-13 16,0 1-11-16,4 3-13 0,-8-4-9 0,8 4 4 15,0 0 7-15,-2 11-11 0,6-3-5 16,2 4-3-16,2 3-3 0,5 2-6 16,2-1-4-16,8 8-2 0,1 1 1 15,3-3-8-15,5 5-6 0,4-2-1 0,2 0-3 16,0 0-1-16,1 1-5 0,4-1 1 16,1-3-8-16,-3 2-9 0,-1-2 1 15,-6-4 0-15,-2-1-8 0,-5-2-2 0,-3-4-5 16,-4 1 2-16,0-2-2 0,-5-2 1 15,-1 2 0-15,-1-4 2 0,-2 1-5 16,-5-1-3-16,2 0-3 0,-4-1-8 16,0-3-20-16,-4-2-21 0,4 5-31 0,-4-5-36 15,0 0-42-15,0 0-46 0,0 0-42 16,0 0-703-16,0 0 318 0,-24-5 210 16</inkml:trace>
  <inkml:trace contextRef="#ctx0" brushRef="#br0" timeOffset="91953.325">29377 13564 98 0,'-6'-5'226'0,"2"1"-14"0,4 4-17 0,-3-5-11 16,3 5-8-16,9-6-4 0,3 5-10 15,7-2-12-15,5 2-13 0,5-1-12 16,5-1-10-16,6 3-11 0,4 3-11 16,5-1-3-16,1-1-10 0,-2 2-7 0,-3 0-7 15,-1-2-6-15,-4 4-7 0,-7-4-3 16,-3 1-6-16,-2 1-4 0,-7-2-1 15,-5 1-5-15,-4-2-3 0,-8 3-3 0,-4-3-5 16,0 0 0-16,-30 1-4 0,5-1-1 16,-13 1-3-16,-9 2-2 0,-1-3 1 15,-12 2 1-15,1 2-2 0,0-1 1 16,9-1 3-16,4 1 1 0,2 0 4 0,10 0-1 16,2-2 0-16,7 0 1 0,4 2 1 15,8-1 0-15,6-2 4 0,7 0-3 16,0 0-3-16,0 0 4 0,43 6-4 0,-13-5-4 15,12 4-2-15,4-4-3 0,13 4 3 16,1-4-5-16,-1 3 1 0,0-1-1 0,-3 2-3 16,-7-4 1-16,-3 1-1 0,-6 2 0 15,-9-4-5-15,-1 2 3 0,-6-1 1 16,-9-1-11-16,-3 0 8 0,-8 0 0 16,-4 0-5-16,0 0-6 0,0 0 1 0,-55 3 0 15,19-6 1-15,-8 6-2 0,-5-3 1 16,-4 0 1-16,-5 0 1 0,6-3 1 15,3 3 1-15,5 0 0 0,7-1 0 16,5 1 5-16,4-2 1 0,7 1 0 0,6-2-3 16,6 1 2-16,7 1-2 0,2 1 0 15,13-8 0-15,4 5 2 0,10 1 0 0,5-3-3 16,8-1 2-16,7 5-2 0,8-4 2 16,0 2-1-16,2-1-3 0,-2 0 5 15,-6 2-3-15,-5 1 1 0,-8-2-2 16,-4 1 4-16,-5 1-1 0,-3-4-1 0,-7 4-1 15,-6-4-1-15,-5 4-5 0,-6 1 1 16,0 0-2-16,-28-12 4 0,3 11-3 0,-7-4-3 16,-10 4 3-16,-2-1-2 15,-5 1 2-15,0-2 2 0,5 2-2 16,2-1-6-16,7 2-19 0,3-3-14 0,12 3-18 16,0-1-27-16,8 1-22 0,3 0-44 15,9 0-40-15,0 0-40 0,0 0-558 0,0 0 271 16,37-2 178-16</inkml:trace>
  <inkml:trace contextRef="#ctx0" brushRef="#br0" timeOffset="92549.7351">29620 14261 86 0,'0'0'245'0,"-17"-6"-19"16,17 6-15-16,0-6-12 0,0 6-12 15,8-6-9-15,-1 3-10 0,4 2-11 16,1-2-15-16,5 0-7 0,3 3-13 0,2-3-7 15,4 3-5-15,5 0-15 0,1 0-6 16,2 3-11-16,5-3-6 0,-3 0-4 0,4 3-9 16,-7-3-8-16,1 3-2 0,-4-3-4 15,-5 1-4-15,-1-1-6 0,-6 3 0 16,2-3-4-16,-8 0-10 0,-3 0 5 16,-3 3-5-16,-6-3-3 0,0 0-1 0,0 0-4 15,-38 1 3-15,15 1-3 0,-7 0-3 16,-4 0 2-16,1 0-3 0,-10 2 1 15,1-2-5-15,-2-1 2 0,-3 3 3 16,3 0-5-16,1 3 5 0,1-2 0 0,4 0 1 16,6-1-2-16,3 0-1 0,5 2 3 15,3-3 1-15,6 1-5 0,0 2 4 0,9-2-1 16,4-3 1-16,2-1-2 0,12 6 0 16,3-4 3-16,7-2-5 0,0-2 0 15,10 2-1-15,0-2 6 0,9-2-11 0,-1 1 3 16,0-1 0-16,-2-1-2 0,-4 0 3 15,-2 0-5-15,-5-1 2 0,0 2-3 16,-5-3-2-16,-5 1-4 0,-3 0-9 16,-8 0-10-16,0-1-13 0,-10 1-20 0,-2 0-26 15,-4-1-28-15,-5 1-28 0,-2 0-29 16,2 1-31-16,-1 0-51 0,-2-1-537 16,6-3 268-16,2 1 177 0</inkml:trace>
  <inkml:trace contextRef="#ctx0" brushRef="#br0" timeOffset="93303.5556">29464 14205 186 0,'-7'-2'203'0,"7"2"-11"0,-6-6-13 16,8 0-7-16,-2 6-10 0,11-11-8 0,1 5-11 15,5 1-13-15,6-3-14 0,7 3-12 16,3-3-6-16,4 0-10 0,3 3-5 16,0-1-7-16,3 2-8 0,-3 2-8 0,-4 1-2 15,-2 1-6-15,-5-3-4 0,-3 3-4 16,-5 3-4-16,-2-2-2 0,-6 5-3 15,-5 0-2-15,-6-1-6 0,-8 5-1 0,-7 1-5 16,-8 2 0-16,-8 3-3 0,-14 3-1 16,-3-1 0-16,-22 4-2 0,1-1-3 15,9-4 5-15,5-2 0 0,6-3 7 16,5-1 2-16,6-1 4 0,7-2 1 0,3-3-2 16,7 0 2-16,6-2-4 0,7-1-3 15,4-2-3-15,2 0-2 0,0 0-3 16,36-8-1-16,-9 4-1 0,9-3 1 0,4-1-4 15,11-1-1-15,5-1-2 0,1 0-1 16,-1 1-1-16,4-2-1 0,-5 1 0 16,-4 0 1-16,-7 1-3 0,-8 3-1 15,-1-2 2-15,-11-3-4 0,-2 2-2 0,-7-1 0 16,-5 0-4-16,-4 2-1 0,-8 0-1 16,-2 2-5-16,-9-2 4 0,-4 3 0 15,-8 0 3-15,-3 2-2 0,-5 0 3 0,-3 0-1 16,0 3 1-16,-2 0 1 0,3-2 0 15,6 4 2-15,4-4-2 0,1 2 1 16,7 0 0-16,3 0-1 0,8 0 3 0,6 0-2 16,0 0-2-16,0 0 1 0,22-8-15 15,-4 5-20-15,1-1-25 0,6-4-21 16,2 2-33-16,3 1-39 0,-3-3-49 0,-1 0-593 16,4-1 272-16,-7-3 179 0</inkml:trace>
  <inkml:trace contextRef="#ctx0" brushRef="#br0" timeOffset="94085.5944">30435 13765 65 0,'0'-6'220'0,"0"6"-9"0,0-6-14 0,0 6-13 16,0 0-12-16,0 0-5 0,0 0 4 16,0 0-8-16,4 18-10 0,-2-6-10 0,1 4-11 15,-1 1-10-15,0 4-10 0,-2 4-7 16,0 2-9-16,0 2-10 0,0-1-8 15,-2-2-8-15,2 4-8 0,-2-2-6 0,-1-7-7 16,3 2-5-16,-2-4-1 0,2-2-5 16,0-2-4-16,-2 0-2 0,2-2-3 15,0-5-3-15,0 0-4 0,-2-5-1 16,2-3-4-16,0 0-2 0,0 0-1 0,0 0 1 16,2-19-5-16,-2 10 6 0,4-2-3 15,-1-3-2-15,1-3 1 0,2 0-1 0,2-4-3 16,1-2 0-16,0 3-1 0,1-4 1 15,2 4-2-15,2-1-1 0,0 5 0 16,-3-1-3-16,1 4 2 0,-1 1-2 16,2 1 2-16,-3 6-2 0,4 3-1 15,-6 2-2-15,2 2 5 0,3 3-4 0,-3 6 6 16,1 1-4-16,-2 7-3 0,-1-1-2 16,0 7-3-16,-2 0-5 0,0 2-1 15,-2 0-3-15,-2-1-6 0,-2 1 3 0,0-4 2 16,0-2 1-16,0 0 0 0,0-1 2 15,-2-6 1-15,2 2 4 0,-2-5 2 16,2-1 4-16,0-4 0 0,-2-3 1 16,2-3 6-16,0 0 6 0,0 0 0 0,-4-19 5 15,8 11 2-15,0-9 2 0,0 1-1 16,2-4-3-16,2-5 3 0,5-1-3 0,2-3 4 16,0 4-5-16,3-5-3 0,4 4 3 15,-3 2-3-15,2 4 2 0,2 0 0 16,-1 5 0-16,-2 2 1 0,2 3 0 15,1 2 1-15,-2 7 1 0,2 2-6 0,1 5 0 16,-3 6 0-16,2-1 0 0,-4 6-6 16,-1 0 7-16,-2 6-2 0,-3 1-3 15,0 4 1-15,-7-3-2 0,-2-1-1 16,0 3-10-16,-6-4-9 0,2 0-9 0,-2-3-11 16,0 1-16-16,-2-4-28 0,-2 1-26 15,2-5-30-15,-3 1-43 0,2-5-54 0,-3-2-691 16,4-7 314-16,-2 3 206 0</inkml:trace>
  <inkml:trace contextRef="#ctx0" brushRef="#br0" timeOffset="95427.6109">24117 15643 41 0,'8'11'170'0,"1"-4"-9"16,-3 0-11-16,2-1-6 0,-1 1 0 15,0-1 3-15,-1-2 6 0,-2 0 0 0,2-1-2 16,-6-3-8-16,10-11-5 0,-3 0-2 15,-2-4-2-15,3-6 0 0,-4-7-8 16,2-5-5-16,1-5-7 0,-3-4-1 16,0-14-7-16,-4-6-12 0,-2-24-7 0,-2-5-10 15,-7-3-2-15,-1-28-14 0,-6 4-2 16,-2-4-10-16,-4-2-1 0,-1 4-13 0,-3 0 0 16,-2 8-1-16,-1 4-9 0,-1 5-1 15,6 19-6-15,2 4 1 0,-2 2-5 16,5 5-3-16,1 3-2 0,4 3 1 15,6 11-1-15,1 11-1 0,4 5-2 0,7 0-1 16,5 2 0-16,6-5-2 0,10 4 0 16,17-8 0-16,10 1 0 0,17 3-1 0,28 0-1 15,24 5 4-15,14 2-8 0,13 5 5 16,15 7-1-16,15 1 7 0,58-1-7 16,14 8 5-16,3 0 0 0,6 5-3 15,3 1 2-15,7 1 1 0,12 1-2 0,5 3-2 16,3-3 1-16,6 6 1 0,12-2 0 15,-2 1 4-15,-5 0-4 0,-2 0-6 0,-1 3-3 16,-12-2 4-16,-9-4-7 0,-15 2-5 16,-55 0 1-16,-10 2 5 0,-9-1-5 15,-11-4 6-15,-16-2 0 0,-13 2-3 16,-34-1 3-16,-10 1-1 0,-8-3 0 0,-6-1 1 16,-19 1 0-16,-11 1-1 0,-4-1 2 15,-11 4 0-15,-1-1 0 0,-5 1 0 16,-6 0 3-16,-3 4-6 0,-1-3 0 0,-6 1-5 15,0 4-4-15,-2-2-1 0,2 6 5 16,-3-1 1-16,-1 7-2 0,4 4 4 16,-2 0 2-16,2 10 1 0,-1 2 0 0,4 7 3 15,-2 4 1-15,1 6-2 0,7 16 7 16,3 3-4-16,0 4 2 0,2 0 3 16,-1 6 1-16,1 3 5 0,8 14-2 0,1 6 1 15,-5 1 3-15,-2 5-2 0,-5 1 1 16,-9-12-2-16,-6 1-1 0,-2 1 3 15,-8-3-5-15,-4 1-3 0,-8-4 2 16,-1-5-3-16,-2-4 3 0,-3-6-1 0,2-13 3 16,1-8-4-16,-4-1 1 0,5-3-1 15,-5 0 3-15,0-2 3 0,-4-2 0 16,-1-2 5-16,-6-2 2 0,-4-2-2 0,-13 8 6 16,-11-4 4-16,-7-6-8 0,-8 1-2 15,-14-7 0-15,-27 3 0 0,-12-3-6 16,-11-9-6-16,-18 0 0 0,-14-4-8 0,-19-3-6 15,-21-5-6-15,-64-1-6 0,-11-2-1 16,-17 0-2-16,-16-1 0 0,-12-3-1 16,-9 0 4-16,-15 6 5 0,-6-4-2 0,1 0 3 15,-1 2 6-15,-11 0 7 0,4 2 8 16,7 5-2-16,-1 1 8 0,3 6 5 16,6 7 8-16,12-4 7 0,16 8 4 0,12-1 6 15,17 7 4-15,22-5 5 0,24 4 0 16,66-9 1-16,20 0-4 0,23-5-4 15,38-2-2-15,12-5-7 0,21-3-2 0,13-1-6 16,13-1 1-16,7-3-9 0,1 1-7 16,10 0-9-16,0 1-17 0,6-5-21 15,4 4-27-15,-1-6-40 0,9 0-50 0,0 0-50 16,0 0-28-16,0 0-51 0,19-15-655 16,-3 2 320-16,6-1 210 0</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42:15.501"/>
    </inkml:context>
    <inkml:brush xml:id="br0">
      <inkml:brushProperty name="width" value="0.05292" units="cm"/>
      <inkml:brushProperty name="height" value="0.05292" units="cm"/>
      <inkml:brushProperty name="color" value="#FF0000"/>
    </inkml:brush>
  </inkml:definitions>
  <inkml:trace contextRef="#ctx0" brushRef="#br0">2768 869 17 0,'0'0'186'0,"12"8"-5"16,2 7 0-16,0 4-10 0,10 15-4 16,11 21-6-16,1 8-6 0,5 9-6 15,5 27 0-15,1 2-11 0,-3 0-14 0,3 1-11 16,-3-10-12-16,-4-1-10 0,-6-16-7 0,1-7-7 16,-3 0-6-16,-3-4-4 0,-4-16-4 15,-6-10-8-15,-4-7-5 0,0-5 8 16,-3-5 21-16,-1 0 26 0,0-8 22 0,-3-3 3 15,-2-8-13-15,3-6-11 0,-1-10-16 16,1-7-8-16,0-11-6 0,1-14-17 16,4-26-8-16,-2-10-2 0,2-5-8 15,-3-4-8-15,3-2-3 0,-3 6-10 0,2 1-7 16,-1 3-13-16,2 5 0 0,-2 5-4 16,-2 16 0-16,-1 9-15 0,-3 9-9 0,3 2-19 15,-1 3-21-15,-1 7-33 0,-1 2-35 16,2 2-29-16,0 7-30 0,4 3-25 15,-2 2-29-15,0 5-629 0,1 6 298 0,-2 3 198 16</inkml:trace>
  <inkml:trace contextRef="#ctx0" brushRef="#br0" timeOffset="189.7789">3123 1417 110 0,'0'0'173'16,"16"-9"-12"-16,0 1-15 0,12-2-18 16,8-3-7-16,8-2-12 0,8-1-13 0,17-4-16 15,-1-1-30-15,-7 5-43 0,-6 3-51 16,-1 0-56-16,-2 1-253 0,-1 1 120 16,-5-1 79-16</inkml:trace>
  <inkml:trace contextRef="#ctx0" brushRef="#br0" timeOffset="710.4">4321 2021 31 0,'4'-12'189'0,"8"-3"-14"15,2-4-13-15,8-4-12 0,5-9-12 0,17-12-12 16,1-4-10-16,1 1-10 0,1-4-9 16,1-2-16-16,-1 1-7 0,-1-2-7 15,-3 2-5-15,-11 9-5 0,-6 9-6 0,-8 5-5 16,0 3 1-16,-6 5-2 0,-4 1-5 15,-3 7-4-15,-5 1-6 0,-5 4-1 16,-1 3-5-16,-4 5 2 0,-4 3-5 0,0 2 0 16,2 5-2-16,1 3 0 0,0 0-1 15,5 4-1-15,4 2 3 0,2 1-6 16,4 2 2-16,4 3-1 0,8 0-3 0,2 2-1 16,2 2-2-16,3-3 3 0,-2 0-5 15,0 1 0-15,-2 0 1 0,0-2-1 16,-6-3 3-16,-3 2 2 0,-3-2 9 15,-5 0 6-15,-2-2 8 0,-7 1 2 16,-3 0-1-16,-5 0 3 0,-7-2-2 0,0-1-6 16,-4-1 4-16,-3-4-4 0,-3-4 0 15,4 1-4-15,1-4-2 0,-1-3-5 0,5-3-16 16,2 0-34-16,-2 0-23 0,5-3-41 16,2 1-63-16,2-4-71 0,8-2-505 15,2 0 249-15,4-4 165 0</inkml:trace>
  <inkml:trace contextRef="#ctx0" brushRef="#br0" timeOffset="2614.017">7243 1070 123 0,'23'-15'132'0,"-3"2"-5"0,-4-5-12 16,-1 3 1-16,-5 0-2 0,1-2-9 15,-5-2-9-15,-1 2-10 0,-5-4-1 16,-2 2-3-16,-7-2 2 0,-4 2-9 0,-6 2-8 16,-7 1-7-16,-3 3 2 0,-1 7-4 15,-2 3-3-15,1 3-7 0,-1 3-2 16,2 3-6-16,6 3-2 0,-2 3-2 15,9 3-3-15,4 4-1 0,5 0-4 0,5 3-2 16,8 0-2-16,6 7-2 0,8 1-1 16,8 5-2-16,2 1-2 0,16 12 0 0,-3-1-3 15,-1-2-1-15,-7-4-6 0,-12-9 6 16,-2-1-3-16,-8 1-1 0,-1 0 4 16,-11-3 7-16,-4-2 0 0,-9 3 7 15,-7 1 0-15,-8-3 5 0,-4 1 2 0,-5-7-1 16,-1-1-2-16,-1-3-1 0,3-7-3 15,0-3-2-15,4-5-2 0,3-1-4 0,1-4 0 16,6-1-6-16,3-3-16 0,5-4-20 16,5-1-14-16,2-2-20 0,7 1-4 15,7-1-12-15,2 1-5 0,5 5 11 16,5-1-10-16,1 7 0 0,2-1 11 0,4 4-1 16,4 2 17-16,5 1-1 0,1 2 4 15,3 3 4-15,1-2 1 0,0-1 9 16,3 1 4-16,-1-2 2 0,3-5 7 0,-1 2 0 15,0-6 5-15,1 0 3 0,-3-5 4 16,7-2 10-16,-3-3 10 0,-7 3 0 16,-3-8 11-16,-5 0-4 0,1-1 7 15,-4 0 5-15,-6 0 1 0,0-2 3 0,-7 3 4 16,-3 0 2-16,-3 3 7 0,0 2-4 0,-7 1-9 16,-2 4 1-16,-2 1-5 0,-3 3-3 15,5 4-5-15,0 0-5 0,0 0 2 16,-19 17-2-16,17-3-3 0,0 1 2 15,4 2 0-15,2 0-3 0,2 4 3 0,5-2-6 16,4-3-1-16,-1 1-2 0,6-3 3 16,1-2 2-16,5-6-3 0,-2-2 2 15,2-4-2-15,4-4 1 0,3-5 4 0,3-7 0 16,5-5 1-16,-3-2 3 0,-2-5 1 16,15-12 1-16,-7-4-4 0,-1-1 0 15,-5-5-5-15,-2-2-3 0,-5-1 0 0,-9 5-1 16,-6 8 2-16,-5 6-5 0,-4 2 4 15,-1 3 6-15,-4 5 1 0,-2 5-3 16,0 1-4-16,-2 9-1 0,-4 3 1 0,-3 6-1 16,9 0-1-16,-19 16-2 0,9 1 3 15,-2 2-3-15,2 5 2 0,2 7 0 16,1 3-2-16,3 2 1 0,2 2 0 16,2 2-11-16,4 2-14 0,0 0-22 0,5 3-20 15,3-2-31-15,4 1-28 0,-6-10-22 16,4-4-17-16,0 1-23 0,-4-8-406 0,-1-3 200 15,-1-7 131-15</inkml:trace>
  <inkml:trace contextRef="#ctx0" brushRef="#br0" timeOffset="2761.7063">8365 1302 112 0,'-2'-13'192'0,"4"1"-18"0,2-1-11 15,6 2-20-15,10-2-12 0,5-3-16 16,7 1-10-16,12 0-23 0,3 0-29 15,5-2-40-15,21 0-45 0,-1-2-51 16,-3 0-315-16,-7 6 136 0,-11-1 89 0</inkml:trace>
  <inkml:trace contextRef="#ctx0" brushRef="#br0" timeOffset="3030.2559">9645 514 165 0,'-2'-13'193'0,"-2"4"-20"16,-2-2-15-16,0 4-11 0,-4 3-11 16,-2 4-10-16,-5 7-9 0,-6 5-4 15,-12 15-2-15,2 3-6 0,-16 18-9 0,4 6-1 16,6 3-5-16,1-2-8 0,6 6-5 16,4-2-8-16,7 3-6 0,5-8-4 15,6-6-3-15,2 2-6 0,4-5-3 0,4 1-6 16,2-1-3-16,2-4-4 0,4 7-8 15,0-9-24-15,2-5-26 0,-2 1-32 16,5-5-33-16,0-4-29 0,0-2-28 16,-1-7-29-16,2-2-458 0,2-6 215 0,0-5 142 15</inkml:trace>
  <inkml:trace contextRef="#ctx0" brushRef="#br0" timeOffset="3369.7975">9891 1040 142 0,'-3'-6'161'0,"-1"0"-9"16,0 2-10-16,4 4-13 0,-11-3-12 0,5 3-15 16,6 0-8-16,0 0-6 0,-19 6-13 15,14-1-6-15,3 3-7 0,2 0-4 16,2 1-3-16,3 4 13 0,4 0-5 0,1 0-7 15,3 4-1-15,4 0-6 0,0 1-8 16,-1 1 1-16,4-1-4 0,-1 3-6 16,-4-3 1-16,0 2-1 0,-3-3-1 0,-2-1 2 15,-3 2 10-15,0-2 9 0,-5-3 5 16,-2 2 3-16,-4 0-7 0,-6-2-2 0,-4 3-6 16,-5-3-1-16,-5-1-6 15,-5 1-7-15,0-6-14 0,-3-1-30 0,-1-2-33 16,0-4-45-16,-1 0-36 0,-2-5-43 15,0-7-532-15,2 0 239 0,-1-9 157 16</inkml:trace>
  <inkml:trace contextRef="#ctx0" brushRef="#br0" timeOffset="3630.0955">9975 486 6 0,'42'22'196'16,"-1"3"-11"-16,9 13-11 0,8 4-8 16,1 9-11-16,2 4-15 0,7 13-14 0,-7 2-6 15,-16-7-6-15,-7 5-5 0,-8 5-2 16,-12 1-8-16,-6 4-7 0,-12-14-8 16,-2-3-5-16,-12 13-5 0,0-4-7 0,-8-7-5 15,-1-12-6-15,2-7-7 0,-4-4-6 16,-1-4-11-16,-1-1-34 0,-1-7-39 15,6-5-59-15,-2-4-83 0,0-7-501 0,1-5 233 16,2-3 153-16</inkml:trace>
  <inkml:trace contextRef="#ctx0" brushRef="#br0" timeOffset="4745.9249">11180 1451 113 0,'0'0'113'16,"0"6"2"-16,0-6 9 0,0 0 6 15,6 6 12-15,-6-6 6 0,6 4 0 16,-6-4 0-16,7 3-1 0,-3-2-8 0,-4-1-3 16,8 3 2-16,-8-3-13 0,7 2 2 15,-7-2-6-15,0 0-5 0,0 0-8 16,13-2-14-16,-13 2-3 0,10-3-8 0,-2 1-5 16,4 0-11-16,2-4-4 0,5 2-8 15,7-4-8-15,4 3-3 0,5-3-4 16,5 2-2-16,4-1-7 0,14 1-3 0,1-2 1 15,4 2-2-15,20-3-6 0,-13 3 1 16,-11 1-6-16,-2 1 0 0,3 2-3 16,-11-2 1-16,-3 2-3 0,-4 0 3 0,1 0-7 15,-7 1 2-15,-5 1-1 0,1 0 0 16,-2-2-2-16,-7 2-1 0,0-2-7 16,-2 2-7-16,-1 0-9 0,-4-2-12 15,-1 2-22-15,-2 0-26 0,0 0-17 0,-3 0-30 16,1 0-30-16,-11 0-31 0,15 0-25 15,-11-2-593-15,-4 2 274 0,0 0 180 0</inkml:trace>
  <inkml:trace contextRef="#ctx0" brushRef="#br0" timeOffset="5044.3324">11514 1587 4 0,'-4'4'192'0,"4"-4"8"16,8 5-6-16,3-1-1 0,8-2-13 15,9 4-1-15,5-5-8 0,11 5-8 16,12-2-10-16,3 2-14 0,2-1-13 16,1 1-10-16,-1 0-13 0,-4-2-10 15,1 3-7-15,-14-1-11 0,-1-1-6 0,-3 1-8 16,-2 0-7-16,-7 0-9 0,-3 0-19 15,-1 0-18-15,-5-4-25 0,-2 3-21 16,-2-1-21-16,-2-1-20 0,0-1-18 0,-4 2-10 16,1-2-21-16,-1 1-12 0,-3-6-18 15,2 1-457-15,-1-2 209 0,-2-4 138 0</inkml:trace>
  <inkml:trace contextRef="#ctx0" brushRef="#br0" timeOffset="5511.9082">12360 851 159 0,'-6'-7'160'0,"0"1"-6"15,0 0-14-15,2 1-5 0,-3-1-16 16,3 2-8-16,0 2-7 0,-3-2-12 15,3 1-7-15,4 3-10 0,-6-6-7 16,6 6-7-16,-9-2-7 0,9 2-4 0,0 0-5 16,0 0 0-16,-12 3-2 0,8 2-1 15,2 0-1-15,0 1 5 0,-1-1 0 16,6 5-1-16,1 1-4 0,2 1 5 16,8 5-2-16,3-2 0 0,11 4-1 15,8 5-3-15,8-2-3 0,22 9 0 0,10-5-3 16,1 5-2-16,3-4-2 0,-4-2-5 15,-2 2-3-15,-4 3-1 0,-5-4-5 0,-16-3-3 16,-9-2 2-16,-6 2-2 0,-6-3-6 16,-7 5 6-16,-4 0-2 0,-8 0 1 15,-7 0-2-15,-6 3 1 0,-10 7 1 0,-8 1-1 16,-6 2 2-16,-15 7 1 0,-1-3-3 16,-7 0 1-16,1-3-2 0,5-9 0 0,3-3-3 15,1-2 2-15,1-5-7 0,4 1-8 16,7-4-21-16,1-3-30 0,7-1-32 15,2-1-38-15,4-5-38 0,0 1-37 16,7-4-470-16,1-2 228 0,3-2 151 0</inkml:trace>
  <inkml:trace contextRef="#ctx0" brushRef="#br0" timeOffset="6144.7157">15022 494 50 0,'0'0'91'0,"4"-6"-10"16,-4 6-5-16,2-5-4 0,-2 5-5 15,0 0-4-15,4-6 4 0,-4 6 2 0,2-3-8 16,-2 3-1-16,0 0 0 0,0 0 1 16,0 0-1-16,0-7 1 0,0 7-7 15,0 0 1-15,0 0-1 0,0 0-4 0,-6-6-6 16,6 6-1-16,0 0-6 0,-24 9-3 15,4 2 4-15,-8 7 12 0,-9 7 5 16,-17 14 2-16,-1 7 7 0,-2 3-1 0,1 6-3 16,4-2-2-16,5 0-1 0,5 4-3 15,5 2-1-15,13 2 1 0,6-8-2 16,8-3-4-16,4 2-4 0,8-1-3 0,4 0-6 16,4 1 2-16,12 14-6 0,6-4 0 15,1-6-3-15,7-1-3 0,0-7-2 16,-4-10-1-16,-5-5-1 0,-3-8-18 0,-2-3-29 15,-2 0-35-15,-3-5-43 0,-3-2-36 16,0-2-38-16,-4-2-491 0,0-3 228 16,-2-2 150-16</inkml:trace>
  <inkml:trace contextRef="#ctx0" brushRef="#br0" timeOffset="9640.0077">15612 1107 129 0,'0'-6'149'0,"-2"0"3"0,2 0-8 15,0 6-10-15,-6-9-9 0,2 5-7 16,-3-2-13-16,-2 2-13 0,-3 2-7 16,-5 1-7-16,-5 1-2 0,0 1-5 0,-6 1-4 15,-2 3-7-15,3 1-4 0,-3 0-4 16,3 2-5-16,3 0-8 0,2 0-2 16,2 1-7-16,3-1-3 0,4 3-2 0,3 0 4 15,5 1-4-15,5 1-4 0,5 3 1 16,1-3-2-16,7 4-1 0,2 0-2 15,3 2 2-15,2-1-5 0,3 5-2 0,-4-6 2 16,0-1-2-16,1 1-5 0,-6-3 1 16,-2-1-2-16,2 1 2 0,-6-3 3 15,-2 2 10-15,-2 1 9 0,-4-1 9 16,-2 0 7-16,-4 2-1 0,-2-2-3 0,-8 4-1 16,-2-3-3-16,-2-2-5 0,-3 0-3 15,0 0-1-15,-2-5-5 0,1 2-2 0,1-3-1 16,2-2-9-16,2-1-19 0,-1-1-33 15,8 0-37-15,0-2-47 0,1-4-44 16,6 1-30-16,3-3-490 0,4-1 234 16,3-2 155-16</inkml:trace>
  <inkml:trace contextRef="#ctx0" brushRef="#br0" timeOffset="9813.9803">16252 1203 76 0,'22'-3'109'0,"-2"1"-29"0,-1 0-33 16,-3 2-36-16,-2 0-121 0,-4 4 37 0,-2-1 25 16</inkml:trace>
  <inkml:trace contextRef="#ctx0" brushRef="#br0" timeOffset="9943.8372">16069 1596 100 0,'5'4'106'0,"3"-1"-3"15,5 0-12-15,-1-1-16 0,8-2-22 16,0 0-30-16,4-6-44 0,1 0-160 16,1-3 62-16,4-3 40 0</inkml:trace>
  <inkml:trace contextRef="#ctx0" brushRef="#br0" timeOffset="10485.1978">17443 667 57 0,'0'-16'201'15,"-2"3"-9"-15,-5 2-20 0,-1 1-12 16,-3 4-18-16,-3 0-13 0,-8 4-11 15,2 1-11-15,-12 4-11 0,2 3-7 16,-1 4-9-16,-3 3-8 0,4 2-8 0,0 3-7 16,3 1-4-16,3 2-7 0,5 4-2 0,2-1-3 15,6-1-4-15,5 1-6 0,2 3 3 16,2 0-9-16,6-1 4 0,2 5-6 16,5 0 0-16,2 1-5 0,2-1-3 15,-3-1-2-15,3 1-5 0,-2-4-12 0,-1 3-4 16,-5-8-3-16,2 1 0 0,-7-2 0 15,0-2 2-15,-6 0 4 0,-5 0-1 16,-4-1 0-16,-6-2 0 0,-6 2 6 16,-5-6-2-16,1-5 5 0,-1 0 10 0,0-2 12 15,1-5 1-15,3 0 3 0,1-2 12 16,4-1 3-16,2 2-5 0,1-5-5 16,4 2-4-16,6-1-6 15,3-1-7-15,3 2-3 0,2 4 1 0,7-7-2 0,1 2-1 16,4 5-3-16,4 2-1 0,2 1 0 15,6 4-3-15,-1 5 1 0,5 2-4 0,1 5 2 16,-1 2 0-16,2 8-3 0,-1 3 4 16,-2 1-2-16,-1 2 1 0,-3 7 0 15,-1-7-1-15,-2 4-2 0,-5-7 5 16,2 0-2-16,-2-3 2 0,-1-1-6 0,0-1-17 16,-4-6-21-16,0 0-25 0,1-4-23 15,0-2-23-15,2 0-23 0,-1-5-19 0,0 0-31 16,2-8-424-16,2 3 206 0,-3-7 136 15</inkml:trace>
  <inkml:trace contextRef="#ctx0" brushRef="#br0" timeOffset="11115.3314">18088 677 99 0,'0'-8'205'16,"0"0"-20"-16,2-1-19 0,0 2-20 0,1 0-17 16,1 0-11-16,5 3-12 0,-3 1-13 15,5 2-10-15,-1 1-10 0,3 1-6 0,2 3-7 16,-1 4-5-16,-1 1-7 0,4 7-3 15,-6 0-3-15,-1 3-5 0,-1 5-3 16,-5-2 0-16,-4 2-6 0,0 2-1 16,-4 1-3-16,-5 2 1 0,1 0-2 0,-3 1-2 15,-1-2-2-15,-2 1 0 0,2-3-5 16,0-3-1-16,1 0-2 0,2-2-1 16,3-4-1-16,0 0-4 0,1-1 2 15,3 1 3-15,2-2-1 0,2-2-1 0,3 2-3 16,1-3-1-16,0 1-2 0,0-2 0 15,3-1 2-15,-2 0-6 0,-1-3-2 16,-2 1 2-16,0-1-4 0,0 1 2 0,-2 2-2 16,2-2 5-16,-4 4-3 0,0 0 0 15,-2 1 3-15,2 3 2 0,-2-1-1 16,-2-2 2-16,2 4 1 0,0-1 0 0,2-1-2 16,-2 2 2-16,4 0-1 0,-2 2 4 15,4-2 0-15,2 1 5 0,4 2-3 16,0 2-2-16,2-1 1 0,3-1 0 15,3 1 0-15,-2 0-2 0,-1-1 0 0,2-2 4 16,0 1-8-16,-2-1 5 0,0 1 0 16,-3-2-3-16,-2-2-2 0,2 0 4 0,-4-2-3 15,-2 1 4-15,-2-1 3 0,0 1 7 16,-1-3 3-16,-3 0 1 0,-5 3-2 16,-3-3-2-16,-2 1-1 0,-4-2-4 15,-4 1-10-15,-3-4-21 0,-1 0-28 0,2-2-23 16,-2-4-45-16,3-2-55 0,-2-5-479 15,2-4 221-15,-3-4 146 0</inkml:trace>
  <inkml:trace contextRef="#ctx0" brushRef="#br0" timeOffset="11425.6798">18864 541 36 0,'42'34'142'0,"2"10"-10"0,1 6-5 16,-3 1-7-16,-4 8-13 0,-7 2-6 15,-3 7-7-15,-9 5-8 0,-6-1-5 0,-11-4-7 16,-4-8-1-16,-9 20-12 0,-6-3-5 15,-8-7 3-15,-4-4-10 0,-5-4-3 16,-5-6-5-16,-1-6-2 0,0-4-3 0,4-13-6 16,7-5-15-16,1-6-32 0,5-1-35 15,-3-4-63-15,5-5-369 0,-2-3 165 16,4-3 108-16</inkml:trace>
  <inkml:trace contextRef="#ctx0" brushRef="#br0" timeOffset="13918.0432">19599 552 56 0,'8'-4'166'0,"0"4"3"0,-8 0-3 0,27 10-7 15,-6 1-5-15,4 8-2 0,7 8-6 16,0 3-3-16,11 19-7 0,-3-2-6 16,0 4-6-16,-2 5-6 0,0 1-10 0,0 4-6 15,-4 1-11-15,-2 1-9 0,-1 2-6 16,-1-2-6-16,0-2-9 0,-3-2-6 15,-3-11-3-15,-6-8-4 0,-2-9-1 0,-2 0 1 16,1-1 0-16,-4-10 0 0,0-1 7 16,-3-4 10-16,0 0 16 0,0-3 8 15,2-4 13-15,-4-4-8 0,2-7-2 0,2-4-9 16,1-4-13-16,2-7 3 0,2-10-9 16,-1-4 5-16,4-10-7 0,0-2-9 15,4-17-5-15,1-3-4 0,1 0-9 16,-4-3-5-16,0 3-1 0,-2 8-4 15,-5 7-14-15,2 1-6 0,0 2-8 0,-3 5-16 0,0 4-19 16,-2 5-28-16,0 0-36 16,-1 5-44-16,-3 5-49 0,7 0-42 0,-2 1-45 15,-1 4-720-15,2-1 341 0,4 3 224 16</inkml:trace>
  <inkml:trace contextRef="#ctx0" brushRef="#br0" timeOffset="14646.0876">21562 508 154 0,'-17'18'183'0,"-4"4"2"16,-7 11-3-16,-7 16-3 0,-5 3 1 15,1 4-9-15,-1 0-6 0,4 2-10 0,0 3-10 16,7 1-8-16,1 3-10 0,4 2-10 16,12-10-12-16,3-8-5 0,7 2-13 15,6 1-8-15,5-1-10 0,1-1-3 0,6-3-6 16,4-3-8-16,2 0-8 15,3-5-21-15,1-3-32 0,0-4-38 0,2-3-43 16,-2-7-49-16,1-2-56 0,-3-9-582 0,-4 0 264 16,4-5 174-16</inkml:trace>
  <inkml:trace contextRef="#ctx0" brushRef="#br0" timeOffset="15654.0358">22404 895 93 0,'-10'0'141'0,"10"0"-5"0,0 0-6 16,0 0 4-16,0 0-6 0,0 0-5 0,0 0 5 16,0 0 0-16,0 0 0 0,0 0 2 15,0 0 2-15,0 0-4 0,0 0-9 16,-9-3-8-16,9 3-7 0,-4-6-4 15,4 6-12-15,-6-9-4 0,3 6-9 0,1-2-4 16,-2-1-6-16,2 1-8 0,-2-1-4 16,2 2-7-16,0 0-8 0,2 4-1 0,-4-10-4 15,2 6-7-15,2 4-6 0,-2-6-2 16,2 6-3-16,8-5-2 0,2 3 0 16,3 0-2-16,6 2-2 0,2-2-4 15,3 2-1-15,8-2-5 0,-1 0 4 0,3 1-5 16,0-1 5-16,-3-4-1 0,7 2 0 15,-2-4 0-15,-1 1 0 0,-6-3 0 16,-4 1 1-16,1-1 0 0,-3-3 1 16,-1 1-1-16,-6 2 3 0,-1-2 5 0,-2 2 7 15,-3-2 6-15,1 3 9 0,-5-1-2 16,3 4 1-16,-3-1-5 0,-1 4-6 0,-1-3-7 16,2 2-4-16,-6 4 0 0,0 0-1 15,2 13-2-15,-4 0 5 0,0 3 1 16,0 5 2-16,-2 4-1 0,2 1 4 15,-5 3 4-15,3 5 4 0,-3 2-8 0,1 1 1 16,2 2 0-16,-7 7-2 0,7-8-1 16,-4 0 1-16,4 4-3 0,-6-3 1 0,4 0-2 15,-2 1 0-15,2-4-7 0,-2 1 6 16,-4-3-2-16,4-2-3 0,-2-1 1 16,1-4-3-16,-1-5 4 0,-1 1-1 15,0-4 4-15,1 0-7 0,-3-1-9 0,2-5-5 16,-1-3-12-16,-1-1-15 0,0 0-16 15,0-5-21-15,-1 1-23 0,0-5-18 16,-2 0-34-16,2-3-25 0,-1 0-27 16,0-4-42-16,0-4-557 0,5-1 272 0,-4-2 179 15</inkml:trace>
  <inkml:trace contextRef="#ctx0" brushRef="#br0" timeOffset="15846.8431">22487 1135 98 0,'15'-5'108'0,"4"1"-9"0,6-2-6 0,1 0-14 16,3 0-7-16,1 0-7 0,2 3-3 16,6-2-16-16,-5 0-14 0,-1 2-38 15,0-1-47-15,0 2-184 0,-1-2 81 0,-3-1 53 16</inkml:trace>
  <inkml:trace contextRef="#ctx0" brushRef="#br0" timeOffset="16287.7683">23416 1015 65 0,'19'0'136'0,"3"2"-11"0,-2 0-7 16,4 0-9-16,-1 1-4 0,1 3-8 0,-4 2-8 16,0 2-11-16,-1-1-2 0,-7 3-5 15,3 2-1-15,-6-1 0 0,-3 2-5 16,-2 0 2-16,-4 0 3 0,-2 0 0 0,0 0 0 16,-4 1 5-16,-1-5-3 0,3 0-3 15,0-1-1-15,2-1 4 0,-3-1 5 16,3-2 3-16,0 1 0 0,0-1-3 0,2-6-9 15,0 0-6-15,0 0-8 0,0 0-5 16,0 0-6-16,15-15-3 0,-6 8-5 16,-1-5-3-16,2 0-6 0,-2 3 1 15,4-3-1-15,-4 1-6 0,0 1-3 0,-1 3 2 16,-3-1-2-16,2 2-2 0,-1 1-6 16,-1 2-5-16,-2-2-2 0,-2 5 0 0,0 0 1 15,0 0 0-15,6 11-1 16,-3-4 1-16,-3 2-1 0,0 4 2 0,0-1-1 15,2 3 1-15,-2 0-1 0,2 3-22 16,0-2-28-16,0-1-39 0,0 3-38 0,2-4-29 16,2 3-52-16,1-6-537 0,2 0 252 15,1-2 167-15</inkml:trace>
  <inkml:trace contextRef="#ctx0" brushRef="#br0" timeOffset="16470.6531">24299 1339 21 0,'-2'7'240'0,"0"4"-12"16,0-1-11-16,-2 6-6 0,-4-1-18 15,0 6-13-15,0-2-17 0,-2 4-15 0,-1-1-15 16,-4 6-14-16,2-6-11 0,1-1-16 16,-2 2-40-16,0-2-54 0,2-4-55 15,1 2-58-15,-4-4-542 0,6-3 223 0,-1-4 148 16</inkml:trace>
  <inkml:trace contextRef="#ctx0" brushRef="#br0" timeOffset="17974.6208">25525 1071 35 0,'-2'-8'141'16,"-3"-4"10"-16,0 3 1 0,1-1-2 15,-2 1-8-15,-2-3-11 0,-3 3-9 0,-2 1-10 16,-6-1-8-16,-4 5-12 0,-4 0-3 15,-5 4-14-15,-2 2-2 0,-3 4-2 16,0 1-6-16,1 1-2 0,2 1-11 0,2 3-1 16,7-1-5-16,3 2-5 0,4 0-7 15,8 5 2-15,0 0-5 0,8 1-3 16,6 0-1-16,8 3-3 0,4 5-2 0,4 0-2 16,0-1-2-16,8 4-1 0,1 0-2 15,-3-5 0-15,-3 0-2 0,1-3-1 16,-8-5-5-16,0 2 1 0,-4-4 1 0,1 1 0 15,-3-3 13-15,-3-2 10 0,-1 1 10 16,-6-1 1-16,-4-2 3 0,-2 1-1 16,-10-2-3-16,2-1 0 0,-6-1-3 15,-4 0-3-15,-4-2-9 0,1-2 0 0,-3-2-1 16,0-2-5-16,1-1-9 0,1 0-22 16,0-1-19-16,3-2-32 0,4-1-42 15,6-1-49-15,5-2-66 0,4-2-541 16,6 2 258-16,4 0 170 0</inkml:trace>
  <inkml:trace contextRef="#ctx0" brushRef="#br0" timeOffset="18300.5642">25822 1338 75 0,'0'0'134'0,"18"1"-12"0,-8 1-16 0,3 1-5 16,0-1-10-16,2 3-9 0,-3 1-8 16,0 1-6-16,2 0-6 0,-6 5-11 0,0-1 9 15,-3 4 2-15,-3 0 11 16,-2 1 1-16,-4 2 6 0,-1 0 1 0,-1 0 2 16,2-1-8-16,-2-2-8 0,2-2-4 15,-1 0-8-15,2-1-5 0,3-1-4 0,3-1-3 16,2-1 2-16,3 3-5 0,6-5 0 15,4-1-5-15,5 2 0 0,3-5-9 16,-2 1 3-16,4-2-4 0,-5 0-3 16,1-2-2-16,-3 0-20 0,0-2-37 0,-2 0-38 15,0-4-64-15,0 1-522 0,-2-3 224 16,0-4 149-16</inkml:trace>
  <inkml:trace contextRef="#ctx0" brushRef="#br0" timeOffset="18716.1508">27161 924 183 0,'-9'-10'178'0,"-2"4"-19"0,-1 0-15 16,-3 5-11-16,-2-1-11 0,0 5-11 0,0 3-5 15,-2 3-10-15,3-2-9 0,2 4-7 16,4 5-9-16,2-1-5 0,3 2-8 16,5 0-4-16,7 6-4 0,1-1-7 15,4 3-3-15,4 0-5 0,0 4-2 0,-1-2 0 16,2-1-7-16,0-1-1 0,-7-3-8 15,2-1 3-15,-4 1-2 0,0-3 1 16,-6 0 10-16,-2-3 9 0,-4 4 6 0,-6-3-2 16,-6 2-1-16,-6-2-5 0,-4 1 1 15,-3-3-4-15,-7-2-3 0,-1-4-2 16,3-1-5-16,3-2-14 0,-1-5-22 0,4 2-42 16,6-3-37-16,0 0-35 0,5-4-41 15,3-4-493-15,7 1 225 0,3-3 148 16</inkml:trace>
  <inkml:trace contextRef="#ctx0" brushRef="#br0" timeOffset="19237.6898">27216 1371 64 0,'12'-4'127'16,"4"-1"-6"-16,0 0-11 0,5-6-1 0,-2 3-8 15,2-3-4-15,1 0-8 0,-4 2-2 16,2-3 1-16,-5 3 4 0,-3-1 7 16,-2 3 15-16,0-1 5 0,-4 0-8 0,-2 3-13 15,-4-1-13-15,-2 0-8 0,-4 3-9 16,-6 3-11-16,0 0-3 0,-5 5-8 16,0 1-3-16,-2 3-3 0,3 2-6 0,-2 5-2 15,2-1-7-15,3 3 2 0,4-5-1 16,3 5-7-16,1-2 1 0,5-1-2 15,3 2-2-15,3-3 3 0,5-1-3 16,-1-2-2-16,7-1 1 0,3-4-3 0,0-3 0 16,4-3 2-16,1-1-5 0,5-7-1 15,0-4 0-15,3-3-1 0,1-8-3 0,0-1 1 16,0-4 0-16,-3-8-1 0,12-9 0 16,-7-6-3-16,-2-1 1 0,-11 5 0 15,-6 6 0-15,0 2 4 0,-7 4 12 16,-1 5 17-16,-2 6 9 0,-1 0-3 0,-2 5-7 15,0 4-10-15,-2 5-6 0,-2 3-1 16,-2 5 1-16,2 2-4 0,0 0 2 16,-16 25-2-16,6-6 0 0,2 0-4 15,2 5 0-15,-3 5 3 0,5 0-2 0,0 7 0 16,2-4-2-16,2 7-6 0,0-1-16 16,2-2-18-16,2-2-20 0,3 0-28 15,-3-6-30-15,2 2-19 0,0-5-19 0,1-5-31 16,0-3-34-16,-1-2-437 0,0-5 220 15,-2-2 146-15</inkml:trace>
  <inkml:trace contextRef="#ctx0" brushRef="#br0" timeOffset="19390.1904">27878 1271 134 0,'4'-8'140'0,"3"0"-19"0,5-2-12 16,1 3-11-16,2-3-10 0,3 1-7 15,4-1-25-15,1 3-41 0,1-3-44 0,2-1-53 16,7 1-167-16,3-1 85 0,0-1 55 16</inkml:trace>
  <inkml:trace contextRef="#ctx0" brushRef="#br0" timeOffset="19696.4303">28805 676 157 0,'-6'-7'214'0,"-2"2"-21"0,-4 4-14 0,-4 2-9 16,-10 5-10-16,-3 7-1 0,-3 5-6 15,-8 8-7-15,4 3-8 0,-13 11-7 0,5 2-8 16,10-3-11-16,5 1-8 0,5-3-6 15,5 3-12-15,4 2-6 0,6-4-7 16,3 1-6-16,8-1-5 0,2-1-6 16,5-1-8-16,6 7-4 0,2-5-8 0,2-8-20 15,2-1-26-15,0-6-36 0,2-2-39 16,5-2-50-16,1-6-46 0,-5-4-618 16,1-3 272-16,-1-4 179 0</inkml:trace>
  <inkml:trace contextRef="#ctx0" brushRef="#br0" timeOffset="23378.0241">29244 1024 41 0,'4'-3'102'16,"2"-1"2"-16,-2 0-9 0,2 0 0 0,0 1 2 15,0-1 1-15,-6 4-2 0,6-6 1 16,-4 2-4-16,-2 4 1 0,2-7-13 15,-2 7-2-15,-4-8-6 0,-2 4-9 0,-6 0-7 16,2 2-5-16,-7 2-2 0,-2 2-7 16,-6 2-3-16,-3 2-1 0,0 0-2 15,3 1-4-15,2 3 0 0,0-3-4 16,5 5-6-16,2-1-2 0,7 1-2 0,3 2-1 16,4-1 2-16,4 5-6 0,4-2 2 15,7 3 2-15,1-2-8 0,2 2 3 16,2 0-3-16,2 2-1 0,-1-6 1 15,-3 3-6-15,0-2 5 0,-2-1-4 0,1 1 5 16,-6-5 0-16,1 3 4 0,-4-3 12 16,-1-1 5-16,-3-1 4 0,-2 2-1 0,-7 1-2 15,-1-1 3-15,-4-1-3 16,-4-2-1-16,-4 1-2 0,-4-2-4 0,-3 2-4 16,-1-4 1-16,-2 1-6 0,1-1 1 15,1-3-4-15,0 1-5 0,1 0-14 0,6-1-26 16,0-2-26-16,1 2-43 0,6-2-35 15,2 2-42-15,1-2-459 0,4 0 217 16,7 0 143-16</inkml:trace>
  <inkml:trace contextRef="#ctx0" brushRef="#br0" timeOffset="23685.8939">29514 1251 58 0,'11'0'85'0,"-1"2"-8"16,-1 2-2-16,0 0-10 0,-5 4 0 16,0-1 0-16,-4 5-2 0,0 1 5 0,-4 5-6 15,0-4 3-15,-3 1-4 0,3 1 4 16,-1 1 3-16,1-2-12 0,2 1 2 0,2-4-8 15,2 0-6-15,2 3 0 0,5-3-5 16,6-1 1-16,3 1-5 0,8-3-5 16,2-3-4-16,1 0-5 0,3-5-3 15,0-1-32-15,2 0-31 0,-3-1-34 0,-1-5-44 16,-2-1-266-16,-1-4 132 0,-5-1 88 16</inkml:trace>
  <inkml:trace contextRef="#ctx0" brushRef="#br0" timeOffset="24609.6718">29650 583 104 0,'-4'-6'130'16,"4"6"-9"-16,-2-6-9 0,-1 2-12 16,3 4-12-16,0 0-1 0,0 0 0 0,15 0 20 15,-3 6 12-15,10 8-2 16,8 2 2-16,7 9-1 0,21 14-4 0,1 1-5 16,2 5-9-16,-3 1-7 0,-1 4-4 15,-7-3-4-15,-3 6-6 0,-7-1-3 0,-4 3-5 16,-10-8-7-16,-9-4-3 0,-5 2-3 15,-4-7-6-15,-6 4-2 0,-2-1-4 16,-2-4-4-16,-6 2-3 0,-2-2-5 16,-3-3 0-16,-2-1 1 0,-4-3-7 0,1 0-4 15,-2-6-2-15,-1 1-1 0,2-4-3 16,4-4 1-16,-2-2-2 0,0 1-2 16,1-5-2-16,4-2 3 0,0 1-7 0,2-2 1 15,-1-1-1-15,2-1-3 0,-1-2 2 16,3-1-2-16,-1 2 1 0,2-4-1 15,0 1 0-15,-4 1 1 0,10-3-3 0,-12 0-2 16,12 0-1-16,-10 0 1 0,10 0 0 16,0 0 0-16,-15-3-1 0,10 1-1 15,5 2 2-15,-8-1-2 0,8 1 0 0,-6-2 3 16,6 2-2-16,0 0-3 0,-11-3 6 16,11 3-2-16,0 0-2 0,-6-1-2 15,6 1 2-15,0 0-3 0,0 0 2 16,-8-2-3-16,8 2-2 0,0 0-1 0,0 0-1 15,0 0-2-15,0 0-4 0,0 0-4 16,0 0 0-16,-12 0-2 0,12 0-3 16,0 0-2-16,0 0-4 0,0 0 2 15,0 0 1-15,0 0 1 0,0 0 1 0,0 0 2 16,0 0 1-16,0 0 2 0,-10-3 0 16,10 3 0-16,0 0 4 0,0 0-1 0,0 0 3 15,0 0-1-15,0 0-1 0,0 0 1 16,0 0 0-16,0 0 0 0,0 0 3 15,0 0-1-15,0 0 2 0,0 0-3 16,0 0 3-16,-2-2 0 0,2 2 1 0,0 0 1 16,0 0 1-16,0 0-3 0,0 0 2 15,0 0-3-15,0 0-3 0,0 0-1 16,0 0-7-16,0 0-7 0,0 0-9 16,0 0-12-16,0 0-9 0,0 0-17 0,0 0-12 15,0 0-6-15,0 0-18 0,0 0-15 16,0 0-16-16,0 0-381 0,0 0 178 15,-12 2 118-15</inkml:trace>
  <inkml:trace contextRef="#ctx0" brushRef="#br0" timeOffset="25799.9942">31614 751 56 0,'3'-6'138'0,"-1"2"-15"0,0 1-7 16,-2 3-18-16,0 0-5 0,0 0-13 0,0 0-5 15,0 0 1-15,-16 16-1 0,6-3 4 16,-3 7-2-16,0 1 1 0,-3 3-2 16,-1 2-4-16,-3 4-2 0,2-1-4 0,-4 0-4 15,3 0-1-15,1-1-12 0,-2 1 0 16,4 0-8-16,-4-2 2 0,6-1-3 15,1-5-4-15,0 0-3 0,0 0-3 16,1-2-1-16,2 0-1 0,-4 0-4 0,4-2-1 16,-1 1 3-16,3-4-5 0,-1 2 1 15,1-1-4-15,1-2 0 0,-1 1-3 0,2-3-3 16,0 1 1-16,1-3-3 16,0 1 2-16,1-3 2 0,0 1 2 0,0-3 2 15,2 1 4-15,-2 0 3 0,2 0 3 16,0 0 1-16,0-3-2 0,2-3-1 0,-4 6-3 15,4-6-2-15,-3 8-4 0,3-8-1 16,-2 4-1-16,2-4-1 0,-2 5-2 16,2-5-1-16,-2 4-2 0,2-4 0 15,0 0-2-15,-5 6 0 0,5-6-1 0,0 0-2 16,-2 4 4-16,2-4-4 0,0 0 2 16,0 0-1-16,0 0-1 0,0 0-2 15,0 4 1-15,0-4 1 0,0 0-3 0,0 0-1 16,0 0 1-16,0 0 1 0,0 0-4 15,0 0-6-15,-4 6-6 0,4-6-12 16,0 0-18-16,0 0-12 0,0 0-20 16,0 0-23-16,0 0-20 0,0 0-15 0,0 0-21 15,0 0-25-15,0 0-387 0,0 0 193 16,0 0 127-16</inkml:trace>
  <inkml:trace contextRef="#ctx0" brushRef="#br0" timeOffset="26308.1669">31682 699 53 0,'2'-7'154'0,"-2"1"-16"0,0 0-11 15,2 2-13-15,-2 4-15 0,0 0-7 16,0 0-9-16,12 20 2 0,-5-3-8 16,2 3-4-16,1 5 0 0,2 4 4 0,2 3-4 15,0 7 1-15,3 2-4 0,-2 5-2 16,2-3-3-16,-3 3-8 0,4-3-7 16,-6 4 0-16,3-4-5 0,-4-1-3 15,0-3-2-15,-1-4-2 0,-2 2 2 0,0-3-9 16,2-1 0-16,-4-7-2 0,-2-1-2 15,2-5-3-15,1 4 3 0,-5-7-1 16,2 0-5-16,-2-3 2 0,0-3-3 0,0 0-4 16,1 1-13-16,-1-5-26 0,-2 3-34 15,2-3-35-15,0 1-44 0,0-2-46 0,-2-2-412 16,0-4 202-16,-6 6 133 16</inkml:trace>
  <inkml:trace contextRef="#ctx0" brushRef="#br0" timeOffset="27444.3729">22946 2558 81 0,'18'6'110'0,"-4"1"-8"0,5 5-2 15,-4 1 7-15,0 6 2 0,-5 0 0 16,-2 4 4-16,0 0-1 0,-6 1 0 16,-4 1-2-16,-6 3 2 0,0-4 3 0,0 1 0 15,-5-3-1-15,0-1 2 0,3-1-3 16,-3-3-8-16,3-4-2 0,2 2 0 15,0-3-4-15,2-3-4 0,2 0-10 0,2-2-7 16,0-6-4-16,2-1-11 0,0 0-5 16,0 0-7-16,10-17-6 0,-4 3-3 15,6 0-6-15,-4-1-1 0,4-3-7 0,-3 3 1 16,0 2-6-16,-1-1-2 0,1 3 0 16,-3 2-2-16,-2-1 1 0,2 2-4 15,-2 3-2-15,0-1-4 0,-1 2 0 0,2 2 0 16,-5 2-3-16,6 10 2 0,-2-1-7 15,2 2 7-15,-2 3-1 0,2 2-3 16,1-1 3-16,2 3-7 0,-3 4 5 16,5-4-5-16,-3 4-7 0,4-2-30 0,0-1-28 15,0 1-20-15,0-4-41 0,6 0-35 16,1-2-35-16,0-3-36 0,0-6-551 16,1-1 266-16,0-2 176 0</inkml:trace>
  <inkml:trace contextRef="#ctx0" brushRef="#br0" timeOffset="27657.0289">23812 2785 124 0,'4'-2'158'0,"0"-2"-11"0,3 1-17 15,1-2-2-15,3 3-7 0,2-4-8 16,3 0-10-16,4 0-9 0,-2 0-7 0,4 2-9 15,-3-2-9-15,5 0-8 0,-4 3-22 16,1-2-37-16,-1 3-39 0,-2-1-42 16,-2 3-36-16,-4 0-301 0,-4 4 141 15,-1 3 94-15</inkml:trace>
  <inkml:trace contextRef="#ctx0" brushRef="#br0" timeOffset="27798.2373">23937 3017 21 0,'0'2'146'0,"0"-2"9"0,6 4 15 15,-6-4 0-15,15 2-10 0,-1-4-17 16,4-2-13-16,-1 1-11 0,2-1-14 0,2-1-8 16,3 0-22-16,-2-3-46 0,4 3-61 15,-3-1-65-15,-6 0-376 0,2-1 160 16,-2 1 107-16</inkml:trace>
  <inkml:trace contextRef="#ctx0" brushRef="#br0" timeOffset="28589.3173">22917 3096 107 0,'0'-7'179'0,"2"-2"-10"15,2-2-16-15,0-5-9 0,3 0-10 16,1-8-2-16,6-2-9 0,4-7-3 15,5-5-3-15,9-15 0 0,6-4-3 0,2-4-5 16,3 2-11-16,-1 1-6 0,0 1-8 16,-1 5-8-16,-6 2-7 0,-7 9-6 15,-7 9 0-15,-2 6-3 0,-7 5-5 16,-1 1-1-16,-2 4 3 0,-5 2-5 0,-2 3-4 16,-2 3-5-16,-8 4-5 0,-3 4-1 15,-8 1-8-15,-7 10-2 0,-1 0-4 0,-3 6 0 16,-2 2-2-16,5 3-4 0,0 0 3 15,2 3-1-15,3-1-5 0,6 1 0 16,4-2 2-16,4 2-5 0,6 0 2 16,4 0 0-16,4 1-3 0,10 3 2 0,-2-1-3 15,6-1 1-15,0 0-1 0,1-1 1 16,1-1-3-16,-4-1-1 0,2-2 4 16,-1 0-5-16,-6-2 2 0,-3-1-4 0,1 0 3 15,-5-2-2-15,-2-3 4 0,-2 4 9 16,-2 0 5-16,-4-2 7 0,-2 0-2 15,-7 3 6-15,-2-4-4 0,-4 0 1 0,-4-1-4 16,-6-3-4-16,-3-1-4 0,-3-1 0 16,4-3 1-16,-3-2 0 0,2-2-6 15,2 0-4-15,1 0 0 0,4-4-8 0,4 2-18 16,-1-2-23-16,4 0-36 0,2-2-45 16,4 0-66-16,5 0-31 0,3-2-41 15,4 1-594-15,4-5 290 0,5 3 192 16</inkml:trace>
  <inkml:trace contextRef="#ctx0" brushRef="#br0" timeOffset="29977.3118">25139 2257 138 0,'2'-9'142'0,"0"1"-12"0,0 0 7 0,1 1-5 16,-3-1-13-16,0 3 1 0,0-1-10 16,0 0-7-16,0 0-6 0,0 6-8 15,-7-7-11-15,3 5-6 0,4 2-5 16,0 0-5-16,-19 7-3 0,12-1-8 0,1 2 1 15,2-1-4-15,0 7-3 0,2-1-5 16,0 0-3-16,4 4-1 0,2 1-2 16,2 4-2-16,2 1-6 0,1 2 0 0,6 2-3 15,2 1 0-15,-2 1-4 0,0-2 0 16,-1 0-4-16,6 1 0 0,-10-6-3 16,1 3-3-16,-3 0 1 0,0-2 0 0,-5 0 3 15,-1 0-6-15,-7 1 4 0,-3 0-2 16,-5-2-2-16,-5 1 1 0,-6 0 1 15,-4-4-1-15,-3 0-2 0,-3-4-2 16,0-1 3-16,-2-3 5 0,3-1 6 0,3-3 1 16,2-3 8-16,7-2 2 0,1-1-3 15,2-1-2-15,5-1-1 0,4-1-5 16,3-4-3-16,4 1 1 0,4-3-1 0,4 2-5 16,3 0-1-16,2 1 2 0,1 3-3 15,4 0 1-15,-2 2-3 0,3 2-4 16,0 4 6-16,2 3 1 0,-1 4-3 0,2 5 3 15,-1 4-3-15,0 9 4 0,-2 1 0 16,0 8-1-16,0 0 1 0,-3 3-7 16,0 0 7-16,0 2-2 0,-1-4-1 15,-3-5 0-15,4-2-1 0,-2-2-1 0,2 1 3 16,2-2-3-16,0-1-5 0,6-1 4 16,-1-5-4-16,5 1-27 0,-2-4-32 0,4-2-46 15,4-1-40-15,-1-8-57 0,-1-1-555 16,2-6 257-16,-5 2 170 0</inkml:trace>
  <inkml:trace contextRef="#ctx0" brushRef="#br0" timeOffset="30700.7234">25921 2413 113 0,'35'-7'128'15,"1"3"-9"-15,-4 4-20 0,-2 4-2 0,-5 0-8 16,3 3-3-16,-6 3-9 0,2 5-5 16,-5 0-1-16,0 8-2 15,-6-1 0-15,-5 3-1 0,-2 2 0 0,-6 0-1 16,0-1 7-16,-2 1 3 0,-2-2 5 0,-2-2-1 15,2-4-1-15,0 0-6 0,0-4 1 16,1 1 0-16,1-4-2 0,0-2-5 16,2 0-9-16,2-2 2 0,0-1-5 15,3-3-5-15,1-4-6 0,-6 0-3 0,20-8-7 16,-2-1-3-16,-1-3-2 0,4-1-3 16,2-6-3-16,3-1-5 0,-3 0 0 0,0-1-4 15,-2 0 2-15,-5 6 0 0,0-1-4 16,-4 5-1-16,0 1 1 0,-4 1 0 15,0 0 2-15,1 1 2 0,-5 3-4 16,-2 0-2-16,-2 5-3 0,0 0 2 0,0 0 0 16,0 0 1-16,-10 23-2 0,3-7 4 15,5-1-1-15,-2 2 2 0,2 2 0 16,4 0 2-16,-2 2 0 0,4 2-3 16,2-1 0-16,3 2 1 0,1-2 2 0,3-1-2 15,0 0-4-15,3-2 2 0,4 1-1 16,-3-5-1-16,2-1-1 0,0 0 2 0,-3-3-3 15,0 0 1-15,-2-4-2 0,1 0 0 16,-2 1-2-16,-2 1 0 0,-3-7 2 16,0 4-1-16,-2 0-6 0,2-2 4 15,-2 1-6-15,0-1-16 0,-2-2-22 0,0 2-29 16,-4-4-40-16,6 4-52 0,-1-3-68 16,-5-1-589-16,0 0 279 0,0 0 183 15</inkml:trace>
  <inkml:trace contextRef="#ctx0" brushRef="#br0" timeOffset="32024.3391">27165 2252 33 0,'-2'-8'98'0,"2"8"-5"16,0-6-1-16,0 6-2 0,0-6-14 15,0 6-7-15,0 0-1 0,0 0-7 0,0-5-6 16,0 5-2-16,0 0 1 0,0 0-2 15,2-6-5-15,-2 6-1 0,0 0-6 16,0 0 5-16,0 0-7 0,0 0 3 16,0 0-1-16,0-6-1 0,0 6-2 0,0 0 6 15,0 0-4-15,0 0 0 0,0 0-3 16,0 0 0-16,0 0-1 0,0 0-1 16,0 0-7-16,0 0 3 0,0 0-1 15,0 0-2-15,0 0-6 0,2-6 4 0,-2 6-4 16,0 0 2-16,0 0-2 0,0 0 2 15,0 0 2-15,0 0-1 0,0 0 0 0,4-3 1 16,-4 3 6-16,0 0-1 0,0 0 6 16,0 0 2-16,0 0 2 0,0 0-3 15,0 0-1-15,0 0 0 0,0 0 1 16,0 0-1-16,0 0-6 0,0 0 2 0,6-4-1 16,-6 4-3-16,0 0-1 0,0 0-1 15,0 0 1-15,0 0-1 0,0 0-1 16,0 0 0-16,5-2 0 0,-5 2 0 15,0 0 0-15,0 0 0 0,0 0 3 0,0 0-3 16,0 0-1-16,0 0 0 0,0 0-1 16,0 0 0-16,0 0-4 0,0 0 0 15,0 0-2-15,0 0-1 0,0 0-1 16,0 0-3-16,0 0-1 0,0 0-1 0,0 0-3 16,2 13 2-16,0 1-1 0,2 5 2 15,-2 9 2-15,2 6 1 0,3 7-5 0,-5 8 2 16,5 6 1-16,-3 2-2 0,4 18 0 15,-2 1-1-15,5-2 4 0,-4-11-6 16,1-9 3-16,-2-4-2 0,2 2 0 16,3 0-2-16,0-5-1 0,-3-6 2 0,-1-3-1 15,1-4-1-15,-2-2 2 0,0-3-2 16,2-4 0-16,-4-4 1 0,0-2-2 16,0-1 0-16,0-2-1 0,0-1 1 0,-2-2 0 15,0 2 0-15,3-7-1 0,-5 2-1 16,2-1 1-16,0 1-3 0,0-3-2 15,-2-1-16-15,0 0-23 0,2 0-35 16,-2-3-36-16,0-3-44 0,0 6-52 0,0-6-632 16,0 0 286-16,0 0 188 0</inkml:trace>
  <inkml:trace contextRef="#ctx0" brushRef="#br0" timeOffset="32755.746">28339 2577 145 0,'16'-14'151'0,"-6"0"-2"0,-2 4 1 0,-2 0-2 15,1 1-4-15,-3 2-5 0,-4 1-4 16,0-2-3-16,0 3-12 0,-6-3-12 15,-3 2-8-15,-5 2-15 0,-6 2-10 0,-7 1 0 16,-3 4-4-16,-2 1-4 0,-3 4-6 16,-1-1-6-16,4 2-3 0,0 6-6 15,5-2-1-15,5 0-2 0,4 5-4 0,2-2 0 16,6 3-5-16,6 4 0 0,4-2-5 16,4 6-1-16,4-2-4 0,6 2-2 15,0 4-2-15,7 4 0 0,-2-7-2 0,2 1-3 16,-1 1 0-16,-4-3-2 0,0-2-1 15,-4-5-1-15,1 0 0 0,-5-1-3 16,-2-2 3-16,-1-3 2 0,-3 1 3 16,-2-2 3-16,-2-2 4 0,-3 3 2 0,-3-3-2 15,-3 1 4-15,-1-2-3 0,-1-2-3 16,-4-2-1-16,1 1-5 0,-2-3 1 16,-1 1-1-16,0-5-2 0,0 1-3 0,1-2 0 15,-2 1-5-15,1-5-14 0,2-1-28 16,0 4-29-16,1-7-32 0,4 4-43 15,2-5-34-15,4 1-44 0,2-3-546 0,8 3 260 16,0-4 172-16</inkml:trace>
  <inkml:trace contextRef="#ctx0" brushRef="#br0" timeOffset="33154.0945">28640 2798 100 0,'24'-4'124'15,"-2"2"-10"-15,-2 1-10 0,-3 1-9 0,-5 1-13 16,1 1-2-16,0 2-11 0,-5 2-1 16,-2 5-2-16,-4 2 2 0,-2 3-3 15,-6 3-7-15,-2 6-1 0,-4-3 4 16,-4 3 9-16,0 0 0 0,3-2 0 0,0-4-3 15,2 2-3-15,3-4 3 0,0-2-6 16,2 1 0-16,4-4-4 0,2 0-1 0,4 1-4 16,4-1 1-16,4-3-6 0,8 3-4 15,3-5-5-15,0 2-2 0,2-3-5 16,3-3 0-16,-1 0-2 0,1-1-3 0,0 0-4 16,-3-2-2-16,-4 0-1 0,0 3-3 15,1-3-2-15,-6 0-1 0,-1 1-1 16,-2-1-3-16,0 0-1 0,-3 0-1 15,-2 0-12-15,-8 0-15 0,18 0-33 0,-12 0-22 16,-6 0-32-16,10-1-25 0,-10 1-27 16,4-6-463-16,-4 6 211 0,3-6 140 15</inkml:trace>
  <inkml:trace contextRef="#ctx0" brushRef="#br0" timeOffset="34599.8045">29078 2057 51 0,'0'0'57'0,"0"0"-4"15,0 0-1-15,0 0 1 0,0 0-4 0,0 0-2 16,0 0 2-16,0 0 0 0,0 0 0 15,0 0-5-15,0 0 6 0,0 0-1 16,0 0 1-16,0 0-1 0,0 0 1 16,0 0 3-16,0 0 4 0,0 0 4 0,0 0-3 15,0 0 1-15,0 0 0 0,0 0-2 16,0 0-2-16,0 0-2 0,0 0-3 16,0 0-8-16,0 0-3 0,0 0 0 15,17-8-5-15,-8 7-3 0,3-1-5 0,1 0-2 16,4 2-3-16,2-2-2 0,0 2-6 15,0 0 6-15,2 2-5 0,1 0-1 16,-4 0-7-16,2-1 3 0,-2 3 3 0,0 2-4 16,-3-1 0-16,-1 4 2 0,-4 0-3 15,4 3 0-15,-8 2-3 0,0 5 6 16,-4-1-2-16,0 3-1 0,-2 0 2 0,0 1-1 16,-4 1-5-16,2 2 1 0,-2 0-2 15,0-3 2-15,0 0-1 0,0-3 3 16,-2 0-2-16,4 0-3 0,-2 0 3 15,4-4-5-15,0 2 2 0,0-2 2 0,2 1 1 16,2-1-4-16,4 0 5 0,0-2-3 16,0 0-1-16,2-1-2 0,1 0-2 15,2-3-4-15,-2 1-3 0,-1-1-4 16,1-1 4-16,-2 0 0 0,-1-3-2 0,-2 1 2 16,-2 1 2-16,0-1-2 15,-2 0-4-15,0 0 4 0,-2 1 5 0,-2 3 1 16,0 0-1-16,-2-1 2 0,-2 3-1 0,0-2 1 15,0 2-3-15,1 0 8 0,-2 0-3 16,3-2 4-16,0 2-3 0,2-1-4 16,2 1 2-16,0 1-2 0,0-1 6 0,6 1-3 15,1 2-6-15,2-1 8 0,-1 1 0 16,6 0 2-16,2 0-3 0,0 3 3 16,-1-4-3-16,0 1-4 0,0 1 6 0,-1-1 0 15,0 1 0-15,-2-1 2 0,-2-2-2 16,-1 1 7-16,-1 1 3 0,-1-4 7 15,-3 3-1-15,0 1 4 0,-4-4-1 16,0 3 1-16,0 1 5 0,-4-1-1 0,-2 0-1 16,-3 2 1-16,-2-1-5 0,-3-2-1 15,-4 3-1-15,2-4-2 0,-3 2 0 16,0-3-5-16,0 1 1 0,-1-3-1 0,0 1-8 16,2-4-23-16,2 1-31 0,1-1-32 15,0-4-36-15,2 2-45 0,-1-6-395 16,3 0 189-16,0-2 126 0</inkml:trace>
  <inkml:trace contextRef="#ctx0" brushRef="#br0" timeOffset="34981.9842">30155 2108 20 0,'38'31'118'15,"1"1"-6"-15,5 16-8 0,1 6-5 16,-3 0 1-16,-4 7-4 0,-8 4 2 0,-5 2-1 15,-8 2-2-15,-10-9-6 0,-5-7-6 16,-4 5-2-16,-7-5-3 0,-6 17 5 16,-2-14-1-16,-8 5 0 0,-2-4-4 15,-1-12-1-15,2-6-4 0,-13 9-5 0,5-12-8 16,4-6-4-16,0-3-5 0,3-4-3 16,-1-1-10-16,3-4-26 0,-1 0-37 15,6-4-39-15,0 0-49 0,1-3-56 0,2-1-412 16,0-3 198-16,3-1 130 0</inkml:trace>
  <inkml:trace contextRef="#ctx0" brushRef="#br0" timeOffset="38076.3146">19545 1783 11 0,'0'0'34'0,"0"0"2"0,0 0-3 15,0 0 0-15,0 0-2 0,0 0-5 16,-5 4 1-16,5-4-5 0,0 0 0 0,0 0-3 16,0 0-2-16,0 0 0 0,0 0-3 15,0 0-2-15,0 0-1 0,0 0-1 16,0 0 0-16,0 0-2 0,0 0-1 0,0 0 1 16,0 0-3-16,0 0-1 0,0 0 2 15,0 0-1-15,0 5-2 0,0-5 0 16,0 0 0-16,0 0 2 0,0 0-3 0,0 0 2 15,3 6-2-15,-3-6 0 0,0 0 0 16,0 0 0-16,0 0 0 0,0 0-1 16,0 0-2-16,0 0 2 0,0 0 3 15,0 0-2-15,0 0-2 0,0 0 0 0,0 6 0 16,0-6 1-16,0 0-3 0,0 0 2 16,0 0 7-16,0 0-7 0,0 0 0 0,4 4-4 15,-4-4 4-15,0 0-1 0,2 4 3 16,-2-4-1-16,0 0-2 0,0 0-1 15,2 3 1-15,-2-3-1 0,0 0 1 16,4 4 0-16,-4-4 1 0,0 0 4 0,0 0-4 16,0 0-2-16,2 4 1 0,-2-4 2 15,0 0-1-15,0 0 1 0,0 0-2 0,0 0 2 16,0 0-1-16,0 0-14 0,0 0-14 16,0 0-116-16,0 0 49 0,0 0 32 15</inkml:trace>
  <inkml:trace contextRef="#ctx0" brushRef="#br0" timeOffset="40951.4476">26430 1905 59 0,'0'0'62'0,"0"0"-2"0,0 0-5 15,0 0 0-15,0 0-9 0,0 0 0 16,0 0-9-16,0 0-1 0,0 0-2 0,0 0-7 15,0 0-2-15,0 0-2 0,0 0-2 16,0 0-2-16,0 0-4 0,0 0-1 16,0 0-3-16,0 0 2 0,0 0-3 15,0 0-4-15,0 0-3 0,0 0-9 0,0 0-5 16,0 0-12-16,0 0-10 0,0 0-12 16,0 0-146-16,4 8 65 0,-4-8 43 15</inkml:trace>
  <inkml:trace contextRef="#ctx0" brushRef="#br0" timeOffset="42503.3491">30048 1670 67 0,'0'0'132'0,"0"0"-11"15,0 0-8-15,0 0-12 0,0 0-8 0,2 6-16 16,-2-6-1-16,0 0-16 0,0 0-5 16,4 4-4-16,-4-4 7 0,0 0-22 15,0 0-9-15,0 0-11 0,0 0-14 16,0 0-18-16,0 0-18 0,0 0-12 0,0 0-17 15,-4 5-11-15,4-5-216 0,0 0 98 16,-17 0 66-16</inkml:trace>
  <inkml:trace contextRef="#ctx0" brushRef="#br0" timeOffset="43863.5305">27775 1602 48 0,'6'1'67'0,"-6"-1"-5"15,0 0-9-15,6 3-3 0,-6-3-3 0,0 0-6 16,0 0-2-16,0 0-5 0,0 0-6 15,0 0-1-15,11 0-2 0,-11 0-4 16,0 0-3-16,0 0-1 0,0 0 1 16,6-6-4-16,-6 6-3 0,0 0 1 0,0 0 1 15,0 0-3-15,6-2-3 0,-6 2-1 16,0 0-2-16,0 0-1 0,0 0-4 16,0 0-2-16,4-4-6 0,-4 4-3 0,0 0-5 15,0 0-5-15,0 0-10 0,0 0-6 16,0 0-8-16,0 0-123 0,0 0 58 15,0 0 37-15</inkml:trace>
  <inkml:trace contextRef="#ctx0" brushRef="#br0" timeOffset="51608.9225">28602 3289 63 0,'0'0'89'16,"0"0"-6"-16,0 0-10 0,0 0-7 15,0 0-9-15,0 0-4 0,0 0-5 16,0 0-6-16,0 0 0 0,0 0-5 0,0 0-7 15,0 0 1-15,0 0-5 0,0 0-5 16,0 0 1-16,0 0-3 0,0 0 0 16,0 0-4-16,0 0-5 0,0 0 1 15,0 7 1-15,0-7-4 0,0 0-1 0,0 0 7 16,0 0-14-16,0 0 3 0,0 0-1 16,0 6-11-16,0-6-5 0,0 0-10 15,0 0-5-15,0 0-11 0,0 0-12 0,0 0-13 16,8 5-163-16,-8-5 77 0,0 0 52 15</inkml:trace>
  <inkml:trace contextRef="#ctx0" brushRef="#br0" timeOffset="60549.49">2699 4699 58 0,'4'-15'170'0,"0"0"2"15,0 3-3-15,-2 3 4 0,2-1-4 16,-2 3-14-16,0-1-14 0,0 2-16 15,3 0-14-15,-3 4 0 0,-2 2 7 0,0 0 3 16,28 13-8-16,-10 3-3 0,6 7-14 16,4 9 2-16,14 20-3 0,0 9-4 0,11 19-3 15,2 6-8-15,-2 1-6 0,-1 2-9 16,2-1-4-16,-1 0-7 0,0-2-2 16,-11-18 4-16,2 1-1 0,-1-2-2 15,-3-6-5-15,-2-4-6 0,-2-4 0 0,-9-10-7 16,-3-11-1-16,-5-6-7 0,-5-1 2 15,2-8 6-15,-6 0 15 0,0-5 3 16,-3-6-9-16,1-5-2 0,-8-1-3 0,11-11-3 16,-4-4-5-16,-3-8-4 0,-2-8 0 15,0-11-4-15,0-11-3 0,-2-8-5 16,4-25 3-16,-4-3-7 0,2-3-4 0,2 4-1 16,-2 5 1-16,5 4-4 0,-2 16 1 15,-1 13-3-15,0 6 6 0,-2 4-10 0,2 2-7 16,0 3-2-16,0 5-7 0,0 5-5 15,1 0-12-15,-3 6-18 0,2 2-18 16,-1 1-25-16,1-1-23 0,-2 6-17 16,2 2-19-16,2 3-27 0,-1 0-11 0,1 5-14 15,0 1-18-15,-6 0-538 0,8 5 260 16,-3-2 171-16</inkml:trace>
  <inkml:trace contextRef="#ctx0" brushRef="#br0" timeOffset="60811.3181">3141 5080 62 0,'0'0'153'16,"0"0"4"-16,0 0-8 0,0 0-10 15,29-17-11-15,-5 10-12 0,6-1-7 0,3-2-10 16,5 0-9-16,2-1-7 0,1 3-7 15,1-3-9-15,-2 4-6 0,-4 0-2 16,3 1-10-16,-10 0-6 0,1 0-6 16,-4 4-10-16,-2-1-20 0,-3 2-25 0,1 1-27 15,-6 1-19-15,4 2-33 0,-6-1-33 16,1-1-332-16,0 5 157 0,-2-3 104 16</inkml:trace>
  <inkml:trace contextRef="#ctx0" brushRef="#br0" timeOffset="61378.034">4988 5098 132 0,'7'-6'167'0,"-3"-2"1"15,3 1-8-15,-3-3-4 0,0 0-9 16,0 1-2-16,0-1-7 0,-2 1-6 15,-2 2-9-15,-2-4-7 0,0 6-8 16,-4 0-10-16,-5 1-5 0,-1 4-7 0,-8 4-4 16,-2 4 2-16,-4 3-5 0,-2 5-6 15,3 2-9-15,1 3-5 0,4 2-3 0,7-1-7 16,2 1-4-16,5 1-2 0,4 4-6 16,6-1-1-16,2 1-3 0,7 3-5 15,2-3 0-15,3 1 0 0,2-1-6 16,-1-2-2-16,2 2-3 0,-2-4 0 0,-4 1-3 15,-2-4-1-15,-1-2 3 0,-3 0 3 16,-5 0 0-16,-4-2 4 0,-4-2 4 0,-5 3 0 16,-3-4 13-16,-6 3 0 0,-2-4 0 15,-4-4-2-15,-5 1 2 0,1-3-3 16,-4-3-3-16,-1-2-3 0,1-2 0 16,-2-2-5-16,2-2-3 0,3-2 1 0,1 1-6 15,3-1-6-15,3 0-15 0,4 1-24 16,0-3-36-16,4 0-41 0,3 1-47 0,2 1-45 15,7 0-48-15,-2-1-665 0,8-1 309 16,3-2 204-16</inkml:trace>
  <inkml:trace contextRef="#ctx0" brushRef="#br0" timeOffset="62532.141">5438 5481 26 0,'0'0'97'0,"0"0"-9"16,0 0-8-16,0 0-3 0,0 0-2 15,0 0-8-15,0 0-5 0,0 0 5 16,0 0-5-16,0 0-5 0,0 0 0 0,0 0-9 15,0 0 4-15,0 0-4 0,0 0-4 16,0 0-3-16,0 0 0 0,0 0-2 0,0 0 0 16,0 0-2-16,0 0 1 0,0 0 1 15,0 0-2-15,0 0-6 0,0 0 7 16,0 0-3-16,0 0-3 0,-12 9-3 16,12-9 2-16,0 0-4 0,0 0-1 0,0 0 0 15,-4 4 0-15,4-4-2 0,0 0-4 16,0 0 1-16,0 0-4 0,0 0 4 15,-2 4-2-15,2-4-3 0,0 0 4 0,0 0 0 16,0 0 1-16,0 0 2 0,0 0-2 16,0 0 4-16,0 0 8 0,0 0 1 15,0 0 2-15,0 0 4 0,0 0 4 0,0 0 2 16,0 0 4-16,0 0 0 0,0 0-7 16,0 0 0-16,0 0-3 0,0 0-3 15,-6-16 1-15,4 9 1 0,0-1-3 0,0-3-4 16,-3 2-1-16,3-3-2 0,0-1 2 15,-2 0-4-15,2 1 7 0,0-1-3 16,0 1 3-16,0 1-2 0,-1 3-2 0,1 0-3 16,2-1-4-16,-2 3-3 0,0 0-4 15,2 0-3-15,0 6-1 0,0 0-3 16,0 0 1-16,0 0 1 0,4 29 1 16,-2-12-3-16,3 5 0 0,1 3 0 15,-2 0 0-15,3 2 1 0,-3 2-5 0,2-1-1 16,-2 1 6-16,2 0-3 0,-1-3-4 15,-1-1-13-15,1-2-21 0,-1-2-29 0,-2-4-26 16,2 0-30-16,0 0-23 0,-2-5-34 16,2-1-31-16,0-4-550 0,1-1 256 15,2-6 170-15</inkml:trace>
  <inkml:trace contextRef="#ctx0" brushRef="#br0" timeOffset="62721.8644">5833 5575 53 0,'9'10'162'0,"-1"0"-18"0,0 1-7 15,-2 3-10-15,1 1-16 0,-2-2-8 16,-1 2-10-16,0-1-8 0,-2-1-24 16,0-4-24-16,-2 3-27 0,2-3-36 0,0 1-43 15,-2-4-281-15,0-3 119 0,0-3 79 16</inkml:trace>
  <inkml:trace contextRef="#ctx0" brushRef="#br0" timeOffset="63107.9553">6690 4792 169 0,'-4'-8'188'0,"-4"0"-19"16,-3-1-10-16,0 6-14 0,-1 3-10 16,-5 0-7-16,0 2-8 0,-2 4-10 0,-1 1-11 15,2 0-8-15,1 5-12 0,4 1-6 16,5 1-7-16,3 3-6 0,3 0-8 16,4 4 1-16,5 2-5 0,1 0-6 0,5 4-4 15,2-1-4-15,3 1-3 0,0 1-2 16,-2-3-3-16,4 0-3 0,-3 2-4 15,-3-6 0-15,-3 0-1 0,2-2-1 0,-5 0 1 16,-2-1 4-16,-4-2 4 0,1 1 2 16,-8 0 0-16,-1-1 0 0,-6-1 0 15,-4 2-2-15,-2-4-1 0,-8 5-3 0,-1-5-5 16,-5 0 0-16,4-4-3 0,1 2-1 16,-1-4-13-16,5-1-21 0,-2 0-19 15,6-5-27-15,1 4-35 0,4-4-39 0,4-1-37 16,3 0-504-16,7 0 232 0,0-9 153 15</inkml:trace>
  <inkml:trace contextRef="#ctx0" brushRef="#br0" timeOffset="63354.2275">6961 5191 22 0,'12'1'151'0,"0"5"-16"0,-4-3-2 15,0 5-3-15,-4 0 7 0,1 9-5 0,-5-1-4 16,-2 3-2-16,-3 5-3 0,1 1-8 16,-2-2-8-16,2 2-7 0,0-6-6 15,2 0-7-15,2 0-10 0,0-1 0 0,4-3-9 16,2 0-5-16,2-4-5 0,7-1-9 16,0-3-20-16,6-1-33 0,1-2-31 15,7-4-35-15,1 0-49 0,0-4-40 0,-4-3-438 16,9-1 203-16,-3-5 134 15</inkml:trace>
  <inkml:trace contextRef="#ctx0" brushRef="#br0" timeOffset="63656.1373">8528 4236 188 0,'2'-13'258'16,"-4"1"-11"-16,-2 4-20 0,-3 1-17 16,-2 6-16-16,-1 1-14 0,-5 6-5 15,-6 4-6-15,-11 17-13 0,-13 15-12 0,-5 7-6 16,1 8-11-16,3 9-14 0,3 2-12 16,7 1-7-16,9 3-8 0,5-3-10 15,12-8-7-15,6-8 0 0,4 1-14 16,8-1-3-16,9 16-1 0,0-18-14 0,2-9-14 15,5-2-32-15,1-7-38 0,-4-5-33 16,0-6-40-16,5-2-41 0,0-3-44 16,-2-8-36-16,2-5-567 0,-1-2 274 0,1-6 182 15</inkml:trace>
  <inkml:trace contextRef="#ctx0" brushRef="#br0" timeOffset="64017.7936">9510 4595 115 0,'4'-16'234'0,"-4"3"-7"15,0 0-8-15,-4 2-15 0,-2 3-7 16,-6-2-16-16,-2 3-13 0,-3 1-12 0,-4 4-16 16,0 0-15-16,-3 6-9 0,-1-1-19 15,1 3-3-15,2 3-12 0,2 1-8 16,6 4-5-16,3-1-5 0,5 3-9 0,1 0-7 15,7 3 0-15,5 2-5 0,4 2-5 16,3 4-4-16,2-2-6 0,-2 3 5 16,3-3-6-16,-2 1-4 0,0 2-2 0,-5-6 1 15,-4-1-2-15,0 2-5 0,-6-2 1 16,-6-4 7-16,-2 4 4 0,-9-2 3 16,-7 1-5-16,-4-3 1 0,-13 2-8 0,-3-4 2 15,-3-2-4-15,5-4-1 0,0-1-1 16,1 0-5-16,3-3-15 0,8-1-24 15,3-2-41-15,3-2-43 0,10-2-44 0,3-3-36 16,6-1-42-16,7-4-596 0,8-1 282 16,6-5 187-16</inkml:trace>
  <inkml:trace contextRef="#ctx0" brushRef="#br0" timeOffset="64255.5541">9863 4760 194 0,'13'18'230'0,"-5"-1"4"16,-4-1-1-16,1 4-7 0,-3 3-14 16,0 1-19-16,0 3-12 0,-2 6-10 0,0-1-13 15,0 1-11-15,-2-1-9 0,0 0-10 16,2 0-10-16,-2 1-8 0,0-4-11 16,2 1-13-16,0-4-6 0,-3-5-8 0,1-2-15 15,2 2 0-15,-2-3-13 0,2-5-21 16,0 1-16-16,0-5-43 0,-2 0-62 15,2-3-78-15,-2-2-68 0,2-4-655 0,0 0 305 16,0 0 202-16</inkml:trace>
  <inkml:trace contextRef="#ctx0" brushRef="#br0" timeOffset="64915.2062">10822 4857 198 0,'9'-3'219'15,"1"-1"-18"-15,4 0-13 0,2 0-16 0,3 0-12 16,4-2-18-16,2 2-11 0,3-1-14 15,-1-1-12-15,3 3-10 0,0-1-14 0,-3 0-13 16,3 1-27-16,-2 1-35 0,-6-1-44 16,2 2-47-16,-5 1-49 0,-4 0-433 15,-2 4 193-15,-5 1 127 0</inkml:trace>
  <inkml:trace contextRef="#ctx0" brushRef="#br0" timeOffset="65070.7881">10849 5314 166 0,'2'10'215'0,"5"-4"2"0,4 0-14 16,3-6-9-16,3 0-18 0,5-2-15 16,5 0-16-16,5-2-15 0,6-1-10 0,2-1-20 15,2-2-32-15,7-3-40 0,0 3-48 16,-1-4-41-16,-5 3-62 0,1-4-462 16,-4 4 199-16,3-4 131 0</inkml:trace>
  <inkml:trace contextRef="#ctx0" brushRef="#br0" timeOffset="65497.4503">12549 4770 8 0,'5'-11'250'0,"-5"-1"-8"16,-2 3-9-16,-1-1-14 15,-3 0-15-15,-5 3-17 0,-4 1-13 0,-5 2-10 16,-6 1-7-16,-6 3-6 0,-2 1-8 16,-5 5-10-16,0 2-13 0,5 1-10 0,0 4-9 15,7 0-9-15,3 0-10 0,6 4-9 16,4 0-3-16,4 2-5 0,8-1-9 16,4 4-6-16,6-1-4 15,3 0-5-15,6 3-6 0,2 1-2 0,0 0-4 0,2 0-1 16,1 0-5-16,-1-1-2 15,-4 1 4-15,-2-4-6 0,-3-2 0 0,-4 2-6 16,-1-4 1-16,-2 0-1 0,-3 0-1 0,-6-1 1 16,-4-2-2-16,-2 0 3 0,-5-1-2 15,-6 1-5-15,-8-1 4 0,-3 0-4 16,-2-1 1-16,-5-4-2 0,1-1-1 0,3-1 1 16,1-3 3-16,2 1-9 0,5-2-16 15,1 1-17-15,4-3-31 0,2-3-36 0,1 1-41 16,6 1-43-16,2-3-43 0,7 0-36 15,0-2-600-15,6 2 294 0,-2 4 193 16</inkml:trace>
  <inkml:trace contextRef="#ctx0" brushRef="#br0" timeOffset="65756.1525">12621 5113 194 0,'17'-2'191'0,"-2"4"-7"15,-5-1-16-15,2 2-7 0,-4 3-3 16,0 1-8-16,-2 4-1 0,-2 2-6 0,-4 5-5 16,-2-1-7-16,-4 8-6 0,2-1-5 15,-2 1-12-15,0 0-5 0,-2-2-8 0,4 0-8 16,2-3-9-16,4-1-5 0,2-1-5 16,4-3-8-16,4-1-4 0,7 1-6 15,2-6-8-15,4-3-19 0,5 0-33 0,0-5-23 16,1-1-37-16,1-3-41 0,0-1-40 15,2-5-34-15,-3-4-28 0,-3-5-495 16,0-3 240-16,-7-8 159 0</inkml:trace>
  <inkml:trace contextRef="#ctx0" brushRef="#br0" timeOffset="66019.2847">13049 4214 48 0,'4'-11'164'15,"0"3"-8"-15,4 2-7 0,8 6-2 16,2 2-3-16,12 10-2 0,11 8-7 0,18 16-5 16,2 4-9-16,-2 3 1 0,0 7-6 15,-6 4-2-15,-4 3 1 0,-9 1-10 0,-8 4-5 16,-8 3-9-16,-10-8-9 0,-8-5-9 16,-3-1-8-16,-8 0-2 0,-1 1-5 15,-8-2 1-15,-10 10-6 0,-6-3-5 16,-1-3-5-16,1-12-6 0,4-8-6 15,-1-1-16-15,4-7-24 0,4-3-32 0,1-5-39 16,4 0-44-16,4-5-67 0,1-3-585 0,5-7 264 16,4 0 174-16</inkml:trace>
  <inkml:trace contextRef="#ctx0" brushRef="#br0" timeOffset="66287.9907">14359 4945 1682 0,'0'0'22'16,"11"-2"-21"-16,-11 2 83 0,10-2 63 15,-4 0 16-15,3 1-8 0,4-3-26 0,3 0-15 16,8 0-18-16,3-2-3 0,3 0-5 16,6-1-7-16,4 1-4 0,1 1-7 0,-1-1-7 15,2 0-5-15,0 0-7 0,2 1-7 16,-1 1-1-16,-1-2-8 0,2 2-4 15,-1-1-10-15,-3-1-10 0,0 2-25 0,-8 1-25 16,1-2-32-16,-7 1-36 0,-4 1-42 16,1 2-50-16,-4 1-36 0,-6-3-631 15,-3 3 295-15,-4-2 194 0</inkml:trace>
  <inkml:trace contextRef="#ctx0" brushRef="#br0" timeOffset="66480.8131">14524 5281 147 0,'-23'18'213'15,"8"-3"11"-15,4 1 13 0,5-7 9 16,4 0-2-16,4 0-7 0,6-5-17 16,6 2-15-16,4 0-14 0,6 0-23 0,1-1-18 15,5-4-18-15,2 0-13 0,-1-2-1 16,3 1-28-16,0-1-25 0,0-4-28 16,1-1-27-16,1-1-41 0,1-2-43 15,-3-1-46-15,-2-1-45 0,-1-1-36 0,-8-1-30 16,2-2-528-16,-1-4 258 0,-3-2 170 15</inkml:trace>
  <inkml:trace contextRef="#ctx0" brushRef="#br0" timeOffset="66837.308">15178 4267 78 0,'-11'-11'271'16,"3"1"0"-16,2 2-11 0,0 1-12 15,1 3-25-15,1-2-18 0,4 6-16 16,-7-5-17-16,5 3-14 0,2 2-9 16,0 0-8-16,0 0-7 0,0 0-6 0,18 11-3 15,-6-4-15-15,5 7-10 0,4-1-3 16,6 5-4-16,10 4-15 0,1 5-6 0,2-2-1 16,13 10-11-16,2 0-5 0,-2 1-5 15,-2 3-7-15,-7-7-5 0,-7-3 0 16,9 11-3-16,-11-2-3 0,-7-6-7 15,-4 4-2-15,-8 3 1 0,-3 5-1 0,-9-1 3 16,-6 1-1-16,-6 7-9 0,-13 17 3 16,-9 1-3-16,-4-4-1 0,-13-2 4 0,-3-5 2 15,-5-3-10-15,-5-6-14 0,-1-3-22 16,-2-7-29-16,1-2-39 0,3-7-43 16,13-7-42-16,7-4-57 0,5-5-57 0,4-3-719 15,3-6 344-15,6-1 227 0</inkml:trace>
  <inkml:trace contextRef="#ctx0" brushRef="#br0" timeOffset="67269.6341">14721 4560 1357 0,'0'-18'91'0,"-2"2"-30"16,0 3 39-16,2-1 29 0,-2 1 0 16,2 1-4-16,-2 3-16 0,0 0-12 0,0-1-18 15,0 2-7-15,-4 2-5 0,2 3-7 16,-6 3-1-16,10 0-1 0,-32 7-2 16,9 5 0-16,-9 1 0 0,-4 10-1 0,-4 0-5 15,-13 12 1-15,-4 5 0 0,2-3-1 16,5 3-1-16,0-1-4 0,13-7 2 15,7-3-7-15,4-4 1 0,5-3 3 16,4 1-5-16,4-2 6 0,5 0 2 0,4-2 3 16,6 2-1-16,4 2 3 0,9 4 2 0,4 1-7 15,11 3-8-15,1 1 1 0,20 8-7 16,1-2 0-16,4-1-3 0,1 2-2 16,-2-4-6-16,3-1-5 0,-3-2-1 0,-11-5-6 15,-6-4-2-15,1-1-14 0,-8-3-17 16,-1-1-13-16,-5-3-24 0,-4-2-33 15,-1 0-38-15,-4-3-35 0,-1 1-33 16,-4-1-42-16,-5-2-57 0,-1-2-617 0,-3-1 311 16,-4-1 205-16</inkml:trace>
  <inkml:trace contextRef="#ctx0" brushRef="#br0" timeOffset="68755.6456">17221 4184 131 0,'-11'-11'233'0,"0"5"-21"16,-3 3-18-16,-6 3-17 0,-7 7-7 16,-9 8-2-16,-4 13-5 0,-17 14-10 15,-1 7-6-15,4 6-12 0,1 6-11 0,4 2-8 16,5 1-10-16,6 4-6 0,8-2-11 16,7 0-8-16,9-5-6 0,8-9-9 0,6 1-6 15,6 0-5-15,6 2-6 0,8 9-25 16,0-12-32-16,1-11-40 0,5-4-40 15,3-3-46-15,7-7-58 0,-4-12-610 16,4-2 272-16,-5-7 181 0</inkml:trace>
  <inkml:trace contextRef="#ctx0" brushRef="#br0" timeOffset="69071.3655">17894 4635 73 0,'-8'-12'251'0,"-6"0"-15"15,0 4-11-15,-3 2-14 0,-4 1-13 16,-7 4-14-16,-3 1-16 0,1 4-14 16,-2-1-15-16,3 6-16 0,3-2-12 15,5 4-11-15,2 0-10 0,6 5-11 0,7 1-5 16,6 0-7-16,8 2-8 0,3 4-4 16,8 2-6-16,2 0-5 0,1 0-4 15,0 1-4-15,2-1-2 0,-3-1-6 0,-4 1-3 16,-2-4-2-16,-3 0-1 0,-6-2-1 15,-3 1 0-15,-3-3-1 0,-7-1-3 16,-7 1-1-16,-4-1-5 0,-9-3 1 0,-5 2-5 16,-4-7-13-16,-2-1-17 0,1-1-20 15,3-3-23-15,0-3-19 0,4-3-29 16,5-3-36-16,7 1-31 0,4-6-35 16,5-3-512-16,7 3 248 0,4-5 163 0</inkml:trace>
  <inkml:trace contextRef="#ctx0" brushRef="#br0" timeOffset="69263.7646">17930 4781 41 0,'8'5'214'15,"-1"6"0"-15,1 1-7 0,-2 2-10 0,-2 4-12 16,0 0-5-16,2 7-16 0,-2 2-12 16,0 1-13-16,-2 5-15 0,-2-1-11 15,2 0-11-15,0 7-11 0,-2-3-14 0,2-4-14 16,-2 1-33-16,0-5-37 0,2 2-33 15,-2-8-37-15,2-1-40 0,2-5-51 16,1-2-473-16,3-3 218 0,1-5 144 0</inkml:trace>
  <inkml:trace contextRef="#ctx0" brushRef="#br0" timeOffset="69553.8246">19437 4421 157 0,'-6'-7'294'0,"-3"0"-7"0,-2 3-22 15,-5 4-18-15,-6 1-14 0,-3 5-21 0,-13 3-10 16,-6 8-18-16,-18 10-13 0,1 2-26 16,6 5-1-16,2 0-13 0,15 1-16 15,6-2-8-15,8-2-7 0,5 6-10 0,7-3-4 16,8 0-11-16,6-1 0 0,6 1-8 15,9 6-8-15,7-2-10 0,0-4-8 16,6-1-5-16,2-5-17 0,2-3-17 0,-3-6-21 16,1-2-37-16,3-5-46 0,-1-3-48 15,3 1-51-15,-3-7-58 0,-2 1-696 16,0-4 325-16,-3-1 214 0</inkml:trace>
  <inkml:trace contextRef="#ctx0" brushRef="#br0" timeOffset="69775.2852">18728 5499 1904 0,'-38'16'-7'15,"6"-3"33"-15,9-3 18 0,3-1 8 0,10-2 7 16,4 0 10-16,6-1 7 0,6-1-2 16,11-2-8-16,6 0-1 0,14-3-4 0,7-3-7 15,5 0-3-15,7-3-6 0,1-3-6 16,5-1-2-16,-7 1-5 0,0-3-4 15,0-3-15-15,-4 0-25 0,-2-4-49 16,-5-2-55-16,1 1-50 0,-3-6-70 0,-4 1-511 16,0-3 254-16,-2-3 167 0</inkml:trace>
  <inkml:trace contextRef="#ctx0" brushRef="#br0" timeOffset="70173.9307">20470 4809 176 0,'2'-12'268'0,"-2"0"-7"16,0 3-14-16,0-3-13 0,-4 2-12 16,2 1-16-16,-7 2-19 0,-1-1-16 15,-6 2-15-15,-4 0-19 0,-2 5-8 0,1-2-14 16,-2 3-17-16,2 4-9 0,1 0-11 15,2 2-3-15,3 5-9 0,4 1-6 16,3 1-3-16,3 2-9 0,5 3-3 0,5 2-6 16,1 1 0-16,5 0-2 0,4 6-7 15,-1 0 2-15,4-2-6 0,-2 1-4 16,-1-1 0-16,-2-3-6 0,-3 1 0 0,1-5 3 16,-3 1-6-16,-2-2-1 0,-4 0 0 15,1-2 4-15,-6-1-4 0,-3 0 2 16,-2-1-2-16,-7 2-4 0,-4-2 2 0,-4-4-2 15,-3 3 1-15,-3 0-4 0,-1-6-9 16,0 0-16-16,3-4-20 0,-1 3-31 0,5-4-39 16,0-1-40-16,9 0-44 0,0-1-43 15,6-2-27-15,4 0-574 0,6-3 285 16,0 0 188-16</inkml:trace>
  <inkml:trace contextRef="#ctx0" brushRef="#br0" timeOffset="70472.0926">20615 5084 104 0,'18'4'113'15,"-4"0"-3"-15,1 2 0 0,-2-1-1 0,0 3 7 16,-3 4 1-16,-2-1 0 0,0 3 2 16,-6 4-9-16,0 0-6 0,-4 1-11 15,2 0-5-15,-2-3-11 0,2 3-8 16,0-1-6-16,0-1-7 0,2-2-7 0,0-2-2 15,6 1-2-15,0-1-7 0,5-3-2 16,4-3-3-16,6 1-6 0,-3-2-4 16,-2 0 2-16,4-4-6 0,1 1 0 0,-2 0-1 15,0 0-1-15,1-1-4 0,-2-1-1 16,-3 2-1-16,1-3 0 0,-6 2-9 16,-2-2-15-16,2 1-30 0,-2-1-31 0,-10 0-52 15,10 0-50-15,-10 0-398 0,6-3 195 16,-6 3 129-16</inkml:trace>
  <inkml:trace contextRef="#ctx0" brushRef="#br0" timeOffset="72539.368">22098 4518 162 0,'2'-7'191'0,"0"-1"-10"16,0 3-10-16,0-1-11 0,0 2-12 15,-2 4-13-15,0-6-15 0,0 6 4 0,0 0 7 16,-4 19 5-16,0-2-8 0,-3 7-10 16,-3 6-2-16,-3 2-10 0,0 2-8 0,-1 8-10 15,-4 2-6-15,2-1-7 0,-3 1-7 16,1 2-8-16,2 0-6 0,-4-2-1 15,4-2-7-15,1-2-8 0,0-6-12 16,4-4-15-16,-1 0-25 0,4-8-16 0,-2-3-22 16,6-2-13-16,-2-1-4 0,2-4 0 15,2-5-7-15,2-3-16 0,0-4-3 16,0 0 2-16,8-19 15 0,-2-1 0 16,4-4 11-16,0-10 7 0,2-3 7 0,-1-7 8 15,4-3 17-15,-4 0 5 0,1 0 19 16,0 2 23-16,0 6 18 0,-4 6 17 0,0 0 9 15,-1 8 8-15,1 0 0 16,-4 4-5-16,3 2-7 0,-3 4-7 0,2 1-1 16,5 7 7-16,-1 5 13 0,8 4 0 15,-2 4 3-15,8 5-3 0,3 8-3 0,3 2-6 16,2 8-1-16,1 5-6 0,9 13-1 16,-1 3-6-16,-9-8-6 0,4 9-1 15,-9-8-7-15,-3-7-2 0,-4 0-2 16,-2-6-4-16,-4 1-3 0,2-4-2 0,-6-4 0 15,0 0-4-15,-1-4-9 0,-3-2-16 16,0-1-21-16,-1-2-30 0,-3-1-31 0,0-3-42 16,0-1-50-16,-2-1-41 0,0-5-642 15,0-3 294-15,0 0 194 0</inkml:trace>
  <inkml:trace contextRef="#ctx0" brushRef="#br0" timeOffset="72953.1458">23653 4709 264 0,'4'-11'271'0,"-4"-1"-13"0,-2 4-18 15,0 1-16-15,-6-1-26 0,-5 2-19 16,-6 2-16-16,-8 3-20 0,-5-1-13 15,-4 4-9-15,-3 3-12 0,1 1-11 16,3 0-10-16,3 5-12 0,6-1-4 0,5 3-8 16,6 4-11-16,9-2 1 0,4 4-5 15,6 0-6-15,9 5-5 0,6 2-1 16,11 3-5-16,1-3-2 0,1 3-1 0,0-1-5 16,-2-2-1-16,-5-2-5 0,-2-5-2 15,-4 0-1-15,-1-4 0 0,-4 1-2 16,-1-1-3-16,-3-4 3 0,-3 1 2 0,-3-2-2 15,-4-1 6-15,-4 3 0 0,-7-3-3 16,-2-2-1-16,-5-1-1 0,-6 3-4 16,-6-2-1-16,1-2 0 0,-11 1-1 15,1-2-11-15,-3-2-16 0,6-1-15 0,0 1-27 16,5-2-36-16,-1-2-41 0,8 4-51 16,3-4-62-16,5 2-622 0,2-1 297 15,8-1 196-15</inkml:trace>
  <inkml:trace contextRef="#ctx0" brushRef="#br0" timeOffset="73231.8974">23812 5034 176 0,'15'0'166'0,"2"0"-7"15,0 2-13-15,-3 3-7 0,4-2-6 16,-4 5-7-16,-1 3-8 0,0 1 0 0,-7 3-5 15,-2 4-1-15,-4 2-5 0,-4 3-4 16,0 1-3-16,-5 2 3 0,1-2 1 16,1 0-7-16,-1-3-7 0,2-1-11 0,4-2-6 15,-2-1-5-15,4-3-8 0,4 0-5 16,2-3-6-16,6-1-3 0,3-5-4 16,5 0-11-16,0-3-7 0,4-3-28 15,3-1-41-15,1-4-39 0,4-1-45 0,2-5-60 16,-3-3-589-16,7-2 265 0,-2-9 174 15</inkml:trace>
  <inkml:trace contextRef="#ctx0" brushRef="#br0" timeOffset="73533.9654">25317 4547 64 0,'-2'-9'306'15,"-2"-1"-12"-15,-2 0-17 0,-6 5-18 0,-2-1-22 16,-7 2-9-16,-7 6-15 0,-10 4-6 16,-13 5-10-16,-17 9-18 0,1 5-14 15,1 5-8-15,5 1-4 0,8 2-13 0,13-1-10 16,10-1-15-16,7 4-8 0,10-3-7 16,6 2-8-16,12 2-10 0,6 1-8 15,10 4-3-15,7-2-10 0,14 11-5 0,4-11-10 16,5-3-4-16,-6-9-17 0,-1-6-19 15,0-5-30-15,-3-4-25 0,-1-5-36 16,0-1-39-16,0-3-47 0,-2-1-50 0,-2-4-34 16,-2 2-44-16,-4-3-672 0,-1 0 330 15,-5 0 218-15</inkml:trace>
  <inkml:trace contextRef="#ctx0" brushRef="#br0" timeOffset="73747.8379">24548 5669 35 0,'5'8'218'0,"10"-4"2"0,5-3-10 15,8 1-18-15,6-2-20 0,13 0-12 0,1-2-13 16,11-2-14-16,3 1-15 0,-1-1-8 16,-2-2-13-16,1 1-7 0,-3-3-11 15,-4 0-11-15,-9 0-24 0,-1 1-25 0,-5 0-28 16,-4-4-40-16,0 3-48 0,-9 0-46 15,-1-3-474-15,-2 2 210 0,-4-2 138 16</inkml:trace>
  <inkml:trace contextRef="#ctx0" brushRef="#br0" timeOffset="74181.971">26313 4724 171 0,'-8'-23'257'0,"0"6"-5"0,-5 2-18 15,1 2-13-15,-3 3-13 0,-2 2-15 0,-3 2-18 16,0 5-15-16,-4-1-18 0,1 4-10 15,2-1-12-15,-2 5-11 0,1 4-11 16,3 1-5-16,7 5-6 0,1 1-11 16,7 2-7-16,6 2-5 0,4 6-9 0,9 0 0 15,8 10-11-15,1-3 1 0,3 1-8 16,3 1-1-16,-2 0-4 0,-2 1-6 16,2-3 1-16,-9-6-2 0,1 1-5 15,-4-4-2-15,-4-3-2 0,0-1 1 0,-6 0 5 16,-4-1 1-16,-4-4 6 0,-4 2 2 15,-6-1-4-15,-8 0-7 0,-3-4 3 0,-5-2 0 16,-4 1-3-16,3-4-12 0,-3-3-14 16,2 1-22-16,3-4-29 0,4-2-39 15,2 0-45-15,3-3-51 0,8-2-52 16,4 0-700-16,4-1 321 0,4-2 211 0</inkml:trace>
  <inkml:trace contextRef="#ctx0" brushRef="#br0" timeOffset="74411.1201">26612 5086 159 0,'14'4'215'0,"-10"-1"14"0,-2 6-8 16,0 2 0-16,0 4-7 0,0 4-17 16,-2 0-6-16,-2 4-11 0,2 4-14 15,0 1-11-15,-2 1-15 0,2 1-17 0,0-1-6 16,-2-1-13-16,2 1-7 0,0-1-14 15,0-4-11-15,0-2-25 0,2-1-32 16,-4 0-40-16,4-2-47 0,-2-2-38 16,2-1-38-16,0-6-46 0,0 2-621 0,0-6 277 15,0-2 183-15</inkml:trace>
  <inkml:trace contextRef="#ctx0" brushRef="#br0" timeOffset="74719.1843">26727 4031 64 0,'0'0'197'15,"0"0"24"-15,18 17 4 0,8 6-11 0,17 27-8 16,9 11-15-16,19 18-14 0,0 5-11 15,-1 6-9-15,-7 3-9 0,-8 4-3 0,-10 2 0 16,-11 2-7-16,-15-13-8 0,-10-3-8 16,-12 1-13-16,-9-4-9 0,-10-4-8 15,-8-5-10-15,-5-6-8 0,-3-4-7 16,-4-8-6-16,-5-4-24 0,1-7-28 0,-1-6-43 16,3-10-48-16,5-5-62 0,3-2-56 15,-2-2-69-15,2-6-598 0,-2-1 295 0,2-3 194 16</inkml:trace>
  <inkml:trace contextRef="#ctx0" brushRef="#br0" timeOffset="80978.4623">3585 7411 31 0,'-2'-7'187'0,"0"3"-17"16,2 4-6-16,0 0 9 0,0 0 7 0,11 19-1 16,1 4-2-16,6 9-7 0,13 22-13 15,9 7-9-15,6 3-11 0,14 15-8 16,-1 3-11-16,2-2-3 0,3 0-9 15,-1-3-10-15,1-2-3 0,-11-16-6 0,0-3-10 16,-2-3-7-16,-5-4-4 0,1-3-9 16,-11-7-7-16,-6-11-2 0,-8-3-4 0,0-5-3 15,-3 0-5-15,-4-5 3 0,0 0 12 16,-5-3 18-16,2-5 2 0,-4-1-2 16,0-4-8-16,-8-2-4 0,8-8-3 15,-6-1-9-15,-2-6-7 0,-2-5 0 0,-2-9-6 16,-4-11-3-16,-1-9-10 0,-4-21-3 15,-1-2-1-15,-2-5 1 0,2 3 2 0,-1 0-9 16,5 3 0-16,-1 12 6 0,4 11-9 16,1 7-6-16,4 2-6 0,-2 3-11 15,4 6-10-15,-2 1-10 0,2 2-14 16,2 4-20-16,-2 4-23 0,2 3-19 0,0-2-20 16,2 5-15-16,0 4-16 0,0-1-15 15,1 6-7-15,-1 2-20 0,-4 2-21 0,0 0-529 16,0 0 257-16,7 14 169 0</inkml:trace>
  <inkml:trace contextRef="#ctx0" brushRef="#br0" timeOffset="81214.1243">3869 7925 18 0,'0'0'174'0,"-9"-4"-6"16,9 4-6-16,2-8-9 0,7 1-5 15,3-3-10-15,6-1-11 0,9-2-14 0,3-3-7 16,10 1-7-16,6-2-10 0,1 1-9 16,-1 1-8-16,1 2-7 0,-7 0-7 15,-4 4-4-15,-2 0-9 0,-7 2-5 0,1 1-9 16,-7 2-17-16,1 2-20 0,-4 0-18 16,0 2-31-16,0 2-27 0,-2 2-42 15,-2-2-442-15,3 2 193 0,-2-1 126 0</inkml:trace>
  <inkml:trace contextRef="#ctx0" brushRef="#br0" timeOffset="81727.8759">5922 7818 112 0,'-4'-12'167'0,"1"3"-4"0,-3 0-10 16,0-1-9-16,-5 0-13 0,1 3-14 0,-3 3-11 15,-2 2-9-15,-4 4-1 0,-2 2-13 16,-4 5 0-16,1 3-4 0,-1 5-5 0,0 2-2 16,8-2-4-16,2 2-7 0,2 5-3 15,7-2-3-15,4 3-7 0,4-1-3 16,8 3-4-16,5 1 0 0,4-1-7 16,8 5-1-16,3-1-4 0,4 0-3 0,-2-3-3 15,-1 1-2-15,-5-4-2 0,-1-4-4 16,-5 1 8-16,-4-3 6 0,-2-1 11 15,-6-1 10-15,-6-2 1 0,-4 0-3 0,-6 0 0 16,-6-1-1-16,-4-1-2 0,-8-1 1 16,-5-3-3-16,-5-2-4 0,-3-1-5 15,-1-2-3-15,0 0-3 0,1-4-3 0,3 0-5 16,3-2-3-16,-1-4-8 0,4 3-25 16,5-3-35-16,2 0-38 0,8-1-36 0,2-1-30 15,8 0-23-15,5 0-24 0,3-1-530 16,8 1 249-16,-1-3 164 0</inkml:trace>
  <inkml:trace contextRef="#ctx0" brushRef="#br0" timeOffset="81953.9506">6335 8149 183 0,'4'6'219'0,"0"2"1"16,0 1-4-16,2 2-9 0,-4 3-15 0,4 3-14 15,-4 0-10-15,2 3-15 0,0 1-14 16,0 4-12-16,0-3-11 0,0 1-13 16,0 2-7-16,1-1-9 0,-3-1-12 15,2 1-7-15,-2-2-23 0,1-3-27 0,-1 1-33 16,0-1-39-16,0-3-35 0,0 1-44 16,0-1-57-16,-2-5-534 0,4 2 246 0,-2-5 162 15</inkml:trace>
  <inkml:trace contextRef="#ctx0" brushRef="#br0" timeOffset="82166.4944">6995 8468 1 0,'21'7'210'15,"-6"5"-5"-15,0-2-17 0,-5 0-17 16,-4 2-10-16,4 0-14 0,-6 0-19 0,-2 2-13 15,2-1-11-15,-4 3-9 0,0-1-13 16,0-2-45-16,-4 1-34 0,2-1-31 16,-4 0-37-16,1-1-40 0,2-3-39 15,-3-2-300-15,4-1 151 0,0-1 99 0</inkml:trace>
  <inkml:trace contextRef="#ctx0" brushRef="#br0" timeOffset="82603.135">8310 7719 146 0,'-26'-13'187'0,"-1"6"-5"0,-1 2-5 15,-2 5-8-15,3 2-10 0,-5 2 0 16,-4 5-6-16,0 4-12 0,2 1-9 16,1 1-12-16,5 2-7 0,7 3-7 0,2 2-7 15,8-1-8-15,5 2-6 0,6 1-8 16,6 2-5-16,7 2-8 0,4 1-4 16,8 5-7-16,5-4-6 0,2 2-6 0,1-1-1 15,-1-1-4-15,-2-1-8 0,-5-6 1 16,1 2-3-16,-6-4-6 0,-2-2 1 15,-6-3-1-15,1 5 5 0,-4-6 2 0,-7-1-2 16,-2 0 0-16,-7 2-2 0,-3-1-2 16,-3 0-2-16,-6-2-1 0,-2 1-1 15,-3-1-1-15,-1-4-3 0,-3 1-1 0,4-1 0 16,-4-1-3-16,2-2-6 0,1 1-16 16,5-1-23-16,2-2-31 0,1-1-34 15,4 0-41-15,0 0-36 0,3 0-44 0,2-1-581 16,4-1 273-16,4-1 181 0</inkml:trace>
  <inkml:trace contextRef="#ctx0" brushRef="#br0" timeOffset="82859.2377">8752 8272 71 0,'6'10'209'0,"1"5"-10"0,-5 0-6 16,0 4-8-16,-4 1-4 0,0 5-9 16,-3 0-10-16,3-1-12 0,0 1-9 15,2-1-12-15,4-1-10 0,1-1-5 0,5-1-11 16,3-2-11-16,6-2-8 0,2-2-8 16,7-2-11-16,-1-3-20 0,2-2-34 15,3-5-38-15,0 0-44 0,3-3-42 0,-4-3-60 16,1 0-547-16,6-5 245 0,-4-3 161 15</inkml:trace>
  <inkml:trace contextRef="#ctx0" brushRef="#br0" timeOffset="83149.1319">10344 7250 113 0,'-16'0'254'16,"-4"6"-1"-16,-10 5 0 0,-9 10-9 16,-15 13-14-16,-1 12-14 0,4 8-10 15,7 5-16-15,4 7-16 0,7 3-5 0,9 8-14 16,6-2-12-16,10 0-11 0,8-11-15 16,6-8-13-16,12 16-5 0,2-6-13 15,8-4-7-15,1-6-7 0,-3-9-7 0,-3-9-2 16,3-4-13-16,-4 0-10 0,0-7-25 15,-3-1-29-15,-4-7-33 0,0-1-37 16,-5 1-41-16,1-6-40 0,-2 0-50 0,-5-1-762 16,0-5 332-16,-4 1 220 0</inkml:trace>
  <inkml:trace contextRef="#ctx0" brushRef="#br0" timeOffset="84474.7859">9914 7546 50 0,'8'12'92'0,"-2"6"-7"15,-1 7 8-15,0 2-5 0,-5 5 4 16,-2 8-4-16,-4 2-13 0,0 7 3 16,2-5-8-16,4 0-4 0,0-2 0 0,2-2-6 15,4-2 3-15,6-5-2 0,2 1-5 16,5-4-3-16,7-5-5 0,2-4-4 16,1-4-6-16,5-4 0 0,2-2-5 0,0-5-2 15,-7 0-3-15,3-4-5 0,-8-2 7 16,-2-2 5-16,-2 0 6 0,-3-3 1 15,-9-1 1-15,-2 2 5 0,-8 0-4 16,2 4 2-16,-21-4-7 0,2 6 12 0,-12 4 3 16,-10 4-1-16,-7 5 0 0,3 0 0 15,1 2-4-15,4 2-9 0,8-1-1 0,4-2-5 16,5 2-6-16,5-2-8 0,8-2-11 16,6-1-20-16,6-1-34 0,6 1-35 15,6-4-46-15,8-1-50 0,4-2-481 16,7-4 223-16,-1-2 148 0</inkml:trace>
  <inkml:trace contextRef="#ctx0" brushRef="#br0" timeOffset="84867.7981">11586 7672 77 0,'-8'-15'218'16,"-3"7"-11"-16,-6-6-4 0,-2 7-12 16,-4 1-6-16,-7 2-2 0,-1 4-10 15,-3 1-7-15,-3 5-8 0,3 4-14 0,3 2-7 16,8-2-12-16,2 7-10 0,5 2-11 16,10-3-9-16,4 3-8 0,8 4-7 0,10 4-7 15,4-1-8-15,15 5-10 0,13 12-1 16,5-6-8-16,2 1-6 0,-2 0-1 15,0-1-4-15,-11-8-1 0,-11-4-6 16,-3-1-4-16,-6-2-1 0,-7-3 2 0,-5 2 0 16,-8-4-2-16,-4 1 2 0,-4-3 1 15,-11 2-2-15,-5 2-3 0,-10-1-1 0,-5 1 1 16,-7-4-5-16,-3 0 0 0,0-4-3 16,7-1-9-16,2-3-17 0,2-1-23 15,6-4-41-15,9-2-53 0,4-2-47 16,6 0-24-16,5-4-16 0,6-1-19 0,9-2-559 15,1-4 271-15,9-4 178 0</inkml:trace>
  <inkml:trace contextRef="#ctx0" brushRef="#br0" timeOffset="85058.277">12156 7930 94 0,'18'2'208'0,"-2"4"14"0,-6-1 9 0,0 5-2 15,-1 1-5-15,-3 3-10 0,1 3-7 16,-3-1-16-16,-2 5-12 0,0 7-11 15,1-3-26-15,-1 3-6 0,-2-1-16 16,0 1-11-16,0 1-10 0,-2-1-14 0,2-2-25 16,-3 2-39-16,3-7-50 0,0-2-55 15,0 0-57-15,3-2-47 0,1-2-46 16,0-5-536-16,2-2 262 0,2-7 173 0</inkml:trace>
  <inkml:trace contextRef="#ctx0" brushRef="#br0" timeOffset="85375.9237">13620 7450 253 0,'-14'-8'273'0,"-8"4"-9"0,-1 2-6 16,-9 7-8-16,-8 3-10 0,-11 4-4 0,-17 12-11 15,3 4-7-15,1 8-12 0,3 4-12 16,6 2-12-16,9 2-17 0,12-4-15 16,10-6-10-16,7-1-15 0,9 3-9 15,8-5-13-15,6 2-9 0,9 2-8 0,10 1-10 16,8-1-6-16,17 5-5 0,3-7-7 16,-5-6-6-16,-3-8-16 0,-1-4-18 15,3-3-35-15,-5-3-22 0,-1-3-37 0,-7-2-48 16,-3-2-39-16,-1 0-38 0,-2-2-39 15,-8 2-40-15,0-2-745 0,-10 2 349 16,-2 0 229-16</inkml:trace>
  <inkml:trace contextRef="#ctx0" brushRef="#br0" timeOffset="85599.1634">12962 8553 140 0,'-30'14'237'15,"9"-5"-1"-15,5-3-1 0,6 0 15 16,10-3-4-16,5 1-12 0,10 0-17 15,6-4-21-15,9 2-12 0,6-4-10 0,10 0-9 16,1 0-10-16,10-2-5 0,0-1-12 16,0-1-3-16,-2 0-5 0,0 0-6 0,-4-1-15 15,-7 1-8-15,-4 2-9 0,-8-1-10 16,-2 1-5-16,-3 0-16 0,-3 0-34 16,-5 1-52-16,0-3-53 0,-6 0-57 15,-3 2-65-15,-2-1-66 0,0-4-819 0,-6 2 368 16,0-5 244-16</inkml:trace>
  <inkml:trace contextRef="#ctx0" brushRef="#br0" timeOffset="86113.4584">14230 7696 61 0,'21'-21'190'0,"-4"2"0"0,-2 6-1 0,-5-1 1 15,-2 7-1-15,2-2-7 0,-6 4-16 16,-4 1-16-16,0 4-15 0,-12-5-10 0,12 5 1 16,-26 7-5-16,4 0-5 0,-1 8-7 15,1 0-6-15,2 3-2 0,0 3-7 16,4 4-3-16,5-2-5 0,3 2-7 16,6 3-6-16,4 0-4 0,8 5-3 0,3 1-8 15,10 3-6-15,4-1-7 0,12 12-3 16,3-3 1-16,-4-8-5 0,-4-7-8 15,-3 1-2-15,1-3-4 0,-8-5-5 0,-1 0 3 16,-6-4-1-16,-4 2 3 0,-3-2 2 16,-8-1 3-16,-4-4-3 0,-8 4-3 15,-5-1-1-15,-10 0-2 0,-8-2-5 0,-3 0 2 16,-5 0-7-16,-9-3 2 0,2 0-4 16,-1-3-11-16,5-3-19 0,1-2-21 15,5-1-29-15,5-2-43 0,3 2-40 0,8-3-46 16,4-3-50-16,3 2-699 0,7 0 323 15,5-4 213-15</inkml:trace>
  <inkml:trace contextRef="#ctx0" brushRef="#br0" timeOffset="86409.2732">14831 8243 11 0,'27'-5'196'0,"-1"2"-6"0,-5 3-7 16,1 2-12-16,-6-1-12 0,1 2-13 15,0 3-4-15,-2 1-5 0,-3 2-1 0,0 3-4 16,-6 4-6-16,-2 0-4 0,-2 3-4 16,-4 2-5-16,-2 2-9 0,-2 0 3 15,-2-2-3-15,4-3-8 0,0 1-2 0,2-1-3 16,0-2 0-16,4 0-2 0,4-2-10 16,3-1-5-16,8-3-6 0,4-1-9 15,5 1-6-15,1-4-3 0,2-2-6 0,5-3 0 16,-1 3-10-16,1-2-5 0,-3 0-2 15,-1-2-14-15,-8 2-17 0,2-2-21 16,-3 2-22-16,-4-4-53 0,-4 2-55 0,-1 0-49 16,-3-2-47-16,-2 0-649 0,-1-2 306 15,-4 1 202-15</inkml:trace>
  <inkml:trace contextRef="#ctx0" brushRef="#br0" timeOffset="86970.9259">16561 8172 205 0,'2'-4'219'16,"4"-1"-11"-16,2 1-3 0,5 0-7 16,4-2-8-16,8 0-7 0,3 1-9 0,12-1-5 15,5 0-7-15,9 1-7 0,3-1-10 16,5 2-12-16,-3 0-11 0,0 3-12 15,1-4-9-15,-13 4-13 0,-1-3-9 0,-1 2-3 16,-11 1-11-16,-1 1-8 0,-5-2-6 16,-2 2-3-16,-4-3-5 0,-3 3-3 15,0-2-5-15,-2 2-3 0,-1 0-15 0,-2-1-19 16,-2 1-22-16,0 0-33 0,-12 0-36 16,10 1-39-16,-10 4-29 0,0-5-40 15,-13 9-29-15,0-2-590 0,-5 1 279 0,-14 5 184 16</inkml:trace>
  <inkml:trace contextRef="#ctx0" brushRef="#br0" timeOffset="87214.6659">16493 8449 100 0,'-9'2'157'0,"7"3"26"0,2-5 4 0,0 0 1 16,25 6-4-16,-5-5-5 0,4-1-6 15,8 0-12-15,11 0 3 0,7-1-8 16,13-1-8-16,2-1-11 0,24 2-12 15,-3-1-2-15,-11-2-14 0,-14 3-9 0,-2 1-9 16,-10-2-11-16,-6-1-8 0,-10 3-10 16,-1 0-1-16,-2-1-9 0,-8 1-10 15,2 1-10-15,-5-1-10 0,-4 3-11 0,-6-1-26 16,-1-1-33-16,-6 3-31 0,0-1-29 16,-2-3-26-16,-2 11-38 0,2-11-38 15,-6 6-584-15,2-5 270 0,4-1 178 0</inkml:trace>
  <inkml:trace contextRef="#ctx0" brushRef="#br0" timeOffset="87675.2917">17123 7330 169 0,'-2'-3'199'0,"2"3"2"0,0 0-1 15,0 0-10-15,20 16-8 0,-2-2-8 0,12 5-10 16,10 4-8-16,23 14-10 16,8 5-8-16,18 7-10 0,8 0-8 0,-2 0-10 15,2 4-7-15,-6-6-10 0,-17-8-8 0,-3 0-5 16,-10 1-8-16,-7-2-8 0,-11-8-3 15,-13 1 0-15,-7-5-1 0,-8 3-5 16,-9-2 0-16,-2 3 3 0,-10-2-9 16,-6 8-2-16,-12-1-3 0,-6 0 0 0,-14 9-2 15,-7-2-2-15,-2-4 1 0,3-3-11 16,3-6 8-16,7-6-7 0,-1-2-6 16,3-3-2-16,4-2-4 0,5-1 1 0,5-3-16 15,2-2-19-15,2-1-24 0,4-2-21 16,0-1-20-16,4 0-23 0,-3 0-21 15,5-3-19-15,0 0-12 0,2 0-13 0,2 1 4 16,0 0 14-16,6-4 14 0,-4 4 2 16,4-4 10-16,-4 1 2 0,4-1 1 15,0 0-2-15,0 0-14 0,0 0-381 0,0 0 176 16,0 0 116-16</inkml:trace>
  <inkml:trace contextRef="#ctx0" brushRef="#br0" timeOffset="88359.0549">16770 7178 67 0,'0'0'177'0,"0"0"-2"0,0 0-4 15,-25 14-8-15,7 3-3 0,-5 3-5 16,-2 4-2-16,-10 5-9 0,-15 16-5 0,-3-2-4 16,-2 3-6-16,-2 1-5 0,4-1-6 15,0-2-1-15,4 0-4 0,11-10-10 16,9-4-7-16,8-3-5 0,2 2-2 16,8-3-2-16,4 1 2 0,12 2 5 0,10 3 2 15,8 6-12-15,21 12-7 0,7 1 1 16,9 1-11-16,3-5-9 0,1 2 0 15,21 3-8-15,-18-8-4 0,3-2-2 0,-3-1-3 16,2-4-6-16,-8-3-4 0,-3-3-4 16,-11-5-4-16,-9-7 1 0,-8-1-6 15,-2-4 0-15,-7-2 8 0,0 0-17 0,-4-2 0 16,-3-2 0-16,-2 0-7 0,-6 0-21 16,-2 1-20-16,-2-3-24 0,0 2-30 15,-2-4-33-15,0 2-43 0,2-3-42 0,-2 1-42 16,0-4-715-16,2 6 329 0,-2-6 217 15</inkml:trace>
  <inkml:trace contextRef="#ctx0" brushRef="#br0" timeOffset="89469.4284">19486 6930 152 0,'-53'33'238'0,"-9"7"-7"16,-14 18 0-16,-4 9-6 0,-3 9-3 15,5 12-10-15,7 5-12 0,12 8-16 0,11 4-9 16,12 3-20-16,19-19-11 0,11 1-11 16,14-4-12-16,15-1-12 0,17 9-10 15,9-8-11-15,11-8-7 0,1-5-9 16,-4-18-10-16,5-3-37 0,1-5-23 16,-1-3-42-16,-1-6-47 0,-2-4-50 0,1-2-46 15,-14-8-38-15,-8-9-627 0,-7-5 288 0,-3-5 191 16</inkml:trace>
  <inkml:trace contextRef="#ctx0" brushRef="#br0" timeOffset="89829.0079">19924 7751 20 0,'0'-5'227'0,"0"2"29"16,0 3 4-16,8 14-5 0,3 1-10 15,1 6-10-15,8 10-13 0,4 6-15 0,13 19-16 16,1-1-18-16,4 2-15 0,1 0-12 16,1-1-7-16,-2-3-21 0,1-4-8 15,-9-8-13-15,-7-11-7 0,-6-3-10 0,0-5-9 16,-1 2 4-16,-6-8-7 0,-1 0 19 16,0-7 16-16,-3-1-2 0,-1-7-13 15,-3-2-7-15,0-5-4 0,-2-3-8 16,1-9-7-16,-3-3-4 0,0-7-7 0,1-9-9 15,-3-6-2-15,0-3-4 0,0-7-8 16,2-5-6-16,-2 0 2 0,4 1-8 0,-2 3-17 16,2 4-9-16,2 7-11 0,-2 5-23 15,3 3-30-15,0 7-32 0,-1 1-46 16,0 5-44-16,2 2-30 0,1 6-34 0,-1 2-38 16,-1 2-736-16,-3 3 351 0,0 5 233 15</inkml:trace>
  <inkml:trace contextRef="#ctx0" brushRef="#br0" timeOffset="90036.3085">20063 8004 76 0,'-6'2'223'16,"4"0"14"-16,2-2-2 0,0 0-9 15,31 0-14-15,-5 0-15 0,6-2-19 0,10-1-15 16,3-1-12-16,-1 0-15 0,3 0-20 15,-1 1-8-15,1-2-11 0,-3 2-30 16,-1-1-38-16,-5 0-44 0,-5 2-44 0,-3 0-63 16,-2 1-67-16,-5-2-514 0,0 2 239 15,-4-1 158-15</inkml:trace>
  <inkml:trace contextRef="#ctx0" brushRef="#br0" timeOffset="90577.9581">21437 7866 1709 0,'-12'-13'16'16,"8"1"-13"-16,4 0-2 0,2 1 47 16,6 3 40-16,2 1 2 0,5 1-7 15,4 4-8-15,4 2-12 0,5 4-5 0,2 3-6 16,1 5-4-16,-1 1-2 0,0 5-8 16,-5 2-3-16,-2 2 0 0,-4 2-4 15,-3 3-5-15,-6-2 0 0,-4-3-2 0,-4-1 0 16,-2-2 1-16,-2 1 7 0,-4-3 8 15,2-2 11-15,0 0 11 0,0-4 11 16,-2 0 9-16,4-7-10 0,0-1-6 0,2-3-5 16,0 0-8-16,14-19-7 0,-2 6-2 15,3-5-7-15,6-3-5 0,0-2-3 16,5-7-1-16,-4 5-4 0,0 0-3 0,-1 1-1 16,-4 4-1-16,-2 1 0 0,-1 6-7 15,-2-1 2-15,-4 3-3 0,-2 5-1 0,-2 5 8 16,-4 1-2-16,0 0 3 0,4 20 6 15,-4-5-1-15,0 1-1 0,3 7 3 16,1 2-6-16,2 0-1 0,3 1 2 16,4 3-6-16,1-1 0 0,4 1 1 15,2-2 2-15,4-3-10 0,1-1-30 0,-1-4-36 16,-4-6-51-16,4 1-58 0,1-2-68 16,-1-4-82-16,-4 1-696 0,-2-6 345 0,3-3 227 15</inkml:trace>
  <inkml:trace contextRef="#ctx0" brushRef="#br0" timeOffset="91678.0253">23312 7424 69 0,'11'-7'187'15,"-4"1"-4"-15,1 3-4 0,-4-1-2 16,0 3-9-16,-2-3-8 0,-2 4-15 0,2-7-11 16,-2 7-7-16,0-4-6 0,0 4-11 15,-6-9-9-15,2 6-3 0,4 3-4 0,-10-6 2 16,3 4-1-16,7 2-6 0,-11-4 0 16,5 3-7-16,6 1-4 0,-9-5-6 15,5 4-7-15,4 1-8 0,0 0-3 16,0 0 0-16,0 0 0 0,0 0-1 0,22 13-4 15,-5-5-5-15,1 3-2 0,4 3-4 16,-1-1-3-16,6 6-1 0,-1 2-1 16,1 8-6-16,-3-7-3 0,-3 7-2 0,0-2-1 15,-6 1-2-15,-3 3 0 0,-4-6 0 16,0 3-4-16,-6-1-3 0,-4-2 1 16,-3-1 1-16,-2-1 2 0,-1-2-4 0,-2-2 3 15,-1-5 7-15,2 1-4 0,-1-5 5 16,1-3 4-16,1-4-7 0,2-3-5 15,6 0 0-15,-4-9 0 0,4-2-1 0,4-3-5 16,2-1-1-16,5-8 0 0,3-4-1 16,2 1-4-16,0-3 2 0,-1 1 1 15,2 3-4-15,0 0-2 0,-4 4 1 16,-1 3 1-16,-3 4-4 0,-1 0 3 0,0 3-4 16,0 4 4-16,-4 1-3 0,0 4-1 15,-4 2 0-15,0 0 1 0,0 0 2 0,10 19 0 16,-6-6-2-16,2 2 2 0,1 4 2 15,2 2-1-15,3 1 2 0,1 0-4 16,6 2-14-16,-2 0-22 0,4-1-28 0,0-5-31 16,2 2-33-16,1-1-43 0,-3-6-36 15,2-1-31-15,0-3-26 0,1-2-585 16,2-1 289-16,-6-3 191 0</inkml:trace>
  <inkml:trace contextRef="#ctx0" brushRef="#br0" timeOffset="91965.6324">24905 7281 73 0,'-6'-12'258'0,"-2"1"-2"16,-2 3-15-16,-3 2-7 0,-4 4-6 16,-6 2-8-16,-5 2-11 0,-4 4-15 15,-5 5-4-15,-5 5-19 0,-3 6-13 0,3 1-5 16,2 4-6-16,3 3-22 0,5 4-2 15,5 6-10-15,6-5-4 0,4 5-16 16,9-5-2-16,6-3-10 0,4 1-6 16,6 2-10-16,9 4-10 0,9-3 1 0,5-2-15 15,5-5-17-15,2-1-32 0,2-3-22 16,-1-1-34-16,1-8-36 0,-4-3-36 0,-3-3-40 16,1 0-32-16,-6-5-25 0,1-1-32 15,-7-4-607-15,0 0 297 0,-4-4 195 16</inkml:trace>
  <inkml:trace contextRef="#ctx0" brushRef="#br0" timeOffset="92298.3495">24693 7763 129 0,'-2'-5'190'0,"2"5"-10"0,6-11-15 15,0 7-9-15,4-1-15 0,6-1-8 0,-2 2-10 16,1 1-5-16,5-1-8 0,-4 0-6 15,1 0-4-15,-2 2-8 0,2 0-4 16,-5 0-6-16,1 1-4 0,-2-2-1 0,-1 2-6 16,-2-1 0-16,-8 2-6 0,16 0-4 15,-10-1-5-15,2-2-3 0,-8 3-7 16,11-2-4-16,-11 2-4 0,8-1-3 16,-8 1-3-16,9 0-8 0,-9 0-4 0,0 0 5 15,11-2-7-15,-11 2-1 0,4-3-2 16,-4 3 0-16,0 0-5 0,0 0-1 15,8 6-11-15,-8-6-5 0,0 0-15 0,2 5-12 16,-2-5-17-16,2 3-8 0,-2-3-16 16,0 0-20-16,0 0-25 0,-6 7-18 15,6-7-35-15,0 0-512 0,-4 4 233 16,4-4 154-16</inkml:trace>
  <inkml:trace contextRef="#ctx0" brushRef="#br0" timeOffset="93662.0911">26333 7389 67 0,'0'0'74'16,"0"0"-4"-16,0 0-3 0,0 0-6 15,0 0-5-15,0 0 1 0,0 0 0 16,0 0-6-16,0 0-1 0,0 0-2 0,0 0-4 16,0 0 1-16,0 0-1 0,0 0-3 15,0 0-2-15,0 0 1 0,0 0-2 16,0 0 4-16,0 0-9 0,0 0 2 0,0 0-7 15,0 0 7-15,0 0-1 0,0 0-4 16,0 0-10-16,0 0 5 0,0 0 1 16,0 0-3-16,0 0-2 0,0 0-6 15,0 0 2-15,0 0 0 0,0 0-8 0,0 0 5 16,0 0-2-16,0 0 0 0,0 0-8 16,0 0 14-16,0 0-3 0,0 0-4 0,0 0 4 15,0 0 2-15,0 0-6 0,0 0-1 16,0 0 2-16,0 0 3 0,0 0-1 15,0 0-4-15,0 0 0 0,0 0 4 16,0 0-3-16,0 0-3 0,0 0 2 0,0 0-3 16,0 0 3-16,0 0-1 0,0 0 3 15,0 0-5-15,0 0 8 0,0 0 3 0,0 0-1 16,0 0 2-16,0 0-5 0,0 0 7 16,0 0-1-16,4-4 4 15,-4 4-1-15,0 0-1 0,0 0 4 0,0 0-1 16,0 0 6-16,0 0 2 0,0 0-6 0,6-6 0 15,-6 6-4-15,0-3 2 0,2-3-2 16,-2 6-2-16,0-9 2 0,0 3 0 16,0 0 0-16,-2-1-2 0,0 1 1 15,-2 0-3-15,-2 3 1 0,-2-3-3 0,-4 2 2 16,-2 2-2-16,-3 0 3 0,-6 2 4 16,0 2 6-16,-3 4 0 0,-4 1 3 0,3 1 5 15,-3 5 0-15,7-1 1 0,4 1-1 16,2 2 0-16,9 0 0 0,6 5-1 15,6-2-3-15,8 3-4 0,9 6-1 16,11 2-2-16,4 1-5 0,19 6-1 0,-2-2-1 16,1 3-1-16,-12-7-2 0,-5-5-4 15,-1 0-1-15,-2-3 0 0,-6 0-2 16,-5-3 0-16,-6-2-3 0,-2 2 3 0,-2-1 2 16,-9-3-2-16,-2-2 5 0,-6 0-6 15,-5 0 7-15,-3 1-5 0,-6-3 1 16,-4 0 1-16,-4-1-5 0,-8 0 2 0,-1-1-4 15,-4-5-2-15,1 2-5 0,0-3-17 16,6 0-24-16,1-3-31 0,5 1-36 16,5-1-41-16,2 0-64 0,6-1-643 15,7-2 291-15,0 0 193 0</inkml:trace>
  <inkml:trace contextRef="#ctx0" brushRef="#br0" timeOffset="93875.3377">26693 7686 109 0,'8'7'248'0,"-4"0"-5"0,0 2-11 0,-2 4-19 15,3 3-15-15,0 1-6 0,-1 4-20 16,0 2-11-16,0 3-14 0,0 2-15 16,-2-2-15-16,2 2-8 0,1-1-13 0,-1 2-9 15,-4-3-25-15,4-1-30 0,-4-4-37 16,3 0-42-16,-1-3-40 0,0-1-37 15,2-2-49-15,-4-2-546 0,2-4 244 0,2-1 162 16</inkml:trace>
  <inkml:trace contextRef="#ctx0" brushRef="#br0" timeOffset="94143.9984">27430 7722 1613 0,'4'-9'98'15,"0"-1"18"-15,0 3 28 0,0-3 20 16,4 2-19-16,6-4-22 0,0 2-20 16,7 1-12-16,5-2-15 0,8 3 3 0,0-1-3 15,5 1-4-15,6 3-1 0,1 2-5 16,8-3-4-16,-5 1-6 0,7 4-8 0,-9-2-4 16,0-2-3-16,-1 4-4 0,-4-3 0 15,-5 2-4-15,-5 0-7 0,-1 0-1 16,-6 0-15-16,-1 2-22 0,-3-2-26 15,-5-2-42-15,2 1-52 0,-8-1-35 16,-1 2-30-16,-5 0-30 0,-4 2-659 0,0 0 302 16,0 0 198-16</inkml:trace>
  <inkml:trace contextRef="#ctx0" brushRef="#br0" timeOffset="94382.1664">27642 7782 100 0,'-6'6'220'0,"6"-3"11"15,0-3-5-15,18 8-12 0,1-4-15 16,6 1-12-16,7-2-14 0,6 4-10 16,6-6-14-16,1 4-4 0,1-1-11 15,6-3-6-15,-4 1-10 0,3-2-14 0,-3 1-10 16,-3-1-8-16,-3 0-8 0,-6-1-8 16,-1 1-6-16,-4 0-8 0,-3 0-9 0,-6-2-20 15,0 2-29-15,-3-4-26 0,-4 1-30 16,-3-1-27-16,-3 0-22 0,-1 0-33 15,-2 0-30-15,-4-1-28 0,1-1-559 0,-3-1 257 16,0-1 170-16</inkml:trace>
  <inkml:trace contextRef="#ctx0" brushRef="#br0" timeOffset="94723.2542">28070 6949 165 0,'-4'-4'204'16,"0"2"-20"-16,4 2-10 0,0 0 18 0,0 0-1 15,0 0-2-15,2 20-3 0,9-7-12 16,6 2-9-16,8 7-7 0,9 6-12 16,17 10-14-16,7 0-8 0,3 2-8 0,4 0-17 15,3 1-3-15,-3 2-8 0,1-2-3 16,-5 3-3-16,-1 1-9 0,-9 1-4 15,-5-1-4-15,-14-7-2 0,-7-2-1 0,-10-4 2 16,-4 4-5-16,-7 1 6 0,-8 1-5 16,-12 6-4-16,-15 12-7 0,-9-1-2 15,-6-7-4-15,-10 0 11 0,-1-2-10 16,-4-6-6-16,-3-2-4 0,1-2-15 0,1-5-33 16,1-3-42-16,10-9-44 0,7-2-57 15,8-4-65-15,1-2-74 0,9-6-748 0,-2-2 355 16,7-3 234-16</inkml:trace>
  <inkml:trace contextRef="#ctx0" brushRef="#br0" timeOffset="95517.3994">29741 7536 35 0,'8'-9'198'0,"0"1"-12"15,8 2-9-15,2 0-10 0,6 5-8 16,-1-2-11-16,5 7-15 0,2 4-9 0,-3 1-9 15,1 5-9-15,-4 3-9 0,-2 6-4 16,-5 2-7-16,-7-3-6 0,-5 3-8 16,-3-1-4-16,-6 2-3 0,-5-1-5 15,-2-1 0-15,-1-1 3 0,-4-2 4 0,2-4 0 16,0 1 2-16,-2-5 4 0,4-1 2 16,-1-4-2-16,5-3-7 0,0-3-7 15,8-2-7-15,0 0-8 0,-6-12 0 0,12 0-6 16,0 0-4-16,6-6-5 0,1 1-2 15,4-8-4-15,2 0-2 0,-3 3-2 16,0 0 0-16,-2 5-4 0,-1 0 1 0,-2 4-3 16,-3 1-1-16,1 3-3 0,-5 3 0 15,2 2 1-15,-6 4 0 0,0 0 2 16,4 16 2-16,0-1 0 0,-1 3-6 16,-1 2 4-16,7 3 3 0,-3 3-2 0,6 3-6 15,4 0 2-15,0-1-3 0,3 0-1 16,5 0-17-16,1-4-23 0,2-3-35 15,3-2-37-15,-1-4-34 0,3-1-34 0,-2-7-39 16,-1-3-35-16,3-4-566 0,0-1 277 16,2-9 183-16</inkml:trace>
  <inkml:trace contextRef="#ctx0" brushRef="#br0" timeOffset="95769.8447">30928 7195 193 0,'-16'2'194'0,"-4"1"-5"0,-3 7 1 0,0 2-1 16,-5 7-3-16,1 3-6 15,-3 7-11-15,3 3-7 0,1 7-9 0,8 2-10 16,0 2-4-16,6-2-8 0,3-1-15 16,7 0-9-16,4 0-6 0,4 1-10 0,5 3-9 15,5-1-7-15,6-3-6 0,4-2-9 16,13 8-6-16,-1-12-26 0,-6-7-32 15,3-5-40-15,-4-6-45 0,3-3-45 16,0-2-38-16,-4-5-42 0,-3-2-583 0,3-2 271 16,-10-4 178-16</inkml:trace>
  <inkml:trace contextRef="#ctx0" brushRef="#br0" timeOffset="95937.4025">30718 7709 119 0,'7'-7'176'16,"4"1"-15"-16,-1 1-16 0,5 0-16 16,9-2 11-16,0 3-13 0,4-2-17 15,2 3-25-15,1-3-43 0,1 2-42 0,0 1-63 16,-5-6-336-16,7 1 136 0,-6 1 89 16</inkml:trace>
  <inkml:trace contextRef="#ctx0" brushRef="#br0" timeOffset="96325.3826">31985 7347 108 0,'-5'-11'215'0,"-3"-1"-19"0,-5 3-12 16,-6 1-8-16,-7 1-9 0,-3 1-5 15,-3 4-5-15,-4 2-8 0,2 2-10 0,1 3-13 16,1 3-10-16,0 4-7 0,9-1-10 16,6 6-9-16,4 4-10 0,7 2-4 15,6 3-5-15,6 4-10 0,7 2-5 16,6 6-4-16,2 2-6 0,3 0-3 0,-2-2-5 16,2-1-2-16,-3-2-6 0,-2-4-3 15,-4-5-2-15,-1 1-1 0,-2-7-1 16,-4 4 6-16,-4-6 0 0,-2 1 4 15,-2-5-1-15,-4 2-2 0,-4-3-3 0,-4-1-3 16,-2 1-2-16,-5-4-4 0,-2 1 0 16,-2-1-4-16,-1-3 0 0,-2 0-5 15,2-1-16-15,-2-1-23 0,5-2-29 16,-1 2-33-16,4-2-36 0,1 0-50 0,2-2-65 16,2 0-588-16,3-2 282 0,4 0 187 15</inkml:trace>
  <inkml:trace contextRef="#ctx0" brushRef="#br0" timeOffset="96600.6474">32198 7872 60 0,'15'10'134'0,"-7"4"4"16,-2-1-9-16,-1 3-4 0,-5-1 1 15,-5 2-8-15,-1 0-4 0,0 4-2 16,-4-2-1-16,1 2-7 0,-2 0-1 0,3-2-10 16,0-1 1-16,3-4-7 0,1 1 0 15,4-1-2-15,2 1-5 0,5-2-7 16,3-1-7-16,3 0-8 0,4-5-8 0,1 1-31 16,2-3-38-16,1-3-33 0,0-1-40 15,0-2-34-15,3-5-33 0,-3-1-426 16,-2-7 199-16,0-2 132 0</inkml:trace>
  <inkml:trace contextRef="#ctx0" brushRef="#br0" timeOffset="96879.9001">32518 6989 17 0,'14'20'185'0,"6"5"0"16,3 7-7-16,5 8-1 0,8 15-3 0,2 3-4 15,-3 5-1-15,-1 4-12 0,-4 3-8 16,-5 1-11-16,-7-3-6 0,-10-7-8 16,-6-6-5-16,-6-2-14 0,-7 0-11 15,-2-2-7-15,-12 11-8 0,-7-4-10 0,-4-6-13 16,-4-6-35-16,7-10-46 0,1-6-52 15,0-3-60-15,5-6-68 0,-3-2-523 0,0-6 247 16,5-1 164-16</inkml:trace>
  <inkml:trace contextRef="#ctx0" brushRef="#br0" timeOffset="97775.7548">20393 9071 120 0,'-4'-3'188'16,"0"-2"-14"-16,4 5-1 0,10-7 3 16,10 2 5-16,14 1-5 0,41-12-4 15,28 1-6-15,42-6-17 0,27-4-3 0,63-7-6 16,13 1-3-16,18 3-8 0,18 0 0 15,20 2-2-15,12 5-6 0,1 5-1 16,-1 2 2-16,12 3-10 0,-7 1-2 16,-5 4-12-16,-14 5 2 0,-3 1-16 0,-6 0-4 15,-16 1-7-15,-15 5-10 0,-56-4-4 16,-10 2-8-16,-8-2-10 0,-8 2 1 0,-10-2-4 16,-15-2-1-16,-35 1-5 0,-12-1-13 15,-13-1 6-15,-22 1 0 0,-19-2-8 16,-9 2 0-16,-9 0-6 0,-5-2-12 15,-3 0-25-15,-6 0-29 0,-4-2-34 0,-1-2-45 16,-2 3-50-16,-2-1-55 0,-1 0-61 16,1-2-704-16,8-1 341 0,7-3 226 0</inkml:trace>
  <inkml:trace contextRef="#ctx0" brushRef="#br0" timeOffset="98252.4819">31136 8306 163 0,'0'0'165'16,"0"0"-7"-16,29 0 3 0,5 0-9 15,23 3-9-15,41 1-6 0,12 2-13 16,27 1-4-16,3 3-7 0,0 1-3 0,-4 1-7 15,-5-3-4-15,-26-1-4 0,-1-1-4 16,-2 1-6-16,-7 0-5 0,-4-3-1 16,-17 1-8-16,-17-2-5 0,-8 0-3 15,-7 0-2-15,-8-1-1 0,-3 0 1 0,-1-2-1 16,-6-1-2-16,-1 2-4 0,-7-1-2 16,4 2-5-16,-8-3-3 0,4 0-3 0,-6 2-11 15,1-2-16-15,-11 0-27 0,10 0-43 16,-10 0-43-16,0 0-40 0,0 0-52 15,0 0-55-15,-40 0-508 0,19-2 256 16,-11-2 170-16</inkml:trace>
  <inkml:trace contextRef="#ctx0" brushRef="#br0" timeOffset="100146.9827">12928 9506 88 0,'2'4'100'16,"0"-1"-10"-16,0 2-4 0,-2-5-15 15,5 6-12-15,-5-6-21 0,4 5-21 16,-4-5-28-16,4 2-36 0,-4-2-120 16,13-7 56-16,1-2 38 0</inkml:trace>
  <inkml:trace contextRef="#ctx0" brushRef="#br0" timeOffset="100583.0677">20049 5231 26 0,'0'0'21'0,"-9"-2"-17"0,9 2-22 0,0 0 6 15,0 0 4-15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09:44.095"/>
    </inkml:context>
    <inkml:brush xml:id="br0">
      <inkml:brushProperty name="width" value="0.05292" units="cm"/>
      <inkml:brushProperty name="height" value="0.05292" units="cm"/>
      <inkml:brushProperty name="color" value="#FF0000"/>
    </inkml:brush>
  </inkml:definitions>
  <inkml:trace contextRef="#ctx0" brushRef="#br0">13810 13369 186 0,'-4'-3'179'16,"4"3"-15"-16,-4-2-15 0,4 2-14 0,0 0-16 15,0 0-4-15,-6 8 3 16,6 3-5-16,2 0 1 0,-2 0-5 0,2 6-11 16,0 2-6-16,0 1-12 0,0 1-4 15,2 1-8-15,1 3-10 0,-1 1-3 0,1 2-3 16,-1-2-7-16,-2 1-4 0,2-1-8 16,0-1-21-16,0-2-37 0,1 0-40 15,-3-6-51-15,2-2-49 0,2-2-461 0,-2-5 213 16,3-4 140-16</inkml:trace>
  <inkml:trace contextRef="#ctx0" brushRef="#br0" timeOffset="180.0389">14143 13621 81 0,'6'-2'154'16,"1"-1"-3"-16,-7 3-7 0,12 0-8 0,-12 0-15 15,16 6-7-15,-10 0-10 0,0 0-10 16,0 1-11-16,0 1-5 0,-2 4-6 15,-1-1-9-15,2 4-8 0,-5-4-8 0,0 3-22 16,0-1-41-16,0 1-47 0,0-3-55 16,-3-2-333-16,1-2 153 0,-1-1 102 15</inkml:trace>
  <inkml:trace contextRef="#ctx0" brushRef="#br0" timeOffset="500.0275">14424 13477 43 0,'-2'-5'206'0,"4"-1"-20"15,-2 6-18-15,7-11-13 0,-1 5-17 16,5 0-13-16,4 3-12 0,-1-1-15 0,6 1-6 16,-4 3-13-16,2 1-5 0,-2 5-11 15,-1 1-1-15,-2 3-5 0,-4 5-6 16,-3 2-2-16,-6 2-2 0,-2 4-8 15,-7 4 1-15,-2 1-2 0,-3 2 6 0,-1 0 0 16,-2-2-1-16,4-4-4 0,1-3-2 16,3-1-5-16,2-7-3 0,5 0 7 15,4-4-5-15,8 1 5 0,6-4-5 16,3-2-1-16,9-4-4 0,4-3-2 0,4-2-1 16,4-3-10-16,-5-1-34 0,1-2-48 15,1 0-53-15,-5-3-80 0,-6 0-488 16,-4 1 235-16,-5 0 155 0</inkml:trace>
  <inkml:trace contextRef="#ctx0" brushRef="#br0" timeOffset="708.1844">14913 13285 48 0,'18'2'165'0,"0"2"-11"0,-1 0-9 15,1 3-13-15,-2 1-9 0,2 3-12 0,-2 1-12 16,-3-1-18-16,-2 3 2 0,-1-1-7 16,-1 2-8-16,-5-1-5 0,-2 0-26 15,-2-1-37-15,-2-3-67 0,-5 4-382 16,-1-4 153-16,-9 1 101 0</inkml:trace>
  <inkml:trace contextRef="#ctx0" brushRef="#br0" timeOffset="1806.2796">14287 13443 74 0,'0'0'86'15,"2"-3"-10"-15,-2 3-6 0,0 0-10 0,0 0-7 16,0 0 1-16,4-4-10 0,-4 4-5 15,0 0-1-15,0 0-5 0,0 0-9 16,8-3-5-16,-8 3-9 0,0 0-7 16,10-6-1-16,-6 3-17 0,-4 3-4 0,8-3-4 15,-2 1-2-15,-6 2 5 0,6-4 2 16,-6 4 7-16,9-1-5 0,-9 1 3 16,7-3 1-16,-7 3 3 0,0 0 5 15,0 0 16-15,0 0 7 0,12 4 4 0,-7 0 11 16,-3-1 4-16,2 5 12 0,2 2 18 15,0-1 9-15,-2 4-3 0,3 1 9 0,2 3-3 16,-3 2-1-16,4 2-3 0,-4-2-11 16,3 1-7-16,0 2-1 0,-1-1-7 15,1 0-2-15,-3-6-6 0,2 0-6 0,-1-2 2 16,0 1 3-16,-1-3 3 0,-2-3 11 16,2 2 17-16,-2-5 13 0,0-3-9 15,-4-2-9-15,0 0-6 0,7-17-6 16,-10 3-8-16,1-2-4 0,-4-4-4 0,2-5-6 15,-4 2-1-15,-3-7-3 0,0 5-6 16,3 0-4-16,-3 5 6 0,5-1-2 0,-2 4 0 16,1-1 2-16,3 5-4 0,-1 2 0 15,-1 1-5-15,4 5 0 0,-2 1-1 16,4 4 3-16,0 0 0 0,0 0 0 0,2 25 1 16,2-10-2-16,0 4 5 0,1 4-9 15,1 2 3-15,3 0-2 0,-1 3 0 16,3 0-1-16,-3-3-2 0,0 2-1 15,4-5-1-15,-4 2-1 0,-2-7 0 0,-2-2-2 16,2-1 4-16,-1-2 0 0,-1-5-2 16,1-2 1-16,-3-5-2 0,-2 0-1 15,0 0-1-15,2-21 3 0,-6 6-8 0,-1-2 0 16,-2-8 0-16,-1 0-1 16,-2-6 1-16,2 3 0 15,-4 2-3-15,4 2 3 0,0 4-2 0,-1-1 2 0,3 5 0 16,0 1-2-16,-1 2 0 0,3 5-2 0,-3 3-1 15,5 2 2-15,2 3 2 0,0 0 1 16,-8 21 2-16,8-7 0 0,0 3 2 0,0 2-3 16,2 5 2-16,2 3 1 0,0 2 1 15,3-4-1-15,-3-1-2 0,3 3 2 16,-1-4 0-16,0-6 0 0,-1 1-1 0,-1-3 1 16,0-2 0-16,2-6 0 0,-2-2-1 15,3-5-1-15,-7 0 0 0,11-12-1 16,-7 0 0-16,-2-3-2 0,0-4 1 0,-2-2-1 15,0-6-1-15,-2 1 0 0,2-3-1 16,-4 3 1-16,2-1-1 0,0 5 0 16,0 4 1-16,0 1 0 0,-1 2 1 15,3 1-5-15,-2 7 0 0,0 3 3 0,2 4 2 16,0 0 0-16,0 0 2 0,-3 25 1 16,6-8 0-16,1 3 1 0,1 4-1 0,-1 2 2 15,0 4 1-15,2-3 5 0,0 6-6 16,3-1 0-16,-5-3-2 0,3-3 0 15,-1-1-4-15,-2 0-11 0,-2-3-31 16,2-6-48-16,-2 1-55 0,-2-3-45 0,-2-3-49 16,-4-5-515-16,0-1 257 0,-5-3 170 15</inkml:trace>
  <inkml:trace contextRef="#ctx0" brushRef="#br0" timeOffset="2143.3991">13766 13144 67 0,'-8'-13'189'0,"-1"3"-5"16,3 3-7-16,0 3-7 0,-1 4-17 15,7 0-11-15,-19 9-11 0,7 6-3 16,-2 6 2-16,-2 8 5 0,-1 9-1 0,0 6-10 16,2 2 6-16,3 3-10 0,0 1-11 15,6 3-4-15,6 2-13 0,4-2 0 16,8-1-10-16,6 13-9 0,10-7-5 0,5-2-4 16,6-8-9-16,-1-12-7 0,0-9-15 15,7-4-30-15,-1-7-62 0,2 0-72 16,1-11-102-16,2-1-623 0,-5-5 291 15,7-10 193-15</inkml:trace>
  <inkml:trace contextRef="#ctx0" brushRef="#br0" timeOffset="2546.0779">15923 13255 27 0,'-4'-6'199'0,"0"4"-16"0,4 2-14 16,-13 0-12-16,2 4-10 0,-1 6 0 15,-5 5-1-15,-3 6 2 0,2 3 2 0,-2 2-10 16,2 5-2-16,1 2-9 0,4 1-11 16,0 8-11-16,3-6-8 0,6 5-11 15,2-3-6-15,4 0-7 0,6-1-8 16,2-2-8-16,8 5-3 0,0-3-6 0,8-5-9 15,-5-7-15-15,3-5-39 0,1-1-44 16,-2-6-54-16,0-1-61 0,-1-8-643 0,3-4 277 16,-6-4 183-16</inkml:trace>
  <inkml:trace contextRef="#ctx0" brushRef="#br0" timeOffset="2841.4358">16046 13516 3 0,'0'-10'206'0,"4"1"-9"0,0-1-10 16,7 0-17-16,2 1-17 0,2 3-20 15,-1 1-10-15,4-1-8 0,0 4-12 16,-3 2-7-16,0 4-7 0,-2 0-11 0,-3 5-7 16,-1 2-2-16,-7 5-8 0,-2 1 0 15,-5 2 7-15,-3 2 0 0,-5 4 9 16,3-3-1-16,-5 0-3 0,4-1-8 0,-1 0-4 15,4-5-9-15,-2 0 0 0,8-1-4 16,2-4-3-16,5 1-5 0,4-4-5 16,5-1-2-16,3-3-12 0,0-1-24 0,4-3-37 15,1 0-41-15,-2-1-46 0,6-4-53 16,-5 1-44-16,-2 0-482 0,0-4 240 0,-1 2 159 16</inkml:trace>
  <inkml:trace contextRef="#ctx0" brushRef="#br0" timeOffset="3001.5007">16448 13640 16 0,'0'0'143'0,"4"-6"-14"0,-4 6-3 16,0 0 6-16,0 0 5 0,0 0-4 0,0 0-3 16,0 0-12-16,4 21-2 0,-4-14-7 15,2 5-18-15,0-1-3 0,1 2-6 16,-1 3-10-16,0 1-8 0,-2 2-4 0,0-3-13 16,3 7-6-16,-1-4-19 0,-2 0-41 15,2 0-43-15,0-4-65 0,-2-4-434 16,2 0 191-16,-4-3 126 0</inkml:trace>
  <inkml:trace contextRef="#ctx0" brushRef="#br0" timeOffset="3208.3166">16551 13608 153 0,'-2'-6'226'15,"2"6"-21"-15,0-8-20 0,0 8-14 0,0 0-20 16,0 0-9-16,0 0-17 0,7 15-6 15,-4-5-13-15,1-1-11 0,-2 6-10 0,0-1-7 16,2 3-8-16,-2-2-7 0,0 2-9 16,-2 0-4-16,2 3-17 0,0-5-32 15,0-1-43-15,0 0-54 0,1-3-52 16,-3-3-473-16,2 1 211 0,-4-7 139 0</inkml:trace>
  <inkml:trace contextRef="#ctx0" brushRef="#br0" timeOffset="3432.088">16569 13318 105 0,'0'0'209'0,"10"0"-3"0,-10 0-12 0,17 13-13 16,-6-5-7-16,4 6-13 0,-3 4-6 16,6 2-8-16,-6 8-8 0,3 0-14 15,-7 4-13-15,1 5-4 0,-5 0-10 0,-2 1-8 16,-4 1-10-16,-2 1-7 0,-3-2-6 15,-1-2-7-15,-3-2-9 0,1-1-11 16,0-4-34-16,-2-5-50 0,2-3-61 0,0-4-95 16,1-3-559-16,-4-5 258 0,0-3 170 15</inkml:trace>
  <inkml:trace contextRef="#ctx0" brushRef="#br0" timeOffset="3871.1012">17575 13451 163 0,'-12'0'172'0,"12"0"-5"15,-18 10-1-15,5-1-8 0,0 4-2 16,3 2-11-16,-3 6-2 0,3 0-7 0,0 4-17 16,2 1-7-16,2 4-10 0,4 0-10 15,0 1-8-15,2 1-9 0,2 0-6 16,2 5-8-16,2-1-10 0,0-6-17 16,4-3-32-16,0-2-45 0,0-4-54 0,3-6-72 15,0-5-477-15,0-4 220 0,-1-3 145 16</inkml:trace>
  <inkml:trace contextRef="#ctx0" brushRef="#br0" timeOffset="4246.3324">17919 13482 138 0,'13'-14'175'0,"2"7"-14"0,-3 1-15 15,2 2-12-15,-2 2-14 0,-4 2-5 0,3 0-9 16,-5 2-6-16,1 2-9 0,-5 3-7 16,-2 1-7-16,-2 1 9 0,-3 5-6 0,-1-3-5 15,-5 4 7-15,3-3-4 0,-4 3-10 16,2-2-3-16,0 0-8 0,2 1-5 16,2 0-4-16,1 0-8 0,3-4 0 0,2 2-5 15,4 3-2-15,3-2-2 0,1-1-2 16,0 3-4-16,4-2-2 0,-4 1-2 15,2-3-1-15,1 3-3 0,-3-1-1 0,1-3 0 16,-3 4-3-16,-2 0 0 0,-4 0-1 16,-2-1 0-16,-6 2-2 0,-3 0 1 15,-4-2-3-15,-3 3 0 0,-4-5 0 16,3 0-2-16,-4-3 0 0,4 1-15 0,1-3-21 16,2-2-42-16,3-2-48 0,2-4-55 15,3 0-43-15,2-2-451 0,4-1 227 0,2-1 150 16</inkml:trace>
  <inkml:trace contextRef="#ctx0" brushRef="#br0" timeOffset="4418.2194">18143 13766 2 0,'2'8'194'0,"-2"1"-13"16,0-2-12-16,0 5-18 0,3 0-14 0,-3 1-12 15,2 1-12-15,0 3-12 0,-2-1-10 16,2 1-10-16,1 0-7 0,-3-2-14 15,2 2-25-15,0-1-41 0,0-1-53 16,-2-3-70-16,2-4-320 0,0-2 152 0,0-1 101 16</inkml:trace>
  <inkml:trace contextRef="#ctx0" brushRef="#br0" timeOffset="4641.4629">18292 13533 136 0,'0'0'214'0,"0"-6"-15"16,0 6-12-16,0 0-14 0,0 0-11 0,0 0-16 15,10 20-12-15,-6-8-17 0,3 1-10 16,-3 5-10-16,0-3-8 0,3 4-9 16,-3 0-7-16,0 2-10 0,1 2-27 0,-3-2-10 15,0 0-18-15,0 0-35 0,0-2-40 16,0-2-37-16,0-1-41 0,-2-4-435 15,4-4 197-15,-6-3 131 0</inkml:trace>
  <inkml:trace contextRef="#ctx0" brushRef="#br0" timeOffset="4901.3181">18391 13306 101 0,'-2'-6'213'15,"2"3"-16"-15,0 3-4 0,0 0-1 0,0 0-9 16,0 0-15-16,32 17-13 0,-13-4-5 16,0 3-9-16,6 6-11 0,-1 2-11 0,-1 2-10 15,3 4-6-15,-6 4-10 0,0 3-9 16,-4 2-7-16,-5-3-6 0,0 0-7 16,-7 1-8-16,-2 0-3 0,-4 1-7 15,-2-3-4-15,-3 2-4 0,-3-1-7 0,-1-1-6 16,1-3-32-16,-6-2-56 0,2-2-61 15,4-4-66-15,-8-1-643 0,3-6 283 16,5-7 187-16</inkml:trace>
  <inkml:trace contextRef="#ctx0" brushRef="#br0" timeOffset="5255.7163">19651 13624 719 0,'-5'-13'-1'0,"1"-2"71"0,-2-1-12 16,-3 1 17-16,3 0 12 0,-2-1 20 16,-1 0-5-16,0 2-6 0,1 1-5 0,0 1-2 15,-1 1-5-15,3 4-3 0,-3 1-6 16,-1 4-2-16,-1 4 13 0,-3 5 6 15,-4 5 2-15,2 3-2 16,0 2-5-16,0 8-10 0,1 2-2 0,0 1-8 0,4 5-8 16,-1 1 0-16,6 0-7 0,0 1-6 15,3-5-3-15,6 1-2 0,3-3-5 16,4 4-2-16,7-5-7 0,4-2-5 0,6-4-11 16,5-6-23-16,4-2-31 0,5-5-35 15,1-2-41-15,3-3-51 0,-1-6-68 0,-2-3-526 16,1-6 260-16,-1-1 171 0</inkml:trace>
  <inkml:trace contextRef="#ctx0" brushRef="#br0" timeOffset="5507.2865">19864 13555 176 0,'-8'6'196'0,"2"-1"-4"0,-3 6-4 16,1 1-3-16,-1 1-15 0,2 4-11 0,3-2-1 16,-2 4-11-16,4 0-13 0,0 0-13 15,2 0-10-15,2 0-13 0,6 2-6 16,1-2-10-16,2-4-7 0,3 3-8 0,3-4-12 16,1-2-23-16,-4-3-37 0,3 0-50 15,2-4-48-15,-2-1-48 0,0-2-41 16,-2-4-465-16,-1-2 223 0,-2 0 148 0</inkml:trace>
  <inkml:trace contextRef="#ctx0" brushRef="#br0" timeOffset="5689.3593">19938 13674 117 0,'-4'-4'153'16,"4"4"-1"-16,0 0 6 0,0 0-8 0,0 0-8 15,-6 13-12-15,8-3-9 0,0 1-12 16,2 1-5-16,-2 3-12 0,3 1-6 15,-1 3-8-15,-2 4-7 0,4-3-8 16,-3 5-6-16,1-1-11 0,-2-2-13 0,0-1-43 16,0 0-55-16,0-3-55 0,-2 0-447 15,3-4 193-15,1 0 127 0</inkml:trace>
  <inkml:trace contextRef="#ctx0" brushRef="#br0" timeOffset="5892.2321">20252 13761 212 0,'0'0'210'15,"0"0"-14"-15,0 0-17 0,2 23-18 0,-4-11-13 16,2 1-14-16,-2 0-12 0,-1 6-14 16,1-2-9-16,-2 2-11 0,2 1-8 0,-2-1-12 15,0-2-17-15,0 0-34 0,2-2-57 16,-1 0-52-16,1-5-69 0,2 2-377 15,0-6 183-15,2-3 121 0</inkml:trace>
  <inkml:trace contextRef="#ctx0" brushRef="#br0" timeOffset="6100.6836">20554 13608 7 0,'-6'-5'206'15,"6"5"-5"-15,0 0-16 0,0 0-16 16,-8 12-14-16,6-5-13 0,2 4-15 16,0-1-12-16,0 2-10 0,2 1-15 0,0 2-7 15,0-1-7-15,-2 3-13 0,2 0-26 16,0-2-48-16,0 3-48 0,-2-5-67 16,0 0-407-16,2-4 182 0,-2 1 119 15</inkml:trace>
  <inkml:trace contextRef="#ctx0" brushRef="#br0" timeOffset="6335.179">20811 13321 128 0,'14'6'250'0,"8"1"-4"15,-3 6-12-15,6 5-15 0,-2 3-20 16,1 7-16-16,-1 3-16 0,-4 6-15 15,-10-3-15-15,-5 3-21 0,-4 6-10 0,-7 4-10 16,-8 1-10-16,-6-4-10 0,-13 17-8 16,-4-6-19-16,-2-5-28 0,4-11-45 15,2-8-53-15,-2 0-58 0,-2-6-63 0,-4-3-516 16,-3-5 243-16,-3-1 160 0</inkml:trace>
  <inkml:trace contextRef="#ctx0" brushRef="#br0" timeOffset="17054.155">11813 9860 23 0,'0'0'132'0,"-11"-3"-15"16,11 3 10-16,-6-1-9 0,6 1-4 0,-9-3 0 16,9 3-9-16,-9-4-8 0,7-1-3 15,-2 2-8-15,4 3-7 0,-4-8-13 16,4 4-8-16,0 4-3 0,4-9-9 16,0 5-1-16,3-1-3 0,2 1-8 0,-1 0-5 15,2 2 1-15,3 0-7 0,-2 2-2 16,2 2-2-16,-1 4 0 0,0 1-3 0,0 5-6 15,-4 1 6-15,-2 4-2 0,-4 3 0 16,-2 5-3-16,-6 11 0 0,-4-2 0 16,-4 0 1-16,-4 4-3 0,-2 0-1 0,4-6 6 15,-3-1 5-15,1-3 0 16,4-5 0-16,2-2-2 0,-2-2-2 0,8-5-3 16,0-1-3-16,4-1 3 0,4-5-2 0,4-1 0 15,4-3-1-15,8 1-3 0,3-4-6 16,4 0 6-16,3-1-3 0,1-2-7 15,1 1-15-15,2 1-22 0,-5-2-17 16,3 1-32-16,-3 1-33 0,-5-1-30 0,-4-1-363 16,2 3 175-16,-6 0 116 0</inkml:trace>
  <inkml:trace contextRef="#ctx0" brushRef="#br0" timeOffset="17263.751">12257 10163 35 0,'0'0'161'0,"14"6"-14"0,-8-1-5 15,0 3-8-15,0 0-16 0,0 3-8 16,0 0-12-16,1 3-8 0,-1-1-8 16,-2 1-9-16,3 1-7 0,-3-2-15 15,0 2-28-15,1-2-27 0,-1-1-35 0,2-2-39 16,-4-1-35-16,2 0-260 0,0-5 127 15,1-1 83-15</inkml:trace>
  <inkml:trace contextRef="#ctx0" brushRef="#br0" timeOffset="17461.2311">12604 9887 19 0,'0'0'225'0,"6"12"-8"0,-3-5-27 15,-1 5-8-15,0 2-16 0,0 4-15 16,2 3-15-16,0 3-13 0,1 3-10 16,-1 1-14-16,3-2-9 0,-3 4-35 15,2-2-42-15,2-1-57 0,-2-2-57 0,4-3-60 16,-4-1-340-16,0-3 170 0,0-7 113 16</inkml:trace>
  <inkml:trace contextRef="#ctx0" brushRef="#br0" timeOffset="22165.4659">11707 9909 89 0,'-7'-5'150'0,"3"2"-7"15,4 3-10-15,-9-5-5 0,3 2-7 16,0 0-10-16,0 1-5 0,-2 1-10 16,-2-4-8-16,10 5-10 0,-16-1-7 0,10-1-5 15,-3-1-3-15,3 2-6 0,-1 0-5 16,7 1-8-16,-10-3-3 0,10 3 1 16,-9-3-2-16,5 1-4 0,4 2 2 0,-4-6-1 15,2 2-6-15,2-3-5 0,2-1-1 16,2-4 1-16,0-1-3 0,2-2-2 15,3 0 1-15,-3-3-1 0,5 0-4 0,0-1 1 16,-1 0 2-16,0 0-1 0,2 1-2 16,-4 3 2-16,0-1 1 0,-2 3-2 15,3 0 2-15,-3 2-1 0,-1 1-2 0,1 0-6 16,-2 3-1-16,1-1 0 0,-1 1-1 16,0 1-5-16,-2 2-1 0,2-1 2 15,-2 1-2-15,-2 4 1 0,0 0 5 16,0 0 3-16,16 9 4 0,-12 3 9 0,0 1 4 15,0 2 8-15,-2 6 3 0,-2 0 2 16,2 7-1-16,-2 3 0 0,0 2-5 16,-2 5-2-16,2 2 1 0,-2 3-4 0,0 0-2 15,0 2-1-15,0-1-4 0,0-2-1 16,2 0-1-16,-2-2 0 0,2-3-4 0,-2-6-2 16,0 0 0-16,-1-4-3 0,1-5-1 15,2-2 1-15,-3 0-4 0,1-5 3 16,2 2 2-16,-2-3-3 0,2-3 0 15,-4-3-2-15,0 0-5 0,-2-4-3 0,-3 1-3 16,1-3-4-16,-3 0-8 0,-4 0 3 16,1-2-2-16,-6 0 1 0,0 2 3 0,-4 0-3 15,-5 2 5-15,-3-1-1 0,2 3 3 16,-6 3 2-16,9-5 0 0,1 4 3 16,1-2 0-16,5-3 0 0,2 1-4 15,2 0 0-15,4 0 1 0,4-2 4 0,4 0-1 16,4-2-1-16,0 0 4 0,0 0 0 15,42-8 0-15,-17 3-1 0,11-3-2 16,4-2 0-16,3 1-4 0,1 1 4 16,5-3 1-16,1 1 0 0,-7 3 0 0,-1 1 2 15,-6-1-1-15,0 1-5 0,-8 0 4 16,-5 2 1-16,-1-2 2 0,-2 3-1 0,-3 1 2 16,-2-1-1-16,-2 2 2 0,-1 0 0 15,2-4-2-15,-4 4-9 0,-2 1-22 16,1-3-21-16,-1 1-32 0,1 1-26 15,-1-2-35-15,-8 3-41 0,15-2-39 0,-9 1-508 16,2-1 247-16,0-1 164 0</inkml:trace>
  <inkml:trace contextRef="#ctx0" brushRef="#br0" timeOffset="22412.078">12401 10151 24 0,'-2'10'149'0,"2"0"-9"0,-5-1-9 0,3 4-12 15,0 2-14-15,-2 1-11 0,0 1-8 16,0 0-17-16,0 0-12 0,0 1-27 15,0-4-36-15,1 3-34 0,-2-3-41 0,3-2-218 16,0-3 102-16,4 1 67 0</inkml:trace>
  <inkml:trace contextRef="#ctx0" brushRef="#br0" timeOffset="22821.9486">12578 9913 163 0,'-4'-7'220'0,"2"1"-16"0,0-1-21 15,0 1-21-15,2-2-14 16,2-2-17-16,4 3-14 0,4-1-10 0,-4 3-13 16,8-3-8-16,1 4-10 0,0 0-6 15,4 3-5-15,-5 1-10 0,4 3-2 0,-4 1-5 16,2 6-4-16,-4-2-2 0,-3 6-3 15,-3 3-1-15,-4 1-8 0,-2 5 8 16,-4 1-13-16,-2 1 10 0,-7 5 6 16,0-1 6-16,-2 0 1 0,3-8 3 0,1-1-5 15,0 2-4-15,3-7-7 0,0-2-3 16,3 1-3-16,3-7-1 0,7 2-2 0,3-3 0 16,6 0-3-16,4-4-2 0,5 0 0 15,0-4-4-15,4 0-2 0,3 2-1 16,-2-4-2-16,1 1 1 0,-1 1-1 0,-4-2-3 15,-4 2-3-15,-1-2-10 0,-1 2-18 16,-6 0-23-16,2 2-24 0,-2-2-30 16,-2 0-38-16,0 2-44 0,-3-1-36 15,2-1-502-15,-3 0 245 0,0-2 161 0</inkml:trace>
  <inkml:trace contextRef="#ctx0" brushRef="#br0" timeOffset="23965.3824">15502 9789 2 0,'0'-7'132'0,"0"7"-7"15,0-6 0-15,0 6-6 0,0-5-4 16,0 5-7-16,0 0-5 0,0 0-2 16,0 0-9-16,0-8-5 0,0 8-4 15,0 0-6-15,0 0-4 0,0 0-7 0,-2-6-4 16,2 6-3-16,0 0-4 15,0 0-5-15,0 0-6 0,0 0-5 0,0 0-3 16,0 0-4-16,0 0-3 0,2-6-2 0,-2 6-3 16,0 0-4-16,0 0 1 0,0 0-2 15,0 0 0-15,0 0-5 0,0 0-2 16,0 0 1-16,0 0 5 0,0 0-1 0,0 0 5 16,0 0-3-16,0 0 0 0,0 0 0 15,0 0 2-15,0 0-5 0,0 0-1 0,0 0 0 16,0 0-5-16,0 0 1 0,0 0-2 15,0 0-3-15,0 0 4 0,0 0-4 16,0 0-2-16,0 0 1 0,0 0-1 16,0 0 0-16,0 0 0 0,0 0-3 0,0 0 3 15,0 0-1-15,0 0 0 0,0 0 1 16,0 0-2-16,0 0 5 0,0 0-3 0,0 0 0 16,0 0-1-16,0 0-3 0,0 0 4 15,0 0-5-15,0 0 3 0,0 0-6 16,0 0 6-16,0 0-3 0,0 0-2 15,0 0 3-15,0 0-6 0,0 0-5 0,0 0-6 16,-2-5-9-16,2 5-11 0,0 0-10 16,0 0-14-16,0 0-13 0,0 0-12 15,0 0-8-15,0 0-13 0,0 0-10 0,0 0-13 16,0 0-366-16,0 0 168 0,0 0 112 16</inkml:trace>
  <inkml:trace contextRef="#ctx0" brushRef="#br0" timeOffset="26274.3877">15519 9912 75 0,'2'-8'113'0,"-2"3"-1"15,2-4-2-15,-2 1-10 0,2 2-4 16,0-1-7-16,0 1-6 0,0 0-8 16,0 2-2-16,0 0-11 0,1-2-12 15,-1 0 3-15,3 1-11 0,-3 1-2 0,2 0-8 16,2 0-2-16,-6 4-2 0,10-6-3 16,-1 6 7-16,-9 0-9 0,13 4-4 15,-5 0-1-15,-1 2 0 0,-3 1-4 0,-2 5 5 16,-2-2-6-16,-4 8 2 0,-2 1 1 15,-5 5-2-15,-2 4 7 16,-2-2 4-16,-1 3 1 0,0-2 5 0,2-1 1 0,1-5-1 16,2 0-4-16,3-4-2 0,-1-1-3 15,5 1 3-15,2-6-1 0,2 1-2 16,2-3 1-16,7 0-4 0,5-3 1 0,4-2-6 16,2 0 3-16,4-4-4 0,5 0-4 15,1-2-12-15,-2-2-21 0,-1 2-21 16,1 1-28-16,-5-1-26 0,-4-2-25 15,0 2-26-15,-4-2-325 0,-2 2 161 0,-3-2 107 16</inkml:trace>
  <inkml:trace contextRef="#ctx0" brushRef="#br0" timeOffset="26458.3687">15896 10118 69 0,'0'7'104'0,"0"2"-11"0,0 3-8 16,2-1-5-16,-2 3-13 0,0-1-2 16,2 2-6-16,-2-2-14 0,2 3-15 15,-2 1-20-15,2-2-24 0,-2 0-24 16,2-2-185-16,-2-1 76 0,3 0 50 16</inkml:trace>
  <inkml:trace contextRef="#ctx0" brushRef="#br0" timeOffset="26803.1987">16183 9807 119 0,'11'-6'141'15,"2"2"-14"-15,-2 2-3 0,-3 2-3 0,2 2-5 16,-4 2 4-16,2 2 1 0,-2 3-8 15,-4 4-4-15,-2 5-11 0,-2-2-4 16,-4 8-3-16,-4-2-4 0,2 3-1 16,0-2-3-16,-3 0-9 0,5-2-5 0,-1-4-7 15,3 0-8-15,2 1-5 0,2-5 2 16,4 0-8-16,5-2-2 0,2-1-3 0,1-3-6 16,5-1-3-16,0-1-5 0,2-4 1 15,-2 1-3-15,2 1-2 0,1-3 1 16,-6 0-5-16,0 0-2 0,-1 1-9 15,0-1-10-15,-2 0-18 0,-1 0-21 0,-2 0-20 16,-1 1-33-16,0 2-41 0,-7-3-33 16,8 3-474-16,-6 2 219 0,-2-5 145 0</inkml:trace>
  <inkml:trace contextRef="#ctx0" brushRef="#br0" timeOffset="27478.4857">17113 9850 4 0,'8'-1'91'0,"3"-1"-8"16,2-1-5-16,-3 3-10 0,2 3-3 15,2-3 1-15,-2 3-18 0,-1 0 0 16,-1 1-2-16,1 1-6 0,-4 1-1 0,-1 0-3 15,-2 1-1-15,-4 0-2 0,0 4 2 16,-2-4-2-16,0 2 2 0,-2 0-1 16,2-2-9-16,-3 2-1 0,3-2-3 0,0 2-2 15,0-2 1-15,4 2-5 0,0 1-2 16,5-2 2-16,1 3-3 0,4-1 1 16,2-1-3-16,2 0 5 0,1 3-5 15,2 0-1-15,-2-2 3 0,-3-2-8 0,0 2 4 16,-2-1 3-16,-1 1 4 0,-5 2 1 15,-2-3 4-15,-1 2 6 0,-6 1-2 16,-5 0-4-16,-5 1-1 0,-5 0-4 0,-4-2 2 16,-8 3 1-16,-1-3 0 0,-1-1-2 15,2-3-5-15,3 1 0 0,1-2-14 16,5-1-28-16,2-3-25 0,4 0-25 0,5-4-25 16,1 0-283-16,7-2 132 0,2 4 88 15</inkml:trace>
  <inkml:trace contextRef="#ctx0" brushRef="#br0" timeOffset="27679.1907">17498 10090 54 0,'0'0'71'0,"0"0"-5"0,8 6-9 0,-5-2-13 15,-1 0-9-15,-2-4-11 0,4 9-9 16,-4-3-9-16,2-1-18 0,-2 2-15 16,0-7-87-16,-4 12 39 0,2-8 26 0</inkml:trace>
  <inkml:trace contextRef="#ctx0" brushRef="#br0" timeOffset="28683.1564">17202 9900 41 0,'2'-4'99'16,"-2"4"-14"-16,0-6-7 0,0 6-4 0,0 0-9 16,0 0-4-16,0 0-9 0,0 0-3 15,0 0-3-15,0 0-7 0,-9 17 4 16,5-11-11-16,-2-1 5 0,2-2 0 0,0 1 6 15,-6 0 1-15,4-1-9 0,0 2 3 16,-2-4-3-16,2 1-2 0,-3 1 0 16,9-3-1-16,-15 0-1 0,15 0 1 15,-15-5 1-15,11 4 1 0,-2-2-1 0,1 0-3 16,1-2-3-16,4 5 5 0,-4-5 3 16,4 5-10-16,-5-8-4 0,5 8 2 15,-2-6-6-15,2 6-2 0,4-6 1 0,-4 6 1 16,9-1 4-16,-2 0-8 0,-7 1-2 15,10 0 0-15,-10 0-2 0,15 1-4 16,-15-1 0-16,10 6 1 0,-5-5 3 0,-1 4 0 16,1-2-4-16,-5-3 3 0,0 10 1 15,0-10 0-15,-5 9-1 0,-2-5-3 16,1 1 1-16,0-2 4 0,0 1 5 0,-3-3 0 16,1 1 8-16,-1 1 2 0,0-2 0 15,1-1 4-15,0 2 5 0,8-2-3 0,-10 0-3 16,10 0-1-16,-10 0 0 0,10 0-6 15,-6-3-1-15,6 3-4 0,-2-6-2 16,2 6-3-16,0 0 3 0,0 0-5 16,0-7 1-16,0 7-3 0,0 0 1 0,0 0 0 15,0-6-2-15,0 6-1 0,0 0 1 16,0 0-4-16,0 0 0 0,0 0 0 16,0 0 2-16,0 0 2 0,0 0-5 15,0 0 1-15,-2-8 1 0,2 8 0 0,0 0-5 16,0 0 5-16,0 0 1 0,0 0-3 15,0 0-1-15,0 0 3 0,0 0-4 16,0 0 0-16,0 0-1 0,0 0 6 0,0 0-4 16,0 0 2-16,0 0 3 0,0 0-6 15,0 0 3-15,0 0-2 0,0 0 2 16,0 0-2-16,0 0 0 0,0 0 2 0,0 0 0 16,0 0-2-16,-4-4 3 0,4 4-2 15,0 0-2-15,0 0 0 0,0 0 0 0,0 0 1 16,0 0 0-16,0 0 0 0,0 0 1 15,0 0-3-15,0 0-2 0,0 0 3 16,0 0 0-16,0 0 4 0,0 0-3 16,0 0 0-16,0 0-1 0,0 0 1 0,0 0 2 15,0 0-4-15,0 0 2 0,0 0 2 16,0 0-7-16,0 0-2 0,0 0 0 16,0 0-7-16,0 0-1 0,0 0-5 0,0 0-2 15,0 0-2-15,0 0-3 0,0 0-1 16,0 0-2-16,0 0-1 0,0 0-11 15,0 0-2-15,0 0-3 0,0 0 4 16,0 0-17-16,0 0-13 0,0 0-12 0,0 0-14 16,0 0-17-16,0 0-344 0,0 0 156 0,0 0 104 15</inkml:trace>
  <inkml:trace contextRef="#ctx0" brushRef="#br0" timeOffset="29830.67">17874 9896 69 0,'0'0'98'16,"0"0"3"-16,0 0-5 0,0 0-3 16,0 0 5-16,0 0-4 0,0 0 0 15,0 0-11-15,-22 3 1 0,22-3 1 0,-9-5-7 16,9 5-1-16,-13 0-2 0,7-1-1 15,-3-2 2-15,9 3-4 0,-10-3 0 0,10 3-5 16,-10-3-4-16,10 3-3 0,-7-3-7 16,7 3-3-16,-7-2-6 0,7 2-6 15,-2-8-9-15,2 8 0 0,7-8-4 16,-1 5-2-16,3-1 0 0,-1 1-6 0,1 0-1 16,1 0-4-16,-2 0 2 0,4 2-4 15,-4 1-1-15,2 0 0 0,-2 1 1 16,4 4-2-16,-4-1 1 0,-2 0-4 15,0 5 0-15,-1 0 2 0,-1 3-2 0,-4 1 1 16,2-1-1-16,-4 1 0 0,0 5 1 16,-3-4-2-16,-1 3 1 0,0 1 3 0,0-2 0 15,0 0-1-15,-4-1 1 0,6-1-1 16,-2-4 2-16,2 1-1 0,-2-3-1 16,4 3-2-16,-2-4 1 0,1 0-5 15,1-1 5-15,2 0-2 0,0 0 1 0,0-6 0 16,5 9 0-16,-3-5 0 0,2-2-2 15,0 2 1-15,-4-4-3 0,6 6 0 16,-6-6 1-16,4 3 2 0,-4-3-2 0,4 4-2 16,-4-4 6-16,4 4-2 0,-4-4 3 15,0 0 0-15,3 4 0 0,-3-4 2 16,0 0-3-16,5 4 1 0,-5-4 1 0,0 0-4 16,0 0 1-16,2 3-2 0,-2-3-4 15,0 0-10-15,0 0 0 0,0 0-6 0,0 0-6 16,0 0-1-16,0 0 1 0,4 4-3 15,-4-4-6-15,0 0 2 0,0 0-5 16,0 0-2-16,0 0-4 0,0 0-3 16,0 0-21-16,0 0-22 0,0 0-14 0,0 0-8 15,0 0-23-15,0 0-17 0,-24-5-323 16,24 5 161-16,-8-4 105 0</inkml:trace>
  <inkml:trace contextRef="#ctx0" brushRef="#br0" timeOffset="31213.5502">17208 10022 7 0,'0'0'74'15,"8"-2"-3"-15,-8 2-10 0,0 0-4 0,0 0 4 16,0 0-1-16,0 0 1 0,0 0 4 15,0 0-4-15,0 0 0 0,0 0 0 16,0 0-10-16,0 0-1 0,0 0-9 0,0 0 10 16,0 0-6-16,0 0-8 0,-33 0 9 15,27 0 3-15,-4-2-6 0,4 0 8 16,6 2-11-16,-10-2 0 0,10 2 2 16,-10-3-3-16,5 0-4 0,5 3-7 0,-7-5 0 15,5 1-4-15,2 4-2 0,2-7-11 16,-2 7 9-16,7-8-7 0,-2 4 1 0,-5 4-1 15,8-6-14-15,-2 3 12 0,0 0 1 16,-6 3 0-16,9-3-4 0,-2 1-5 16,-7 2 3-16,8-4-3 0,-8 4 4 15,6-2-5-15,-6 2 1 0,0 0 0 0,6-4-4 16,-6 4 9-16,0 0-3 0,7-2 0 16,-7 2 5-16,0 0-5 0,0 0 3 15,0 0-12-15,6-1 2 0,-6 1 8 16,0 0-3-16,0 0 3 0,0 0-5 0,0 0 1 15,0 0 3-15,6-3-1 0,-6 3 5 16,0 0-7-16,0 0 4 0,0 0 5 0,0 0-3 16,0 0 2-16,0 0-4 0,0 0 3 15,0 0-4-15,0 0 3 0,0 0-6 16,0 0 2-16,0 0 0 0,0 0 2 16,0 0-5-16,0 0 0 0,0 0 4 0,0 0-3 15,0 0-1-15,0 0-6 0,0 0-3 16,0 0-5-16,0 0-6 0,0 0 1 0,0 0-7 15,0 0 1-15,0 0-4 0,0 0-6 16,0 0-6-16,0 0-3 0,0 0 1 16,0 0-8-16,0 0-10 0,0 0-4 15,0 0-13-15,0 0-13 0,0 0-10 0,0 0 1 16,0 0-216-16,0 0 107 0,0 0 71 16</inkml:trace>
  <inkml:trace contextRef="#ctx0" brushRef="#br0" timeOffset="32527.7383">17682 10165 30 0,'0'0'125'0,"0"0"-7"15,0 0-7-15,0 0-11 0,0 0-3 16,0 0-4-16,-6 6-7 0,2 1-10 16,-2 5-4-16,-4-1-6 0,4 0-6 0,-2 5-9 15,2-1-3-15,-3-2-9 0,3 2-19 16,-3 1-22-16,3-2-28 0,-1 4-20 15,1-3-31-15,2 0-269 0,2-3 119 16,0-1 78-16</inkml:trace>
  <inkml:trace contextRef="#ctx0" brushRef="#br0" timeOffset="33442.9966">19098 9814 165 0,'-6'6'174'0,"2"2"-9"15,-4 3-5-15,-4 0-10 0,4 2-9 0,-2-1-9 16,-1 1-11-16,3 0-11 0,-3 1-14 16,4 0-6-16,1 0-14 0,4-1-5 15,2-2-5-15,2 4-4 0,2-2-8 0,7-1-5 16,2-1-5-16,2 0-6 0,-1-3-3 15,6 0-14-15,-2 1-13 0,0-3-19 16,0-3-18-16,-1 2-25 0,-2-2-20 0,2 1-19 16,-5-4-22-16,2 0-25 0,-4-1-375 15,-2-2 176-15,1 1 115 0</inkml:trace>
  <inkml:trace contextRef="#ctx0" brushRef="#br0" timeOffset="33644.5558">19248 10005 176 0,'-4'-8'35'0,"2"3"14"16,0-1 17-16,0 0 8 0,0 2 3 15,2 4 5-15,-2-8-5 0,-1 5-14 16,3 3 14-16,0 0 3 0,0 0 11 0,0 0 2 16,0 0-3-16,0 0-2 0,-2 22-6 15,4-12-4-15,-2 4-4 0,0 1-8 0,3 2-9 16,-1 3-4-16,0-1-5 0,-2 3-4 16,2-2-4-16,-2 0-11 0,2-1-13 15,0 2-14-15,0-2-20 0,0-2-27 16,-2 2-34-16,2-4-29 0,-2-1-33 15,3-6-341-15,-3 3 164 0,0-4 108 0</inkml:trace>
  <inkml:trace contextRef="#ctx0" brushRef="#br0" timeOffset="33834.1435">19389 10068 93 0,'8'14'135'0,"-6"-6"-10"16,0 2-11-16,-2 2-16 0,2 1-4 0,0 5-14 16,0-4-9-16,0 3-20 0,0 1-23 15,0-3-23-15,2 2-36 0,1-4-29 0,-1 0-214 16,1 0 94-16,-1-1 61 0</inkml:trace>
  <inkml:trace contextRef="#ctx0" brushRef="#br0" timeOffset="34092.9911">19678 9890 113 0,'6'-6'153'16,"3"3"-15"-16,0-2-10 0,1 4-11 0,0 1-7 15,1 1-8-15,0 4 5 0,-1-2 3 16,-1 6-6-16,1-1-8 0,-4 3-8 15,4 1-7-15,-4 1-4 0,0-3-9 16,0 4-7-16,2-1-4 0,1-1-6 0,2 1-3 16,1-1-10-16,3-3 3 0,0 0-9 15,4-5-21-15,3 0-33 0,-2 0-33 16,2-2-52-16,-3-2-53 0,-1 0-380 16,2-4 184-16,-6 0 121 0</inkml:trace>
  <inkml:trace contextRef="#ctx0" brushRef="#br0" timeOffset="34282.4675">20146 9940 145 0,'10'21'146'0,"-3"0"-11"0,-1 0-15 0,-6 0-14 16,-2-2-17-16,-4 0-24 0,-1 1-35 15,-5 2-28-15,-1 0-40 0,-2-2-234 16,-6-1 92-16,0 2 61 0</inkml:trace>
  <inkml:trace contextRef="#ctx0" brushRef="#br0" timeOffset="35273.4252">19143 6153 46 0,'0'0'124'0,"-7"-4"-10"16,7 4-9-16,-8 0-8 0,8 0-3 15,-20 14 3-15,6-1 1 0,-5 2-17 0,-4 8 6 16,-3 2-1-16,-1 5-5 0,-3 4-2 15,2-1-5-15,5 1-3 0,5-6-7 16,0 3-6-16,6-4 0 0,6-2-9 0,1-3-2 16,5-1-4-16,7-3-2 0,3-1-6 15,4-3-2-15,8-2-10 0,-1-5-6 16,5 1-16-16,-2-4-21 0,0-2-26 0,0-2-17 16,-3-2-11-16,-3-2-16 0,0-2-5 15,-4 1-3-15,-1-3 3 0,-6 0 4 16,-5 1 5-16,0-2 11 0,-2-1 8 0,-2-1 7 15,-2 1 12-15,-1 1 13 16,-2-3 18-16,3 3 15 0,-2-1 18 0,2 1 10 16,0 1 4-16,2 0-3 0,0 3-5 15,0 2-6-15,2 3 10 0,0 0 7 0,0 0-2 16,0 0 9-16,0 16-3 0,2-4-1 16,0 3-4-16,-2 6-3 0,2 4-2 15,-4 5 1-15,2 1-2 0,0 1-6 16,-2 0-23-16,0-2-22 0,0 3-22 0,0-4-30 15,-3 1-294-15,0-6 126 0,3 4 83 16</inkml:trace>
  <inkml:trace contextRef="#ctx0" brushRef="#br0" timeOffset="35462.6538">19298 6724 50 0,'2'14'117'0,"-2"-1"-12"0,0 4-13 15,0-1-10-15,0 3-32 0,0-5-35 0,0 3-41 16,2-4-139-16,-2-1 56 0,2-4 37 16</inkml:trace>
  <inkml:trace contextRef="#ctx0" brushRef="#br0" timeOffset="35812.2538">19528 6317 57 0,'0'13'132'0,"2"-1"-3"16,4 3-14-16,1 1 1 0,-1 0-8 15,0-1-4-15,7 3-12 0,0-1-7 0,-1-3-6 16,2-4-11-16,0 0-6 0,1-2-6 16,2-5-6-16,-2-1-9 0,-1 0-1 15,0-6-8-15,-2-1-7 0,-2-3 0 16,1-2 6-16,-2 2-12 0,-3-3 6 0,-2 4 3 16,0-3 3-16,1 2 1 0,-1 2-5 15,0 1 2-15,-2-1-17 0,-2 6 8 16,0 0-6-16,0 0 3 0,4 16-1 0,-2-3 2 15,-2 5-4-15,2 2 2 0,0 7-5 16,-2 1 4-16,0 5-3 0,-2 4-29 16,2 2-46-16,-2 2-58 0,0-2-424 0,2-5 185 15,-6 3 123-15</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44:13.693"/>
    </inkml:context>
    <inkml:brush xml:id="br0">
      <inkml:brushProperty name="width" value="0.05292" units="cm"/>
      <inkml:brushProperty name="height" value="0.05292" units="cm"/>
      <inkml:brushProperty name="color" value="#FF0000"/>
    </inkml:brush>
  </inkml:definitions>
  <inkml:trace contextRef="#ctx0" brushRef="#br0">9046 1927 73 0,'58'3'88'0,"3"-1"-3"0,9-2-5 0,37 0-1 15,43-5-1-15,9 2-2 0,15-2-6 16,10-4-2-16,4 4-3 0,-1-1-3 0,-1 1 6 16,-2-4-7-16,-2 6-7 0,2-2 1 15,-6 4-3-15,-7-1-8 0,-9-1 0 16,-12 6-4-16,-32-3-4 0,-5 0-7 16,-14 2 2-16,-6-2-1 0,-18 1-4 0,-16 2-2 15,-13-3 3-15,-1 0-5 0,-11 2-2 16,0-2 3-16,-7 0 9 0,-4 1-7 15,0-1 2-15,-3 0-4 0,-6 0-2 0,3 0-1 16,-4-1 1-16,-2 1-3 0,-3 0 1 16,0-2-7-16,-8 2-4 0,11 0-11 15,-11 0-22-15,0 0-21 0,9-3-14 0,-9 3-25 16,0 0-28-16,0 0-365 0,0 0 163 16,0 0 107-16</inkml:trace>
  <inkml:trace contextRef="#ctx0" brushRef="#br0" timeOffset="8070.064">10340 9256 33 0,'0'0'38'0,"0"0"-3"16,0 0-5-16,0 0-3 0,0 0-4 15,0 0 1-15,0 0-4 0,0 0-1 0,0 0-1 16,0 0-1-16,0 0-4 0,0 0 0 15,0 0-2-15,0 0 0 0,0 0 1 16,0 0-1-16,0 0-2 0,0 0-1 0,0 0 1 16,0 0-7-16,0 0 3 0,0 0-1 15,0 0 1-15,0 0 5 0,0 0-8 16,0 0-1-16,0 0-1 0,0 0 3 0,0 0-4 16,0 0 1-16,0 0 0 0,0 0-2 15,0 0-2-15,0 0-2 0,0 0-1 16,4 4-5-16,-4-4 0 0,0 0-1 15,0 0-8-15,0 0 0 0,0 0-6 0,0 0-71 16,6 2 33-16,-6-2 22 0</inkml:trace>
  <inkml:trace contextRef="#ctx0" brushRef="#br0" timeOffset="15352.0564">9700 10751 52 0,'0'0'52'16,"0"0"-6"-16,0 0-6 0,0 0-2 0,0 0-11 15,0 0 0-15,0 0-7 0,0 0-5 16,0 0-6-16,0 0-4 0,0 0-5 16,0 0-2-16,12-7-10 0,-12 7-6 0,0 0-7 15,0 0-69-15,0 0 32 0,0 0 21 16</inkml:trace>
  <inkml:trace contextRef="#ctx0" brushRef="#br0" timeOffset="19701.5035">7611 12885 18 0,'0'0'101'0,"0"0"-15"0,0 0-6 16,0 0-3-16,6 2-1 0,-6-2-5 0,0 0-5 16,7 2-4-16,-7-2-4 0,0 0 1 15,12 0 4-15,-3 0 3 0,4-2 3 16,7 0 2-16,8 0 4 0,6-2-4 0,11-2-6 15,12 1-3-15,23-5-1 0,7 3-4 16,8-3-3-16,4 3-5 0,4 0 2 0,2-2-7 16,3 2 0-16,4 4-3 0,24-5-4 15,-26 4-3-15,0-1-2 0,-3 3-4 16,0-1-4-16,-2 1 1 0,0 2-2 16,-4 0-1-16,-4-1-4 0,-4 2-6 0,-16-1 6 15,-14-1-4-15,1 2 1 0,-5-2-4 16,-11 1 1-16,1 0 0 0,-5 0-2 15,-6 0 0-15,-4 0-3 0,-4 0 4 0,-5-2-5 16,-1 2 5-16,-3 0-2 0,-2 0 3 16,-4-3-6-16,-1 3 3 0,2 0-1 15,-6 0 2-15,3 0-4 0,-3 0 3 0,1 0-3 16,-2 0 1-16,-9 0-1 0,14 0-3 16,-14 0 0-16,15 0 1 0,-15 0-6 15,9 0-13-15,-9 0-21 0,8-1-11 0,-8 1-9 16,0 0-15-16,0 0-13 0,0 0-17 15,0 0-7-15,-19 13-11 0,8-12-6 16,-3 5-4-16,-3-1-311 0,-3-2 149 0,-4 3 99 16</inkml:trace>
  <inkml:trace contextRef="#ctx0" brushRef="#br0" timeOffset="20102.1133">8296 12997 13 0,'0'0'91'16,"18"9"4"-16,1-6-4 0,11-1-5 0,10 1-3 16,10-3-6-16,14 1-3 0,34-2-5 15,3-2-3-15,4 1-4 0,6-1 4 16,-1-1-11-16,2-1-1 0,0-1 9 0,3 5-15 15,-4-3 0-15,-4-1 1 0,-6 1-5 16,-8-1-6-16,-4 4 5 0,-19-1-2 0,-11-1-6 16,-12 2-3-16,-3 1 2 0,-8-1-2 15,-4-2-2-15,-2 1 1 0,-5 2 2 16,-3 0 0-16,-2 0 2 0,-1-1 0 16,-1-1 0-16,-4 2-1 0,-2 0-3 15,0-3-1-15,-2 3-3 0,0 0-5 0,-1-1 1 16,-9 1-1-16,15 0-5 0,-15 0-1 15,13-2-2-15,-7 2-5 0,-6 0-16 16,0 0-16-16,10-3-26 0,-10 3-21 0,9 0-27 16,-9 0-16-16,0 0-17 0,0 0-16 15,7 5-307-15,-7-5 154 0,0 0 102 0</inkml:trace>
  <inkml:trace contextRef="#ctx0" brushRef="#br0">17682 14487 2 0,'0'0'65'0,"-8"-1"-4"16,8 1-3-16,0 0-5 0,-10 0-2 15,10 0 1-15,-8-3-7 0,8 3 1 16,0 0 5-16,0 0-5 0,-10 0 0 16,10 0-8-16,0 0 5 0,0 0 8 0,-10 0-5 15,10 0-3-15,0 0 4 0,0 0-2 16,-9 3 3-16,9-3 0 0,0 0 4 0,0 0 0 16,0 0 3-16,-8 1 1 15,8-1-1-15,0 0-1 0,0 0-7 0,0 0-5 16,0 0-3-16,0 0-1 0,0 0 2 15,0 0 9-15,19 6 6 0,-5-2 1 0,8-3 6 16,12-1-5-16,10 0-2 0,7 0-4 16,40 0 0-16,6-1-1 0,13-1-3 15,32-2-6-15,12 4 1 0,1-5-5 16,1 2-1-16,6 2-4 0,1-1-2 0,3-2-5 16,4 2 0-16,1-2-3 0,-1 4-2 15,-5-6-2-15,2 3-2 0,-6-1-2 16,2-1-2-16,-9 0-2 0,-7-1 3 15,-7 4-3-15,-27-1-1 0,-4-3-2 0,-6 4 0 16,-6-2-1-16,-8-2 1 0,-19 4-3 16,-11 1 4-16,-8 0-3 0,-4-2-1 0,-3 1-2 15,-10 2 4-15,0-1 0 0,-2 1-1 16,-5-3 1-16,-3 3 1 0,-3 0-2 16,0 0 1-16,-2-2-3 0,-4 2 0 15,0 0 2-15,-3 0 1 0,2 0 5 0,-2 0-5 16,-2 0 3-16,-1-1 0 0,-1 1-2 15,-8 0 2-15,18 0-1 0,-10 0-2 16,-8 0 1-16,10 1-2 0,-10-1 2 16,10-1-1-16,-10 1-1 0,10 0 1 0,-10 0-2 15,10 0-2-15,-10 0 3 0,0 0 1 16,0 0-3-16,13 1-2 0,-13-1 2 16,0 0 0-16,6 0-1 0,-6 0 0 0,0 0 1 15,0 0 0-15,0 0-1 0,0 0-1 16,0 0 0-16,0 0 0 0,11-1 0 15,-11 1 0-15,0 0 1 0,0 0-3 16,0 0 0-16,0 0 1 0,0 0 0 0,0 0 1 16,6 0 0-16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44:57.733"/>
    </inkml:context>
    <inkml:brush xml:id="br0">
      <inkml:brushProperty name="width" value="0.05292" units="cm"/>
      <inkml:brushProperty name="height" value="0.05292" units="cm"/>
      <inkml:brushProperty name="color" value="#FF0000"/>
    </inkml:brush>
  </inkml:definitions>
  <inkml:trace contextRef="#ctx0" brushRef="#br0">15487 7616 14 0,'0'0'14'0,"-4"6"-2"0,4-6 0 16,-4 6-2-16,4-6 0 0,-2 4 2 15,2-4-2-15,-5 6-2 0,5-6-1 16,0 6-1-16,0-6 0 0,0 9-4 0,-2-6 3 15,2-3 0-15,0 7 0 0,2-2-2 16,-2-5 0-16,-2 7 1 0,2-7 0 0,0 6-2 16,0-6-1-16,0 7 1 0,0-7 0 15,-2 5 0-15,2-5 1 0,0 6-2 16,0-6 5-16,0 4-2 0,0-4 4 16,4 8 1-16,-2-4 2 0,3 0 2 0,-3 2-1 15,0-3 4-15,4 3 1 0,0 0 2 16,3 0 3-16,2 1 4 0,5 1 3 15,4-1 3-15,5 3 4 0,9 0-3 16,6 1-1-16,15 0 0 0,23 7 0 0,13-3 1 16,5-2-3-16,8 0 6 0,29 3-7 15,3-1-1-15,7-4 10 0,5 3-6 0,7-3-4 16,-1-1 4-16,3-1 0 0,-1-3-3 16,-5 1-2-16,-7-1 3 0,-29 0-4 15,-6-3 0-15,-5 3-5 0,-6-2 7 16,-5 0-4-16,-20-2-1 0,-13 0 1 0,-3 0-5 15,-9-2 3-15,-5 1 3 0,-7-1 0 16,-4 2-3-16,-5-2 3 0,-1 0-1 0,-6 0 2 16,0 0 5-16,-1 0-4 0,-4 0 0 15,-2 2 1-15,-1-2-6 0,-2 0 1 16,2 0-6-16,-4 0 3 0,-8 0-6 16,14 0-9-16,-7 2-13 0,-7-2-12 0,6 1-14 15,-6-1-25-15,0 7-19 0,0-7-23 16,0 0-318-16,-10 10 142 0,3-7 94 15</inkml:trace>
  <inkml:trace contextRef="#ctx0" brushRef="#br0" timeOffset="6849.0273">6559 5954 119 0,'-36'-1'113'15,"-2"5"-10"-15,2-1-5 0,0 4-1 0,0 4-4 16,-4 0-8-16,-7 4 3 16,5 3-11-16,-3 1 3 0,3 1-9 0,4 3-6 15,2 2-3-15,3 4-5 0,3-1-3 16,4 3-2-16,7 0-3 0,7 1-3 0,0 2-1 15,8 4 1-15,6 3-5 0,2 2 2 16,10 8-11-16,7 16 5 0,6-3-11 16,5-1 5-16,2-2-3 0,4-1-4 15,-4-1-2-15,2-6 0 0,-7-7-4 0,-5-7-2 16,-4-1 0-16,-2 1 1 0,-6-5-2 16,-3-2 1-16,-5-1 2 0,-6-2 1 0,-9 2 2 15,-3 0-3-15,-14 4 2 0,-6-7-2 16,-19 10 4-16,-6-7 7 0,-9-7 7 15,9-7 4-15,0-5 2 0,-19-3 5 16,5-3 3-16,8-6 2 0,-3-2 1 0,-19-2 5 16,18-3 1-16,9 0-8 0,5-6 0 15,5 5-3-15,9-3-4 0,5 2 3 0,2-2-8 16,9 2 1-16,4-1-4 0,6 0-3 16,3 1-4-16,5 2-3 0,7-1-5 15,5 2 2-15,3 4-3 0,4 0-4 16,10 6 0-16,3 5-3 0,9 9-5 0,17 20 2 15,-1 12 5-15,1 14 1 0,5 27 2 16,-8 14-3-16,-7 13-1 0,-13 10 6 0,-6 7-3 16,-9 10 3-16,-11 5-6 0,-4 7 5 15,-7 1-4-15,1-6 4 0,-2-9 4 16,-2-10 2-16,2-11 7 0,2-30 3 16,2-6 7-16,-1-6-3 0,2-20 6 0,5-6-14 15,0-12-2-15,3 0-2 0,1-3-1 16,5-6-1-16,1-1-5 0,2-3 4 15,6-6 0-15,-2-4 2 0,4-3-1 0,1-4-6 16,3-4-4-16,0-3 2 0,0-5-10 16,3-1-14-16,3-5-15 0,-2-1-13 15,3-5-19-15,-1-1-30 0,-2-2-26 0,-8 1-34 16,2 1-30-16,-3-2-29 0,-3 2-23 16,0-1-20-16,-4-3-615 0,1 2 293 15,-7 0 193-15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45:43.161"/>
    </inkml:context>
    <inkml:brush xml:id="br0">
      <inkml:brushProperty name="width" value="0.05292" units="cm"/>
      <inkml:brushProperty name="height" value="0.05292" units="cm"/>
      <inkml:brushProperty name="color" value="#FF0000"/>
    </inkml:brush>
  </inkml:definitions>
  <inkml:trace contextRef="#ctx0" brushRef="#br0">10756 5698 14 0,'9'0'62'0,"-9"0"-2"0,19-2 2 15,-6 2-6-15,-1-2 6 0,6 0-12 16,0 0-2-16,4-2-3 0,5 0 0 0,9-3 0 16,6-1-4-16,13 1 6 0,30-5-8 15,6-1-2-15,8 0-2 0,32 0-5 16,3-4-3-16,-1 4-4 0,1 1 1 15,-4 4 4-15,-17 0 1 0,20 0-4 0,-20 3-6 16,1 1 2-16,-2 0 0 0,2 0-2 16,-1 4 0-16,-2-2-6 0,2 2 2 0,-7 0-2 15,-4 0 0-15,-3 2-3 0,-6 0 5 16,-16 0-9-16,-14-2 3 0,5 2 0 16,-5 0-1-16,-4-2 5 0,-8 2 11 15,-2-2-15-15,-4 2 0 0,-3-2 7 0,-6 1-10 16,-5-1 8-16,1 2-2 0,-4-2 2 15,-3 0 6-15,-3 0-1 0,-2 0-4 16,0 0 3-16,-4 2 3 0,-1-2-1 16,-2 0 3-16,0 0 2 0,-3 0 3 0,0 0-7 15,2 2 6-15,-4-2 3 0,-8 0-1 16,17 0 0-16,-11 2-2 0,-6-2-1 0,13 0 3 16,-13 0-2-16,10 0-5 0,-10 0 4 15,9 0-6-15,-9 0 1 0,0 0-3 16,12 0 0-16,-12 0-1 0,0 0-2 15,8-2-8-15,-8 2 7 0,0 0 0 0,0 0-3 16,10 2 2-16,-10-2 1 0,0 0-6 16,0 0 1-16,0 0-3 0,0 0 3 0,10 0-3 15,-10 0 0-15,0 0 3 0,0 0-13 16,0 0 8-16,0 0 2 0,0 0-1 16,0 0-2-16,0 0-1 0,0 0 1 15,0 0 3-15,0 0-6 0,0 0 4 0,8-2-2 16,-8 2-3-16,0 0 2 0,0 0-2 15,0 0-4-15,0 0-8 0,0 0-15 16,0 0-18-16,0 0-20 0,0 0-23 0,0 0-27 16,0 0-28-16,0 0-367 0,0 0 174 15,0 0 114-15</inkml:trace>
  <inkml:trace contextRef="#ctx0" brushRef="#br0" timeOffset="7069.4853">9936 7832 18 0,'0'0'26'0,"0"0"-2"16,0 0 0-16,0 0-1 0,0 0-2 0,0 0-3 15,0 0-3-15,0 0 0 0,0 0 0 16,0 0 12-16,0 0 2 0,14 15 12 0,-6-13-4 16,5 3 2-16,4-2 4 0,4 1 0 15,7-2 1-15,6 3-1 0,8-4-2 16,9-1 1-16,14 0-1 0,28-1-1 15,9-6-3-15,2 3-2 0,3-3-1 0,6 1-1 16,20-3 0-16,1 2-5 0,-1-2-3 16,4 1 1-16,1 1-2 0,-3 0-2 15,-20 1 1-15,-1 3-3 0,3 0 9 0,-3 1-10 16,0 2 0-16,-1 2 2 0,-4 1-5 16,2 0 1-16,-4 3 12 0,2 0-19 15,-8 1-1-15,2-1 10 0,-2 2-8 0,-6 0 3 16,-4 1 6-16,-4-1-5 0,-18-3-3 15,-9 1 3-15,-6 0-5 0,1 0 4 16,-10-3 2-16,-3 1-6 0,-2 2 1 0,-8-5 3 16,0 4-1-16,-5-3-1 0,-5-1-3 15,-1 1-5-15,-2 1 5 0,0-2-5 16,-5 1 5-16,0-2-1 0,-2 0 4 0,-1 2-9 16,1-2 6-16,-3 2-20 0,2-2-26 15,-3 0-15-15,2 0-25 0,1 0-31 16,0 0-303-16,1-2 140 0,5 0 92 15</inkml:trace>
  <inkml:trace contextRef="#ctx0" brushRef="#br0" timeOffset="8167.3248">17708 7763 48 0,'0'0'81'0,"0"0"-3"16,-9-2 4-16,9 2 1 0,0 0-11 15,0 0-11-15,0-6-2 0,0 6-12 16,11-8 1-16,-1 3-4 0,9-3 3 0,5 1-9 15,12-1 1-15,4-2-5 0,11 3 3 16,0-2-3-16,5-2-4 0,1 4-1 16,3 0-1-16,21-5-4 0,-2 3 5 15,-8 0-6-15,-10 2 3 0,23-5-2 0,-3 3-2 16,-13 0-2-16,-9 0 2 0,-2 2 1 16,-1 0-3-16,-3-1-3 0,-11 2 4 0,0 3-1 15,-5-3-1-15,-7 2-1 0,0 2-5 16,-5-1 6-16,-3-1-1 0,-1 2 0 15,-4 0-3-15,0 0 2 0,-3 0-1 16,0 0-1-16,-2 0-3 0,-2 0 2 0,2 2-6 16,-4 0-2-16,-8 0 3 0,12-1-5 15,-12 1-3-15,9 0-20 0,-9 0-13 16,0 0-27-16,0 0-13 0,-23 5-17 0,3-3-16 16,-7 2-289-16,-7 0 134 0,-10 0 89 15</inkml:trace>
  <inkml:trace contextRef="#ctx0" brushRef="#br0" timeOffset="8481.7489">17438 7776 47 0,'66'0'67'0,"-3"2"-3"0,-1 0-2 15,29-2-1-15,-12 2-4 0,-12-2-1 0,26 3 2 16,-2-3 3-16,-2 3-8 0,-10-2 0 16,-13 1 1-16,1 0-3 0,-3-2-3 15,-1 2-9-15,-4 0 4 0,-11-2-8 0,-1 2-2 16,-5 0-6-16,-8 0-4 0,-1-2 1 16,-4 0-2-16,-6 0-3 0,-1 1-4 15,-3 1 2-15,-1-2-4 0,-4 0-3 16,-2 2-1-16,-2-2 2 0,2 0 1 0,-6 2-19 15,-6-2-17-15,10 0-24 0,-10 0-22 16,2 4-23-16,-2-4-214 0,0 0 104 0,0 0 69 16</inkml:trace>
  <inkml:trace contextRef="#ctx0" brushRef="#br0" timeOffset="15494.9083">10312 10847 46 0,'0'0'51'0,"0"0"-1"16,0 0-3-16,0 0-6 0,0 0 2 16,0 0-5-16,0 0 0 0,0 0-2 15,0 0-2-15,0 0-1 0,0 0-1 0,0 0-1 16,0 0-1-16,0 0 2 0,0 0 1 15,0 0-7-15,0 0 1 0,0 0 1 16,0 0 1-16,0 0-4 0,0 0-2 0,0 0 0 16,0 0-5-16,0 0 1 0,0 0-1 15,0 0-1-15,-13 6 1 0,13-6-4 16,0 0 3-16,0 0-5 0,0 0 2 0,0 0 2 16,0 0-9-16,0 0 5 0,0 0 2 15,0 0-6-15,0 0-1 0,0 0 4 16,0 0-3-16,0 0-5 0,0 0 1 15,0 0 1-15,0 0 0 0,0 0 0 0,0 0 0 16,0 0 4-16,0 0-8 0,0 0-1 16,0 0 3-16,0 0-6 0,0 0 4 0,0 0 2 15,0 0-2-15,0 0-1 0,0 0 3 16,0 0 1-16,0 0-5 0,0 0 5 16,0 0-3-16,0 0-1 0,0 0 3 15,0 0-5-15,0 0-1 0,0 0-6 0,0 0-3 16,0 0-2-16,0 0-7 0,0 0-5 15,0 0-6-15,0 0-4 0,0 0-7 0,0 0-7 16,0 0-3-16,0 0-4 16,0 0-5-16,0 0-164 0,0 0 77 0,0 0 51 15</inkml:trace>
  <inkml:trace contextRef="#ctx0" brushRef="#br0" timeOffset="18668.0272">7736 15227 57 0,'6'0'121'0,"-6"0"-4"15,0 0-4-15,0 0-10 0,0 0-13 16,0 0-4-16,0 0-4 0,0 0-13 0,0 0-1 16,0 0-2-16,2 7-2 0,-2-7 0 15,0 3-6-15,0-3-2 0,0 6-7 16,0-6-5-16,0 0-3 0,-2 12-2 0,0-9-7 15,2-3 2-15,-2 4-12 0,2-4 3 16,0 9-8-16,0-9-9 0,-2 3-6 16,2-3-3-16,0 0-11 0,-2 8-7 0,2-8-3 15,0 0 3-15,0 4-22 0,0-4-7 16,0 5-9-16,0-5-13 0,0 0-13 0,2 8-10 16,-2-8-269-16,0 8 124 0,2-5 80 15</inkml:trace>
  <inkml:trace contextRef="#ctx0" brushRef="#br0" timeOffset="21569.9632">8785 16074 8 0,'0'0'31'16,"0"0"-1"-16,12 0-1 0,-12 0-4 15,6-1-2-15,-6 1-1 0,6-5 0 0,-6 5-4 16,0 0 3-16,0 0 1 0,6-1-3 16,-6 1 2-16,0 0-4 0,0 0 0 15,0 0 1-15,0 0-9 0,0 0-1 16,0 0-2-16,0 0-2 0,0 0 1 0,0 0-3 16,0 0-4-16,0 0-3 0,0 0-7 15,0 0-3-15,0 0-6 0,0 0-8 16,0 0-71-16,0 0 34 0,0 0 22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46:19.088"/>
    </inkml:context>
    <inkml:brush xml:id="br0">
      <inkml:brushProperty name="width" value="0.05292" units="cm"/>
      <inkml:brushProperty name="height" value="0.05292" units="cm"/>
      <inkml:brushProperty name="color" value="#FF0000"/>
    </inkml:brush>
  </inkml:definitions>
  <inkml:trace contextRef="#ctx0" brushRef="#br0">15796 6031 17 0,'0'0'25'0,"0"-6"-1"0,0 6-5 16,0 0-2-16,0 0-2 0,0-5 4 16,0 5-6-16,0 0 1 0,0 0-1 15,0 0-3-15,0 0-1 0,0 0 0 0,0 0-2 16,0 0-1-16,0 0-1 0,0 0-1 16,0 0-2-16,0 0 0 0,0 0 3 15,0 0 2-15,2-6-6 0,-2 6-2 0,0 0 2 16,0 0 0-16,0 0-1 0,0 0 0 15,0 0 1-15,0 0-2 0,0 0 1 16,0 0 1-16,0 0-4 0,0 0 3 0,0 0-3 16,0 0 0-16,0 0-3 0,0 0 3 15,0 0 0-15,0 0 0 0,0 0-2 16,0 0 1-16,0 0-5 0,0 0-2 16,0 0 0-16,0 0-6 0,0 0 1 0,0 0-35 15,0 0 18-15,4-4 11 0</inkml:trace>
  <inkml:trace contextRef="#ctx0" brushRef="#br0" timeOffset="4338.0983">4925 3523 14 0,'-2'-22'63'0,"0"-1"-3"0,0 4-2 16,2 2 0-16,-2 2-4 0,2 0 1 0,-2 3 3 16,0 1-2-16,2 1-4 0,-3 1-6 15,1 2-6-15,0 1-7 0,-5 1 5 16,7 5-7-16,-14 2-3 0,-1 7 1 0,-2-1 1 15,-4 8-2-15,-3 3-5 0,1 2 7 16,2 4 0-16,2-1 5 0,3 2-2 16,2 6 5-16,4-3 0 0,6-1-7 0,2 2 3 15,6 1 1-15,4 5-4 0,2-3 2 16,8 9-2-16,5-4 1 0,2-1-4 16,14 15 1-16,1-4-4 0,2-2-5 15,-9-7 0-15,-3-5 0 0,0 1-6 0,-1-1 5 16,-3 2-4-16,0-2 0 0,-5 2-6 15,-7-3 2-15,0 1-5 0,-8 1 1 16,-6-5 2-16,-4 7 5 0,-10-3-6 0,-2 2 1 16,-9 0-1-16,-5-4 5 0,-4-1-3 15,-4-4 3-15,-7-2-1 0,-1-5 0 16,-3-5 6-16,-2 1 1 0,3-7 8 0,7-3-3 16,5-2 2-16,4-4 0 0,3 0-2 15,1-2-1-15,10-2-4 0,2-2 0 0,6 1-2 16,4-1-2-16,6 0-1 0,4 0 1 15,6 1-7-15,6 1 3 0,0 4-2 16,7 0-1-16,5 8 4 0,8 5 3 16,4 10 2-16,9 20 8 0,0 20 8 15,-1 31 11-15,-5 20 3 0,-11 18-2 0,-8 14-3 16,-8 11-2-16,-8 5-3 0,-4 1-1 16,-2-5-4-16,2-9 1 0,5-16 3 0,4-15 12 15,0-28 11-15,7-12 5 0,6-7-2 16,8-9-8-16,2-8-3 0,11-11 0 15,-3-12-7-15,1-12-5 0,5-6-6 0,3-7-13 16,-2-5-25-16,8-8-24 0,17-6-32 16,-6-6-27-16,-2-4-38 0,-13 2-40 15,-10 0-48-15,-6-4-563 0,-1-3 264 0,-3-3 175 16</inkml:trace>
  <inkml:trace contextRef="#ctx0" brushRef="#br0" timeOffset="21341.1311">14776 8376 37 0,'0'0'53'0,"0"0"-3"16,0 0-3-16,0 0-2 0,0 0-1 0,0 0-1 15,0 0-6-15,0 0-1 0,0 0-3 16,0 0-2-16,0 0-3 0,0-6-4 0,0 6 0 16,0 0-4-16,0 0 1 0,0 0-4 15,0 0-2-15,0 0-2 0,0 0 1 16,0 0 1-16,0 0-7 0,0 0-1 15,0 0 3-15,0 0-2 0,0 0-2 0,0 0-4 16,0 0-3-16,0 0-8 0,0 0 2 16,0 0-11-16,0 0-7 0,0 0-2 15,0 0-17-15,0 0-9 0,0 0-119 0,0 0 59 16,0 0 38-16</inkml:trace>
  <inkml:trace contextRef="#ctx0" brushRef="#br0" timeOffset="21878.7434">13550 8388 11 0,'0'0'12'0,"0"0"2"0,0 0-3 16,0 0-2-16,4-5-2 0,-4 5-3 0,0 0-3 15,0 0-25-15,0 0 8 0,0 0 6 16</inkml:trace>
  <inkml:trace contextRef="#ctx0" brushRef="#br0" timeOffset="22440.6133">15602 8370 15 0,'0'0'14'0,"0"0"-2"0,0 0-1 0,0 0-1 15,0 0-1-15,0 0-3 0,0 0-1 16,0 0-4-16,-7 4-3 0,7-4-2 16,0 0-23-16,0 0 10 0,0 0 5 0</inkml:trace>
  <inkml:trace contextRef="#ctx0" brushRef="#br0" timeOffset="24470.3093">19480 8336 9 0,'0'0'45'0,"0"0"-14"15,0 0-6-15,0 0-14 0,0 0-13 0,0 0-39 16,0 0 14-16,0 0 9 0</inkml:trace>
  <inkml:trace contextRef="#ctx0" brushRef="#br0" timeOffset="35273.5026">11647 10796 4 0,'0'0'12'0,"0"0"-5"16,0 0-6-16,-6 1-10 0,6-1 3 0,0 0 2 15</inkml:trace>
  <inkml:trace contextRef="#ctx0" brushRef="#br0" timeOffset="36260.8095">11247 11781 50 0,'4'-5'61'0,"-4"5"-6"0,0 0-4 15,7-4-8-15,-7 4-2 0,0 0-4 16,0 0-5-16,3-3-2 0,-3 3-7 0,0 0-6 16,0 0-7-16,0 0-8 0,0 0-8 15,0 0-10-15,0 0-11 0,0 0-111 0,0 0 47 16,0 0 31-16</inkml:trace>
  <inkml:trace contextRef="#ctx0" brushRef="#br0" timeOffset="36653.3736">9495 12016 25 0,'0'0'31'0,"23"2"-7"15,-23-2-6-15,0 0-9 0,15 0-5 0,-15 0-5 16,11 0-6-16,-11 0-29 0,10 0 13 15,-10 0 8-15</inkml:trace>
  <inkml:trace contextRef="#ctx0" brushRef="#br0" timeOffset="41209.9072">13295 8435 38 0,'-8'2'86'0,"8"-2"0"0,0 0-4 15,-6 1-2-15,6-1 0 0,0 0-4 16,-4 5 3-16,4-5 5 0,0 0-4 0,6 8 6 16,1-3 2-16,2 1 6 0,3 0 0 15,7-2 0-15,7 3 0 0,4-4-2 16,10 6-1-16,4-6-5 0,11 4-4 0,6-1-6 16,28 0-5-16,0 2-2 0,6-1 1 15,7 1 7-15,4-4-2 0,4 2-3 16,2-1-4-16,3-1-4 0,-6-2-2 15,0 2-6-15,-8-2-3 0,-2 2-5 0,-8-1-3 16,-14-1-1-16,-14 0-3 0,-1 0-4 16,-3 0-1-16,-11 0-4 0,-3-2-1 15,-3 2-4-15,-6-1 0 0,-4-1-3 0,-1 3-4 16,-7-3-1-16,0 2-2 0,-3-2 0 16,-3 0-2-16,-2 0 1 0,-2 0-3 0,-1 0 0 15,0 1-2-15,-3-1 0 0,-1 2-4 16,-9-2-1-16,8 0-8 0,-8 0-13 15,0 0-14-15,0 0-13 0,0 0-14 16,-19 8-16-16,11-6-20 0,-5 1-15 0,-2 0-19 16,-4 0-11-16,0 1-11 0,-2 0-16 15,-5 0-9-15,-4 2-466 0,-1-3 217 0,-11 3 143 16</inkml:trace>
  <inkml:trace contextRef="#ctx0" brushRef="#br0" timeOffset="41614.4106">13343 8919 111 0,'21'-1'115'15,"9"-2"2"-15,8 0-1 0,9-2 0 16,12-1-4-16,29 1-2 0,5 0 24 0,7-4-5 15,8 3-8-15,26 1-5 0,-18 2-3 16,22-3-4-16,-25 1-1 0,0 2 0 16,-5 0-2-16,-2 1-4 0,-7-1 2 15,-4 0-4-15,-4-2-5 0,-18 4-4 0,-12-1-7 16,-11 2-11-16,-3 0 0 0,-3-2-3 16,-8 0-6-16,-1 2 2 0,-3 0-6 15,-10-2 1-15,2 2-1 0,-3 0-2 0,-2 0 1 16,-4 0-5-16,-1 0-6 0,2 0-3 15,-6 0-4-15,1 0-4 0,-3-1-9 0,-8 1 0 16,13 1 3-16,-13-1-7 0,0 0 0 16,0 0-11-16,0 0-17 0,0 0-23 15,0 0-22-15,0 0-28 0,0 0-27 16,0 0-27-16,0 0-34 0,0 0-26 0,-7 12-31 16,7-12-616-16,0 5 285 0,5 0 188 15</inkml:trace>
  <inkml:trace contextRef="#ctx0" brushRef="#br0" timeOffset="42708.8655">18114 8532 65 0,'-10'2'142'0,"1"-2"-10"16,0 2-1-16,3 0-10 0,2 2 7 0,4-4-7 15,-6 7-2-15,6-7-3 0,8 10-4 16,-2-6 4-16,7 1-3 0,4-1-6 16,10 0 1-16,5 0-7 0,10-2-2 15,11-2-5-15,13 0-3 0,34 0-3 0,1-2-7 16,7 2-8-16,0-2-4 0,0 0-6 16,2-2-4-16,-2 4-3 0,2-2-1 15,-5 0-4-15,2 1-4 0,-8 2-2 0,-2-1-4 16,-4 2-1-16,-16-2-6 0,-13 2 2 15,-3 0-5-15,-4 0-2 0,-9 0 1 16,-1 0-4-16,-7 0 0 0,-4-1 1 16,-6 4 0-16,-1-4 0 0,-3-1 3 0,-4 4-1 15,-4-4 0-15,1 2-1 0,-4-2-1 16,-2 2 2-16,-1 0 0 0,0 0-5 0,-4 0-7 16,-2-1 6-16,-6-1-7 0,4 6 1 15,-4-6 0-15,0 0-4 0,-10 10-5 0,4-6-10 16,-6 0-19-16,0-1-17 0,-3 1-18 15,-4 2-19-15,-6-1-20 0,-1 0-13 16,-4 1-19-16,-1-1-25 0,-7 2-14 16,-2-1-9-16,-5 0-11 0,-12 0-9 0,-1 0-4 15,-3 0-420-15,-2-1 211 0,-21 3 139 16</inkml:trace>
  <inkml:trace contextRef="#ctx0" brushRef="#br0" timeOffset="43096.2796">18328 8767 50 0,'-30'1'71'0,"6"-1"2"0,6 0 1 0,3 0 7 16,4 0-5-16,3-1-3 0,1-1 5 15,7 2-3-15,0 0 1 0,0 0 10 0,22-14-3 16,-3 9 3-16,9-3 0 0,7 2 3 16,7-1-8-16,18-3 3 0,23 2 1 15,6 0 0-15,4 0 5 0,0 2-3 0,0 2 2 16,2-2-8-16,0 5 2 0,0-4-3 15,1 4-5-15,-18 2-5 0,-10-1-3 16,-1 0-6-16,-1-1-6 0,-3 1-3 0,-5 0-6 16,-9 0-2-16,-3-2-1 0,-3 2-3 15,-10 0-1-15,-1 0-1 0,-2 0-5 0,-5 0 7 16,-4 0 0-16,0 0 0 0,-1-3 0 16,-6 6 1-16,-2-6-4 0,2 3-3 15,-2 3 2-15,-1-6-6 0,0 3-2 16,-11 0-2-16,12 0-3 0,-5-1-3 0,-7 1-5 15,0 0-8-15,10 0-10 0,-10 0-23 16,0 0-14-16,0 0-23 0,0 0-25 16,0 0-17-16,0 0-17 0,0 0-15 0,0 0-17 15,0 0-10-15,-21 12-10 0,13-11-3 16,1 3-459-16,0-1 216 0,-1 0 143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47:25.389"/>
    </inkml:context>
    <inkml:brush xml:id="br0">
      <inkml:brushProperty name="width" value="0.05292" units="cm"/>
      <inkml:brushProperty name="height" value="0.05292" units="cm"/>
      <inkml:brushProperty name="color" value="#FF0000"/>
    </inkml:brush>
  </inkml:definitions>
  <inkml:trace contextRef="#ctx0" brushRef="#br0">17369 5917 38 0,'0'0'37'0,"0"0"-4"15,0 0 0-15,0 0 0 0,0 0-3 16,0 0-2-16,6 3 1 0,-6-3-3 0,0 0-4 16,0 0 2-16,0 0-1 0,0 0-5 15,0 0 0-15,0 0 2 0,0 0-2 16,0 0-1-16,0 0-2 0,0 0-3 15,0 0 1-15,0 0 0 0,0 0-2 0,0 0 0 16,0 0-2-16,0 0-1 0,0 0-1 16,0 0 2-16,0 0-5 0,0 0 4 15,0 0-5-15,0 0 4 0,0 0-2 16,0 0-1-16,0 0 5 0,0 0-7 0,0 0 0 16,0 0 3-16,0 0-2 0,0 0-1 15,0 0 2-15,0 0-2 0,0 0-5 0,0 0 4 16,0 0-4-16,0 0 5 0,0 0-16 15,0 0-7-15,0 0-14 0,0 0-12 16,0 0-122-16,0 0 58 0,15-7 37 0</inkml:trace>
  <inkml:trace contextRef="#ctx0" brushRef="#br0" timeOffset="2382.6132">9787 10526 4 0,'0'0'15'0,"0"0"0"15,0 0-2-15,8-1-2 0,-8 1-4 16,0 0-7-16,0 0-7 0,0 0-13 0,0 0 7 16,0 0 4-16</inkml:trace>
  <inkml:trace contextRef="#ctx0" brushRef="#br0" timeOffset="32829.2989">6868 13616 14 0,'2'-5'25'0,"-2"5"-5"16,0 0-2-16,0 0-3 0,0 0-4 16,0 0 5-16,0 0-9 0,0 0 2 15,0 0-4-15,0 0 1 0,0 0-5 16,0 0 0-16,0 0-3 0,0 0 0 0,0 0 0 16,0 0-4-16,0 0-3 0,0 0-2 15,0 0-29-15,0 0 14 0,0 0 9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06:52.429"/>
    </inkml:context>
    <inkml:brush xml:id="br0">
      <inkml:brushProperty name="width" value="0.05292" units="cm"/>
      <inkml:brushProperty name="height" value="0.05292" units="cm"/>
      <inkml:brushProperty name="color" value="#FF0000"/>
    </inkml:brush>
  </inkml:definitions>
  <inkml:trace contextRef="#ctx0" brushRef="#br0">3804 23 2235 0,'-22'124'40'0,"5"-2"-2"0,4-8-5 15,5-21-3-15,5-6-1 0,1-16-2 0,7-11-3 16,-1-6-2-16,5-2-6 0,1-8 4 15,1-11-4-15,-1-2 2 0,3-1-2 16,2-14 1-16,-3-4-1 0,6-9-3 0,3-3 0 16,0-11 0-16,4-8-4 0,5-13-2 15,10-23-7-15,-1-7-7 0,0-2-2 16,1-1 1-16,-6 6 1 0,2 5 1 16,-10 12-1-16,-7 10-1 0,-3 9 0 0,0 3-3 15,-2 8 3-15,3 4 0 0,3 8 4 16,0 8-2-16,8 7 1 0,8 14 3 15,9 16 2-15,-1 7-3 0,3 1 4 0,-1 3-2 16,3-5 3-16,-1 0 2 0,1-5 1 16,0-2-3-16,1-6 2 0,-5-10 2 15,-5-4 2-15,0-9 1 0,-2-4 11 0,3-3 3 16,-1-6 1-16,0-4 3 0,7-10 3 16,-3-5-4-16,1-6-3 0,10-18-1 15,-5-9-3-15,-3-5-2 0,-7-8-4 0,-6-3-1 16,-4 4-6-16,-9-3 0 0,-8 10 0 15,-4 9-5-15,-5 8-4 0,-2 6-4 16,-2 3-4-16,-4 6-11 0,-3 4-11 0,0 6-21 16,-1 1-21-16,0 9-17 0,1 3-34 15,7 0-48-15,-14 12-51 0,12-5-468 16,-3 2 235-16,8 3 156 0</inkml:trace>
  <inkml:trace contextRef="#ctx0" brushRef="#br0" timeOffset="1120.0111">319 2673 80 0,'-2'1'173'0,"2"-1"-17"15,0 0-4-15,19-28-15 0,9-3 3 0,25-24-15 16,25-23-5-16,17-12-7 0,38-35-7 16,9-15-3-16,17-10-7 0,19-4-5 0,16-5-4 15,12 9-10-15,1 2-3 0,0-1-4 16,1 8-5-16,-9 10 1 0,-8 14-3 16,-17 10-7-16,-16 14-5 0,-42 23-3 15,-12 8-6-15,-11 5-4 0,-25 16-4 0,-9 3-2 16,-15 9-2-16,-7 9-2 0,-10 3-4 15,-4 0-2-15,-3 4-1 0,-4 4-5 0,-1-1-11 16,-2 3-19 0,0 0-20-16,-5 2-26 0,-2 2-26 15,0 3-30-15,-6 0-34 0,0 0-42 0,0 0-451 0,-24 16 219 16,2-7 144-16</inkml:trace>
  <inkml:trace contextRef="#ctx0" brushRef="#br0" timeOffset="1797.946">412 1583 88 0,'-4'-8'163'0,"2"0"0"15,-2 1 1-15,2-1-6 0,-3 2-7 0,3 4-10 16,-2-4-15-16,4 6-16 0,-5-5-15 15,5 5-2-15,0 0-5 0,3 19 2 0,3-1-6 16,1 4-2-16,1 3-5 0,5 7-8 16,-3 4-4-16,8 3-8 0,-2 1-5 15,3 0-6-15,-2 0-2 0,4-2-4 16,1 0-7-16,-4-7-8 0,2-1-16 0,-4-4-26 16,1 1-24-16,1-4-31 0,-4-4-29 15,2-1-41-15,-4-4-28 0,-2-3-432 0,-1-3 204 16,-1-3 136-16</inkml:trace>
  <inkml:trace contextRef="#ctx0" brushRef="#br0" timeOffset="2967.9063">269 1633 8 0,'0'0'71'0,"0"0"0"0,0 0 0 16,-8 13-5-16,8-8-4 0,-2 1-1 15,0 1-5-15,0 0-1 0,0 2 0 0,0-1-5 16,-2-2 4-16,2 1 5 0,2-1 5 16,-4-3-2-16,4-3 11 0,-2 9 7 15,0-7 4-15,2-2-7 0,0 0-8 0,0 0-2 16,0 0-4-16,-15-14-8 0,12 6-3 15,1-2-4-15,2-2-5 0,0 2-1 16,0-2-5-16,5-1-1 0,-1-1-3 0,0 1-6 16,5 0-3-16,-1 2 0 0,2 1-2 15,2 2 1-15,2 2-2 0,1 6 8 16,0 3 2-16,4 2 9 0,2 7-3 0,2 7 8 16,3 5-1-16,1 9 2 15,1 6-3-15,6 17-2 0,-3 3-2 0,-1 1-2 16,-4 4 0-16,-4-1-4 0,-5-8-3 15,-4-7-1-15,-4-3-3 0,-3-3 1 0,-2 2 4 16,-4-5-2-16,0 0 7 0,-4-3 3 16,-2-3 3-16,-3-5 0 0,-4-1-1 15,-1-6-3-15,-3-6-8 0,-5-3 2 0,4-5-3 16,-4-7 0-16,1-4-8 0,0-5 1 16,2-4-2-16,0-7-3 0,4-1-2 15,5-1-5-15,3-1-1 0,1 0-3 0,6 2 1 16,2 2-2-16,0-2-2 0,5 5 2 15,3 2-3-15,0 0-1 0,6 5 1 16,2 3 0-16,4 2 1 0,1 4-2 0,5 2 1 16,1 4 2-16,5 2-1 0,4-1-1 15,-2 3-6-15,0-2-17 0,-2 4-17 16,-7-5-14-16,3 1-18 0,-7-2-12 0,-1-2-1 16,-4 1-4-16,-2-4-23 0,-4-1-22 15,-1-4-11-15,-7-4-4 0,0-4 3 16,-4-1 3-16,-4-7 1 0,-5-5 1 15,-3-9 3-15,-6-12 9 0,-4-23 10 0,-4-1 17 16,3 0 21-16,1 3 23 0,8 12 25 16,2 11 15-16,2 6 15 0,2 1 16 0,2 9 12 15,0 3 0-15,-1 4 0 0,5 4 12 16,0 3 16-16,4 5 0 0,0 6 2 16,-2 3-1-16,13 3-1 0,-1 6-3 15,2 5-1-15,2 5-2 0,6 6-7 0,3 8-4 16,0-1-2-16,-2 2-8 0,1-2-12 15,-3-1-13-15,-4-3-28 0,0-2-24 16,-5-4-25-16,2-2-33 0,-6-6-348 16,-2-1 155-16,-2-2 102 0</inkml:trace>
  <inkml:trace contextRef="#ctx0" brushRef="#br0" timeOffset="3473.3341">940 1324 67 0,'-7'-5'124'16,"0"2"-8"-16,7 3-8 0,-16 8-6 16,5 1-8-16,3 3-10 0,-1 3-6 15,0 0-9-15,5 2-8 0,4 0-5 0,2 1 0 16,7 3-9-16,4-2-1 0,1-3-5 16,3 3-7-16,7 0-4 0,-4 1 1 15,4-1-3-15,0-2-3 0,-5-2-6 0,-1 1 1 16,-2-1-9-16,-4 2 6 0,1 0 0 15,-7-3-1-15,-1 0-7 0,-3 0 6 16,-4 1-7-16,-1-2 2 0,-3-1-2 0,-1 0 1 16,1-5 4-16,-2-3-10 0,2 0 0 15,-1-4 1-15,7 0-2 0,-9-8 2 16,9-1-4-16,2-2-2 0,5-6 2 16,2-2-2-16,5-3 3 0,3-3-4 15,2-2 1-15,4-7-2 0,1 0-5 0,-1 1 9 16,-4-3-4-16,-2 3 4 0,-2 2-3 15,-2-2-2-15,-3 1 2 0,-6-3-3 0,0 4 3 16,-4 4 9-16,0-2-5 0,-6 0 8 16,0 5 5-16,-2 1 1 0,-3 3 2 15,0 0-2-15,3 4 1 0,-3 4-5 0,1 5 1 16,4 4 1-16,-1 0 0 0,7 3 0 16,-9 12 0-16,9 0 0 0,4 2-6 15,3 6 4-15,2 5-1 0,3 7 4 0,3 0-5 16,4 8 1-16,0 1 0 0,1-1-10 15,-4-3-8-15,3-8-15 0,-2 2-23 16,-4-5-23-16,-1-5-19 0,0-3-15 0,-6-4-358 16,0-2 157-16,-4-5 103 0</inkml:trace>
  <inkml:trace contextRef="#ctx0" brushRef="#br0" timeOffset="3616.3107">1162 1249 5 0,'10'-15'101'0,"5"0"-5"0,2-1-8 0,6-2-11 16,3-3-7-16,4 2-16 0,3-6-27 16,3 1-38-16,0-2-162 0,-2 1 59 15,4-5 39-15</inkml:trace>
  <inkml:trace contextRef="#ctx0" brushRef="#br0" timeOffset="4432.4401">1560 445 136 0,'-11'25'128'15,"9"0"-5"-15,4 0-8 0,5-3-8 0,3 2-12 16,6 0-11-16,10 1-5 0,4 4-4 16,5-2-12-16,4 3-2 0,1-2-4 15,13 6-10-15,-11-5-4 0,-6-4-5 0,-4 0 1 16,-7-3-8-16,-1 0-3 0,-8 3 4 15,-4-4-7-15,-6-1 4 0,-6 1-8 16,-4 2-4-16,-6-2-4 0,-4 0 3 0,-5-1 0 16,-6-1-7-16,4-2 9 0,-1-9-8 15,1 4 4-15,0-5-6 0,4-1 3 0,0-1-1 16,6-4-6-16,3 1-4 0,8-2 7 16,0 0-6-16,0 0-1 0,15-15-1 15,0 6 3-15,8-1 1 0,5-3-3 16,4-4 3-16,7-1-3 0,-1-3 2 0,3-2-5 15,-3-1 9-15,-2-1-5 0,-4-3-2 16,-3-2 0-16,-5 4 6 0,-6-1-1 16,0 1 0-16,-8 1 5 0,-4 2-1 15,-1 2-2-15,-8 5 2 0,-1-1 5 0,-2 4-6 16,-2 4-1-16,-6 2-2 0,4 4-2 16,-2 3 0-16,-1 5 2 0,0 3-1 15,5 4 0-15,-1 1-1 0,3 2 4 0,2 1-7 16,6-1 6-16,2 2-1 0,2-1 3 15,5-3-3-15,3 0 1 0,4-1-3 16,-2-5 2-16,2-1 2 0,0-2 3 0,-1-4-2 16,3-3 3-16,-2-3-8 0,0-1 3 15,-2-4-2-15,1-2-2 0,-4-2 2 16,0-3 2-16,-5-1 2 0,-2 2 4 0,-2 0 3 16,-1 2 1-16,0 3 3 0,-3 0 2 15,0 4-4-15,0 0-2 0,-3 4-3 16,3 4-2-16,0 0 4 0,-9 13-4 0,9-1 3 15,-2 7-4-15,2 2 1 0,0 5-3 16,2 1 3-16,0 3-2 0,2 1 1 16,2-3 0-16,-2 2 2 0,2-2-4 15,0-3 2-15,-2-3-1 0,0-4 10 0,3-3 20 16,-5-2 1-16,0-5-2 0,-2-2-6 16,0-5-3-16,0-1-5 0,0 0 1 15,-4-21-5-15,4 6-2 0,0-8-5 0,0-5-1 16,0-10-3-16,2-3-2 0,0 0-1 15,2 1 1-15,3 1-3 0,1 3-2 16,3 4 1-16,-1 1 2 0,1 9-7 0,0 1 5 16,1 5-3-16,-2 5 3 0,4 4-1 15,-6 3 4-15,2 4 3 0,-10 0-1 0,13 9 4 16,-9 1 0-16,-2 3-1 0,-2 2-4 16,-4 4 5-16,-2 2-5 0,-3 1-25 15,-3-1-29-15,-3-2-40 0,2 0-35 16,-1-7-39-16,3 0-511 0,0-4 229 0,3-4 151 15</inkml:trace>
  <inkml:trace contextRef="#ctx0" brushRef="#br0" timeOffset="4568.2119">2679 331 98 0,'2'-7'130'15,"2"2"-14"-15,-2-1-12 0,0 1-35 0,-2 5-17 16,0 0-24-16,0 0-29 0,0 0-30 15,0 0-162-15,-6 29 66 0,0-8 43 0</inkml:trace>
  <inkml:trace contextRef="#ctx0" brushRef="#br0" timeOffset="5225.3386">1534 2198 86 0,'-11'-21'161'0,"3"4"-4"0,4 1-2 15,0-2-13-15,4 0-8 0,2 4-10 16,4-4-10-16,5-3-9 0,3 2-5 0,6 0-12 15,-2 4-9-15,4 4-5 0,-1 1-3 16,-2 4-5-16,0 4-6 0,1 6-4 16,-2 4-5-16,1 3-1 0,-4 5-6 0,-4 6-2 15,-1 3-2-15,-6 1-5 0,-2 5-5 16,-2 2-2-16,-2-1 0 0,-2-1 1 0,0-3 1 16,0-1 1-16,-1-3-1 0,3-5-5 15,0-2-2-15,2-3 0 0,0-3-3 16,4-3 1-16,5-4-1 0,3-4-2 15,4-4-4-15,4-4 0 0,4-5-5 0,3-2-10 16,1-5-12-16,0-1-3 0,-3 1-4 16,0-1 0-16,-4 0 5 0,-1 4-1 15,-4 1 1-15,-3 1 4 0,-2 2 5 16,-3 2 4-16,1 0 1 0,-3 3 2 0,-2 2 1 16,0 1-2-16,-2 0-2 0,-2 5 2 15,0 0-2-15,0 0 1 0,0 0-1 0,0 0 1 16,6 16 0-16,-3-11 1 0,2 4 0 15,-1-2 0-15,4 0 1 0,0-1 1 16,0 1 4-16,6-1 4 0,-2 0 2 16,-1-4 5-16,1 0 2 0,2-2 1 0,-2 0 3 15,0-2 6-15,-1-2 3 0,2-4 6 16,-5 2 3-16,1-1-3 0,-5-2-4 0,-2 2-3 16,-2-4-4-16,-6 4-4 15,-3 0-4-15,-3-2-2 0,-6 6-11 0,0-2-8 16,-6 4-21-16,3 1-17 0,-2 0-25 15,4 1-30-15,-1 2-32 0,6-1-28 16,1-2-14-16,5 1-6 0,8-1 5 0,-9-3 3 16,9 3-358-16,9-11 179 0,-1 0 117 15</inkml:trace>
  <inkml:trace contextRef="#ctx0" brushRef="#br0" timeOffset="5448.8682">2186 1945 612 0,'19'-21'-33'0,"-2"2"19"16,-4 3 16-16,1 3 15 0,-3 0 9 15,0-1 15-15,-1 3 2 0,0 0-1 16,4-1 2-16,-2 1-3 0,1-1-5 0,-2 3 0 15,1 1-3-15,1 0 0 0,-1 3-2 16,2 3 1-16,-2 0 2 0,-4 4-3 16,3 0 0-16,0 6 1 0,-3 1-3 0,-1 3-8 15,-3 3 7-15,0 0 3 0,0 4-9 16,-2-2-1-16,0 0-1 0,0-2-4 16,0 1-1-16,0-5-11 0,1 0 10 15,1 0-3-15,3-3 0 0,-1 0-2 0,4-4-9 16,1-2-18-16,2-4-36 0,1-2-33 15,3-1-36-15,3-5-258 0,-2-3 129 0,4 0 86 16</inkml:trace>
  <inkml:trace contextRef="#ctx0" brushRef="#br0" timeOffset="5611.1079">2802 1577 32 0,'0'-4'144'0,"0"4"-14"15,0 0-12-15,0 0 2 0,0 0-2 16,8 18-10-16,-2-3-4 0,-1 2-10 0,4 8-6 15,-5 1-13-15,4 7-3 0,1-1-7 16,-3 2-10-16,2 2-27 0,-1 1-43 16,-1-1-45-16,3-4-63 0,-5-2-270 0,0-7 134 15,0-3 88-15</inkml:trace>
  <inkml:trace contextRef="#ctx0" brushRef="#br0" timeOffset="7948.1425">5808 529 72 0,'10'2'115'0,"-10"-2"15"0,4 2 8 0,-4-2 3 16,0 0-5-16,7 2-14 0,-7-2-15 16,2 6-10-16,-2-1-8 0,0 5-4 15,2 1-4-15,-2 6-3 0,2 1-8 0,1 3-5 16,1 4-4-16,2-2-6 0,2 2-2 15,-2 3-7-15,6-6-5 0,0 3 1 16,1-4-1-16,3 0-4 0,2-4-2 0,0-3 0 16,4-3-1-16,1-3-6 0,-2-4-1 15,0-4-1-15,5 0-3 0,-1-6-2 16,1 0-1-16,-3-4 1 0,0-3 1 0,-1 0 0 16,-4-3 1-16,-1 1 1 0,0-2-1 15,-6 0 6-15,1 2-1 0,-4 2 1 16,0 0 2-16,0 2-3 0,-4 3-4 0,0 2-5 15,-2 1-2-15,-2 5-4 0,0 0 2 16,0 0-3-16,-2 24 0 0,2-12-2 16,-2 2-1-16,4 5 0 0,0-2 1 15,2 2-6-15,1-1 1 0,3 3-1 0,3-4-6 16,2 0-5-16,-3-7-3 0,8 5-5 16,-6-6-2-16,4-2 1 0,2-1-8 15,-1-1-4-15,-1-4 1 0,4-2 1 0,-4-4 1 16,4-1-1-16,1-2 3 0,-2-4 0 15,-2-3 3-15,1-3-1 0,-2-3 4 16,2-1-4-16,-3-3 4 0,3 0-1 0,-6 2 5 16,-2 3-2-16,2 2 9 0,-2 0 6 15,-2 5-5-15,1 1-3 0,-3 4 4 16,1 2 6-16,1 4 3 0,-2 4 0 0,3 4 6 16,-1-1-1-16,2 7 0 0,0-2 1 15,-2 8 1-15,0 0-3 0,0 2 2 16,3 4-1-16,-4-2-6 0,1-1 3 0,-2 2 1 15,3-2 2-15,-3-1-5 0,0-2 1 16,1 0-2-16,-3-4 1 0,1-1 2 16,-1-1 0-16,0-3-1 0,0 1 3 15,0-2 5-15,0-2-1 0,0-5 1 0,3 1-1 16,-7-2-2-16,0 0 1 0,19-7-3 16,-13-1-1-16,3-1 0 0,1-1-3 0,-1 1 3 15,2-3-5-15,-1 0-2 0,0 4 2 16,2-3 1-16,-2-1-1 0,-2 5-3 15,3 0 2-15,-2-1-1 0,1 4-1 16,-1 1 0-16,1 3 1 0,0 0-1 0,2 2 0 16,-2 3 1-16,2 1-2 0,1 2 0 15,-2 0 3-15,2 3 1 0,-3-1 0 0,3-1-3 16,-2 1 3-16,-1-1-2 0,0-2-1 16,-1 1 3-16,2-1-2 0,-1-1 4 15,-4-2-6-15,3 0 8 0,-1 0-1 16,3-2-2-16,2-2-1 0,-1 0 3 0,4-4-6 15,2-2 3-15,1-1 0 0,3-3-2 16,-2-1 2-16,4 0 2 0,-3-3-6 0,0 1 0 16,2 1 2-16,-3 1-3 15,-2-1 0-15,-2 5-2 0,-2 1-1 0,-1 0 2 16,0 4 1-16,0 4 2 0,-1 0 0 16,0 4-4-16,4 2 2 0,-4 1 4 15,3 3-3-15,2-1 0 0,-2 1 3 0,-1-3-5 16,6 3 3-16,-4-1 0 0,2-3 0 15,-1 1 1-15,-1-2 1 0,0-1 0 16,2 0 1-16,0-2-2 0,-2-2-1 0,3-1-1 16,-4-1 0-16,2-1-1 0,-3-3-1 15,2-2 1-15,-4-2 0 0,-1 1 0 0,0-1 4 16,-3 1-2-16,-1 1 1 0,-1 0 9 16,2 0 3-16,-2 0-4 0,-2 3 1 15,-4 3 0-15,0 0 12 0,14 9 8 16,-12 2 8-16,2 2 4 0,0 3 4 0,2 7 6 15,-2 2-1-15,1 6 3 16,-3 6-1-16,2 4-5 0,-2 5-5 0,1 6-2 16,-1 3-3-16,-2 6-3 0,0-3-4 0,-2-1-1 15,2-2-5-15,-3-8 1 0,3-6-2 16,-2-1-3-16,2-9-2 0,0-5 3 16,-2-4 2-16,2-5-5 0,0-10 0 0,2-7-1 15,-2 0-4-15,0 0 1 0,0-40-4 16,5 8-2-16,-8-8 1 0,6-11-4 15,1-7 4-15,0-22-5 0,5-1-3 0,3-4-4 16,5 3-2-16,0 6-2 0,4 2 0 16,0 9 0-16,2 3-3 0,-1 13 4 15,-6 13-1-15,2 10 1 0,-2 1-2 16,1 6 2-16,1 6-1 0,-6 4-1 0,2 3 2 16,-2 3 0-16,-4 8-6 0,-2 1 6 15,-2 2-5-15,-2 6-5 0,-4 3-5 0,-2 0-17 16,-8 4-5-16,-2 2-15 0,-2-2-13 15,-1-3-13-15,4 0-17 0,3-5-19 16,-1-1-22-16,7-5-32 0,0-2-19 0,4-5 6 16,0 0 17-16,0 0 2 0,19-19 17 15,-9 7 16-15,5-3 13 0,2-1 20 16,1-1 17-16,-4 2 25 0,3-1 27 0,-4 5 18 16,-3 0 25-16,1 1 21 0,-3-1 12 15,0 5-7-15,-1 0-8 0,0 4-4 16,-7 2 11-16,10 6-1 0,-4 0 3 0,-2 2-2 15,3 3-9-15,-1 0 5 0,1 3-5 16,1-1 3-16,-2 0-8 0,5 1-7 16,-3-4 5-16,5 2-1 0,-2 0 0 0,-1-5 2 15,3-1 3-15,-2-1-6 0,1-4-1 16,3-1 0-16,-2-3-2 0,4-1-1 16,-1-2-5-16,0 0 1 0,-2 0-2 0,1 0 1 15,-2-1-3-15,0 2-4 0,-3 1 2 16,-2 0-3-16,1 0-2 0,-2 2-3 15,3 2 0-15,-2 2 2 0,1 2 0 0,2 1 1 16,-1 1 1-16,3 3 2 0,1-2-4 16,2 2 2-16,-4 0-5 0,5-2 9 15,-2 2 2-15,4-3 4 0,-4 0 3 16,2-3-4-16,1-2 1 0,2-1 0 0,-1 0 1 16,-2-2-3-16,0-4-1 0,-1-2-2 15,2-2 2-15,-4 1-1 0,-1-1-3 0,0 1 3 16,-3 0-3-16,1 2 2 0,-1 0-1 15,-1 1 2-15,-2 0 2 0,1 1-5 16,2-1 0-16,1 2 0 0,4 2-1 16,0 0 6-16,3 0-1 0,2 2-4 0,0 2 2 15,4 2 3-15,-3-2 0 0,3 6 1 16,-2-3-4-16,-4 3 2 0,1 0-2 0,-6-1 4 16,-1 2 7-16,-3 3 7 0,-5-2 7 15,-6-1-1-15,-2 1-2 0,-3 2-4 16,-5-3 0-16,-4-2-16 0,0-1-53 15,-4-3-86-15,2 0-564 0,-4-7 237 0,-3-4 156 16</inkml:trace>
  <inkml:trace contextRef="#ctx0" brushRef="#br0" timeOffset="9028.3841">9607 387 182 0,'-2'-12'172'16,"2"3"-17"-16,-2 1-21 0,2 2-15 0,0 6-11 15,0 0 0-15,0 0 1 0,12 29-7 16,-4-2-7-16,4 7-5 0,0 12-6 16,1 4-4-16,6 17-7 0,-4-9-2 15,3 8-10-15,-2-8-2 0,5 6-6 0,-4-13 13 16,0-7-7-16,-3-3-6 0,6-4-5 16,-6-6-7-16,4-4-4 0,-6-4 0 0,3-4 0 15,0-4 3-15,0-6 2 0,3-1 3 16,0-6-4-16,0-2-3 0,2-6-5 15,3-1-4-15,1-5-5 0,0-2-2 16,2-6-3-16,1 1-4 0,-1 0 0 0,0 2-7 16,1 0-1-16,-6 5-3 0,0 0-4 15,1 5-3-15,-4 1 0 0,1 4 2 16,1 4-2-16,0 2 4 0,4 4 1 0,1-1-1 16,1 3 0-16,-1-1-3 0,2 1 3 15,-1 0 0-15,1-1 4 0,-1-2-2 16,-2 0 5-16,0-1 14 0,-2-1 14 0,-1-5 16 15,-3 0 7-15,2-2-2 0,-3-7-1 16,0 1-6-16,-2-6-6 0,-3-5-5 16,-4-2-4-16,-2-3-6 0,-4-5-3 15,-7-1-7-15,0-2 1 0,-1-4-5 0,0 8-1 16,0 4-12-16,-1-1-12 0,3 6-23 16,0 2-28-16,2-1-21 0,2 8-7 15,2 0 3-15,2 2-5 0,5 4-7 0,3 4-7 16,4 0 2-16,4 1 13 0,4 5-2 15,-1 3 16-15,3 0 10 0,-4 0 2 16,4 3 10-16,-3-1 14 0,-1 3 7 0,-2 1 10 16,-2 0 11-16,-2 2 2 0,1 0 10 15,-2 1-6-15,0-2 8 0,-1 3 2 16,0-1-2-16,0-2 4 0,1-1 1 0,0-1 3 16,0 0 0-16,1-1-1 0,4-3 6 15,-4-3 10-15,4-1 10 0,-3-2 13 16,-3-4 9-16,-1-2 2 0,2 0 4 0,-7-6-6 15,-2 1-1-15,-1-3-9 0,-5-1-4 16,-3-3-3-16,-5 1-4 0,-6-1-5 16,-6 0-7-16,1 1 0 0,-3 1-13 0,-4 2-9 15,-2 1-14-15,5-1-25 0,-1 4-23 16,6 1-38-16,0-1-43 0,4 4-34 16,1 0-24-16,5 0-440 0,1 1 217 15,7 1 144-15</inkml:trace>
  <inkml:trace contextRef="#ctx0" brushRef="#br0" timeOffset="9427.7904">11288 819 114 0,'29'5'114'16,"-2"-1"-7"-16,-1 2-13 0,-7 0-12 0,0-1-5 16,-4 1-10-16,0 1-8 0,-4-1-10 15,-1 1-1-15,-2-1-2 0,-4 3-2 16,1-3-3-16,-3-2 14 0,-2 2-2 0,-2 0 16 15,2-6 8-15,-5 6 1 16,5-6 5-16,-4 3 3 0,4-3-7 0,0 0-2 16,0 0-11-16,0 0-7 0,11-21-5 15,0 14-7-15,1 0-5 0,5-4-5 0,3 3-10 16,2-3-7-16,2 1-4 0,1-4-3 16,3-1 1-16,0-2-3 0,-3 0 1 15,0-4 1-15,-2-2-5 0,1-4 5 0,-5 1-4 16,-2-5 3-16,-2 1 5 0,-5-3 5 15,1 3 5-15,-5 3 1 0,-1 2 2 16,-1 2 1-16,0 4-3 0,0 3-4 0,-2-2 0 16,0 7-6-16,-2 1-4 0,0 4 2 15,0 6-1-15,0 0-4 0,0 0 1 16,-4 25-1-16,2-8-2 0,2 7-2 16,2 2 0-16,-2 0-11 0,2 5-25 0,2 0-33 15,2 1-31-15,6 1-38 0,0-1-50 16,3-5-473-16,4-1 222 0,2-7 147 0</inkml:trace>
  <inkml:trace contextRef="#ctx0" brushRef="#br0" timeOffset="9787.1224">12667 726 205 0,'5'-6'204'0,"-5"-1"-10"0,0 2-15 15,-7-1-16-15,-1 5-16 0,-2 1-15 0,-5 1-14 16,-4 4-12-16,-6 5-14 0,-3 2-4 15,0 5-11-15,1 0-8 0,1 5-8 16,3-1-8-16,4 0-10 0,4-3-5 0,3 0-1 16,5-4-3-16,5 3-2 0,0-9 1 15,6 1-6-15,3-3-1 0,5-4 5 16,1-4 3-16,4-4 11 0,2-6 4 16,0-4 14-16,6-4-3 0,5-13 10 0,-5-5-14 15,7-16 1-15,0-8-4 0,-1-3-4 16,-5-1 4-16,-5 1 4 0,-4 11 8 0,-6 12 0 15,-3 10 0-15,-4 6-3 0,2 2-13 16,-3 10-10-16,-6 7 1 0,-1 9-5 16,4-2 0-16,-14 28-6 0,1 2-2 15,0 13-3-15,0 7-4 0,1 22 0 0,2 3-2 16,-2-4-27-16,2-6-43 0,0 6-57 16,1-10-56-16,-2 14-49 0,-8-7-56 0,-1-2-618 15,-14 0 302-15,-13-9 200 0</inkml:trace>
  <inkml:trace contextRef="#ctx0" brushRef="#br0" timeOffset="10123.4707">6220 2234 88 0,'-6'-3'206'0,"14"-3"6"16,20-4-10-16,18-1-9 0,39-10-10 15,44-8-11-15,35-1-7 0,74-11-5 16,23 0-6-16,16-3-9 0,20 0 1 0,12 3-10 16,6-3-8-16,2 0-7 0,-2 6-8 15,0 3-6-15,-2 4-8 0,-11 5-9 16,-12 1-7-16,-15 6-4 0,-15 1-6 0,-10 0-8 15,-53 5-9-15,-4-1-8 0,-13 3-4 0,-8-2-2 16,-18 1-17-16,-13-1-26 16,-34 1-48-16,-14-1-46 0,-11 1-48 0,-19 1-53 15,-14 0-54-15,-13 0-635 0,-2-3 301 16,-2-3 199-16</inkml:trace>
  <inkml:trace contextRef="#ctx0" brushRef="#br0" timeOffset="10302.9872">13752 649 2317 0,'10'-15'-4'0,"2"4"-9"0,-2-1-8 16,-2 4 5-16,-2 1 4 0,-2-1 7 16,2 3-3-16,-4-1 3 0,3 0-7 0,-1 1-21 15,1 1-29-15,-3 0-36 0,-2 4-53 16,0 0-488-16,0 0 218 0,0 0 143 0</inkml:trace>
  <inkml:trace contextRef="#ctx0" brushRef="#br0" timeOffset="10439.2998">13788 1158 118 0,'6'8'202'16,"0"-1"-11"-16,-4-3-5 0,0 0-12 15,2 0-18-15,-2-1-16 0,-2-3-33 0,2 6-40 16,-2-6-46-16,0 0-71 15,0 0-397-15,0 0 152 0,-18-2 101 0</inkml:trace>
  <inkml:trace contextRef="#ctx0" brushRef="#br0" timeOffset="28764.1888">5571 3138 31 0,'-9'-19'157'0,"4"2"-4"15,1 7-7-15,0 1-11 0,2 2-14 16,-2 4-13-16,4 3-9 0,0 0-7 0,-4 19 0 15,4 3 1-15,0 16 2 0,2 16-3 16,2 28-10-16,2 6-6 0,0 9-4 16,6 25-7-16,-4-3-6 0,4-1-7 0,-3-18-8 15,2-5 0-15,-1-6-5 0,-1-2-4 16,-1-12-3-16,0-18-5 0,-4-10 0 16,-2-12-4-16,2-6-1 0,-2-8-7 0,-4-10-2 15,-2-5-6-15,-4-8 0 0,8 2-1 16,-23-32-5-16,2-4 0 0,-8-27 2 15,-3-11-3-15,-9-21 0 0,3-7 1 0,2-5-1 16,3-1-2-16,-1 0-1 0,4 1 0 16,11 17 3-16,2 6 6 0,2 4 4 15,9 16-2-15,4 10 0 0,4 8-1 16,6-1-2-16,3 10 0 0,6-1-3 0,6 4 8 16,1 11-1-16,5 7-1 0,-1 2 1 15,2 8 1-15,3 6 0 0,3 8 1 0,0 5 0 16,4 10-3-16,-4 8 0 0,-5 0 1 15,8 19-1-15,-13-6-2 0,-10-2 1 16,-5 1-3-16,-6-1 0 0,-5-1-1 16,-12 8-4-16,0 1-13 0,-11 12-18 0,-7-2-22 15,-2-5-22-15,5-11-24 0,1-11-24 16,3-1-29-16,2-10-25 0,4-2-371 0,2-1 187 16,2-4 123-16</inkml:trace>
  <inkml:trace contextRef="#ctx0" brushRef="#br0" timeOffset="29241.4013">5878 4267 51 0,'0'0'164'0,"0"0"-5"15,12-10-8-15,-6 3-12 0,1-5-6 0,-1-3-11 16,3-4-7-16,-3-3-12 0,1-3-6 15,1-3-8-15,-2-3-6 0,-2-2-6 16,-2 0-3-16,-2 2-6 0,0 0 0 16,-2 2-2-16,0 1-1 0,0 3-1 0,0 4-6 15,-4 2-3-15,2 3-11 0,0 1 0 16,-3 8-8-16,3 1-3 0,-3 6-4 0,7 0 1 16,-10 15-5-16,3 0-2 0,7 4-2 15,0 2-2-15,5 6-4 0,1 1 1 16,4 6 0-16,8-2-2 0,0 2-4 15,8-2 2-15,1-3-2 0,-3-6-3 0,2-2 0 16,-2-7 2-16,2-2-2 0,-3-5-1 16,-1-4-4-16,-2-6 3 0,4-4-2 0,-1-5 3 15,1-2-1-15,-2-7-3 0,0-4 3 16,-3 0-5-16,0 0 0 0,-4-1-1 16,1-1 3-16,-4 5-3 0,0 1 2 15,-2 3 1-15,-1 3-1 0,2 1 0 0,-3 5-2 16,1 5 6-16,1 0-4 0,3 4-1 15,0 2 4-15,1 4-2 16,1 1 0-16,-2 3-9 0,2 1-12 0,-1 1-21 0,2 3-23 16,0-2-34-16,-1 0-39 0,0 2-34 15,0-6-493-15,-3 1 226 0,3-2 148 16</inkml:trace>
  <inkml:trace contextRef="#ctx0" brushRef="#br0" timeOffset="29537.9055">6824 3823 103 0,'2'-6'141'0,"0"1"-6"16,0-1-18-16,0 3-6 0,-2 3-12 0,6-5-7 15,-6 5-8-15,0 0-7 0,18 6-2 16,-12 2-5-16,0 1-9 0,2 4-5 16,3 1-3-16,-4 1-12 0,-1 0 3 15,0 0-4-15,-2 1-6 0,1-1 2 0,-3-4 3 16,0 0 8-16,-2 2 5 0,-2-5-2 15,2 1 6-15,-5-6 1 0,3 2 0 0,2-5-1 16,0 0-5-16,0 0-4 0,-14-14-6 16,12 3-2-16,2-3-5 0,2-3-7 15,0 0-2-15,0-1-1 0,2-1-5 16,2 2-7-16,1 0-21 0,-1 2-27 0,0 0-29 16,3 1-31-16,2 2-36 0,-3-2-46 15,2 4-396-15,4 1 195 0,-6 0 129 16</inkml:trace>
  <inkml:trace contextRef="#ctx0" brushRef="#br0" timeOffset="30310.0536">7458 3617 142 0,'-25'10'166'0,"13"0"-7"15,-10 3-6-15,2 5-9 0,-4 3-8 16,1 3-16-16,3 2-14 0,4 2-7 15,2 1-12-15,2 0-7 0,6-2-8 0,4-2-9 16,4-3-6-16,4-1-5 0,6-2-4 16,6-1-5-16,1-5-6 0,6-4-7 15,2-4 2-15,3-4-11 0,2-4 3 16,7-3 0-16,-3-7-4 0,-1-2-1 0,1-1-5 16,0-3 2-16,-2-4-2 0,-7 1 3 15,-3 4 10-15,-3-1 7 0,-4 1 10 16,-2 1 5-16,-5 5 2 0,-4-2 0 0,2 4-8 15,-6 1-2-15,-2 3-7 0,-2 2-3 16,2 4-4-16,0 0-3 0,0 0-1 16,-22 16-2-16,14-6-2 0,1 5-2 0,1-1-1 15,2 2-2-15,-1 1-4 0,3 0 0 16,4 0-1-16,3 0-1 0,1-2-4 16,2-1-1-16,5-2-1 0,2-1-7 15,2-5-4-15,2-3-6 0,2-2-2 0,2-2-3 16,3-6 1-16,2-3-1 0,-1-3 2 15,3-5 1-15,-4-1 1 0,0-2 4 0,-7 0-1 16,3 1 0-16,-8 3 7 0,2-1 2 16,-8 5 10-16,2 0 8 0,-2 3 6 15,-1-2 0-15,0 6-7 0,-5 3-1 16,-2 3 5-16,0 0-2 0,4 18 0 0,-4-2 4 16,0 7-2-16,2 6-2 0,2 7 0 15,0 4-2-15,3 7 0 0,1 6-4 0,0 0 1 16,1-2-2-16,0 0-6 0,1-3-6 15,-4-6-4-15,0-6 0 0,-1-6-1 16,-3-3 5-16,3-5 1 0,-5-3-2 16,-2-7 0-16,-3-1 1 0,-2-9 4 0,-1-2-2 15,8 0 4-15,-16-13 1 0,7-1-1 16,-4-10 3-16,5-4 2 0,-3-6-2 16,5-4-1-16,0-2 0 0,6-4 0 0,0 0-2 15,4 0 1-15,2 2 1 0,5 5-1 16,-1 1-3-16,3 6 2 0,0 4-1 15,1 5 2-15,-1 3 4 0,4 5 1 0,-2 4 2 16,-3 3-3-16,-3 4 4 16,0 4 1-16,-3 4-2 0,-2 3 1 0,-4 3 2 15,-4 4-4-15,0 4-3 0,-7 3 3 16,-2 0 0-16,-6 2-7 0,0 0-1 0,-2-5-8 16,2-3-16-16,0-1-15 0,0-3-24 15,2-6-25-15,2-1-35 0,3-6-31 0,0-2-33 16,4-7-530-16,2-3 243 0,4-5 161 15</inkml:trace>
  <inkml:trace contextRef="#ctx0" brushRef="#br0" timeOffset="30492.2197">8377 3250 5 0,'16'-25'129'0,"-6"6"-13"0,0 4-4 0,-4 6 0 16,1-2-8-16,-1 10 1 15,1 2 8-15,-7-1 0 0,17 18-2 0,-9-1-2 16,4 6-2-16,4 9-7 0,-4 2-11 15,3 9-4-15,-2 1-6 0,-1 3-11 0,3 2-4 16,-2-1-9-16,0-3-18 0,-1 0-32 16,2-2-42-16,0-3-32 0,1-7-48 15,-3-6-426-15,-1-7 185 0,-2-4 122 16</inkml:trace>
  <inkml:trace contextRef="#ctx0" brushRef="#br0" timeOffset="30646.329">8648 3652 113 0,'-8'-8'196'0,"1"1"-16"0,3 1-17 16,0 2-13-16,2-2-20 0,4-2-9 16,2 1-14-16,7-3-8 0,4-1-10 0,4-3-13 15,11-3-5-15,3-3-24 0,7-4-39 16,20-6-41-16,1 0-51 0,0-4-52 0,-1 2-305 16,-3-4 149-16,0 2 100 15</inkml:trace>
  <inkml:trace contextRef="#ctx0" brushRef="#br0" timeOffset="30906.6055">9995 2621 204 0,'2'-9'249'0,"0"1"-4"16,-4 2-9-16,2 6-23 0,-7-2-15 0,7 2-22 16,-21 21-6-16,0 4-11 0,-13 28-11 15,0 15-9-15,-2 6-17 0,-2 21-10 0,11-14-11 16,1 5-6-16,7-1-10 0,9-2-7 15,6-2-5-15,6-12-8 0,8 6-6 16,2-3-7-16,8-5-2 0,5-6-8 16,-1-12-5-16,-4-8-7 0,6-4-6 0,1-4-10 15,-3-7-12-15,-4-1-21 0,2-4-18 16,-5-4-30-16,2-4-19 0,-4 0-33 16,-1-2-39-16,-2-4-62 0,-4-3-621 15,0-4 286-15,-2 0 189 0</inkml:trace>
  <inkml:trace contextRef="#ctx0" brushRef="#br0" timeOffset="34413.5813">10704 3244 13 0,'0'0'145'16,"4"-4"-10"-16,-2-2-3 0,-2 6-13 0,0-9-10 16,-2 3-5-16,0 0-4 0,-3 0 0 15,-1 1-9-15,-5 1-18 0,1 2-2 16,-5 2-2-16,-7 6-10 0,-2 2 1 15,-11 5 0-15,-5 8 1 0,0 4-4 16,-15 8 3-16,4 4-4 0,13-5-6 0,8-7-3 16,12 0-6-16,5-2 0 0,9 0-4 15,8 2-1-15,7-1-2 0,11 1-5 16,12 1-3-16,23 13-5 0,7-5 0 0,1-3 0 16,2-3-4-16,-2 0-2 0,-3-1 0 15,-14-5-1-15,-9-3-4 0,-11-4 6 16,2 0-2-16,-8-3 5 0,-3 3 12 0,-5-2 9 15,-8 0 1-15,-3 1-5 0,-8-1 4 16,-7 2-10-16,-11-1 4 0,-9 0-3 16,-10 4-4-16,-7-5-3 0,-3 3-4 0,-4-7 2 15,1-1-5-15,2-1-8 0,5-5-8 16,3-2-25-16,1-4-22 0,3-4-27 16,7-6-34-16,4-2-30 0,8-4-22 0,5-5-24 15,6 0-454-15,7-6 217 0,8-5 142 16</inkml:trace>
  <inkml:trace contextRef="#ctx0" brushRef="#br0" timeOffset="34937.8341">10853 2958 62 0,'12'-12'122'16,"-4"4"-19"-16,-2 3 3 0,3 7 16 0,-1 8 12 16,3 3 2-16,2 8-3 0,1 12-4 15,1 7-6-15,2 4-9 0,8 23-11 0,-1 1-11 16,-4 2-6-16,2 0-9 0,-3 3 5 15,-2-3-4-15,0 0-17 0,-5-16-23 16,0-6-27-16,-6-8-22 0,-2-3-23 16,0-8-23-16,-4 0-23 0,-2-8-13 0,-2-4-13 15,-2-3-1-15,-3-7-1 0,-2-5 9 16,-1-6 11-16,-5-1 12 0,-3-11 16 16,2-4 16-16,-2-4 18 0,2 0 22 15,5 1 8-15,0 2 11 0,6-1 8 0,3 4-2 16,4-1 15-16,2 0 2 0,5 2 4 15,6-2 0-15,4 1-2 0,1 1 3 0,8-2 3 16,4 2 0-16,5 2 0 0,3-4 0 16,3 2-3-16,-5 1 1 0,0 1-5 15,-2 0-3-15,-5 0 1 0,-1 1 5 16,-5 1 0-16,-4 1 1 0,-4-2 3 0,-3 3-7 16,-2-3 0-16,-4 1-2 0,-2 2-1 15,-6 3-4-15,0-3 0 0,-2 5-1 0,-3 1-3 16,-2 3-2-16,1 1-4 0,0 1 0 15,-1 3-4-15,-1 2 2 0,3 3-3 16,-4 2 2-16,7-1-2 0,0 6-4 16,2-1 2-16,4 1-4 0,2 2 0 0,2 1 0 15,3 1-3-15,4-2 0 0,2 2-1 16,-1-2-3-16,6-2 3 0,-2 0-5 16,2-2 2-16,-1 2-7 0,2-6-12 0,-2 1-9 15,-3-2-21-15,0-3-11 0,-2-3-22 16,-1-1-32-16,-2-1-32 0,-3-1-485 15,-1-1 213-15,-1-3 141 0</inkml:trace>
  <inkml:trace contextRef="#ctx0" brushRef="#br0" timeOffset="35353.8013">11762 3363 31 0,'-8'0'170'0,"8"0"-11"15,-9 6-9-15,6-2-15 0,1 5-11 16,2 0-12-16,0 0-11 0,0 3-9 16,2 1-10-16,3 0-11 0,0 2-6 15,-1-1-5-15,2-1-7 0,0 0-5 0,0-1-7 16,1-1-4-16,-3-1 0 0,1-2-3 15,1-4-10-15,-4-1 3 16,2-2-2-16,-4-1-4 0,0 0 0 0,13-13 2 0,-11 4-3 16,4-2 5-16,2-3-3 0,1-1-1 15,0 2 0-15,3-4-3 0,3-1-1 16,0 3 0-16,0 2-2 0,2 0-4 0,0 1 2 16,-3 4-1-16,2 1-2 0,0 6-4 15,-1-2 5-15,0 6-1 0,0 0-1 0,1 2-3 16,0 3 2-16,-4 4 0 0,3-1-2 15,-4 0-5-15,1 1-11 0,-3 1-15 16,1 1-23-16,-2-3-28 0,4-1-31 16,-6-3-38-16,0 1-406 0,0-3 187 0,0 0 124 15</inkml:trace>
  <inkml:trace contextRef="#ctx0" brushRef="#br0" timeOffset="35881.8586">12433 3302 102 0,'-7'7'147'0,"1"3"-9"15,0 3-14-15,0 0-13 0,-1 2-8 16,3 1-11-16,1 0-3 0,3 1-15 0,3-1-5 16,1-1-8-16,3 0-4 0,3-2-13 15,1-1 2-15,3-3-11 0,4 0-1 16,2-6-25-16,4-2-10 0,-1-2-4 15,5-5-4-15,-1-3 2 0,0-6 3 0,3-4 2 16,2-8-2-16,-5-6 0 0,-1-2 9 16,-3-8 6-16,-3-4 2 0,-4-1 6 0,-3-2 5 15,-4-3 7-15,-3 4 12 0,-2 9 10 16,0 2 11-16,-4 6 7 0,2 2-4 16,-4 4 5-16,2 5-9 0,0 2-8 15,0 0-4-15,0 9-8 0,0 3-5 0,0 7-1 16,0 0-1-16,0 0-3 0,-6 30-5 15,6-9-1-15,0 5-4 0,0 5-2 0,2 5 0 16,2 1 0-16,0-1-6 0,-2 0-1 16,5 0 1-16,-3-6-3 0,0-4-4 15,0-1 3-15,1-7-3 0,-3 1 0 16,2-3 1-16,1-3-4 0,-3-3 1 0,2-5-1 16,2-1-1-16,2-4 2 0,-8 0-2 15,20-6-1-15,-8-1-1 0,3-1 0 16,2 1-4-16,0-1 3 0,-1 2 1 0,2 0-3 15,-1 3 3-15,2 1-1 0,-4 2 1 16,1 2 0-16,0 3 1 0,-2 1-1 16,1 2-4-16,-2 1-7 0,-1 1-13 0,1 1-24 15,-3 3-35-15,4-4-30 0,-4 4-46 16,2-3-520-16,2 3 230 0,-2-3 152 0</inkml:trace>
  <inkml:trace contextRef="#ctx0" brushRef="#br0" timeOffset="36071.9989">13824 3373 12 0,'2'12'151'0,"-2"-1"-4"0,0 2-11 0,-2-1-15 16,2 1-10-16,-2-1-14 0,-1 3-3 15,-1-3-6-15,1-1-11 0,1-2-23 16,0 0-33-16,0 2-36 0,0-4-37 15,0-1-49-15,0 0-219 0,0-3 108 0,-2 1 72 16</inkml:trace>
  <inkml:trace contextRef="#ctx0" brushRef="#br0" timeOffset="36876.488">14733 2135 116 0,'0'0'121'16,"-6"-3"-13"-16,6 3-8 0,0 0-13 15,0 0 11-15,-2 22-2 0,4-3-5 0,2 6-8 16,0 5-5-16,1 6-1 0,-1 2-7 15,3 5-4-15,-3-1-7 0,2 5-4 16,-2-4-8-16,1 0-5 0,-1-3-6 0,-2 0-27 16,0-4-17-16,-2-5-30 0,2-4-23 15,0-5-22-15,-4-3-31 0,2-2-272 16,-2-5 131-16,0-5 87 0</inkml:trace>
  <inkml:trace contextRef="#ctx0" brushRef="#br0" timeOffset="37263.2846">14440 2059 80 0,'2'-11'126'0,"0"1"-9"0,2 2-5 0,2 3-8 16,-2 1-4-16,7 0-8 0,-1 2-7 16,6 4 4-16,-2 0-9 0,1 4-5 15,0 1-2-15,2 3-4 0,-2 3-4 0,-2 5 2 16,-3-2-8-16,0 5 0 0,-4 1 2 15,2-2-3-15,-4 3 0 0,0 2-7 16,-2 0 3-16,2-1-3 0,-2 0-4 0,2-1-4 16,0 0-2-16,3-1-5 0,1 0 0 15,3 0-4-15,6 3-1 0,2-1-5 16,4 1-2-16,1-1-5 0,5 3 3 16,1 1-5-16,0-2 1 0,-1 1-3 0,-3-5-1 15,-6-1 0-15,0 0 6 0,-4-3 8 16,-5 0 10-16,-2-1 6 0,-5 1 0 15,-6 0-3-15,-5-2-3 0,-8 3-4 16,-9 0-7-16,-10 0 1 0,-9-2-5 0,-1-2-9 16,-7-3-17-16,3-3-22 0,1-3-17 0,3-4-18 15,7 0-22-15,3-2-36 0,6-2-33 16,6 0-35-16,4-1-471 0,10-1 223 16,2 0 148-16</inkml:trace>
  <inkml:trace contextRef="#ctx0" brushRef="#br0" timeOffset="37893.4076">14867 2888 7 0,'8'0'142'16,"1"0"5"-16,-9 0-6 0,11-6-17 0,-5-3-15 15,0-1-4-15,0-4-8 0,3 2-9 16,0-6-7-16,-1-1-12 0,4-2-5 16,1 0-8-16,2 1-4 0,2-4-4 0,3 1-4 15,0 1-10-15,-3 5 0 0,4 1-6 16,-2 3-2-16,3 2-3 0,-6 5-1 15,2 4-2-15,-2 2-3 0,1 3 3 0,1 3-7 16,-2 6 2-16,4 1-1 0,-4 2 1 16,3 1-11-16,-2 1 11 0,-2-1-6 15,1 2 5-15,0 0-5 0,-2-4-4 0,1 0 1 16,2-3 0-16,-2-1 1 0,2-3 1 16,0-1-1-16,2 0 0 0,-2-6-2 15,4 0 3-15,-1-4-3 0,0 0 6 16,4-3-1-16,-5-1 5 0,0-4-3 0,0 1 3 15,-3-3-2-15,0 0-3 0,-4-4 1 16,1 3 2-16,-2 2 5 0,-3 0-1 0,-2 1 1 16,-1 3 3-16,-3 1-3 0,0 2 1 15,-4 2-3-15,2 4-2 0,0 0 4 16,0 0-2-16,-26 14 1 0,18-5 0 16,-1 3-1-16,1 1 3 0,4 0-2 0,0 2 1 15,2-1 0-15,2 1-2 0,0 0-1 16,2 0-7-16,4-1 5 0,0-3-2 0,5-1-3 15,1-1 1-15,1-1 2 0,4-4-2 16,0-4-2-16,4 0 0 0,-2-2 0 16,4-4-3-16,3-1 1 0,-3-3 1 15,1 1-4-15,-3-3 2 0,0 2-2 0,-4-5 2 16,-1 2-1-16,-2 4 11 0,-4-3-1 16,-2 2 0-16,-4 2 1 0,-1 1 1 15,-3 3 1-15,0 4-3 0,-11-2 1 0,11 2 1 16,-16 7 0-16,4 4 0 0,0 2 3 15,4 0-5-15,1 0 2 16,1 5-1-16,1-1 2 0,5 0-3 0,3 2-1 0,1-2-2 16,5 2-1-16,1-2-3 0,4-1-17 15,4-3-27-15,3-4-33 0,4-3-34 16,2-1-24-16,1-4-33 0,2-2-34 0,-1-5-450 16,3-3 219-16,0 0 146 0</inkml:trace>
  <inkml:trace contextRef="#ctx0" brushRef="#br0" timeOffset="38460.3668">16442 2678 10 0,'2'-5'174'0,"2"-3"-18"16,-2 2-10-16,2-1-12 0,2-1-7 15,4-2-4-15,0 1-2 0,0 1-2 0,5 1-5 16,5-1-5-16,-4 4-9 0,2-2-13 16,0 3-13-16,-1 3 0 0,-4-2-10 0,2 4-9 15,-5 0 0-15,0 3-5 16,-2 3-4-16,-2 0-7 0,-2 1-5 0,-4 2 1 15,0 1-5-15,0-1 3 0,0 1-5 16,0-1-5-16,-2-1 0 0,2-2-3 0,0 4 1 16,0-1-6-16,2-3 1 0,2 4-1 15,0-2-3-15,4 1 2 0,1 0 0 16,0-1-4-16,3 1-4 0,-1 3 4 16,3-1 0-16,4 0 0 0,-2 4 4 0,6-1-1 15,3 1-4-15,-1 2 4 0,0 1-2 16,2 0 0-16,-3-3-4 0,-3 1 2 0,-4-5-3 15,2 2-2-15,-8-3-1 0,0-1 2 16,-5-1 2-16,-5-3-3 0,-5 1 1 16,-3-5 1-16,-4 3 2 0,-4-6 7 15,-2-2 4-15,1-4 6 0,0-1 4 0,2-5 3 16,0-1 4-16,2-4-5 0,7 2 2 16,2-4 0-16,4 0-1 0,6-6-7 0,4 0-2 15,8-6 0-15,7-5-4 0,17-7-3 16,3-4-1-16,1-1 0 0,1 4-2 15,-5 2-3-15,-6 3 3 0,-6 7-4 16,-5 0 4-16,-3 2 5 0,-6 5 6 0,-2 4 10 16,-4 2-4-16,-6 1-5 0,-4 7 1 15,-4 1-1-15,-4 4-3 0,-4 5 0 0,-4 2 2 16,-1 5-5-16,0 4-1 0,0 3-5 16,0 3-1-16,2 0-4 0,5 5 4 15,-1 0-4-15,4 3-1 0,3 1-1 16,4-3-8-16,4 1-13 0,5 2-29 0,2-2-38 15,3-4-39-15,6 3-49 0,1-1-45 16,0-7-695-16,2-1 310 0,3-4 204 0</inkml:trace>
  <inkml:trace contextRef="#ctx0" brushRef="#br0" timeOffset="38602.2593">17745 2716 12 0,'14'5'160'0,"-6"3"3"0,-2 1 6 15,-2 2 6-15,-2 4 9 0,-4 2-1 16,0 2-2-16,-4 6-9 0,-2-1-17 15,-3 0-16-15,-2 4-15 0,-2 0-30 0,-2 0-46 16,0-3-55-16,3-1-71 0,-2-5-78 16,2-2-429-16,2-4 199 0,1-3 132 15</inkml:trace>
  <inkml:trace contextRef="#ctx0" brushRef="#br0" timeOffset="39177.6769">18747 1724 1785 0,'-4'-29'4'0,"-5"4"46"15,-1 4 9-15,-3 5-3 0,0 4 4 16,-1 0-2-16,-4 6-8 0,-3 6-4 0,-2 6-2 15,-6 13 9-15,-18 24-2 0,0 13-2 16,0 9-2-16,-3 23-7 0,5 3-1 16,5 5-6-16,13-14 1 0,5-3-4 0,8 3-7 15,5-7 0-15,9-12-1 0,5-12-1 16,5-1-6-16,4-7 0 0,4-4-2 16,3-11-2-16,0-5-2 0,4-6 2 15,-1-8-3-15,3-4-3 0,-6-8 3 0,7-5 0 16,-1-3-4-16,3-6 0 0,-3-5-1 15,3-3 2-15,2-2-1 0,-9 4-1 16,1 3-2-16,-8 2 3 0,4 3-1 0,-8 1 0 16,3 3 0-16,-2 3-2 0,-3 6 2 15,5 7 2-15,0 2-1 0,4 6 0 16,2 8 1-16,2 2 1 0,1 4-1 0,3 3 0 16,3 3-2-16,-3-3-9 0,5 0-32 15,0-3-38-15,4-2-52 0,0-2-68 16,-5-8-625-16,1-6 279 0,-2-3 184 0</inkml:trace>
  <inkml:trace contextRef="#ctx0" brushRef="#br0" timeOffset="39477.0335">19795 2535 39 0,'2'4'222'0,"-2"3"-2"15,0 4-2-15,-2 2-6 0,0 6-16 0,0 7-19 16,-7 7-18-16,0 1-15 0,1 4-14 15,-5 8-15-15,-1 0-14 0,-4-3-40 0,2-3-50 16,-4 0-52-16,4 1-52 0,-1-11-55 16,2-4-438-16,0-5 199 0,3-3 132 15</inkml:trace>
  <inkml:trace contextRef="#ctx0" brushRef="#br0" timeOffset="41237.9552">20615 1667 25 0,'6'-10'110'0,"-2"2"-11"15,0 3-2-15,4 1-4 16,0 6-2-16,5 4 10 0,6 9-5 0,4 5 0 16,9 11-12-16,8 15 0 0,1 6-6 15,1 3-7-15,3 2-9 0,-1-2-5 0,3 2-11 16,-3-4-2-16,-2-1-1 0,1-1-6 15,-9-11 4-15,-5-9-8 0,-1 0-4 16,-6-9 3-16,0 0 1 0,-5-8 12 0,0-3 4 16,-2-7 7-16,-3-4 5 0,2-3 8 15,-2-7-2-15,-2-5-2 0,1-5-4 16,-2-8 1-16,-1-6-8 0,-2-4-3 0,1-10-6 16,-1-3-8-16,0-5-5 0,-2-2 4 15,8-16-3-15,-4 11-6 0,0 11-4 16,0 2-4-16,-1 9 2 0,-1 4-6 0,1 3 1 15,-1 6-4-15,-2 4-16 0,0 4-16 16,-1 1-26-16,1 3-17 0,2 6-10 16,-2 4-29-16,2 4-29 0,-6 2-42 0,14 8-482 15,-8 2 222-15,-2 4 148 0</inkml:trace>
  <inkml:trace contextRef="#ctx0" brushRef="#br0" timeOffset="41423.686">21964 2221 138 0,'2'31'172'15,"-2"-3"-1"-15,-2-1-14 0,2-1-13 0,0 1-15 16,-2 1-12-16,0 1-16 0,-2 2-19 16,2-3-28-16,-2-2-22 0,0 1-36 15,0 1-42-15,0-6-34 0,0-3-317 16,0 0 135-16,2-4 89 0</inkml:trace>
  <inkml:trace contextRef="#ctx0" brushRef="#br0" timeOffset="42151.2947">22908 1833 100 0,'2'-6'178'0,"-2"6"-19"0,0 0-15 15,0 0-11-15,0 0-9 0,-8 28-3 16,3-6-10-16,-1 6-13 0,2 6-7 0,-4 2-8 16,4 4-9-16,-6-2-7 0,6 3-7 15,-2-3-11-15,2-7-21 0,0-3-25 0,0-2-28 16,2-5-33-16,0-4-20 0,-3-2-34 16,3-5-347-16,0-4 156 0,-3-4 103 15</inkml:trace>
  <inkml:trace contextRef="#ctx0" brushRef="#br0" timeOffset="42447.1468">22809 1855 6 0,'6'-7'102'0,"-2"1"-5"15,5 4 2-15,0 2 4 0,3 4 1 16,7 5 1-16,4 7-9 0,7 3 0 16,5 6 0-16,19 14 1 0,-1 1-4 0,2 4-4 15,-1 3 0-15,4 0-8 0,-1-4-3 16,-2-1-5-16,-2-5-1 0,-9-9-2 15,-10-4 5-15,-4-7 3 0,-3 0 6 16,-1-9 11-16,-5-2 4 0,0-6-3 0,-2-3-9 16,3-8-4-16,-4-3-8 0,0-6-8 15,0-7-7-15,-3-1-4 0,0-6-5 0,0-10-6 16,-7-1-5-16,-2 1-7 16,-3 0-3-16,-1 2-7 0,-7-2-11 0,1-6-16 15,-4 5-21-15,-2 1-26 0,-1 8-20 16,0 3-32-16,-2-1-23 0,3 4-42 0,-4 1-43 15,2 6-495-15,2 1 240 0,-3 1 158 16</inkml:trace>
  <inkml:trace contextRef="#ctx0" brushRef="#br0" timeOffset="42672.0048">23881 1400 35 0,'37'34'159'15,"1"3"-3"-15,8 12 1 0,3 6 4 16,2 6-2-16,11 16-6 0,-6-2-2 0,-11-8-15 16,-3-1-9-16,-8 1-13 0,-9-2-12 15,-1 1-10-15,-14-14-12 0,-4-6-9 16,-6-8-14-16,-6 1-12 0,-4-4-20 16,-7-1-21-16,-4-3-23 0,-7 0-28 0,-1-4-32 15,-5-5-36-15,4-5-26 0,-3-4-398 16,-1-1 184-16,-1-2 120 0</inkml:trace>
  <inkml:trace contextRef="#ctx0" brushRef="#br0" timeOffset="43664.9841">20639 1735 34 0,'4'-8'157'0,"0"2"-1"15,1-1-11-15,-1 1 2 0,-2 0-9 0,2 0-6 16,1 1-4-16,-1 2-3 0,0-3-7 16,0 1-3-16,-1 2-5 0,1-1-6 0,-4 4-12 15,0 0 0-15,0 0 5 0,8 13 4 16,-4 5 10-16,0 8-1 0,-2 11-5 15,0 5-3-15,1 11-10 0,-3 2-7 16,0 4-10-16,-3 23-6 0,1-16-5 0,-2-6-6 16,4-1-6-16,-2-3-6 0,0 0-4 15,2-10-9-15,0 0-15 0,0-4-22 16,0-4-23-16,0-8-28 0,2-1-25 16,-2-2-23-16,0-6-25 0,2-3-22 0,0 0-41 15,-2-7-597-15,4 0 268 0,-1-4 177 16</inkml:trace>
  <inkml:trace contextRef="#ctx0" brushRef="#br0" timeOffset="46677.4698">14782 2194 18 0,'4'-3'117'0,"-4"3"-12"0,0 0-6 0,0 0-15 16,0 0-10-16,0 0-4 0,4-4-11 15,-4 4 0-15,0 0-4 0,0 0-9 0,0 0-5 16,0 0 0-16,0 0-6 0,0 0-3 16,0 0-4-16,-22 0-7 0,22 0 4 15,-15 4-8-15,6-3 5 0,0 1-5 16,1 0 5-16,-2 0-5 0,2 0 6 0,-4 0 2 16,4 0 2-16,-2 0 5 0,-1-1-7 15,3 4 9-15,-3-4-3 0,0 1-2 0,3 2 2 16,-2-2-5-16,0-2 5 0,4 2 3 15,-2 0-2-15,0 1-14 0,8-3 13 16,-11 3-3-16,11-3 6 0,-11 0-6 16,11 0 2-16,-6 1 1 0,6-1-1 15,0 0 1-15,-9 2 0 0,9-2-3 0,0 0 1 16,0 0-2-16,0 0-2 0,0 0-3 16,0 0-2-16,0 0 1 0,0 0-3 15,0 0-4-15,9-15 2 0,-3 9-4 0,5 0-3 16,2-1 0-16,1-1-1 0,4 1 0 15,2-3 0-15,2 1-1 16,1 0 0-16,1-2-1 0,-2 4 1 0,4 0-4 0,-3-1 0 16,3 3 2-16,-3-1 0 0,-2 1-3 15,-2 2-1-15,-2-1 1 0,0 2 0 16,-3-1 0-16,0 6 1 0,-2-1 1 0,-1 2-1 16,-1 4 1-16,-3-1 0 0,1 3-2 15,-3-1 5-15,-3 1 2 0,0 4 3 16,-4-4 6-16,-2 4 0 0,-1 1 6 0,-3-2-4 15,-1 0 6-15,-4 3 1 0,-1-1-2 16,-6 0 3-16,2 0-6 0,-4-2 2 16,-1 5-4-16,-1-5 1 0,4 0-3 0,-2 1-2 15,1-3 1-15,5 1-5 0,-2-3-1 16,4 1-4-16,1-2 1 0,0-1 2 0,5 1-9 16,-3-2 6-16,3-1-2 15,1-1-3-15,1 0 0 0,0-2 0 0,1 4 0 16,1-5-1-16,0 3 0 0,4-4-1 15,-2 6 1-15,2-6-2 0,0 0 1 0,10 4 2 16,1-2-5-16,-11-2 5 0,26-2 0 16,-10 0 0-16,6 0-3 0,-2 0 0 15,8-2 5-15,-1 2-2 0,1-1 2 16,0 0-1-16,-1 0-1 0,1 3-4 0,-4 0 4 16,-2 0-2-16,0 2-3 0,-1 2 6 15,-1-1 0-15,-2 1 2 0,-1 4-3 16,-2 1 1-16,-3 1 2 0,-1 0-4 0,-3 4 5 15,-2 0-2-15,1 1-2 0,-7 0-2 16,3 1 2-16,-6-1 2 0,1 2-1 16,-5-2 1-16,1-1-1 0,0-1-2 0,-3 0 0 15,1 0-1-15,-3-1 2 0,1-3-7 16,-1 1-8-16,1-3-15 0,-4 1-14 16,4-3-15-16,0 0-11 0,1-2-20 0,1 1-26 15,-1-2-22-15,1-2-21 0,8 0-33 16,-15-2-394-16,9 1 199 0,6 1 131 15</inkml:trace>
  <inkml:trace contextRef="#ctx0" brushRef="#br0" timeOffset="47235.3998">14651 2217 58 0,'0'-8'151'0,"0"8"-11"16,-2-7-1-16,2 7-3 0,0-10-10 0,-2 6 0 16,2 4-10-16,-2-9-4 0,-1 5-7 15,3-1-7-15,-2-1-4 0,2 6-1 16,-4-7-3-16,4 1-3 0,0 6-9 0,-4-10-2 16,4 7-7-16,0 3-2 0,-2-6-6 15,2 6-1-15,-2-6-6 0,2 6-9 16,0-6-3-16,0 6-1 0,0 0-5 15,0 0-4-15,0 0 5 0,0 31 5 0,2-11 2 16,0 11 2-16,4 9 1 0,-2 0-4 16,3 11-4-16,-1 1-1 0,1-1-8 0,-1 4 2 15,0-1-1-15,1 1-6 0,-1-2 0 16,0-2-7-16,-2 2 3 0,-2-3-3 16,3-9 1-16,0-1-7 0,-3-2 1 15,0-6 1-15,-2-1-4 0,2-3 1 0,0-3-3 16,-2-4-1-16,2-1-2 0,-2-2-3 15,0-3-10-15,2 2-9 0,-2-5-11 16,2 0-16-16,-4-3-25 0,2-2-18 0,0 2-31 16,0-4-29-16,-2-1-38 0,2-4-586 15,-2 5 262-15,2-5 173 0</inkml:trace>
  <inkml:trace contextRef="#ctx0" brushRef="#br0" timeOffset="51160.2909">25046 2301 94 0,'0'0'113'0,"-2"-5"-12"16,2 5-11-16,0 0-8 0,0 0-7 0,-6 23-4 16,6-10-12-16,-5 6-2 0,3 0-3 15,-4 3-8-15,-1 1-4 0,1 2 0 0,0 0-7 16,0-2-6-16,0-3-19 0,0-2-20 16,-2 0-29-16,4-5-31 0,0-4-230 15,2 1 102-15,-2-7 67 0</inkml:trace>
  <inkml:trace contextRef="#ctx0" brushRef="#br0" timeOffset="51458.9846">25480 1819 117 0,'0'0'138'0,"7"-2"-5"16,-7 2-14-16,0 0-7 0,0 0-9 15,10 6-12-15,-8 1 1 0,4 1-11 16,2 3 3-16,2 3-9 0,2-1-1 0,3 2-10 16,2 1-7-16,2-2-3 0,4 6-1 15,2-3-4-15,-1-2-7 0,-1 0-1 0,-3-1 1 16,-2 1-2-16,-1-2-4 0,0 1-3 16,-6-3 0-16,-1 1-2 0,-2 1-4 15,-3-2-2-15,-3 0-2 0,-4 3-2 16,-3-3-13-16,-3 0-22 0,0 0-20 0,-3-3-27 15,1-1-52-15,-1-1-46 0,0-5-357 16,1 1 175-16,2-4 116 0</inkml:trace>
  <inkml:trace contextRef="#ctx0" brushRef="#br0" timeOffset="51599.572">25604 1834 138 0,'8'-11'140'0,"2"-4"-14"0,4-1-11 15,4-1-10-15,7-1-12 0,3-4-22 16,8 0-28-16,1-3-52 0,17-10-59 0,1-1-189 16,-1-2 88-16,1 0 57 0</inkml:trace>
  <inkml:trace contextRef="#ctx0" brushRef="#br0" timeOffset="51799.9555">26598 1083 52 0,'16'6'188'0,"6"4"-19"0,5 5-8 16,5 4-2-16,4 12 6 0,15 16 0 16,-3 6 8-16,1 13-6 0,1 17-7 15,-15-7-10-15,-6 6-13 0,-12 2-12 0,-9 2-14 16,-8 0-11-16,-14-3-15 0,-7 3-29 16,-11-6-35-16,-12 8-29 0,-11-6-38 15,-3-7-42-15,5-17-44 0,-6-5-61 16,-7-5-446-16,-7-7 218 0,-25 1 143 0</inkml:trace>
  <inkml:trace contextRef="#ctx0" brushRef="#br0" timeOffset="52874.866">9492 2379 90 0,'0'-6'130'0,"-4"3"-15"0,4 3-13 16,0 0-9-16,-14 17-10 0,1 6-4 16,-4 19-3-16,-6 30-4 0,-5 32-3 0,1 17 2 15,-1 8-8-15,4 9-6 0,2 4-3 16,0 10 3-16,8 1-4 0,-1 3 0 16,5-2-2-16,0-7-1 0,10-6-2 0,0-10-1 15,8-28 0-15,0-6 1 0,6-9-4 16,3-7-2-16,9-6-4 0,4-8-2 15,3-6-3-15,7-9-6 0,5-9 0 16,-3-10-5-16,0-11 17 0,7-4-6 0,5-3-16 16,0-8-27-16,-1-1-31 0,-2-5-35 15,-5-1-41-15,1 0-36 0,-1-2-381 0,-1-1 182 16,-5-2 119-16</inkml:trace>
  <inkml:trace contextRef="#ctx0" brushRef="#br0" timeOffset="56291.4006">11736 5589 92 0,'-2'-8'159'0,"2"2"-2"0,-2 1-2 0,2 5-6 16,-2-4-11-16,2 4-9 0,0 0-8 15,-6 32 1-15,2-7-4 0,1 4 0 0,-1 9-5 16,2 8-6-16,0-3-7 0,-2 12-9 16,2-1-7-16,-1 0-7 0,1-1-7 15,0-1-8-15,0-7-9 0,0-1-3 16,0-2-7-16,-3-4-5 0,3-1-4 0,0-9-15 16,0-2-15-16,0-5-20 0,0-2-14 15,2-6-18-15,0-3-18 0,0-7-21 0,0-3-14 16,0 0 1-16,6-22-1 0,-2-1 9 15,3-11 9-15,1-12 0 0,3-8 9 16,2-18 10-16,1-3 12 0,0-2 12 16,-2 3 15-16,0 0 14 0,-1 12 13 0,-2 13 15 15,-1-1 9-15,-2 11 7 0,3 2 6 16,-3 1 8-16,3 4-1 0,0 5 3 16,1 2 2-16,0 7 8 0,3 6 5 15,6 2 14-15,0 7 3 0,3 6 10 0,6 10 0 16,9 10-1-16,-3 8-9 0,8 18-2 15,-2 5-6-15,-3 8-6 0,-3 1-5 16,-7 6-8-16,-2-1-4 0,-4 1-5 0,-3 0-5 16,-6-10 0-16,-2-8-8 0,-1-3-8 15,-5-4-16-15,0-5-19 0,-1 2-21 16,-3-9-22-16,0 1-25 0,-3-5-17 0,1 0-17 16,-2-3-26-16,-2-4-25 0,-3 1-17 15,1-9-15-15,-4-2-411 0,-2-4 206 0,-2-1 137 16</inkml:trace>
  <inkml:trace contextRef="#ctx0" brushRef="#br0" timeOffset="56725.6606">11984 6526 428 0,'-34'-4'11'0,"4"3"23"0,5-3 14 16,1 0 21-16,8 4 20 0,1-2 3 0,2-2-4 15,1 0-6-15,5-3-6 0,3-1 2 16,2-3-3-16,8 0-6 0,5-7 0 0,8 1-6 16,6-5-5-16,11-3-8 0,19-14-4 15,5 1-2-15,1-2-15 0,2 1 5 16,5-3-3-16,0 3-9 0,4-1-9 15,-2-1-19-15,1-2-7 0,2 1-13 0,-1 3-5 16,-3-1 12-16,-2 1-10 0,-6 5-1 16,-5 0 11-16,-11 6-4 0,-11 8 0 15,-8 3 22-15,-6 5 8 0,-2 3 12 16,-10 3 2-16,-2 6 1 0,-6 0 3 0,0 0 6 16,-16 19 6-16,0-3 7 0,2 0 4 15,-8 8 2-15,4-4-4 0,3-1-3 16,2 3-5-16,5 0 0 0,3-5 0 0,5 1-4 15,5-1 0-15,3-2-5 0,7 0-1 16,4 1-3-16,3-3-2 0,-2 0-2 16,4 0 0-16,-1 0-4 0,1-1 1 0,-6 4-1 15,1-1 3-15,-4 0 0 0,-2 2 9 16,-7 0 2-16,-2 1 2 0,-6 0 5 0,-4 2 3 16,-7 0-1-16,-4 5-5 0,-8 0-3 15,-7 0-3-15,-6 0-3 0,-3-2-4 16,1-4-14-16,1-2-3 0,1-4-12 15,1 0-17-15,3-5-22 0,4-4-23 0,8-4-28 16,0 0-32-16,5-4-28 0,3-4-28 16,6-3-477-16,5-3 225 0,6-3 148 15</inkml:trace>
  <inkml:trace contextRef="#ctx0" brushRef="#br0" timeOffset="57332.0479">13519 5635 140 0,'-16'-7'148'15,"4"1"-7"-15,4 1-7 0,0 2-6 16,3-1-6-16,0 3-7 0,5 1-3 15,0 0-2-15,0 0 7 0,0 0 8 0,3 22-2 16,4-5-1-16,1 8-5 0,2 5-7 16,0 5-6-16,4 6-9 0,-2 3-5 15,-1 4-6-15,-1-1-12 0,-1 1-5 0,-3 2-7 16,1-3-5-16,-3-5-8 0,-2-2-6 16,-2-1-2-16,0-7-5 0,0-1-10 15,-2-7-25-15,0 1-27 0,-2-8-32 16,2-2-30-16,-3-7-25 0,3-5-14 0,2-3-14 15,0 0-2-15,9-24 0 0,1 3 9 16,4-7 8-16,10-7 15 0,4-4 10 0,7-11 10 16,6 0 12-16,-1 5 16 0,-4 7 15 15,-4 5 24-15,1 2 8 0,1 4 14 16,-6 6 8-16,-5 2 5 0,-3 4 18 16,-4 2 9-16,-2 5 14 0,-6 5 15 0,-4 0 3 15,-4 3 0-15,0 0 1 0,-8 18 0 16,-6-7 0-16,-2 6 1 0,-6 3-3 0,-3 0 2 15,-1 1 0-15,-1 0 0 16,-3 0 0-16,3-2 0 0,0 0-1 0,1-1-3 16,7-5-5-16,0 0-6 0,2-2-5 15,3-1-6-15,2-1-7 0,4 3-2 0,4 0 0 16,2-1-3-16,4 0-4 0,2 3 0 16,4-1-3-16,6 2-4 0,-2 0-1 0,5 1-3 15,2 2-2-15,2-4-7 0,3 4-23 16,-2 0-26-16,4-2-25 0,-5-3-33 15,7 2-32-15,-2-4-23 0,-2-1-21 16,0-4-491-16,-3-2 227 0,3-4 150 0</inkml:trace>
  <inkml:trace contextRef="#ctx0" brushRef="#br0" timeOffset="57670.1418">14414 5890 31 0,'8'-8'119'0,"3"3"9"15,-2 1 8-15,3 2 17 0,1 4 3 0,4 2 5 16,2 3-2-16,2 5-5 0,6 5 0 0,1 4-5 16,1 5-5-16,1 3-2 0,-2 2-9 15,-1 2-5-15,-1-2-11 0,-3 0-2 16,-4-3-4-16,0-5-2 0,-4 2 2 16,0-6 1-16,-5-1-5 0,1-5 2 0,-2 0 14 15,-3-1-2-15,0-5-4 0,0-3-13 16,-1-4-8-16,-5 0-8 0,6-14-11 15,-4 1-10-15,2-6-2 0,1-8-12 0,-1-5-2 16,5-8-6-16,-1-10-5 0,4-3-6 16,4-16-10-16,-2 12-10 0,-1 8-17 0,2 4-7 15,0 2-16-15,-5 7-20 0,2 4-18 16,-2 3-28-16,-2 4-30 0,0 3-33 16,-2 4-24-16,3 5-25 0,0 1-17 15,1 6-18-15,3 3-24 0,-3 0-565 0,6 8 282 16,-6 1 185-16</inkml:trace>
  <inkml:trace contextRef="#ctx0" brushRef="#br0" timeOffset="57993.9632">15309 6035 84 0,'0'9'111'16,"0"-3"2"-16,0 1 2 0,2-3-3 15,0 1-2-15,-2-5-7 0,0 0-7 16,0 0-8-16,16-19 0 0,-10 3-1 0,4-4-2 15,-4-2-5-15,5-8-5 0,0-5-4 16,0-1-6-16,-1-8 1 0,2-2-7 16,0 1-2-16,0 1 0 0,-2 8-2 0,1 5-3 15,0 0 0-15,-3 9-5 0,1-1 0 16,-3 6-5-16,0 4 2 0,3 3 0 0,-2 7-2 16,1 3 4-16,-8 0-4 0,14 15-2 15,-8-2 0-15,4 8-4 0,-4 4-4 16,0 0-2-16,-2 3-4 0,2 0-3 15,-1 3-2-15,1 3-3 0,-2 1-4 0,1-7-12 16,-3 1-21-16,2-3-27 0,0-1-32 16,-1-4-33-16,-1-2-27 0,0-2-26 0,0-1-22 15,0-5-418-15,-2 0 205 0,0-6 136 16</inkml:trace>
  <inkml:trace contextRef="#ctx0" brushRef="#br0" timeOffset="58665.8492">15440 6000 39 0,'-6'-8'147'16,"0"1"-15"-16,4 0-8 0,0-4-13 0,4 1-9 15,2-2-12-15,2-3-10 0,9-4-7 16,6 0-7-16,2-4-5 0,7-4-13 0,2 1-23 16,2-1-16-16,1 1-23 0,4-5-15 15,-1 2-5-15,0 1-9 0,-2 1 3 16,0 1 3-16,-5 1 4 0,-3 6 4 15,0 1 11-15,-9 3 15 0,-1 2 20 16,-2 4 16-16,-2-1 14 0,-3 2 13 0,0 5 3 16,-3-1 8-16,1 4 11 0,-9 0 5 0,12 9 6 15,-4-1 0-15,0 3 9 0,-4 4 1 16,2 3-9-16,0 4 0 0,0 1-5 16,-2 4-3-16,3-1-9 0,0 3-4 15,-3 0-6-15,2-1-9 0,0-1-5 0,-1-2-5 16,-1 0-7-16,-2-9-2 0,2 4-3 15,0-5 2-15,-2-2 8 0,2-1 8 16,-1-5-4-16,-3-1-3 0,0-6-8 0,0 0 0 16,0 0-4-16,-11-15-4 0,7-1-4 15,2-2 0-15,0-6-2 0,0-2-7 16,2-5-1-16,0 1-1 0,4-1-1 0,2-5-2 16,5 2-1-16,2 2 0 0,3 0-2 15,4 1-1-15,-1 1-1 0,4 5 0 16,0 0-1-16,1 4-1 0,-1 4-2 0,-2 4-1 15,0 2 1-15,-3 4 1 0,-2 1-1 16,-1 5 0-16,-2 1-2 0,-3 4-2 16,-1 4 2-16,-3-1-1 0,-2 6-4 0,-2 0-3 15,-4 5-5-15,0-3-2 0,-4 2-5 16,-1 4 0-16,-3 0 0 0,-1-1 2 16,-4 1-1-16,3-1 4 0,-4 1 2 0,4-3 1 15,0 0 0-15,-1-1 3 0,4-2-1 16,1-1-1-16,-1-1 1 0,3 2 1 15,2-2 1-15,2 2 0 0,2 1-2 16,0-1 3-16,4 0 1 0,0 1 0 0,2 2-3 16,5-2-1-16,0 1-4 0,-1 0-11 15,3 1-11-15,-1-2-18 0,2 2-7 0,-4-5-16 16,2 1-19-16,-3-4-15 0,2 2-13 16,-3-2-8-16,1-1-15 0,-3-2-14 15,2-2-19-15,-2-1-410 0,1-4 200 16,2 0 132-16</inkml:trace>
  <inkml:trace contextRef="#ctx0" brushRef="#br0" timeOffset="59070.2712">16983 5359 25 0,'3'-14'148'0,"-1"10"-5"0,-2 4-15 15,0 0-13-15,-11 13-8 16,3-1-7-16,-2 6-6 0,-2 2-5 0,0-1 0 16,-1 2-3-16,3 2-7 0,1-4-9 15,3 2-6-15,2-5-8 0,-1 2-6 0,7-2-2 16,1-3-3-16,1 1-6 0,4-3-5 16,3 0-3-16,2 0-7 0,-1 1 1 15,6 0-2-15,-6-1-1 0,5 2-3 0,-2 0-3 16,-2-1 2-16,-1 3-3 0,-4 0 8 15,-2 1 9-15,0 2 11 0,-4 1 12 16,-7 3 9-16,0-1 11 0,-5 4 8 16,-2-3 3-16,-5 5 5 0,-3 0 0 0,-2-1-1 15,-2-2-3-15,1 1-2 0,-3 0-10 16,0-3-6-16,0-4-8 0,-2 0-4 0,3-3-8 16,1-3-7-16,0-3-14 0,2-3-22 15,3-5-23-15,-1 2-30 0,2-3-27 16,0-3-39-16,2 2-42 0,3-5-42 15,2-2-38-15,1-1-533 0,3-3 262 0,5-3 172 16</inkml:trace>
  <inkml:trace contextRef="#ctx0" brushRef="#br0" timeOffset="59513.3988">18076 4646 54 0,'-4'-5'191'0,"0"0"-1"0,2 0-1 15,-3 2-5-15,5 3-10 0,-7-5-15 16,7 5-14-16,0 0-2 0,-18 18-4 0,5 2 6 16,-4 11-4-16,-8 25 0 0,-9 16 1 15,-5 28-6-15,-1 11 0 0,2 6-4 0,3 6-10 16,1-3-5-16,6 0-14 0,3-6-3 16,9-22-8-16,8-3-10 0,4-7-1 15,6-16-7-15,8 9-4 0,3-18-6 16,11 6-7-16,8-8-7 0,-3-12-3 0,3-8-8 15,6-6-6-15,2-2-9 0,3-5-12 16,1-1-16-16,3-4-13 0,-5-4-17 0,-4-1-24 16,-2-4-22-16,-1 0-26 0,-7-3-23 15,0 1-15-15,-5 0-21 0,-3-2-12 16,-2 2-22-16,-1-3-25 0,-4-1-583 0,0 0 275 16,-3-2 181-16</inkml:trace>
  <inkml:trace contextRef="#ctx0" brushRef="#br0" timeOffset="62605.0852">18264 5029 64 0,'-6'-6'121'0,"2"0"-8"0,0 0-9 15,-3 4-1-15,1-4 0 0,-1 0-6 0,3 1-13 16,-2-1 0-16,-1 4-2 0,3-3-10 16,0 2-11-16,4 3-12 0,-8-4-3 15,8 4-2-15,-2-5-10 0,2 5-5 0,0 0 3 16,0 0 0-16,25 5-9 0,-13-4 6 15,8 4-7-15,2-4 0 16,6 1 1-16,6 1 2 0,5-3-12 0,5 0 5 0,3-3 1 16,1 1-3-16,7 1 4 0,-4-4-8 15,1-1 1-15,-5 3-3 0,-5-2 7 16,-2 0-7-16,-3-1 7 0,-7 1 11 0,-1 0 11 16,-6 1 5-16,1-2 8 0,-7 0 2 15,-1 1 2-15,-2-1 2 0,-2 0 3 0,-2 2 4 16,-1-1 0-16,-3 1 4 0,1 0-2 15,-1 0-4-15,-2 2-12 0,-4 2-1 16,7-4-4-16,-7 4-6 0,0 0-4 16,0 0-3-16,-5 21-2 0,3-3 0 0,-2 0 2 15,0 8 0-15,2 5-4 0,-2 5 3 16,1 3-4-16,1 5 2 0,2-1-1 0,-2 4-2 16,2 6-3-16,0 0 0 0,0 1 0 15,0 1-1-15,-2-10 0 0,2 9-1 16,-4-10-4-16,1 0 1 0,-3-3-1 0,0 1 1 15,-2-4 2-15,-4 1 3 0,0-5 0 16,-2-3 2-16,-2-2 0 0,-3 0-1 16,-1-2-2-16,-4-6 3 0,1-2-1 15,-5-2-2-15,2-3-5 0,2-6 3 0,-4 3-7 16,1-5 3-16,-3-5-2 0,-2 0-6 16,2-2 2-16,3 0-4 0,-3-4 1 0,3 1-6 15,-1 1-5-15,2-5-11 0,4 3-6 16,0-3-11-16,-1-1-11 0,4 1-17 15,0-2-18-15,2 0-14 0,2 1-23 0,3-1-22 16,1-1-9-16,0 1-22 0,3-1-22 16,-1 1-18-16,5-1-551 0,0 0 258 15,0 2 170-15</inkml:trace>
  <inkml:trace contextRef="#ctx0" brushRef="#br0" timeOffset="62922.238">18448 5523 72 0,'26'-10'98'0,"2"2"-7"16,-1 1-3-16,1-1-4 0,-2 0 0 0,4 3-5 15,9-3-3-15,-3 0-8 0,2 1-6 16,-3 1-1-16,-3 0 2 0,-2 2-7 0,-5 1-6 15,-3-1-1-15,-2 1-1 0,0 0 9 16,-6 1 5-16,3 1-1 0,-4-4-2 16,0 5-2-16,-5-1-7 0,0 1-4 15,2-2-4-15,-10 2-4 0,10 0-7 0,-10 0-14 16,0 0-14-16,0 0-14 0,0 0-20 16,2 6-14-16,-2-6-19 0,0 0-17 15,0 0-26-15,0 0-21 0,0 0-275 0,0 0 137 16,-10 5 90-16</inkml:trace>
  <inkml:trace contextRef="#ctx0" brushRef="#br0" timeOffset="63645.8772">19653 5654 67 0,'10'-7'98'0,"-10"7"-4"0,5-5-2 0,-1 2-2 15,0-1-6-15,0-2 2 0,0-1-8 16,-2 1-5-16,2-1 4 0,2-4-5 0,-4 2 1 15,0-1-4-15,-2-3-6 0,0 4 3 16,-2-5-3-16,0 3-1 0,-1-1 1 16,-4 1-7-16,1 4-3 0,-2-3-7 15,-3 4-4-15,1 2-2 0,-5 3-5 16,2 2-9-16,-3 3-1 0,-2 4-2 0,-1 1-2 16,0 5 0-16,0-1-5 0,2 2-2 15,0 1-2-15,1 2 4 0,0 0-3 0,6 1-5 16,-1-1-2-16,5-4 1 0,0-1-1 15,4 3-1-15,0-7-1 0,-1 3-1 0,6-5 0 16,1 1 2-16,-2-4-2 0,4-1 1 16,3-3 5-16,-9 0-6 0,18-3 0 15,-6-1 1-15,-2 0-1 0,2-3 2 16,-1-1-4-16,0 0 3 0,-1 0-2 0,3 1 2 16,-3-1 3-16,-1 2-1 0,0 1-5 15,-1 0 5-15,0 0-4 0,0 2 3 16,0 0-1-16,0 2 4 0,-8 1 1 0,16 4 2 15,-9-2 1-15,1 4 1 0,3-3-5 16,0 3 1-16,-1 1-3 0,2-1 2 16,2 2-3-16,-2-1-3 0,1-1-15 0,2 2-9 15,-2-4-17-15,-1 1-16 0,3-1-18 16,-2-2-27-16,-1-2-19 0,1 0-26 0,0-2-358 16,-1 0 171-16,3-4 113 0</inkml:trace>
  <inkml:trace contextRef="#ctx0" brushRef="#br0" timeOffset="67044.2798">20177 5722 85 0,'0'0'144'15,"0"0"5"-15,0 0-8 0,0 0-2 16,-10 2-1-16,10-2-9 0,0 0-7 0,-6 2-8 15,4 4 1-15,-1 0 1 0,1 5-9 16,-2 3-1-16,0 2-5 0,-2 5-8 0,-1 4-12 16,-4 6-9-16,1 1 0 0,-2 0-12 15,-2 1-5-15,-2-1-8 0,1 0-29 16,-7 4-18-16,4-8-18 0,-2-2-23 16,0-1-22-16,3-2-25 0,-1-6-19 0,4 0-18 15,1-6-30-15,2-1-392 0,5-4 186 16,-2-5 123-16</inkml:trace>
  <inkml:trace contextRef="#ctx0" brushRef="#br0" timeOffset="68876.3891">21193 4677 30 0,'5'-4'54'0,"-5"4"0"0,0 0 0 16,4-6 4-16,-4 6-5 0,3-4-2 15,-3 4 1-15,0 0 5 0,4-6-7 0,-4 6 2 16,0-5 6-16,0 5-2 0,2-4-3 16,-2 4 0-16,0 0-2 0,0 0-11 15,0 0 2-15,2-6-3 0,-2 6-3 16,0 0 8-16,0 0-7 0,0 0 13 0,4 14 1 16,-2-3 6-16,-4 6-1 0,2 2 3 15,0 8 4-15,-4 3-5 0,2-1-3 0,-2 7-7 16,-3 2 0-16,0-2-8 0,-1 3-3 15,0-1-3-15,-3 0-7 0,1-2-12 16,-1-2-18-16,-2-1-17 0,1-2-12 0,-1 0-11 16,0-1-20-16,3-8-22 0,-1-1-10 15,1 0-12-15,-1-4-11 0,0-4-293 16,3-2 140-16,-2-1 92 0</inkml:trace>
  <inkml:trace contextRef="#ctx0" brushRef="#br0" timeOffset="69319.9651">20969 5214 287 0,'0'-38'-4'0,"5"3"10"0,1 1 6 15,0 0 15-15,5 2-5 0,1-3 8 16,6-4 5-16,0 0 0 0,2 1 3 16,1 0 4-16,5 2-2 0,0 4-1 0,6-1 0 15,0 4 5-15,-1 3-8 0,6 3 2 16,-7 3-4-16,2 3 1 0,-3 4-5 16,3 1 5-16,-7 4-8 0,0 2-7 15,-5 4 0-15,1-1-1 0,-3 6-4 0,-2 0 0 16,-4 3 6-16,0 4 0 0,-2-1-5 15,-6 4 2-15,-2 1 2 0,-2 1 0 16,-4 2 2-16,0 0 3 0,-4 4 1 0,2-3 3 16,-2 1 4-16,2-3-9 0,0 2 1 15,1 0-1-15,1-4-2 0,4 4-5 16,0-3 3-16,4 2 5 0,5-2 1 0,3 2-1 16,8 0 5-16,0 2-8 0,6 0-3 15,1-1 1-15,3 1-3 0,-2 0-4 16,-3-1 1-16,1-2-1 0,-8-1-2 15,2 0 6-15,-6 1 8 0,1-1 8 0,-9 0 5 16,1 0 4-16,-10 3 2 0,-1-4-5 16,-8 4-3-16,-7 1 0 0,-5 0-5 0,-6-1-3 15,-9-2-1-15,3-2-4 0,-9-1-3 16,3-4-8-16,2-3-13 0,-1 0-14 16,5-6-13-16,0-2-14 0,5-2-15 0,1-2-9 15,6-5-15-15,4 0-12 0,3-5-9 16,8 2-7-16,3-2-7 0,4-1-6 15,4 0-305-15,2 1 146 0,9-5 95 0</inkml:trace>
  <inkml:trace contextRef="#ctx0" brushRef="#br0" timeOffset="69820.1391">21621 4997 190 0,'18'-2'22'0,"-4"2"13"0,1-3 7 16,0 2 11-16,2-1 5 0,-3-1 5 15,4 1 8-15,-2-1 1 0,3-2-2 0,-2-1-7 16,2-3 0-16,1-1 2 0,0 0-18 15,0-1 1-15,-1-2-1 0,-3 1-6 16,2-1 2-16,-4-1-2 0,-2 3 0 0,2 1 1 16,-4 1-1-16,-4 3-4 0,1-1 0 15,-3 1-3-15,-2 5-5 0,-2 1-2 16,0 0-2-16,0 0-6 0,-19 18 0 0,9-7-1 16,2 3-2-16,-2 1-7 0,0 0 6 15,4 1-5-15,2-1-2 0,0 1 2 16,4-3-3-16,2 2-1 0,4-2 4 0,2-1-2 15,4-3 1-15,2-2-1 0,2-4-1 16,2-1 1-16,1-4-2 0,1-4 1 16,4-2-1-16,4-1 0 0,-1-4-2 0,1-4-1 15,-1 4 3-15,-6 0-4 0,0 2 2 16,-1 1-2-16,-4-1 0 0,0 3-1 16,-4 3-2-16,0-1-1 0,-1 2 0 15,-2 0-1-15,1 4 3 0,1 2 3 0,-1 0-1 16,6 4 6-16,-6 0-2 0,4 1 3 15,6 5-1-15,-8-3 5 0,3 0-1 0,-2 3-1 16,2-3 2-16,-5 5 1 0,3-3 5 16,-4 3 0-16,-3 0 3 0,-4 0 2 15,-2-1 0-15,-2 5 2 0,-4-3-3 16,-3 0-3-16,-4 3-6 0,-3-3 1 0,-2 0-4 16,-1-2-12-16,0-1-14 0,0-3-16 15,3-2-26-15,-2-2-13 0,4-4-15 16,3-1-13-16,0-6-10 0,3 0-11 0,1-4-6 15,3-4-311-15,4-3 148 0,4-4 98 16</inkml:trace>
  <inkml:trace contextRef="#ctx0" brushRef="#br0" timeOffset="70011.4616">22457 4738 372 0,'22'-29'25'0,"-1"4"8"0,-5 8 11 16,0 2 9-16,-4 4 1 0,-2 1 4 0,0 2 4 16,-2 4 12-16,0 4 14 0,-8 0 12 15,17 6 8-15,-9 5 0 0,1 3 2 16,2 3-7-16,-3 2 3 0,0 6-10 15,-2 2-10-15,4-4-8 0,-2 8-7 0,-2-1-10 16,0 2-2-16,3 0-7 0,-3-5-7 16,3-1-22-16,-3 1-23 0,5-4-28 0,-3-1-29 15,0 2-27-15,6-5-25 0,-4-2-21 16,0-6-13-16,-1-1-374 0,2-3 176 16,-3-3 116-16</inkml:trace>
  <inkml:trace contextRef="#ctx0" brushRef="#br0" timeOffset="70171.1784">22684 5025 121 0,'-3'-5'138'0,"3"-4"-8"0,5 2-10 15,3-2-9-15,3-2-8 0,6-3-10 16,4-2-16-16,8 0-2 0,6-4-12 0,7 3-23 16,2 0-20-16,7 0-40 0,-2 0-29 15,1 2-28-15,4 2-245 0,-3 0 110 16,1 1 72-16</inkml:trace>
  <inkml:trace contextRef="#ctx0" brushRef="#br0" timeOffset="70586.084">23574 4869 107 0,'0'0'181'0,"0"0"-9"16,-12-10 0-16,6 5-6 0,2-1-13 0,-5 0 0 16,1 0-8-16,-3 1-16 0,-2 3-11 15,-5 1-10-15,-2-2-10 0,2 6-9 16,-8 0-10-16,1 4-7 0,-3 3-9 0,2-1-9 16,-3 5-1-16,5 3-6 0,4-4-6 15,0 4-6-15,6-1-6 0,-1-2-2 16,6-1-4-16,1 4 0 0,6-6-6 0,2-2 2 15,2 2 0-15,2-6-3 0,4 1-2 16,5-3-1-16,0-1 1 0,3-2-1 16,4-3-3-16,-1-3 1 0,2 0-1 0,2-1-4 15,-1 1-7-15,-4 0 5 0,2 0 2 16,-3 2-6-16,-1 2 3 0,0 1-2 16,-4 2-2-16,3 4 0 0,0 2 1 15,-3 3 0-15,1 0-4 0,2 7-7 16,-2-1-12-16,-1 3-16 0,-2 0-17 0,4-2-12 15,0 2-27-15,1-2-32 0,0-1-31 16,-2-7-498-16,1-2 223 0,6-2 147 0</inkml:trace>
  <inkml:trace contextRef="#ctx0" brushRef="#br0" timeOffset="71063.2715">24174 4379 36 0,'-6'0'196'0,"6"0"7"0,-20 7-8 0,10 5-5 16,-1 7-5-16,1 4-11 0,-3 6-10 15,2 5-10-15,1 4-13 0,0 7-13 0,1 4-14 16,2 0-22-16,1 1-9 0,0 1-7 16,4 0-8-16,0-7-12 0,2 0-20 15,0-4-18-15,4 0-13 0,-2-9-19 0,2-5-9 16,0-3-10-16,2-8-8 0,4-5-11 15,-2-5-3-15,0-6 3 0,2-5 11 0,-1-5-1 16,2-7 2-16,-1-4 6 0,1-6 0 16,-1-9 4-16,4-9 5 0,-4-6 3 15,4-19 2-15,2-9 8 0,0 5 9 16,-3-1 13-16,0 5 11 0,-2 12 6 16,-3 14 12-16,-2 2 8 0,0 5 8 0,-2 2 4 15,0 8 5-15,2 1 5 0,-2 4 5 16,-2 5 5-16,0-1-1 0,0 2-8 0,-2 7-6 15,2-1-7-15,-2 7-7 0,0 4-1 16,0 0-1-16,-2 28 0 0,-2-2 0 16,2 10-4-16,0 9-4 0,0 6-3 15,-4 6-3-15,4 2-5 0,0 2 6 0,0 20-10 16,0-11-7-16,-2-12-11 0,2 0-14 16,-2-1-20-16,2-4-22 0,0-9-21 0,-2-3-30 15,2 1-29-15,2-10-24 0,0-6-13 16,0-3-10-16,0-6-14 0,-3-1-490 15,3-7 231-15,-2-3 153 0</inkml:trace>
  <inkml:trace contextRef="#ctx0" brushRef="#br0" timeOffset="71769.3419">24216 5042 318 0,'-8'-22'28'0,"6"3"13"0,0 2 5 0,0 0 8 16,4 4 3-16,0 0-2 0,0 2 4 16,4-1 8-16,3 1-7 0,1 0 0 15,3-1-2-15,2 3 1 0,3-3-1 16,2 5 1-16,3 1 1 0,-2 0-1 0,0 6-3 15,3 0-1-15,-3 4-5 0,4 5 0 16,-2 3 3-16,1 7 2 0,-5 0-10 16,-2 4-3-16,-2 1-1 0,-3 0-5 15,-1 1-2-15,-2-5-2 0,-1 3-1 0,0-2-1 16,-2-2-7-16,4-2 3 0,-4-3-6 16,2-3 5-16,0-1-8 0,5-5-4 0,0-1-1 15,0-4 0-15,3 0-1 0,4-4-2 16,0-1-5-16,2-3 3 0,-1-2-4 0,1 3 0 15,-4-1 3-15,-1 1-4 16,-2-1 2-16,-2 4 0 0,1-2-1 0,-5 3 0 16,2-1 7-16,-3 2-1 0,-2 0 2 15,-6 2 3-15,13 0 1 0,-13 0 0 0,9 8-2 16,-5-3 1-16,0 1-5 0,0-1 1 16,0 4-2-16,1-2-2 0,1-2 1 15,0 4-1-15,3-2 4 0,0-2-5 16,-1 1-2-16,2-2-4 0,0-2-3 0,0-2-3 15,0 0 1-15,-2-2 1 0,1-4-3 16,0 1 4-16,-5-3 0 0,0-1 2 0,-4-3-2 16,0 0 0-16,-2 3 7 0,-4-4 2 15,-1-1 1-15,-2 1 7 0,-1 0 4 16,2 2 1-16,2 0 4 0,-4-1-4 16,6 0-2-16,0 0-2 0,4 3 0 15,0-2-1-15,4 3-3 0,2-2-2 0,4 1-3 16,0 1-3-16,2 3 0 0,4 1 2 0,-4 2 1 15,3 2-2-15,-1 4-2 0,2-1 3 16,-2 5-2-16,1 2 2 0,0 3-2 16,-4-2-2-16,1 3 2 0,-3-3 1 15,0 0-2-15,-1 1-1 0,-2 0 2 16,2-3 1-16,-2 0 1 0,-1-5 2 0,4 0-1 16,-3 0-4-16,2-4 4 0,5-4 3 15,2 0 1-15,0-3 1 0,5-2 6 0,0-3-3 16,3 3 1-16,-4-1 0 0,0 3 2 15,1 1-1-15,-4 0 0 0,1 4 2 16,0-1 1-16,-2 6-1 0,0 0-1 0,0 3 1 16,-3 1-5-16,1 4-3 0,-2-4-13 15,-3 5-16-15,-4-3-22 0,3 2-32 16,-3-1-43-16,-2 0-43 0,0-3-48 0,0 1-467 16,-4-4 229-16,2-4 152 0</inkml:trace>
  <inkml:trace contextRef="#ctx0" brushRef="#br0" timeOffset="71921.059">25061 4409 2570 0,'-51'-13'-12'0,"3"3"-37"0,5 6-26 16,7 0 9-16,4-3 19 0,5 6 6 16,1-3 5-16,8-1-6 0,0 3-13 15,10-3-35-15,4-1-58 0,6 0-502 0,4-1 221 16,9 0 146-16</inkml:trace>
  <inkml:trace contextRef="#ctx0" brushRef="#br0" timeOffset="72238.8254">26606 4069 62 0,'-45'-23'220'0,"3"2"-1"0,2 5-5 0,-3-1-5 15,3 4-15-15,0 5-11 0,1 4-18 0,-4 7-12 16,-4 9-6-16,-16 15-7 0,4 14-6 16,1 16-6-16,-1 21-4 0,4 11-6 15,9 8-13-15,3 5-9 0,7 4-11 16,8 3-4-16,5 0-7 0,13-16-13 0,8-4-9 15,6-3-14-15,8-4-20 0,9-7-24 16,9-7-31-16,4-10-34 0,7-5-42 16,5-12-33-16,-1-12-29 0,-3-14-28 0,-4-9-569 15,-3-8 263-15,10-6 173 0</inkml:trace>
  <inkml:trace contextRef="#ctx0" brushRef="#br0" timeOffset="72571.8134">26959 4852 16 0,'-2'-20'183'16,"-2"4"-6"-16,-4 3-5 0,-6 1 0 0,0 5 4 16,-3 1-3-16,-4 4 1 0,-2 4-10 15,-9 1-16-15,-6 5-13 0,-9 7-12 0,3 4-9 16,1 4-14-16,1 2-9 0,2 0-9 16,6-1-11-16,1 1-5 0,9-3-6 15,3 2-8-15,4-5-5 0,4 0-4 16,7-6-9-16,2-3-4 0,6-1-2 0,2-5-7 15,4-4-5-15,5-2-5 0,4-2 0 16,2-3-1-16,5-4-1 0,0-1-1 0,2-3-3 16,2 2 1-16,-1-3 0 0,-3 4-2 15,1 0-3-15,-4 4 0 0,-2 0-1 16,-2 2-2-16,-2 5-1 0,2 1 2 16,-2 5 0-16,-1 0 0 0,3 8 3 0,1 2-2 15,-4 1-5-15,-2 3-13 0,2 4-15 16,-4-1-30-16,3-1-35 0,-1 1-42 0,1-1-39 15,0-3-569-15,1-3 255 0,0-4 167 16</inkml:trace>
  <inkml:trace contextRef="#ctx0" brushRef="#br0" timeOffset="72753.3802">27541 5044 71 0,'2'10'223'16,"0"3"-4"-16,-2 2-1 0,-4 6 8 0,0 2-4 15,-2 4-11-15,-4 4-18 0,-1-1-21 16,-2 3-17-16,-2-2-14 0,1-2-24 0,-2 0-38 16,0-5-47-16,3-3-42 0,2-4-44 15,1-1-55-15,1-7-70 0,3-1-477 16,0-8 223-16,6 0 148 0</inkml:trace>
  <inkml:trace contextRef="#ctx0" brushRef="#br0" timeOffset="73083.6989">28210 4641 2223 0,'0'0'-53'0,"0"0"-20"15,2 3 17-15,-2-3 18 0,0 0 36 16,0 0 18-16,-6 6 31 0,6-6 8 0,-2 6-2 15,0-1 6-15,0 1-4 0,0 2 3 16,0-1-3-16,2 4-3 0,0 1-4 16,4 3-3-16,0 0-2 0,2 3 1 15,7 1-4-15,4 0-2 0,0 4-5 0,2-1-5 16,0 1 0-16,0 0-4 0,-4-4-1 16,-1-2-5-16,2 3 1 0,-6-4-9 0,-2 0 7 15,-3-1-5-15,-1 1-6 0,-6-3-10 16,-3 1-10-16,-1-4-17 0,-4 2-28 15,0-5-28-15,-4 1-49 0,2-2-54 0,-1-4-629 16,3-2 279-16,-3-4 184 0</inkml:trace>
  <inkml:trace contextRef="#ctx0" brushRef="#br0" timeOffset="73232.3919">28348 4757 58 0,'25'-10'152'15,"3"2"-20"-15,-3-1-9 0,-1 1-14 16,1 0-9-16,0 1-14 0,5-2-31 0,1-3-44 16,4-3-50-16,-1 0-229 0,2-9 91 15,-5-1 60-15</inkml:trace>
  <inkml:trace contextRef="#ctx0" brushRef="#br0" timeOffset="73440.4117">28882 4053 2475 0,'-2'-5'-15'15,"2"5"8"-15,0 0 4 0,0 0 2 0,14 19 9 16,-6-4 5-16,7 6 20 0,5 10 20 16,6 6 14-16,9 19 5 0,3 1 7 15,-2 5-8-15,-4 3-3 0,-5 1-9 0,-3 2-5 16,-8 1-6-16,-8-10-5 0,-5-8-19 16,-10 4-18-16,-7 12-17 0,-12-4-19 15,-9-6-28-15,-10-3-33 0,-10-7-38 0,-8-3-36 16,-12-8-36-16,-10-7-34 0,-26-1-523 15,-12-1 258-15,-17-10 170 0</inkml:trace>
  <inkml:trace contextRef="#ctx0" brushRef="#br0" timeOffset="77219.9972">29220 3232 26 0,'15'5'172'0,"8"2"1"0,3 2-5 16,5 9-2-16,13 5-8 0,20 17-5 15,21 15-7-15,2 13-9 0,4 10-3 16,0 10-6-16,-2 5-8 0,-4 8-6 0,-3 8-1 16,-1 0-6-16,-12 2 2 0,-8-1-8 15,-7 0-5-15,-12-2-4 0,-7 0-11 16,-13-19-3-16,-10 0-8 0,-7-3-4 0,-8-2-10 16,-7-3-4-16,-6-2-4 0,-10-8-5 15,-8-3-11-15,-7-5-13 0,-5-4-3 16,-7-6-11-16,-8-3-15 0,-5-8-18 15,-5-2-25-15,0-9-24 0,-7-1-27 16,-3-7-28-16,4-7-29 0,-6-2-29 0,-4-7-567 16,-4-3 258-16,0-5 169 0</inkml:trace>
  <inkml:trace contextRef="#ctx0" brushRef="#br0" timeOffset="96103.5278">7508 7886 10 0,'-24'-23'178'16,"7"9"0"-16,4 0 3 0,3 3-3 15,-1 3-10-15,5 0-20 0,0 4-10 16,4 3-8-16,2 1 11 0,8 13 4 0,7 6-5 16,8 18-2-16,17 23-16 0,13 26-4 15,8 7-15-15,3 7-4 0,2 8-9 0,2 5-9 16,5 8-2-16,0 1-4 0,-2 0-4 16,3 0 0-16,3-8-8 0,-3-5 0 15,-3-8 1-15,0-12-9 0,-4-8-2 16,-1-13-2-16,-17-17-5 0,-3-9 2 0,-12-9-3 15,-7-9 5-15,-5-8 7 0,-6-7 11 16,-3-8-8-16,-2-5 0 0,-3-12-7 0,-1-9-5 16,-5-15-9-16,2-14-4 0,-6-31-5 15,-4-6 5-15,-3-8-10 0,1-20-6 16,-5-6-2-16,2 0-2 0,1-2-6 16,2 5 2-16,1 23-3 0,2 4-2 0,3 7 1 15,2 5-6-15,0 16-9 0,0 10-8 16,2 12-17-16,0 3-14 0,-2 3-17 0,3 9-22 15,0 3-28-15,-1 4-25 0,0 8-7 16,2 4-27-16,-2 3-24 0,4 6-26 16,-2 4-24-16,-4-2-580 0,2 11 281 0,-2 1 186 15</inkml:trace>
  <inkml:trace contextRef="#ctx0" brushRef="#br0" timeOffset="96300.5947">8047 8710 119 0,'0'0'127'0,"29"-17"3"15,-9 3-10-15,7-2-7 0,3-1-4 16,10-4-12-16,4-1-14 0,17-7-7 0,6 1-5 16,-2 1-9-16,3 1-11 0,-13 5-32 15,-5 5-46-15,2 1-37 0,-5-1-306 16,1 5 126-16,-8 0 83 0</inkml:trace>
  <inkml:trace contextRef="#ctx0" brushRef="#br0" timeOffset="96590.7128">9415 7961 113 0,'0'-6'201'0,"0"6"2"16,-2-9-6-16,2 9-15 0,0 0-11 15,0 0-4-15,0 0-6 0,0 36-8 16,2-8-10-16,2 12-7 0,0 11-10 16,2 9-11-16,5 17-8 0,2 7-5 0,-1 1-3 15,5 1-8-15,3-5-8 0,2-1-7 16,2-2-4-16,1-3-6 0,3-8-4 16,2-5-8-16,1-5-5 0,5-3-6 0,-4-14-4 15,0-8-2-15,1-4-9 0,1-3-5 16,-2-8-15-16,0-5-23 0,-3-5-30 15,-1-7-27-15,2-3-35 0,3-7-40 0,-1-3-29 16,-2-6-38-16,1-6-579 0,-3 3 270 16,-4-9 177-16</inkml:trace>
  <inkml:trace contextRef="#ctx0" brushRef="#br0" timeOffset="96762.0827">9791 8793 1865 0,'-31'4'52'0,"3"-2"-16"16,8 0-14-16,6-2-7 0,4 0-6 15,1-4 5-15,5 0 12 0,4-1 10 16,2-3 2-16,6-2 3 0,5-3-3 0,7 0-3 16,6-5-4-16,15-4-3 0,3-1-5 15,15-8-23-15,1 1-38 0,3 1-51 16,1 1-67-16,-11 5-533 0,-7 2 234 0,1 3 155 16</inkml:trace>
  <inkml:trace contextRef="#ctx0" brushRef="#br0" timeOffset="97288.7429">11750 7972 194 0,'-39'-15'209'16,"5"5"-5"-16,0 6-5 0,-2 4-7 16,1 8 2-16,-10 8-8 0,-11 16-6 0,2 12-12 15,3 12-11-15,7 9-13 0,-5 22-9 16,9 9-12-16,10 6-10 0,7 6-16 0,12-16-11 15,9 1-3-15,7 2-7 0,9-1-9 16,7-7-5-16,15 11-7 0,2-25-6 16,5-8-1-16,5-7-6 0,3-11-3 15,0-9-7-15,-9-11-1 0,-2-10-5 0,-4-9-3 16,-6-8 0-16,-1-6-4 0,1-8-3 16,-2-5-2-16,-5-3-4 0,-3-5 0 15,-6-2-4-15,-2-2 0 0,-3-1-3 0,-4 4-1 16,1 0 1-16,-2 3-1 0,-2 2-1 15,2 2 1-15,-2 3-4 16,3 5 0-16,1 1 2 0,2 5 1 0,1 6-1 0,4 1 0 16,1 3 1-16,4 5-1 0,3 1-8 15,0 4-13-15,6 5-13 0,1-1-18 16,-3 0-18-16,3-2-18 0,-2-3-22 0,-2-3-29 16,2-1-31-16,-1-2-35 0,-1-8-29 15,1-4-514-15,0-6 255 0,3-4 167 0</inkml:trace>
  <inkml:trace contextRef="#ctx0" brushRef="#br0" timeOffset="97671.9748">12481 8300 83 0,'-6'-34'168'0,"0"5"15"0,2 8 10 16,-2 4 5-16,1 6-3 0,-2 1-8 16,-1 6-6-16,2 4-4 0,6 0-10 15,-17 15-5-15,9 4-18 0,1 4-12 0,-2 12-8 16,3 3-9-16,4 7-7 0,2 9-15 15,4 5-5-15,9 17-8 0,0 2-9 0,8-3-4 16,0-5-12-16,4-6-1 0,7-7-8 16,-4-11-4-16,1-9-1 0,1-7-7 15,4-3-5-15,-5-8-5 0,1-6-3 16,0-5 0-16,-3-4-3 0,3-4-5 0,-4-6 1 16,1-4-4-16,-4-2 3 0,0 0-6 15,-1-7 0-15,-3 1 1 0,-3 1-4 0,0 0 3 16,-4 0-1-16,0 3-4 0,-2-3 3 15,-2 6 3-15,0 2-7 0,-4-2 3 16,5 4-1-16,-5 1-1 0,3 3 1 0,-1 3 1 16,-6 0 1-16,15 3-4 0,-7 2 1 15,0 1 3-15,4 1-4 0,0 0-1 16,2 4 1-16,2-4-18 0,0 0-18 0,1-1-25 16,-2 1-24-16,0-2-31 0,-1-2-42 15,2-1-30-15,-4-4-36 0,1 0-648 16,-3-4 297-16,-1-1 195 0</inkml:trace>
  <inkml:trace contextRef="#ctx0" brushRef="#br0" timeOffset="97818.6221">12867 8353 11 0,'-4'-6'104'0,"0"2"-14"15,1 3-9-15,3 1-7 0,0 0-3 0,7-8-15 16,1 5-33-16,0 0-35 0,5 0-38 15,2-3-103-15,2-1 52 0,0-1 35 16</inkml:trace>
  <inkml:trace contextRef="#ctx0" brushRef="#br0" timeOffset="98012.0042">13159 8115 2 0,'13'-21'136'0,"-5"3"12"0,-2 3 14 16,0 5 12-16,-2 2 6 0,-1 0-4 16,2 2-1-16,-1 1-9 0,-2 3-8 0,-2 2 3 15,0 0-8-15,10 22-10 0,-6-5-9 16,3 10-9-16,1 7-11 0,5 11-10 0,2 4-10 15,8 20-10-15,0-1-5 0,3 3-9 16,-1 2-5-16,1-2-12 0,1-2-24 16,-4 0-30-16,2-8-29 0,-5-12-32 0,-6-9-25 15,2-5-36-15,-2-7-17 0,-3-3-23 16,1-8-25-16,-1-6-523 0,-2-5 241 16,-1-4 160-16</inkml:trace>
  <inkml:trace contextRef="#ctx0" brushRef="#br0" timeOffset="98528.197">13568 8066 85 0,'-3'-25'168'0,"3"6"9"15,0 3-6-15,0 9-1 0,0 5 13 0,0 2 4 16,0 0-8-16,9 22-8 16,-3 3-11-16,0 6-12 0,4 9-8 0,2 8-13 15,4 20-10-15,4 0-14 0,-1 3-10 16,-1 2-7-16,4-4-8 0,3-5-9 0,-1-3-6 15,-4-11-7-15,0-11-9 0,0-2-7 16,2-11-6-16,-1-2-5 0,5-6-8 16,-6-6-2-16,4-5-5 0,-3-6-6 15,1-1-3-15,-2-5-1 0,4-3 2 0,-3-2-1 16,-2-4-1-16,0 1 0 0,-2-2 2 16,-2-3-3-16,-3 5-2 0,-1 0 1 0,-4 2 0 15,-3 1 0-15,0 2 1 0,-2 1-3 16,-4 2 0-16,2 5 1 0,0 0 2 15,0 0-2-15,-17 17 2 0,10-7-3 0,1 6 2 16,0 3-2-16,2 0 1 0,2 2 3 16,-2 0-2-16,4-1 0 0,0 2-1 15,2-3 0-15,2-3-3 0,0 1 4 0,2-4 0 16,-2-6-3-16,7-3 0 0,2-4 2 16,0-4 1-16,1-6-2 0,6-3 1 15,-2-2 0-15,4-6 2 0,1-1-3 0,0 2 1 16,-2-1 1-16,3-2-3 0,-8 6 1 15,4 0 1-15,-1 2 1 0,-1 2-1 16,0 1 2-16,-2 3-2 0,2 3 6 0,-2 1-5 16,1 2 0-16,3 1 0 0,-4 4 0 15,2 1-2-15,-2-1-10 0,1 3-28 16,-2-1-31-16,2-1-41 0,-3 2-37 0,2-2-32 16,-6 0-31-16,1-3-566 0,-5 0 264 15,-6 0 174-15</inkml:trace>
  <inkml:trace contextRef="#ctx0" brushRef="#br0" timeOffset="98731.6983">13235 8557 40 0,'-9'4'217'0,"12"-4"-1"0,-3 0 13 0,0 0 9 15,52-10 1-15,-20 6-9 0,11-3-16 16,9-2-19-16,27-4-23 0,2-5-17 15,3 0-12-15,3 2-13 0,0-6-40 0,-5 0-47 16,-2 1-56-16,-3-2-69 0,-3 4-62 16,-17 0-79-16,-6 4-488 0,-7-4 242 15,-2 1 159-15</inkml:trace>
  <inkml:trace contextRef="#ctx0" brushRef="#br0" timeOffset="99045.9169">15228 7849 135 0,'-10'-11'181'0,"-2"4"3"0,-8 1-1 15,-1 5-2-15,-2 1-2 0,-4 7-4 16,-11 5-4-16,-3 8-6 0,-11 19 1 15,1 8-9-15,6 10-5 0,9 6-9 16,8 10-9-16,8-1-7 0,9 2-13 0,11-7-5 16,9 9-14-16,7-1-9 0,8-3-9 15,7-6-3-15,5-3-12 0,9-5-8 0,3-7-6 16,3-5-19-16,0-7-31 0,-4-9-33 16,-10-10-35-16,-3-6-37 0,-2-3-37 15,-4-4-33-15,-1-4-34 0,-3-3-617 16,-6-4 281-16,4-4 186 0</inkml:trace>
  <inkml:trace contextRef="#ctx0" brushRef="#br0" timeOffset="99335.3633">15515 7896 194 0,'-2'-15'243'0,"0"6"-8"15,-2 0-16-15,1 7-5 0,3 2-4 0,0 0-11 16,-7 33-12-16,5-6-10 0,2 13-7 16,0 5-10-16,0 9-11 0,5 4-11 15,2 19-7-15,1 0-10 0,4 0-6 0,-1-4-8 16,2-14-15-16,-1-8-8 0,3-1-5 16,2-7-12-16,2 1 0 0,1-3-11 0,2-5-16 15,-2-8-8-15,1-3-15 0,-1-6-23 16,0-6-27-16,1-3-39 0,-4-7-35 0,2-4-39 15,-2-4-33-15,2 0-34 16,-2-6-24-16,-2-4-617 0,0-3 290 0,-5-3 192 16</inkml:trace>
  <inkml:trace contextRef="#ctx0" brushRef="#br0" timeOffset="99468.0437">15504 8463 61 0,'-19'-7'144'0,"6"0"-16"16,7-1-8-16,4-1-4 0,6-1-11 0,0 0-10 15,7-3-7-15,6 0-9 0,6-9-19 16,3 1-46-16,5-7-53 0,3-2-292 0,0-5 113 16,8-11 74-16</inkml:trace>
  <inkml:trace contextRef="#ctx0" brushRef="#br0" timeOffset="99661.3271">15995 7603 2149 0,'7'0'3'16,"-7"0"-5"-16,16 10 3 0,-2 2 1 15,4 6 7-15,6 7 20 0,7 6 25 0,11 13 13 16,3 6 4-16,-1 4 9 0,-1 3-3 16,-3 0-4-16,-6 4-6 0,-4-1-9 15,-9-6-3-15,-9-8-7 0,-1 0-12 0,-9-5-18 16,-2-3-18-16,-7 2-30 0,-5-4-34 16,-1-1-44-16,-4-4-44 0,-4-4-41 15,1 1-606-15,-6-6 272 0,0-5 179 0</inkml:trace>
  <inkml:trace contextRef="#ctx0" brushRef="#br0" timeOffset="100541.8577">17828 8091 29 0,'0'0'150'0,"0"0"-1"15,-8-3-8-15,8 3-3 0,0 0-3 16,0 0-4-16,0 0-3 0,0 0-2 16,0 0-7-16,25 5-3 0,-10-5-8 15,6-2-6-15,4-3-7 0,7 1-5 0,7-2-9 16,1 2 1-16,2-2-7 0,3 0-5 15,1 0-7-15,-1 1-2 0,-1-1-8 0,-1-2-3 16,-4 2-4-16,-1 1-5 0,-6 0-4 16,-2 2-6-16,-3-2-2 0,-5 2-2 15,-4 1-2-15,2 0-3 0,-6-1-4 16,-1 1-9-16,-2-2-18 0,-3 2-29 0,-1-2-31 16,-3 3-33-16,-4 1-32 0,0-6-30 15,0 6-23-15,0 0-451 0,0 0 217 0,-22 0 143 16</inkml:trace>
  <inkml:trace contextRef="#ctx0" brushRef="#br0" timeOffset="100782.6317">17913 8347 2103 0,'-2'14'-23'0,"6"-3"28"16,4-1-1-16,5-3-2 0,4-1 8 0,3-2 32 15,2-2 23-15,8 0 10 0,1-4 5 16,3 0 0-16,11-2-3 0,-1 0-3 15,1-1-7-15,10-1-7 0,0-2-4 0,-2 3-7 16,0-3-5-16,-9 2-2 0,1 0-6 16,-5 1-3-16,-2 1-7 0,-8 0-14 15,-5 1-18-15,-3-2-26 0,-4 4-29 0,-3-5-34 16,-4 2-30-16,-5 2-22 0,1-2-16 16,-3 1-21-16,-4-3-28 0,0 0-466 15,-2-1 230-15,-5-1 152 0</inkml:trace>
  <inkml:trace contextRef="#ctx0" brushRef="#br0" timeOffset="101209.9004">18129 7432 128 0,'-21'-4'166'0,"1"-2"4"0,4 1-2 16,-2 1-4-16,4 2-5 0,1 2-9 0,3-1-9 15,-3 1-4-15,4 0-7 0,9 0-8 16,-16 0-4-16,6 1-4 0,4 1-8 16,0 4-3-16,2 0-5 0,4 4-1 15,0 2-6-15,6 4-4 0,4 3-5 0,8 6-6 16,7 6-4-16,5-1-8 0,16 12-2 16,7 2-3-16,9-2-9 0,1 0-6 0,9-2-2 15,19 6-3-15,4-4-5 0,3-2-3 16,-16-8-3-16,1-2-3 0,-4-1-2 15,-6-2 0-15,-5-1-4 0,-15-2-3 16,-13-5 0-16,-10-1-4 0,-3 3 6 0,-9 2-8 16,-8 2 2-16,-8-1 1 0,-10 4-5 15,-12 14-1-15,-17 9 0 0,-13 4-1 0,-21 9 0 16,-3-1-3-16,-5 0 2 0,-1-4 2 16,-2-1 3-16,11-11-4 0,6-3-4 15,-1-2-13-15,5-2-16 0,15-12-20 16,5-4-23-16,3-4-27 0,10-3-24 0,3-5-27 15,4-3-21-15,2 1-27 0,4-4-25 16,2-3-554-16,3 1 263 0,2-4 174 16</inkml:trace>
  <inkml:trace contextRef="#ctx0" brushRef="#br0" timeOffset="102437.3393">19913 7749 180 0,'0'0'202'0,"0"0"-2"0,-13 14 1 16,7 1-4-16,-4 10-6 0,-1 8-9 0,-4 17-12 16,-4 23-14-16,-5 3-15 0,4 2-15 15,0 2-11-15,2-1-10 0,-4 0-11 16,5-1-9-16,-1-1-5 0,-2-5-10 0,1-6-11 16,4-10-19-16,3-14-27 0,1-6-35 15,5-7-37-15,-2-5-28 0,0-5-34 16,4-6-31-16,0-5-24 0,0-4-501 0,4-4 230 15,0 0 152-15</inkml:trace>
  <inkml:trace contextRef="#ctx0" brushRef="#br0" timeOffset="102837.3893">19568 7791 58 0,'21'-21'97'0,"5"0"4"0,-1 4 0 16,3 6 0-16,2-3-11 0,1 7-4 15,5 0-6-15,-2 5-4 0,2 4-5 16,2 4-11-16,0 2-1 0,-4 6 4 0,-4 3 0 16,-3 6 3-16,-8 4 1 0,-7 1 1 15,-3 5 3-15,-9-3 6 0,-2 8 3 0,-7-2 4 16,-3 6 1-16,-5-1 2 0,0-1 2 16,5-7-6-16,-1-2-3 0,2-7-9 15,5 1-2-15,3-4 0 0,3 0-5 16,9-2-4-16,6 0-4 0,4-1-8 0,7-1-3 15,3 0-3-15,3-2-5 0,2 0-4 16,0 1-1-16,-3-1-6 0,-1 0 1 16,-4 4 1-16,-1-3 1 0,-8 2 0 0,-5 1 4 15,-3 0 3-15,-7 0 1 0,-4 2 1 16,-7 2-2-16,-8 2-4 0,-4 2-2 16,-11 3-1-16,-4-1-5 0,-1 0-1 0,-19 4-2 15,5-10-14-15,9-3-21 0,2-4-28 16,4-4-27-16,7-4-35 0,1-4-38 0,9-3-26 15,1-2-19-15,6-5-12 0,4 0-13 16,4-3-474-16,4-1 233 0,6 1 154 16</inkml:trace>
  <inkml:trace contextRef="#ctx0" brushRef="#br0" timeOffset="103329.9197">20124 8669 137 0,'24'-3'38'16,"-3"-1"14"-16,-4 2 14 0,2-2 17 15,-4-1 13-15,2 3 6 0,0-6 8 0,0 0 0 16,2-3-3-16,-3-1-3 0,4-1-5 15,-3-4 6-15,-2 0-1 0,0 0-5 16,-3-3-5-16,-2 1-2 0,2 0-6 0,-6 3-6 16,-2 0 0-16,-4 4-6 0,0 0-5 15,-2 5-8-15,-2 4-8 0,-5 1-6 16,9 2-4-16,-25 9-1 0,12-1-4 0,-4 5-5 16,4 3-1-16,1 3-2 0,4-3-1 15,0 4-4-15,6-3-4 0,4 0-2 16,4 0-1-16,2-1-3 0,4-5 0 15,5 0-1-15,0-5-4 0,4-2 1 0,1-2-2 16,0-4 0-16,4-2 0 0,1-5-2 16,5-3 0-16,2-3 2 0,0-2-2 0,3-6-3 15,-9 4 0-15,2-1 0 0,-7 0 2 16,-1 5 9-16,-6-1 11 0,2 3 7 16,-6 4 3-16,1-3-3 0,-3 4-2 0,4-1-4 15,-4 3-3-15,-2 2-2 0,3 1 0 16,0 3-3-16,3 0-2 0,3 2-1 15,0 1-1-15,4 1 0 0,3 2-3 16,-1 1 1-16,0 1-3 0,-2 1 0 0,-3 1 1 16,-4 2 2-16,-4-2 0 0,-5 2 0 15,-3 4 1-15,-9 0-2 0,-1 2 1 16,-6 1 2-16,-10 2-5 0,1-2 0 0,-3-2-1 16,2 2 1-16,0-5-3 0,2-4-10 15,1 2-20-15,5-6-22 0,-2-2-31 0,6-4-27 16,2-4-32-16,1-1-23 0,2-2-20 15,5-4-14-15,4-4-12 0,5-6-492 16,2-4 236-16,5-7 157 0</inkml:trace>
  <inkml:trace contextRef="#ctx0" brushRef="#br0" timeOffset="103512.3564">21045 8132 687 0,'26'-39'-10'0,"-5"3"16"16,1 8 12-16,-8 7 20 0,-2 2 8 16,2 2 26-16,-6 6 3 0,0 3 22 0,-1 4 22 15,1 6 6-15,-8-2-3 0,8 16 0 16,-1-1 1-16,-2 4-5 0,-3 4-9 15,0 3-6-15,0 0-10 0,0 4-8 0,0-2-8 16,0 2-6-16,0-3-8 0,-2 1-8 16,2 2-22-16,0-5-30 0,0 0-35 15,0-5-35-15,0-1-36 0,0-2-20 0,3-2-18 16,-2-2-23-16,1-3-455 0,-2-2 210 16,-2-2 139-16</inkml:trace>
  <inkml:trace contextRef="#ctx0" brushRef="#br0" timeOffset="103643.9175">21249 8420 621 0,'0'0'24'16,"-18"0"20"-16,8 0 25 0,2 0 33 15,8 0 27-15,-17-2 17 0,8 2 5 16,3-4-4-16,0 0-9 0,3-2-11 0,3-3-7 16,5 2-13-16,-1-9-10 0,6-1-10 15,4-4-14-15,2-4-33 0,6-3-56 16,1-6-62-16,4-2-62 0,-2 3-536 0,1 1 229 16,2-1 152-16</inkml:trace>
  <inkml:trace contextRef="#ctx0" brushRef="#br0" timeOffset="104032.0912">21849 8593 25 0,'-12'-7'149'0,"6"-1"8"16,0-3 2-16,-3-7-2 0,4 0-4 16,-1-9-11-16,2-3-10 0,4-12-6 0,-2 1-8 15,4-12-6-15,0-3-7 0,2-2-1 16,5-19 0-16,-2 15-1 0,-1 6-1 0,0 7-3 16,2 1-9-16,-2 12-7 0,4 0-6 15,-6 8-9-15,2 4-5 0,-2 9-4 16,2 5-7-16,3 7 2 0,-1 6-1 0,1 7-1 15,4 8-5-15,-1 9-5 0,0 10-1 16,4 9-7-16,5 18 2 0,-4 1-5 16,4 3-4-16,-1-4 1 0,-4-9-3 15,-1-5-12-15,0-3-19 0,-5-1-26 0,1-1-29 16,-3-8-30-16,0 0-40 0,2-4-25 16,-6-4-25-16,0-4-19 0,-4-4-536 0,-2-3 250 15,-2-5 165-15</inkml:trace>
  <inkml:trace contextRef="#ctx0" brushRef="#br0" timeOffset="104177.7861">21990 8663 221 0,'-26'-12'74'0,"2"4"16"16,6-4 21-16,1 3 9 0,2 1 4 16,7-2-3-16,1 3-8 0,3-2-3 15,6-3-1-15,2 1-3 0,7-1-12 0,6-1-10 16,4-2-6-16,7-3-8 0,1 2-8 16,9-3-10-16,2-3-25 0,-1 3-40 0,1 0-33 15,0 2-40-15,1-2-30 0,-7 4-396 16,-1-3 174-16,-3 3 115 0</inkml:trace>
  <inkml:trace contextRef="#ctx0" brushRef="#br0" timeOffset="105149.9176">22558 8180 125 0,'0'0'129'0,"-10"-6"9"0,4 6 2 16,6 0 4-16,-19 6 5 0,6 2 3 16,1-1 0-16,-1 2-10 0,-2 5-3 0,2 0-11 15,1 5-11-15,1 4-6 0,2-3-15 16,3 4-7-16,4-2-6 0,2-1-11 15,6 1-5-15,3 2-9 0,4-3-5 0,3-5-11 16,4 0-15-16,3-4-18 0,3-3-24 16,-2-8-19-16,2-1-23 0,4-3-7 15,3-7-3-15,-3-3 8 0,0-5 2 0,1-8 7 16,-3-4 4-16,0-6 6 0,-7-4 2 16,-2-9 7-16,4-13 3 0,-11 3 15 0,-2 5 18 15,-6 3 17-15,-2 5 20 0,-4 4 13 16,-2 3 11-16,-3 3 7 0,0 3 2 15,1 8 1-15,0 8 2 0,2 7 4 16,0 5 0-16,0 3 2 0,4 2-2 0,-7 13-4 16,7 4-3-16,0 6-6 0,4 5-9 15,3 9-5-15,-1 5-4 0,2 5-5 16,0 2-2-16,-1 0-3 0,4-5-5 0,-5-5-7 16,0-2-1-16,-2-3-4 0,-1-6-8 15,-1-3-2-15,-2-4 0 0,-2-2-2 16,-3-4-2-16,1-3-3 0,0-4-5 15,0-3-5-15,0-5 1 0,4 0-2 0,0 0-1 16,0 0 3-16,0-22-3 0,8 10 3 16,0 3-5-16,5-3 3 0,0 3 0 0,2 2-1 15,1-2 3-15,4 8 0 0,-4-1-2 16,4 4 3-16,-1 2 0 0,4 4 3 16,-2 0-2-16,3 3-1 0,-3-1 2 15,6 8-2-15,-2-3-2 0,-1-4 3 0,1 3-2 16,1-3-5-16,-1-4-5 0,-2 3-5 15,3-4-1-15,-1-2-2 0,-3-3-4 0,-2-1 1 16,2-1 1-16,-1-3 2 0,0 0 4 16,-2-2-1-16,-2-1 1 0,-2-1 3 15,-1 1-2-15,-1 1 6 0,0-2-2 16,-4 2-1-16,1 2 1 0,-4 3 1 0,0-1 0 16,-6 2 3-16,7 6 0 0,-4-1-1 15,-1 1 1-15,2 4 4 0,-2-3-1 0,2 2-1 16,2 1-1-16,-2 0 1 0,5-2-2 15,1 3 2-15,-1-5-1 0,0-1-1 16,-1-2-1-16,4 0 0 0,-2-3-2 16,0-3 0-16,-4-3-1 0,2 2 0 0,-1-2 2 15,-3-4 2-15,-2 3 0 0,0-5-3 16,0 1 4-16,-2-1 1 0,0 1 0 0,-2 0 2 16,2-1-1-16,0 3 1 0,0-1 1 15,0 0-2-15,2 3 3 0,1 0 0 16,1-1 0-16,2 3-2 0,1 0 3 15,-1 4-2-15,0-1 2 0,4 2-1 0,-10 0 2 16,20 2 1-16,-12 2-2 0,2 0 2 16,0 1-2-16,-2 1-1 0,0 0 1 15,1 1 0-15,-1-1 1 0,-2-3-1 0,3 3-2 16,-2-4 1-16,3-1 0 0,0-1-1 16,4-1-1-16,2-3-3 0,1 0-2 15,4-4-1-15,0 0 2 0,3-1 2 0,-3 0-1 16,2 0-1-16,-2 0 3 0,3 2 0 15,-8 1 0-15,4 0 0 0,-6 3-1 16,1-1 1-16,-2 2 0 0,0 2-1 0,-3 3 3 16,0 0-1-16,2 0-4 0,-6 2-9 15,2 1-15-15,-2-4-27 0,1 3-30 16,-1-1-27-16,0-2-21 0,-1 2-22 16,-5-4-32-16,0 0-435 0,0 0 212 0,0 0 141 15</inkml:trace>
  <inkml:trace contextRef="#ctx0" brushRef="#br0" timeOffset="105295.0264">23774 7749 134 0,'-17'-11'159'0,"6"1"-11"0,3 3-5 16,2-1-11-16,1 4-15 0,3-2-12 16,2 2-17-16,0 4-42 0,11-11-48 15,-3 5-54-15,7-1-289 0,2 1 117 16,2-3 78-16</inkml:trace>
  <inkml:trace contextRef="#ctx0" brushRef="#br0" timeOffset="105688.2689">25087 7000 24 0,'-7'-21'227'16,"0"5"-9"-16,1 4-2 0,-2 4-15 15,-1 5-9-15,-3 6-9 0,-6 9-2 0,-2 11-6 16,-8 9-9-16,-12 25-8 0,-3 6-8 16,-3 24-11-16,3 7-7 0,7 5-12 0,7 2-10 15,12-9-10-15,4-2-10 0,9-1-7 16,10-2-7-16,3-5-8 0,10-5-7 16,4-5-5-16,9-8-5 0,0-3-23 0,3-10-21 15,-5-9-29-15,0-13-36 0,-5-8-52 16,1-3-50-16,-4-7-58 0,-2-5-681 15,-1-6 305-15,-2-2 202 0</inkml:trace>
  <inkml:trace contextRef="#ctx0" brushRef="#br0" timeOffset="106112.7757">25578 7132 77 0,'-5'-5'201'0,"-1"2"-4"15,6 3-5-15,-24 8-7 0,8 3-9 16,-10 9-10-16,-4 9-11 0,-10 20-9 0,-2 9-9 16,6 4-14-16,0 6-9 0,8 5-11 15,1 1-7-15,8-1-8 0,6-1-9 16,5-11-5-16,8-12-7 0,2-5-9 15,4-2-9-15,7 0 1 0,-1-10-5 0,8-5-4 16,-2-4-6-16,4-10-1 0,1-6-9 16,-2-2 1-16,0-5-1 0,5-6-5 0,-1-4 0 15,1-2-8-15,1-4 5 16,-2-2-3-16,1 2-4 0,-3-2-1 0,-1 3 0 16,-4 3-1-16,2-1-6 0,-6 5 6 15,3 3-5-15,-6 1 3 0,2 6 0 0,-3 0 1 16,2 6 1-16,2 1-2 0,-4 3-2 15,3 5 0-15,0 0 0 0,-1 4-13 16,3 0-23-16,-3-2-28 0,4 0-30 16,0-3-37-16,0 2-43 0,0-6-58 0,-1 0-529 15,0-9 257-15,0-2 170 0</inkml:trace>
  <inkml:trace contextRef="#ctx0" brushRef="#br0" timeOffset="106392.5561">26087 7856 71 0,'6'-2'151'0,"-6"2"5"16,0 0 7-16,14 9 2 0,-8-3 5 15,-2 4-3-15,2 2-8 0,0 3-10 16,1-2-4-16,0 0-13 0,-3-2-6 0,0 1 2 16,0-3 3-16,2 1 4 0,-3-2 4 15,1-2-15-15,-2-5-10 0,-2-1-8 16,0 0-5-16,0 0-15 0,6-19-9 0,-2 10-4 15,1-5-10-15,-1-5-10 0,5-2-3 16,-1-4-3-16,0-1-18 0,0 1-19 16,2-2-22-16,-2 3-23 0,-2 2-29 0,0 2-32 15,1 3-23-15,3 3-21 0,-1 6-27 16,4 0-22-16,-3 2-22 0,6 2-533 16,-2 4 253-16,3 1 167 0</inkml:trace>
  <inkml:trace contextRef="#ctx0" brushRef="#br0" timeOffset="107081.9755">26568 7722 693 0,'17'5'-21'0,"-2"-4"22"15,-5-1 25-15,0 0 16 0,0 2 30 0,-2-2 11 16,-8 0 3-16,4 2 4 0,-4-2 0 16,0 0-2-16,0 0 2 0,-30 8-1 15,14-5 0-15,-6 5-5 0,-1 2 0 16,-3-1-6-16,-3 4-5 0,1 3-6 0,3-1-8 16,2 3-5-16,1 3-5 0,6-5-5 15,1 3-6-15,6-1-3 0,3-3-2 16,2-2-7-16,6-1 1 0,2-3-3 0,3-3-2 15,1 0-3-15,5-6-1 0,1 1-3 16,4-5-3-16,-2 3-4 0,4-3 5 16,-4-2-2-16,3 0-1 0,-1 1-3 0,-2 1-3 15,-1-2 0-15,-2 4 1 0,-3-1-1 16,3 3 2-16,-3 0-2 0,-1 3 1 0,0 1 0 16,-1 0-1-16,0 1 1 0,4 3-2 15,-2 0 0-15,0 0-3 0,3-3 2 16,0 1 1-16,2-2 1 0,1-4-1 15,4 0-2-15,0-4 1 0,2-2-5 0,1-3 2 16,-1-7-1-16,0-3-4 0,0-3 9 16,-1-5-2-16,-2-8-3 0,-2 2 7 15,-1-6-6-15,0-3 9 0,-4-2 1 0,-1 1 14 16,-5 3 8-16,1 5 9 16,-5 3 6-16,-2 5 1 0,2 3-1 0,-2 5-6 15,-2 3-3-15,0 7-2 0,-3 3-1 0,1 3-4 16,4 3 1-16,-11 15-3 0,7-2-2 15,0 6 0-15,0 5-2 0,0 7-2 16,2 7-4-16,0 0-1 0,0 2-4 0,0 3 2 16,2-4-3-16,0-1-1 0,0-5-1 15,0-4 0-15,0-1 0 0,0-6-3 16,0-2 2-16,0-3 0 0,-4-4-4 0,4-5 4 16,0-2 3-16,0-6-2 0,6 0 1 15,-6 0-3-15,10-12 1 0,0 3-2 16,1-3 0-16,4 3-2 0,4-2-1 0,-1-1-1 15,4 3-2-15,1-2 1 0,-1 3-1 16,3 2 4-16,-6 2-1 0,2 2 1 16,-2-1 1-16,-4 3-2 0,2 5 0 15,-6-1 3-15,-3 3 2 0,-2 0-2 0,-6 4 0 16,-2-2-1-16,-6 1 1 0,-3 3 3 16,-6-2-5-16,-6 4-2 0,-5-2-3 0,-4 1-6 15,-1-1-9-15,-3-3-18 0,0-1-21 16,4-3-23-16,3-4-32 0,-1 0-30 15,6-2-33-15,5-2-41 0,1-2-37 16,4-1-542-16,6-5 269 0,2 2 178 0</inkml:trace>
  <inkml:trace contextRef="#ctx0" brushRef="#br0" timeOffset="107238.9707">27523 7978 92 0,'0'17'166'0,"-2"-1"-16"16,0 1-7-16,-3-4-12 0,1 2-16 0,-3-2-21 16,3 0-49-16,0-1-40 0,0-2-55 0,-1-3-253 15,5 0 103-15,-2-4 68 0</inkml:trace>
  <inkml:trace contextRef="#ctx0" brushRef="#br0" timeOffset="107554.0366">28426 6936 100 0,'6'-15'226'0,"-1"3"2"15,-3 5-3-15,1 5-3 0,-3 2-4 16,0 0-6-16,2 30-10 0,-4-5-15 0,-1 6-9 15,1 14-13-15,-3 9-13 0,-3 24-10 16,0 3-9-16,1 3-18 0,-3-1-5 16,-1 5-10-16,2-9-10 0,3 0-10 0,4-14-8 15,2-9-10-15,4-3-6 0,3-3-8 16,1-4-8-16,3-10-13 0,8 2-15 16,3-10-28-16,0-6-33 0,4-4-40 0,1-8-48 15,1-3-49-15,2-5-34 0,-3-5-38 16,-1-3-574-16,0-5 282 0,-6-6 187 15</inkml:trace>
  <inkml:trace contextRef="#ctx0" brushRef="#br0" timeOffset="107707.1085">28232 7588 113 0,'-22'-10'202'16,"12"2"-21"-16,6 1-13 0,6-1-12 15,4 2-9-15,5 0-8 0,4-1-12 16,5-1-13-16,6-1-9 0,8-1-19 0,4 0-46 15,9-7-62-15,2-2-64 0,12-8-414 16,-7 4 170-16,6-8 112 0</inkml:trace>
  <inkml:trace contextRef="#ctx0" brushRef="#br0" timeOffset="107903.9067">28983 6773 90 0,'0'0'225'16,"21"12"-23"-16,-10 1-18 0,6 5-1 15,1 7 10-15,6 9 6 0,12 18 0 16,-2 3-7-16,-3 5-9 0,-1 5-14 0,-7 7-19 16,-5 2-14-16,-8 1-14 0,-12-6-14 15,-8 8-18-15,-10-4-25 0,-9-2-30 16,-5-4-36-16,-6-6-43 0,-3-4-52 0,1-4-60 16,-5-7-62-16,-1-8-534 0,3-10 256 15,5-8 168-15</inkml:trace>
  <inkml:trace contextRef="#ctx0" brushRef="#br0" timeOffset="119922.0092">4654 10738 1465 0,'-14'-14'-16'0,"6"2"27"0,0 3-18 0,2 5 8 15,2 1 39-15,4 3 48 0,0 0 6 16,4 23 0-16,4-2 2 0,6 8 8 0,4 13 8 16,12 22 8-16,5 5 7 0,13 22 4 15,0 5-6-15,1 1-7 0,2-3 1 16,-3 2-5-16,-1 5-2 0,-5-3-2 15,-2 0-6-15,-10-17-9 0,-3 1-6 0,-1-2-8 16,-3-5-3-16,-1-2-10 0,-6-4-3 16,-3-14 2-16,-2-9-13 0,-5-12 1 15,2 0 0-15,-3-9 8 0,1 2 5 0,-2-11 8 16,0-2-1-16,-1-8-9 0,-1-8-6 16,-2 2-8-16,6-27-4 0,-4-1-8 0,3-14-7 15,7-34-2-15,-4-9-5 0,6-11-7 16,0-34-10-16,5-1-6 0,0-1-13 0,2 0-4 15,3 7-2-15,1 8-6 0,0 13 5 16,-1 21 2-16,3 12 1 0,1 6 1 16,-5 16 0-16,1 11 0 0,-2 3 7 15,0 8-18-15,-1 7-16 0,2 0-10 0,-4 9-19 16,1 5-8-16,-2 2-18 0,2 4-26 16,-1 4-31-16,1 6-32 0,0 3-40 15,0 6-30-15,0 6-41 0,-7 0-691 0,-5-1 335 16,0 1 221-16</inkml:trace>
  <inkml:trace contextRef="#ctx0" brushRef="#br0" timeOffset="120115.2553">5147 11641 134 0,'20'-15'182'0,"-6"7"-12"0,11-1-17 15,9-4-9-15,2 0-18 0,9-1-9 0,3-2-16 16,-1 3-7-16,-5 6-10 0,1-4-17 16,-5 4-40-16,0 1-52 0,-9 5-52 0,1-4-364 15,-6 5 149-15,-8 0 100 0</inkml:trace>
  <inkml:trace contextRef="#ctx0" brushRef="#br0" timeOffset="120564.0141">6999 11568 132 0,'11'-17'134'0,"-7"3"-7"0,0-1-1 16,-4 7-2-16,-2-3-5 0,-2 4-10 0,-3 2-9 16,-1 1-7-16,-4 0 0 0,-4 4 0 15,0 4 3-15,-3 0-3 0,0-1 0 16,0 3-6-16,3 2-9 0,2-1-6 0,4 3-6 16,3 2 0-16,5-3-2 0,0 3-9 15,6 1-2-15,5 0-10 0,-3 0 1 16,6 2-5-16,-1 3-5 0,2-1-4 0,-1 2-1 15,1 0 4-15,-4 0 1 0,1 2 4 16,-3-3 5-16,-3 1 2 0,-4 0-1 16,-2 1 0-16,-2-1-5 0,-5 2 3 0,-4-2-2 15,-2-1 0-15,-1-3-6 0,-6 0-3 16,-3-2-3-16,2-3-2 0,-5-1-4 16,1-3-2-16,-1-2-4 0,3-3-7 0,1-1-25 15,2-1-27-15,-2-3-37 0,5 2-39 16,2-2-42-16,2 1-47 0,5-3-572 15,6 3 265-15,-1-3 175 0</inkml:trace>
  <inkml:trace contextRef="#ctx0" brushRef="#br0" timeOffset="120744.3204">7601 11891 9 0,'2'15'204'15,"-2"-2"-13"-15,0 1-17 0,0 3-17 16,-2-2-15-16,2 3-15 0,-2-2-15 16,2 0-21-16,-2-3-39 0,2 0-53 0,0 0-59 15,2-3-348-15,-2 2 139 0,2-7 91 16</inkml:trace>
  <inkml:trace contextRef="#ctx0" brushRef="#br0" timeOffset="121403.8645">9207 11079 10 0,'0'0'195'0,"0"0"-11"0,-2 24-2 16,2-6-9-16,0 5-5 0,0 5-14 15,0 5-1-15,2 5-7 0,-2 1-11 16,0 4-14-16,0 0-10 0,0-2-12 0,-2-2-7 16,2 2-10-16,-2-8-7 0,0-2-10 15,0-1-6-15,-2-4-3 0,1-3-7 0,1-4-3 16,0-2-4-16,-2-7-7 0,-3-5-1 15,3-5-5-15,4 0-2 0,-15-19-4 16,7-2-4-16,0-13-2 0,1-4-4 16,0-12-2-16,3-5 1 0,2-2-5 0,4-1 0 15,4 0-2-15,1 2-3 0,6 5 2 16,4 2 0-16,4 5-3 0,2 2-2 0,3 8 2 16,3 6 1-16,3 3-3 0,-2 7 2 15,-5 6 1-15,3 4 1 0,-3 7 2 16,-4 1 1-16,-2 3 0 0,-2 8 1 15,-4 1 3-15,-5 2 0 0,-2 1 2 16,-4 4 3-16,-4 0 6 0,0 0 4 0,-4 2 3 16,-2 0-1-16,1 0 0 0,3-3-3 15,-2-2 1-15,4 0 6 0,4 3 0 0,0 1-2 16,8 0 1-16,3 1-5 0,7 6-1 16,0-2-5-16,6 0 1 0,1 5 0 15,5-2-4-15,0 0-5 0,-5 1 5 0,1 2-3 16,-4-9 5-16,-6 3 8 0,-8-4 4 15,-1 1 0-15,-9-3 10 0,-4 0-4 0,-5-1-5 16,-5 0 6-16,-6-2 4 0,-7 2-16 16,-7-5 2-16,-4-2-2 0,-13-1-3 15,-1-2-6-15,-3-5-12 0,5 1-24 16,6-6-34-16,1 0-44 0,6-1-64 0,7-3-67 16,6-3-57-16,6-3-648 0,3-3 317 15,9-3 210-15</inkml:trace>
  <inkml:trace contextRef="#ctx0" brushRef="#br0" timeOffset="122200.8871">9825 11662 150 0,'0'0'186'0,"0"8"-13"16,0-8-14-16,6 3-9 0,2-3-5 15,2 2-13-15,-10-2-4 0,20-2-14 16,-5 1-8-16,0-3-3 0,0 0-3 0,-1-2-4 16,2-1-2-16,0-1-4 0,1-3-7 15,1-1-1-15,-2-1-4 0,0-2-3 0,0-1-8 16,-1-2-4-16,0-1-5 0,0-2-2 16,-3-1-7-16,3 1-5 0,-2-1-2 15,-1 1-7-15,-1 0-2 0,2 2-5 16,-3 2-2-16,1-1-6 0,-1 5 0 0,-1 0 0 15,0 1-4-15,-1 0-2 0,2 5-1 16,-2 3 0-16,4 4-1 0,-2 2 0 16,1 1 0-16,1 8-1 0,1-1 1 0,0 7-1 15,1 0-2-15,0 2 3 0,0-1-4 16,-1 3 1-16,2 1-2 0,0-1 0 16,-1 0-1-16,4-3 1 0,-2 0-1 0,1-1-2 15,2-4 2-15,2 2 1 0,3-3 0 16,-2-2 0-16,2-2-3 0,4-5 2 15,-1 1-2-15,1-4 1 0,1-3-2 0,-3-1-1 16,2-4-2-16,1-4 3 0,-4-1 2 16,-2 0-4-16,-3-2 0 0,-2-1-3 15,0 0 3-15,-6 1-1 0,-3 2 1 0,-3-1 0 16,-6 3 1-16,0 4 3 0,-6-3 2 16,-1 4-1-16,-1 3 7 0,-2 0 3 0,-4 6 0 15,2 0-3-15,0 3 0 0,-2 4 0 16,2 2-1-16,3 2 1 0,3 2-1 15,2 0-2-15,4 4 2 0,2-3 0 16,4-1-1-16,5 5-1 0,3-5-3 16,4-1 2-16,2-3-4 0,2-1-1 0,1-1 0 15,1-5-2-15,0-1-2 0,2-4 0 16,-2 0 1-16,1-4 0 0,3-1 0 0,-3-5-1 16,2-3-1-16,-4 0 0 0,-1-2 3 15,-3-7-6-15,-4 3 1 0,-5-2 3 16,3 0-1-16,-5 2 0 0,-1 4 0 0,-3-1 1 15,-2 5 0-15,1 0 2 0,-1 2-1 16,-4 1 2-16,-1 2 1 0,3 6 0 16,0 0 4-16,0 0 5 0,0 0 3 0,-11 17 6 15,11-5 0-15,-2 1 1 0,7 2 3 16,-1 3-4-16,5 0 3 0,-1 1-7 16,4-1 0-16,4 0-5 0,-2 0-1 0,1-1-13 15,2-2-24-15,2-1-35 0,-3-3-36 16,2-1-44-16,-1-1-39 0,0-3-40 15,-2 0-49-15,1-3-600 16,0-3 295-16,-2 0 195 0</inkml:trace>
  <inkml:trace contextRef="#ctx0" brushRef="#br0" timeOffset="123139.602">11635 11239 163 0,'14'-7'209'16,"6"3"-23"-16,3 2-17 0,5 2-9 15,-1 2-14-15,2 5-10 0,3 5-5 0,-6 5-7 16,-5 1-4-16,-2 9-3 0,-6 1 11 16,-7 4 0-16,-4-2 8 0,-4 3-2 15,-4 3-2-15,0-1-8 0,-4 5-11 16,2-5-4-16,2 2-12 0,0 1-11 0,2-2-10 15,2 1 0-15,0 2-6 0,6-1-5 16,0 0-8-16,2-1-6 0,2 0-4 0,3-1-5 16,0-1-5-16,-1 1-3 0,3-4-3 15,-5 1 1-15,3-2-10 0,-4-8 0 0,-1 2-4 16,-4-2-2-16,-4-3 0 0,-4-3 0 16,-5 2-5-16,-4-6 1 0,-2-1 0 15,-5-3-1-15,4-5-2 0,-4-4 2 16,4-2-2-16,1-6-6 0,-3-5 1 0,6-4 0 15,4-8 2-15,0-6-10 0,6-4-8 16,6-3-8-16,8-8-6 0,4-2-11 0,12-13-14 16,7 0-2-16,3 2-5 0,2 1 5 15,5 3 4-15,-1 8 4 0,-10 9 7 16,-1 8 4-16,-7 5 2 0,-1 4 3 16,-6 3 4-16,2 4 3 0,-7 3 4 15,2 4 9-15,-6 6 5 0,-2 2 5 0,-6-1 8 16,8 13 1-16,-3-2 4 0,-3 1 0 15,3 5-4-15,-3-2 1 0,2 1-2 0,0 3 3 16,0-1-3-16,2 0 1 0,1 0-4 16,3-3 0-16,1 2-2 0,0-3 2 0,1-6 0 15,3 3-2-15,0-5-7 0,4-5 5 16,-2-1-2-16,2-1 0 0,0-3 2 16,2-4-5-16,-2-2 2 0,0-2 2 15,0-1-1-15,1 0-1 0,-2-4 1 0,-3 2 0 16,0-3 0-16,-4 7 4 0,-1-2 10 15,1 3 5-15,-3 1 6 0,-1 2 4 0,-1 2 14 16,0 5 6-16,-6 0 13 0,6 18 10 16,-2-3 8-16,-2 4 7 0,1 5 3 15,0 5 0-15,-1 9 0 0,0 3-7 16,0 2 3-16,2 6-5 0,0 5-6 0,0 0-6 16,-4-1-7-16,0 2-5 0,0 2-8 15,-2 0-2-15,-2 0 0 0,0 0-3 16,-12 16-4-16,2-16-5 0,-3-9-4 0,-10 9-1 15,-1-13-6-15,-1-10 0 0,-5-4-3 16,-7-3 0-16,-5-8-4 0,-7-3-5 0,-4-9-5 16,-3-5-16-16,3-8-25 0,1-7-36 15,6-4-38-15,-7-16-46 0,9-7-68 16,18 1-89-16,9-6-82 0,13-6-832 0,6-8 416 16,10-29 275-16</inkml:trace>
  <inkml:trace contextRef="#ctx0" brushRef="#br0" timeOffset="123654.3978">13717 10403 237 0,'-18'-16'247'0,"-2"7"-11"0,-3 9-6 0,0 6-4 16,-6 5-6-16,-7 12 3 0,-22 17-1 15,1 14-6-15,-12 18 3 0,2 6-5 16,6 6-6-16,6 2-6 0,4 6-11 15,13 1-22-15,11-10-20 0,5 3-8 0,12-3-10 16,4 1-16-16,8-1-10 0,6-4-10 16,7-2-11-16,4-3-23 0,5-7-31 0,3-4-31 15,5-5-34-15,-5-14-37 0,1-11-42 16,-3-2-34-16,0-10-33 0,3-5-37 16,0-3-31-16,-1-5-27 0,3-6-703 0,-1-4 333 15,7-6 220-15</inkml:trace>
  <inkml:trace contextRef="#ctx0" brushRef="#br0" timeOffset="123903.8702">13863 11792 989 0,'38'-39'-35'0,"-4"4"38"0,-6 2 29 16,-3 1 35-16,-3-3 25 0,-8 6 23 16,-5-2 12-16,-3 6 14 0,-6 1 8 15,-4 6-3-15,-5-3 1 0,-3 5-1 0,-2 1-5 16,0 8-7-16,2-1-16 0,1 4-10 16,3 4-6-16,8 0-10 0,-11 12-6 15,11-1-8-15,2 4-8 0,5 5-7 0,5-2-4 16,3 8-11-16,3-1 2 0,-4 0-10 15,3 2-1-15,-2-2-4 0,-5-2-2 16,1 2-3-16,-9-6-5 0,0 2-4 0,-6 0 2 16,-5-1-1-16,-3-1-9 0,-6 1 4 15,-2-1 0-15,-6-4-6 0,-1 0-16 0,-5-3-31 16,-4-3-44-16,4-5-50 0,1 0-34 16,-1-6-75-16,4-4-761 0,1-5 340 15,3-7 224-15</inkml:trace>
  <inkml:trace contextRef="#ctx0" brushRef="#br0" timeOffset="124165.4896">14230 10351 112 0,'34'27'239'15,"-1"6"0"-15,10 14-4 0,1 8-11 0,0 8-13 16,9 19-13-16,-5 4-16 0,-9 5-15 15,-13-8-12-15,-4 2-14 0,-12 6-9 16,-10 1-12-16,-8-5-13 0,-10 2-10 0,2-8-7 16,-6-3-11-16,-3-3 1 0,-1-9-14 15,-1-3-7-15,4-16-7 0,4-7 1 0,1-9-10 16,6-2-2-16,0-7-6 0,0-1-5 16,4-2-30-16,0-6-46 0,-1-1-75 15,3 0-83-15,-3-5-754 0,3-1 326 16,-3-4 215-16</inkml:trace>
  <inkml:trace contextRef="#ctx0" brushRef="#br0" timeOffset="124877.4015">15667 11453 92 0,'0'0'207'0,"-9"1"-5"0,9-1-1 16,0 0-5-16,-8 3-6 0,8-3 6 0,-4 5 3 15,2 1-8-15,0-1-7 0,4 3-10 16,-2 0-11-16,2 1-5 0,0-1-2 0,0 0-8 16,6 0-5-16,3 1-5 0,4-1-13 15,8-1-11-15,5-2-14 0,6 0-8 16,8-2-3-16,5 0-12 0,4-1-10 0,7-2-11 16,1-2-3-16,1 2-3 0,-7-3-4 15,-2 3-6-15,-5-1-5 0,-3-1-1 16,-3-1-1-16,-6 1-7 0,-7 1-3 0,-1 1-1 15,-3-3 0-15,-4 3-7 0,0 0-9 16,0-1-15-16,-6 1-21 0,2 1-21 16,-2-1-28-16,-5-1-43 0,-8 1-53 0,12 0-51 15,-12 0-36-15,0 0-39 0,0 0-654 16,-8 7 324-16,8-7 215 0</inkml:trace>
  <inkml:trace contextRef="#ctx0" brushRef="#br0" timeOffset="125196.6889">15626 11989 107 0,'-6'2'202'0,"2"1"4"0,4-3 10 16,-2 7 2-16,2-7-2 0,8 10-1 15,4-6-9-15,0 1-11 0,5 1-13 16,4 0-8-16,2-1-15 0,7-1-6 15,2 2-18-15,3 1-14 0,5-1-8 0,3 0-19 16,-1-2-4-16,1-1-5 16,-3 2-13-16,2 0-5 0,-3-3-6 0,-5 2-6 0,-3-2-8 15,-1 0-2-15,-2-1-5 0,-6 2-4 16,-2-2-10-16,-1 1-2 0,-2 0-10 16,-2-2-15-16,-1 2-15 0,-2-2-21 15,0 0-25-15,-2-2-40 0,-2 2-38 0,-8 0-31 16,13-5-24-16,-8 2-20 0,-1 0-13 15,-2-5-591-15,0 3 279 16,2-5 183-16</inkml:trace>
  <inkml:trace contextRef="#ctx0" brushRef="#br0" timeOffset="126265.3593">16531 11060 48 0,'0'0'100'0,"0"0"-7"0,0 0 1 16,0 0-8-16,0 0-3 0,0 0 6 15,-4-4-9-15,4 4-1 0,0 0-7 16,0 0-8-16,0 0 0 0,0 0 1 0,0 0-8 15,0 0-6-15,0 0 1 0,0 0-7 16,0 0-5-16,0 0-5 0,0 0 4 16,0 0-5-16,0 0 1 0,0 0 0 0,0 0-5 15,-5-5-2-15,5 5-4 0,0 0-4 16,0 0 3-16,0 0 1 0,0 0-4 16,0 0-3-16,0 0 2 0,0 0-3 0,0 0 3 15,0 0 1-15,0 0 1 0,0 0 6 16,0 0 1-16,0 0-5 0,0 0 1 0,0 0 1 15,0 0-2-15,-2-6-6 16,2 6 6-16,0 0-4 0,0 0-5 0,0 0 3 16,0 0-1-16,-2-4-1 0,2 4-1 15,0 0-1-15,0 0 2 0,0 0-2 0,0 0 1 16,0 0 1-16,0 0 0 0,0 0 2 16,0 0 4-16,0 0-1 0,0-6 6 15,0 6 1-15,0 0-2 0,0 0 0 16,0 0 2-16,0 0-3 0,0 0-2 0,0 0-3 15,0 0 2-15,0 0 0 0,0 0-3 16,0 0 2-16,0 0-1 0,0 0 2 16,0 0 2-16,0 0 0 0,0 0 4 0,0 0 1 15,0 0 1-15,0 0 0 0,0 0 3 16,0 0-1-16,0 0 0 0,0 0-1 16,0 0-3-16,0 0-2 0,0 0-2 0,0 0-4 15,0 0 2-15,0 0 10 0,15 12-1 16,-1-3 3-16,6 3-4 0,5 5-1 15,3-2-3-15,10 7-11 0,4 2 5 16,17 10 0-16,7 0 0 0,-1-1 1 0,6 1-4 16,0-1-2-16,-3-1 1 0,-1 0-2 15,-2-3-1-15,-15-4-1 0,-7-9 0 16,-7-2-1-16,-5-1-1 0,-1 1 0 0,-7-5-3 16,-2 1 1-16,-4-3 6 0,0-1-1 15,-2 1 1-15,-3-1 3 0,2 0 0 16,-6 4 3-16,-2-1 2 0,-4 4-1 0,-4 4 1 15,-8 1-2-15,-5 7 2 0,-13 7-2 16,-18 10-2-16,-11 2-1 0,-5 0-2 16,-5 1-3-16,-8-1-3 0,3-1-16 0,1 0-32 15,0-1-35-15,2-6-40 0,5 0-42 16,7 0-52-16,11-8-52 0,5-4-648 16,5 1 309-16,4-9 204 0</inkml:trace>
  <inkml:trace contextRef="#ctx0" brushRef="#br0" timeOffset="127297.8418">16304 11134 100 0,'-4'-8'105'0,"-2"3"-7"0,-7 2-1 0,-4 3 5 16,-5 0-6-16,-9 4 3 0,-9 5 2 16,-13 6 0-16,-23 14 5 0,-3 1 0 15,-18 13 4-15,2 7-3 0,2-1 0 0,2 0-2 16,1-2-4-16,17-7 1 0,3-2-4 16,2-1-1-16,8-5-5 15,16-7-9-15,9-4-5 0,7-3 1 0,4 3 6 16,10 0 2-16,3 2 4 0,9 2 3 0,6 3-6 15,9 3-6 1,6 7 2-16,8 2-3 0,14 10-5 0,9 2-8 0,6-5-3 0,3-1-7 16,4-1-6-16,5 0-5 0,-1 0 6 15,4-3-5-15,-6-1-16 0,-5-1-3 16,-5-2-1-16,-11-7-12 0,-8-4-14 16,-4 0-24-16,-7-5-35 0,-5-1-44 0,-6-2-52 15,3 1-60-15,-9-7-64 0,-1 0-646 16,-3-3 314-16,0-2 207 0</inkml:trace>
  <inkml:trace contextRef="#ctx0" brushRef="#br0" timeOffset="128097.9137">17993 10709 123 0,'17'0'138'0,"2"4"-8"0,11-2-14 16,3 2-12-16,10 1 6 0,3-4-10 15,14-1-4-15,1 0-6 0,2 0-6 0,3-4-3 16,-2-2-9-16,-2-2-1 0,13-6 3 15,-15 0 1-15,-11 1 0 0,-5-2 3 16,-10-3 6-16,-5 2 2 0,-3-2 6 16,-8 1 4-16,0 2-1 0,-8-2-4 0,-6 1 0 15,-1 6-3-15,-3-1-5 0,-5 5-2 16,-3 2-4-16,8 4 1 0,-17 6 3 16,4 6 4-16,1 5-2 0,1 7 7 0,0 6 2 15,3 7 0-15,-3 10 7 0,5 8-1 16,0 0-4-16,2 4-7 0,0 21-4 15,-1 4-5-15,3 0-5 0,-5-1-6 0,3 1-5 16,-2-5-7-16,-2-1-6 0,-5-4-6 16,0-1 0-16,-6-7-5 0,2-9-2 15,-2-11-3-15,1-3-3 0,-6-3-5 0,0-3 1 16,-3-5-3-16,-1-3-2 0,1-6 1 16,-1-4-5-16,-2-4 0 0,-1-3-6 15,4-5 1-15,-1-1-9 0,-1-6-8 0,-1-2-19 16,0-2-19-16,1-2-17 0,-5-3-26 15,4-2-23-15,-1-3-31 0,3-3-32 16,4-2-44-16,5 1-43 0,5 0-31 0,1-3-738 16,4 0 349-16,1-4 231 0</inkml:trace>
  <inkml:trace contextRef="#ctx0" brushRef="#br0" timeOffset="128333.4925">18195 11365 138 0,'10'-8'170'0,"7"1"-2"0,6 0-13 0,2-4-13 15,11 4-3-15,5-3-4 0,3 2-9 16,9 1-12-16,0 0-12 0,-2-1-7 16,-6 2-12-16,-3 2-8 0,-3 1-5 0,-9-1-12 15,-2 0-5-15,-5 2-6 0,-1 0-21 16,-6 0-22-16,-1 1-31 0,-6 1-36 15,-1 1-27-15,-8-1-28 0,6 4-30 16,-6-4-347-16,3 6 168 0,-3-2 112 0</inkml:trace>
  <inkml:trace contextRef="#ctx0" brushRef="#br0" timeOffset="128690.0927">19314 11296 44 0,'8'0'245'0,"-8"0"-10"0,22 5-5 0,-7 3-16 16,1 4-13-16,4 1-15 0,-2 4-12 16,6 4-12-16,-1 6-15 0,3 4-10 0,-1-1-13 15,-4 4-11-15,2-2-11 16,-5 0-8-16,-4 0-9 0,0 0-9 0,-2-3-5 15,-4-1-8-15,-4-3-2 0,0-1-3 16,-6-2-1-16,0-5 1 0,-2 0-5 0,0-4 12 16,-2 1 2-16,-4-7-8 0,2-1 7 15,0-2-2-15,0-6-4 0,8 2-3 0,-13-10-7 16,8-1-1-16,1-2-6 16,4-4-4-16,4-2-9 0,5-4-9 0,2-4-19 15,-1-1-23-15,5-1-31 0,0 0-36 16,0 1-47-16,2 4-55 0,0 0-59 0,-7 2-747 15,0 3 339-15,4 1 223 0</inkml:trace>
  <inkml:trace contextRef="#ctx0" brushRef="#br0" timeOffset="129867.7377">20589 10990 106 0,'0'-6'124'0,"2"2"-7"15,-2 4-3-15,2-8-2 0,-2 8-3 16,0-7-2-16,2 4-5 0,-2 3 0 0,0-6-14 16,0 6 6-16,0-7 0 0,0 7-1 15,0 0-6-15,0-9-5 0,0 9-4 16,0 0-5-16,0 0 3 0,-11 24 7 15,3-10 4-15,-3 9-3 0,-6 6-1 0,0 9 1 16,-2 6-2-16,-7 15-2 0,-1 3-6 16,1-1-6-16,4 1-6 0,0-11-6 0,3-5-4 15,2-3-6-15,0 1-6 0,3-1-1 16,-4-6-5-16,6-4-4 0,2-3-4 16,-1-5-15-16,2-2-16 0,3-7-13 15,0 1-8-15,1-5-3 0,1-4-15 0,2-6-10 16,2-2-1-16,0 0 3 0,2-24 5 15,4 1 6-15,5-15 6 0,4-9 0 16,10-21 2-16,1-3 3 0,1-1 1 0,3-3 3 16,0 0 2-16,1 6 6 0,1 2 3 15,-2 6 4-15,-7 13 5 0,-2 12 10 16,-4 6 0-16,2 4 3 0,-2 2 9 0,3 11 9 16,-2 3 6-16,-1 8 2 0,4 7 2 15,0 7 1-15,5 7 1 0,-3 5-5 16,2 12 5-16,-2 6-3 0,5 22-5 0,-6 5-1 15,-4 1-1-15,-3 3-3 0,-2-2-3 16,-6-12-13-16,-3-9-22 0,-4-4-31 16,0 0-26-16,-2-2-34 0,0-2-36 15,-3-3-50-15,1-7-539 0,-3-4 248 0,1-5 164 16</inkml:trace>
  <inkml:trace contextRef="#ctx0" brushRef="#br0" timeOffset="130260.8516">20743 11553 30 0,'46'-16'108'0,"5"4"-7"15,-2 2-16-15,4-2-3 0,4 3-9 16,0 2-15-16,3-1-17 0,1 1-19 16,-5-3-6-16,2 2-10 0,-5-1-2 0,-2 0 2 15,-11-1 3-15,-2 2 5 0,-9 1 12 16,-1-1 9-16,-4 1 25 0,-8 1 25 0,-1 0 13 15,-4 0 7-15,-5 4 6 0,-1 1 7 16,-5 1 1-16,0 9 3 0,-5 4 3 16,-1 4 4-16,-1 8-9 0,1 2 3 15,0 7-2-15,-1 5-6 0,3 3-3 0,0-1-6 16,0 10-4-16,2 2-7 0,0 2-5 16,2-4-6-16,-2 2-17 0,-2-10 0 15,1 1-6-15,-4-1-2 0,1-1-9 16,-4 1-1-16,-1-9-4 0,-2 1-3 0,-1-2-3 15,-1-7-7-15,-5-1 1 16,0-2-10-16,0-8 6 0,-1-2-11 0,-2-2-19 16,-2-7-26-16,-1-4-25 0,1-1-30 0,-3-7-27 15,6-2-32-15,-4-5-38 0,0-6-31 16,5-4-27-16,0-9-590 0,2-6 281 16,2-6 185-16</inkml:trace>
  <inkml:trace contextRef="#ctx0" brushRef="#br0" timeOffset="130751.9024">21985 11462 56 0,'-8'-8'164'0,"-5"5"-9"16,-1-1-11-16,-6 2-9 0,-1 5-10 0,-2 6-10 15,-2 0-15-15,-3 8-1 0,0 3-10 16,3 2-6-16,4 0-9 0,2 2-4 15,7-3-2-15,0-2-5 0,4 2-7 16,6-6-1-16,2-2-1 0,4-1-4 0,4-1-2 16,4-3-2-16,0-3-8 0,2-3-2 15,6 0-8-15,-3-4-1 16,1-2 0-16,2 1-4 0,-4-1-1 0,4 0-6 16,-3-1 2-16,-3 0 2 0,-1 2-3 0,-2 1-3 15,1 2 8-15,0 0 4 0,-2 2 7 16,2 1-1-16,1 3-3 0,-2 2-2 0,1 1-2 15,1 3-1-15,-1-1-8 0,2 1 5 16,0 3-5-16,-1-2 0 0,0 3-3 16,-1-2-14-16,-1-4-19 0,1 2-29 15,0-3-37-15,-2 3-36 0,0-5-51 0,-4 1-502 16,6-2 229-16,-4-2 152 0</inkml:trace>
  <inkml:trace contextRef="#ctx0" brushRef="#br0" timeOffset="131644.9798">21354 11412 87 0,'0'-7'149'0,"-2"1"-11"0,0 0 3 16,-2 2-7-16,0-3-8 0,-2 1-9 16,-6 1-12-16,0 2-11 0,-7-1-2 15,-2 5-6-15,-10 5 0 0,-8 5 4 0,-5 4-4 16,0 5-7-16,3 0-5 0,3 3-7 16,4 4-6-16,9-5-4 0,1 3-1 0,10-1-10 15,2-1-1-15,8-5 0 0,6 0-2 16,8-2-1-16,0-4-5 0,11-3-2 15,-2-3-3-15,6-6-2 0,5-6-3 0,4-5-4 16,7-14-2-16,9-10-3 0,-1-9 1 16,-3-6-2-16,-3-3-4 0,-3-5-2 0,-6-2-3 15,-1-5 1-15,-5-2-5 0,-4-4-1 16,-6 3-3-16,-5-3 1 0,-5 13-2 16,-6 8 2-16,-2 6-1 0,0 4-1 15,-2 9 6-15,0 3 1 0,0 3-4 0,0 7 0 16,-2 10 3-16,0 2-3 0,0 7 2 15,4-1 2-15,-11 27-4 0,5-2 4 16,2 10 0-16,-1 6 1 0,1 15 0 0,1 3-1 16,6 25 3-16,-1-1-4 0,5 3-14 15,-3-6-22-15,2-3-22 0,0-13-26 16,3-11-21-16,-1-1-32 0,0-3-26 0,1-11-513 16,0 1 229-16,-1-7 150 0</inkml:trace>
  <inkml:trace contextRef="#ctx0" brushRef="#br0" timeOffset="131994.2759">22483 11508 44 0,'-2'-7'176'0,"0"2"-9"0,2 5-16 0,-9-5-11 16,2 3-8-16,7 2-7 0,-14 5-4 0,4 2-1 16,-2 4-4-16,2 2-7 0,-3 2-2 15,1 3-9-15,3-4-5 0,3 7-5 16,1-2-6-16,5 2-4 0,5-1-8 15,1 2-4-15,5-1-6 0,10 2-7 0,1-3-5 16,2-1-12-16,6-5-22 0,0 0-38 16,1-3-38-16,1 1-41 0,-2-6-67 15,-1-3-488-15,-1-1 223 0,-5-4 148 0</inkml:trace>
  <inkml:trace contextRef="#ctx0" brushRef="#br0" timeOffset="132930.0755">22807 11683 42 0,'25'-13'128'0,"-12"7"-9"0,-1-4-1 15,1-1-10-15,4-2-2 0,-2 0-3 0,-3-5-2 16,4 2-3-16,-6-2-1 0,-2 3 8 16,-2-2 2-16,-2 2 2 0,-4 0-9 15,-4 3 1-15,-2 0-9 0,-2 1 0 16,-5 5-4-16,-4 1 2 0,2 5-7 0,-1 1-3 16,-4 7-3-16,0 4-7 0,0 3-4 15,1 6-6-15,2 2 1 0,4-1-6 16,5 3-3-16,2 0-4 0,6 2-2 15,2-1-5-15,4-1-4 0,4 3-4 0,6-4-6 16,1-4-14-16,-1-3-21 0,6-1-18 16,-2-5-24-16,4-2-19 0,1-3-16 0,-3-4-1 15,4-4 3-15,-4-1 7 0,4-3 2 16,-3-4 2-16,1-3 10 0,0-4 1 16,0-2 4-16,-7 2 14 0,2-2 0 0,-2 1 5 15,-3 1 11-15,0 2 17 0,-2 2 9 16,-1 1 0-16,-3 1 4 0,1 5 2 15,-3 1 13-15,3 5 0 0,-9 0 5 0,12 5-2 16,-8 3 2-16,2 1-1 0,2 3 4 16,-6 1 2-16,0 1-3 0,0-1-1 15,-2 0-3-15,2-2 0 0,0 0 0 16,-2 2 3-16,2-6 5 0,0 3 11 0,0-4 1 16,0-3-6-16,-2-3 0 0,11 0-7 15,-11 0-2-15,15-9-6 0,-3 3 0 16,-1-1-3-16,1-2-3 0,2 0-3 15,-2 3 1-15,0-1-3 0,1 1-1 0,-2 1-2 16,0 4-1-16,-1 1 0 0,-2 0-4 16,4 1 3-16,-4 6-1 0,2-1 2 0,-2 2-3 15,6 3 2-15,-4-1 0 0,0-2-3 16,3 5 3-16,0-5-2 0,2 3 0 16,-1-4-5-16,2-1 7 0,0-1-3 15,3-3-1-15,1 0 0 0,0-4 0 0,2-2 0 16,1-5-3-16,0 0 2 0,7-5-1 15,1-6 0-15,-3-1 0 0,6-5-3 16,-3-6 3-16,8-16-8 0,-1-1-2 0,-8 4-6 16,1-8-5-16,-7 4-1 0,-8 3-1 15,-2-1 4-15,-6-5 1 0,-2-1 0 16,-4-2 0-16,-4-4 4 0,-6-16-1 0,2-3 2 16,-6 0 3-16,2-2-2 0,-2 0 2 15,3 6 5-15,1 14 15 0,-1 13 12 16,3 10 5-16,-1 9-3 0,3 6-1 0,-2 8 2 15,2 10 4-15,-2 8 10 0,-2 7 12 16,0 11 5-16,2 9 7 0,-4 17 0 16,1 6-2-16,-2 28-2 0,1 2-3 0,1 9-7 15,3 2 2-15,4 4-6 0,0-4-4 16,2-1-2-16,2-7-11 0,2-4-17 16,-2-17-24-16,2-10-25 0,3-6-34 15,-3-7-34-15,0-3-34 0,3-6-48 0,-5-7-55 16,2-7-507-16,-2-2 256 0,0-8 168 15</inkml:trace>
  <inkml:trace contextRef="#ctx0" brushRef="#br0" timeOffset="133073.3564">23970 11454 127 0,'10'-22'198'0,"0"1"-10"16,2 6-14-16,5 0-15 15,3 2-14-15,7-4-18 0,2 5-14 0,8-1-20 16,-1 1-37-16,8-4-36 0,3 3-58 0,-1 0-60 15,1-2-332-15,1-1 146 0,-3-1 97 16</inkml:trace>
  <inkml:trace contextRef="#ctx0" brushRef="#br0" timeOffset="133280.3313">25010 10682 193 0,'-10'-3'197'16,"-2"5"-4"-16,-2 2 1 0,-3 7-9 0,-8 8 0 15,2 4-8-15,-5 14-15 16,-10 14-10-16,6 10-7 0,1 3-11 0,-1 9-15 0,4 3-8 16,5 2-10-16,3-2-11 0,8-2-8 15,4-10-6-15,6-11-14 0,2-7-24 16,0 0-37-16,4-2-45 0,2-7-43 16,4-1-62-16,0-7-77 0,4-6-485 0,-4-7 241 15,3-4 160-15</inkml:trace>
  <inkml:trace contextRef="#ctx0" brushRef="#br0" timeOffset="133582.0257">25216 11243 51 0,'6'0'208'0,"-6"0"-2"0,14 5-11 15,-3 5-15-15,-3 5-16 0,1 6-6 16,2 3-12-16,-5 4-11 0,0 1-7 0,-4 3-10 15,-4-2-10-15,0 3-7 0,-4-2-7 16,0-1-3-16,-3-5 1 0,0-3 10 16,1-4 5-16,-3-5 3 0,1-4-4 15,-2-5-1-15,0-4-1 0,12 0 0 0,-16-11 0 16,10-3-5-16,-1-2-8 0,7-6-13 16,0-3-6-16,5-1-7 0,3-1-8 0,2-6-4 15,5 3-11-15,4 2 2 0,2 2-27 16,1 1-34-16,0 0-38 0,2 4-44 15,2 1-52-15,-1 4-57 0,-1 4-37 16,-2 0-728-16,0 3 331 0,1 3 218 0</inkml:trace>
  <inkml:trace contextRef="#ctx0" brushRef="#br0" timeOffset="133762.3177">25861 11399 5 0,'-2'19'229'0,"-2"2"0"15,-1 2-15-15,-1 4-15 0,-2 2-18 16,-1 0-18-16,-2 2-16 0,1 2-14 16,0-3-12-16,-2-1-15 0,2-3-25 15,2-3-33-15,-1 1-48 0,3-3-54 0,0-7-59 16,1 0-49-16,1-5-358 0,4-5 177 16,0-2 117-16</inkml:trace>
  <inkml:trace contextRef="#ctx0" brushRef="#br0" timeOffset="134072.2396">26475 11150 24 0,'-7'-10'218'0,"-1"2"-11"16,-5 2-15-16,-2 2-10 0,-1 3-14 15,-2 1-14-15,2 1-15 0,1 5-10 16,0 0-10-16,4 3-9 0,3 1-5 15,2 5-10-15,6-3-6 0,4 7-6 0,2 0-8 16,7 4-6-16,4 4-6 0,2 1-7 16,0-2-6-16,2 3-3 0,-2-2-7 15,-2 0-3-15,-4-6-4 0,-1-2 0 0,-3 2 1 16,-7-4-1-16,-4-6-4 0,-5 4-3 16,-5-3 0-16,-7 0-5 0,-7-5-2 15,-4-1-3-15,-7-2-2 0,-5-8-13 0,-9-3-38 16,1-6-39-16,4 1-50 0,4-6-58 15,6-3-603-15,11-1 268 0,6-3 176 16</inkml:trace>
  <inkml:trace contextRef="#ctx0" brushRef="#br0" timeOffset="134302.0752">26674 10337 146 0,'17'12'256'0,"8"4"-12"0,4 14-15 16,16 16-12-16,1 12-15 0,3 5-13 0,3 22-10 16,-6 5-16-16,-15-10-15 0,-7 6-12 15,-10 7-9-15,-9-2-12 0,-12-3-11 16,-9-5-10-16,-12-7-10 0,-6-5-6 0,-7-6-9 16,2-7-10-16,-5-5-30 0,-1-8-44 15,7-11-52-15,4-7-66 0,4-6-92 0,1-7-601 16,-3 3 281-16,6-10 185 0</inkml:trace>
  <inkml:trace contextRef="#ctx0" brushRef="#br0" timeOffset="136726.884">27787 10666 58 0,'0'0'168'0,"0"0"10"0,2 21-2 16,-6-2-2-16,0 7-4 0,-9 9-6 15,-2 10-12-15,-13 17-7 0,1 1-10 16,-5 3-17-16,0 0-8 0,1 2-10 15,-3-4-10-15,2-3-9 0,2-5-7 0,7-10-8 16,2-11-7-16,4-6-6 0,5-6-6 16,1-2-2-16,0-2-5 0,3-9-13 15,0-5-10-15,3-5-15 0,5 0-1 16,-8-21-4-16,8 0-2 0,2-6 2 0,4-11-2 16,5-8-1-16,5-25 0 0,8 0 0 15,4-6 2-15,-1 1-6 0,7 2 9 16,-2 4 13-16,2 3 7 0,-1 7 14 0,-1 10 8 15,-4 9 4-15,-5 8-1 0,1 13 6 16,-2 1 3-16,2 9 5 0,-1 7 6 16,1 3-1-16,3 9 5 0,2 6-6 0,8 8-2 15,-3 7-7-15,8 19 0 0,-2 4-4 16,-4 4-4-16,-4 3-9 0,-2 5 3 16,-8 6-8-16,0 4 0 0,-5-3-3 15,-5-4-5-15,-1-8 0 0,-4-10-3 0,-3-7 0 16,-4-1-16-16,2-2-4 0,-4-8-12 15,2-1-18-15,0-3-28 0,-2-3-26 0,0-4-33 16,-3 0-43-16,3-4-32 0,-2-2-39 16,-3-4-668-16,3-1 305 0,0-6 202 15</inkml:trace>
  <inkml:trace contextRef="#ctx0" brushRef="#br0" timeOffset="137200.8409">28684 10882 2 0,'2'-3'209'0,"-2"3"5"16,0 0-4-16,0 0-7 0,3 27-13 0,-6-8-5 16,-1 6-16-16,2 3-12 0,0 11-14 0,0 2-9 15,-2 10-11-15,2 2-13 0,-2 2-9 16,-2-3-9-16,-2 0-11 0,2-2-11 15,0-4-6-15,0-9-11 0,2-2-13 16,-1-9-6-16,1-1-5 0,0-6-16 0,2-7-21 16,0-5-7-16,-3-4-1 0,5-3 1 15,0 0-6-15,-2-35 9 0,2 10-2 16,4-11-1-16,1-6 0 0,3-9 2 16,9-22 0-16,1 1 0 0,2 0 2 0,6 0 0 15,1 6 2-15,-1 5 0 0,-1 11 2 16,-2 11 2-16,2 1 2 0,3 6-1 15,2 5 2-15,-1 8 5 0,1 4-2 0,-2 5 5 16,1 7 2-16,-3 3 2 0,2 3-1 16,-6 4 2-16,0 7-2 0,-6 1 7 15,-3 4 4-15,-5 2 2 0,-8 0 0 0,-6 2 0 16,-9 5-4-16,-10 2 2 0,-10-3-2 16,-19 6-7-16,-7 0 6 0,-2-7-3 15,-3 0-6-15,11-8-14 0,8-4-19 16,9-1-27-16,4-5-31 0,7 1-33 0,3-1-47 15,8-3-30-15,6-3-495 0,4-1 234 16,6-1 154-16</inkml:trace>
  <inkml:trace contextRef="#ctx0" brushRef="#br0" timeOffset="137391.8541">28888 11079 263 0,'21'-6'80'0,"-6"2"12"0,-2 1 11 16,-5 1 4-16,0 2 2 0,-4-2-4 0,-4 2-12 15,12 0-3-15,-12 0 6 0,8 7 2 16,-4 2-1-16,0-2-5 0,0 6-1 15,0 1-5-15,3 2-10 0,1 2-4 16,3 4-5-16,0-1-5 0,-1 1-5 0,2 0-7 16,2-1-6-16,-2 0-11 0,1-3-22 15,0-4-24-15,-1 0-33 0,-1-3-30 16,1-3-38-16,2-2-36 0,-6-5-420 16,0-2 194-16,0-5 128 0</inkml:trace>
  <inkml:trace contextRef="#ctx0" brushRef="#br0" timeOffset="137503.6425">29104 10939 6 0,'19'7'-3'0,"-11"-3"1"0</inkml:trace>
  <inkml:trace contextRef="#ctx0" brushRef="#br0" timeOffset="137943.2177">29633 11146 4 0,'25'16'117'16,"-3"-3"-10"-16,-6 2-11 0,-1 0-4 16,-2-3-14-16,-5-1-5 0,1 0-7 15,-5 1-4-15,0-3-12 0,-4-1-3 0,-4-3-6 16,0-3 1-16,4-2-9 0,-15-2-1 15,7-3 0-15,-3-3 12 0,2-4 0 16,1-1 2-16,2 0 0 0,4 0-6 0,2 0 2 16,4-3-5-16,2 1-6 0,2 0 0 15,5 2-2-15,4-3-5 0,4 2-5 16,3 3 2-16,6-4-4 0,-1 0-2 0,7 0-2 16,4-4-3-16,3-2-5 0,-1-1-2 15,13-16-1-15,0 1 0 0,-7-3-2 16,-3-4 3-16,-9 6-5 0,-8-1 0 0,-6 1-1 15,-2-1 8-15,-3 0 9 0,-7 7-5 16,1 3 16-16,-5 4 1 0,1 2 2 16,-1 8-3-16,-4 2 1 0,-2 7-5 15,0 5 4-15,0 1 12 0,0 0-1 16,-13 28 2-16,7-5 0 0,-2 4-5 0,-1 10 0 16,0 9-1-16,-1 3-3 0,0 5 1 15,0 1-5-15,2 1-6 0,2 0-17 0,0 0-26 16,2-1-39-16,0-3-44 0,-1-8-39 15,3-6-434-15,-2-8 197 0,-1-5 130 16</inkml:trace>
  <inkml:trace contextRef="#ctx0" brushRef="#br0" timeOffset="138088.7346">30171 10964 114 0,'22'-18'169'0,"4"3"-7"0,-1 3-16 0,5 2-15 16,4 2-12-16,4 1-11 0,5 2-18 15,-1-2-26-15,3 1-36 0,1 4-49 16,-1-4-47-16,1 0-287 0,-4-2 121 0,1 1 79 16</inkml:trace>
  <inkml:trace contextRef="#ctx0" brushRef="#br0" timeOffset="138272.0155">31157 10460 47 0,'-13'0'146'0,"-4"3"2"0,-2 3-1 15,-4 6 0-15,-7 8 3 0,-2 10-5 16,-12 13-3-16,-1 9-10 0,3 4-8 16,2 6-13-16,4 1-8 0,5 2-9 15,5 0-12-15,5 1-5 0,8-11-15 0,2-7-31 16,3-1-42-16,6-4-48 0,0-6-50 16,0-6-473-16,2-2 198 0,-2-8 131 15</inkml:trace>
  <inkml:trace contextRef="#ctx0" brushRef="#br0" timeOffset="138786.2232">30221 10118 165 0,'4'-11'201'15,"-4"8"-17"-15,0 3-3 0,0 0-4 16,-20 15 2-16,4 4 3 0,-2 12-1 0,-19 22-2 16,-1 9-9-16,0 7-14 0,-11 17-8 15,-1 1-11-15,-1 7-9 0,0-2-10 16,3-1-12-16,14-19-10 0,2 2-6 15,7 1-9-15,5-3-3 0,10-11-2 0,4-9-11 16,6-7-2-16,4-1-7 0,4 2-4 16,9-4-8-16,6-4-4 0,5-4-4 15,3-3-4-15,6-5-7 0,-1-2-15 0,-2-10-26 16,1 1-27-16,-1-7-31 0,-2-6-35 16,-2-2-41-16,-1-3-41 0,-1-7-34 15,0-5-669-15,-3-7 304 0,-4-3 201 0</inkml:trace>
  <inkml:trace contextRef="#ctx0" brushRef="#br0" timeOffset="138976.316">29696 10919 138 0,'11'-7'232'0,"8"1"-14"0,2 1-14 15,9 3-18-15,6-1-18 0,8 3-15 16,7 0-17-16,8 0-13 0,5 4-14 15,-3-1-15-15,-2 0-20 0,-1-2-32 0,-10 1-43 16,-3 3-53-16,-5-4-50 0,-7 2-49 16,-3-3-380-16,-2 3 182 0,-9 0 119 15</inkml:trace>
  <inkml:trace contextRef="#ctx0" brushRef="#br0" timeOffset="139382.3476">31049 10876 99 0,'8'-1'219'16,"1"1"-16"-16,-1 4-16 0,3 2-11 0,0 3-13 0,-1 4-17 16,2 5-14-16,2 0-11 0,-2 4-13 15,-1 2-8-15,-1-1-13 0,3 4-4 16,0 2-11-16,-3-7-7 0,-2 0-8 0,2-3-2 16,-4-4-5-16,-2 1 5 0,0-7 1 15,-2-2-7-15,-2-3-3 0,0-4-1 16,0 0 9-16,-8-14 1 0,4 3 5 0,2-2 0 15,-3-5-4-15,3 1-2 0,4-2-10 16,1-2 2-16,3-1-8 0,2-1-5 16,7 0-5-16,2-2-4 0,4 2-24 15,1 1-35-15,2 0-47 0,2 2-45 0,3 0-68 16,-1 0-651-16,0-1 288 0,-5 1 189 16</inkml:trace>
  <inkml:trace contextRef="#ctx0" brushRef="#br0" timeOffset="139577.9008">32057 10549 82 0,'25'27'209'0,"1"5"10"16,-8 3-1-16,4 7-4 0,-8 4-17 16,-1 5-12-16,-11 2-15 0,-8 2-15 0,-19 20-13 15,-13-5-13-15,-27 10-14 0,-13-6-16 16,-9-9-26-16,-2-4-36 0,-2-5-50 15,2-5-53-15,18-11-58 0,-5-8-570 16,3-7 236-16,-2 0 155 0</inkml:trace>
  <inkml:trace contextRef="#ctx0" brushRef="#br0" timeOffset="140716.3977">20627 12291 81 0,'0'0'132'0,"-10"0"4"16,10 0-6-16,0 0-3 0,0 0 0 15,0 0 5-15,0 0 4 0,0 0 3 16,20 6-3-16,-1-6 0 0,13-3-8 16,14 3-2-16,15-1-6 0,35-3-2 0,14 2-4 15,38-2-8-15,7 0-4 0,12 3-9 16,3-4-3-16,5 4-9 0,5-3-3 0,0 0-5 15,2 0-8-15,2 2-2 0,-6-1-6 16,-5-1-2-16,-9 2-9 0,-10 0-2 16,-13 0-2-16,-28 2-7 0,-6-2-1 15,-4 2-3-15,-8-2-4 0,-21 2-6 0,-13-2 3 16,-12 2-9-16,-5-2 3 0,-8 2-1 16,-1 0-3-16,-7 0-1 0,-4 0-2 15,-1 0-1-15,-3 0-4 0,-2 0-6 16,-2 0-14-16,-6 2-20 0,-2-2-24 0,-8 0-28 15,0 0-35-15,0 0-31 0,0 0-49 16,0 0-51-16,-42 4-555 0,16-6 275 0,-5 2 181 16</inkml:trace>
  <inkml:trace contextRef="#ctx0" brushRef="#br0" timeOffset="141158.207">20586 12476 96 0,'0'3'164'15,"0"-3"3"-15,19 10-7 0,3-6-4 16,13-3-5-16,23 3 0 0,11-2-2 0,33 0-7 15,12-2-4-15,35-4-6 0,7 0-6 16,3 1-6-16,1-1-6 0,4-2-8 16,-3-2-4-16,1 1-4 0,1-4-15 0,1 1-6 15,-6-1-8-15,3-5-8 0,-9 1-6 16,-7-1-7-16,-8-2-4 0,-10 1-4 16,-25 4-4-16,-3-4-5 0,-8 3-2 0,0 0-5 15,-11 1-2-15,-13 4-2 0,-15-1 0 16,-1 3-3-16,-9-1 1 0,-1 2-3 15,-9 1-2-15,-6-1-1 0,0 0-1 0,-5 3 3 16,-1-2-5-16,-2 1 2 0,-2 1-1 16,-4-1-2-16,1 2-2 0,-3 1 0 15,-1-2-2-15,1 1 1 0,-3 1-13 0,1-1-24 16,-2-1-30-16,0 1-39 0,-6 2-48 16,14-2-36-16,-14 2-34 0,8 0-575 15,-8 0 270-15,0 0 178 0</inkml:trace>
  <inkml:trace contextRef="#ctx0" brushRef="#br0" timeOffset="147238.0593">5008 14899 60 0,'4'15'166'0,"0"-2"-7"16,4-2-9-16,0 3-8 0,6-4-3 16,-2-1 0-16,5-3-5 0,2-4-2 0,4-4-5 15,5-7-5-15,4-7 0 0,6-13-5 16,17-14-1-16,-2-8-1 0,0-12-4 16,11-14-9-16,-5-4-9 0,-5-7-8 15,-3-8-9-15,-1 3-7 0,-4-2-6 0,-13 18-8 16,-1 3-7-16,-6 4-4 0,-3 5-2 15,-6 16 0-15,-2 9 1 0,-5 9-3 16,-2 6-4-16,2 3-4 0,-2 3-6 0,-2 2 1 16,-2 10 1-16,3 6-2 0,-1 2-3 15,2 9-1-15,1 5 2 0,2 6-1 16,-1 9 2-16,2 5-6 0,2 7-1 0,0 0-1 16,-1 3 4-16,0-1-10 0,2 2 3 15,-5-2-4-15,2 0 2 0,-2-6-3 16,0 0 4-16,-4-2-3 0,2 1-7 15,-3-7-5-15,-1-3 0 0,1-1-5 0,-1-1-5 16,-2-4-4-16,2-5-3 0,-2 2-3 16,0-5-2-16,0-1-4 0,0 0-1 15,-2-3-1-15,3 0-1 0,-1-3-3 0,-2 2 7 16,2-3 1-16,-2-1 2 0,0-4 1 16,0 8 2-16,0-8 2 0,0 0 2 15,2 6 2-15,-2-6 4 0,0 3 2 0,0-3-1 16,0 0 5-16,0 0-4 0,0 0 2 15,0 0 0-15,0 0 2 0,0 7 1 16,0-7-2-16,0 0 2 0,0 0 2 0,0 0 0 16,0 0 0-16,0 0-1 0,0 0 0 15,0 0 0-15,-4 5 1 0,4-5 0 16,0 0 2-16,0 0 0 0,0 0-2 16,0 0 2-16,0 0-1 0,0 0 0 0,0 0-1 15,0 0 1-15,0 0 0 0,0 0 1 16,0 0 1-16,0 0-2 0,0 0 0 0,-2 3 0 15,2-3 2-15,0 0-1 0,0 0 1 16,0 0-3-16,0 0 3 0,0 0-2 16,0 0 2-16,0 0 0 0,0 0-1 15,0 0 1-15,0 0 0 0,0 0-1 0,0 0 2 16,0 0 4-16,0 0-6 0,0 0 0 16,0 0 4-16,0 0-4 0,0 0 0 15,0 0 0-15,0 0-2 0,0 0 7 16,0 0-6-16,0 0 1 0,0 0 0 0,0 0 0 15,0 0 0-15,0 0 0 0,0 0 2 16,0 0 1-16,0 0-2 0,0 0-1 0,0 0 1 16,0 0 0-16,0 0 0 0,0 0-1 15,0 0 0-15,0 0 0 0,0 0-1 16,0 0 2-16,0 0-2 0,0 0 2 16,0 0-2-16,0 0 2 0,0 0-2 0,0 0 0 15,0 0 2-15,0 0-2 0,0 0 0 16,0 0 0-16,0 0 2 0,0 0-2 15,0 0 0-15,0 0 2 0,0 0-3 16,0 0 2-16,0 0 1 0,0 0 0 0,0 0 0 16,0 0 0-16,0 0-2 0,0 0 1 15,0 0 0-15,0 0 0 0,0 0 1 16,0 0-1-16,0 0-2 0,0 0 3 0,0 0-4 16,0 0 7-16,0 0-5 0,0 0 0 15,0 0 1-15,0 0 2 0,0 0-5 16,0 0 2-16,0 0-5 0,0 0-7 0,0 0-12 15,0 0-9 1,-9 3-14-16,9-3-17 0,0 0-18 0,0 0-20 0,0 0-19 0,0 0-17 16,0 0-19-16,0 0-24 15,0 0-434-15,0 0 209 0,0 0 139 0</inkml:trace>
  <inkml:trace contextRef="#ctx0" brushRef="#br0" timeOffset="147695.5398">5359 14161 119 0,'40'-34'111'16,"3"2"-6"-16,14-6 23 0,4 2-15 15,1-1-5-15,1 5-12 0,-13 7-19 0,-9 4 0 16,-11 6 1-16,-3 0 9 0,-6 5 4 16,-9 2-8-16,-4 5 5 15,-8 3-6-15,0 0-1 0,-30 22 2 0,-6 9 1 16,-15 22 2 93,-19 20-6-109,-6 9 2 0,0 5-6 0,613 172 649 0,-515-285-698 0,-14-1 4 78,-8 8-2-78,-6 3-7 0,-395 140-1328 0,401-114 781 0,9 0 178 16</inkml:trace>
  <inkml:trace contextRef="#ctx0" brushRef="#br0" timeOffset="148112.3831">7573 13710 2756 0,'-24'-19'-35'16,"3"5"13"-16,5 3 14 0,2 3 2 15,4 3 8-15,2 1 17 0,2 6 30 16,-1 4 8-16,3 3-2 0,1 8 1 0,6 12 6 16,10 15 2-16,7 27 1 0,8 6-3 15,13 22-5-15,1 4-5 0,0 0-9 16,3 0 0-16,-5-4-4 0,0-6-3 0,-6-20-3 15,-2-7-7-15,-5-5 5 0,-4-13-5 16,-3-10-1-16,-4-10 0 0,-5-3 11 16,0-3 11-16,-1-4 14 0,1-8 0 0,-5-4 0 15,2-6-4-15,-8 0-5 0,14-16-4 16,-8-5-4-16,0-5-7 0,2-8-5 0,1-12-6 16,4-3 0-16,2-24-5 0,1-5 0 15,8-4-10-15,1-2-3 0,7-17-9 16,-2 26-10-16,1 1-6 0,1 10-7 15,4 4-13-15,-2 8-22 0,-5 10-13 0,-3 9-23 16,0 8-34-16,-4 2-32 0,-2 9-24 16,1 1-33-16,0 4-21 0,-2 6-17 0,-7 0-682 15,6 7 319-15,-6 4 211 0</inkml:trace>
  <inkml:trace contextRef="#ctx0" brushRef="#br0" timeOffset="148386.0243">7954 14219 236 0,'-4'-4'266'0,"-3"0"-12"15,3 1-20-15,0-2-20 0,2-1-21 16,2 6-20-16,6-13-19 0,0 7-16 16,5-1-12-16,2 1-15 0,1 0-19 0,4 0-33 15,-2-1-40-15,1 1-38 0,3 3-52 16,-2 1-59-16,2 2-567 0,-2-2 237 0,2 0 156 16</inkml:trace>
  <inkml:trace contextRef="#ctx0" brushRef="#br0" timeOffset="148872.4113">8966 14301 2030 0,'0'0'21'16,"-5"-12"-1"-16,5 12 29 0,13-15 43 16,0 7 10-16,1-1-5 0,4 1-9 0,5 2-18 15,-2 2-14-15,2 4-3 0,1 1-3 16,1 2-3-16,0 7-3 0,1 3-2 16,-3 4-4-16,-1 4-2 0,-6 2-3 0,-3 0-2 15,-3 1-3-15,-3 4-4 0,-3-3 1 16,-4-3-7-16,0-1 7 0,-2 2 1 15,-2-4 5-15,-3 0 2 0,3-4 2 0,0-2-2 16,0-3-4-16,1-2-4 0,1-5-2 16,2-3-4-16,0 0-2 0,9-16-5 0,-1 2 3 15,5-3-2-15,0-4-3 0,1 0 3 16,2 0-7-16,-2 0-1 0,1 0-3 16,-2 4 3-16,-3-1 1 0,1 5-5 15,-3 2 5-15,-2 0-2 0,1 5 0 16,-2 4 3-16,-5 2-3 0,0 0 0 0,12 14 1 15,-8-1 1-15,2 1 0 0,-1 4-4 16,3 1-4-16,1 2-12 0,1 0-16 0,-1 0-24 16,1-4-35-16,1 2-43 0,0-2-44 15,5-2-58-15,-2-3-717 0,0-3 324 16,1-3 213-16</inkml:trace>
  <inkml:trace contextRef="#ctx0" brushRef="#br0" timeOffset="149037.2373">9882 14575 184 0,'-2'11'252'0,"-4"2"-7"16,-1 3-11-16,1-1-19 0,2 4-19 0,-4 4-21 15,1 0-16-15,2 0-15 0,-1 0-24 16,2 0-29-16,0-4-41 0,2-3-45 16,2 1-51-16,0 1-55 0,6-5-81 15,0-1-410-15,0-1 201 0,6-5 133 0</inkml:trace>
  <inkml:trace contextRef="#ctx0" brushRef="#br0" timeOffset="149484.8759">10346 14293 1998 0,'-2'-23'101'0,"0"4"-44"0,2 8 15 0,2-1 3 15,-2 6 10-15,0 0-5 0,0 6 6 16,0 0-6-16,0 0-14 0,12 24-3 15,-6-5-8-15,7 4-6 0,2 2-5 0,0 3-1 16,4 1-7-16,0-3-3 0,5-1-3 16,-1-1-5-16,0-6 0 0,4-3-1 15,-3-4 0-15,1-3-3 0,-1-6-4 0,-2-4 1 16,4-3-5-16,-3-5 0 0,-1-4-2 16,-4 1 6-16,0-3 0 0,-4-2 6 15,-1-1 3-15,-2 0 11 0,-5 4 4 0,0 1 6 16,-3 1 2-16,-1 3 5 0,-4 4 5 15,-1 1-4-15,3 5-7 0,0 0-2 16,0 0-3-16,-12 23-2 0,12-7-3 0,-2 3-1 16,2 5-8-16,2 7 1 0,0-1 0 15,2 6-5-15,-2 4 3 0,2-1-6 16,-1 4-1-16,-3-4 2 0,0 0-3 0,-5 1-3 16,-3-1 2-16,-7 3-2 0,-4-4-2 15,-7-3 0-15,-7 0-3 0,-17 5-2 16,-2-9 2-16,-9 0-5 0,2-12-8 0,3-7 0 15,1-5-9-15,-2-4-7 0,9-3-23 16,1-7-35-16,1-8-51 0,3-1-59 16,18-3-60-16,8-6-56 0,4-6-812 0,11 2 378 15,10-3 250-15</inkml:trace>
  <inkml:trace contextRef="#ctx0" brushRef="#br0" timeOffset="149658.9569">11190 14504 2558 0,'34'12'115'0,"-15"3"-14"0,-1 2 5 16,-8 1 5-16,-4 2 4 0,-4 5-13 0,-2 3-10 16,-6-1-18-16,0 8-14 0,-6 3-4 15,2-5-3-15,-6 9-9 0,-2-2-13 16,6-8-14-16,-1 0-29 0,5-9-41 0,-3 1-69 16,4-3-69-16,5-5-55 0,0-6-778 15,2 0 348-15,4-3 230 0</inkml:trace>
  <inkml:trace contextRef="#ctx0" brushRef="#br0" timeOffset="150065.9485">12346 14589 108 0,'-15'-18'218'0,"0"6"-8"0,0-1-7 16,1 6-16-16,-2 1-16 0,0 4-10 16,-3 2-8-16,0 4-10 0,-6 4-9 15,-3 5-8-15,-2 6-12 0,3 2-8 0,-3 5-11 16,2 6-10-16,8-6-9 0,3 4-6 16,2-1-7-16,4-6-5 0,3 1-6 0,4-2-6 15,2-6-4-15,2 1-2 0,2-6-3 16,2-1-5-16,2-6-1 0,2-2-5 15,3-2-4-15,0-3-1 0,2-3-4 16,-1-4-6-16,3 2 1 0,0-4-3 0,-3 1 0 16,3 2-3-16,0-1 0 0,-2 4-2 15,-3-1-2-15,1 4-1 0,0 0 2 16,1 3-1-16,-2 6 4 0,6 1-3 0,-4 2 2 16,3 3-1-16,0-2-1 0,2 4-7 15,-1 2-21-15,2-2-33 0,-4 1-43 16,6-1-43-16,-3-1-41 0,-1-1-40 0,0-3-520 15,0-3 253-15,-1-5 167 0</inkml:trace>
  <inkml:trace contextRef="#ctx0" brushRef="#br0" timeOffset="150227.1513">12871 14880 39 0,'8'9'239'0,"-4"4"2"0,3 3-2 0,-2 1-6 15,-3 0-12-15,0 3-17 0,0 1-18 16,-2 2-15-16,-2 4-15 0,0 0-16 15,0-2-15-15,-1-2-22 0,1-4-33 0,-1 2-47 16,1-4-57-16,2-1-66 16,0-3-83-16,0-2-522 0,5-5 239 0,0-4 159 15</inkml:trace>
  <inkml:trace contextRef="#ctx0" brushRef="#br0" timeOffset="150728.0756">13513 14849 275 0,'10'-35'273'0,"3"-2"-18"0,-1-1-17 0,3-10-22 15,8-19-19-15,5-5-19 0,2-10-22 16,5-17-19-16,1 5-7 0,-8 14-15 16,-5 5-10-16,-3 6-11 0,-6 15 5 15,-6 13 8-15,1 8-13 0,-4 9 0 0,-5 6-9 16,-5 7-6-16,-2 7 5 0,1 8 0 15,-6 13 10-15,-3 12-6 0,0 11 7 16,2 10-7-16,1 24-9 0,5 3-6 0,3 4-5 16,4-14-5-16,4 12-10 0,5-16 0 15,-1-8-5-15,3-6-12 0,3 0 1 16,2-8-6-16,-2-7-1 0,-1-4-13 0,0-6-3 16,-1-3-1-16,3-8-9 0,-4-1 0 15,0-3-3-15,-3-9 1 0,-2 3-6 0,-6-3 0 16,10-9 1-16,-10 4 1 0,0-4-2 15,-2 2-4-15,-4 0 3 0,0 1 3 16,-2-1-4-16,1 1 0 0,-2 0 1 0,3 1-3 16,0 1 4-16,0-2 0 0,3 1-1 15,1 2 4-15,2 3 2 0,5-9-7 16,1 5 5-16,4-1-1 0,4-1 0 0,2 2-1 16,1-2 0-16,2 2 0 0,0 0-3 15,0 1-3-15,0-1 2 0,-1 1-4 16,-4 0-5-16,-1 3-3 0,0-6-10 0,-1 4-4 15,-3 1-18-15,-1 0-18 0,-2-2-32 16,-2 0-41-16,-4 3-49 0,7-3-40 16,-7 3-67-16,7-6-649 0,-3 3 322 15,-2-3 213-15</inkml:trace>
  <inkml:trace contextRef="#ctx0" brushRef="#br0" timeOffset="151270.9158">14901 14786 60 0,'12'11'159'0,"2"0"1"0,-6-8 0 0,2 0 5 16,-1-3-4-16,1-3-10 0,1 0-4 15,2-8-5-15,1 0-3 0,2-6-6 16,0-8-1-16,5-1-2 0,3-15-4 0,8-14-9 16,1-8-7-16,3-5-9 0,2-7-8 15,9-14-11-15,-1 2-4 0,-10 18-4 0,1 8-3 16,-3 4-3-16,-12 15-3 0,-4 11-4 16,-4 7-5-16,-1 8-3 0,-7 1 0 15,3 12 6-15,-5 4 1 0,1 11-4 16,-3 9 0-16,2 9-4 0,-4 11 3 0,2 4-6 15,-4 12-3-15,2 3-7 16,0-2 0-16,-2 3-12 0,0-3-7 0,0 4-16 16,2-4-16-16,-2-3-24 0,-3-3-28 0,3-2-33 15,-3-6-28-15,-1-4-33 0,2-1-32 16,-2 3-19-16,-1-9-14 0,1-2-19 16,-2-6-525-16,-1-4 261 0,-2-4 172 0</inkml:trace>
  <inkml:trace contextRef="#ctx0" brushRef="#br0" timeOffset="151413.2178">15174 14772 56 0,'0'-18'157'0,"2"3"-6"0,4-2-2 15,5 2-12-15,2 1-9 0,7-2-16 0,8 1-8 16,4 2-13-16,13-3-23 0,-1-1-23 16,7 5-33-16,2-2-43 0,-1 4-52 15,4-4-290-15,3 7 127 0,-6-4 83 16</inkml:trace>
  <inkml:trace contextRef="#ctx0" brushRef="#br0" timeOffset="151832.3239">16511 14421 6 0,'-6'-10'228'16,"-2"2"-5"-16,-7 1-13 0,-7 2-10 0,-6 3-10 15,-7 2-12-15,-7 2-12 0,-7 9-15 16,-1 2-14-16,-18 13-13 0,9 3-12 15,4 5-13-15,15 1-9 0,10-8-10 0,11 0-8 16,4 1-10-16,8-6-8 0,7 0-4 16,7-4-3-16,5-4-6 0,8-3-3 15,2-5-7-15,4-2-2 0,4-10-1 16,5-2 1-16,-1-5 3 0,7-8 8 0,-3-6 8 16,13-12 5-16,-7-6 6 0,-2-7-1 15,-1-8-6-15,-3-1-2 0,0-7-7 16,-6-1-2-16,-1-3-3 0,-5 3-1 0,-3 2-1 15,-8 15 2-15,-6 7 3 0,-1 9 2 16,-4 8 2-16,0 1-3 0,-4 7-8 16,0 3-7-16,-2 4 1 0,-4 7-2 15,0 8 0-15,-5 10-1 0,-2 7 3 0,0 13-3 16,-1 10 1-16,1 7 1 0,2 6-3 16,5 1-3-16,2-2 2 0,2 0-8 0,0 1 0 15,4-2-15-15,2-4-7 0,2-1-24 16,0-9-30-16,4-2-33 0,-2-3-44 15,-2-1-46-15,4-9-50 0,1-3-48 16,0-2-674-16,0-6 325 0,3-2 215 0</inkml:trace>
  <inkml:trace contextRef="#ctx0" brushRef="#br0" timeOffset="152521.7852">16757 14374 194 0,'0'0'217'16,"13"6"6"-16,-9 0-7 0,-2 4 11 0,3 3-7 15,-3 6-9-15,0 5-1 0,2 4-15 16,-2 8-7-16,0 0-16 0,0 5-6 0,2 2-10 16,-4 1-11-16,3 1-11 0,-3 2-12 15,2 5-9-15,-4-8-8 0,2 2-15 16,-3-2-5-16,-1-3-12 0,0 1-5 15,-2-1-6-15,-3-3-5 0,0 0-8 16,-1-8-3-16,-2 3-8 0,-2-6-11 0,0-4-12 16,-1-5-13-16,0-2-9 0,-2-5-20 15,1-4-33-15,-2-3-32 0,0-5-37 0,0-2-38 16,-3-10-31-16,5 0-46 0,-4-8-34 16,2-3-615-16,4-7 304 0,-2-11 200 15</inkml:trace>
  <inkml:trace contextRef="#ctx0" brushRef="#br0" timeOffset="152665.1355">16672 13971 78 0,'9'-7'124'16,"-3"1"-6"-16,3 4-20 0,1 2-3 0,-1 3-24 16,3 4-29-16,2 7-40 0,0 3-48 15,5 5-152-15,0 5 67 0,0 1 44 16</inkml:trace>
  <inkml:trace contextRef="#ctx0" brushRef="#br0" timeOffset="153009.9468">17415 14525 232 0,'-4'-11'248'0,"0"4"-16"15,-7-3-18-15,-2 4-11 0,-5-2-14 0,-2 5-16 16,0 3-15-16,-4 0-14 0,-3 7-13 15,1 3-11-15,-4 3-15 0,3 4-8 16,1 2-8-16,6 4-11 0,0 1-6 16,6-2-9-16,-1-4-7 0,6 1-1 0,3-1-5 15,4-5-7-15,2-3 4 0,4 1-6 16,5-8-8-16,1 0 1 0,3-1-4 16,4-6-2-16,0 0-4 0,1-1-2 0,4-3-4 15,1 0-1-15,-1-1-2 0,-6 1-3 16,2 4-2-16,-2-3-3 0,-3 4 0 15,0 0-2-15,-1 0 1 0,-1 3-1 0,-1 3-2 16,2 2 1-16,-4 0 0 0,0 2-7 16,0 3-21-16,1 0-21 0,-1 1-25 15,-1-1-25-15,1 1-52 0,1-2-38 16,1 3-53-16,-2-8-550 0,2-1 268 0,0-1 176 16</inkml:trace>
  <inkml:trace contextRef="#ctx0" brushRef="#br0" timeOffset="153828.0525">17754 14564 191 0,'-21'7'230'15,"10"2"-9"-15,-1 0-9 0,-1 1-12 0,0 7-16 16,3 6-16-16,0-3-17 0,2 1-15 16,2 3-13-16,6-3-10 0,2-2-12 15,2 1-7-15,6 2-10 0,0-6-6 0,6-2-10 16,6-1-6-16,3-4-4 0,3-4-7 15,4-2-8-15,-3-3-3 0,3-3-4 16,4-2-4-16,0-3-4 0,-1-4-2 0,-3 2-3 16,0-5-4-16,-2-3 2 0,-5 1-3 15,-1-2-1-15,-9 0-3 0,1 0 4 16,-5 1 7-16,-2 5 8 0,-5 0 2 16,-2 2-2-16,-2 4 2 0,-4 1 3 0,-5 3 10 15,-2 3-4-15,1 4 2 0,-5 3-6 16,1 6-4-16,-2-1-2 0,2 5-8 15,1-1-3-15,0 3 0 0,5 2 3 16,4-4-9-16,-1-1 4 0,5 1-2 0,3-2-3 16,3-3 2-16,2 2-12 0,5-3-11 15,2 0-11-15,1-8-13 0,2 4-10 0,1-7-6 16,2 0 2-16,4-5-1 0,-3 2 0 16,3-4 5-16,-4-2 2 0,4 0 4 15,-3-4 4-15,-1 5 4 0,-2-7 6 16,-2 2 7-16,-1-1 13 0,-2 6 6 0,-2 2 6 15,1-3 1-15,-5 5 0 0,1 0 14 16,-1 2 3-16,-8 2 3 0,15 6 0 16,-9-1-1-16,-2 5-2 0,1 0-2 15,-1-2-5-15,1 6 3 0,-3-4-2 0,0 2-6 16,0-4-2-16,0 5 1 0,0-6-4 16,2 3-3-16,-2-4 4 0,2-3-1 0,0-1-8 15,5 0 5-15,-9-2-3 0,21-4-5 16,-10 3-2-16,4-4-4 0,2 2 1 15,-1-2-2-15,0 5-1 0,-2-3 1 16,1 3 3-16,0 3-1 0,0-3 1 0,-1 5 0 16,2-2-2-16,-2 3 5 0,3 1-3 15,2-4-3-15,0 2 4 0,1 1 0 0,2-6 3 16,2 3-4-16,1-3 3 0,5-3 1 16,-2-3-5-16,5-2 3 0,-1-5 2 15,-2-2-1-15,-1-4-4 0,-1-3 6 16,2-6-2-16,-6-6 3 0,2-2-4 0,-3-2 0 15,-3-3 3-15,-6 0-2 0,-1-3-2 16,-6 8 6-16,-3 7 6 0,0 2-3 16,-2 6 2-16,-4 5 2 0,0 4-3 0,-2 6 2 15,-3 5-1-15,7 1 9 0,-15 14-6 16,7 3 2-16,2 2-1 0,-1 5-3 16,5 2-1-16,0 5 2 0,2-1-6 0,2 6-15 15,0-1-12-15,5-1-19 0,-5-6-30 16,4-1-33-16,-2-2-28 0,0 0-37 15,0-7-34-15,0 0-34 0,1-4-699 16,0-2 318-16,-3-4 209 0</inkml:trace>
  <inkml:trace contextRef="#ctx0" brushRef="#br0" timeOffset="153968.0499">19179 14748 79 0,'0'-9'164'0,"2"1"-3"0,4-1 13 15,0-1-7-15,5 2-11 0,2-1-7 16,4 0-13-16,6 0-14 0,6 2-13 0,7-1-20 15,5-2-43-15,-1-1-43 0,9 3-49 16,-3-4-63-16,1-1-367 0,1-2 161 16,-1-7 107-16</inkml:trace>
  <inkml:trace contextRef="#ctx0" brushRef="#br0" timeOffset="154182.3873">20419 13666 138 0,'0'-23'273'0,"-4"7"-1"0,-4 3-13 15,-8 7-12-15,2 6-6 0,-5 6-13 0,-7 13-2 16,-6 6-3-16,-8 29-2 0,2 11-8 16,-7 26-7-16,6 6-22 0,1 8-14 15,6 3-15-15,4-1-11 0,7-18-15 16,7-1-10-16,4-4-11 0,6-15-14 16,6-12-5-16,2-2-12 0,6-3-24 0,4-2-39 15,3-11-47-15,6 0-57 0,2-9-77 16,9-2-92-16,-4-13-943 0,2-4 409 15,-3-3 269-15</inkml:trace>
  <inkml:trace contextRef="#ctx0" brushRef="#br0" timeOffset="154820.0911">20609 14443 92 0,'8'-3'218'0,"4"2"-15"0,2 1-15 0,3 1-18 16,0 5-16-16,2 5-12 0,-1 2-11 16,-4 0-6-16,1 5-9 0,-9-3-8 15,3 6-10-15,-7-5-10 0,-4 3-7 16,-2 2-7-16,-3-5-2 0,0 4-4 0,-1-8 2 16,0 2-3-16,2-3 4 0,0-3-6 15,0-2-7-15,2-3-5 0,4-3-4 16,0 0-8-16,0 0-1 0,2-21-3 15,6 8-3-15,0-2-2 0,4-3-3 0,-1 1 6 16,0-2 3-16,-3 5 2 0,0 4-2 16,1-3-1-16,-3 3 2 0,0 2-4 0,-2 3-4 15,-1 1 6-15,-3 4 4 0,0 0-1 16,7 15-6-16,-5-5-3 0,0 2 0 16,0 4-2-16,2 4-8 0,2 0-14 15,2 1-17-15,1 1-42 0,0-2-52 0,1-1-56 16,5-2-48-16,-3-3-55 0,2-3-601 15,0-5 293-15,-2-1 194 0</inkml:trace>
  <inkml:trace contextRef="#ctx0" brushRef="#br0" timeOffset="154969.9565">21253 14739 165 0,'4'9'193'0,"-2"2"-9"15,2 5-6-15,-1-1-16 0,-1 3-12 16,0 3-15-16,2-4-14 0,-2 2-17 15,-2-1-30-15,2 1-39 0,-2-1-42 0,2-1-56 16,1-2-55-16,-1-2-329 0,0-3 152 16,-2-2 100-16</inkml:trace>
  <inkml:trace contextRef="#ctx0" brushRef="#br0" timeOffset="155361.3063">21710 14544 112 0,'-4'-1'262'0,"4"1"-8"0,0 0-22 16,-15 7-17-16,11-1-17 0,0 3-17 15,2 1-14-15,2 4-18 0,2-4-17 0,2 6-12 16,2-2-11-16,3-2-10 0,3 1-12 16,2-5-6-16,0 2-10 0,5-2-7 15,0-5-11-15,0 0-8 0,0-2-6 0,0-2-1 16,-2-2-6-16,-2 0-2 0,-2-3-3 15,-3 2 6-15,-4 0 3 0,1 0 6 16,-7 4 2-16,2-3 3 0,-2 3 4 0,0 0 4 16,0 0 5-16,-15 21-1 0,9-8 2 15,-1 4 10-15,-1 4-23 0,2 4 0 16,0-1 1-16,1 5-3 0,-2 0-6 16,3 5-7-16,-2 4 3 0,0-2-2 15,0-2-3-15,-1 2-4 0,-2-3-3 0,1 0 6 16,-5-5-2-16,-1-3-9 0,-4-6-7 0,0-4-9 15,-4 0-15-15,-1-8-22 0,-2 1-27 16,2-8-39-16,-3-3-48 0,1-5-50 16,1 1-49-16,6-9-59 0,0-1-632 15,6-4 319-15,4-4 210 0</inkml:trace>
  <inkml:trace contextRef="#ctx0" brushRef="#br0" timeOffset="155634.2416">21972 13933 32 0,'9'-11'258'16,"-3"3"-6"-16,3 2-11 0,-1 4-10 15,3 4-4-15,1 0-8 0,4 11-9 16,0 4-11-16,4 7-12 0,1 3 1 16,-1 12-8-16,4 1-6 0,4 19 6 15,-5 2-5-15,-2 4 7 0,0-1-8 0,-1 1-13 16,-6-8-16-16,-6-5-12 0,-1-2-11 0,-3 0-15 15,-2-4-6-15,-4-2-10 0,-4-4-11 16,-5 3-11-16,-5-1-28 0,-6-4-23 16,-6-4-33-16,-1-4-41 0,-7-5-41 15,-4-4-46-15,-5-5-47 0,-3-5-52 0,3-6-35 16,-3-5-865-16,-9-8 388 0,-26-7 257 16</inkml:trace>
  <inkml:trace contextRef="#ctx0" brushRef="#br0" timeOffset="156109.3767">20576 13797 25 0,'-11'-3'113'0,"2"-2"-6"0,-3 0-8 0,-3-1 1 16,0 0-5-16,-4 0 0 0,2 1-2 15,-2 2-1-15,0-3 0 0,0 1-4 16,3 4-6-16,-4-1-3 0,1 2-2 0,0 0 1 15,0 3-2-15,3 3 1 0,-6 2 5 16,1 3 1-16,-1 8 4 0,0 6 9 0,-4 6 7 16,2 5 2-16,-5 21 0 0,-1 0 2 15,2 7 2-15,6 4-4 0,-2 5-5 16,5 2-2-16,3-2 0 0,2-1-1 16,6-8-5-16,4-11-2 0,0 1 2 0,0-1 5 15,4-8-7-15,2 3-6 0,4-1-1 16,4-3-4-16,4 2-5 0,2-8-4 15,5-4-14-15,5 1-5 0,4-9-3 0,3-1-36 16,-1-7-45-16,2-5-47 0,2-2-69 16,4-4-85-16,1-4-92 0,1-3-708 15,4-4 352-15,9-6 232 0</inkml:trace>
  <inkml:trace contextRef="#ctx0" brushRef="#br0" timeOffset="156600.0563">23152 14868 244 0,'2'-3'248'0,"-2"3"3"0,0 0-8 16,0 0-12-16,6 18-15 0,-8-4-17 15,0 3-15-15,-2 7-18 0,-2 3-16 0,-6 7-12 16,0-4-17-16,-1 2-10 0,-4-2-21 15,0 2-28-15,1-5-39 0,-2 2-48 0,4-9-50 16,1-3-57-16,2 1-46 16,1-4-593-16,1-7 262 0,1-1 173 0</inkml:trace>
  <inkml:trace contextRef="#ctx0" brushRef="#br0" timeOffset="157051.3053">23990 13733 119 0,'6'-4'274'15,"-4"-2"-23"-15,-2 1-23 0,0 5-21 16,-8-14-20-16,-4 7-17 0,-6 1-14 0,-7-2-17 15,-5 1-14-15,-8-3-12 0,-6 5-11 16,-1-1-10-16,-8 0-9 0,5 3-7 16,1-2-6-16,3 1-10 0,4 3-5 0,5 1-8 15,3 0-5-15,6 0-5 0,-2 4-4 16,4-1-3-16,3 7 3 0,3 1-1 0,0 4 2 16,4 4 2-16,1 2 5 0,2 10 4 15,0 3 5-15,1 12 3 0,0 4 1 16,3 3-7-16,-4 25-2 0,-1-2-6 15,-1 2 1-15,0-3-5 0,5-13-1 0,-1-6-4 16,3-3 1-16,0 0-6 0,0-3 5 16,1-8-3-16,3-1-2 0,2 1-5 0,0-11 4 15,7 6-3-15,1-5-3 16,2-5-2-16,7 0 5 0,7-4-10 0,1-3-10 16,2-2-24-16,3-6-39 0,-3-2-49 15,3-6-58-15,2-1-49 0,0-3-54 16,-1 0-667-16,1-4 320 0,0-5 210 0</inkml:trace>
  <inkml:trace contextRef="#ctx0" brushRef="#br0" timeOffset="157416.1115">24081 14358 141 0,'0'-23'214'0,"-2"2"-6"0,-2 5-13 0,-5 3-15 16,0 2-10-16,-1 3-15 0,-5 1-9 15,0 3-14-15,-2 4-9 0,-1 0-13 16,-2 4-12-16,-3 3-5 0,2 4-10 0,0 3-10 16,-1 7-5-16,2-4-6 0,4 4-6 15,2 0-5-15,3-1-6 0,3 3-5 16,4-7-7-16,-1 1 2 0,5-3-3 0,5-1 0 16,1 0-5-16,0-3-2 0,5-3-3 15,1-4 0-15,1-2-3 0,2-1-4 16,1 0 0-16,2-4-4 0,1 1-2 0,-2-1 1 15,2 0-2-15,-5 2-5 0,0-3 0 16,-2 2-1-16,1 2 0 0,-5 1-3 16,3 1 3-16,-3 3 1 0,1 2-1 0,-3 2 0 15,2 3 2-15,-1 2-4 0,0 3 2 16,-1 2-5-16,-2-2-19 0,0 2-27 16,2-2-38-16,0 4-45 0,1-6-55 15,0 0-40-15,-1-1-479 0,4-6 240 0,-1 2 158 16</inkml:trace>
  <inkml:trace contextRef="#ctx0" brushRef="#br0" timeOffset="157586.2942">24568 14687 52 0,'6'12'186'16,"-2"1"-11"-16,2 2-6 0,-4 2-15 0,0 3-11 15,0-1-14-15,1 6-10 0,-6-4-12 16,3-1-12-16,0 1-19 0,-2 0-27 0,0 0-35 15,0-2-44-15,2-2-42 16,0-3-50-16,0-4-301 0,-2-2 143 0,4-2 96 16</inkml:trace>
  <inkml:trace contextRef="#ctx0" brushRef="#br0" timeOffset="157999.3092">25137 13937 216 0,'0'0'244'0,"0"0"-17"15,-10 22-16-15,5 2-10 0,-4 7-12 0,1 4-13 16,0 5-15-16,-2 8-14 0,-2 4-15 16,2-7-8-16,0 3-15 0,-1-3-9 15,3-6-12-15,1-3-7 0,0-11-9 0,1 1-4 16,2-3-5-16,0-4 0 0,2-4-5 15,0-3-6-15,4-3-6 0,0-3-3 16,2-2-7-16,2-2-4 0,5-1-4 16,0-2-3-16,4 1-2 0,-1 0-4 0,8 0-2 15,-2 1-1-15,4 1 1 0,3 0-5 16,1 3-2-16,0 4 1 0,-1 0 0 0,3 3-3 16,-2 1 0-16,-8 2-1 0,-1 3 6 15,-4-6 3-15,-6 4 7 0,-7 1 6 16,-2-4 0-16,-9 1-5 0,-3-3-3 15,-6 2 0-15,-6-5-3 0,-6-2-2 0,-2-4-3 16,-5-4-10-16,-5-2-19 0,3-6-24 16,3-1-38-16,2-4-45 0,4-1-42 15,7-2-39-15,5-6-40 0,6 1-609 16,8-2 290-16,2-4 192 0</inkml:trace>
  <inkml:trace contextRef="#ctx0" brushRef="#br0" timeOffset="158364.3053">25473 13704 1544 0,'0'-11'4'0,"2"1"60"0,1 3 25 15,-3 1 9-15,4 0-3 0,-2 0-11 16,5-1-14-16,3 2-7 0,2 0-11 16,8 1-2-16,-1 3-3 0,7 1-2 0,0 0-6 15,6 1 1-15,-2 5 0 0,2 0-4 16,-3 2 1-16,1 5-1 0,0 2 2 15,-7 2 2-15,-1 8 8 0,-6 0 17 16,-3 7-3-16,-3 3 3 0,-3 7 3 0,-1 5 6 16,1 4-7-16,-3 1 3 0,2 3-6 15,2 1 1-15,1 18-4 0,6-6-7 16,-5-7 0-16,1-9-4 0,-2-2-4 0,1-1-9 16,-1 0 1-16,-3-8-6 0,-2-2-3 15,0-1-4-15,-6-5 1 0,0-2-1 16,-8 1-2-16,-5-6-4 0,-4 2-1 15,-6-5-1-15,-5-3-6 0,-2-4-15 0,-4-6-18 16,0-4-32-16,0-6-32 0,-2-3-42 16,-2-5-37-16,1-2-47 0,3-4-62 0,5-4-705 15,3-4 333-15,7-6 219 0</inkml:trace>
  <inkml:trace contextRef="#ctx0" brushRef="#br0" timeOffset="158604.378">25965 13304 1550 0,'23'-28'8'0,"1"9"4"16,0 5 53-16,2 5 36 0,1 7 17 15,3 7-4-15,8 7-8 0,17 21-3 16,5 10-2-16,-3 15 1 0,8 23-1 16,-5 16-3-16,-5 16 4 0,-11 4-4 0,-10 6-1 15,-17 2-11-15,-13-24 0 0,-18 20-12 16,-12-10-1-16,-15-6-3 0,-13-7-14 15,-9-11-12-15,-12-6-13 0,-6-10-18 0,1-6-29 16,11-22-43-16,0-6-51 0,4 0-54 16,3-6-63-16,-1-3-737 0,8-13 328 15,7-3 216-15</inkml:trace>
  <inkml:trace contextRef="#ctx0" brushRef="#br0" timeOffset="159377.0813">20690 13739 93 0,'-13'-6'128'15,"-2"2"1"-15,-2 0-7 0,-1 2-2 0,-2 2-6 16,-1 0-5-16,-2 2-1 0,2 0-4 15,-1 2-3-15,2 2-5 16,0 0 4-16,3-2-2 0,1 7 1 0,-2 2-2 0,4 2 3 16,1 4 0-16,0 4 0 0,1 6-2 15,3 1 2-15,-1 6-4 0,3 5 1 16,1 6-4-16,-3 6 2 0,-5 18-5 16,0-1-8-16,-2 2-11 0,3-3 2 0,3-7-7 15,3-11-1-15,1 0-6 0,0 3-4 16,3-3-4-16,3-9-2 0,0 2 1 0,7-2-6 15,1 4-2-15,3-1-4 0,6-3-2 16,5 0-4-16,2-4 0 0,17 10-8 16,-5-11-16-16,-2-6-21 0,3-2-39 15,3-7-51-15,5 2-65 0,1-3-60 0,-1-8-758 16,7-3 335-16,-13 1 221 0</inkml:trace>
  <inkml:trace contextRef="#ctx0" brushRef="#br0" timeOffset="163826.857">21518 15261 30 0,'0'0'78'15,"0"0"-13"-15,0 0-2 0,0 0-9 16,0 0-4-16,0 0-5 0,0 0-5 16,0 0-8-16,0 0-1 0,0 0-8 0,0 0-4 15,0 0-6-15,0 0-7 0,0 0-8 16,-11 15-5-16,11-15-10 0,-2 6-3 0,2-6-12 15,-5 4-8-15,5-4-107 0,-2 5 50 16,2-5 33-16</inkml:trace>
  <inkml:trace contextRef="#ctx0" brushRef="#br0" timeOffset="167383.9563">25303 14923 33 0,'0'0'57'0,"0"0"-3"16,0 0-4-16,0 0-3 0,0 0-8 15,0 0-3-15,0 0-3 0,0 0 3 0,0 0-11 16,0 0 0-16,0 0-2 0,0 0-1 16,0 0 2-16,0 0-1 0,0 0-1 0,0 0-6 15,0 0 2-15,0 0-2 0,0 0 3 16,0 0-7-16,0 0 2 0,0 0 0 15,0 0-2-15,0 0-5 16,0 0 3-16,0 0 0 0,0 0-3 0,0 0 0 0,0 0-3 16,0 0 2-16,0 0 0 0,0 0-4 15,0 0 1-15,0 0 0 0,0 0 2 16,0 0-2-16,0 0-1 0,0 0-3 16,0 0 3-16,0 0 0 0,0 0 0 0,0 0-2 15,0 0 0-15,0 0 1 0,0 0-4 16,0 0 0-16,0 0 1 0,0 0 0 0,0 0-6 15,0 0 0-15,0 0-3 0,0 0-3 16,0 0-8-16,0 0-1 0,0 0-2 16,0 0-4-16,0 0 5 0,0 0-2 15,0 0-4-15,0 0-7 0,0 0-2 0,-4 15-3 16,4-15-96-16,0 0 47 0,0 0 31 16</inkml:trace>
  <inkml:trace contextRef="#ctx0" brushRef="#br0" timeOffset="170852.0238">27423 14074 89 0,'5'-8'250'0,"1"1"-11"16,2-1-11-16,2-2-18 0,8 3-17 0,3-3-12 15,9-3-12-15,6 1-10 0,4 4-13 16,1 1-10-16,15 0-10 0,1 1-10 16,4 0-8-16,3 5-15 0,-1-4-9 0,3 5-9 15,-3 2-6-15,4-2-6 0,-2 4-7 16,-1 0-3-16,-3-1-8 0,-2-1-6 16,-6 4-2-16,-6-2-3 0,-7 1-7 15,-9-3-3-15,-1 1-10 0,-2 0-10 0,-7 2-14 16,-1-4-22-16,-2 1-24 0,-4 1-19 15,-1-2-16-15,-4 4-14 0,-3-3-18 16,-1 4-22-16,-8 2-16 0,-3-2-17 0,-5 4-16 16,-8 1-451-16,-1 0 219 0,-8 3 145 15</inkml:trace>
  <inkml:trace contextRef="#ctx0" brushRef="#br0" timeOffset="171101.9761">27800 14364 54 0,'0'0'170'16,"28"2"-1"-16,-8-2-11 0,12 3-9 16,9-1-5-16,5 1-3 0,13 3-5 15,3 0-1-15,25 1-4 0,0 2-5 16,-1-2-4-16,-2-1-6 0,3 1-10 0,-17-2-8 16,-9 1-11-16,-3-3-7 0,-7 1-6 15,-7-3-8-15,-3 4-7 0,-10-4-4 16,-1 1-2-16,-5-2-12 0,-4 3-14 0,1-3-18 15,-6 0-28-15,-1 0-32 0,-2 0-35 16,-2-3-31-16,-1 1-28 16,-4-2-20-16,0 2-489 0,-1 0 222 0,2-4 147 15</inkml:trace>
  <inkml:trace contextRef="#ctx0" brushRef="#br0" timeOffset="171428.2016">28875 13559 108 0,'0'0'168'0,"0"0"7"16,17 2-2-16,-2 6 1 0,8 1-1 16,10 4-9-16,12 5-9 0,19 9-7 0,1-1-9 15,5 5-5-15,-1-2-12 0,-4-1-9 16,3 6-8-16,-7-2-10 0,-2-1-12 15,-15-2-7-15,-8-4-6 0,-6-3-9 16,-5 1-4-16,-5 3-4 0,-6 4 0 0,-7-2-1 16,-10 10-2-16,-9 6-3 0,-22 13-5 15,-11 2-2-15,-20 11 0 0,-13-2-8 16,-7-4 1-16,-4-3-5 0,-2 1-8 0,-2-7-18 16,-2-8-27-16,17-11-33 0,-1-2-41 15,-2-3-42-15,1-4-38 0,-2-11-51 16,-5 1-537-16,1-4 261 0,-3-12 172 15</inkml:trace>
  <inkml:trace contextRef="#ctx0" brushRef="#br0" timeOffset="171787.9588">27749 13384 123 0,'8'-6'185'15,"-2"3"-20"-15,-1 3 1 0,-5 0 6 16,0 0-5-16,-9 16-7 0,-3-4-6 16,-12 7-7-16,-7 4-5 0,-25 14-11 0,-3 4-3 15,-8 1-9-15,-13 14-5 0,-1 0-9 16,0 6-1-16,7-2-6 0,15-10 0 15,6 2 0-15,9-1-1 0,8 0 5 16,10-7 1-16,11-4 3 0,11-4 2 0,11 5-19 16,8 4-6-16,20 14-5 0,12 0-4 15,23 7-11-15,9-2-6 0,5-7-2 16,1-2-3-16,-14-13-20 0,0 1-29 16,-6-8-47-16,-7-4-58 0,-14-5-74 0,-9-8-96 15,-7-3-777-15,-11-4 357 0,-6-5 235 16</inkml:trace>
  <inkml:trace contextRef="#ctx0" brushRef="#br0" timeOffset="174081.9425">9590 15679 155 0,'-15'-11'196'15,"0"4"-11"-15,-1 2-3 0,-2 3-2 16,2 3-7-16,-10 6 0 0,-7 10 1 0,-10 3 2 15,-14 20 0-15,-4 8-4 0,-12 13-6 16,2 9-1-16,1 2-6 0,7 5-15 0,5 4-13 16,13-12 3-16,12 1-11 0,3 5-9 15,9-3-7-15,12 2-11 0,7-10-12 16,8-9-7-16,16 17-8 0,7-8-4 16,13-3-6-16,3-5-8 0,9-3-9 0,0-9-17 15,1-2-27-15,0-7-24 0,-9-9-36 16,-3-5-36-16,-1-2-46 0,-6-6-34 15,3-5-34-15,-1 3-26 0,-6-9-30 0,-1 0-591 16,3-2 292-16,-4-2 193 0</inkml:trace>
  <inkml:trace contextRef="#ctx0" brushRef="#br0" timeOffset="174516.9509">9912 16568 6 0,'16'-18'239'16,"2"5"-9"-16,1 3-6 0,2 5-14 0,0 3-11 16,1 2-14-16,5 4-14 0,-2 7-11 15,7-1-11-15,-1 7-12 0,-3 4-9 16,0 0-14-16,-7 5-6 0,0 3-8 16,-6-1-6-16,-3 5-6 0,-7-6-5 0,-1 1 1 15,-4-5-2-15,-2 2-2 0,-2-5 5 16,-1-2-5-16,-1 0-4 0,0-5 2 15,2-6-11-15,0-7-7 0,-1 0 0 0,5 0-11 16,0-13-3-16,3-3-4 0,1-3-9 16,6-2-4-16,3-11-3 0,1 3-3 15,1-3 0-15,0 1-1 0,3 4-2 0,-4-1-6 16,-2 7 1-16,-1 0-7 0,0 8 3 16,-5 0-3-16,1 5 6 0,-3 2 3 15,-4 6 5-15,0 0-2 0,4 15 6 16,-4 5 3-16,0 0 2 0,0 2-3 0,0 6 5 15,0 2-7-15,2 1-4 0,0 2-5 16,0-5 2-16,2 3-6 0,0-2-6 16,3 1-12-16,0-4-22 0,3 1-14 0,0-6-29 15,4-4-35-15,0 0-41 0,5-3-41 16,3-3-41-16,-2-1-59 0,0-9-725 16,1 0 344-16,-2-1 228 0</inkml:trace>
  <inkml:trace contextRef="#ctx0" brushRef="#br0" timeOffset="174697.9733">10987 16823 150 0,'2'-6'235'0,"0"-2"2"0,-2 5-9 0,2-5-18 16,3 3-20-16,1-3-18 0,3 4-17 16,1-5-14-16,4-1-17 0,6 2-11 15,-3 2-14-15,0-1-21 0,6-5-48 16,-3 5-44-16,-2 2-43 0,2 0-50 0,-6-1-56 15,-1 4-457-15,-5 4 211 0,-8-2 139 16</inkml:trace>
  <inkml:trace contextRef="#ctx0" brushRef="#br0" timeOffset="174838.9558">10922 17105 134 0,'-9'15'222'16,"7"-2"17"-16,6-7 6 0,5 2 8 0,3-8-9 15,4 0-25-15,2-4-15 0,8 0-21 16,3-8-21-16,7 3-19 0,0-4-32 15,7-5-53-15,-3 1-57 0,2-2-64 0,3-1-82 16,-3 0-607-16,1-3 256 0,13-11 168 16</inkml:trace>
  <inkml:trace contextRef="#ctx0" brushRef="#br0" timeOffset="175375.4353">12524 16851 51 0,'-9'-6'210'0,"1"1"-8"0,-2-4-8 0,-2 1-12 15,0 0-10-15,-5-5-7 0,0-1-5 16,-4 7-7-16,-3-2-10 0,-2 0-9 15,-6 6-3-15,-9-1-5 0,-3 4-6 16,-3 6-5-16,-1 4-3 0,-3 6-9 0,-13 11-8 16,13-2-10-16,13 0-8 0,4 3-10 15,7 1-6-15,7-3-7 0,10 1-4 0,4-6-3 16,10 0-6-16,6-2-3 0,8-1-6 16,5-5-2-16,9-1-3 0,2-7-3 15,-1-3-3-15,7-8 1 0,1 0-4 16,-1-3-4-16,-2-5-1 0,-2 0 0 0,-4 0-5 15,-1 0 0-15,-3 1 1 16,-5 2 2-16,-1 1-3 0,-6 3 3 0,0 1 9 16,-2-2 3-16,-1 8 22 0,0 0 0 15,1 8-1-15,1-2 13 0,0 1-22 0,2 6-1 16,2 1-1-16,-2-1 2 0,2 2 0 16,0 0-2-16,6 5 1 0,-1-1-4 0,-3-4-6 15,-2-2-1-15,4 1-4 0,-1-1 1 16,-6 0-8-16,-1-5-12 0,-2 1-9 15,2 3-7-15,-5-5-12 0,-2-1-23 16,0 0-15-16,-2-2-18 0,-4 1-19 0,-2-3-18 16,0-2-24-16,0 6-24 0,0-6-30 15,-6 6-31-15,6-6-40 0,0 0-569 16,-14-2 285-16,14 2 188 0</inkml:trace>
  <inkml:trace contextRef="#ctx0" brushRef="#br0" timeOffset="176428.143">14255 16248 28 0,'0'0'145'0,"0"0"0"0,0 0-3 0,0 0-3 15,-8-2-3-15,8 2-12 0,0 0 1 16,0 0-5-16,0 0-5 0,-9-4-2 16,9 4-6-16,0 0-6 0,0 0-7 0,-6-2-1 15,6 2-5-15,0 0 0 0,0 0-3 16,-8-3-3-16,8 3-8 0,-4-3-6 16,4 3-6-16,-3-8-4 0,3 8-5 0,0-9-5 15,-2 0 1-15,4 1-2 0,-2-2-3 16,0 3 0-16,0-3 10 0,0 3 9 15,0-1 10-15,0 2 2 0,-2 2-2 16,-1-1-3-16,3 5-6 0,-18 5 5 0,5 3-3 16,-6 5 9-16,-8 8 5 0,-3 10 8 15,-12 15-4-15,1 7-3 0,-1 2-6 16,2 1-2-16,3 6-6 0,0-5-7 16,9 4-5-16,-4-4-5 0,10-11-4 0,4-6-5 15,4-9-4-15,1 1-4 0,4-12-3 16,1 2-7-16,3-7-4 0,3-3-3 15,4-5-1-15,3-7 0 0,-5 0-1 0,21-13-4 16,-8-2-4-16,5-10 0 0,6-9-2 16,0-4 0-16,7-24-2 0,-1-1 0 15,0-5-6-15,1-1 1 0,-1-3 4 0,-2 4-3 16,-1 3-1-16,-2 6 2 0,-4 15 5 16,-3 9 12-16,-6 7-3 0,-4 7 1 0,3 2-1 15,0 8 27-15,-1 7 19 0,3 8 6 16,-1 5 9-16,10 14 4 0,3 9-1 15,-2 7-3-15,11 20 0 0,1 9-7 0,-6 2-2 16,3 7-7-16,-2-1-1 0,-2 4-8 16,-2-4-2-16,-3-1-6 0,-3-6-2 15,-2 0-5-15,-4-13-3 0,-2-16-4 16,-4-5-22-16,-1 1-16 0,-1-10-27 0,0-3-39 16,1-2-39-16,-1-2-37 0,1-6-59 0,-3-1-66 15,2-5-65-15,0-5-57 0,0-4-898 16,-6 2 441-16,16-7 292 0</inkml:trace>
  <inkml:trace contextRef="#ctx0" brushRef="#br0" timeOffset="177451.2963">15362 16080 161 0,'0'-7'240'0,"-4"1"-13"0,-3 0-10 16,1 4-10-16,-6 4-13 0,-4 5 0 0,-2 9-13 16,-8 8-6-16,-3 11-8 0,-13 20-10 15,1 9-11-15,5 9-11 0,-6 18-11 16,12-9-13-16,7 6-8 0,3-5-11 15,8 0-7-15,8-5-10 0,2-12-6 0,8-10-8 16,9 18-11-16,4-5-25 0,2-20-20 16,0-3-30-16,4-10-31 0,5-2-30 15,0-5-20-15,-1-10-20 0,1-4-27 16,-2-3-28-16,1-9-16 0,-1-3-3 0,-4-1 8 16,0-7 10-16,0-5 16 0,-1-7 15 15,-1-2 26-15,0-13 32 0,0-3 34 0,-1 0 29 16,-4-4 26-16,-4 9 29 0,-1-6 29 15,-1 9 23-15,0-3 16 0,-5 6 22 16,0 5 20-16,0 1-2 0,1 0 5 16,-3 3-8-16,-2 10-5 0,0-6-9 0,0 8-1 15,1 3-8-15,-3 3-6 0,0 0-11 16,-3 18-5-16,6-6-7 0,-1 8-8 16,2 0-6-16,3 1-7 0,-1 0-7 15,4 1-1-15,2 3-10 0,2-4-1 0,5 2-2 16,0-3-11-16,6-7 4 0,1 0-2 15,1-9-10-15,5 1 4 0,-2-5-4 16,2-2-1-16,1-9-3 0,1 2 1 0,-2-10-3 16,-1-3-2-16,1 0-2 0,-6-5 2 15,-6 6-2-15,0-6 8 0,-7 6 19 16,-1 6 12-16,-2 2 25 0,-2 0-21 0,-4 7-1 16,-4 0 14-16,0 6 1 0,0 0 7 15,-9 25 6-15,2-4 3 0,1 7-2 0,2 8-4 16,0 4-4-16,2 10-5 0,-3 3-4 15,5 2-5-15,0 6-1 0,0 1-6 16,0 0-5-16,0-1-1 0,-2-2-5 16,0 2-2-16,-2-2-5 0,-2-4 0 0,-3-5-1 15,-4-2-4-15,-1-5-4 0,-6-3 3 16,2-10-4-16,-4-4-1 0,-3-1-5 16,-3-10-12-16,1-6-17 0,-1-3-13 15,-4-8-11-15,3-4-30 0,-5-3-28 0,-2-14-39 16,4-5-34-16,1-8-51 0,5-1-44 15,10-9-34-15,2-3-50 0,12-2-756 0,4-5 375 16,8 5 248-16</inkml:trace>
  <inkml:trace contextRef="#ctx0" brushRef="#br0" timeOffset="177625.9124">16634 16830 110 0,'18'-7'246'0,"-2"-5"-5"15,-5 5-15-15,-1 1-19 0,1-2-22 16,0 3-18-16,-1 3-17 0,0-6-16 16,4 5-27-16,-2-1-53 0,1-2-54 15,0 4-63-15,-5-2-50 0,0 2-449 0,-1 2 191 16,-7 0 126-16</inkml:trace>
  <inkml:trace contextRef="#ctx0" brushRef="#br0" timeOffset="177749.5618">16628 17079 158 0,'-10'22'229'0,"5"-1"19"0,3-4 22 15,7-2 6-15,3-2 1 0,2-5-13 16,6 0-22-16,4-1-41 0,6-3-20 16,3-2-34-16,5 2-43 0,0-10-76 0,7 0-98 15,3-7-120-15,-4-2-615 0,3-6 274 16,-3-6 181-16</inkml:trace>
  <inkml:trace contextRef="#ctx0" brushRef="#br0" timeOffset="178427.3427">17411 16217 79 0,'-4'-6'255'0,"2"3"-20"0,2 3 2 0,0 0 3 15,-13 9-10-15,9 5-11 0,-1 10-3 16,1 7-10-16,2 10-8 0,-4 9-9 16,2 4-17-16,2 29-17 0,-4-4-12 15,-2 2-7-15,4-1-17 0,0-11-14 0,0-13-4 16,0-2-15-16,0-2-7 0,2-8-7 15,-2-8-7-15,1-3-7 0,1-5 15 16,0-6 5-16,0-3 2 0,-2-3-5 0,2-9-12 16,-1-1-8-16,3-6-3 0,0 0-5 15,0 0-10-15,7-30-4 0,1 7-4 16,5 0-2-16,7 1-5 0,2-6-3 0,8 1-2 16,4 3-1-16,-3 7-3 0,8-4-1 15,-5 8-2-15,2 5-5 0,-5 2 10 16,-1 6-7-16,0 8-3 0,-3-2 1 15,5 7 2-15,-13 2-4 0,-2 0 4 0,-5 4-1 16,-1 2 3-16,-9-2 1 0,-4 3 2 16,-5-5-1-16,-3 5-1 0,-6-5-3 0,-6 4 4 15,-5-2-8-15,-5-5 7 16,0 1-5-16,0-3-7 0,-1-5-19 0,5 0-23 16,2-1-30-16,5-4-43 0,0-2-48 15,6-2-50-15,5-2-41 0,2 1-41 0,6-3-838 16,4-1 385-16,2-5 255 0</inkml:trace>
  <inkml:trace contextRef="#ctx0" brushRef="#br0" timeOffset="178606.9791">17963 17065 179 0,'12'-3'246'0,"-2"-3"-9"0,4-1-13 0,6 1-16 16,3-1-18-16,3 0-18 0,1 1-17 15,3-2-13-15,-1 2-16 0,2 5-17 16,-1-5-34-16,0 2-47 0,-5 2-52 0,1 0-51 16,-7-4-84-16,-2 6-465 0,-2-7 212 15,-5 3 141-15</inkml:trace>
  <inkml:trace contextRef="#ctx0" brushRef="#br0" timeOffset="178831.9983">18715 16665 234 0,'2'-4'306'0,"0"2"-12"0,-2 2 1 15,0 0-10-15,0 0-16 0,3 21-13 16,-3-2-16-16,-3 2-14 0,3 6-11 0,-2 1-18 16,2 3-24-16,0 0-12 0,-2 5-15 15,2 3-17-15,0-4-15 0,0-5-16 0,0 2-22 16,0 1-38-16,0-5-49 0,0-6-59 15,0-2-77-15,2-1-92 0,0-3-878 16,3-3 379-16,-1-6 251 0</inkml:trace>
  <inkml:trace contextRef="#ctx0" brushRef="#br0" timeOffset="179413.9053">19128 16098 224 0,'2'-5'267'0,"-2"5"6"15,0 0-9-15,8 25-10 0,3-4-7 0,-1 17-8 16,4 3-11-16,2 8-24 0,4 25-19 16,0 2-10-16,-3 0-20 0,5 3-8 15,-4 0-16-15,2-4-9 0,-2-5-13 16,0-15-10-16,-6-7-11 0,1-6-9 0,-3-8-5 16,2 0-4-16,-4-12-2 0,0 3 5 15,-2-2 4-15,0-10 2 0,-1 0-7 16,2-9-6-16,-3-1-7 0,-4-3 1 0,12-13-10 15,-5-2-12-15,1-10 0 0,2-4-5 16,2-11-3-16,2-3-7 0,5-25-6 16,2-5 1-16,2 0-19 0,3 1-20 0,-4 7-11 15,-4 10-15-15,-3 9-5 0,-2 12-13 16,0 3-20-16,-5 5-35 0,0 5-45 16,-2 0-32-16,2 4-38 0,-2 3-21 0,0 5-16 15,0 1-710-15,0 0 334 0,1 8 220 16</inkml:trace>
  <inkml:trace contextRef="#ctx0" brushRef="#br0" timeOffset="179867.9883">20512 16162 171 0,'0'0'288'0,"-8"17"-2"16,-1-4-7-16,0 6-11 0,-3 12-5 0,1 3-16 15,-1 10-23-15,1-1-25 0,0 11-14 16,5-3-10-16,0 5-22 0,0 3-15 16,2-5-13-16,-1 2-13 0,3-1-11 0,-1-10-7 15,1-2-13-15,2-6-4 0,0-5-7 16,-2-4-9-16,2-7-2 0,0 0-3 16,0-2-3-16,2-9-11 0,-2-5-4 15,2 1-3-15,-2-6-5 0,0 0 0 0,16-25 2 16,-8 10-15-16,2-4-4 0,6-7-1 15,0 1 0-15,5-1-1 0,-1 1-4 0,3 1 5 16,4 3-8-16,1 5 3 16,3 0-20-16,1 2 11 0,2 7-8 0,-1 5 1 15,-5 2 3-15,2 2 5 0,-2 5-2 16,-7 5 0-16,0 3 1 0,-2 1 2 0,-8 1-7 16,-5 0 13-16,-4 2 10 0,-4 1-3 15,-6 0 4-15,-7 1-1 0,-5 0-5 16,-2-6-1-16,-6 4 3 0,-1-6-4 15,-5-3 2-15,0 0-5 0,4-9 0 0,1 5-20 16,3-6-22-16,5-6-24 0,-3 1-33 16,4-3-48-16,2-3-48 0,8 1-57 0,2-5-88 15,3-4-697-15,5 0 350 0,3 3 232 16</inkml:trace>
  <inkml:trace contextRef="#ctx0" brushRef="#br0" timeOffset="181183.646">19875 16777 23 0,'-7'-2'96'16,"1"2"-9"-16,0-3 26 0,6 3 5 0,-9-4-3 15,9 4 0-15,-10 0-2 0,10 0 5 16,0 0 0-16,-10 0-5 0,10 0-6 16,0 0-2-16,-14 1 6 0,8 7 1 15,0 0-4-15,0 3-8 0,0 4-1 0,-6 4-6 16,6 0-5-16,0 2-10 0,0 1-4 16,1 4-10-16,3-5-4 0,2 2-7 15,0-4-4-15,2 2-3 0,3 0-6 0,1-7-4 16,4 5-3-16,4-5-2 0,0-4-5 15,0-3-2-15,2-1-1 0,3-6-3 16,-3-1-2-16,2-5-3 0,-2-1 0 0,0-2-1 16,-2-7-3-16,1 4 0 0,-4-7-3 15,-3 5 5-15,-1 1 3 0,-1-2 11 16,-2 3 6-16,-2 5 3 0,-2-4-4 16,0 7 2-16,-2-2-1 0,2 6 1 0,0 0-4 15,-17 13 6-15,13 1 5 0,-3-1-1 16,-1 8-3-16,1 1 0 0,1 5-7 15,2 2 5-15,0 3 4 0,-2 3-1 16,2-1-3-16,-4 2-2 0,2 3-5 0,-2-3-2 16,2-2-1-16,-5 0-3 0,0-6 1 15,-3-1-4-15,-3 0 1 0,-3-4-19 16,4-4-2-16,-1-4-11 0,-2-2-11 0,-2-7-19 16,1 2-20-16,2-8-29 0,0-2-25 15,4-4-32-15,-1-1-32 0,0-6-48 16,4-4-44-16,3-5-571 0,-2-1 286 0,6 0 190 15</inkml:trace>
  <inkml:trace contextRef="#ctx0" brushRef="#br0" timeOffset="181348.4299">20059 16947 72 0,'11'-6'205'0,"1"0"-15"0,2 1-21 16,-2 1-18-16,2 0-15 0,2 2-12 15,0 0-15-15,1-2-35 0,-2 4-49 16,0 0-42-16,-3 0-48 0,2 6-41 16,-6-4-257-16,-2 2 123 0,-4 3 82 0</inkml:trace>
  <inkml:trace contextRef="#ctx0" brushRef="#br0" timeOffset="181468.1626">20114 17148 154 0,'-2'12'179'15,"0"-5"14"-15,6 1 6 0,2-2 1 0,5 0-14 16,2-5-15-16,6 5-16 0,0-6-13 15,4 0-16-15,3 0-25 0,1 0-45 16,3-4-60-16,0 2-70 0,-3-3-533 0,1-3 206 16,-4-1 137-16</inkml:trace>
  <inkml:trace contextRef="#ctx0" brushRef="#br0" timeOffset="181923.7089">21272 16769 276 0,'-11'-1'283'15,"7"-5"-21"-15,-2 6-22 0,4-8-27 16,2 8-20-16,10-13-21 0,3 7-14 16,10-2-13-16,2 3-11 0,11-3-14 15,3 2-12-15,1 2-9 0,0-1-11 0,3 1-8 16,-3 2-12-16,-4-4-28 0,-7 5-37 16,1-4-33-16,-7 4-30 0,-1 0-56 15,-6-4-46-15,-5 4-46 0,-4-4-509 16,-5 2 244-16,-4-3 161 0</inkml:trace>
  <inkml:trace contextRef="#ctx0" brushRef="#br0" timeOffset="182126.5921">21502 16541 64 0,'-6'-4'194'0,"0"2"15"16,0-4 5-16,1 4-5 0,-1-1-13 16,6 3-14-16,-8-4-16 0,8 4-2 0,-9 7 1 15,5 1-12-15,-1 5-10 0,1 1-14 16,2 3-11-16,0 2-8 0,0 1-14 15,2 5-7-15,0 0-10 0,2 6-6 16,0-4-10-16,0 1-18 0,2-1-32 0,1-4-36 16,-1 3-40-16,1-7-42 0,-1 2-35 15,0-5-31-15,2-1-31 0,3-2-536 16,-1-1 251-16,0-5 165 0</inkml:trace>
  <inkml:trace contextRef="#ctx0" brushRef="#br0" timeOffset="182370.0396">21972 16613 291 0,'0'-8'305'0,"3"1"4"15,-3 5-10-15,2-4-14 0,-2 6-23 16,2-7-18-16,-2 7-19 0,0 0 0 0,0 0-9 16,0 0-15-16,-7 21-15 0,5-8-18 15,0 1-7-15,0 6-18 0,-2 2-14 16,4-3-19-16,-2 1-9 0,2 1-5 0,-2 2-15 15,2 2-22-15,0-4-28 0,0 0-28 16,0-1-43-16,2-2-44 0,-2 0-46 16,0-5-46-16,2 1-46 0,-2 0-34 0,2-7-49 15,0 1-687-15,-2-2 337 0,0-6 223 16</inkml:trace>
  <inkml:trace contextRef="#ctx0" brushRef="#br0" timeOffset="182706.1148">22348 15588 228 0,'4'-13'304'16,"-4"3"-23"-16,4 3-25 0,-4 1-24 15,-2 4-23-15,2 2 15 0,0 0 7 0,2 21-8 16,0 6-7-16,4 6-15 0,2 12-10 16,5 8-11-16,6 20-30 0,6 5-4 15,5 5-5-15,9 15-7 0,3 3-10 0,-4-1-9 16,-6 1-12-16,-9-18-10 0,-7-2-8 16,-4-3-7-16,-10-9-6 0,-4-10-13 15,-12 14-15-15,-6-6-29 0,-10-7-30 16,-1-5-27-16,1-12-35 0,-2-7-40 0,3-4-45 15,-5-4-52-15,2-1-64 0,0 0-889 16,3-14 397-16,-1 2 262 0</inkml:trace>
  <inkml:trace contextRef="#ctx0" brushRef="#br0" timeOffset="186068.0043">23158 15716 41 0,'-2'-8'204'0,"0"2"-24"0,2 6-10 15,0 0-1-15,0 0 5 0,6 24-3 0,4 0-4 16,8 5-7-16,17 26-4 0,3 3-5 15,7 6-7-15,11 22-8 0,-6 3-9 16,-1 4-4-16,-9 5 0 0,-4-3-4 0,-11-13-9 16,-7 3-6-16,-10-2-5 0,-8-2-11 15,-14-2-8-15,-8-7-6 0,-10-3-5 16,-9-6-9-16,-7-1-4 0,-3-8-4 16,-2-1-9-16,-1-10-4 0,0-2-24 0,3-5-24 15,11-8-28-15,9-9-30 0,5 1-36 16,8-7-33-16,2-4-52 0,6-5-93 0,3-2-598 15,7-2 299-15,-2-13 197 16</inkml:trace>
  <inkml:trace contextRef="#ctx0" brushRef="#br0" timeOffset="186428.0245">24091 16034 4 0,'11'-3'207'0,"2"6"15"0,-1 9-4 16,1 1-8-16,2 8-7 0,6 7-12 16,1 12-6-16,9 16-8 0,1 8-9 15,0 3-14-15,-3 2-11 0,-1 0-10 0,-3 1-10 16,-2-4-10-16,-3-1-8 0,-4-12-5 16,-3-11-5-16,-5-7-7 0,3-2-6 15,-4-9-1-15,-1 1 3 0,-2-6 13 0,2-4 18 16,0-2-9-16,-1-7-9 0,2-4-13 15,-7-2-5-15,12-19-11 0,-2 3-8 0,3-10-6 16,2-3-9-16,2-13-1 16,13-19-10-16,-1-1-3 0,1-1-7 0,2-6-6 15,-5 5-14-15,1 4-2 0,-10 7-6 16,-2 11-9-16,-4 8-8 0,1 0-14 0,-6 7-22 16,1 4-26-16,-2-4-35 0,-4 8-39 15,5 0-42-15,-3 4-43 0,2 1-59 16,-4 5-658-16,2-4 326 0,-2 2 216 15</inkml:trace>
  <inkml:trace contextRef="#ctx0" brushRef="#br0" timeOffset="186876.1042">25596 15840 207 0,'-4'-19'236'16,"0"3"-11"-16,-2 5-11 0,-3 4-8 15,-4 4-10-15,-2 3-2 0,-7 7-7 0,-6 10-1 16,-6 9-8-16,-15 14-5 0,3 8-5 16,-1 3-5-16,9 7-14 0,2 9-11 15,9 4-6-15,5-3-27 0,6 6-4 0,9-10-11 16,7-9-8-16,7 5-8 0,9 13-12 15,8 1 2-15,7-5 1 0,3-7-3 16,4-6-19-16,1-1-24 0,-7-20-17 0,-4-2-25 16,0-12-32-16,-3-1-39 0,-5-6-42 15,-2-5-45-15,0 3-56 0,-4-11-782 16,-1 4 347-16,-2-10 228 0</inkml:trace>
  <inkml:trace contextRef="#ctx0" brushRef="#br0" timeOffset="187864.0313">25757 16298 125 0,'9'-11'159'0,"1"4"-6"0,5 1-8 16,4 0-14-16,3 5-3 0,-2-4-9 15,4 5-6-15,3 5-9 0,3 1-9 0,-3 1-1 16,1 8-6-16,-4 4 0 0,0-2-2 15,-4 8 0-15,-5-2-3 0,-7 2-3 16,-4 1 0-16,-4 3-4 0,-4-1-6 16,-4 5-3-16,-3-5-2 0,-2 1 2 0,-4-2 5 15,5-4-1-15,1-4 5 0,0 0 1 16,3-5-3-16,2 0 4 0,-1-8-6 16,3 1-7-16,6-5-8 0,-2-2-6 0,0 0-6 15,13-9 1-15,-1-3-10 0,6-1-2 16,-2-2-6-16,4-1-3 0,1-9-5 15,4 3 5-15,-2-5-6 0,-1 1-2 0,-1 3-2 16,-3-2-3-16,0 10-1 0,-6-6 5 16,1 8-6-16,-2-2-5 0,-1 5 0 15,-4 2 0-15,1 0-7 0,-5 7 2 16,-2 1 5-16,0 0-3 0,0 0 1 0,0 14-2 16,-2-2 5-16,0 1-3 0,-1 3 0 15,1-1 1-15,0 4 0 0,0-1 3 16,0 0-3-16,2 1 0 0,0 1 0 0,-2-4 0 15,2 4-12-15,2-1-21 0,-2-6-23 16,0-1-29-16,0-1-33 0,0 3-27 16,0-7-31-16,2 6-31 0,2-7-37 15,-2 1-570-15,5-1 275 0,-3-4 182 0</inkml:trace>
  <inkml:trace contextRef="#ctx0" brushRef="#br0" timeOffset="189366.2906">25956 16261 12 0,'19'-21'156'0,"0"5"-8"0,1 0-6 16,-2 4-5-16,2-1-6 0,-4 1-5 15,1 3-3-15,-2 3-12 0,0-2-7 16,-1 5 4-16,0 3 7 0,-2 3 0 0,1 1 0 16,-1 7 1-16,-3 3-10 0,4 7-5 15,-5-1-8-15,-2 8-6 0,3-1-6 16,0 6-10-16,1-2-3 0,0 7-6 16,3-8-5-16,2 5-4 0,4-2-6 15,1-7-1-15,2 2-2 0,2-7-5 0,-1 0-2 16,1-7-2-16,-2-4-3 0,4-5-1 0,-3-1 5 15,1-4-6-15,3-6 1 16,-2-7-3-16,3-1-3 0,-3-5-2 0,1 2-1 16,-5-8-2-16,0 4 2 0,-4 2 3 15,-2 2 9-15,-2-3 7 0,-1 7-4 0,-1 0-6 16,-5 4-4-16,-1 3 2 0,-3 6 3 16,-2 0 12-16,0 0 7 0,-7 27 13 15,1 2 4-15,-3 6 4 0,3 17 4 16,-6 19-1-16,-2 4 0 0,4 2-3 0,0 4-7 15,-1-4-2 1,-4 3-7-16,2-4 3 0,-3 2-9 0,-4-3-6 0,4 1-4 16,-2-8-4-16,4-12-2 0,-1-11-2 0,0-7-2 15,0-3 4-15,3-3-7 0,-1-5-2 16,0-6-1-16,1-6-3 0,-1-2-2 16,-2-7-4-16,2-6-9 0,3-6 6 0,-3-1-12 15,0-6-10-15,5-8-5 0,-5-8-13 16,5-5-9-16,6-6-18 0,0-3-16 15,4-11-10-15,6-21-18 0,5 1-9 0,-1-2-15 16,4 5-18-16,2 1-15 0,2 1-21 16,1 4-23-16,2 18-27 0,-2 3-26 15,0 2-716-15,4 4 329 0,-1 0 218 16</inkml:trace>
  <inkml:trace contextRef="#ctx0" brushRef="#br0" timeOffset="189539.2405">27349 16335 43 0,'30'0'63'0,"-7"2"-37"0,-4 2-37 15,-6-2-31-15,-5 3 15 0,-4 3 9 16</inkml:trace>
  <inkml:trace contextRef="#ctx0" brushRef="#br0" timeOffset="190104.9999">27214 16558 129 0,'-18'17'174'0,"6"-8"11"16,3 3 9-16,5 1 13 0,6-5 3 0,2-1-5 15,9 0-7-15,2 5-12 0,8-4-16 16,7 0-19-16,6 0-15 0,2-2-14 16,4 0-12-16,0-5-25 0,1 0-31 0,-3-2-39 15,-2 0-40-15,-2-11-43 0,0 1-28 16,-3-5-24-16,4-6-22 0,-5 0-11 15,0-12-3-15,8-14-4 0,-4-5 5 16,-5-4 13-16,1-4 16 0,-2-2 15 16,-7 0 25-16,1-4 28 0,-6 15 32 0,-5 8 23 15,-2 8 29-15,2 2 29 0,-5 6 18 16,-2 1 13-16,0 6-3 0,2 2-5 16,-2 4-5-16,-2 8 17 0,-4 1 21 0,0 6 3 15,0 0 3-15,-16 26-2 0,6-5 2 16,-2 8-3-16,-3 13-6 0,-2 3-8 0,-6 24-7 15,-3 1-2-15,1 4-11 16,-1 0-5-16,8-6-9 0,-4-1-4 0,8-14-7 16,0-15-4-16,4-3-3 0,4-9-3 15,-3-1 2-15,3-5 11 0,2-7-3 0,2-4-4 16,0-6-7-16,2-3-4 0,0 0-2 16,0 0-5-16,12-20-8 0,-3 2-2 15,3-3-2-15,8-4-2 0,-4 3-2 16,6-5-2-16,-2 6-3 0,4 0 0 0,-1 1-4 15,3 6 2-15,-3 1-8 0,2 4 4 16,-2 9-2-16,1 3 2 0,1 3-1 16,-2 7-1-16,3 2 0 0,-7 10 3 15,-3-4 5-15,-4 4 7 0,-6 2 5 0,-6-1-2 16,-2 0 10-16,-9 1-3 0,-6 1 3 16,-4-6-10-16,-4 3 9 0,-7-8-10 15,-2 0-7-15,0-5 0 0,-4-1 4 0,2-6-6 16,4-3 8-16,1 4-22 0,5-9-19 15,3 3-25-15,2-5-25 0,0 0-34 16,3-3-37-16,2-5-41 0,5 5-54 0,2-5-55 16,5-1-667-16,4-5 326 0,2 4 215 15</inkml:trace>
  <inkml:trace contextRef="#ctx0" brushRef="#br0" timeOffset="190849.8178">29102 16031 219 0,'4'-2'203'16,"-4"2"-21"-16,2-5-20 0,-2 5 5 15,0 0 1-15,-6 16-6 0,-3-2-2 0,-2 6-1 16,-3 7-11-16,-2 1-3 0,-2 12-9 15,-1 2-5-15,-9 20-15 0,0-6-12 16,-1 2-3-16,1 1-15 0,6-12-8 0,0-11-9 16,3 4-10-16,0-13-20 0,6 1-19 15,1-9-24-15,1 3-16 0,0-8-25 16,3-7-31-16,2-1-6 0,0-6 3 0,6 0-3 16,-10-18 7-16,10 3-3 0,3-4 16 15,-1-8 2-15,5-3 4 0,1-12 6 16,4-4 5-16,4-3 3 0,7-14 7 15,-4 9 18-15,-2 6 10 0,-1 4 12 0,4 7 11 16,-1 0 3-16,-2 9 5 0,2 7 8 16,-3 2 10-16,4 5 5 0,-2 10 3 0,4 1 9 15,5 9 2-15,-3 1 2 0,1 7-6 16,3 7 2-16,-1 7 0 0,0 5 1 16,-3 8-4-16,-1-3-3 0,-4 6-7 15,-4-2-2-15,-5 3-5 0,-4-8-3 16,4 0-5-16,-8-3-14 0,0-2-15 0,-4-3-27 15,-2-7-22-15,0 3-36 0,-4-7-29 16,4-2-31-16,0-3-39 0,0-4-32 16,2-7-490-16,2-2 239 0,0 0 158 0</inkml:trace>
  <inkml:trace contextRef="#ctx0" brushRef="#br0" timeOffset="191074.2151">29800 15756 166 0,'-13'-6'204'0,"-3"6"-3"0,-2 8-1 16,-5 5-6-16,-2 14-5 0,-2 4-7 15,-12 20-6-15,1 4-9 0,10 4-5 16,1 6-12-16,6 3-12 0,4 3-15 16,2-14-10-16,6-4-12 0,5 1-6 0,4-3-14 15,0-5-13-15,4-6-31 0,1 2-39 16,2-8-44-16,-1-5-43 0,4-6-57 15,-1-2-62-15,-1-8-560 0,3-1 262 16,-3-6 172-16</inkml:trace>
  <inkml:trace contextRef="#ctx0" brushRef="#br0" timeOffset="191434.0593">29862 16254 21 0,'10'-3'194'16,"0"0"-4"-16,2 6-5 0,-2 1-14 15,2 3-6-15,-1 5-15 0,-3 4-9 16,-1 0-9-16,-1 7-13 0,-3-2-8 0,-3 0-10 16,-5 6-11-16,1-1-6 0,-3-4-13 15,3-3-6-15,0-4-2 0,2 0-7 0,-2-2 0 16,4-1-8-16,-3-8-4 0,3-1-3 16,0-3-8-16,0 0 0 0,11-13-6 15,0 5-3-15,0-5 0 0,1-6-4 16,2 0-5-16,2-2 0 0,2-2-3 15,0 2 1-15,-1 0 4 0,-5 2-1 0,1 4 5 16,0 2-4-16,-5-1-2 0,0 7-5 16,-3-1 9-16,-1 8 11 0,-4 0 9 15,0 0-3-15,2 13 6 0,-4-3 1 0,2 9-4 16,-4 0-4-16,4 2-1 0,-5 0-3 16,5 1-4-16,-2 0-7 0,2-1-29 15,0-2-39-15,0 0-41 0,2-4-59 16,3-5-76-16,-1 1-622 0,3-5 288 0,1-6 189 15</inkml:trace>
  <inkml:trace contextRef="#ctx0" brushRef="#br0" timeOffset="191604.7022">30585 16198 155 0,'8'-8'247'0,"2"2"-12"0,-2 5-19 0,4-5-14 16,-1 2-18-16,4 2-20 0,2 0-17 15,-3 2-15-15,2 0-19 0,2-3-37 16,-5 3-47-16,0 0-50 0,0 3-67 16,-7-3-43-16,-2 2-434 0,-4-2 192 0,0 8 127 15</inkml:trace>
  <inkml:trace contextRef="#ctx0" brushRef="#br0" timeOffset="191733.347">30587 16324 148 0,'-6'7'189'0,"4"3"12"0,2-3 15 16,4-1 2-16,2 2-4 0,8 1-24 15,0-1-15-15,9 6-19 0,7-3-17 16,0-4-39-16,4 3-51 0,-5-5-58 0,3 0-66 16,-2-5-104-16,1 0-410 0,-5-1 200 15,-1-5 132-15</inkml:trace>
  <inkml:trace contextRef="#ctx0" brushRef="#br0" timeOffset="192162.8309">31652 16224 161 0,'13'-12'176'0,"-5"4"-21"0,-1-6-7 16,-3 3-11-16,-4 1-9 0,-2-3-8 15,-4 0-11-15,-5 1-11 0,-4-1-11 16,-6 3-4-16,-3 0-4 0,-3 2-6 15,-5 5-3-15,-2 3-9 0,-6 3-2 0,0 5-4 16,2 2-6-16,2 0 3 0,2 7 2 16,4-4 1-16,5 5-3 0,6-1 0 15,2-2-1-15,7 4-3 0,3-5-2 16,5 1-2-16,4-6-5 0,5-2-4 0,3 4-2 16,3-4-5-16,4-7-1 0,0 1-4 15,1-1-5-15,4-1-2 0,-1-5-2 16,0-1-1-16,2-1-1 0,-1 0-1 15,-6 3-3-15,2-1 0 0,-4 0 0 0,1 1-5 16,-5 2-1-16,2 1-2 0,-2 4 1 16,-2 3 3-16,0 1 1 0,2 5 1 15,-2 0 1-15,2 4 1 0,1 4 0 0,1 2-1 16,4 2 1-16,-2 2-23 0,1 0-35 16,0-1-46-16,-1-4-42 0,-1 0-74 15,2-4-517-15,-4-3 248 0,-1-7 163 16</inkml:trace>
  <inkml:trace contextRef="#ctx0" brushRef="#br0" timeOffset="192340.3933">31823 16331 70 0,'9'-9'248'0,"2"1"3"0,3 2-10 15,3 0-18-15,5 5-22 0,-2-5-21 0,8 4-18 16,0 2-16-16,1 0-24 0,-3 0-37 15,-3-3-44-15,0 3-48 0,-2 3-57 16,-1-3-59-16,-2 0-481 0,6-3 205 16,-7-1 136-16</inkml:trace>
  <inkml:trace contextRef="#ctx0" brushRef="#br0" timeOffset="192568.8816">32603 15950 46 0,'6'-7'218'15,"2"-1"-3"-15,-2 4-6 0,-2-1-20 16,2 1-19-16,-2 4-15 0,-4 0-3 0,0 0-8 16,6 13-6-16,-6-5-9 0,-2 7-13 15,-2 4-10-15,2-2-10 0,-6 7-9 16,0 0-8-16,4 1-7 0,-4 3-6 16,-1-1-8-16,3 1-5 0,-3-1-14 0,1 0-20 15,-1-2-26-15,3 0-28 0,-2 1-38 16,2-5-35-16,1 0-48 0,-2-6-44 15,1 2-473-15,2-5 229 0,0 1 151 16</inkml:trace>
  <inkml:trace contextRef="#ctx0" brushRef="#br0" timeOffset="193234.687">33110 15123 85 0,'2'-5'148'0,"-2"5"-7"0,0-6-3 0,0 6 0 16,0 0 1-16,2-5-4 0,-2 5-8 16,3-5-5-16,-3 5-9 0,0 0-14 0,0 0-8 15,0-5-6-15,0 5-5 0,0 0-11 16,0 0-9-16,0 0-6 0,0 0-4 15,0 0-9-15,0-6-5 0,0 6-4 16,0 0-3-16,0 0-7 0,0 0 3 0,0 0-2 16,0 0-4-16,0 0-4 0,0 0-3 15,0 0 1-15,0 0-1 0,0 0-1 0,0 0-2 16,0 0 1-16,-13 11 1 16,13-11-2-16,-2 5-3 0,2-5-1 0,-4 3 4 15,4-3-3-15,-2 6-2 0,2-6-2 16,-2 4 2-16,2-4-1 0,0 0 0 0,0 0-2 15,-7 3 1-15,7-3-10 0,-6 2-9 16,6-2-29-16,-13 2-32 0,4-2-36 16,9 0-21-16,-18 0-28 0,8 4-411 0,-2-4 195 15,4 2 129-15</inkml:trace>
  <inkml:trace contextRef="#ctx0" brushRef="#br0" timeOffset="193787.3668">32952 15884 71 0,'0'0'153'15,"8"11"-8"-15,-6-4-11 0,-2 7-1 16,2 1-9-16,0 4-8 0,-2 2-7 0,5 6-7 16,-5-1-17-16,4 4-2 0,-2-3-8 15,0 3-6-15,3 2-4 0,-3-6-11 16,0 3-4-16,2-6-3 0,-2-2-5 16,0-2-4-16,0 0 3 0,1-4 10 0,-1-4 14 15,0-1-1-15,4-4-5 0,0-4-6 16,2-4 8-16,8 0-2 0,-2-7-2 15,6-4 1-15,-1-4-3 0,6-3-4 0,0-4-9 16,9-5-1-16,0-2-8 0,9-15-3 16,1 2-3-16,-3-1-3 0,-6 7-4 15,-5 3-4-15,-4 5 0 0,-4 5-3 16,0 0-12-16,-3 4-21 0,-5 7-28 0,2 0-46 16,-8 3-42-16,0 3-26 0,-2 5-44 15,-4 3-463-15,-2 0 228 0,0 0 149 16</inkml:trace>
  <inkml:trace contextRef="#ctx0" brushRef="#br0" timeOffset="194499.1492">30031 17286 176 0,'19'4'178'0,"-3"-2"-15"0,-2 5-10 16,-4-1-8-16,0 1-15 0,-3 7-6 0,0-5-14 16,-5 8-12-16,-2-2-9 0,-5-1-6 15,1 5-9-15,-1-4-6 0,-3-1-9 16,2-1-2-16,-2-4 1 0,-1 2-2 15,4-3 0-15,-1 1-1 0,0-4-3 0,2-3-10 16,4-2-5-16,0 0-3 0,0 0-1 16,-9-10-5-16,12 2-1 0,1-4 0 15,2 4-4-15,2-6-3 0,4 1-1 0,-4-4-3 16,4 1-2-16,-1 7-2 0,-2-3 2 16,-1 1-4-16,-2 2-2 0,0 3 5 15,-1 4 20-15,-5 2 2 0,0 0 8 16,0 0 1-16,6 15 6 0,-6-3 1 0,0 1-2 15,2 2-3-15,-2 4-6 0,0-2-3 16,2 2-2-16,0 0-3 0,2-3-14 16,1-2-24-16,-1 0-37 0,5 0-48 15,-1-1-51-15,2-5-62 0,4-3-608 0,2-3 276 16,-3 2 182-16</inkml:trace>
  <inkml:trace contextRef="#ctx0" brushRef="#br0" timeOffset="194651.7946">30589 17360 80 0,'6'-8'217'16,"4"4"-8"-16,-4 3-13 0,4-5-14 0,1 4-17 15,2 2-14-15,-1 0-17 0,5 0-16 16,-1 0-35-16,2 0-50 0,1 0-57 16,-4 0-70-16,-2 2-399 0,-3-2 167 0,-10 0 111 15</inkml:trace>
  <inkml:trace contextRef="#ctx0" brushRef="#br0" timeOffset="194800.6984">30560 17492 250 0,'2'6'261'0,"3"0"1"15,1-4-11-15,2 4-29 0,4-4-22 16,6 2-17-16,-2 2-21 0,2-4-30 16,3-2-38-16,3 0-48 0,-4 0-43 0,2 0-48 15,1-2-53-15,0-4-59 0,0 0-444 16,5 5 204-16,-3-5 135 0</inkml:trace>
  <inkml:trace contextRef="#ctx0" brushRef="#br0" timeOffset="195133.7676">31169 17396 146 0,'7'-9'162'16,"0"-5"5"-16,-5 3 5 0,0 1-5 16,-6-1-5-16,-1 3-6 0,-6-1-5 15,-1 3-3-15,-5 0-3 0,-5 5 1 0,0 1-9 16,-8 3-10-16,-4 9-5 0,-3 1-12 15,4 2-9-15,-1 4-5 0,6-4-1 0,1 5 0 16,4-5-4-16,4 4-5 0,4-5-4 16,6-2-5-16,5-4-6 0,4 2-7 15,4-3-25-15,2-1-3 0,6 0-5 16,4-6-4-16,-1 0-9 0,4 0 0 0,2 0-8 16,-3-6 1-16,0 5-4 0,1-4 3 15,-2 4-4-15,-2 1 1 0,-3 0-3 16,2 0-1-16,-2 0 0 0,-1 6-2 0,2 1 3 15,-3-1-1-15,3 1 0 0,-5 2-1 16,3 5 2-16,-2-1-4 0,1 0-3 16,2 1-23-16,2-1-30 0,-2 2-35 15,5-1-39-15,-2-1-25 0,4 0-44 16,-5-7-38-16,4 1-588 0,5 1 280 0,-2-5 185 16</inkml:trace>
  <inkml:trace contextRef="#ctx0" brushRef="#br0" timeOffset="195333.8913">31453 17662 90 0,'9'-1'125'0,"-1"-5"22"0,0 0 2 15,3-1 8-15,-4 1 5 16,3-1 11-16,-2-1 1 0,6 2 3 0,-4 0-6 16,5-1-4-16,4 1-5 0,0 2 1 15,9-1-4-15,-1 5-10 0,5-6-6 0,2 6-9 16,-1 0-15-16,9-6-13 0,-2 4-10 16,-8 2-14-16,3-1-12 0,-3-4-25 15,-3 4-29-15,-2-5-41 0,-4-2-40 0,-5 3-31 16,-6-5-34-16,-1-1-23 0,-7-3-27 15,-4 0-23-15,-4-5-13 0,-5-1-488 16,-3-3 240-16,-6 2 158 0</inkml:trace>
  <inkml:trace contextRef="#ctx0" brushRef="#br0" timeOffset="195502.532">31926 17299 1093 0,'-18'-20'-52'0,"6"3"37"15,3 4 28-15,3 7 21 0,-3-1 18 16,5 0 0-16,-2 7 29 0,6 0 13 16,0 0 14-16,-17 7 6 0,9 6 5 0,-2 0-1 15,2 4 2-15,0 5 0 0,-2 3-5 16,3 3-9-16,-2 5-9 0,1-3-14 15,2 2-6-15,-1-2-6 0,3-4-10 16,0 0-17-16,2-3-23 0,0-2-32 0,0-2-25 16,0-4-21-16,2 3-38 0,2-3-36 15,2-8-41-15,0 5-43 0,4-5-469 16,5-5 233-16,0 4 153 0</inkml:trace>
  <inkml:trace contextRef="#ctx0" brushRef="#br0" timeOffset="195721.1892">32264 17373 6 0,'4'-7'268'0,"0"1"9"16,-2 0-5-16,0 4-16 0,1-3-23 15,-3 5-22-15,0 0-23 0,0 0 5 16,0 0-7-16,0 0-16 0,2 20-12 0,-4-6-11 16,2-1-9-16,0 6 4 0,0-3-16 15,0 4-11-15,0-1-12 0,2 2-13 16,-2-5-12-16,-2 5-16 0,4-2-21 15,-2-4-43-15,0 0-41 0,-2-2-51 0,-1 1-49 16,3-1-49-16,0-5-33 0,0-1-714 16,3-1 319-16,1 0 211 0</inkml:trace>
  <inkml:trace contextRef="#ctx0" brushRef="#br0" timeOffset="195988.9723">32619 16733 220 0,'8'0'220'0,"4"2"0"15,0 10-11-15,1 3-15 0,4 8-17 16,0 15-15-16,1 4-14 0,0 5-13 0,0 18-13 16,-2 3-10-16,-6-7-11 0,-3-7-9 15,-5 3-11-15,-2-1-5 0,-2-2-6 16,-3 0-8-16,-3-6-3 0,0-1-8 0,-8-3-4 15,2-4-8-15,-4-8-17 0,2-3-24 16,-3-1-22-16,-3-7-33 0,4 4-30 0,0-9-33 16,0-1-51-16,1-2-41 0,2-7-450 15,0 1 225-15,3-7 149 0</inkml:trace>
  <inkml:trace contextRef="#ctx0" brushRef="#br0" timeOffset="196269.18">33316 16708 157 0,'16'35'225'0,"2"3"-14"0,-6 4-21 0,3 5-15 16,-6 9-15-16,3 20-11 0,-7 1-15 15,-5-4-12-15,-9 11-2 0,-6 0-4 16,-6-2-5-16,-9-3-6 0,-14 12-4 0,-11-12-7 16,-4-4-9-16,-7-7-7 0,5-19-7 15,-1 3-18-15,1-10-30 0,0-6-41 16,3-3-43-16,12-10-59 0,3-6-89 16,8-8-496-16,-3-2 240 0,2-7 158 0</inkml:trace>
  <inkml:trace contextRef="#ctx0" brushRef="#br0" timeOffset="209087.7766">20700 16811 51 0,'0'0'56'0,"0"0"-11"0,0 0-9 15,0 0-15-15,0 0-17 0,0 0-23 16,9-2-47-16,-9 2 22 0,0 0 15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10:54.006"/>
    </inkml:context>
    <inkml:brush xml:id="br0">
      <inkml:brushProperty name="width" value="0.05292" units="cm"/>
      <inkml:brushProperty name="height" value="0.05292" units="cm"/>
      <inkml:brushProperty name="color" value="#FF0000"/>
    </inkml:brush>
  </inkml:definitions>
  <inkml:trace contextRef="#ctx0" brushRef="#br0">1568 962 53 0,'4'-11'205'16,"-2"2"-23"-16,2 5-20 0,-4 4-16 0,4 1-2 15,-4-1-1-15,5 21-1 0,2 2 7 16,-3 5-5-16,0 14-3 0,0 16-9 16,0 21-8-16,-2 11-14 0,0 1-8 15,-2 2-6-15,2 3-11 0,-2-3-9 0,0 0-5 16,0-5-7-16,-2-1-6 0,2-4-6 16,-2-14-6-16,-2-9-1 0,2-2-4 0,0-5-8 15,-2-3-24-15,0-11-28 0,0-1-40 16,4-9-31-16,-2-1-30 0,2-7-23 15,2-7-30-15,0-7-38 0,4-8-449 16,-6 1 224-16,21-33 149 0</inkml:trace>
  <inkml:trace contextRef="#ctx0" brushRef="#br0" timeOffset="1760.6426">2521 1308 12 0,'10'-7'160'16,"-4"2"-1"-16,-4 8 8 0,-2-3-1 0,-8 15-7 15,-4 1-3-15,-10 5-11 0,-10 5-10 16,-25 18-7-16,-10-1-9 0,-20 14-8 16,-5-1-8-16,-5 0-3 0,-2-6-3 0,0 0-3 15,8-2-2-15,18-16-2 0,10-1-4 16,15-8-8-16,9-7-5 0,9-4-4 16,7 0-8-16,6-5-8 0,7 0-5 0,6-2-4 15,4 2-4-15,6-1-5 0,6 1-1 16,10 5-7-16,1 0-4 0,9 3 0 15,2 2-2-15,6 4-3 0,1 2-3 16,0 0 2-16,17 10-5 0,-12-3 1 0,-8-5-8 16,3 1-1-16,-4 0-4 0,-1 1-13 15,-6-8-18-15,-2 2-20 0,-3-2-16 0,1-4-16 16,-4-1-2-16,0-3-3 0,-3-7-9 16,0 2-7-16,0-6-8 0,2-6 1 15,0-1 8-15,0-6 5 0,3-10 12 16,0 1 11-16,-4-4 13 0,6-9 6 0,-3 3 20 15,1-3 17-15,-2 2 13 0,-2 3 20 16,-3 4 18-16,-3 5 6 0,-1 2 1 16,0 2-2-16,-3 4-5 0,0 1 5 0,2 7 10 15,-2 2-1-15,1 3 4 0,1 8 0 16,1 2 1-16,-2 3 0 0,-1 4-5 16,0 6 2-16,2 2-2 0,-4 1-6 0,0 1 0 15,-2 2-5-15,1-3-3 0,-1-1-3 16,1-2 2-16,-3-2-1 0,0-4 2 15,1 0 7-15,-3-3 10 0,2-1 15 0,2-4 9 16,-2 0-7-16,2-7-6 0,4-2-8 16,-10 0-2-16,22-8-8 0,-7-3-1 15,4 0-5-15,0-4-6 0,3 2-2 0,-4-1-6 16,4 1-2-16,-5 2-1 0,-3 1-5 16,2 4-1-16,-2 3-6 0,-2 1 3 15,2 4-2-15,0 4-1 0,-3 3 0 0,2 2-1 16,-1 6 0-16,1 1 2 0,-3 1-2 15,4-1 0-15,0 2-1 0,1 0-1 16,-2-4-1-16,4 3 1 0,-1-4 3 0,4-3 2 16,-2 1-2-16,6-4-1 0,-3-3 0 15,3-2 2-15,-4-4-2 0,4-2-4 16,1-2 3-16,1-1 0 0,-2-5 1 0,2-1-3 16,-2-3 1-16,-3 1-2 0,0 0 1 15,-2-2-1-15,0 3-5 0,-6 0 3 16,2 5-3-16,-5-3-2 0,1 4 0 0,-2 3-4 15,-1-2 4-15,-2 5-2 0,-6 0 0 16,12 11 3-16,-5-2-1 0,2 2 1 16,-3 3 0-16,2-1 2 0,3 0 0 0,-1 1 1 15,1 3 0-15,2-2 2 0,1-1-2 16,0-1 1-16,-2-4 0 0,3 3 4 16,0-4-2-16,0-1 1 0,-1-3 0 15,-1-1-1-15,0-3 3 0,-1 0-1 0,1-1 0 16,-2-4-2-16,-3 2 0 0,1-4-2 15,-5 1 5-15,0-3-3 0,-4-1-3 16,-2-1-1-16,-4-1 2 0,-1-1-4 16,-1 1 2-16,-1 1 0 0,1 1 6 0,-1 1-5 15,3 2 0-15,2-1 1 0,0-2-2 16,2 3-1-16,0 1 0 0,4-1-2 0,4-2-3 16,2 1-7-16,7 2-2 0,0 1-5 15,2 2-2-15,2 1-1 0,-2 2 0 16,2 3 4-16,0 3 0 0,0 1 2 15,2 5 3-15,-2 1 0 0,-1 4 2 0,-2-1 3 16,1 3 3-16,2 2 0 0,-4-2 2 16,-1 0 2-16,4-2-2 0,-6 1 1 15,3-2 5-15,2-3 1 0,2 1-4 0,-2-3 3 16,4-3 1-16,-4-2 0 0,2-2-2 16,2-4 3-16,1 0 0 0,0-1-1 0,2-5 2 15,-1 0 0-15,1-5-3 0,-4 4 2 16,4-5-1-16,-5 4-1 0,2 0-2 15,-4-1 1-15,-1 5-2 0,-2-2 0 0,-4 0-3 16,3 2 2-16,-2 2 0 0,-1 2-2 16,3 2 3-16,2 4 1 0,-2 0 1 15,-1 1-3-15,3 0 2 0,-2 4 3 16,4 2 0-16,0-1-1 0,0-2 1 0,-1 5 1 16,4-7 0-16,-2 3-2 0,0-4 2 15,-1-1-2-15,1-1 4 0,0-1 3 0,-2-2-2 16,-1 0 0-16,0-4-2 0,-2 0 1 15,1-4 0-15,0 0 1 0,-4-3-3 16,-2-3-1-16,-2-1 1 0,1 0-2 16,-5-5-1-16,-2 5 1 0,-2-2-2 0,-1-2 1 15,-1 3 0-15,2-1-2 0,0 4 3 16,0 0-4-16,2 1-4 0,-2 0-5 0,4 1-7 16,0-1-8-16,4 1-11 0,4-1-8 15,2 1-10-15,7-3-5 0,0-1 6 16,0 0 1-16,7-5 8 0,-1-2 3 15,0-1 5-15,4-8 0 0,-1-5 2 0,8-18-2 16,-1-4 4-16,-6-6 0 0,-2-2 2 16,-6-2 4-16,-5 9 6 0,-4 8 9 15,-4 0 21-15,-4 8 11 0,1 3 12 0,-2 8 9 16,-3 1-1-16,-3 8-4 0,3 2-2 16,-5 8-1-16,3 6 3 0,-2 5 8 15,4 0 2-15,-14 22 1 0,8 7 1 0,-1 7-3 16,-2 12-6-16,3 8-1 0,-2 21-3 15,-1 1-4-15,3 3-1 0,4-14-4 16,0-8 3-16,6-2-1 0,0-3-3 0,5-1-2 16,1-5-2-16,5-4 0 0,0-4 2 15,1-10-6-15,6-3 2 0,-1-4-2 16,2-5-1-16,-2-6 0 0,5-5-1 0,-1-2-4 16,-3-5 2-16,3-5-9 0,0-1-4 15,1-4 1-15,-5-2-1 0,0-1-1 16,-2-2 2-16,0 0 0 0,-4-1-1 0,-3 1 5 15,-1 2 5-15,-2 2 3 16,-5 1 5-16,0 2-3 0,-4 2-5 0,0 3-2 16,0 3 4-16,0 0-3 0,0 0 6 15,0 0 0-15,-15 15 0 0,13-6 0 0,0 1 0 16,4 3 3-16,-2 1-3 0,4-1-2 16,1 2 4-16,3-4-5 0,1 3 0 15,1-1-1-15,2-1-9 0,6-1-16 0,-1-3-25 16,4-1-32-16,2-2-32 0,3-4-33 15,8-1-30-15,-1 0-27 0,11-4-18 0,7-4-11 16,5-1 0-16,-1-2-476 0,-1-3 238 16</inkml:trace>
  <inkml:trace contextRef="#ctx0" brushRef="#br0" timeOffset="2598.7643">6244 2428 1384 0,'55'-16'-92'15,"-13"-2"30"-15,-6 3 31 0,-6 2 29 0,-5-2 28 16,-1 2 25-16,-6-1 28 0,-3-2 14 16,-4 3 7-16,-5-2 7 0,-4-1-5 15,-4 4 3-15,-4 0-2 0,-7 0-3 16,-2 3-9-16,-8 2-8 0,-2 2-10 0,-3 4-6 15,-1 2-9-15,-1 5-6 0,-4 4-5 16,0 5-6-16,5 2-10 0,1 1-14 0,5-2-13 16,5 2-6-16,4-4-5 0,6 3 0 15,6-6 5-15,2-3-3 0,6-1 3 16,2-4 0-16,7 0 0 0,0-7 0 16,4-2 3-16,4-3 1 0,4-7-1 0,1-5 5 15,2-7 0-15,-3-6 0 0,11-20 0 16,-4-5-3-16,0-6-3 0,-7-7 0 15,1 0-2-15,-7-3 0 0,-1 5 1 0,-8 11 8 16,-4 13 14-16,-2 8 5 0,2 4-2 16,-6 7-1-16,0 6-7 0,-4 5-2 0,-3 8 0 15,-6 5-1-15,11 3 5 0,-27 24 0 16,8 4-1-16,-4 12 2 0,-5 20-3 16,2 4-1-16,6 2-1 0,5-10 0 15,6-1 0-15,3-4 2 0,4 0-3 0,2-5-2 16,6 4-1-16,3-4 0 0,1-3-1 15,3-8-4-15,1-6 0 0,8 1 1 0,-1-5-1 16,4-6-8-16,3-4-3 0,1-8 0 16,1-3-6-16,0-4-2 0,5-7-3 15,2 0-1-15,1-7 4 0,2-6-2 16,-2 1-1-16,-8 3 3 0,-1-1 4 0,-5 4 8 16,-5 1 1-16,-7 2 4 0,1-1 3 15,-6 5 3-15,-5 0 9 0,0 4 6 0,-2 2 5 16,0 0 0-16,0 0 0 0,-13 23-1 15,9-8 6-15,-3 3 2 0,5 5 1 16,0 5-2-16,4 0 3 0,3 11-6 16,1 1 3-16,3 9-5 0,3 3-3 0,6 16 6 15,0-1-11-15,-3-13-2 0,0-2-3 16,-4-2-1-16,-3 0 1 0,2-4-2 16,-8-8-2-16,0-8-1 0,-4-1 6 0,-2-3 8 15,-4-1 12-15,-3-6 12 0,-3-3 18 16,-4-4 12-16,2-6 11 0,-2-5 8 15,0-2 2-15,1-9-2 0,2-5-8 0,0-4-10 16,5-4-8-16,1-3-8 0,9-5-11 16,2-5-4-16,9-3-7 0,6-8-16 0,12-12-3 15,6 2-9-15,2 1-9 0,5 6 0 16,7-2-4-16,0 4-4 0,2 3-4 16,2 1-1-16,-1-2-3 0,-3 6-2 0,0-2-1 15,-11 8-1-15,-8 6 3 0,-7 4 0 16,-2 3 0-16,-6 2-2 0,-5 4 0 15,-8 2-4-15,-4 3 2 0,-6 5-2 0,-5 3 6 16,-5 5 3-16,-6 7 1 0,3 4 6 16,-2 7 5-16,-1-1 0 0,7 7-1 15,7 3 14-15,6 0 0 0,8-3 0 0,6 6 1 16,7-5-1-16,9 5-2 0,4-4 1 16,3-4-4-16,-1-11-23 0,2 2-45 15,2-7-58-15,-2-7-78 0,-1-2-101 0,3-6-1064 16,3-7 461-16,-3-7 305 0</inkml:trace>
  <inkml:trace contextRef="#ctx0" brushRef="#br0" timeOffset="3345.0886">9867 1294 145 0,'0'-14'190'0,"2"4"-1"0,-2 1-5 16,3-1-7-16,-6 3-12 0,3-1-14 15,-4 0-17-15,-2 3-13 0,-4-1-16 16,-6 2-12-16,-4 2-8 0,-4 4-10 0,-5 2-8 15,-11 2-6-15,-3 1-5 0,-7 3-4 16,-2 1-8-16,1 1-1 0,5 2-3 0,5-2-4 16,5 0-5-16,3 1-4 15,1 0-3-15,8-1-4 0,2 1 1 0,2 2-4 16,6 1 0-16,1 3-3 0,3 2 2 16,3 4-1-16,0-2 0 0,5 7 0 15,0 2-1-15,2 6 1 0,-2 4 1 0,2 2 0 16,-2 0-1-16,2 1 4 0,-2 9 2 15,-2-1 0-15,0-1-3 0,2 0 1 16,-2-3-1-16,1-9-3 0,1 2 2 0,0-4-1 16,2-6-1-16,2 1-1 0,3-5 0 15,1-1 2-15,4-3-2 0,2-3-2 0,12 1 1 16,-1-6-1-16,7 0 0 0,4-4-19 16,-2-9-28-16,-1 1-34 0,5-2-41 15,7-5-39-15,-3-2-39 0,-2-7-577 16,-4 1 260-16,-5-3 172 0</inkml:trace>
  <inkml:trace contextRef="#ctx0" brushRef="#br0" timeOffset="3505.6683">9381 2036 60 0,'4'-8'161'0,"4"-1"-5"0,10-1-14 15,2-1-15-15,6 1-15 0,7 1-9 16,-1 0-13-16,6-1-24 0,5 2-42 15,-1 1-41-15,3 0-42 0,-3 1-37 16,2 0-200-16,-3 1 101 0,-7 3 66 0</inkml:trace>
  <inkml:trace contextRef="#ctx0" brushRef="#br0" timeOffset="4140.8919">10100 1901 68 0,'10'0'82'0,"-2"0"9"0,-8 0 1 0,12 0 6 16,-12 0-4-16,8 1-6 0,-4 2-5 15,3 0 5-15,-3 2 5 0,1 2 5 16,-1 0-9-16,-2 4-5 0,0 0-4 0,2 0 0 15,-4 2-8-15,0 1-5 0,2 1-4 16,-2-2-6-16,0 0-5 0,-2-1-2 16,2 0 0-16,0-1 11 0,0-4 9 0,2 0 3 15,-2-1-8-15,0-6-5 0,4 2-7 16,-4-2-8-16,13-8-4 0,0 4-5 16,-2-5-11-16,3 0-7 0,1 3-3 0,0-1-5 15,0 1-3-15,-1 2-1 0,1 2-5 16,-2 0-3-16,3 4 1 0,2 2 2 15,1 2 0-15,0 3-2 0,4 1 3 16,3 1-3-16,4 2 4 0,1-1-1 0,3 0 1 16,2-3-1-16,0-4 5 0,5 0-5 15,0-5 6-15,1-2 5 0,3-3 4 0,-5-1 5 16,-2-5-3-16,1 0 5 0,-5-4 4 16,0 0 1-16,-7 0 4 0,1-1 1 15,-10-1 0-15,0 2-3 0,-6-2-1 16,-8 3-6-16,-2 4-3 0,-6 2 3 0,-4 0-4 15,-5 2 1-15,-6 4 1 0,0 4-1 16,-2 4-4-16,-2 2-3 0,-1 1-4 16,3 3 2-16,0 1 0 0,6 2-2 15,1 2 0-15,2 2 0 0,6-4-1 0,4 3-3 16,4-2 4-16,4 2 0 0,3 1 1 16,2-6-2-16,1 5-2 0,1-3 2 0,2 2-3 15,2 0 0-15,-3 0 1 0,2 2-1 16,2 6 1-16,-3 0 1 0,-2 5 2 15,-2 0 0-15,-1 3 3 0,-4 5 3 16,-2 4 2-16,1 0 1 0,-5 1-2 0,0 0 0 16,-7 6 0-16,1-2 4 0,-2 3 4 15,-5-4-7-15,-2-2 18 0,0-4 5 16,-3-4 6-16,-4-2 10 0,1-7 8 0,0-2 17 16,-2-6 5-16,1-6 3 0,-3-5-6 15,2-6-6-15,0-4-10 0,-3-4-7 16,2-6-6-16,0-8-15 0,2-4-21 0,5-7-36 15,1-12-42-15,4-2-45 0,4-5-53 16,8 5-61-16,8-8-51 0,6 3-850 0,15-13 380 16,3 1 251-16</inkml:trace>
  <inkml:trace contextRef="#ctx0" brushRef="#br0" timeOffset="5457.8642">11558 2248 222 0,'0'0'233'0,"0"0"-21"0,0 0-24 16,0 0-19-16,4-20-16 0,1 13-15 16,0-2-12-16,1-5-14 0,0 1-10 15,0-1-10-15,3 3-11 0,-3-3-7 0,0 1-11 16,1 1-4-16,-1 4-6 0,-1-3-9 15,-1 4-7-15,0 0-6 0,-2 1-5 16,2 4-4-16,-4 2-2 0,0 0 0 16,0 0-4-16,6 14 1 0,-4-6-1 0,2 3-2 15,2 2 1-15,-2 0-1 0,4 2-4 16,0-2 1-16,3 5-1 0,2-5-3 0,2 1-5 16,-1-5 2-16,6 1-1 0,-2-5-1 15,2 1 4-15,1-4-4 0,0 0 1 16,2-2-1-16,1-4 0 0,-1-2-1 15,-2-2 1-15,2 1 1 0,-1-2-2 0,-2-3 0 16,-1 0-2-16,1 1 3 0,-6 1-1 16,-1 3 4-16,-2-1 3 0,1 2-3 0,-4 1-3 15,1 2-3-15,0 0-1 16,-3 3 0-16,3 4-1 0,-5 2 5 0,2 1 1 16,0 7-3-16,-2-3 2 0,3 3-3 0,-2-1 0 15,-1 0-2-15,0 1 6 0,0-5-3 16,0 3 3-16,0-5 4 0,-2 1 1 15,2-2 2-15,3-2-1 0,2 1 0 16,-1-4 0-16,3-1-2 0,-11 0 0 0,25-7-1 16,-10 4-2-16,3-6 0 0,0 4 0 15,-1-2-5-15,2-1-2 0,-2 2 3 16,-1 2-1-16,0-2-4 0,-4 5 1 0,1-1-1 16,0 2 2-16,-1 3 0 0,1 3-1 15,-3 0 1-15,4 3 0 0,-4-1 5 16,2 2 0-16,2-1-2 0,-2 1 2 15,1-1 11-15,1 0 1 0,4 1 1 0,-2-3 6 16,6-1 3-16,-1 0 0 0,0-4-3 16,0 1-2-16,5-6 1 0,-1 0-2 0,2-3-3 15,-2 0 1-15,1-4 0 0,2 1 2 16,-5-3 0-16,3-3 4 0,-8 2 2 16,4-2 2-16,-6 0-1 0,-1 1-2 0,-2 1 3 15,-4 1 1-15,-3 1-8 0,-2 1 1 16,-2 2-8-16,-4-1 1 0,-2 4 0 15,-2 1-3-15,-3 3-2 0,9 1-2 0,-23 5 0 16,10 0-4-16,3 5 4 0,-4-1-1 16,6 3 0-16,0-1 0 0,4 0-3 15,0 3 0-15,4-3 0 0,4 3-4 16,2 1-2-16,4-3-3 0,6 1-2 0,2-3-4 16,3 1-3-16,5-4 0 0,2-1-3 15,1-2-2-15,3-2 0 0,0-2 0 0,2-5-2 16,-3 3 6-16,1-4 1 0,2-5 1 15,-3 0 3-15,-1 0 1 0,-4 0-1 16,-5-1 3-16,-2-1 1 0,-4 1-2 16,-3 1 2-16,-4-1 2 0,0 1-1 15,-4 4 1-15,-2-3 1 0,-4 4 0 0,-2 1-4 16,-4 1 1-16,8 4 2 0,-14 1 0 16,4 3 3-16,1 2 1 0,-2 2 1 0,3 1 0 15,1 1-6-15,1 3 10 0,2-3-2 16,4 1 2-16,0 0-2 0,4 4 5 15,2-3-3-15,5 0-1 0,2-1 3 0,6-2 0 16,3-1 1-16,-2 0 0 0,2-6 0 16,3-1-1-16,-2 1-1 0,0-4 2 15,5-1-3-15,-1-2 2 0,1-1 1 16,-2-3-2-16,-4 0 1 0,2 2 3 0,-3-1 5 16,-1 2 6-16,-4-1 0 0,-1 1-2 15,-2 0-4-15,1 3-1 0,-3-1-6 0,-1 2-1 16,1 2 0-16,0 2-2 0,-3 2 1 15,4 1-1-15,-2 2 1 0,0 3 1 16,3-1 0-16,-3 3 1 0,1 0-4 16,-2 0 2-16,3 1 0 0,2 0 0 0,0-1 3 15,0 1-5-15,5-4 3 0,-2 0 0 16,4 1 0-16,1-2-1 0,-4-4 0 16,4-1-4-16,-1-1 6 0,1-2-2 0,-2-2 2 15,4 1-1-15,-5-4 1 0,-1 0-4 16,2-1 2-16,-2 1 1 0,0-1 2 15,-4 2-6-15,-1 0 3 0,0 0-3 0,-2 2-3 16,-3-2-4-16,0 4-6 0,4 0 7 16,-4 0 2-16,0 4 1 0,-2 2 0 15,3 0-3-15,-1 2 4 0,1-1-1 0,-1 2-1 16,1 1-18-16,-1 0-31 0,0-1-36 16,1 1-39-16,2-1-52 0,-3-3-60 15,0-2-549-15,-1 0 268 0,-1-3 176 0</inkml:trace>
  <inkml:trace contextRef="#ctx0" brushRef="#br0" timeOffset="5694.898">14335 1870 106 0,'-4'-3'170'0,"4"3"-10"0,0 0-5 15,0 0-8-15,0 0-8 0,-6 13-9 16,6-5-7-16,0-2-9 0,2-1-6 15,0 1 4-15,-2-1-4 0,4-1 2 16,-4-4-3-16,2 7 9 0,-2-7-8 0,0 0-11 16,0 0-10-16,0 0-15 0,7-14-15 0,-7 6-20 15,0-2-26-15,-4 3-29 0,-1-4-35 16,-1 4-40-16,-6-2-45 16,-6 3-37-16,-7 1-470 0,-2-1 219 0,-12 2 145 15</inkml:trace>
  <inkml:trace contextRef="#ctx0" brushRef="#br0" timeOffset="5895.9742">11645 1617 104 0,'-18'-9'231'0,"5"1"-23"0,0 4-20 15,6-1-18-15,1 1-24 0,0 2-36 0,2-2-48 16,4 4-71-16,0 0-70 0,-4-4-306 16,4 4 131-16,0 0 86 0</inkml:trace>
  <inkml:trace contextRef="#ctx0" brushRef="#br0" timeOffset="7083.2982">14685 2288 84 0,'0'26'100'0,"0"-2"-18"0,-2-2-5 16,0-3 0-16,2-2-13 0,-2-1-9 15,0-1-4-15,2-4-5 0,-3 0-1 16,3-1 3-16,0 0 17 0,0-2 13 0,0-2 21 16,0 0 0-16,0-6-4 0,0 0-8 15,0 0-12-15,17-13-11 0,-7 4-5 16,2-5-6-16,4-1-3 0,1 0-13 0,0-2 1 16,0 2-7-16,0 0-3 0,0 2-4 15,-5 2-5-15,2 3-4 0,-2-1-5 16,-1 6-1-16,1 0 0 0,-1 3-1 0,4 6 1 15,-1 0 1-15,4 4-4 0,-2 2 3 16,4 1-4-16,1-1 0 0,2 2-1 16,4 1 4-16,-1-5-3 0,1-1 24 15,1 1-3-15,4-4-4 0,-1-5 1 0,1-1-2 16,2-4-6-16,4-3 2 0,-3-3 1 16,-2-5 1-16,-1-2-8 0,-2-2 3 0,-6 1 1 15,0-6 9-15,-5 1 6 0,-4 2 7 16,-4 2 4-16,-5 2 1 0,-2 2 6 15,-2 3-3-15,-2 1-8 0,0 2-3 16,-4 4-4-16,0 2-3 0,4 3-2 0,0 0-1 16,-20 13-4-16,14 2 0 0,2 2 0 15,2 4 0-15,2 5-4 0,2 4-2 16,2 7 0-16,0 0 2 0,0 3-2 0,1 3-2 16,4 9-3-16,-5 0 0 0,0 1 0 15,-4 1 1-15,0-9-1 0,-4 7-3 16,0-1 2-16,-5-4 1 0,-4-3-1 0,-4-4 13 15,-6-3 17-15,0-5 13 0,-1-7 11 16,-1-3 9-16,-3-6 5 0,4-5 4 16,-2-6 3-16,2 0 1 0,3-10-10 0,5-2-10 15,2-8-7-15,6-6-9 0,8-4-28 16,6-9-30-16,12-8-36 0,0-2-49 16,19-9-47-16,5 1-48 0,-2 3-60 15,-9 9-721-15,-1 5 330 0,-4 4 218 0</inkml:trace>
  <inkml:trace contextRef="#ctx0" brushRef="#br0" timeOffset="7840.718">3297 3476 39 0,'-8'-2'157'16,"8"2"-6"-16,0 0-4 0,0 0-10 0,0 0-1 15,0 0 0-15,0 0-2 0,0 0-3 16,0 0-3-16,20 14-4 0,-4-9-10 16,3 1 3-16,6 0-2 0,4-1-5 15,12 3-4-15,12 0-8 0,29 4-7 0,7-2-7 16,17-1-5-16,36 0-4 0,15-4-6 15,9 3-7-15,17-3-4 0,6-4-6 16,7 2-4-16,3-2 5 0,56-2 1 0,6 1 1 16,2-3 2-16,-1 0-4 0,7 0 0 15,11 1-2-15,7 2-2 0,8 2-3 16,-3 4-4-16,0 1 1 0,-2 3 1 0,-2 0-5 16,-8-1 3-16,-3 1-8 0,-15 1 1 15,-13 0-2-15,-47-3-3 0,-1-1-2 16,0 5 2-16,-8-4 3 0,-7-1-4 0,-12 3 11 15,-10-4-4-15,-7 3-1 0,-9-2 0 16,-3 0-10-16,-12 0 6 0,-25-2-7 16,-5 1-7-16,-10-1 1 0,-19-3 1 0,-17 2-4 15,-7-3-4-15,-8 1 6 0,-9-1-10 16,-1 2-8-16,-2-2-13 0,-7 1-23 0,-1 1-34 16,-10-3-41-16,-1 0-51 0,-5 0-60 15,-6 0-49-15,0 0-772 0,0 0 355 16,-43-5 235-16</inkml:trace>
  <inkml:trace contextRef="#ctx0" brushRef="#br0" timeOffset="9890.2521">3558 3292 48 0,'-15'3'50'16,"0"1"3"-16,2 2-6 0,1-2 0 16,1 0-4-16,0-1-5 0,3 1-3 0,-1-1 0 15,1 0-5-15,2 0-2 0,-1 2-3 16,1-4 0-16,1 3-1 0,5-4 4 16,-6 5 3-16,4-3 5 0,2-2 1 15,2 8 4-15,4-3 4 0,10-1 7 0,3-1 7 16,15 0 1-16,12-3 3 0,19-3 1 15,42 1-6-15,47-3 5 0,19-3-3 16,21-2-3-16,55 1-7 0,5-3 7 16,4 5-5-16,15 1-2 0,4 1 1 0,-4 2-4 15,-3-1-3-15,5 5 1 0,2-1-3 16,-6 5-3-16,-9-5-5 0,-10 1-4 0,-51 2 0 16,0-1 0-16,-2-2-3 0,-2 0-2 15,-7 2 1-15,-6-4-2 0,-12-3-5 16,-11 2 0-16,-7-1-3 0,-9 3 0 0,-36-1-2 15,-2-1-4-15,-12 2 3 0,-18 1-1 16,-12 0-4-16,-7 0 0 0,-7 0 7 16,-1 1-9-16,-4-1 0 0,-1 0-2 15,-6 3 2-15,-3-1 0 0,-2-2-3 0,-2 1 3 16,-3-1-1-16,-5 0-1 0,0 1-4 16,-6-1 4-16,1 0 0 0,-1 3 0 0,-4-3 1 15,-4 0-1-15,4 0-3 0,-4 0 1 16,0 0 1-16,-1 0 1 0,-9 0-4 15,13-3-16-15,-13 3-30 0,6-2-33 16,-2 0-39-16,-4 2-27 0,3-6-470 0,-3 6 209 16,2-8 138-16</inkml:trace>
  <inkml:trace contextRef="#ctx0" brushRef="#br0" timeOffset="20315.5955">16767 2096 26 0,'0'-7'193'0,"3"1"-13"0,-3-1-15 16,0 4-19-16,0 3-15 0,0-6-9 0,0 6 0 15,0 0 2-15,2 24-1 16,-2-7-10-16,0 5-10 0,0 5-10 0,0 3-9 16,0-2-10-16,0 5-8 0,2-4-4 15,-2 2-6-15,5 0-8 0,-3 0-3 0,2-3-3 16,-2-3-4-16,2-2 1 0,2-4 0 15,1-2 0-15,1-4-2 0,3-4 1 16,4-5 0-16,-3-2-2 0,8-5-3 16,0-5 0-16,2-3-2 0,-1-3-2 0,5-7-3 15,-4 0-3-15,2-4-3 0,-1 3-3 16,1-3-1-16,-6 3-1 0,4-2 1 0,-8 6-3 16,-1 4 1-16,0 1-4 0,-2 1-1 15,-3 3-2-15,0-1 2 0,-2 6-5 16,3 4 1-16,-9 0 0 0,15 15-2 15,-7 0 3-15,1 4 0 0,-1 2-3 0,1 2 2 16,0-1-1-16,1-4 3 0,0 2-3 16,-2-5-2-16,2 0 2 0,-2-1-2 15,-2-3 6-15,5-4-1 0,-1-1-1 0,3-4 1 16,0-4-1-16,5-4-1 0,2-1-1 16,1-4 1-16,2-1-1 0,0-5 2 15,1 3-5-15,-1-1-1 0,-2 5 0 16,2-2-2-16,-3 0-2 0,0 5 2 0,0 2-9 15,1 4-1-15,0 1-1 0,0 3-6 16,5 7 0-16,-1 2-3 0,1 0-12 0,1 2-10 16,-2 1-9-16,-1-1-12 0,-1-1-19 15,-4 0-16-15,2 1-20 0,-3-5-14 16,-4 1-11-16,-1-5-29 0,-5-2-440 0,-2-3 209 16,-6 0 137-16</inkml:trace>
  <inkml:trace contextRef="#ctx0" brushRef="#br0" timeOffset="20544.9416">16779 1708 69 0,'0'0'114'0,"-5"5"-10"16,5-5-6-16,0 0-16 0,0 0 0 15,30 3-10-15,-18-3-8 0,6-3 6 0,-4-2-4 16,1 2 5-16,0-3 7 0,-3-2 5 15,-3 0 1-15,-3-1-8 0,-4 2-12 0,-6-3-7 16,-4 1-14-16,-5-1-8 16,-4 2-28-16,-4 5-6 0,0 1-19 0,2 4-43 15,2 4-35-15,4 1-328 0,4 4 144 16,7 1 96-16</inkml:trace>
  <inkml:trace contextRef="#ctx0" brushRef="#br0" timeOffset="20980.6611">19340 1836 125 0,'-3'-6'227'0,"6"3"-25"16,-3 3-25-16,0 0-22 0,0 0-15 15,0 0-1-15,-3 21-4 0,3 0-11 0,3 5-10 16,-1 6-6-16,2 8-13 0,-2 2-9 16,0 2-7-16,0 8-5 0,3-8-9 15,-3 1-7-15,0-3-6 0,0-2-3 0,0-2-5 16,-2-8-2-16,2-4 10 0,0-8 17 16,-2 1 21-16,2-3 4 0,-2-8-11 15,0-7-5-15,0-1-12 0,0 0-6 0,-2-32-2 16,2 5-5-16,-2-2-6 0,2-13-7 15,-2-11-3-15,2-4-10 0,2-2 3 16,2 0-5-16,2-17-3 0,3 13-4 0,0 11-1 16,-1 3 1-16,2 3-7 0,-1 9-3 15,4 0 3-15,-1 5-5 0,1 1-4 0,4 5 0 16,0 3-5-16,0 6-11 0,0 2-20 16,4 3-23-16,-4 5-26 0,2 1-29 15,0 6-32-15,0 3-27 0,2 6-20 16,-6 1-25-16,0 8-563 0,-5 5 265 15,-6-1 175-15</inkml:trace>
  <inkml:trace contextRef="#ctx0" brushRef="#br0" timeOffset="21140.8498">19298 2119 92 0,'-12'8'177'0,"4"-2"-7"0,2-1-10 16,4-2-9-16,0 0-13 0,2-3-4 0,0 0-12 15,18 5-11-15,-4-5-11 0,6 2-11 16,4-4-9-16,3 2-10 0,3 0-15 15,0-3-38-15,3 1-30 0,5 2-43 16,-2-3-47-16,-1 0-42 0,1 0-314 0,-1 3 156 16,-1-3 103-16</inkml:trace>
  <inkml:trace contextRef="#ctx0" brushRef="#br0" timeOffset="21424.437">19997 2088 140 0,'0'0'138'15,"0"0"-5"-15,12 3-1 0,-12 2-2 16,0 1-9-16,-2 5 3 0,0 3-3 0,-6 4-14 15,2 4-7-15,2 2-10 0,-2 2-4 16,2 1-8-16,2 2-7 0,0-3 0 16,2 1-8-16,4-2-2 0,0 0-2 15,2-3-5-15,4-3 3 0,4-2-3 0,2-3 1 16,1-3 1-16,0-5-2 0,2-2 3 16,1-4 1-16,-2-6 0 0,4-4-6 15,-6-3 0-15,-1-4-4 0,-2-2-4 0,-4-6-6 16,-5 0-4-16,-4-2-4 0,-6-1-6 15,-10-2-3-15,0 1-2 0,-12-2-9 16,3 9-4-16,-7-2-14 0,-4 0-13 0,5 9-25 16,1 1-25-16,2 5-27 0,3 3-35 15,3 2-39-15,4 2-27 0,2 2-467 16,8 2 226-16,2-2 150 0</inkml:trace>
  <inkml:trace contextRef="#ctx0" brushRef="#br0" timeOffset="21776.6789">20726 1546 14 0,'0'0'164'16,"0"0"1"-16,6 16 11 0,-6 1-8 15,-2 6-8-15,2 8-13 0,-2 6-8 16,0 6-9-16,0 2-9 0,-2 9-9 0,0-2-6 15,0 4-11-15,-4-3-9 0,4-3-1 16,2-9-2-16,0 0-4 0,0-5-2 0,0-6-5 16,2-1-3-16,0-6-2 0,2 0-6 15,0-5-1-15,0 1-3 0,6-1-3 16,6 0-4-16,4-5-3 0,8-4-3 16,5 2-6-16,5-5-5 0,7 2-2 0,1-4-7 15,3-1 4-15,-1 0-5 0,1-3-4 16,2 1 1-16,-2-2-4 0,-3 1-2 0,-6 0-8 15,-4-3-15-15,-2 3-26 0,-6-2-28 16,-6 1-36-16,1 1-41 0,-2 1-47 16,-4-1-54-16,-5-4-496 0,-2 4 251 15,-8 0 165-15</inkml:trace>
  <inkml:trace contextRef="#ctx0" brushRef="#br0" timeOffset="22152.8887">16137 3217 58 0,'-4'4'173'0,"4"-4"5"0,0 0-3 16,69-8 0-16,-9 1-2 0,43-4-9 15,46-8-4-15,24-3-8 0,62-6-7 16,15-2-7-16,12 5-10 0,9-2-1 16,15 6-7-16,-3 0-11 0,-5 4-7 0,-3 3-14 15,-8 1-3-15,-11 3-9 0,-57 6-7 16,-8-2-8-16,-5 0-5 0,-8-3-7 16,-11 5-3-16,-13-2-6 0,-14-3 0 15,-32 4-7-15,-9 1-3 0,-12 1-5 0,-16-3-1 16,-19 2 0-16,-7 2-5 0,-12-2-6 15,-1 2-13-15,-4 2-25 0,-8-1-32 0,0-2-34 16,-10 2-35-16,-3 1-39 0,-7 0-27 16,0 0-26-16,-37 4-524 0,-1-1 252 15,-10-1 167-15</inkml:trace>
  <inkml:trace contextRef="#ctx0" brushRef="#br0" timeOffset="22541.2953">15751 3518 41 0,'-52'8'206'0,"11"-5"-14"16,11 2-16-16,10-4-12 0,7 3-11 16,13-4 1-16,0 0-4 0,41-5-1 15,40-6-3-15,46-7-7 0,29-3-3 0,25-4-2 16,72-7-1-16,11 0-2 0,15 3-10 15,7 2-2-15,0 2-7 0,6 5-5 0,-4 0-11 16,-13 5-6-16,-11 2-10 0,-20 4-7 16,-52 1-10-16,-8 4-10 0,-8-4-1 15,-11 3-4-15,-15-1-3 0,-13 2-3 16,-32-2-6-16,-10 1-3 0,-6-1-3 0,-21 3-4 16,-13 0-4-16,-10 0 0 0,-9 0-1 15,-3 1 2-15,-1 1-7 0,-4 0 1 0,-6-2-4 16,-2 3-3-16,-1-2 3 0,-4 2-2 15,-2 0-1-15,-1-1-3 0,0 1-3 16,0 0-13-16,-2 0-25 0,-2-3-30 16,-8 3-33-16,11-2-37 0,-11 2-44 0,0 0-50 15,0 0-750-15,0 0 333 0,0 0 219 16</inkml:trace>
  <inkml:trace contextRef="#ctx0" brushRef="#br0" timeOffset="23007.9344">22136 1930 142 0,'0'0'167'0,"4"-4"-11"0,-4 4-16 16,0 0-15-16,0 0-16 0,6-2-22 0,-6 2-31 15,2-3-33-15,-2 3-46 0,0 0-59 16,0 0-224-16,0 0 104 0,0 0 68 16</inkml:trace>
  <inkml:trace contextRef="#ctx0" brushRef="#br0" timeOffset="23165.5881">22002 2508 1838 0,'2'12'-35'16,"1"0"46"-16,-1-5-5 0,0 0-6 15,-2-2 2-15,2 1 4 0,-2-3-8 0,0-3 2 16,4 7 3-16,-4-3-3 0,0-4-21 16,2 6-27-16,-2-6-43 0,2 4-57 15,-2-4-370-15,6 2 176 0,-6-2 117 16</inkml:trace>
  <inkml:trace contextRef="#ctx0" brushRef="#br0" timeOffset="24509.0657">20118 1828 77 0,'0'0'141'16,"2"-3"-3"-16,-2 3 1 0,0 0-4 16,0 0 1-16,0 0-8 0,0 0-8 0,0 0-2 15,0 0-17-15,0 0-4 0,0 0-13 16,0 0-11-16,0 0-9 0,0 0-7 15,-18 19 2-15,7-6-2 0,-2 6 1 0,1 1-3 16,-3 10-2-16,-3 1-10 0,2-1 1 16,4 4-2-16,-4-2-1 0,4 3-6 15,3-2-2-15,1 3-4 0,6-6-3 16,2 0 0-16,2-1 0 0,6 2-2 0,3-1 1 16,5-4-1-16,4-2 2 0,5-5-3 15,3-3 1-15,2-2 2 0,-1-7 6 0,0-3 5 16,6-4 8-16,1-5 5 0,1-5 2 15,3-7-2-15,1-5 0 0,-1-6-5 16,-4-3 1-16,6-12-8 0,-3-6-3 16,-7-3-4-16,-7 5 1 0,-6 3-1 0,-6-2 2 15,-3 2-4-15,-6 4-2 0,-2-3-4 16,-2 6 4-16,-6-1-4 0,-2 2-5 16,-3 3-2-16,-4 1 2 0,-2 6-4 15,-4 1-8-15,-4 5 2 0,-5 5-2 0,-2 6 7 16,1 3-4-16,-5 4-5 0,-3 6 1 15,-1 5-4-15,-6 7 2 0,1 1 1 0,-1 8 2 16,-7 8-6-16,2 4 1 0,5 5-1 16,10-6-1-16,6 2-1 0,5-2-2 15,1 6-3-15,5-2-3 0,2 2-5 16,4 0 1-16,3-8-4 0,6 1-7 0,2-5-3 16,4-3 0-16,2-1-1 0,4-1 7 15,7-4-2-15,4 0 5 0,6-3 2 16,-1-7-3-16,1-2-17 0,3-1-29 15,2-4-29-15,-3-4-42 0,3-4-36 16,-3-4-61-16,-2-4-531 0,1-2 260 0,-5-7 171 16</inkml:trace>
  <inkml:trace contextRef="#ctx0" brushRef="#br0" timeOffset="31192.6704">6089 3985 155 0,'-4'-7'190'0,"2"0"-11"15,-3 3-10-15,3 3-14 0,2 1-7 16,0 0 10-16,4 16 10 0,3 6 5 0,2 11 5 16,-1 14-3-16,5 26-6 0,-5 5-5 15,-2 7-9-15,-4 4-4 0,-4 3-6 0,-4 4-5 16,0-1-4-16,-1-1-4 0,1-3-5 16,2-8-8-16,6-1-7 0,4-17-1 15,3-11-9-15,12 14-10 0,8-9-3 16,12-6-3-16,5-9-12 0,7-6-4 0,11-9-6 15,-5-10-8-15,-2-9-5 0,5-7-2 16,1-1-8-16,5-6-6 0,19-3-18 0,-2-5-16 16,-8-1-26-16,-5-6-22 0,-15 4-24 15,-12-3-35-15,-7-1-46 0,-8 1-35 16,-2 0-35-16,-8-2-26 0,-3 2-30 0,-8-3-742 16,-2-2 346-16,-5-2 229 0</inkml:trace>
  <inkml:trace contextRef="#ctx0" brushRef="#br0" timeOffset="31435.5725">7122 4869 69 0,'0'0'157'0,"6"-4"4"0,5 4 8 15,4 6 0-15,4 0 0 0,4 3-3 16,11 4-5-16,6 8-6 0,5 0-5 0,14 14-2 16,-2 0-10-16,-2 6-9 15,-8 0-5-15,-5 5-3 0,-12-6 0 0,-11 1 2 16,-9-5-4-16,-5 1 3 0,-12 4-2 15,-6 3 1-15,-17 12-6 0,-10-4-16 0,-8 0-9 16,-9-5-7-16,-2-3-11 0,-5-4-7 16,1-4-1-16,1-5-19 0,11-10-20 15,9-6-34-15,9-6-44 0,5-5-60 0,9-5-75 16,6-5-63-16,4-8-755 0,7-5 343 16,6-8 225-16</inkml:trace>
  <inkml:trace contextRef="#ctx0" brushRef="#br0" timeOffset="32200.4082">8877 4734 59 0,'6'-8'185'0,"1"0"-8"0,1 4-5 16,0 3 4-16,-8 1 8 0,22 11 2 16,-10 7 5-16,5 10-6 0,-2 5-12 0,2 10-12 15,-3 7-10-15,2 18-11 0,-6-7-13 16,-2-6-12-16,-1 3-11 0,-3-1-9 0,-2-2-9 16,1-2-10-16,-3-9-7 0,0-5-7 15,-3 0-2-15,-1-8-6 0,0-5-3 16,-1-6-2-16,1-5-9 0,-2-8-3 0,-2-7-3 15,0-11-3-15,-6-8-1 0,2-15-5 16,-3-12-5-16,-6-25-1 0,0-5-2 16,3-2-1-16,4-2-6 0,8 2 2 0,6 11-3 15,6 8 3-15,4-11-4 0,10 2-5 16,5 10-1-16,3 12 2 0,2 11-2 16,3 4-5-16,5 4 2 0,4 8-3 0,-4 7 2 15,3 5 0-15,-7 3 2 0,-1 5-2 16,-1 5 2-16,0 4 0 0,-7 2-5 15,-1 3 6-15,-8-1 0 0,-7 7 2 0,-4-3-3 16,-10 5 4-16,-8 4 0 0,-8-1-2 16,-11 7-6-16,-16 5-11 0,-5-1-9 15,6-10-17-15,5-6-22 0,8-5-18 16,0-1-32-16,11-4-38 0,1 1-27 16,8-6-26-16,6-1-19 0,6-3-566 0,2-2 269 15,0 0 176-15</inkml:trace>
  <inkml:trace contextRef="#ctx0" brushRef="#br0" timeOffset="32638.6022">9524 4825 14 0,'11'7'143'15,"-2"3"-1"-15,1 4-5 0,1-1-10 16,-1 8-7-16,1 0-4 0,2 7-12 16,-1 5-8-16,-2-1-6 0,2 2-10 0,-2 1-3 15,0-1-5-15,-3 0 0 0,-3-8 4 16,0 2 2-16,1-3 6 0,-7-4 2 15,-1-6 1-15,-1-2-7 0,0-5-1 0,-3-4 1 16,3-4-8-16,4 0-9 0,-6-16-9 16,4 3-6-16,6-5-3 0,2-7-5 0,3-6-3 15,6-2-7-15,8-1-2 0,3 1-5 16,3 5-1-16,1 0-2 0,2 9-7 16,-3 1 2-16,3 6-3 0,-2 5-3 15,-3 5-5-15,-4 2 3 0,3 3 2 16,-1 6-3-16,-3 1 1 0,0 5-1 0,-2-2-2 15,-1 2 1-15,-1-2 1 0,2 1 0 0,-2-3-1 16,0 0-1-16,-1-1 3 0,-1-5-4 16,4 0 4-16,-2-5 8 0,0 0 1 15,-4-6 3-15,1-2 6 0,0 1 4 16,-4-7 4-16,-1 1-1 0,-4-1-2 0,-4-2-4 16,-2-1-4-16,-2-1-3 0,-6 0-3 15,-4 2-3-15,-3 0-2 0,-5 3-2 16,0 4-12-16,-2 1-21 0,-1 2-20 0,2 5-28 15,2 1-25-15,4 3-37 16,2 3-34-16,5 1-31 0,2 1-560 0,6 4 258 16,4-3 170-16</inkml:trace>
  <inkml:trace contextRef="#ctx0" brushRef="#br0" timeOffset="33432.8174">10669 4930 85 0,'0'0'236'0,"0"0"0"15,0 0-8-15,0 0-8 0,-24 15-14 16,8-4-11-16,4 3-10 0,-3 2-20 0,0 7-15 16,2-3-17-16,3 5-12 0,2 1-12 15,1-1-12-15,2 0-6 0,5 2-11 16,5-5-4-16,4 2-10 0,3-5-5 0,7-5-6 16,3-2-9-16,2-3-5 0,4-5-11 15,2-4-9-15,1-4-5 0,1-1-4 16,2-6-6-16,-2-2 0 0,-1-4 0 15,-3 3 0-15,0-4 1 0,-5 0-12 0,-1 4-1 16,-6-1 3-16,-1 0 0 0,-4 1 1 16,-5 1 2-16,-2 5 4 0,-2 1 2 15,-4 1 4-15,2 6 5 0,-13 0 4 0,13 0 6 16,-19 9-3-16,9 3 4 0,0 1-1 16,-2 2-2-16,4 5-2 0,4-1 2 0,0-3-2 15,4 6-1-15,2-3-4 0,6-2 5 16,2 0-2-16,6-4-6 0,0-1 2 15,8-4-3-15,-3-5 0 0,5-3-3 0,3-6 2 16,5-3 0-16,0-4-3 0,6-5 0 16,-2-3 6-16,-1 1-14 0,-4-4 6 15,-5 2 1-15,-4 1-3 0,-2 2 2 0,-3 4 1 16,-4-1-4-16,-2 5-3 0,-3 1-1 16,-2 1 1-16,2 1-3 0,-4 4 0 15,0 1 0-15,0 3 1 0,-6 0-1 16,20 7 2-16,-10-1-1 0,0 3 1 0,1 1 2 15,-1 3 0-15,1 0-5 0,0 5-7 16,-3-1-4-16,-2 0 5 0,-2-1-1 0,1 2 2 16,-5 0 1-16,0-1 2 0,-2-2 0 15,-3-3 0-15,3-1 3 0,-2-2 0 16,2-1-2-16,0-2 0 0,2-6 0 16,0 0 1-16,0 0-1 0,10-16-1 0,-3 4-3 15,4-6-3-15,1 0-2 0,1-2 0 16,2-1 0-16,2-4 1 0,-5 3 3 0,2 1 5 15,-6-1-4-15,0 5 2 0,-2 2 0 16,-4 2 3-16,-2 3 5 0,-4 1-1 16,0 3 3-16,-2 0 3 0,-2 5 3 15,-2-1-2-15,10 2 0 0,0 0 0 0,-8 5 1 16,8-5 0-16,0 0-3 0,24 10 1 16,-8-6-4-16,6-1 4 0,3 3-4 15,1-1 0-15,-1-1-1 0,-2 4 1 0,0 0-1 16,-1-1 4-16,-8 1 1 0,0 0 12 15,-6 3 6-15,-4-1 11 0,-6-1 4 16,-6 4 9-16,-4-1 0 0,-4 1-6 0,-3 1-4 16,-5-6-6-16,1 3-13 0,-2-4-26 15,-1-1-37-15,5-6-55 0,0-2-69 16,6-2-74-16,3-5-797 0,4-7 353 0,4 1 233 16</inkml:trace>
  <inkml:trace contextRef="#ctx0" brushRef="#br0" timeOffset="34807.8212">13527 4635 108 0,'-8'-13'216'0,"-5"2"-10"0,2 4-12 0,-1 6-13 16,-6 1-12-16,2 7-10 0,-9 5-9 15,-3 7-10-15,-4 9-8 0,0 6-17 16,-3 17-2-16,7-7-12 0,9-1-12 16,4 0-7-16,9-7-11 0,3-3-5 0,10 0-4 15,8 1-5-15,4-8-8 0,9-1-3 16,1-8-5-16,7-6-5 0,0-3-4 15,0-6-3-15,-3-4-6 0,8-6-1 0,-5-3 0 16,2 0-3-16,-4-5-4 0,-4-1 5 16,-1 1-4-16,-3-3 0 0,-6-1-1 0,0 3-3 15,-3-1 1-15,-3 3 3 0,-3 4 8 16,0 0-2-16,-3 1-3 0,-2 4-2 16,-2 6-2-16,-4 0-3 0,0 0 0 15,12 13-3-15,-8-1-1 0,2 1 3 0,2 2-2 16,3 3-1-16,4-1-1 0,0 0 1 15,3-1-2-15,4-3-1 0,1 0 1 0,1-4-2 16,0-1 1-16,0-2 0 0,-3-2 0 16,-2-4 1-16,-2 0-2 0,-2-4 1 15,0-2-4-15,-7-2-1 0,-2-1 6 16,-4 2-4-16,-4-5-1 0,-4-1 1 0,-4 0 0 16,-3-4-5-16,-4 4 3 0,2 0 1 15,-2 0 0-15,2 1 0 0,3 3-3 16,2 0 2-16,0-1-7 0,4 2 5 0,4-1 0 15,2-1-2-15,6 3 4 0,6-3 0 16,2 3-2-16,3-1 1 0,2 2-3 16,4 0 2-16,-1 5-2 0,0-2 3 0,2 6 1 15,-3-2-3-15,1 5 2 0,-2 2-2 16,0 3 2-16,-1 5 0 0,-5-1 1 16,-1 2 1-16,0 2 0 0,-3 0-4 15,-2 1 3-15,0-2 1 0,-4 0 0 0,0-4 1 16,0 0 2-16,2-1-1 0,-2-3 3 15,1-1 1-15,-1-1 3 0,0-2-1 0,1-3-2 16,-5-3-1-16,12-3 2 0,-3-5 0 16,3 0-2-16,4-3-1 0,0-3-1 15,1 1-4-15,2 1 2 0,0-1-2 16,3 0 2-16,-4 1-2 0,4 3 2 0,-6 1-2 16,3 3 0-16,1 1 4 0,-4 4-2 15,4 0 3-15,-4 1 1 0,4 4-1 0,-3 1 0 16,3 2 1-16,0 1 1 0,-2 0-4 15,2 3 2-15,1-3-1 0,-2-1 0 16,0 1 1-16,2-1-2 0,-2-3 2 16,2 0-2-16,-1-2 3 0,2-5 0 0,0 1-2 15,1-2 1-15,3-1-1 0,-1-5 3 16,0 0 0-16,-3-3 2 0,1 0 0 0,-2-2-3 16,-2-3-1-16,-2 3-1 0,0-1 4 15,-2 0 6-15,-1-1 9 0,-5 5-1 16,-4 1-1-16,-1 3-1 0,-6-1-6 15,-3 4 3-15,5 4 0 0,-15 0-3 0,15 0 0 16,-15 4-1-16,9 2-5 0,0 0 2 16,4 1 3-16,0 1-6 0,4 1-2 15,2 1 1-15,4 3 0 0,3-2-2 16,4 2-1-16,0 3-2 0,-3-2 4 0,4 0-1 16,-4-2-1-16,-2 1 3 0,1 1-5 15,0-1 3-15,-5 0 1 0,0 3 2 0,-1-3 0 16,-5 3 4-16,-5-4-4 0,-1 4 3 15,-3-1-6-15,-3 1 0 0,-5 2 1 16,-3-2-17-16,0-1-17 0,-4-3-26 0,-1 0-26 16,-1-5-30-16,4 0-29 0,0-5-31 15,5-2-23-15,2-3-25 0,5-6-6 16,-1-4-6-16,7-3-507 0,4-8 251 0,2-7 165 16</inkml:trace>
  <inkml:trace contextRef="#ctx0" brushRef="#br0" timeOffset="35038.8947">15180 4601 184 0,'17'-54'61'0,"-2"12"27"15,-3 10 0-15,0 1 12 0,-4 8 11 0,-2 2 4 16,0 5 3-16,1 1-7 0,-3 5-5 16,2 4 23-16,1 1 7 0,1 10 2 15,1 1-6-15,-1 7 0 0,2 6-6 0,2 3-5 16,-2 7-6-16,2 2-6 0,-1 3-7 16,4 8-10-16,-2 2-11 0,1-3-7 15,0 5-14-15,2-2-4 0,-1-5-6 16,2 3-5-16,0-4-5 0,-1-8-11 0,2 0-16 15,-2-1-14-15,2-5-18 0,-4-5-20 16,1-1-22-16,-2-3-21 0,0-4-20 0,-1-3-20 16,4 1-25-16,-6-7-16 0,0 0-20 15,-1-4-478-15,-3 0 225 0,-6 2 148 16</inkml:trace>
  <inkml:trace contextRef="#ctx0" brushRef="#br0" timeOffset="35175.0002">15420 4832 40 0,'6'-7'95'16,"2"4"-13"-16,2-2-12 0,4 2-20 0,0 0-24 15,3 1-23-15,3-1-29 0,-2 3-90 16,0-2 39-16,0 4 27 0</inkml:trace>
  <inkml:trace contextRef="#ctx0" brushRef="#br0" timeOffset="35643.8089">15745 4832 35 0,'9'4'73'0,"2"1"3"15,-1 0 7-15,1 3-1 0,-1-1-1 16,3 1 0-16,0 0-2 0,-3 1-2 0,2 1-6 16,2-1-5-16,-4 0-5 0,1 5-7 15,-1-3 4-15,-1 1-1 0,-1-2-8 16,-1 1 4-16,-3 1-1 0,0-5 4 0,0 3 15 16,0-2 16-16,-2-1 8 0,0-1 6 15,0-3-3-15,4 1-1 0,-6-4-10 16,0 0-10-16,0 0-6 0,14-9-9 0,-6 3-7 15,5-4-6-15,0 1-6 0,2-1-5 16,1 1-2-16,4-1-5 0,-2 0-4 0,0 2-2 16,-4 5-6-16,3-3-4 0,-6 5-2 15,2-2-1-15,-1 6-1 0,-1-2-1 16,0 3 5-16,-3 1-7 0,2 0-1 16,1 2 2-16,0 0-2 0,0 2 0 0,-1-1-1 15,2-1 1-15,2 0 1 0,-2-1 0 16,1-1-1-16,-1-4 0 0,3 3-2 0,-2-4 1 15,3-3-2-15,0 2-1 0,-4-3 5 16,3 1-4-16,-2-3 0 0,0-2 2 16,-1 3-5-16,-2-3 7 0,2-1 3 15,-4 2 1-15,0 1 5 0,0 0-2 0,-1 3 1 16,0-1-1-16,-3 1-3 0,2-1-5 16,0 2 0-16,-6 2 0 0,0 0 2 15,17 3-3-15,-10 3 0 0,-1 0 1 0,1 1-2 16,1 0-1-16,0 4 1 0,0-2-16 15,4-1-27-15,-2 1-32 0,0-1-33 16,5 0-35-16,-2 0-35 0,2-5-38 0,-3 0-482 16,4-2 236-16,-2-2 155 0</inkml:trace>
  <inkml:trace contextRef="#ctx0" brushRef="#br0" timeOffset="36222.7776">17121 4861 3 0,'-6'-7'214'0,"-3"5"0"0,9 2-3 0,-21 2-9 16,6 1-11-16,-1 5-14 0,-2 4-14 16,2 3-17-16,-1 2-15 0,0 4-10 0,6-3-15 15,1 6-10-15,4-4-10 0,0 2-11 16,6-2-16-16,6 0-14 0,2-3-10 16,6-2-8-16,1-2-11 0,7-5-2 15,0-4-4-15,2-6-1 0,2-2 0 0,1-8-1 16,1-1-1-16,-1-6 0 0,-2-4 3 15,1-9-2-15,-1-4 1 0,-3-8-1 0,3-15 0 16,-4-10-1-16,-2-1 8 0,-7-5 11 16,0 13 10-16,-6 10 17 0,-2 11 14 15,0 2 4-15,0 9-6 0,-2 2-6 0,0 5-13 16,0 2-8-16,-2 9-4 0,3 5-4 16,-3 7 0-16,0 0 0 0,-3 19-7 15,3 2 0-15,-4 8-2 0,4 0-3 16,-2 9-5-16,0 5-15 0,2 0-23 0,-2 4-25 15,2-4-22-15,2 0-20 0,-2-1-11 16,2-1-3-16,-2-8-2 0,0-4 8 0,0-2 8 16,0-6 14-16,-2-2 8 0,0-4 13 15,0-3 8-15,-2-5 12 0,0-3 20 16,0-2 13-16,4-2 5 0,0 0 7 0,0 0 0 16,4-19 6-16,4 11-3 0,0-1 1 15,5-1-1-15,4-1 0 0,2 1 3 16,1 1 5-16,0-1 8 0,2 3 0 0,-3 3 0 15,-1 0 3-15,2 4 5 0,-2 0-1 16,-2 6 0-16,0-2-1 0,-1 5 2 16,-4 1-3-16,2 1-1 0,-3 3-4 0,-2 1-3 15,2-2-3-15,-4 2-1 0,0 0-8 16,0-1-19-16,-2-3-17 0,2 0-24 16,-1-2-21-16,-3 0-28 0,2-3-26 0,3 0-31 15,-3-5-14-15,-4-1-18 0,0 0-409 16,8-12 202-16,-5 5 133 0</inkml:trace>
  <inkml:trace contextRef="#ctx0" brushRef="#br0" timeOffset="36827.6686">17690 4650 62 0,'0'-6'86'16,"0"0"-11"-16,0 0-12 0,0 6-8 16,0-4-3-16,0 4-6 0,0 0-1 15,0 0-7-15,9 13 0 0,-7-4-7 16,2 0 2-16,1 5 7 0,-3 1 8 0,4 2 14 15,-2 2 6-15,1-2 8 0,1 6 8 16,-2-3 3-16,2-3-2 0,-2 2-2 16,3-3-8-16,-2 0-4 0,-1-1-4 0,0-2-6 15,2 0-3-15,-2 1-5 0,2-7-1 16,1 1-5-16,4-4-27 0,-3-2-2 16,5-2 3-16,-3-2-3 0,6 0-5 0,-4-2-1 15,2 2 3-15,2-2 1 0,-4 3-3 16,1-1 4-16,0 0 4 0,-3 0 5 15,3 2 3-15,-3 2 5 0,4 0 1 16,-2 0 1-16,3 2-1 0,0 1 1 0,-3 1 3 16,5 0 2-16,1-1 2 0,0 1 0 15,4 0-2-15,-1-3 1 0,-1 2-6 0,8-5-3 16,-2 0-1-16,3-3-4 0,-1 0-4 16,0-5-3-16,-1 1 0 0,-2-1 0 15,0-2-4-15,-1 1 0 0,-5-3 20 16,-2 5 13-16,-2 1 8 0,-5-2 7 0,-2 3-2 15,-3 3-3-15,-3 0-3 16,-2 2 6-16,0 0 0 0,0 0 2 0,-13 23 5 16,9-8 3-16,-4 6-11 0,3 4-2 0,1 7 5 15,0 6 0-15,4 6-7 0,-2 9-3 0,4 3-7 16,-2 3-8-16,0 2-2 0,2 0 1 16,-4 20-7-16,2-12-7 0,-4-10 1 15,0 3-6-15,-5 13-2 0,-2-12-2 16,1-9 1-16,-5-5-3 0,-2-5 3 0,-6-3 1 15,-3-6 13-15,-2-4 27 0,0-12 15 16,0-4 4-16,1-9 3 0,1-6-6 16,2-7-10-16,6-10-6 0,-1-5-7 0,8-11-13 15,6-9-27-15,7-13-39 0,16-26-45 16,13-23-59-16,3 2-54 0,6 1-53 0,9 8-49 16,0 3-54-16,-7 19-828 0,2 7 398 15,3 4 263-15</inkml:trace>
  <inkml:trace contextRef="#ctx0" brushRef="#br0" timeOffset="37188.3407">19856 4979 155 0,'6'-3'260'15,"-4"-1"-8"-15,-2 4-7 0,-6-11-16 0,-2 6-15 16,-1 0-21-16,-5-1-20 0,-4 2-17 15,-2 4-14-15,-2 0-14 0,-3 6-12 16,-3 0-12-16,-2 7-9 0,-1 0-9 0,3 5-11 16,0 1-8-16,4 0-8 0,2 2-7 15,5-2-2-15,5-2-4 0,1 2-4 0,4-2-2 16,5-4-4-16,4-1-2 0,2-1-3 16,8-3-4-16,0-2-2 0,5-5-4 15,2-1 0-15,2 0-2 0,1-3-2 16,1-1-3-16,2 2-1 0,-2-1 1 0,-1 0-8 15,-4 3 6-15,0 2 7 0,1 4 10 16,1 3 9-16,2 2-5 0,-1 6-1 0,4-1 1 16,1 3-2-16,1 0-2 0,1 0-5 15,2-2-14-15,-1-3-31 0,-1-4-60 16,4-5-80-16,-1-5-104 0,9-4-762 0,-2-6 349 16,-1-2 231-16</inkml:trace>
  <inkml:trace contextRef="#ctx0" brushRef="#br0" timeOffset="37938.6015">20482 4332 126 0,'0'-6'184'16,"0"6"-10"-16,0-8-11 0,0 8-12 0,-2-4-15 15,2 4-10-15,0 0 23 0,2 21 3 16,2-3-4-16,-1 7-8 0,1 6-6 15,3 4-4-15,-3 5 1 0,0 10-9 16,0 2-9-16,0 8-7 0,0-3-6 0,-4 4-10 16,0 0-8-16,-2-2-7 0,0 0-7 0,-2-4-5 15,-2-3-6-15,-2-3-7 0,1-9-4 16,-2-3-7-16,3-7-16 0,0-2-24 16,-1-8-24-16,1-5-27 0,2-6-23 15,2-6-30-15,2-3-21 0,0 0-6 0,10-24-2 16,5 3 6-16,4-4 9 0,4-7 4 15,5 0 10-15,4-1 12 0,-1 3 12 16,1 2 17-16,0 1 18 0,-1 1 19 0,-5 7 28 16,-2-1 22-16,-8 7 23 0,1 0 18 15,-4 3 4-15,-2 0 3 0,-1 3-2 16,-2-1 1-16,-4 4 0 0,-1 1 2 0,-3 3 4 16,0 0-1-16,0 0 3 0,-27 11-3 15,13-4-4-15,2 3-2 0,-3 0-6 16,3-1-4-16,-1 4-10 0,2 1-2 0,1 0-6 15,2 3-2-15,0-1-3 0,6 3-3 16,0 1-2-16,4 1-5 0,6 4-3 16,2-4-19-16,2 1-23 0,1 0-21 0,6 0-27 15,2 0-29-15,5-2-30 0,-1-1-29 16,3-4-25-16,1-2-20 0,-2-5-554 16,1-4 256-16,4-1 170 0</inkml:trace>
  <inkml:trace contextRef="#ctx0" brushRef="#br0" timeOffset="38516.3375">21405 4972 148 0,'0'-6'189'15,"0"1"-15"-15,0 5-20 0,2-5-17 16,-2 5-15-16,0 0-5 0,0 0 8 0,-2 22 6 16,0-5-10-16,0 2-10 0,0 2-5 15,0 3-6-15,0 1-7 0,-2 2-9 16,-1 0-8-16,3-1-5 0,0-1-10 0,-2-4-5 15,4-2-3-15,-4-4 0 0,4 2 5 16,-2-5 9-16,-1-3 12 0,1-1 1 0,0-6-12 16,2-2-3-16,0 0-8 0,-4-19-8 15,2 2-4-15,2-4-1 0,0-5-3 16,0-4-6-16,4-1-4 0,2-4-2 16,1-1-2-16,1 0-5 0,3-1-4 0,1 5-2 15,4 1-3-15,2 1-1 0,2 1 0 16,7-1-5-16,7 6 0 0,0 0-1 15,-1 9-2-15,1 2-2 0,-2 3-2 0,-2 3 0 16,-1 1 0-16,-1 4-1 0,-7 2 2 16,0 3-1-16,-2 3-1 0,-1 4 2 15,-8-1-1-15,-2 3 4 0,-4 1 1 16,-4 3 0-16,-4 0 4 0,-4 5 4 0,-5 0 2 16,-4 2 0-16,-4 0 5 0,2-2 3 0,0 0-3 15,2-2-1-15,2-3-3 0,0-1-3 16,5-2-1-16,-1-1 0 0,2 1 2 15,5-2-4-15,2 2 1 0,4 1 0 16,5-1-5-16,6 5 2 0,-1-2 0 0,5 2-2 16,3-3 0-16,-2 2 0 0,-1 0 1 15,2 0-5-15,0-2 3 0,-1 3-4 16,-4-3 1-16,-2 0-1 0,0-3 0 0,-4 1-1 16,-2-1 6-16,0 1 3 0,-6-2-1 15,-6 1 1-15,-2 1 3 0,-8 0-4 16,-4-1 0-16,-4 0-4 0,-3-4-13 0,-3 0-23 15,0-2-32-15,-1-2-46 0,-1-3-45 16,4 4-46-16,3-4-50 0,4-1-676 16,2 0 316-16,2 0 207 0</inkml:trace>
  <inkml:trace contextRef="#ctx0" brushRef="#br0" timeOffset="38641.8218">21924 5401 163 0,'10'-3'201'0,"2"3"0"0,-6-1-12 15,0-1-26-15,-6 2-25 0,10-3-45 16,-6 0-53-16,-4 3-67 0,5-4-368 0,-3 0 134 16,-2 4 89-16</inkml:trace>
  <inkml:trace contextRef="#ctx0" brushRef="#br0" timeOffset="47502.0436">4711 6943 108 0,'0'-9'171'0,"2"-3"-10"16,2 1-11-16,2-4-7 0,2-2-11 0,2-3-11 16,0-4-9-16,1-1-9 0,-2 1-5 15,-1 1 1-15,-4-2 1 0,0 2-4 16,-4 2-6-16,-4 2-9 0,-2 3-9 0,-7-2-5 15,-8 6-1-15,-5 5-8 16,-5 7 3-16,-9 3-1 0,-9 11-1 0,1 1-2 16,5 4-6-16,3 4-3 0,4 3-4 15,8 3-3-15,9-1-5 0,9 3-3 0,10-3-3 16,10 6 0-16,11 3-4 0,19 13 0 16,5-3-2-16,3 0-2 0,-3 0-3 15,1 0-1-15,-5-2-1 0,-11-6-1 0,-8-3-2 16,-8-3-4-16,-8-1 2 0,-4 0-1 15,-8 1-5-15,-10-1 4 0,-9 2 0 16,-9-3-2-16,-6-4-1 0,-4-5-1 0,-5-2-1 16,0-7 2-16,1-4 1 0,6-5-2 15,5-2-2-15,3-2 2 0,3-2-3 16,5 1 2-16,6-5-1 0,4 0-4 0,10-2 2 16,2 3-1-16,10-3 1 0,9-1-2 15,8-1-2-15,16 1-6 0,9-5-11 16,5 3-12-16,21-6-12 0,3 1-12 0,-4 1-7 15,-9 2-3-15,-9 0 0 0,0-2-6 16,-3 1 3-16,2-2 2 0,-5-1 7 16,-3-2 7-16,-1-1 5 0,-7-1 0 0,-7 1 7 15,-3 0 3-15,-5 1-2 0,-6 3 12 16,-2 1 13-16,-3 3 13 0,-3 0 2 16,-2 5 1-16,-3 1 7 0,-2 5 1 15,-2 1 2-15,0 0 9 0,0 14 9 0,-2 3 5 16,0 2 5-16,0 7-1 0,-3 12 3 15,5 4-2-15,0 3-5 0,-2 12-1 16,2 3-2-16,0-1-3 0,-2 2 1 0,4-3-4 16,-2-4-2-16,0-10-3 0,0-5 2 15,0-6 17-15,0-3 21 0,0-10 6 16,-2-3-7-16,0-9-5 0,-3-6-5 0,5-2-5 16,-10-17-7-16,4-5-4 0,1-6-1 15,1-10-3-15,4-6-5 0,4-11-4 16,1-1-3-16,9-16-2 0,6 4 0 0,2 3-3 15,8 4 1-15,-2 15-3 0,-1 10-2 16,3 5-7-16,-6 9 4 0,1 3 1 16,-4 7 1-16,0 2-4 0,-2 8-1 0,0 2 2 15,-2 5-1-15,-2 1 1 0,-2 2-1 16,-7 6 0-16,-2 2 2 0,-4 0-1 16,-4 4-1-16,-6 2-1 0,-8 3 0 0,-3 2-11 15,-9 5-15-15,-1-5-24 0,-3-1-25 16,2-1-25-16,2-5-27 0,8-2-31 15,0-4-31-15,5-3-30 0,5-3-570 16,4-4 267-16,5-2 176 0</inkml:trace>
  <inkml:trace contextRef="#ctx0" brushRef="#br0" timeOffset="47764.7803">5624 7492 80 0,'26'-11'133'0,"0"-3"0"15,0 1-21-15,-3-5-9 16,-3 6-2-16,0-4-12 0,-3-1 4 0,0 0-11 16,-2 0 1-16,-3 0 6 0,-3 4 3 15,-2-3 2-15,-5 7-10 0,-2-1-4 0,-2 3-2 16,-2 1 3-16,-8 4-1 0,4 2 5 16,8 0-7-16,-25 5-2 0,12 3-5 0,2 2-7 15,1 3-4-15,2 2-8 0,2 0-4 16,3 3-6-16,1 0-7 0,7-2-10 15,-1 2-28-15,4-2-30 0,4 2-46 16,8-5-47-16,1-4-58 0,2-3-462 0,6-2 220 16,1-4 145-16</inkml:trace>
  <inkml:trace contextRef="#ctx0" brushRef="#br0" timeOffset="48108.8373">6381 7275 39 0,'0'0'212'16,"-12"-1"3"-16,12 1-13 0,-16 5-11 0,8 2-13 15,0 1-15-15,-1 5-10 0,3 1-15 16,0 1-8-16,3 4-12 0,3 0-11 16,3-1-10-16,3 6-8 0,3-2-9 0,5 0-10 15,2-3-4-15,6 1-8 0,4-6-5 16,-1-5-6-16,3-3-4 0,2-6-9 16,1-1-9-16,-1-4-4 0,2-2-2 0,-1-2-5 15,1-5 0-15,-2 1-1 0,-5 0-3 16,-2-3 0-16,-2 2 0 0,-3 0-3 15,-4 0-1-15,-4 3-2 0,2 2 3 0,-4-1 0 16,-2 4-1-16,-2 4 5 0,-4 2 2 16,0 0-1-16,13 9 4 0,-9 0 0 15,2 2 1-15,1 1-1 0,2 5-1 16,1 2-1-16,0 0-1 0,6 0-1 16,0-1 1-16,1 1-2 0,5 2-3 0,-4-6-13 15,4-1-26-15,-3-3-36 0,0-5-38 16,2-3-48-16,-2 0-66 0,-4-9-551 0,4-1 262 15,-6-3 173-15</inkml:trace>
  <inkml:trace contextRef="#ctx0" brushRef="#br0" timeOffset="48250.6446">6925 7035 53 0,'-13'-7'188'0,"5"1"-15"0,2 1-22 15,4 4-10-15,2 1-12 0,0 0-14 0,0 0-14 16,25 18-22-16,-12-10-34 0,4 6-45 15,1 2-32-15,6 4-43 0,1-1-289 16,1 4 124-16,8 2 82 0</inkml:trace>
  <inkml:trace contextRef="#ctx0" brushRef="#br0" timeOffset="48730.1853">7567 7349 156 0,'8'-2'202'0,"-8"2"-4"0,0 0-3 15,0 0-10-15,0 0-15 0,0 0-12 16,0 0-11-16,-38 2-14 0,19 2-10 0,-5 4-8 15,0 1-12-15,-6 4-3 0,0 3-13 16,3 1-7-16,-1 2-7 0,5 2-8 16,1 1-6-16,6-6-5 0,2 1-7 15,8-1-4-15,2-3-4 0,4-2-3 0,4-5-6 16,2 0-1-16,6-2-3 0,2-4-5 16,1-3-5-16,2 2-8 0,2-4-7 15,-2 2-6-15,0-3-3 0,2 3-3 0,-4-1-6 16,2 0-6-16,-5 2 0 0,1 2 0 15,0 0 1-15,-1 0 3 0,4 4-3 16,-2-1-3-16,3 3 2 0,0-4-3 0,4 2 4 16,1-1 1-16,3 0 6 0,5-3 1 15,2-4 0-15,5-4 0 0,1 1 4 16,0-7-2-16,7-3-1 0,-1-2 10 16,-4-4 13-16,1-4 4 0,-3-4 9 0,6-8 1 15,-3-9-2-15,-12 5 1 0,1-13-2 16,-2-3-1-16,-10 8-2 0,-5 5 5 0,-4 8 18 15,-5 2 6-15,0 5 12 16,0 5-1-16,-2 5-7 0,-2 10-3 0,-2 2-3 16,0 9 3-16,2 0 1 0,-8 24 1 0,2-2-6 15,1 7-2-15,-4 8-5 0,5 1-2 16,0 3-3-16,0 1-2 0,2 2-3 16,2 1-4-16,2-1-5 0,2 0-14 0,2-4-28 15,0 1-36-15,8-4-55 0,2 4-68 16,1-11-76-16,3-4-646 0,-2-1 308 15,2-4 203-15</inkml:trace>
  <inkml:trace contextRef="#ctx0" brushRef="#br0" timeOffset="49158.873">9732 7119 1639 0,'-10'0'-22'0,"-4"2"12"0,2 4-2 16,1 1 15-16,-1 4 27 0,1 1 14 16,-2 7 0-16,3 0-5 0,4 5-1 0,-4 6-3 15,6-4-3-15,0 5-2 0,2-1-5 16,0-2-2-16,0-1 0 0,0-7-4 16,0 1-2-16,0-3 18 0,0-2 28 0,0-7 2 15,0-3-9-15,0-8 1 0,2 2 4 16,-7-16 4-16,3 2 3 0,-1-7-1 15,3-7-4-15,0-2-8 0,0-8-6 16,4-8-4-16,5-7-7 0,-1-1-5 0,13-14-1 16,1 16-6-16,-2 9-1 0,8 5-3 15,5 5-2-15,5 5-2 0,2 7-1 16,-3 6-2-16,3 7-3 0,-7 2 1 0,-1 8 0 16,0 2-2-16,-5 5 0 0,-4 5 0 15,-4 1-1-15,-7 4 3 0,-6 0-1 0,-8 6-1 16,-6 0-2-16,-9 4 1 0,-9 2 1 15,-6 0-3-15,-2 0-2 0,-13 7-14 0,5-6-34 16,6-7-40-16,7-3-50 0,3-2-53 16,9-4-30-16,8-4-31 0,5-2-517 15,4-3 259-15,6-1 172 0</inkml:trace>
  <inkml:trace contextRef="#ctx0" brushRef="#br0" timeOffset="49490.3305">10066 7274 142 0,'7'-2'189'0,"-7"2"-16"15,0 0-6-15,0 0-11 0,6 9-11 16,-6-4-8-16,-4 5-12 0,4 0-10 16,-2 1-17-16,2 2-5 0,2 0-10 0,2 2-7 15,2 1-4-15,1-1-8 0,3-1-4 16,3-1-5-16,0-4-8 0,1-2-4 0,6-1-6 16,-1-3-1-16,0-2-5 0,2-5-1 15,3-2-4-15,-2-1-3 0,2-2-2 16,-3-3-4-16,1-1-1 0,-4-2-1 15,1 2-4-15,-2-1 2 0,0 3-2 0,-5 1-4 16,2 3 3-16,-4 1-2 0,-2 2-1 16,-2 4-5-16,-6 0 8 0,18 10 10 0,-10-3 7 15,1 5 0-15,-1 1 2 0,3 2 5 16,2 2-3-16,1 2-2 16,1 1-4-16,2-2-3 0,0 6-1 0,2-8-4 15,-2 4-7-15,-1-5-33 0,4-2-42 16,1 0-54-16,0-3-49 0,-2-2-45 0,-1-6-493 15,0 2 240-15,-3-7 158 0</inkml:trace>
  <inkml:trace contextRef="#ctx0" brushRef="#br0" timeOffset="49774.3094">10978 7363 24 0,'5'-8'196'0,"1"0"-5"0,5 3-7 15,2-1-14-15,3 4-16 0,2 0-12 16,2 0-16-16,2 4-10 0,-1 2-15 15,5 2-8-15,-4 1-10 0,2 2-8 0,-5 3-4 16,0 0-6-16,-4 1-9 0,-7 2-1 16,-2-1-7-16,-2 0-4 0,-4 1 2 0,-4-5 16 15,-2 5 14-15,-2-7 9 0,-3 0 13 16,0-2 5-16,-1-3-3 0,1-3 3 16,-1-1-5-16,3-2-6 0,0-2-8 15,3-3-7-15,4 0-11 0,2-4-7 16,2 2-7-16,4-4-6 0,6 3-4 0,-2-3-17 15,7 0-37-15,-3-1-37 0,6 1-37 16,0-2-45-16,4 3-39 0,-1 2-38 0,1-2-26 16,2 1-589-16,-2 3 280 0,2-1 185 15</inkml:trace>
  <inkml:trace contextRef="#ctx0" brushRef="#br0" timeOffset="50129.9284">11616 7204 238 0,'6'2'92'0,"1"2"20"0,-5 3 21 15,0 4 12-15,0 2 22 0,-2 4 16 16,-2 2 2-16,0 6 1 0,0 5 0 0,0 6-7 15,-1 7-10-15,1 3-9 0,0 8-11 16,2 5-14-16,-4 0-9 0,2 21-13 16,-5-1-12-16,3-14-11 0,-2-12-8 15,1-2-7-15,1-11-10 0,0-2-4 0,2-7-4 16,-2-3-2-16,2-7-3 0,0-6-4 16,0-5-6-16,0-7-5 0,2-3-7 0,0 0-3 15,-8-28 2-15,6 7-7 0,0-12-4 16,0-9-12-16,2-10-15 0,2-8-11 15,5-18-14-15,4 2-1 0,3 4-1 16,5 7 3-16,3 13 1 0,-2 12 5 0,6 6 1 16,4 5 2-16,3 4 2 0,-5 11 1 15,0 2 2-15,-5 6 4 0,-4 5 2 0,-4 4 6 16,-3 4 5-16,-6 5 2 0,-6 1 0 16,-2 5 6-16,-8 5-1 0,-6 4 3 15,-4-1-3-15,-5-1-1 0,1 0 1 16,2-3 4-16,0-1-32 0,3-3-38 0,4-5-40 15,2-3-49-15,5-1-55 0,4-5-49 16,4-2-572-16,0-2 281 0,19-12 185 0</inkml:trace>
  <inkml:trace contextRef="#ctx0" brushRef="#br0" timeOffset="50798.1165">12150 7324 177 0,'0'0'176'16,"0"0"-5"-16,0 0-15 0,-16 16-14 0,12-7-8 15,0 3-14-15,2 1-10 0,0 2-13 16,2 2-8-16,4 1-9 0,0-1-7 16,4-1-7-16,4 5-8 0,-2-9-6 15,2 4-8-15,-1-5-5 0,0 0-4 0,-1-5-2 16,-1-2-9-16,-3-4-4 0,-6 0-5 16,10-6-1-16,-10 1 1 0,-2-5-5 15,-2 0 7-15,-6-1 1 0,1 0 12 0,-1 0 18 16,-3-3 10-16,2 3 9 0,3 0 12 15,2 2-2-15,2-1-9 0,4 1-6 16,4-1-5-16,6 1-7 0,7 0-6 0,2-1-3 16,4 1-4-16,3-3-2 0,2-1-5 15,3 2-3-15,-3-3-2 0,2 1-2 16,-8 1-1-16,0 1-2 0,-3 1 3 0,-3 3 0 16,0 0-2-16,-4-2-4 0,-6 6-4 15,0-2 1-15,-1 5-5 0,-5 0 4 16,0 0-4-16,0 0 0 0,2 17-3 15,3-9 0-15,-3 3 1 0,4 2-1 0,2 2-1 16,-1 2-1-16,1-2 1 0,0 4 0 16,1 4-5-16,0-2-9 0,-5 1-1 0,0-1-11 15,-4-2-2-15,0 3 2 0,-4-2 4 16,-2-4 7-16,-1 1-3 0,-4-3 3 16,1-2 7-16,-1-2 10 0,3-2 4 0,0-2 5 15,1-5 1-15,2 1 0 0,5-2 0 16,0 0-1-16,0 0-2 0,20-15-3 15,-5 9-2-15,1 0 1 0,6-3 4 16,4 0-8-16,-4-1 0 0,10-3-1 0,0-1 0 16,-1 1-1-16,-1-2-2 0,0 0 4 15,-3-3 0-15,-1 1 3 0,-5 2 8 16,-4 2 12-16,-2-2 11 0,-5 1 0 0,-4 4-2 16,-1 1 0-16,-5 3 6 0,-5 1 12 15,5 5 8-15,-12 2 11 0,12-2 8 16,-12 15-1-16,5-6 6 0,5 5 2 0,2-3-6 15,2 6 4-15,3-1-6 0,5 4-5 16,0-1-5-16,8-1-9 0,-2 2-8 16,3-6-1-16,5 0-22 0,-4-3-54 0,6-2-68 15,-2-3-117-15,1-8-146 0,1 0-963 16,-2-4 447-16,2-3 296 0</inkml:trace>
  <inkml:trace contextRef="#ctx0" brushRef="#br0" timeOffset="51304.3547">16404 6126 68 0,'-9'-13'237'0,"1"9"-17"0,-3 8 5 15,0 9 6-15,-1 10-3 0,-6 19-7 16,-2 28-2-16,-6 18-16 0,-1 30-2 16,-3 12-7-16,-2 5-13 0,1 10-4 0,-3 9-9 15,-15 40-13-15,-1 3-10 0,-1-9-13 16,11-41-13-16,1-5-5 0,-1-12-18 0,2-8-10 15,2-11-5-15,2-9-4 0,7-25-12 16,1-5-5-16,3-7-7 0,2-15-3 16,6-12-10-16,5-8-27 0,0-5-28 15,4-8-46-15,4-6-86 0,4-5-91 0,2-8-85 16,10-5-791-16,4-7 379 0,12-17 250 16</inkml:trace>
  <inkml:trace contextRef="#ctx0" brushRef="#br0" timeOffset="51976.8642">17932 6486 156 0,'-17'-2'189'15,"-4"6"-2"-15,-5 8 1 0,-14 10 0 0,-15 20 3 16,-19 19-3-16,-2 11-2 0,-4 10-6 15,-3 5-10-15,4 4-7 0,8-1-12 16,7 3-18-16,15 0-10 0,7 1-12 0,19-17-10 16,8-2-7-16,11-11-9 0,8-12-8 15,6-3-5-15,12-2-5 0,3-8-8 16,7-8-5-16,4-7-6 0,0-8-6 0,4-9-2 16,-3-5-5-16,2-9-4 0,8-7-2 15,-2-5-6-15,-4-5-1 0,13-13-3 16,-12 6-4-16,-11 2 0 0,-1-1-1 0,-6 8-2 15,-1 3-2-15,-4 2 0 0,-4 3-3 16,-3 7-4-16,3 1 2 0,-4 6 0 16,1 6-2-16,3 3 2 0,-2 6 0 15,2 4 0-15,1 6 3 0,2 2-4 0,-2 1 0 16,1 3-2-16,1 0-19 0,-2-3-25 16,0 1-31-16,-2-5-33 0,1-2-24 0,-2-3-34 15,-1 0-29-15,3-6-33 0,-5-4-29 16,4-1-537-16,-4-5 269 0,0-3 178 15</inkml:trace>
  <inkml:trace contextRef="#ctx0" brushRef="#br0" timeOffset="53340.6331">18284 7758 53 0,'10'-5'118'0,"2"-2"6"0,5 1-4 16,3-4-5-16,0-1-1 0,2-2 3 15,1 0-7-15,5-5 1 0,0-1-3 16,-4-1-4-16,0 0-5 0,-1-4 0 0,-4 2-1 15,-6 1 0-15,-3 2-3 0,-4 2-4 16,-6 0-5-16,-4 3-4 0,-4 4-3 0,-4 1 3 16,-4 3-4-16,-3 3 1 0,-1 5-1 15,-4 3-5-15,3 6-6 0,0 3-6 16,0 6-3-16,1 2-5 0,6 5-5 16,6-3-4-16,1 3-3 0,7-1-5 15,2 2-3-15,5-2-2 0,3-3-5 0,5-2 1 16,0-2-3-16,4-4-1 0,2-5-4 15,2-2-2-15,-1-5-1 0,0 0-3 16,4-8 1-16,1-2-3 0,-1-2-2 0,3-3-1 16,-1-5 0-16,-2-2-3 0,-1-1 1 15,0-1-2-15,-2-1-1 0,-1 2-3 0,-4 6 1 16,0 0 3-16,-4 1-1 0,-1 3 1 16,2 4-5-16,-4 5 1 0,-1 2 1 15,0 3 0-15,0 4 2 0,-2 5 1 16,0 1-4-16,-2 3 2 0,1 1 2 0,-1-3-4 15,0 2 3-15,1 0-1 0,-1-4 2 16,1 2 0-16,-1-3-2 0,0-1 0 0,4-3 0 16,0-2 0-16,2-3 1 0,1-3-1 15,4-2 0-15,0-2-1 0,1-2 0 16,6-1 0-16,-1-4 0 0,0 1 0 16,1 1-3-16,-1-3 1 0,1 3-1 0,-1 2 2 15,0 0-3-15,0 2 1 0,-1 2-1 16,-2 3 3-16,4 0 0 0,-1 4-1 0,3 2 2 15,-1 0-2-15,5 2 4 0,-3-1-1 16,4-1-4-16,4 1 2 0,3-2 0 16,-4-2-1-16,2-1 2 0,-1-2 0 15,-1-2 0-15,0 0-1 0,5-4-1 0,-5-1 0 16,-5-1 0-16,-1 0 2 0,-4-5-1 16,-2 1 8-16,-3-1 3 0,-2 1 3 0,-2-5 2 15,-7 7 2-15,0-4-2 0,-8 5 3 16,0-1-4-16,-4 3 0 0,0 1-1 15,-6 2 0-15,1 2 0 0,-3 6-4 16,-1 1 3-16,0 7-3 0,1 1 5 16,-2 5-3-16,4 1 5 0,0 0-2 0,3 3 0 15,3-2 5-15,2-1-7 0,4 0-1 16,0-1 4-16,3-2-3 0,3-1 3 0,0-3-3 16,2-3 3-16,6-3-6 0,0-3 1 15,-1-3-2-15,5-1 3 0,-2-3-5 16,6-4 0-16,-1-3-5 0,-2-1 1 0,2-1 1 15,3-4-3-15,0-2 0 0,-3 0 5 16,-5 4-5-16,2 0 4 0,-4 2-5 16,0 1 0-16,-4 2-2 0,-1 3 0 0,-1 2 0 15,1 3 1-15,-2 4 4 0,1 1-3 16,-2 3 2-16,0 1-4 0,4 2 4 16,-2 2 1-16,0 1-1 0,1 1-2 15,6-1 1-15,0 2-9 0,3-3-14 0,-2-1-14 16,6-1-17-16,1-3-15 0,3 0-8 15,-1-3 0-15,7-1 5 0,0-4 6 0,0 0 6 16,8-2 7-16,-4-2 4 0,0-1 6 16,-6-2 5-16,-4-1 6 0,-4 3 15 15,0-3 16-15,-7-2 6 0,-2 3 6 16,-4 0 3-16,-7 2 2 0,-2 1 0 0,-4 0 3 16,-5 1 3-16,-4 4 2 0,-1 1 0 15,-1 1-5-15,-3 4-1 0,-2 1 0 0,2 1-4 16,0 0 1-16,0 6-2 0,3-3-1 15,0 2-4-15,5-3 2 0,-1 3 1 16,3-5-4-16,2 1 1 0,2-1-3 16,4-3 4-16,-2-4-5 0,6 6 0 0,2-6 0 15,1 0-4-15,2-4 4 0,-1 2 2 16,1 1-7-16,1-3 2 0,-1 2-1 0,2-2-2 16,-5 2 1-16,2 2 0 0,2 2 0 15,-4-1 2-15,2 5-1 0,3 0 1 16,-2-2 2-16,4 4-5 0,3-2 5 15,2-1-4-15,3 1 3 0,3-2-3 0,3-4 3 16,0 0-4-16,6-6 2 0,1-3 2 16,8-7-3-16,3 1 6 0,-1-6-2 0,17-12 3 15,-5 2-1-15,-1-10-1 0,-4-2-2 16,-3-5-1-16,-1-6-1 0,-9-3-2 16,-2-6 1-16,-8-1 2 0,-9-2 1 15,-7 9 4-15,-8 12 11 0,-6 7 11 0,-2 5 1 16,-5 6 7-16,-2 4 1 0,-3 7 6 15,-3 8-4-15,0 5 10 0,-2 14 6 16,-1 3 7-16,-4 10 2 0,5 7 2 0,4 5 0 16,3 5-3-16,1 7-2 0,9-4-2 15,2 7-12-15,9-1-1 0,0-1-6 16,-1-2-4-16,3 0-4 0,1-5-13 16,0-10-29-16,0 0-35 0,-1-6-56 0,-2-5-71 15,3 0-100-15,-3-8-1003 0,-1-4 433 16,4-3 286-16</inkml:trace>
  <inkml:trace contextRef="#ctx0" brushRef="#br0" timeOffset="54168.8824">22566 6721 17 0,'12'7'203'0,"3"7"-4"0,-3 5-6 0,6 9-2 16,0 11-5-16,-2 2-7 0,0 7-11 15,-3 1-8-15,0 2-11 0,-3 24-11 16,-1-12-11-16,-7-5-11 0,-4 3-11 0,0-3-11 16,-5 20-8-16,-1-16-10 0,-3-12-4 15,0-2-13-15,-1-5-13 0,2-7-17 16,-2-6-25-16,2-10-29 0,0-8-29 0,1-4-10 16,-2-6-21-16,11-2-5 0,-17-18-2 15,9-4 17-15,2-6-5 0,-2-9 5 16,0-15 5-16,2-5 6 0,4-25 2 0,2-7 2 15,4-3 10-15,6 3 15 0,0 3 13 16,2 6 12-16,5 8 4 0,5 5 12 16,0 17 1-16,10-5 8 0,0 15 0 0,0 8 2 15,8 6-2-15,5 2 2 0,4 7 0 16,8 8-3-16,-3 4 1 0,-5 5-3 16,4 11-1-16,-6 2 3 0,-7 7 6 15,-8 5-1-15,-11 0 4 0,-10 6 1 0,-9-1 1 16,-11 7-1-16,-14 2 5 0,-18 13-8 15,-9-3 0-15,-9-1-1 0,-9-4-3 16,0-4 0-16,2-2 0 0,5-4-4 16,13-9-24-16,9-4-25 0,9-6-37 0,10 0-35 15,6-6-37-15,8 2-423 0,4-4 193 16,6-2 127-16</inkml:trace>
  <inkml:trace contextRef="#ctx0" brushRef="#br0" timeOffset="54507.8703">23146 7258 126 0,'8'3'180'0,"-6"2"-10"0,0-2-8 16,-2 5-8-16,2 0-10 0,-2-1-14 15,4 4-8-15,-2 3-11 0,2 1-9 0,3 0-7 16,2 4-13-16,1 0-10 0,5 0-4 16,0-1-3-16,2-4-9 0,3 3-3 15,2-7-7-15,1 1-4 0,5-6-6 0,-2-3-2 16,-2-2-2-16,4-3-2 0,-1-3-9 15,1-3 0-15,-2-1 0 0,-3-5-9 16,0 2 4-16,0-6-3 0,-5 2-1 0,0-2-1 16,-5 0-2-16,0 2 0 0,-3 2 6 15,-1-1 5-15,-1 5 2 0,-2 1-4 16,0 5-4-16,0 2 4 0,-2 1-2 16,-4 2 3-16,6 9 3 0,-2-2-1 0,0 4-1 15,2 1-4-15,3 4 1 0,-3-1-1 16,5 4-2-16,0-1-4 0,1 2-9 0,3-2-27 15,0 0-39-15,4 0-46 0,0-4-55 16,2-3-572-16,-1-3 251 0,-2-4 166 16</inkml:trace>
  <inkml:trace contextRef="#ctx0" brushRef="#br0" timeOffset="55173.9122">24206 7216 94 0,'14'3'110'0,"5"3"-8"0,1 2-8 16,-2 3-2-16,0 3 2 0,-2 2 1 16,-1-2-10-16,-4 1-1 0,-2 3-2 0,-3-3-2 15,-4 0 5-15,-4-2 2 0,-2-1 7 16,-3 1 2-16,-1-5-5 0,-3-1-4 16,0-3-3-16,1-2-6 0,2-2-6 0,8 0-4 15,-18-6-6-15,14 1-8 0,4-3-6 16,4-1-3-16,2-3-7 0,8 0-4 0,2-1-5 15,6 0-2-15,7-2-3 0,5 0-6 16,6-5-3-16,3 4-6 0,-1-1-2 16,3-3-1-16,-5 1-4 0,-6 4-3 15,-3-2-1-15,1 2 2 0,-6-1 0 0,-5 1-1 16,-5 2 2-16,-2 1-3 0,-4 1 2 16,-6 3 0-16,-2-1 3 0,-4 4 13 15,-2 0 10-15,4 5 10 0,-19 3 11 16,8 0 5-16,1 7 3 0,-3 1 6 0,0 6 0 15,2 4 2-15,1 2 1 0,4 4-2 16,0 0-7-16,2 9-1 0,2 2-2 0,-2 4-3 16,4 3-7-16,-2 8-2 0,2 3-5 15,-2-1-1-15,0 1-9 0,0 1 2 16,2-3-1-16,-4-2-5 0,2-10-5 16,-2-3-2-16,0-3 0 0,2-8 0 0,-3-3 1 15,1-7-3-15,-4-2-7 0,-1-8 0 16,-2-7-4-16,1-2-2 0,-2-7 2 0,-2-9-5 15,4-6 2-15,-2-14-3 0,1-7 3 16,2-3-4-16,9-6 0 0,2 0-1 16,9 0-1-16,10-11-4 0,9 5 3 15,6 6 3-15,3 5-4 0,0 12 5 16,-3 9-2-16,0 6 0 0,-4 6 1 0,-1 6-5 16,-7 3 9-16,-4 4-5 0,2 2 7 15,-7 4-2-15,-2 3 2 0,-5 3-6 0,-6 1 10 16,-4 1-2-16,-6 3-2 0,-5 4 3 15,-10 2-2-15,-5-2 3 0,-8 2-3 16,0 1 3-16,-2-3-10 0,4-5-20 0,4 0-28 16,8-5-28-16,2-3-37 0,6-2-40 15,5-2-38-15,5-2-34 0,4 0-580 16,0 0 276-16,27-19 182 0</inkml:trace>
  <inkml:trace contextRef="#ctx0" brushRef="#br0" timeOffset="55861.8204">25139 7235 151 0,'0'0'168'0,"6"7"-5"0,-6 0-9 16,0-2-12-16,-2 2-7 0,4 4-15 15,-4-2-8-15,4 0-7 0,1 3-8 0,-1-1-11 16,2 3-5-16,2-1-9 0,3-2-5 16,0-1-7-16,1 1-6 0,0-1-3 15,1-3-6-15,-2-1-6 0,-1-2-2 16,0 0-3-16,1-4-2 0,-3 0-5 0,-6 0-4 15,11-6 1-15,-9 0-4 0,-2-2-3 16,0 1-1-16,0-1-3 0,-4 1-3 0,1-3 3 16,-1 1-1-16,2 1-1 0,0 1-1 15,2-3 2-15,2 0-1 0,2 3-5 16,3-3 3-16,1 1-2 0,3-3 1 16,3 3-2-16,4-2-2 0,0-2 1 0,4 1-3 15,-1-1 2-15,1 1 0 0,-4-2-2 16,-1 1 4-16,0 2-1 0,-4 1-2 0,-1 1-2 15,-5 3 3-15,-1 0 2 16,-3 3 11-16,-3 3 5 0,0 0 5 0,0 0 2 16,-18 11-3-16,14-6 2 0,2 5-2 15,2 1 1-15,0 1-2 0,2-2-5 0,2 7 0 16,2-1-6-16,6 3 3 0,-4-1-1 16,4 1-2-16,-3 0-1 0,2 0-1 15,-3 0-7-15,-2-2-5 0,-2-2-1 16,-4 0 0-16,0-2 1 0,-4 1-1 0,-2-1 1 15,-2-3 2-15,-3-1-2 16,0 0 1-16,1-6 2 0,-1 1 5 0,2-1 9 0,-1-3 2 16,4 3 10-16,6-3-2 0,0 0-6 15,-4-10 2-15,4 10-3 0,14-12-2 16,-1 3-3-16,4 2 0 0,4-5-2 16,2 1-1-16,9-5-2 0,-1 1-1 0,4 0-1 15,1-4 5-15,-2 0 0 0,-2 3-2 16,-3-4 6-16,-1 2 7 0,-3-1 5 0,-6 5 9 15,-2-3 5-15,-5 6-4 0,-3 2-2 16,-7 2-2-16,-2 1 3 0,0 6 6 16,0 0 7-16,-17 1 1 0,17-1 2 15,-19 13-9-15,13-1 17 0,0 0 8 0,4 3-1 16,2-2-3-16,2 3-3 0,4 5-4 16,4-2-4-16,7 0-9 0,1-2 0 15,4 2-8-15,0-6-19 0,-1 2-45 16,0-3-55-16,-6-7-76 0,4 3-101 0,-6-3-961 15,-1-2 414-15,-1-2 274 0</inkml:trace>
  <inkml:trace contextRef="#ctx0" brushRef="#br0" timeOffset="68658.3283">3485 9104 4 0,'5'-4'116'0,"-3"0"-4"0,-2 4-9 16,5-3-12-16,-5 3 4 0,4-5 2 0,-4 5 2 15,0 0-9-15,0 0 5 0,0 0-6 16,0 0-8-16,0 0-3 0,-20-1-9 16,10 1-8-16,-5 0 2 0,-4-2-5 15,-2-1 1-15,-7 0-2 0,-3-2-4 0,-7-1 0 16,0-2-4-16,-3-1-1 0,1 2 4 16,-2-2 1-16,1 2-1 0,1-1 2 15,4-2 1-15,1 3-5 0,5-1 1 0,2 1 0 16,5-1-2-16,1 4-4 0,4-2-7 15,0 4-1-15,4-1-5 0,-1 3-4 16,5 2-2-16,-4 3-3 0,4 6 0 16,0 7-1-16,-1 5 2 0,2 10 1 0,1 9 0 15,2 6 2-15,-1 6-1 0,1 21 1 16,0 2 1-16,1-10-1 0,-1-8-2 0,-1 19 3 16,1-13-2-16,2-6-2 0,2-2 0 15,-2-2-3-15,0 2 0 0,-2-3-2 16,0-2-3-16,4-13 1 0,-2-1-2 15,0-8-2-15,2-3 0 0,2-2 3 0,-2-3 4 16,2-3 2-16,-2-3 0 0,0-1 0 16,2-3 0-16,0-3-1 0,2 1-5 15,0-6 0-15,4 0-5 0,2-2 3 0,4-1-3 16,0-1-3-16,3 0 3 0,4 0-4 16,2-1 0-16,3 1 0 0,1 0-1 15,4 0-1-15,4 1-1 0,-2 3 0 0,-1 0 0 16,2-2-1-16,0 4-4 0,-3-2-7 15,1 0-12-15,-6-1-15 0,2 3-18 16,-2-5-20-16,-5 4-27 0,-3-4-26 0,2 1-28 16,-6 1-30-16,0-3-45 0,-2-3-529 15,-4 0 258-15,-6-3 170 0</inkml:trace>
  <inkml:trace contextRef="#ctx0" brushRef="#br0" timeOffset="68858.224">2814 9926 64 0,'-4'-5'175'0,"2"-1"-21"16,0 0-2-16,2 6-14 0,8-10-6 15,3 4-9-15,4 0-9 0,2-2-8 0,7 3-14 16,0-3-5-16,2-1-9 0,2 5-14 16,3-5-1-16,-1 4-13 0,2-1-24 15,-1 2-38-15,-1 1-50 0,0-1-56 0,-3 2-367 16,-3 0 165-16,-4 0 108 0</inkml:trace>
  <inkml:trace contextRef="#ctx0" brushRef="#br0" timeOffset="69005.8967">3562 9812 31 0,'17'-4'154'0,"2"1"-19"0,7-3-12 16,-2 0-9-16,4-1-15 0,-1 3-7 15,1-2-32-15,0 1-54 0,-3 1-54 0,3-2-213 16,-1 2 89-16,-6 0 58 0</inkml:trace>
  <inkml:trace contextRef="#ctx0" brushRef="#br0" timeOffset="70754.5959">4510 9551 190 0,'-15'8'237'16,"-2"4"-13"-16,-4 4-12 0,-2 7-13 16,-1 2-13-16,-1 8-18 0,2-1-15 0,2 5-15 15,3-6-9-15,6 0-12 0,0-1-10 16,3-3-5-16,7-2-9 0,0-5-20 16,4 3-6-16,7-7-8 0,-1-3-5 0,4-3-7 15,6-2-2-15,0-3-7 0,4-3-5 16,1-4-2-16,3-2-4 0,-2-3-3 15,4-2 1-15,0-4-8 0,-3-4-3 0,1 0-3 16,-1-2 1-16,-6 4-4 0,0 0 0 16,-3-1 1-16,0 4-2 0,-4 0-3 15,-1 3 0-15,0 1-2 0,-3 4 0 0,-4 4 1 16,-4 0-2-16,9 12 2 0,-5-3 0 16,-2 3 6-16,0 3-1 0,0 1-5 15,2 0-1-15,0 1 2 0,2-1-2 0,2 3 2 16,2-4 3-16,5 0-2 0,2-4 2 15,2 1-3-15,2-4 2 0,2-5 3 16,3 1-5-16,-1-4 0 0,3-4-1 0,2 1-2 16,-3-5 3-16,-2 0-4 0,-2-3 1 15,1-1-1-15,-5-1 0 0,-2-2-2 16,-4-1 0-16,-7 0-2 0,-2-1 1 0,-6 4-1 16,-6 0 0-16,-5 2 0 0,-6 1 0 15,-6 1-1-15,-1 3 3 0,-6 0-1 16,1 5 1-16,-1 1 1 0,0 1 1 0,3 3-4 15,1 0-5-15,2 0-7 0,7 0-7 16,3 0-5-16,5 0 1 0,2 1 0 16,7-3 2-16,2-2-2 0,0 0-9 0,20 5-5 15,-6-6-10-15,3-1-5 0,5 0-1 16,-2-2 1-16,8-2 5 0,-1-1 3 0,-1 1 6 16,2-2 3-16,-3 1 3 0,0-1 2 15,0 1 6-15,-3-1 5 0,-3 2 3 16,-4 2 6-16,2-1-4 0,-5 1 1 15,1 2 7-15,-2 0 6 16,1 4-3-16,-4 2 3 0,4 0 0 0,-4 5 4 0,0 1-1 16,1 3 0-16,-3-2 0 0,0 3 1 15,1 1 0-15,-1-2 5 0,-1 0-1 16,1-1-4-16,0-3 1 0,-2 1 5 0,0 0 4 16,0-2 12-16,0-2 11 0,-1 0 0 15,2-1 3-15,1-2-7 0,0-3-1 0,-6 0-5 16,15-6-1-16,-5 4-3 0,3-7-1 15,0 1-4-15,1 0-1 0,2-4-1 16,0 0-2-16,4 0 1 0,-4 2-3 0,-1 0-2 16,-2 2-1-16,2 1 0 0,-1 3 2 15,-3 0-3-15,2 2-2 0,-1 2 6 16,-1 4-2-16,2 0 1 0,-2 3-2 0,-1 1 2 16,0 1 0-16,-1 3-1 0,0-3-2 15,-1 4 3-15,0-1-4 0,-1-1 1 16,1 1-3-16,-2 0-18 0,-1-5-21 0,1 1-27 15,-1-1-24-15,-1 1-16 0,0-1-13 16,0-3-7-16,0 2-1 0,2-2 3 16,-2-2 0-16,-4-2 9 0,0 0 9 15,18-6 1-15,-14-1 10 0,2-1 10 0,1-2 10 16,-3 1 16-16,0-1 17 0,3 0 16 16,-1-2 13-16,-2 1 11 0,0 3 10 0,1-1 10 15,-1 4 2-15,0-3 0 0,-2 5 3 16,2-2 4-16,-4 5 5 0,0 0 3 15,0 0 6-15,0 0 0 0,16 12 1 16,-14-6 3-16,2 1-5 0,-2 1-3 0,0 2 4 16,0-3 0-16,0 4-6 0,2-4 1 15,-2 0-1-15,-2 1 3 0,2-3-5 0,0 3 6 16,-2-4 6-16,2 1 7 0,1-1 1 16,-3-4 2-16,6 4-3 0,-6-4-7 15,0 0-4-15,0 0-5 0,15-13-2 16,-9 7-7-16,1-1-1 0,1 1-2 0,3-4-2 15,0 1-5-15,1 2-2 0,-2-2-1 16,4 0-2-16,-2 3 1 0,1 0 0 0,-3 2-3 16,3 2-2-16,-2 1 0 0,1-1 1 15,1 4 2-15,0-1 0 0,-3 4 0 16,3-2-2-16,0 6 3 0,-3-2-2 16,1 0 0-16,-3 4-2 0,0-4-1 0,2-1 0 15,-4 1 1-15,0 0-1 0,0-1-3 16,-2 0 2-16,3-1-1 0,-3-1-1 15,1 2 10-15,-1-4 9 0,0 2 0 0,0-2 2 16,-4-2-4-16,0 0-1 0,15-8-2 16,-7 2-2-16,3-3-4 0,0 2-2 15,1-5-1-15,1 2 0 0,2 0-3 0,-3 1-3 16,3 0 1-16,-2-1 1 0,0 2-4 16,-3 4 2-16,0 1-3 0,2 1 1 0,-2 2 2 15,-2 2-2-15,3 1 0 0,-3 3 1 16,1 3 1-16,2-4-2 0,-1 4 2 15,0-1-1-15,4 0 3 0,0 0 0 16,1-2 4-16,2 1 3 0,2-4-1 0,3 3-1 16,-2-4-1-16,6 2-1 0,-3-4-1 15,7-2 1-15,-2 0-1 0,1-2-1 16,-4 0-2-16,2-3 0 0,-3 1 1 0,-1-3-3 16,1 2 0-16,-6-2 1 0,0 1 0 15,-6 0 2-15,3-3 3 0,-2 2 0 16,-5 1 1-16,1-1 5 0,-5 1-8 0,-2 3-4 15,-4 0 2-15,2 5-2 0,-9-3 1 16,9 3 1-16,0 0 0 0,-18 12 1 16,9-3 0-16,2 0 4 0,-1 1 1 0,4 3 2 15,0-1 3-15,2 0 0 0,2-1-1 16,2 3 4-16,2-1-3 0,4-2 2 16,1 0 2-16,2-2-5 0,-1-1-2 15,3-2-2-15,1 0 0 0,2-2 1 0,-2-3-2 16,-2-2 1-16,6-2-5 0,-1 0-1 15,-3-1-2-15,4-2 0 0,-4-2 0 0,2 1 1 16,-2-1-2-16,1-1 1 0,-2 2 0 16,-1 1-2-16,-1-1-1 0,-1 1 6 15,1 1-3-15,0 4 2 0,-1-1 0 16,0 2-5-16,4 2 4 0,0 4 0 0,1-3-1 16,2 4 1-16,4 3-1 0,-2 0-1 15,2-1 0-15,2 2 0 0,1 3 1 0,4-3-11 16,-3-1-28-16,0 0-39 0,-2-3-43 15,5 1-60-15,0-2-56 0,-5-2-641 16,3 2 297-16,-2-1 197 0</inkml:trace>
  <inkml:trace contextRef="#ctx0" brushRef="#br0" timeOffset="71970.7727">7791 9740 37 0,'0'-6'143'0,"0"6"-9"16,-2-8-5-16,2 8-7 0,-8-1-6 0,8 1 9 16,-22 9-3-16,7 1-5 0,-4 3 4 15,-2 6 0-15,-5 4 0 0,4 0-7 16,0 2-6-16,1-1-10 0,5 4-3 0,2-1-10 16,6 0 1-16,6-2-6 0,4 0-5 15,4-2-5-15,7 0-7 0,4-4-2 16,6 0-5-16,5-5-8 0,4-2-2 0,-3-6-6 15,7-1-2-15,0-8-5 0,0 1-1 16,3-4-3-16,1-1-3 0,-2-5-4 16,-3-1 2-16,-3 0-2 0,0-2 10 0,-3-1 3 15,-5-1 8-15,-5 0 2 0,-2 0 3 16,-6-1 2-16,-3 3 1 0,-4 2-1 16,-4-1 0-16,-2 3-6 0,-4 2-2 15,-5-1-1-15,1 4-6 0,-3 4-2 0,0 1 1 16,1 2-9-16,-2 5 7 0,2 1 3 15,4 4 5-15,-1 1 0 0,5 1 4 0,4 0 1 16,2 0 2-16,5 4-3 0,5 0 1 16,5 2-2-16,6 0-3 0,7 0-9 15,1-4 1-15,5-2-6 0,3 1-2 16,-1-3-5-16,2-3-1 0,0 1-15 16,1-4-28-16,-7-2-35 0,-3-1-44 0,-1-4-63 15,2 1-78-15,-3-4-64 0,1 0-751 0,0-3 361 16,1-1 237-16</inkml:trace>
  <inkml:trace contextRef="#ctx0" brushRef="#br0" timeOffset="72562.6535">9724 9687 125 0,'-16'1'178'0,"0"7"-12"16,-3 2-12-16,2 3-12 0,4 2-14 15,-1 4-4-15,2 2-13 0,6 0-11 16,0 2-8-16,4-2-7 0,4 0-10 15,2 1-5-15,0 2-3 0,6 1-6 0,2-5-8 16,0 3-1-16,1-2-8 0,2-2-2 16,-2 0-1-16,-1 1-10 0,3-4-1 0,-6-3-5 15,-1 4 2-15,-2-4-2 0,-2 4 3 16,-4 1-3-16,0 2-3 0,-6 0 1 16,-2 0-3-16,-5 1-1 0,0-4-4 15,-6 1 1-15,-4 1-2 0,-6-2 0 0,-3-3 0 16,-7-3 2-16,-5-6 2 0,-3-2 1 15,-3-3 0-15,-5-3 4 0,-3-5-1 0,3-4-3 16,5-1-4-16,1-2-2 0,7-4-1 16,4-2-5-16,8 0-16 0,9 2-21 15,3 0-28-15,10 0-27 0,4 2-25 16,6 2-26-16,2-3-25 0,4 5-469 16,8-3 214-16,3 1 141 0</inkml:trace>
  <inkml:trace contextRef="#ctx0" brushRef="#br0" timeOffset="73115.9166">10140 9222 96 0,'2'-19'216'0,"-2"5"-15"0,2 5-19 0,-2 5-20 16,0 4-15-16,0 0-9 0,2 19-7 15,-2 0-5-15,5 14-10 0,0 7-1 16,1 10-10-16,2 2-9 0,3 22-10 16,1 0-7-16,-3-12-7 0,2-7-7 0,-1 17-8 15,-2-11-2-15,0-9-19 0,2-1-17 16,-6-10-22-16,2-4-18 0,-2 0-12 16,0-9 1-16,-2-5 7 0,-2-4-4 0,-2-6 2 15,-2-5-2-15,0-4 4 0,-2-5 0 16,6 1 3-16,-14-18 2 0,8 5 7 15,2-5 2-15,0 0 4 0,2-2 4 0,2 0 3 16,0-1 4-16,4 1 5 0,0 1 1 16,2 2 3-16,4 2 3 0,0 2-3 15,2 0 5-15,1 5 0 0,2 2-1 0,0 3 1 16,1 6 2-16,4 0 0 0,1 5-5 16,0 3 3-16,2 1-4 0,1 0 1 15,1 3-3-15,3 1 0 0,-3-2 1 0,4 2 1 16,-3-7 5-16,-1 1 0 0,1-3 5 15,2 1 4-15,-8-4 10 0,2-2 4 16,-1-2 2-16,-5-2 2 0,2-4-2 16,-6 0 0-16,1-3-4 0,-4-3-2 0,-3 1-3 15,-6-3-5-15,-4-1-5 0,-4 1-2 16,-6-4-2-16,-4 0-8 0,-2 4 1 16,-5-5-12-16,0 3-16 0,4 3-18 0,-1 0-27 15,4 1-26-15,2 3-30 0,4 1-24 16,1 2-25-16,3 2-14 0,4 1-12 15,4 3-449-15,0 0 218 0,14-6 143 0</inkml:trace>
  <inkml:trace contextRef="#ctx0" brushRef="#br0" timeOffset="73364.9224">10907 9772 218 0,'23'8'6'0,"-4"-1"9"16,-4 3 8-16,-1-2 9 0,1 3 2 16,-4-1 4-16,0 3 6 0,-3 1 5 15,0 1-4-15,-2 1 4 0,2 0 0 0,-4 2-1 16,-2-4 11-16,0 1 12 0,0-1 22 15,0-3 18-15,-2-1 19 0,0-2 0 16,-4-3-8-16,0-1 10 0,-2-2-2 0,6-2-12 16,0 0-8-16,-16-11-9 0,14 1-11 15,0 1-9-15,0-3-9 0,4-3-8 16,4 0-9-16,-2-2-9 0,8-5-22 16,-2 3-29-16,2 2-29 0,4 0-28 0,-2 2-30 15,3 1-32-15,-2 5-15 0,2 3-5 16,-3 0-7-16,2 6 3 0,-4 2 1 15,3 1-310-15,0 4 155 0,-2 1 103 0</inkml:trace>
  <inkml:trace contextRef="#ctx0" brushRef="#br0" timeOffset="73590.5419">11336 9888 536 0,'10'5'-2'15,"2"-4"14"-15,-2-1 12 0,3 0 8 0,0-1 0 16,1-5 13-16,3 1 9 0,1-2-6 16,0-5 13-16,2 2 0 0,-2-4 12 15,1 1-11-15,-4-2 7 0,-2 1 14 0,-3 1 8 16,1 1 7-16,-4 1 4 0,-5 3-3 15,-4 1-6-15,-2 5 1 0,4 2 6 16,-16 0 0-16,16 0 2 0,-16 9-4 0,9-1-2 16,3-1-3-16,2 5-6 0,4 0-3 15,2 3-9-15,7 0-4 0,3 0-8 16,6 1-10-16,3 2-3 0,5-1-19 0,0-1-35 16,0-2-44-16,0-3-53 0,-1 0-62 15,-3-1-91-15,-3-3-528 0,-6 1 265 16,-5-5 176-16</inkml:trace>
  <inkml:trace contextRef="#ctx0" brushRef="#br0" timeOffset="74124.9125">3763 11184 72 0,'0'0'168'0,"0"0"-5"16,0 0-7-16,27 2 0 0,-7-2-19 15,9-2 2-15,5 2-5 0,12-2-8 16,20 2-1-16,32-6-5 0,7 2-5 0,30 0-6 16,14-5-4-16,9-3-7 0,10-1-3 15,10-2-3-15,15-1 0 0,52-6 2 0,11 1-1 16,-2-2-3-16,0-2 1 0,8 5 1 15,5-1-1-15,3 0-5 0,-7 2-3 16,-7 3-5-16,-10 2-3 0,-49 6-7 16,-4 0-3-16,-11-1-4 0,-8 5-9 15,-16 0-8-15,-12 2-3 0,-34 0-5 0,-13 0-4 16,-8 0 0-16,-18 2-5 0,-19 0-3 0,-9 0 0 16,-9-2-3-16,-4 2-7 0,0 0-5 15,-7 0-7-15,-3 0-14 0,-4 0-20 16,-3 0-34-16,-2-2-47 0,-5 0-57 15,-1 2-43-15,-7 0-42 0,6-1-686 0,-6 1 320 16,0 0 211-16</inkml:trace>
  <inkml:trace contextRef="#ctx0" brushRef="#br0" timeOffset="74527.0654">10388 10713 12 0,'0'0'181'0,"0"0"-12"0,0 0-12 16,0 0-3-16,65 0-10 0,-14 2-6 15,15 1-6-15,31-2-3 0,10 4-4 16,2-3-6-16,4 3-6 0,3-2-5 0,3 0-4 16,-4-2-8-16,0 1-6 0,-6 1-8 15,-10-3-13-15,-23 0 0 0,-17 0-9 0,-10 0-7 16,-7 1-4-16,-6-1-7 15,-5 0 0-15,-3 0-7 0,-6 0-7 0,-1 0-24 16,-7 0-40-16,0 0-41 0,-2 2-58 16,-6-2-72-16,2 0-490 0,-8 0 237 0,9-2 156 15</inkml:trace>
  <inkml:trace contextRef="#ctx0" brushRef="#br0" timeOffset="75069.3082">12754 10357 17 0,'70'-19'190'0,"17"-1"-8"0,30-5-4 15,5 0-4-15,7-2-6 0,5 2-7 16,1 1-4-16,-2 3-12 0,-4 0-14 0,-28 3-8 15,-10 7-15-15,-10-1-14 0,-19 3-7 16,-13 3-9-16,-11 0-7 0,-8 0-4 16,-3 3-6-16,-3-1-6 0,-6 3-8 0,-5-2-6 15,-2 3-13-15,-5 3-34 0,-2-2-36 16,-4-1-43-16,0 6-31 0,3 0-44 16,-3-6-505-16,-3 12 226 0,3-10 150 0</inkml:trace>
  <inkml:trace contextRef="#ctx0" brushRef="#br0" timeOffset="75485.9561">15278 9755 26 0,'-7'17'196'0,"1"-3"-12"0,-1 3-6 16,1 8-11-16,0 3-10 0,-2 6-8 15,-2 7-13-15,2 4-12 0,0 3-8 16,-2-1-11-16,3-6-13 0,-2-3-4 16,3-4-9-16,0-6-5 0,2-3-1 0,-1-2 12 15,1-4 21-15,0-5-1 0,0-8-11 16,0-5-10-16,4-1-11 0,-11-18-5 0,4 2-9 16,3-9-6-16,2-4-5 0,0-3-6 15,4-8-5-15,4-7-5 0,5-7-2 16,6-17-9-16,4-1 0 0,3 2-2 15,3 3-2-15,-4 18-3 0,1 10-1 0,-1 5-3 16,1 9-1-16,-2 8 1 0,-2 8-2 16,-3 7-3-16,-1 7 3 0,0 7-2 0,-2 5 2 15,-2 9 1-15,-1 6-2 0,-4 7 2 16,1 9-2-16,-2 7 3 0,-1 2-13 16,-3 5-18-16,0-2-18 0,0-3-23 15,-2-2-24-15,0-1-19 0,-2-6-31 0,0-5-23 16,0-3-28-16,-5-3-28 0,1-3-485 15,-2-4 238-15,-3-7 157 0</inkml:trace>
  <inkml:trace contextRef="#ctx0" brushRef="#br0" timeOffset="76388.7125">15002 10281 8 0,'-2'-23'121'0,"6"2"-6"0,5 4-1 0,4 2-15 15,3 0-12-15,10-3-2 0,3 3-8 16,3 1-20-16,13-3-1 0,-1 3-4 15,3-2-8-15,-1 4-12 0,1 2-13 16,-1-2-18-16,-6 0-9 0,-1 3 1 0,-3 0-3 16,-2 1 0-16,-7 0 1 0,-1 3 5 15,-6-1 15-15,0 2 8 0,-3-2 10 0,-2 3 12 16,0-2-3-16,-5 2 12 0,2 1-1 16,0 0 1-16,-4 0-10 0,0 2-2 15,-8 0 10-15,17 4-3 0,-8 0-2 0,-3 0 7 16,0 5-2-16,1 3-1 0,-1-1-1 15,-2 4-6-15,2 2-2 0,-4 0-1 16,3 0-3-16,-3-1-8 0,3-1 0 16,-3 0-1-16,-2-3-4 0,4-1 0 0,-2-1 0 15,-2-1 4-15,4-1 6 0,-2-2-1 16,0-4-1-16,-2-2-6 0,0 0 0 0,15-10-4 16,-4 2 1-16,-1-1-3 0,1-3 0 15,1 2-6-15,4-2-4 0,-4 2 4 16,2 1-2-16,2-3-2 0,0 5 1 15,-1 1-2-15,-2 0 0 0,2 1-1 0,-3 5 0 16,2 0 2-16,0 6-1 0,-1 0 1 16,0 5 1-16,-3-3-1 0,1 6-4 0,-3 3 2 15,-2-4 1-15,3 3-2 0,0-3 1 16,-3 0 2-16,0-3-2 0,-2-2 3 16,0 1 17-16,1-3 14 0,-1 0 4 15,1-5-3-15,-5-1-4 0,0 0-5 0,14-11-1 16,-8 3-1-16,3-1-5 0,1-4-2 15,4-3-5-15,0 1 2 0,3-2-5 16,0 2-3-16,2-1 1 0,0 3-3 16,0 1 1-16,1 0-2 0,0 5-2 0,-3 4 1 15,0-1-5-15,-2 5 4 0,-1 2-1 16,4 2-1-16,-4 5 1 0,2 3-1 0,-4 2 4 16,1 2-6-16,-1 1 2 0,-1 1-8 15,2-2-13-15,-3 0-7 0,3-2-10 16,0-3-10-16,4-1-18 0,2 1-16 15,0-5-7-15,5-1 4 0,2-3 6 0,-2-3 4 16,5-3 9-16,-1-3 6 0,2 1 3 16,-3-5 11-16,-1-1 14 0,-4-3 21 0,0 3 7 15,-3-2 11-15,-4-1 6 0,-4 3 6 16,-5-1 0-16,-2 3 1 0,-4 2-1 16,-4-1 3-16,0 3-23 0,-5 2 2 15,-2 1-1-15,1 4 1 0,-1 2 0 0,-1 5 6 16,-1 1-1-16,2-1 0 0,1 3 1 15,2 1 1-15,1-1-2 0,3-3 0 0,-1 0 2 16,3 1 0-16,2-2 1 0,2-2 1 16,3-3-7-16,-1-1 4 0,-4-2-7 15,13-2 2-15,-5-1 1 0,0-1-3 16,-1-2 1-16,0 0 0 0,1 2 0 0,-4 0-3 16,2 3 2-16,-6 1-5 0,9-2 0 15,-9 2 3-15,0 0 0 0,12 7 0 16,-9-1 0-16,1 4-1 0,-2-1-1 0,5 3-20 15,-3 1-22-15,2 0-28 0,2 2-38 16,0-1-36-16,2-3-507 0,-4 0 221 16,4-3 147-16</inkml:trace>
  <inkml:trace contextRef="#ctx0" brushRef="#br0" timeOffset="76672.1823">17292 9925 36 0,'22'-10'150'0,"1"7"-16"16,-3-2-4-16,-4 5-6 0,1 2-4 15,-2 1-1-15,-2 0-1 0,-1 6-6 16,-4 1 3-16,-1 3-2 0,-4 5-10 0,-6 4 2 16,1 5-8-16,-5 2-12 0,1 4-5 15,0 3-6-15,2-2-8 0,-1-4-7 16,3 1-2-16,2-5-4 0,0 1-6 15,5 0-5-15,-1-5-4 0,2 0-11 0,0-4-21 16,3-4-27-16,0-1-31 0,1 1-26 16,0-5-24-16,1-1-20 0,-2-4-14 15,-1-3-8-15,-2-1 1 0,-6 0-338 0,9-7 164 16,-9 1 108-16</inkml:trace>
  <inkml:trace contextRef="#ctx0" brushRef="#br0" timeOffset="77352.533">17481 10332 668 0,'-17'-19'-24'0,"-2"2"22"15,-2 2 24-15,2 3 18 0,4-1 12 16,-2 2 7-16,3-2 27 0,0 5-4 15,4-4-2-15,4 3-14 0,6-1-5 0,2-1-8 16,4 1-4-16,4 3-9 0,6-2-4 16,0 0-3-16,1 2-1 0,7-1-4 15,1 2-2-15,-2 1-7 0,3-1-5 0,-3 0-4 16,-2 1-4-16,-2 1 1 0,-1 0-2 16,-4 2-3-16,-1-2 0 0,-1 4 2 15,-1-2-2-15,-2 2 4 0,-1 2-3 16,-2 2-1-16,-2 3 4 0,0 4 1 0,0-2 1 15,2 2 7-15,-2 3 1 0,0 1 2 16,2 2 2-16,0-2-4 0,0 0 3 0,3 1-2 16,2-3 4-16,-1 0-3 0,1-1 3 15,3 0 1-15,2-5-1 0,-2 0-3 16,4-2 1-16,-2-4-2 0,-3-1 0 16,-1-1 1-16,4-4 2 0,-6-2 3 0,2-3-1 15,-2 1-2-15,-4-3-3 0,-2-1-3 16,-4-2-1-16,-2 0-1 0,-4 0-1 0,-4 1-3 15,-4-1 0-15,0-1 0 16,-2 3-3-16,4 4-4 0,1-1 5 0,1 1-4 16,1-1-2-16,0 4-5 0,5-2 1 15,0 2-1-15,4 1 1 0,2 0-1 0,4 1 1 16,5-2-2-16,0 3-2 0,1-1-1 16,3 0 4-16,0 2-3 0,0 0 0 15,-1 0-3-15,2 2 4 0,-2 0 0 16,1 2 2-16,-2 2-1 0,-2 0 3 0,3 1 0 15,-2 3-1-15,0 4 7 0,0-2-7 16,-1 5 4-16,-1-2-1 0,-1 4-1 0,-1-2 3 16,-1 0 1-16,-1 2-2 0,0 0 2 15,0-2-1-15,2-1-1 0,-6-1 4 16,4-1-2-16,-4-1 2 0,2-3 12 16,-2 0 20-16,0-3 8 0,0-2-3 0,-2-3-2 15,0 0-3-15,11-1-1 0,-7-6-4 16,5-1-4-16,-1-4-1 0,3 1-5 0,1-8-2 15,3 3 0-15,2 0-3 0,0-2 3 16,0 5 6-16,0-1 7 0,0 1 2 16,-2 4-1-16,-3 3 6 0,1 2 4 15,-2 2 4-15,-1 4 1 0,1 1-3 0,-3 4-3 16,1 2-1-16,-3 4-6 0,1 1-1 16,-3 1-6-16,0 1-2 0,0 0-10 0,0 0-34 15,-2-1-52-15,0 0-58 0,-2-1-56 16,-2-6-694-16,0 4 298 0,-6-1 198 15</inkml:trace>
  <inkml:trace contextRef="#ctx0" brushRef="#br0" timeOffset="77838.0877">12566 10934 37 0,'0'0'183'0,"0"0"11"15,0 0 8-15,49 6 5 0,-11 3-4 16,15 1 1-16,23 6-2 0,11 5-7 0,2 1-8 15,20 11-13-15,-2 3-12 0,-2-1-14 16,-22-1-5-16,14 9-21 0,-20-7-9 16,-5 1-9-16,-3 0-12 0,-7 0-7 15,-7-5-11-15,-13-3-8 0,-8-6-5 0,-7-2-9 16,-1-2-9-16,-5-4-25 0,-2-2-30 16,-2 1-40-16,-3-5-57 0,2 1-58 15,-2-2-53-15,-3-3-702 0,6-3 313 0,-2-2 207 16</inkml:trace>
  <inkml:trace contextRef="#ctx0" brushRef="#br0" timeOffset="78504.9559">14069 11175 158 0,'0'-7'169'0,"4"1"-2"0,4-3-10 16,10 2-7-16,7 0-6 0,13-4-2 15,15 2-4-15,27-7-3 0,7 6-10 16,6-2-7-16,0 0-7 0,5 3-11 16,-3 0-6-16,-6 3-10 0,-17 2-10 0,-15 2-7 15,-8 0-7-15,-9 0-9 0,-6 2-11 16,-3-2-7-16,-7 2-8 0,-3 2-5 0,-4 0-8 16,-6 0-17-16,-5 0-7 0,-6-2-4 15,4 4 2-15,-4-4 0 0,0 0-2 16,0 0 2-16,-21 2 4 0,21-2 0 0,-17 0 2 15,9 0-1-15,8 0 5 0,-15-2 0 16,15 2-1-16,-13 2-1 0,9 2 2 16,-1-1 14-16,1 5 5 0,2 3 4 15,0 5 5-15,2 2 0 0,0 6 6 0,0 2 4 16,0 7 1-16,-2 7-2 0,2 3 0 16,0 2 0-16,-2 6-6 0,-2 0-1 0,0 1-4 15,2-2-1-15,-2 0-4 0,1-5-12 16,-2-4-25-16,3 1-25 0,0-5-24 15,4-5-32-15,3 2-35 0,2-5-37 16,1-7-537-16,4-3 241 0,3-3 160 0</inkml:trace>
  <inkml:trace contextRef="#ctx0" brushRef="#br0" timeOffset="79432.8864">15820 11647 36 0,'2'-23'174'0,"-6"2"-1"15,-1 4-15-15,-2 3-11 0,-3 4-9 16,-3-1-9-16,-3 6-6 0,-4-1-8 16,0 6-9-16,-2 3-7 0,-5 0-11 0,1 7-6 15,2 2-6-15,2 1-10 0,-2 3-4 16,5-1-7-16,5 3-6 0,0-1-6 16,6-2-3-16,2 1-3 0,6-5-5 0,2-2 1 15,4-1-5-15,5 0-3 0,2-7-3 16,-1 2-4-16,5-3-1 0,3-4-3 15,-2-1 1-15,4-3-4 0,-1 0 2 16,-2-2-4-16,2 0 2 0,-7 3-5 0,2-1 0 16,-2 3 1-16,-1-1-3 0,0 2 0 15,-5 0-4-15,1 2 8 0,1 4 0 0,1 2-2 16,0 2 1-16,1 2-3 16,1 1 2-16,2 0 2 0,4 3-3 0,0-3 0 15,0 3-2-15,3-2 4 0,-2-3 3 16,6-1-1-16,-1 0 1 0,1-3 1 0,-1-3 5 15,2-3-2-15,1-3 4 0,-1-3 5 16,3-5 3-16,0-3 2 0,-1-4 4 16,3-6-1-16,0-5-5 0,-3-4-1 15,-1 0-2-15,-3-5-4 0,-1 1-2 0,-6-1 1 16,0 2 2-16,-6 7 11 0,-1 4 10 16,-2 3 11-16,-3 1 2 0,0 8-5 0,-2 0-5 15,-2 9-4-15,-2 3-4 0,0 4 1 16,0 0-7-16,-6 17 8 0,4 0-6 15,0 10-1-15,0 5-2 0,0 6-4 16,0 2 0-16,2 2-5 0,0-2 2 0,0 2-2 16,2-1-2-16,2-2-10 0,-2-1-26 15,0-5-20-15,0-5-21 0,-2-2-28 0,0-2-15 16,0-3-15-16,0-3-11 0,0-2-4 16,-2-3-14-16,0-1-5 0,-2-3-1 15,-2-5 2-15,-1 0 14 0,-2-4 14 16,9 0 18-16,-14-8 17 0,6 5 18 0,3-5 11 15,-2 0 13-15,5-1 4 0,0-1 6 16,2 1 9-16,6-2-3 0,4-3 5 0,4 0 4 16,8 0-1-16,-2 0-1 0,8-3 6 15,3 2 1-15,6-3 3 0,5 1-1 16,0 0 0-16,-1-2 3 0,-3 2 0 16,-6 1 14-16,-3-1 21 0,-7 3 7 0,-2 3 16 15,-4-2 3-15,-4 1-4 0,-6 5-2 16,-4 1 2-16,-4 0-1 0,2 6 0 0,-14 0 1 15,0 6 7-15,-2 4-4 0,-3 2-6 16,0 3 2-16,2 1-1 0,0-2-2 16,2 3-1-16,3 1 0 0,2-5-6 15,2 0 2-15,4 1-3 0,4-3 1 0,0-1-3 16,6-3-3-16,0-1-3 0,4-2-2 16,0-2-4-16,2-2-1 0,2 0-2 15,0-2-4-15,-1 0-3 0,1 2 4 0,0-2-4 16,-2 0-2-16,-2 0 0 0,2 2 3 15,-2 2 2-15,0 2 4 0,-1 2-6 16,3 1 3-16,-1 1 0 0,0 3-6 0,1 1 3 16,2 1-2-16,0 2-2 0,1-2-14 15,4 1-31-15,0-3-50 0,2 1-44 16,4-1-50-16,1-1-521 0,3-4 239 0,-1-1 157 16</inkml:trace>
  <inkml:trace contextRef="#ctx0" brushRef="#br0" timeOffset="80030.5601">18082 11556 111 0,'-14'2'231'0,"-4"2"-11"0,2 3-13 0,-4 5-19 15,1 3-12-15,-1 6-15 0,4 1-18 16,0 5-9-16,7-2-12 0,0-1-11 15,7 1-11-15,2-1-6 0,5 1-17 16,5-3-1-16,3-3-10 0,5-2-4 0,2-4-10 16,3-3-3-16,1-7-5 0,1-3-6 15,2-3-1-15,1-7-5 0,4-5-4 16,-5-4-4-16,5-8-3 0,0-5-4 0,5-17-1 16,0-7-4-16,-1-3 0 0,-4-1-4 15,-3-4 1-15,-3 5-1 0,-8 8-2 16,-4 7-2-16,-6 8 0 0,2 4 10 0,-4 5 12 15,-1 4 6-15,0 5-1 0,-3 1-1 16,-2 9 3-16,-5 3 0 0,5 5 2 16,0 0-1-16,-17 23 2 0,9 2-10 15,2 11 1-15,-3 3-3 0,2 11 1 0,-1 2-3 16,6 1-1-16,4-1-2 0,0 2-1 16,4-5-3-16,3-2 2 0,2-1-4 0,3-6-1 15,2-7-1-15,0-2-2 0,3-8-2 16,3-3-1-16,-2-7-1 0,2-4-1 15,-1-1 0-15,0-6 0 0,2-4-3 16,-1-2-1-16,1-1 0 0,-2-7-2 0,0 1-2 16,1-3-3-16,-2-1-1 0,-2 0-1 15,-2 0 0-15,-1 2 3 0,-4 1-1 16,2 3 3-16,-5-2-1 0,2 4 0 0,-1 0 1 16,-2 3-1-16,-1 4 5 0,-6 0-5 15,14 6 1-15,-7-1 2 0,1 4-1 16,3 0 2-16,0 1 0 0,1 1 1 15,0 2-2-15,2-1-2 0,-2-3-17 0,3 0-22 16,0 1-31-16,-2-5-42 0,3 3-47 16,-2-2-40-16,-2-4-36 0,0-1-556 0,2-2 270 15,-6-3 178-15</inkml:trace>
  <inkml:trace contextRef="#ctx0" brushRef="#br0" timeOffset="80558.7377">19601 11645 75 0,'6'-13'176'15,"-9"1"-23"-15,-2 4-14 0,-3 1-8 0,-2 3-6 16,-1 0-5-16,-6 4-2 0,0 0-6 16,-1 4-6-16,-2 0-12 0,4 0-4 15,-2 2-4-15,6 1-10 0,-1 1-3 0,5-1-5 16,1 3-6-16,3 0-6 0,1 1-3 15,6-1-5-15,1 3-6 0,3 2-2 16,-1 0-6-16,4 3 4 0,1 2 2 0,-1 4 11 16,2 4 7-16,-4 4-2 0,0 3-1 15,0 1 0-15,1 3 1 0,-2 2-5 16,-3 1-3-16,2 1-6 0,-4-1 0 0,2 2-6 16,-2 0-5-16,0-4 4 0,-4 0-3 15,0-10 8-15,0-2 1 0,2 0 16 16,-2-7 13-16,0-1 20 0,0-4 2 15,2-5-10-15,0-5-3 0,-2-2-10 0,2-4-5 16,0 0-10-16,0 0-4 0,4-25-13 16,0 12-20-16,0-2-22 0,1-2-21 0,-3-1-33 15,2-3-35-15,0 2-40 0,0-2-46 16,-2 2-56-16,1-2-754 0,-1-2 336 16,-4 3 223-16</inkml:trace>
  <inkml:trace contextRef="#ctx0" brushRef="#br0" timeOffset="85433.5694">19185 10005 56 0,'40'-12'91'0,"1"1"-4"15,3 0-2-15,9-1-13 0,29 0 1 16,11-1-3-16,9 0-8 0,27 1-4 0,-21 3-4 16,2 2-3-16,-6 1-10 15,2 0-3-15,-9 4-3 0,-4-2-6 0,-19 4 1 16,-11-1-5-16,-14 1 2 0,-1 0-9 15,-11 0 0-15,-3 0-3 0,-2 0 2 0,-5 0-1 16,-3 0-4-16,-6 1-2 0,0-2 0 16,-8 2-5-16,0-2-1 0,-3 1-15 15,-7 0-16-15,0 0-20 0,0 0-16 16,0 0-16-16,-27-8-221 0,14 5 102 0,-6 3 67 16</inkml:trace>
  <inkml:trace contextRef="#ctx0" brushRef="#br0" timeOffset="85706.7586">20279 9637 44 0,'19'10'58'15,"7"-1"3"-15,3 4-3 0,1 5-1 0,4-1 2 16,-2 0-5-16,3 5-2 0,-5-2 5 15,-2 1 6-15,-5 0-1 0,-2 0 3 16,-8-3 3-16,-3 1 5 0,-8 0-3 0,-4 3-7 16,-6-1-5-16,-9 4-10 0,-6-3-6 15,-11 3 2-15,-2-2-4 0,-4-2-7 16,-2-5-5-16,-1 3-7 0,7-5-24 0,0 0-24 16,2-3-31-16,7-1-37 0,-1-3-278 15,3 4 127-15,8-4 84 0</inkml:trace>
  <inkml:trace contextRef="#ctx0" brushRef="#br0" timeOffset="107474.461">14822 12851 84 0,'0'0'112'16,"-6"-4"-3"-16,6 4-2 0,0 0-3 0,-2-4 0 15,2 4-3-15,0 0-2 0,-4-6 1 16,4 6-2-16,-2-5-4 0,2 5-3 16,-4-10 1-16,2 4-6 0,2 6-2 0,-2-7 4 15,-1 1-2-15,3 6-3 0,-2-6 1 16,0 3-6-16,2 3-5 0,-3-5-2 16,3 5-6-16,-2-6-5 0,2 6-5 0,0 0 2 15,5-6 2-15,2 4-4 0,5-1-3 16,2 2 0-16,10-1-5 0,3-1-3 15,5 1-3-15,10-3 2 0,7 2-5 16,13-1-2-16,29-4 0 0,0 3-5 0,10-1-2 16,5 0-1-16,30 0 1 0,2 3-4 15,5-3-2-15,3 4-2 0,5 0-2 0,-1 0-3 16,7 0 2-16,1-2-3 0,1 1-1 16,1 3-4-16,4 1 2 0,-1-2-5 15,4-2 1-15,-4 6 2 0,-4-3-2 16,-1-3-2-16,3 3 1 0,-2-1-2 0,-3 1-3 15,-9 0 0-15,-5-2 2 0,-26 4-1 16,-8-2-1-16,-7-2 0 0,-6 2-2 0,-18 0 2 16,-12 2-2-16,-5-4 0 0,-13 4-1 15,-3-2 1-15,-6 0-1 0,-4-2-3 16,-3 2-9-16,-5 0-11 0,-3-2-15 16,1 2-16-16,-4-2-18 0,0 2-25 0,-3-2-28 15,-2 0-25-15,-3 0-31 0,-3-1-34 16,-5-3-513-16,-2 4 248 0,-2 2 163 0</inkml:trace>
  <inkml:trace contextRef="#ctx0" brushRef="#br0" timeOffset="110627.8075">13252 9224 35 0,'9'0'53'0,"-1"2"1"0,0 0-2 15,2-2 5-15,4 1-3 0,0 1-3 0,6-2 3 16,3-2-4-16,7 1 1 0,10-3-3 15,11-4 1-15,27-3 1 0,9-6-7 16,10-3-1-16,28-2 3 0,13-5-6 16,7 1 0-16,7-1-4 0,5-4 0 0,3 3-6 15,-4-5-2-15,1 3 4 0,-1-1-1 16,1-1-5-16,-1 1-1 0,1-1 3 16,-1-3-5-16,-5 3 1 0,-3 2 2 0,1-3-6 15,-8 2 3-15,1 3-1 0,0 0 0 16,-7 3-5-16,-2 0 1 0,-6 0-3 15,-2 3 0-15,-8-1-2 0,-20 5-3 16,-2-1-1-16,-4 3 5 0,-2-2-3 0,-6 1-3 16,-4 6 0-16,-18-3 1 0,-11 5-7 0,-10 1 3 15,1 0 1-15,-9 3-2 0,-5-1 4 16,1 2-1-16,-8 1-4 0,2-1-1 16,-5 1 2-16,0-2-4 0,-2 4 2 0,-1-4 7 15,-3 4-5-15,0-1 0 0,-1-1 0 16,0 2 5-16,-3-2-7 0,2 3 2 15,-1-4-4-15,-2 2 5 0,-6 2-2 16,11-4-2-16,-7 2-2 0,0-2 0 0,-4 4 1 16,2-6-17-16,-2 6-5 0,-4-9-1 15,2 3-2-15,-2 0-2 0,0 2-4 0,-1-2-1 16,1 0-1-16,-2 0 1 0,0 2 3 16,2-2 4-16,-1 0 0 0,-2 0 2 15,1 0 1-15,2-1 2 0,-2 1 0 16,0-2 3-16,-1 1-1 0,-2 1 3 0,1-3 5 15,-2 1-3-15,-1 1 3 0,-1-1 0 16,-4 0 4-16,2 0-2 0,-4 1 1 0,2-1 3 16,-3 1 5-16,-5 0-3 0,2 0 3 15,-2 0-2-15,1 2 2 0,-1 0 3 16,4 2-4-16,-2-2 4 0,1 1 1 16,4 3 1-16,0-4-3 0,0 4 5 0,4 0 5 15,1-1-2-15,-1-1 5 0,4 2 4 16,-1-1 2-16,2-1 0 0,1 1-2 0,7 2 0 15,-15-1-3-15,15 1-1 0,-11-3 5 16,7 2-5-16,4 1-4 0,0 0 6 16,-10-2-4-16,10 2 1 0,0 0 1 15,0 0-6-15,0 0-2 0,27 6-2 0,-7-3 2 16,5 3-2-16,0 1-2 0,7 5 7 16,0 0 0-16,3-1-10 0,-1 4 7 0,3 2-4 15,-5-1 3-15,5 3-2 0,-5-2-3 16,-4 2 2-16,-1 2-1 0,-3-2 2 15,-4 2 8-15,-4 1-14 0,-4-1 9 16,-2-1-1-16,-3 5-5 0,-4 0 6 0,-8 0-4 16,-2 1 0-16,-7 3 5 0,-5 0-4 15,-7 0-1-15,-4 2-1 0,-1-2 8 16,-1-2-3-16,5-7 4 0,2 0 4 0,-1-4 4 16,5-3 3-16,2 1 3 0,-2-3 4 15,3 0 5-15,2-4 2 0,1-1 4 16,0-2-1-16,4-2-3 0,-1-2-7 0,-1-5 1 15,2-1-6-15,1-2 1 0,2-6-6 16,-1-2-2-16,0-4-2 0,1-3-2 16,2-4 1-16,2-7-4 0,-3-4-3 0,3-1-2 15,0-2-1-15,4 1 1 0,-2-2-3 16,-1 4 0-16,3 4 1 0,0 3-3 16,0 3 2-16,0 1 0 0,0 4 0 0,0 2-5 15,0 4-9-15,0-1-21 0,0 5-10 16,3 0-19-16,-1 3-11 0,0 3-11 15,2 2-20-15,0 3-32 0,-4 2-327 16,13 2 158-16,-7-1 103 0</inkml:trace>
  <inkml:trace contextRef="#ctx0" brushRef="#br0" timeOffset="113756.1406">8083 11728 58 0,'0'0'105'0,"-5"-6"8"0,5 6-2 0,-2-4-6 16,2 4-3-16,0 0 4 0,-4-4 2 0,4 4 0 15,-4-5 1-15,4 5 3 0,0 0-4 16,-4-3 0-16,4 3 1 0,0 0-4 16,0 0-3-16,-2-6-3 0,2 6-5 15,0 0-4-15,0 0-8 0,0 0-4 0,0 0-11 16,0 0-6-16,0 0-10 0,0 0-3 16,0 0 6-16,-4 19 6 0,6-1 3 15,2 7 1-15,0 10 2 0,4 13 1 0,2 5-6 16,0 25-4-16,2 3-4 0,-3 1-3 15,4 0 0-15,-3-3-5 0,1-1-3 16,-1-1-2-16,-1-14-6 0,0-10-2 0,-3-2 0 16,0 0-4-16,0-1-2 0,0-8-6 15,-1-2-1-15,-1 0-1 0,1-3-4 16,-1-9-8-16,-2 1-6 0,0-3-7 0,0-5-8 16,0-1-7-16,0-4-10 0,0 2-14 15,-4-7-27-15,0 0-25 0,-4-1-8 16,-2-3-19-16,-4-1-4 0,-2-4-1 15,-3 0 3-15,-2-4-3 0,0-2 8 0,-5-3 11 16,0-1 4-16,-4 1 16 0,0-3 7 16,1 0 10-16,-3-1 18 0,2 2 9 0,3-1 26 15,-1 1 18-15,6-2 24 0,0 6 11 16,6-3 8-16,-3 5 7 0,2-6-1 0,4 7 0 16,1-1 2-16,2 0 8 0,3 1 8 15,5 2 4-15,0 0-1 0,0 0-3 16,25 8-2-16,-10-3-7 0,8 4-4 15,1-1-5-15,3 3-3 0,5 1-3 0,0 0-6 16,1 1-3-16,-1 0-3 0,2-2-3 16,-4 3 0-16,-5-3-4 0,1 1 0 15,-5-3-6-15,2-1-2 0,-6-1 1 0,0 1-2 16,-2-2 0-16,-3 0-1 0,1-1-3 16,-4-2-5-16,2 2-5 0,-5-2-15 15,2 0-17-15,-2 0-28 0,2-3-24 0,-8 0-28 16,0 0-19-16,18-8-4 0,-12 2-12 15,2-1-6-15,1-4-2 0,0-2-11 16,3-3-356-16,3-1 178 0,0-2 118 0</inkml:trace>
  <inkml:trace contextRef="#ctx0" brushRef="#br0" timeOffset="113980.4511">8659 12771 231 0,'15'-24'26'0,"-3"10"16"0,-2 0 10 16,-2 5 13-16,-2 2 5 0,-2-2 13 15,0 6-1-15,-2-1 15 0,-2 4 2 16,0 0 12-16,0 0 8 0,-14 11 2 0,0 1 8 15,0 1 4-15,-5 3-4 0,-3 3-2 16,-4 1-2-16,-2-1-4 0,-2 2-5 16,-4 4-7-16,1 0-6 0,-4-2-9 0,-1 2-10 15,2-2-9-15,0-3-6 0,7-1-5 16,-3-1-10-16,4 0-11 0,1-4-17 16,3-1-24-16,4-1-29 0,-2-1-34 0,5-2-27 15,0 1-29-15,4-2-21 0,1-1-18 16,2 1-24-16,-2-4-512 0,2 0 235 15,-2-2 156-15</inkml:trace>
  <inkml:trace contextRef="#ctx0" brushRef="#br0" timeOffset="114311.4706">7654 12858 154 0,'-7'-3'137'0,"7"3"-3"16,0 0-3-16,11-8-2 0,-3 6-3 0,9-4-5 15,4 1-9-15,7-1-6 0,5-4-7 16,7 3-4-16,3-1-8 0,7-1-4 16,4-1-5-16,1 1-7 0,0-1 3 0,2 1-7 15,-4-1-7-15,0 3-1 0,-2-4-8 16,-11 6-1-16,-2 0-2 0,-9-1 2 15,-3 2-2-15,-3 0 3 0,-4 0-5 0,0 2-2 16,-1 1-6-16,-4-3-1 0,-2 2-7 16,0 0-5-16,-4 2-15 0,-8 0-18 15,13 0-28-15,-13 0-40 0,8 2-38 0,-4 1-37 16,-4-3-45-16,7 4-440 0,-3-2 216 16,-2 2 143-16</inkml:trace>
  <inkml:trace contextRef="#ctx0" brushRef="#br0" timeOffset="124442.2434">3977 8091 83 0,'19'9'101'0,"1"0"-11"16,12 7-1-16,11 5-1 0,23 9-5 15,5 2 2-15,8 3-10 16,20 9 4-16,8 0 3 0,4-1 0 0,12 1 1 16,6-2-1-16,3-3 4 0,5-4 0 0,9 3-1 15,5-6-3-15,9 2-4 0,7-3-1 16,5-1-5-16,-1-3-5 0,3 0-5 0,6 0-3 16,50 3-2-16,-1 1-5 0,0-3-2 15,-45-3-7-15,47 6-4 0,-3-1 0 16,-1 1-3-16,-43-9-4 0,43 7-5 0,-45-9 0 15,4 2-4-15,-4-2-3 0,2-3-3 16,0-2 0-16,-4-4-2 0,-3-2-3 16,4-3-1-16,-3 0 0 0,-2-4 0 0,-6-2 1 15,-4-2 3-15,-5 0-3 0,-3-4 3 16,-1-2-1-16,2-1-3 0,-3-1 0 16,1 0-4-16,-7-4 2 0,0 1-4 15,-3-4 0-15,-8-6 1 0,-3 0-3 0,-3-2-2 16,-2-4 0-16,-1-3-7 0,-5-4 2 15,0-4-1-15,-3-1-2 0,-6-2-1 0,-4-1-2 16,-5-6-2-16,-8-1 2 0,-6 0 0 16,0-7-4-16,-6-2 3 0,-7-5 2 15,-3-4-4-15,-3 3 4 0,-7-5-3 16,-6-1-5-16,-11 10 2 0,-4-2 3 0,-5-5-4 16,-6 2 3-16,-3-3-4 0,-8 2 6 15,-6-1 1-15,-9 5-3 0,-5 10 3 16,-8-6-3-16,-5-23 3 0,-9-3 1 0,-10 2 1 15,-8-14-3-15,-9 5 2 0,-5 1 4 16,-9 6-1-16,-10 3-1 0,-5 4-2 0,-10 1 1 16,-12 4 2-16,-9 3-3 0,-10 0-4 15,-5 5 6-15,-13 1-1 0,-10 2 1 16,-37-9 2-16,-10 4-1 0,-8 5 1 16,-4 5 2-16,-1 3-3 0,0 6-2 0,-5 3 3 15,-10 4-1-15,-8 6 5 0,4 1-2 16,-7 5-1-16,-1 6 0 0,-6 2 2 0,-3 7 0 15,-5 3-2-15,-3 5 1 0,-5 2 1 16,-2 4 2-16,3 2 0 0,1 5-2 16,-1 2-2-16,4 3 6 0,54 1-7 0,3 1 3 15,2 4 0-15,6 1-3 0,-3 1 0 16,3 6-1-16,2-1 7 0,5 5-7 16,5-3 4-16,8 5-5 0,5 2 4 0,1-1-3 15,5 4 4-15,3 2-3 0,6-2 1 16,5 3 0-16,8-3-3 0,1 0 4 15,10-2 1-15,10 0-3 0,4 3 1 16,19-6 2-16,7-3 0 0,6 4 0 0,6 1 2 16,5-1-2-16,6 1 2 0,5 6-1 15,7-4 1-15,1 8-8 0,-1 5 10 0,7 1-5 16,2 7 1-16,7 1-1 0,-1 2 3 16,12-8-2-16,0-2 0 0,6 0 4 15,2-2-1-15,4 4 0 0,2-4 1 16,2 0-1-16,2 4 0 0,2 1 2 0,2-1 1 15,2-3 4-15,0-2-8 0,4-3 3 16,0 0-6-16,1-8 0 0,-1-2-9 0,-1-5-8 16,2 1-6-16,-3-6-12 0,-2-2-10 15,4-1-15-15,-2 0-8 0,-2-4-12 0,1-2-12 16,-3-1-12-16,1-1-20 0,-3-2-298 16,2-3 144-16,-1-1 96 15</inkml:trace>
  <inkml:trace contextRef="#ctx0" brushRef="#br0" timeOffset="125865.8485">4117 7389 33 0,'0'0'81'0,"-20"0"-4"0,12 0-8 15,-5 0-5-15,1 2-5 0,-4-1 2 0,-2 2-4 16,-2 1-5-16,2 0-1 0,-8 1-3 15,-1 3 1-15,-7 0-4 0,-2 3 0 0,-3-2-3 16,-7 8 11-16,-5 1-10 0,-14 6-4 16,-1 3-5-16,-3 1 2 0,-2 3-2 0,-1-2 4 15,3 3-6-15,-4 0 5 0,-1 3-5 16,1-1-4-16,0 3-1 0,-1-1-3 16,5 0-3-16,-2 3-2 0,6-2 5 15,-1 1-2-15,1 4-5 0,1-1 4 16,3 2-4-16,0 3-1 0,3-3-4 0,-1 0 2 15,4 6-2-15,0-2 0 0,4 3-3 16,0 1 5-16,3 5-2 0,3 2-3 0,-1 2 4 16,3 6 2-16,5 3-8 0,0 6 3 15,-2 18 2-15,4 4 0 0,2 6 1 16,9-1 4-16,4-11-7 0,3 2 2 0,4 0 0 16,-1 23-5-16,7-17 2 0,-1 25 14 15,0-2-16-15,3 0-1 0,2-18 0 16,-2 23 3-16,2-4-1 0,2-17 1 0,0 24-3 15,0 2 0-15,4 3 4 0,0-4 4 16,2 2 2-16,4-3 0 16,5-2 4-16,-1-3 1 0,8-4 1 0,0-5 2 0,10-3 3 15,4-2-1-15,5-4 0 0,7-2 1 0,9-4-2 16,2-4 0-16,7-1-1 0,1-5-2 16,1 0-1-16,1-1-3 0,1-1 0 15,2 1-1-15,2-4 0 0,2-3-3 16,4 1 1-16,1 0 0 0,-1-6-2 0,1-1 1 15,3-1-5-15,3-6 3 0,-1-1 3 16,5-5-1-16,5-3-1 0,-5 0 2 16,6-4-1-16,2-3-3 0,0-1 0 0,0-5 1 15,3-4 1-15,2-3 0 0,3 1 0 16,0-7-1-16,-21-5 4 0,3-3 4 16,-1-1 4-16,-1-2 1 0,-1-2-3 15,-3-3-2-15,-5-2-2 0,1 0-2 0,-14-7-4 16,-10-2-5-16,-1-1-3 0,-7-1-3 15,-3-4-10-15,1 2-2 0,-9-4-4 0,0 1-8 16,-4-1 0-16,-7 0-10 0,0 0-2 16,0-1-5-16,-5-1 1 0,-2-2-3 0,-3-2-2 15,-5 1-5-15,1-2-7 0,-7-4-6 16,-2 6-4-16,-4-9 1 0,-3 1-9 16,-3 0 4-16,-5-3 4 0,-3-5 4 15,-2 1-2-15,-6-5-5 0,1 2 7 0,-7-6 0 16,0 3 6-16,-3-2-1 15,1 0 6-15,-4 1 11 0,3 1 5 0,-3 1 10 0,-2 0 14 16,3 3 1-16,-2 0 10 0,-1-2 1 16,0 1 4-16,2 2 6 0,-1 0-5 15,1 0 8-15,9 6 12 0,1-2-1 16,5 8 9-16,0-5 5 0,1 3 4 16,6 1 5-16,-1 0 4 0,4 3-1 0,0-1 0 15,1 2 2-15,4-1 1 0,-2 3-1 16,2-2 0-16,4 4 6 0,2-1 1 0,2 3-2 15,0 0 3-15,0 0-2 16,0 0-3-16,21 5 0 0,-6 1-3 0,-1 3-2 0,8 1 3 16,5 6-4-16,5 1-6 0,6 3 0 15,7 4-5-15,14 4-5 0,3 4-3 16,3 3-1-16,3-1-5 0,-7 2-2 16,0 0-3-16,-3 1-4 0,-3-4-2 0,-13-2-2 15,-6-1-3-15,-2-2-1 0,-7 0-1 16,1 2-4-16,-9 1 3 0,-7 2-3 0,-5 2 2 15,-5-1-2-15,-11 5 2 0,-5 5 3 16,-21 17 5-16,-5 0 2 0,-8-4 4 16,-7 4 6-16,-8 7 6 0,-6-1 5 0,9-12-11 15,-13 7 5-15,12-10-3 0,-1-4-2 16,3-3-5-16,4-1-2 0,5-5-15 16,14-5-13-16,4-7-21 0,2-10-27 15,7 2-20-15,-1 0-31 0,8-6-19 0,-1 1-23 16,8-3-23-16,5-2-14 0,2 0-30 15,4-2-456-15,6-1 229 0,1-3 152 0</inkml:trace>
  <inkml:trace contextRef="#ctx0" brushRef="#br0" timeOffset="137567.0107">6565 14380 155 0,'6'-24'157'0,"4"5"-5"0,-4 0-7 16,-2 3-1-16,0 1 1 0,-4 5 2 16,0-5-4-16,-2 6-4 0,-4-1-8 0,-3 3-9 15,-6 4-11-15,-3 3-5 0,-12 6-6 16,-5 8-2-16,-26 15 4 0,0 7 1 15,-1 10-3-15,-14 14 0 0,19-4-3 16,-6 16-8-16,17-9-4 0,5-2-6 16,7 2-15-16,12-13-4 0,10-5-7 0,8-3-3 15,6-6-3-15,8 4-7 0,10-2-4 16,5-1-3-16,7-5-2 0,6-2-7 0,4-7-2 16,5-4-2-16,1-3-6 0,-1-5-1 15,-3-4-9-15,-3-7-3 0,1-7 1 16,-4-1-6-16,1-5-2 0,-3-10-6 0,-1-2 1 15,-1-9-10-15,4-17-3 0,-4-7-3 16,-5-2-1-16,-3-8 4 0,-2 4 1 16,-8 9 2-16,-3 10 5 0,-5 7 5 0,1 6 12 15,-2 7 8-15,-3-1 1 0,0 9 6 16,-2 5 9-16,0 6 6 0,0 6 6 0,-2 0 4 16,2 18-4-16,0-1 0 0,2 9 0 15,1 1 8-15,-1 3-12 0,3 6-3 16,-1-1-4-16,2 0 0 0,-1 1 0 15,-1-4-7-15,0-1-1 0,-2-5-1 0,1-1-2 16,-1-4 3-16,-2-4-2 0,3 0-3 16,-1 0 5-16,0-5-5 0,0-3-2 0,0-6 2 15,0-2-6-15,-4-1 3 0,16-7-3 16,-6-1-5-16,3-2 1 0,-1 1-4 16,1 1 0-16,2 1 0 0,-1 1-1 15,0 2 2-15,0 1-4 0,1 3-1 0,-2 0 6 16,4 5-5-16,-3 1 8 0,2 1-6 15,-4 1-5-15,2 3-1 0,4 1-8 0,-1 1-10 16,-1 1-11-16,0-4-12 0,0 5-20 16,-1-8-19-16,-2 0-23 0,-1 1-29 15,3-1-14-15,-2 2-19 0,-2-6-20 16,-1 3-9-16,0-6-2 0,2 0-13 0,-12 0-461 16,18-6 230-16,-11 0 152 0</inkml:trace>
  <inkml:trace contextRef="#ctx0" brushRef="#br0" timeOffset="138045.6187">7379 14944 781 0,'2'-13'6'0,"-2"-4"17"15,-2 4 13-15,2 1 19 0,0 3 15 16,0-1 6-16,0 2 8 0,2-2 1 0,2-1 1 16,2 4 4-16,2 2-3 0,3-2-3 0,4 3-7 15,0 1-6-15,1 2-6 0,0 1-11 16,2 1-1-16,0 2-5 0,0 3-4 16,-3 0-2-16,0 5 3 0,-2 0-5 0,-1-1-1 15,-4 4 1-15,-3-4 4 0,2 3 6 16,-5-2 8-16,0-1 4 0,0 1 0 0,-4-5-1 15,2 3-1-15,0-1-2 0,0-4-4 16,0-4-6-16,2 4 0 0,-2-4-10 16,0 0-4-16,21-10-3 0,-8 2-5 15,6-5-4-15,-1 2-5 0,6 1-4 0,-3-1-1 16,3 3-3-16,-2 0 1 0,0 4-3 16,-1 1-3-16,-2-1 3 0,-2 8 1 15,2-1-3-15,-4 1 1 0,1 2 1 0,0 2 1 16,-2 2-1-16,1 1 0 0,0-4 2 15,0 1 5-15,-3 0-5 0,6-3 0 16,-4 3-1-16,1-3 3 0,0-2-1 0,0 0-3 16,-1-3-1-16,0 0 4 0,-2 0 0 15,0-3 0-15,2-1 6 0,-2-2 1 16,-1-2 1-16,-1-1-3 0,-1-3 0 0,-3 3 0 16,3-4 2-16,-5 1 1 0,0-1-6 15,0-1 1-15,-4 1-2 0,-2 2-3 16,-2-3-3-16,-2 1 2 0,-5 4-4 15,-2 0 3-15,-1 2-2 0,-1 4-1 0,-3-1-12 16,0 2-12-16,0 2-21 0,0 0-30 16,3 0-34-16,0 0-34 0,2 2-28 0,3-1-29 15,2 2-21-15,2 0-601 0,-2 0 279 16,8-3 183-16</inkml:trace>
  <inkml:trace contextRef="#ctx0" brushRef="#br0" timeOffset="138875.8528">8328 14676 16 0,'0'0'201'16,"0"0"-4"-16,0 0-8 0,0 0-11 0,-6 21-17 16,6-11-12-16,-2 1-14 0,2 0-8 15,0 6-16-15,0-1-10 0,2-1-9 0,0 1-10 16,0-1-7-16,2-1-6 0,-1-2-8 15,-3 0-2-15,2-3-11 0,0 2 5 16,0-1-3-16,0-3 0 0,0-1-1 16,-2 2-4-16,5-6-5 0,-5-2-4 0,0 0-1 15,12-2-3-15,-12 2-4 0,11-6 0 16,-3 2-2-16,0 0 0 0,0 0-3 0,0 1-1 16,0-5-1-16,0 6-1 0,1 1 0 15,0-2 1-15,1 3-1 0,3 0 1 16,-1 0-2-16,-1 4-1 0,2 0-2 15,1 2-4-15,0-2 3 0,-2-1-5 0,1 3 1 16,-1 2 0-16,-1-6 0 0,0 1 2 16,-3-1 5-16,0 4 5 0,4-6 9 0,-4 0-4 15,-8 0 1-15,18-3 1 0,-7-3-5 16,0-2 0-16,2-2-2 0,-3-1-2 16,7-4-4-16,-2-1-3 0,1-1 1 15,4 1-4-15,3-3-1 0,1-1-4 0,-4 7-1 16,4 0 1-16,-3 3-2 0,0 2 0 15,0 3 1-15,-1 5 3 0,-2 0-4 0,1 3-2 16,-1 3 1-16,-4 4 0 0,2-1-2 16,-4 2 2-16,-2 2 0 0,1 1 1 15,0 2-3-15,-3-3-5 0,0 1-6 16,3-2-5-16,-3 1-14 0,3-2-6 0,2 0-13 16,-1-7-11-16,3 2-17 0,2-3-7 15,2-1-8-15,1-2 3 0,0-2 5 16,4 0 10-16,1-2 10 0,1-3 5 0,-2 1 15 15,2-2 14-15,-2 0 19 0,-3 0 26 16,-5 3 18-16,0-3 16 0,-2 4 12 16,-1-4 5-16,-4 2 4 0,-3 2 1 0,-2 1-1 15,-4 3-8-15,0 0 0 0,0 0 0 16,0 0-3-16,0 0-7 0,-23 7-2 16,16-4-1-16,-1 1-11 0,2 3-3 0,0-3-4 15,1-1-3-15,-2 2-4 0,5 0-2 16,2-5-2-16,0 0-4 0,0 0 5 15,9 6-5-15,-9-6-5 0,15 0 2 0,-7-3 0 16,-8 3-3-16,20-2-1 0,-10 2-2 16,1 0 1-16,-3 2 2 0,2 1 1 15,-1 2 3-15,2 0-3 0,-1 5 1 0,0 1-7 16,0 3 4-16,0-1 1 0,-2 0-5 16,3 2-6-16,-1-1-1 0,1-1-28 15,-2-3-24-15,-1 1-31 0,-2-4-25 16,0 2-22-16,2-3-28 0,-2-2-29 0,-2 0-22 15,-2 2-4-15,-2-1-23 0,0-5-513 16,-12 7 255-16,-2-5 168 0</inkml:trace>
  <inkml:trace contextRef="#ctx0" brushRef="#br0" timeOffset="139208.3259">6157 15529 41 0,'-49'15'168'16,"11"-1"8"-16,10-4-6 0,8-1 2 15,7-2 3-15,4 0 2 0,9 0 8 0,11-6 12 16,8 2-8-16,15-3-4 0,14-3-5 16,43 2-3-16,7-6 3 0,35-3-7 15,11 0 0-15,15 2-10 0,16-1-9 0,7-1-11 16,10 3-7-16,6 3-7 0,1 0 0 15,0 1-3-15,-5 3-5 0,0 3-7 16,-4-3-10-16,-10 8-9 0,-7-6-9 0,-10 3-11 16,-6 3-11-16,-15-2-6 0,-30-1-21 15,-9-5-34-15,-9 5-39 0,-25-2-30 16,-14-1-38-16,-10-2-35 0,-9-2-48 0,-4-1-36 16,0-2-34-16,-5 0-24 0,-3-3-32 15,-4-5-656-15,0-2 329 0,-2 1 218 0</inkml:trace>
  <inkml:trace contextRef="#ctx0" brushRef="#br0" timeOffset="139400.2343">10631 14683 36 0,'12'-6'160'0,"-2"3"-15"0,-2-1-13 15,0 0-14-15,-1 3-16 0,-1-2-24 16,-6 3-30-16,11 0-28 0,-11 0-32 0,0 0-31 16,8 4-224-16,-8-4 91 0,-6 10 60 0</inkml:trace>
  <inkml:trace contextRef="#ctx0" brushRef="#br0" timeOffset="139534.1859">10556 14965 86 0,'2'21'246'0,"4"-5"1"0,2-2 7 0,3 0-4 16,1-1-8-16,1-1-9 0,2 1-17 15,-1-1-21-15,2-3-23 0,-2 1-22 16,-1-2-30-16,0-1-38 0,-2 2-46 0,-3-5-61 16,0 0-77-16,-2 0-59 0,-6-4-601 15,2-2 259-15,-2 2 171 0</inkml:trace>
  <inkml:trace contextRef="#ctx0" brushRef="#br0" timeOffset="140311.945">11734 14030 151 0,'2'-8'171'0,"-2"2"1"15,0 1-11-15,0 5-6 0,0-8-12 0,0 4-17 16,0 4-13-16,-8-8-6 0,0 7-11 16,-3-3-7-16,-2 2-2 0,-2 2-6 15,-3 2-3-15,-4-2 0 0,1 3 1 0,-7-1-1 16,1 4 1-16,0-1-4 0,-3 2-4 16,5-2-3-16,-1 2-3 0,2 2-5 15,4-3-4-15,-2 4-4 0,5 1 0 0,1 4-3 16,2 2-3-16,4 2 5 0,0 4-2 15,3 2 2-15,3 3 0 0,2 3 3 16,2 7 5-16,4 4-1 0,-2 2 0 16,5 7 3-16,-1 2-9 0,0 1 4 0,0-1 7 15,2-1-5-15,-2 1 0 0,2-4 1 16,0-1 6-16,1-3-9 0,-1 1-3 0,3 0-6 16,-5-8 8-16,3 0-6 0,-1-4-1 15,0 1-8-15,4-1-1 0,-2-5-1 16,0 1-3-16,3 1-6 0,0-10-3 15,2-1-5-15,-1-3 2 0,6 1-4 0,-2-3-4 16,6-3-9-16,1-5-12 0,3-2-8 16,2-4-14-16,1-1-16 0,1-3-21 0,-4 0-26 15,1-4-33-15,-4-5-34 0,1 0-33 16,-5 2-39-16,-5-9-36 0,0 2-728 0,-8-3 338 16,-2-3 223-16</inkml:trace>
  <inkml:trace contextRef="#ctx0" brushRef="#br0" timeOffset="140709.1043">11603 14739 90 0,'-9'-14'121'0,"7"3"-17"16,2 1 1-16,5-1 1 0,3 1 0 0,3 3-7 15,4-3-11-15,3 1-8 0,6 1-5 16,1-2-14-16,9 0-24 0,-2-3-20 16,4 5-17-16,-2-7-22 0,1 2-18 15,0-1-14-15,-3 0-8 0,0-5-5 0,-3 0 4 16,-2-4 6-16,0-4 7 0,1-1 13 15,-8-5 11-15,-4 4 24 0,1-2 14 0,1 0 18 16,-6-1 25-16,0 7 14 16,-3 4 15-16,2 1 10 0,-3 3 0 0,-2 3-1 15,3 0 0-15,-5 4 23 0,2 4 13 16,3 6 4-16,-9 0 3 0,17 12-1 0,-9 3-7 16,2 4-3-16,2 6-10 0,-2 6-6 15,1 3-6-15,-1 2-7 0,3 1-13 16,-2 6-6-16,1-1-7 0,-6-2-11 15,6-2-3-15,-6-1-5 0,2-2-13 16,-2 1-15-16,3-4-15 0,-5-4-23 0,0-3-23 16,1 0-21-16,-3-6-18 0,2-2-21 0,-2-3-13 15,-2 2-8-15,4-3-15 0,0-1-5 16,-1-3-1-16,1 0-4 0,2-2-5 16,-2 0-2-16,5-3-2 0,-2 2 8 15,1-2-315-15,2-1 157 0,3 0 103 0</inkml:trace>
  <inkml:trace contextRef="#ctx0" brushRef="#br0" timeOffset="140924.6858">12522 14883 798 0,'16'0'-59'0,"2"-4"16"15,-2 1 21-15,2-7 16 0,-2 3 12 16,-1-3 21-16,0-3 2 0,0-1 9 0,-3 1 10 16,0 1 15-16,-2 1 7 0,-4-3 10 15,0 4 9-15,-2 0 5 0,-2 2 3 16,-2 3 2-16,0-1 5 0,-2 0-1 0,2 6 5 16,-10-2 3-16,10 2-1 0,-14 8 0 15,4-2-8-15,2 3-6 0,2 2-6 16,0 2-8-16,-1 1-8 0,3-4-5 0,2 3-7 15,0-1-8-15,4 1-7 0,2 0-12 16,3-1-18-16,3-1-27 0,-2-1-31 16,4-1-40-16,2-1-36 0,3-3-22 0,2 0-20 15,0-2-10-15,3-1-16 0,-2-4-455 16,4 2 218-16,1-6 143 0</inkml:trace>
  <inkml:trace contextRef="#ctx0" brushRef="#br0" timeOffset="141306.3033">13083 14838 515 0,'14'-5'19'0,"-5"2"16"16,-5 2 18-16,-4 1 14 0,0 0 19 15,0 0 16-15,0 0 14 0,0 0 16 0,-21 18 6 16,13-10 1-16,-1 2-6 0,0 1-12 16,1 0-10-16,0 1-9 0,1 1-12 15,3 0-6-15,2 0-9 0,4 1-7 16,2-1-6-16,3-1-8 0,5-3-13 0,4 4-17 16,0-8-15-16,5 0-18 0,5-2-15 15,-1 0-4-15,4-6 1 0,1-1-3 16,4-5 1-16,0-4-1 0,2-8 5 0,0-6 1 15,-2-4 0-15,8-14-2 0,-3-6-3 16,-3-8 4-16,-3-2-6 0,-3-8 4 16,-4-1 2-16,-6-2 3 0,-5 3 10 0,-6 14 17 15,-3 11 26-15,-4 9 15 0,0 4 11 16,-4 7 9-16,-2 5 14 0,-2 6 6 16,-1 7 5-16,1 5 1 0,6 1 0 0,-17 16 0 15,9 4-6-15,-2 7-5 0,4 7-5 16,0 4-10-16,2 3-6 0,0 11-6 15,2-6-8-15,2 1-13 0,0-1-14 0,4-3-15 16,-4 0-22-16,2-3-22 0,0 2-26 16,-2-12-27-16,2 2-20 0,-2-4-23 15,2-2-14-15,-2-5-17 0,2-4-17 0,-2-3-24 16,0-3-478-16,0-4 233 0,0 1 154 16</inkml:trace>
  <inkml:trace contextRef="#ctx0" brushRef="#br0" timeOffset="141865.6909">13519 14769 8 0,'0'-10'85'15,"0"3"-6"-15,2-2-8 0,2 1-4 16,0 2-10-16,3-1-4 0,-1 3 2 16,4-4-2-16,-1 2 1 0,2 3 3 0,-1-1 1 15,2 2-7-15,2 0 6 0,-2 2-1 16,3 0 0-16,0 2 1 0,2 2 9 15,-1 1-6-15,2-1 3 0,-2 2-2 0,2 0-5 16,3 3-3-16,-3 1-2 0,2 3-6 16,-4-6-4-16,2 6-5 0,-4-2 1 15,-1-1-1-15,0 5-4 0,-2-7 4 0,-3 5 3 16,-2-4 7-16,0 0 3 0,-2-1 3 16,-1-1 7-16,-1 1 8 0,1-2 3 15,-3 1 2-15,2-4 5 0,-2-3-3 0,0 0-5 16,0 0-3-16,0 0-7 0,8-14-6 15,0 7-5-15,1-4-6 16,3-2-2-16,6 2-5 0,0-3-6 0,2 6-3 0,3-4-3 16,-2 5 0-16,-2 1-4 0,0 0-2 15,0 4 0-15,-2 2-3 0,0 2-1 16,-2 4 2-16,-1 0 1 0,0 2 0 16,-4 3-1-16,0-3 0 0,1 5 1 0,2-6 2 15,-3 3 2-15,3-2 0 0,0 0 3 16,2-2-4-16,1 2 1 0,4-8-3 0,-4 3 0 15,8-6-1-15,-3 3 0 0,3-6-2 16,-2-2 5-16,0 1 0 0,-3-2 0 16,-1-3 6-16,-4 0-3 0,-2 1 1 15,-4 2-2-15,-1-4-4 0,-7 3 3 0,-3-3-8 16,-3 6-2-16,-4 0-4 0,-2-1-12 16,-4 3-15-16,4-3-22 0,-3 2-22 15,2 3-31-15,0-1-30 0,5 4-33 0,0-4-20 16,4 2-14-16,4 2-16 0,0 0-9 15,0 0-475-15,14-8 236 0,-4 5 155 16</inkml:trace>
  <inkml:trace contextRef="#ctx0" brushRef="#br0" timeOffset="142347.3185">14657 14649 588 0,'24'-6'37'15,"-4"3"9"-15,-2 2 20 0,-2 1 7 0,-5 0 13 16,2 1 4-16,-4 2 7 0,-1 3 1 16,0-1 2-16,1 3-2 0,-2 0-5 15,-3 2-2-15,2 1-3 0,-2 2-4 16,-2 1-7-16,0-3-6 0,-2 1-5 0,0-1-7 15,0 1-5-15,0-4-2 0,0 3-6 16,2-1 0-16,-2-4 4 0,2 3-7 16,0-8-2-16,-2-1-5 0,14 2-5 0,-6-4-2 15,2 1-2-15,3-5-3 0,2 0-5 16,0-1-2-16,-1 1-1 0,4 0-1 16,-4 1-3-16,1-1-1 0,-2 5-1 15,0-2-1-15,-3 0-1 0,2 3-1 0,0 0 1 16,-4 3-3-16,0 0 2 0,3 1 0 15,-3 2-1-15,-1-2 0 0,3 3-1 16,-1-4 0-16,-1 1-2 0,0 0 4 0,4 3-4 16,-2-3 2-16,2-3 0 0,1 1 0 15,2-2-3-15,0-2 6 0,2 1-5 16,0 1 0-16,-3-9-2 0,2 3 1 0,-2-1 1 16,1-2-1-16,0 1-1 0,-2-2 4 15,-1 3 8-15,0-1 7 0,-2 3 5 16,0-3 1-16,-2 2 0 0,-1 3-2 15,-1-1 0-15,1 0-1 0,-1 2-1 0,-2-2 2 16,-4 4-2-16,9 0-1 0,-9 0-1 16,0 0-3-16,10 4-1 0,-10-4-2 0,10 6-2 15,-5-2 4-15,0-3-13 0,-5-1-13 16,8 6-17-16,-4-4-21 0,-4-2-23 16,10 2-20-16,-10-2-30 0,18 0-22 15,-12 0-22-15,4 0-24 0,-10 0-26 0,15-6-468 16,-7 2 233-16,-1 1 153 0</inkml:trace>
  <inkml:trace contextRef="#ctx0" brushRef="#br0" timeOffset="142515.3809">15456 14369 146 0,'-5'-5'201'15,"1"0"-1"-15,1-1-8 0,3 6-21 16,-6-5-17-16,4 3-26 0,2 2-36 0,-4-6-39 15,4 6-39-15,0 0-43 0,0 0-49 16,0 0-44-16,0 0-260 0,-8 13 130 16,6-4 86-16</inkml:trace>
  <inkml:trace contextRef="#ctx0" brushRef="#br0" timeOffset="142766.4057">15747 14564 27 0,'7'-2'243'0,"-3"-1"0"16,-4 3 6-16,0 0-12 0,0 0-13 16,-9 13-8-16,-1-5-10 0,2 5-2 15,-6-1-12-15,2 4-6 0,2 3-8 16,1-4-12-16,3 6-10 0,2-4-8 0,1 0-12 16,6-2-11-16,5 3-24 0,5-2-2 15,3 0-11-15,8-2-11 0,6-1-15 0,1-1-20 16,7-8-37-16,3 0-27 0,-7-4-38 15,2-4-48-15,4 1-38 0,2-4-38 16,-4-2-26-16,0-1-32 0,0-4-655 16,-2 1 305-16,1-3 201 0</inkml:trace>
  <inkml:trace contextRef="#ctx0" brushRef="#br0" timeOffset="143002.3323">16478 14537 106 0,'0'0'127'15,"-18"0"3"-15,8 4 16 0,-4 1 13 16,-2 2 5-16,4 2-1 0,-1 1-8 15,1 1-6-15,3 2-5 0,2 0-10 0,3 0-8 16,2 1-13-16,4-1-10 0,5 0-7 16,-1 1-12-16,3 1-11 0,3-2-8 15,1 1-6-15,-1-5-6 0,4 5-5 0,-4-3-8 16,-2 1-5-16,4-1 1 0,-6 0-6 16,-4 0 1-16,0 1 4 0,-4 0 5 15,-4 0 3-15,-4 1 3 0,-3 0-4 0,-6-2-5 16,-4 2-11-16,-2-5-27 0,-5-2-47 15,-3-1-61-15,-1 3-64 0,-4-8-680 16,-1 0 290-16,-3-6 192 0</inkml:trace>
  <inkml:trace contextRef="#ctx0" brushRef="#br0" timeOffset="144394.5635">6373 16105 169 0,'-2'17'239'16,"0"-2"6"-16,4 14-5 0,2 5-8 16,0 8-18-16,2 6-12 0,3 5-18 15,-3 4-13-15,5 17-12 0,-5-11-14 0,-1-7-11 16,-1-1-14-16,0-4-12 0,-2-9-6 15,-2 0-5-15,0-8-15 0,0-6-3 16,0 0-10-16,0-6-5 0,-2-3-8 0,2-6-8 16,-4-5-6-16,0-4 0 0,4-4-10 15,-13-19-3-15,2-2-8 0,-2-11-8 16,-1-8-9-16,-10-24-8 0,3 0-1 16,0-4 3-16,2 5-4 0,7 9 1 0,0 8-1 15,2 9 1-15,4 11-2 0,2 4 0 16,0 2 1-16,1 13 6 0,6-1 6 0,1 8 3 15,-4 0 1-15,14 18 3 0,4-1 0 16,4 5 1-16,6 7-5 0,3 2 1 16,6-1-1-16,11 10-2 0,-6-6-3 0,-1-10 1 15,1 0-3-15,1-5-5 0,1-7 3 16,-6-1-5-16,3-5-1 0,-7-6-3 16,-1-4-1-16,-1-1 0 0,2-8 1 0,-2-3 1 15,-5-2-1-15,-1-8-1 0,-6-1 3 16,0-2-1-16,-6 3 3 0,-1 5 8 15,-4 0 1-15,1-1 8 0,-3 6 5 16,-1 4 3-16,0-4 3 0,0 6 4 0,-1 2 3 16,0-1 0-16,-3 5 6 0,0 4-2 15,-2 0 11-15,0 0 1 0,6 17 3 0,0 0-3 16,-2 4-2-16,2 2-1 0,-1 5-2 16,4 5-7-16,-1 1-1 0,-2 3-3 15,3 0-4-15,-3 5-1 0,0-1-10 16,0-4-13-16,1 3-8 0,-2 0-27 0,-3 0-21 15,2-3-26-15,0-1-33 0,-2-7-35 16,6-3-42-16,1-1-40 0,0-3-35 0,3-3-720 16,3-6 334-16,-3 1 222 0</inkml:trace>
  <inkml:trace contextRef="#ctx0" brushRef="#br0" timeOffset="144857.525">7676 16908 73 0,'4'-9'201'0,"-4"2"-8"15,3 1 6-15,0-1 9 0,-3 1 3 16,0 6-6-16,0-6-10 0,0 6-16 16,0 0-13-16,0 0-18 0,6 13-17 15,-2-6-9-15,0 5-13 0,4-3-16 0,3 3-9 16,2 1-9-16,2-5-13 0,3 2-11 16,2-1-12-16,-2-7-8 0,4 0-9 0,-1-4-12 15,0 0-8-15,2-4-4 0,1-5-3 16,-3 1-2-16,-4-3 1 0,2-1 0 15,-5 0 1-15,4 1 5 0,-8 1 14 16,1 1 8-16,-3 4 12 0,-1-2 13 0,-3 6 9 16,0 3 12-16,-4 0 6 0,4 12 4 15,-4-2 3-15,0 5 6 0,3 4-1 16,1 8 5-16,0-4 6 0,0 9-10 0,4 1-1 16,1 2-9-16,0 1-12 0,1 5-10 15,0 1 4-15,1 4-9 0,-2-3-8 0,-3-2-2 16,-2 0-3-16,3-1-2 0,-5 2-3 15,-4-6-2-15,0 5-2 0,-5-7-6 16,-1-2 3-16,-3-3-6 0,0-8-9 16,-5 5-3-16,-2-11-4 0,0 0-4 0,-1-3-10 15,-5-7-10-15,4-5-14 0,-6-5-15 16,2-7-14-16,-1-3-13 0,-1-5-17 0,2-13-19 16,2-1-25-16,3-2-24 0,9-1-17 15,3-3-27-15,5 0-16 0,6 0-7 16,5 2-12-16,5-7-10 0,3 2-541 0,19-12 269 15,-6 10 178-15</inkml:trace>
  <inkml:trace contextRef="#ctx0" brushRef="#br0" timeOffset="145373.8489">8274 16851 417 0,'48'-21'100'0,"-7"8"15"0,-7 0-2 15,-7 5-10-15,-4 2-5 0,-4 4 12 16,1 2 14-16,-4 0 9 0,1 5 1 16,-4 0-5-16,-1 3-10 0,-1 3-4 0,-5-4-12 15,1 6-6-15,-1-1-10 0,-4-2-9 16,3 1-6-16,-3-2-7 0,2-1-6 15,0 4-6-15,-2-6-9 0,0-3-4 16,2 1-8-16,0-2-5 0,-4-2-2 0,0 0-7 16,18-8-2-16,-10 1-1 0,0 1-4 15,3 0 0-15,0 5 1 0,-3-5-4 0,3 5 1 16,1-4 1-16,0 5 4 0,-2 5 5 16,0 2 3-16,3 0 1 0,-2 6-1 15,1 1 5-15,1-1 0 0,-1 1 0 16,2 3-2-16,0-4-4 0,1 4 0 0,2-3 0 15,0-3-4-15,0 0-2 0,2-5 1 16,-1-5-1-16,4 4-11 0,-1-10-1 0,3-1-11 16,0-2 0-16,4-6 1 0,0-5 0 15,-1-3-2-15,3-5 1 0,0-8 2 16,-5 2-3-16,11-23-1 0,-2-1 1 16,-4-10 3-16,-3-2-2 0,1-5-5 0,-3-2-1 15,-4-2-1-15,-4-4-2 0,-2-1 2 16,-4 8 4-16,-7 12 4 0,0 10 20 0,-4 11 12 15,0 10 18-15,2 1 12 0,-2 4 7 16,-2 6 6-16,0 11 3 0,-2 7 7 16,0 3 3-16,4 0 5 0,-4 28 2 15,1-1-4-15,3 4-5 0,3 9-12 0,-3 6-5 16,4 3-8-16,-2 4-4 0,0 3-15 16,2-5-15-16,-2 0-15 0,-2-3-19 0,4-6-26 15,-4-1-26-15,2 2-38 0,-2-9-36 16,0-5-36-16,0 3-29 0,2-5-28 15,-2-6-26-15,0-4-674 0,-2 2 317 0,0-10 210 16</inkml:trace>
  <inkml:trace contextRef="#ctx0" brushRef="#br0" timeOffset="145718.6862">9181 16613 154 0,'-6'-4'159'15,"0"4"-7"-15,6 0 8 0,0-5 2 16,0 5-10-16,15-8-13 0,0 2-12 0,1 0-13 15,8-1-7-15,3-1 0 0,5-7 2 16,4 2-4-16,0-1 1 0,0 1-7 16,0-2-6-16,-4 2-5 0,-2-5 1 0,-6 9 8 15,-4-2 8-15,-3 6 4 0,-5-1 6 16,-1 0-14-16,-7 6-10 0,-4 0-8 0,0 0-5 16,0 15-3-16,-2-7-6 0,0 3-12 15,0-2-2-15,2 4-9 0,0 1-5 16,2-1-2-16,2 6-5 0,3-4-5 15,-1-1 1-15,2 7-7 0,0-2 0 16,4-3 0-16,-4 3-4 0,2 3 2 0,-1-2-3 16,-3-6 1-16,-1 1 2 0,-1 4 2 15,0-5-4-15,0 1-4 0,-2-3-9 0,1 1-14 16,-1-4-26-16,0-1-27 0,-2 0-37 16,2 1-38-16,-2-7-34 0,0-2-33 15,8 1-21-15,-8-1-18 0,0 0-619 0,16-3 293 16,-6-3 193-16</inkml:trace>
  <inkml:trace contextRef="#ctx0" brushRef="#br0" timeOffset="146035.8584">10019 16756 138 0,'28'-8'67'16,"-6"1"4"-16,-3-1 5 0,-5-5 29 15,2 5 22-15,-6 0 25 0,0-3 24 16,-2 4 13-16,-3-5 9 0,0 6 7 0,-3 3-8 16,-4-3-6-16,2 6-8 0,-14 0-9 15,14 0-3-15,-22 6-12 0,6 2-6 0,2-1-8 16,-3 6-13-16,0 0-14 0,0 3-16 15,2-1-5-15,2 2-12 0,3-3-10 16,1-5-8-16,3 2-12 0,4 3-11 0,2-7-4 16,2 1-11-16,4-7-2 0,3 4-10 15,1-5-4-15,3-6-3 0,4 4-2 16,0-4-8-16,0 1 5 0,2-3 3 16,-3 5-6-16,2-2 1 0,-2 0 0 0,0-1-7 15,-2 4 4-15,-1 2-1 0,0 2 5 16,0 2-3-16,-3-2-1 0,0 3-14 15,2-3-2-15,-2 6-21 0,-2-2-17 0,1-1-28 16,-1 1-30-16,-2-4-29 0,1 4-30 16,-1-2-23-16,-1-1-25 0,-1-2-15 0,-4-1-631 15,0 0 294-15,0 0 194 0</inkml:trace>
  <inkml:trace contextRef="#ctx0" brushRef="#br0" timeOffset="146411.7692">9197 15641 172 0,'0'0'230'0,"0"0"-2"0,0 0-10 0,4 25-6 16,-2-2-5-16,2 6-5 0,-2 9-5 16,0 5-3-16,0 13-11 0,0 5-6 0,-2 21-9 15,-2 1-8-15,-2 2-7 0,-2 0-11 16,2-1 0-16,0-8-14 0,-1-7-8 16,1-14-7-16,4-2-15 0,0-5-5 15,2-5-6-15,5-2-16 0,-3-1-5 0,6-7-15 16,0-2-14-16,4-4-14 0,0-5-27 15,3-8-23-15,2 0-20 0,0-3-29 0,-1-5-33 16,0-4-33-16,-1-2-27 0,2 0-26 16,-2-6-13-16,-2 0-14 0,0-1-14 15,-3-2-593-15,-3-3 282 0,2 2 186 16</inkml:trace>
  <inkml:trace contextRef="#ctx0" brushRef="#br0" timeOffset="146573.8652">9197 16550 3 0,'0'-7'170'0,"0"1"-4"16,6-4-11-16,2 3-8 0,4-5-17 15,6 3-14-15,3-4-22 0,3 0-34 16,0 1-33-16,6 2-29 0,2-4-40 0,-7 7-40 16,1-5-239-16,-1 5 109 0,-8 0 72 15</inkml:trace>
  <inkml:trace contextRef="#ctx0" brushRef="#br0" timeOffset="146872.5532">9554 16411 27 0,'0'0'234'0,"4"6"5"0,3 1-4 16,-1-1-3-16,2-2-13 0,5 5-22 16,-2-1-21-16,-1 0-17 0,6 1-14 15,-2 3-14-15,3 1-12 0,-2 2-11 0,-2 1-10 16,1 1-10-16,-1 4-10 0,-4-4-7 15,-3 0-5-15,-4 4-4 0,0-1-1 16,-2 2 2-16,-2-2-1 0,0 0 7 0,-2-5 5 16,0 4-3-16,0-4 9 0,-4-3 3 15,4-3 4-15,0-1-4 0,2-2-3 16,-2-4-11-16,4-2-10 0,0 0-9 16,-4-13 0-16,6 1-5 0,2-5-16 0,4 1-4 15,1-7-17-15,4-1-16 0,-1-2-26 0,5-1-31 16,-4-2-42-16,2 3-44 0,-3 2-49 15,4 3-61-15,-8 0-762 0,2 1 348 16,1 2 230-16</inkml:trace>
  <inkml:trace contextRef="#ctx0" brushRef="#br0" timeOffset="147557.9521">11340 16562 146 0,'6'-6'204'0,"4"0"-12"0,-4 4-14 0,0-1-20 16,-2-1-18-16,2 0-22 0,-6 4-40 15,7-4-39-15,-3 0-54 0,-4 4-39 16,0 0-44-16,0 0-272 0,0 0 126 0,11 6 83 16</inkml:trace>
  <inkml:trace contextRef="#ctx0" brushRef="#br0" timeOffset="147719.8093">11398 16837 58 0,'4'6'236'0,"-4"-6"-7"0,6 6-7 16,-3-4-17-16,-3-2-20 0,6 3-18 16,-6-3-28-16,0 0-40 0,8 0-50 0,-8 0-57 15,0 0-61-15,11 0-72 0,-11 0-326 16,0 0 159-16,0 0 105 0</inkml:trace>
  <inkml:trace contextRef="#ctx0" brushRef="#br0" timeOffset="149412.5342">12499 16356 163 0,'0'0'270'0,"0"0"4"16,8 27-4-16,-6-6-14 0,-2 6-11 15,0 9-16-15,0 3-15 0,0 5-18 16,-2 2-20-16,0 6-18 0,0 1-13 16,0 0-10-16,-2-1-23 0,1-7-9 0,-1-3-3 15,-1-2-12-15,3-4-12 0,-2-7-3 0,2-3-8 16,0-1-4-16,2-7-7 0,-2 1-3 16,0-6-10-16,0-7 2 0,0-5-3 15,2-1-11-15,-4-14 2 0,2-8-2 16,0-5-10-16,-1-12-5 0,3-5 3 0,3-15-16 15,1-25 7-15,2 0-12 0,0-6-5 16,2 3 1-16,3 4 4 0,0 6-4 16,-1 16-2-16,-1 12 5 0,-1 14-2 0,5 1 7 15,0 4 0-15,-1 12-2 0,6 1 9 16,-2 10 3-16,3 7 0 0,5 7 8 0,4 10-9 16,3 12-4-16,11 19 8 0,-4 1-3 15,0 12 1-15,-3 1-1 0,-7 6-4 16,0-4 1-16,-7 3-7 0,-1-3-5 15,-8-10-10-15,-6-6-26 0,-2-7-14 0,-4 0-25 16,0-7-30-16,-2-7-38 0,0 1-25 16,-2-1-32-16,0-4-31 0,-2-4-35 0,0-11-582 15,-3 4 290-15,0-4 192 0</inkml:trace>
  <inkml:trace contextRef="#ctx0" brushRef="#br0" timeOffset="149894.4083">12578 17002 132 0,'-4'-14'115'0,"6"1"-7"0,8 0-8 16,2-2-15-16,5 1-9 0,6-5-8 16,6 4-10-16,3-5-8 0,11-3-5 15,16-6-2-15,5 4-9 0,-3-2-3 16,-3 6 0-16,-10 2-5 0,3 4-1 0,-5-4 4 16,1 5 11-16,-9 6 15 0,-2-3 15 15,-9 4 18-15,-1 2 18 0,-5 5 18 16,-4 0 13-16,-2 9 5 0,-3-1 5 0,-4 6 4 15,0 11 1-15,-4-2-10 0,-6 10-3 16,2-5-7-16,0 13-13 0,-4 1-9 16,-2-1-9-16,2-1-7 0,0 2-4 0,0-2-5 15,-2-3-14-15,2-2-3 0,-3-2-9 16,3-5-7-16,0-1-5 0,0-5 0 16,1-3-2-16,1 0-12 0,0-5-1 0,0-6-3 15,2-2-4-15,0-6 6 0,0 0-10 16,0 0-6-16,6-34-4 0,1 11 0 15,-1-2-9-15,1-10 2 0,5 1-3 16,3-6-3-16,0 6 4 0,-1-1-1 0,8 1 1 16,-3 6 3-16,0 1-4 0,2 6-1 15,-4 6 0-15,0-3 2 0,0 5 6 0,-3 6-8 16,0-1 4-16,-4 5-1 0,-2 1-3 16,0 2 1-16,-8 0 3 0,8 7-3 15,-11-1 0-15,-4 0 3 0,-1 1-18 16,-6 5-2-16,-4-5-15 0,-1 0-19 0,-4 1-20 15,-2-2-27-15,-1 0-36 0,5-2-29 16,4-1-34-16,4-3-36 0,3-3-21 0,4-1-654 16,2-2 308-16,4-2 204 0</inkml:trace>
  <inkml:trace contextRef="#ctx0" brushRef="#br0" timeOffset="150256.9259">13707 16741 75 0,'17'0'167'0,"0"6"11"0,-4 1 1 16,-3 1 12-16,0 5 3 0,-3 2 4 15,2 10 4-15,-5-3-9 0,0 8-7 0,-2 2-12 16,0-1-6-16,-2 3-15 0,-4 4-5 16,2 3-17-16,-4 0-11 0,0 1-3 15,-4-6-13-15,2 2-9 0,0-8-1 0,-3 5-8 16,3-10-12-16,2-3-1 0,-3-1-12 16,2-6-2-16,-1-1-7 0,2-7-2 0,0-3-12 15,0-4-2-15,6 0-1 0,-10-19-10 16,6-2 2-16,4-6-8 0,0-9-4 15,4-5-7-15,3-11 2 0,6 1-6 0,1-1-1 16,4 8 1-16,1 2-2 0,1 1 0 16,2 8 5-16,1 6-8 0,-2 5 2 15,0 6 1-15,-1-2-4 0,-2 10 3 16,-2 2 1-16,-6 4-1 0,-2 2-1 0,1 2 0 16,-3-1 4-16,-4 5-7 0,-2 0-7 15,-2 1-5-15,-2 1-20 0,-5 3-12 0,-3 0-13 16,-3-4-24-16,0 3-21 0,-1-2-31 15,0-5-29-15,2 3-32 0,5-1-25 16,-1-5-692-16,1 0 311 0,4-5 205 16</inkml:trace>
  <inkml:trace contextRef="#ctx0" brushRef="#br0" timeOffset="151428.8058">14257 16717 79 0,'11'-9'219'0,"-2"5"-15"0,-1-1 6 15,-2 5 6-15,-6 0 0 0,4-6-7 0,-4 6-12 16,0 0-19-16,0 0-15 0,-31 13-12 16,14-2-13-16,-2 1-10 0,-3 2-16 0,0 5-10 15,-2 2-7-15,5-2-12 0,2 2-9 16,0-7-6-16,5 5-10 0,0-2-5 16,6-4-8-16,2 0-3 0,2 0-4 15,2-5-7-15,4-1-3 0,0-1-4 16,5 0-6-16,0-4-8 0,-1-2-2 0,-8 0-2 15,19-2-1-15,-8-4 0 0,-1 3 0 16,3-1-1-16,-1-2 0 0,2-2 1 0,-2 2-1 16,-2-1-2-16,4 0 0 0,-4 2 2 15,0 4 5-15,1-1 5 0,0 2 6 16,-1 2 5-16,1 4 2 0,-1-3 2 0,-2 8 4 16,2 1-1-16,-2-3-1 0,0 5 1 15,0-1 2-15,-1 1-7 0,2-1-2 16,-3 0-2-16,0-3-9 0,1 1 5 0,-1-3 4 15,2-1-12-15,0-1 2 16,4-6 2-16,0 0-6 0,0 0 1 0,4-6-5 16,1-1 2-16,1-1-6 0,2-3 3 0,0 1-4 15,0-1 1-15,1 3 0 0,-4 1 0 16,0 1 3-16,-1 4-1 0,2-2-4 16,-6 2 8-16,3 4-4 0,-2 4 5 15,2 0 1-15,-3 1-5 0,4-1 7 0,-2 1-1 16,1 1-5-16,0 4 6 0,2-5-4 15,-1 1 2-15,4-1-3 0,3-1-1 16,0-5 2-16,0-1-6 0,1-1-1 0,4 1 0 16,-1-6-9-16,-2-1 3 0,2-5 0 15,1-1 0-15,0-2 3 0,-3 0-1 0,-1-6 0 16,-4 0-2-16,0 1 1 0,-6 0 4 16,-1 1-4-16,-2 1 6 0,-2 5 8 15,-1 0-6-15,-6 7 13 0,0-2 12 16,-2 8 7-16,0 0 7 0,0 0 6 0,-24 14 5 15,16-7 6-15,0 6 3 0,-1-2-1 16,1 2 0-16,0 0-7 0,3 0-4 0,-2 0-5 16,5 1-13-16,2-1-6 0,5-5-14 15,-1 2-21-15,3-1-31 0,1-1-22 16,2-7-29-16,3 3-22 0,0-2-26 0,2-4-12 16,1 2 4-16,4-5-16 0,1-1-11 15,2 0-11-15,-2-3-6 0,3-5 1 16,1-7 1-16,-2 1 9 0,0-7 10 15,1-8 14-15,1-7 11 0,1-17 8 0,-1-5 7 16,-2-5 6-16,-3-7 12 0,0-7 14 16,-7-9 20-16,4 1 16 0,-2 0 31 0,-1 8 44 15,0 3 40-15,-6 17 29 0,0 15 32 16,-1 13 17-16,-3-4 7 0,0 14 9 16,1-2 4-16,-3 11 13 0,0 8 14 0,2 8 9 15,-4 0-1-15,2 29-5 0,-2 1-5 16,0 12-12-16,-2 13-17 0,0 27-4 15,-2 0-2-15,-3 7-11 0,1-3-10 0,2 2-14 16,-1-5-9-16,1 2-9 0,4-13-8 16,0-16-9-16,4 5-10 0,1-7-15 0,3-4-14 15,-1-10-7-15,3-7-9 0,3 3-12 16,1-10-3-16,6-3-16 0,-2-8-4 16,4-3-8-16,1-7-6 0,1-3 1 15,3-8 0-15,3-1-4 0,2-7 3 0,0-1-2 16,-1-4 0-16,-3-2 2 0,-4 7 5 15,-2-4 3-15,-3 6 12 0,-2 0 5 0,-4 2 0 16,-5 6 6-16,-2-2 7 0,-2 4 7 16,1 2 4-16,-5 0 0 0,0 0-1 15,5 8-1-15,-1-1 1 0,2 0-4 0,0-1-5 16,4 7-2-16,4-4-7 0,-2 5 5 16,3-6-1-16,2 6-3 0,-2-1 8 15,-1-1-5-15,-3 3-4 0,0-5 3 16,-3 3 9-16,-4 0 5 0,-2-2 5 15,-4 3 0-15,-4-5-6 0,-2 3 3 0,-8-5-7 16,0 5-14-16,-8-3-13 0,1-4-29 0,-7 4-26 16,1-7-33-16,-3 1-43 0,0-6-51 15,0 1-38-15,-1-1-39 0,3-5-31 16,-4-1-704-16,7 1 344 0,-3 1 227 16</inkml:trace>
  <inkml:trace contextRef="#ctx0" brushRef="#br0" timeOffset="161762.8407">22070 8675 90 0,'0'0'88'0,"0"0"-11"0,0 0-6 16,0 0-8-16,30 16-4 0,-14-6-7 16,2 7-3-16,2 1 1 0,2 7-8 15,-3 2-7-15,-4 5-1 0,2 8-1 16,-5 10 3-16,-6 5 8 0,-6 6 2 0,-8 26 6 16,-11 3-9-16,-15 13 10 0,-4-2-2 15,-6-4 2-15,-9-6 2 0,-2-4 1 16,-1-1 6-16,4-1-1 0,9-17-1 0,3 1-1 15,7-6-4-15,5-1-5 0,6-10-3 16,10-8-4-16,6-6 2 0,6 1-4 16,4 2-1-16,6 2-3 0,8 1-2 0,9 15-3 15,5-3-3-15,0-3-2 0,2 2-4 16,-9-7 4-16,-4-7 0 0,-2 3 3 0,-5 4 3 16,0 0 4-16,-4 2 1 0,-2-3 5 15,-1 2 0-15,-1 3 6 0,1-3-6 16,-1 1 1-16,2-1 3 0,1 3-5 15,1-4 2-15,1 2-7 0,2-3-1 16,3-1-7-16,0-2-3 0,-2 2 0 0,3-1-4 16,-4-1-2-16,-2-1-2 0,-5-3 2 15,0 0 2-15,-4-2 2 0,-4 1 1 0,-2-2 3 16,-6-1-2-16,-6 5-2 0,-5-5 0 16,-4-2-2-16,-6-1-2 0,-4-5-1 15,-5-1-1-15,-2-4-4 0,-5-4-1 0,3-3-3 16,6-5-4-16,-1-5-22 0,5-5-37 15,3-4-36-15,1-3-39 0,8-5-40 16,-4-7-37-16,4-6-610 0,8-4 277 0,1-4 183 16</inkml:trace>
  <inkml:trace contextRef="#ctx0" brushRef="#br0" timeOffset="162424.3944">23077 10318 205 0,'2'19'202'0,"-2"3"-12"16,0 5-13-16,0 5-13 0,-2 6-15 16,2 5-16-16,-2-2-12 0,2 1-9 15,0 2-12-15,0-2-10 0,0-4-7 0,0-6-10 16,0-3-4-16,0-3-6 0,0-2 17 15,0-8 10-15,-2-2-8 0,-4-8-8 16,0-6-8-16,6 0-6 0,-20-23-9 16,8 0-3-16,-5-13-4 0,2-14-10 0,-2-22-1 15,5-14-7-15,6 2-1 0,0-2-4 16,8 2-3-16,10 3-3 0,6 4-2 0,6 2-3 16,5 10 0-16,7 5-1 0,5 9-4 15,-3 17 1-15,-4 9-2 0,-1 8 0 16,-1 5-1-16,-2 8 0 0,-3 7 2 15,-3 4 0-15,-1 4 0 0,-4 10 0 0,-7 5 1 16,-3 10-3-16,-7 8 3 0,-8 7 1 16,-9 17-2-16,-6 1 4 0,0-6-5 15,0-10 5-15,-1-9-2 0,4 1 0 16,0-7 0-16,2 3-6 0,3-7 5 0,4-2 0 16,3-2-2-16,4-3 0 0,4 2 2 15,4-4-5-15,5 2 4 0,4-3 0 0,6-1-1 16,2-2-1-16,3-3-1 0,3-4-2 15,1 0 2-15,-2-7 0 0,-1 2-1 16,3-7-1-16,-5-1 2 0,2-4-3 16,-1-2 0-16,-3-3 2 0,-1-4-2 0,-4-1 1 15,-1-4-1-15,-4 3 1 0,-2 0-4 16,-5 1 0-16,-2 1 5 0,0 1-1 0,-4 1-2 16,-2 5 0-16,0 1 0 0,2 4 4 15,0 0 5-15,-21 8 3 0,13 1-1 16,-1 4 3-16,3 1 1 0,1 0 0 15,3 4-1-15,0 1 0 0,4 0-3 0,3 0 3 16,1 4-2-16,5-2-5 0,-1-2-18 16,3 0-30-16,3-4-30 0,2-1-41 15,1-3-43-15,2-1-42 0,2-5-624 16,-1 0 280-16,2-5 184 0</inkml:trace>
  <inkml:trace contextRef="#ctx0" brushRef="#br0" timeOffset="162917.7472">24252 10590 43 0,'-2'-8'183'0,"0"2"-5"0,-4 2-8 0,1 1-11 16,5 3-8-16,-17 3-8 0,9 1-8 15,-2 6-12-15,1 1-9 0,0 3-7 16,1 3-8-16,0 2-9 0,-1 3-7 16,5-1-7-16,2 1-9 0,2-2-5 0,2 1-7 15,2-2-2-15,3 2-9 0,1-2-4 16,2-1-4-16,1-5-1 0,2-2-7 15,2 1 0-15,-1-6-4 0,4 1-4 16,-4-4 0-16,4 0 0 0,-4-3-4 0,3-3-5 16,0 0-3-16,0-1 1 0,-1-2 2 15,0 1-3-15,-4-1 3 0,1 2 3 16,-2-1-1-16,-1 1 1 0,-1 0-3 0,-3 2 0 16,2 0-1-16,-4 0-2 0,-4 2 1 15,12 4-2-15,-6-2-1 0,-2 4 1 16,2-2-2-16,2-1 2 0,1 3-2 0,4 0 5 15,1 0 1-15,1-3-2 0,0 1 5 16,4-1-3-16,-1 0 3 0,0-1-1 16,1-4-2-16,-2-1 2 0,2 0 1 0,-1-1 1 15,-4-2 3-15,1-1-1 0,-4-2-2 16,-1-1 1-16,-4-1-3 0,-4-1-2 16,-4-1-1-16,-6-1-2 0,-9-1 1 15,-4 2-2-15,-9-1-3 0,-6 3 2 0,-2 2-2 16,-2-1 3-16,2 4-2 0,-2 3 2 15,6 0 0-15,2 6-2 0,3-2-1 16,5 4-10-16,3-2-19 0,4 1-21 16,2 3-28-16,9-1-32 0,2 0-33 0,4 0-41 15,6 0-36-15,2 0-500 0,9-4 244 16,2-1 160-16</inkml:trace>
  <inkml:trace contextRef="#ctx0" brushRef="#br0" timeOffset="163879.4447">24905 10599 8 0,'0'6'125'15,"0"1"-6"-15,2 5-10 0,-2-3-5 0,0 5 2 16,2-1-7-16,-2 1-17 0,0-1-3 16,2 3-5-16,-2 0-7 0,2-3-4 15,-2-1-4-15,0 0 3 0,0-1 0 16,0-2 10-16,0-1 13 0,0 0 12 0,0-3-4 15,2-1-9-15,-2-4-7 0,0 0-9 16,0 0-2-16,0 0-3 0,14-15-9 0,-9 5-4 16,3 3-4-16,3-5-4 0,0 4-4 15,1-4-3-15,-2 1-2 16,6 0-4-16,-6 3-3 0,3 1-1 0,-2 0-1 16,-1 1-4-16,-1 1 2 0,1 5 5 0,-2-1 1 15,-8 1-2-15,18 6-2 0,-10 0 0 16,0 1-4-16,1 0-1 0,0 4 0 15,-3-3-2-15,0 0-3 0,0 2-1 0,1-1-1 16,-3 0-6-16,0-2-5 0,0-1-8 16,-2-1-2-16,3 1-7 0,-3-2-6 15,2-1-6-15,-4-3-10 0,7 3-4 0,-7-3 0 16,0 0 8-16,12-10-1 0,-6 2 4 16,0 1 3-16,2-5 2 0,0 2 2 15,-2-2 1-15,2 0 4 0,1 0 5 0,-1 0-2 16,-1 4 0-16,1-3 2 0,-1 3 3 15,-1 0 4-15,0 2 2 0,0 0 2 16,-2 1-4-16,2-1 0 0,0 2 3 16,-2 0 1-16,-4 4 8 0,12 0 0 0,-12 0 7 15,11 8 0-15,-5-2 3 0,1 1-1 16,-1 0 3-16,1 5-1 0,1 1 0 16,-2-1 2-16,0 1-3 0,1 0 0 0,-2 1-2 15,1-1 0-15,-2-1-2 0,-2-1-2 16,2-3-2-16,0 1 1 0,-2-1 0 15,2-2-2-15,-2 1 11 0,3-1 10 16,-3 0 11-16,0-2 0 0,-2-4-3 0,0 0-2 16,13-2-5-16,-13 2-4 0,8-6-2 15,-1-2-2-15,1 1-2 0,0-3-5 16,1-1-1-16,2-3-1 0,1 4-3 0,1-6 1 16,0 4-3-16,-1 2 1 15,-1-1-2-15,2 1-1 0,-2 3 1 0,1 1-1 16,-2 1-2-16,2 2 4 0,-2 2-3 0,0 1 2 15,1 0-1-15,0 4-1 16,-1-1-1-16,1 5 0 0,-1-1-1 0,1 2 3 16,0 0-1-16,-1 1-1 0,0-1 0 15,1 2 2-15,4 2-1 0,-2-5 1 0,3 6-1 16,2-3 1-16,0-1-1 0,4 0 0 16,1-3-1-16,3 1-1 0,-2-3 0 15,4-1 0-15,0-2 0 0,-5 0 1 0,3-4-3 16,-5 2 0-16,0-4 0 0,-2 0 1 15,-2-1 0-15,0-3-1 0,-3 0-5 16,-2 1 4-16,-2-3 1 0,-4 3-1 16,-4-1 2-16,0 2-4 0,-4 1 1 0,-2 1 2 15,-2 1-1-15,6 3 2 0,-17 1 9 16,17-1-2-16,-19 6 8 0,11-1 2 0,-1 3 2 16,2 0 4-16,3 1 0 0,2-2 0 15,2 5 0-15,4 0-2 0,2-3-3 16,4 3 0-16,2-3-4 0,2 1-14 15,8-1-25-15,1-1-50 0,5-1-95 16,0 0-752-16,3-1 313 0,3-1 207 0</inkml:trace>
  <inkml:trace contextRef="#ctx0" brushRef="#br0" timeOffset="164471.0839">26517 10837 55 0,'0'0'136'0,"0"0"-9"15,0 0-16-15,0 0 6 0,0 0-3 16,0 0-6-16,0 0-5 0,-2 21-9 0,0-13-10 15,0 1-8-15,2 1 1 0,-2-2-20 16,0 0 2-16,0 0-5 0,2-2-1 16,0 3-2-16,-2-5 1 0,2 2-1 0,-3 0 12 15,3-6 3-15,0 9 1 0,0-9-7 16,0 0-5-16,0 0-7 0,0 0-2 16,17-18-6-16,-9 11-3 0,1-5-6 0,2 0-3 15,3-1-3-15,3 0-2 0,1-3-4 16,-2 3-3-16,4 0-2 0,-4 1-2 15,3 3 1-15,-4 1-2 0,2 2-1 16,-3 2-2-16,0 3-2 0,0 2 4 16,-1 2-3-16,2 2-1 0,0 2-2 0,-1 3 3 15,0 2-3-15,0 1 0 0,0 0 0 16,2 3 0-16,0 1-3 0,1-3-10 0,3 1-18 16,0-2-28-16,8 2-34 0,2-4-33 15,3-1-33-15,3-2-25 0,5-5-395 16,-1 1 195-16,5-4 129 0</inkml:trace>
  <inkml:trace contextRef="#ctx0" brushRef="#br0" timeOffset="165020.2251">27616 10912 438 0,'22'-12'24'16,"-2"1"25"-16,-10-2 2 0,-3 5 7 15,-5-2 0-15,-6 3 8 0,-3-1 9 0,-5 2 9 16,-6-1 5-16,-6 3 4 0,-4 0-3 16,-6 4-7-16,0 2-6 0,-4 2-4 0,-2 3-6 15,2 3-12-15,2 1-1 0,1 2-4 16,9 0-6-16,2 1-4 0,7 2-3 15,3-3-6-15,7 1-2 0,4-4-3 16,9-2-3-16,4 0-1 0,6-2-1 16,8-2-4-16,1-7 4 0,5 0 1 0,6-4 13 15,0-6 10-15,9-5 6 0,-6-6 6 16,-1-2 2-16,16-16-3 0,-9-4-6 16,-4-4-3-16,-1-8-8 0,-4-5-3 0,-2-2-7 15,-6-4-3-15,-7 3-1 0,-4 11-2 16,-4 9-2-16,-5 6 0 0,1 4-6 0,-7 5 8 15,0 4-6-15,0 5 4 16,-4 4-2-16,0 8-4 0,-5 5 2 0,-3 7-2 16,-2 8 0-16,-4 9-1 0,0 11 0 15,-6 10-2-15,5 6-1 0,3 1 1 16,5 5-1-16,0-2-1 0,3 1-5 0,2-6-3 16,6-4 1-16,2 1-2 0,2-2-3 15,3-5 1-15,2-2 1 0,1-2-1 16,1-8-1-16,0-2 2 0,2-4-2 0,1-2 0 15,0-5 1-15,0-3-4 0,-1-3 4 16,4 0-1-16,-4-4 0 0,1-2 0 16,2 0 0-16,-1 0-2 0,-2 0 4 0,-3-2-1 15,-1 2 0-15,-1 1 0 0,2 1 0 16,-4-2 0-16,0 0 1 0,-8 2-2 16,15 5 1-16,-7-1 0 0,-1 4 1 0,-1 0-2 15,2 1 4-15,-1 3 0 0,1-1-4 16,-2-2 4-16,3 4 0 15,0-1-5-15,1-3-25 0,-2 2-28 0,1-1-35 16,2-6-40-16,-1 2-46 0,1-3-39 0,1-1-500 16,-1-4 244-16,2-4 160 0</inkml:trace>
  <inkml:trace contextRef="#ctx0" brushRef="#br0" timeOffset="165569.7559">28399 10593 32 0,'2'-3'94'0,"-2"3"-11"15,2-4-11-15,-2 4-5 0,0 0-2 0,6 15-7 16,-3-4-8-16,-1 1-3 0,-2 1-8 16,2 3 1-16,-2-1-6 0,0 2-3 0,0-2-3 15,0 0-4-15,-2-2-4 16,2 2 2-16,0-5-4 0,0 2 2 0,-2-2-4 16,4-3 0-16,-2-2-2 0,4 1 1 15,2-2-3-15,-2 0 0 0,2-2-5 0,4 0 3 16,-2 0-5-16,-8-2 3 0,16 1-2 15,-5-1 4-15,2 3-11 0,0-3 5 16,1 3 0-16,4 0 2 0,0 0-7 16,2 3 5-16,1 0-2 0,4 1 2 0,2 1-5 15,1-2 3-15,2 1-4 0,1 1 9 16,1-2-1-16,0-4 2 0,2 3 8 16,-1-4 1-16,1-2-5 0,1-1 3 0,-5-3 4 15,-2-1 17-15,-2-2-3 0,-1-3 6 16,-3-1 7-16,-6 1-4 0,-3-3 15 15,-2 3-4-15,-7 0 6 0,-2 1 11 16,-4 1 8-16,-2 2 10 0,-4 0 2 16,-1 3 6-16,0 4-1 0,9 0-2 0,-16 12 0 15,8-2-5-15,-2 5-4 0,6 3-4 16,-2 6-1-16,4 2-6 0,0 1-7 16,2 6-2-16,0 0-3 0,-2 9-6 0,2-2-5 15,0 5-2-15,-2-1 0 0,-3 9-3 16,-1-4-5-16,0-1-2 0,-3-2 0 0,-4-2-6 15,1-9 5-15,-4 0-1 0,-2-5 0 16,-3-3-4-16,-5-2-4 0,-2-6-2 16,-1-2-1-16,-3-5-6 0,5-3-2 15,0-5 0-15,3-4-30 0,-1-4-31 0,1-3-42 16,6-6-55-16,4 1-53 0,6-8-41 16,4-3-688-16,6-3 314 0,6-7 207 15</inkml:trace>
  <inkml:trace contextRef="#ctx0" brushRef="#br0" timeOffset="165986.6808">29345 10540 23 0,'0'0'194'0,"10"13"1"0,-6-1-2 16,4 3-11-16,-2 8-14 0,0 0-11 0,0 5-14 15,0 6-12-15,1 2-11 0,-1-1-11 16,-4 2-8-16,3-1-11 0,-3 0-9 15,0-4-5-15,-4-1-7 0,0-3-6 16,2-1-9-16,-2-6-1 0,-1 0-3 0,3-2 1 16,-2-4-6-16,-2-5-2 0,2-4-4 15,-5-5-3-15,7-1-2 0,0 0 0 16,-10-13-4-16,8 0-5 0,0-3-4 0,4-4-3 16,0-7-1-16,4 1-4 0,0-4 0 15,3-1-4-15,4 3-1 0,2 0-1 16,-1 1 1-16,6 4 2 0,0 2-5 0,4 2 0 15,-1 6-2-15,1 1 1 0,-2 4-1 16,0 3 0-16,-1 4-1 0,-4 2 2 16,0 4 1-16,-5-3 1 0,-4 6 5 15,-4 1 2-15,-4-1-1 0,-8 5-1 0,-4-5 1 16,-2 2-4-16,-8 1 2 0,-1-1-1 16,-1 1-5-16,-3-3-12 0,2-2-30 15,0-1-24-15,3-1-40 0,6-2-38 0,2 0-32 16,2-4-18-16,3 0-13 0,9 2-453 15,-6-5 223-15,8-1 147 0</inkml:trace>
  <inkml:trace contextRef="#ctx0" brushRef="#br0" timeOffset="166403.9302">29575 10712 475 0,'12'-9'19'0,"0"5"13"0,-4-2 9 16,5 0 8-16,-2 1 1 0,4 4 9 0,-1-1 11 16,2 2-1-16,-2 0-4 0,3 2-3 15,2-1-12-15,-2 4-4 0,-3 1-6 16,4 0-1-16,-4 2-2 0,2 0-3 15,-4 2-6-15,-1-1 1 0,-3 1-3 0,-4-3-4 16,0 1 0-16,1 0 3 0,-5-3-2 16,0-1-5-16,0-4 7 0,-5 6 1 15,5-6 3-15,-6 2 1 0,6-2-3 16,0 0-2-16,0 0-2 0,0 0-2 0,2-17-6 16,2 12-1-16,3-1-3 0,2 0 0 15,-1 2 0-15,2-2 0 0,-2 3-4 0,4 0 0 16,-2 3-1-16,0 0 2 0,1 3-4 15,2-2 2-15,0 5-1 0,-1 1 2 16,4 1-6-16,-2 2 6 0,5-1-2 16,2 0 2-16,2 1-3 0,1-2 1 0,1-1 9 15,0 1 2-15,3-4 1 0,-3 0 7 16,-1-4 10-16,-3-2 2 0,-2-2 3 16,-2-4 0-16,-3-1-6 0,-2-4-3 15,-4-1-1-15,-6 0-4 0,-4-6-3 0,-6 0-2 16,-6-3-2-16,-6 1-2 0,-6 1-3 15,-1 2 2-15,-1 2-7 0,0 2-15 0,5 4-26 16,0 2-36-16,4 4-26 16,2 3-26-16,2 0-32 0,7 4-445 0,-1 2 203 15,7-1 134-15</inkml:trace>
  <inkml:trace contextRef="#ctx0" brushRef="#br0" timeOffset="167100.2153">30680 10669 44 0,'6'-9'150'16,"-2"0"-8"-16,-4-1-11 0,-6 1-13 16,-2 1-11-16,-2 1-7 0,-7-2-12 15,-5 4-2-15,0 3-9 0,-2 0-10 0,-6 4-3 16,1 2-5-16,-5 5-8 0,2 3-7 16,1 1-3-16,3 1-4 0,6-1-2 15,4 0-4-15,3 2-3 0,6-3-5 16,5-3 0-16,4 1-5 0,7-3 0 0,1-1 4 15,5-4-9-15,1 1 0 0,6-6 0 16,0-3-1-16,4-3 0 0,1-3-4 16,3-5 8-16,-2-3 0 0,1-2 9 15,3-8-1-15,-3-7-1 0,7-16 0 0,-2-5-8 16,0-2 2-16,-10 0-3 0,-2 8 1 16,-5 6 3-16,-3 4 4 0,-6 6-4 0,-1 6 4 15,-1 1-2-15,-1 4-1 0,-6 5-2 16,1 4-3-16,-5 5-1 0,1 3-1 15,-4 4 3-15,-1 6 0 0,-1 4-4 16,-2 9-1-16,0 4 4 0,0 9-2 0,0 5 0 16,2 3 0-16,1 2-4 0,5 2 3 15,-1 0 0-15,5 0-3 0,2-2 0 16,2 1-1-16,0-7-1 0,3-3 3 0,1-1-8 16,-4-3 5-16,3-4-4 0,-1-4 0 15,2-2 0-15,2-1 1 0,4-5-3 16,-2-2 1-16,0-3 0 0,1-4 1 0,0 0-1 15,-1-4 0-15,3 3 0 0,-3-3-1 16,3-2-2-16,2 2 4 0,-5-2-2 16,-2 3-1-16,4-1 0 0,-6 2 0 0,2-2 1 15,1 1-3-15,-3 1 3 0,0 0-3 16,-6 2 4-16,0 0-4 0,13 2 4 16,-8 1-2-16,-1 1 3 0,0 0-2 15,0 0 2-15,0-1-1 0,0 2 0 0,-4-5 1 16,11 4 1-16,-4-3-2 0,1-1 1 15,2 0-2-15,1-4 1 0,0 3 0 16,-1-4-1-16,5 2 1 0,-5-1 0 0,2 0-3 16,0 2 2-16,-4 0-1 0,1 1-2 15,-1-1-1-15,1 2 2 0,-9 0 4 16,15 3 2-16,-7-1-6 0,-2 2 2 0,-2 4 3 16,3-2-4-16,-2 1-11 0,1 1-37 15,-2-1-35-15,0 1-51 0,0-1-48 16,0-1-419-16,2-4 205 0,1 0 135 15</inkml:trace>
  <inkml:trace contextRef="#ctx0" brushRef="#br0" timeOffset="167717.7485">31466 10576 129 0,'-11'11'123'0,"3"3"-9"0,0-1-3 0,-4 6-9 15,6-1-3-15,4-3-11 0,0 1-14 16,4 2-1-16,0-5-12 0,7 0 2 16,2-1-13-16,5-1-2 0,3-4-6 15,3-6-2-15,0 1-9 0,11-4 2 0,-4-4-13 16,3-5-4-16,2-4-8 0,-4-4-7 16,4-8 11-16,-5-5-7 0,7-19-6 15,-4-2 1-15,-2-8 5 0,-1-1-14 16,-3 5 1-16,-8 7-2 0,0 11 3 0,-4 6-2 15,1 3-3-15,0 5 4 0,-2 4 2 16,-5 7-2-16,4 6 7 0,-2 2 10 16,0 6 7-16,-2 6 0 0,3 7 3 0,0 7 14 15,-5 7 0-15,2 7-1 0,-3 3-1 16,-3 1-1-16,-2 1-1 0,-2 0-4 16,-1-3-4-16,-1-2 4 0,-2-4-8 0,2-5-4 15,-3-2-5-15,-2-2-2 0,3-6-1 16,-2-5-12-16,2-2-1 0,0-4 0 15,-2-4-3-15,8 0-2 0,0 0 5 16,0 0 0-16,0 0-1 0,0 0-4 0,18-16 9 16,-8 12-4-16,5-1 3 0,0-1-4 15,2 0 8-15,0-2-5 0,4 0 2 16,-2-7 1-16,-2 2-1 0,2-2-3 0,-2-1 2 16,0 0-2-16,-7-2 5 0,4 3-3 15,-6 0 1-15,-2 2 1 0,0 1 4 16,-2 3-11-16,3-1 4 0,-1 1 1 0,-2 3 3 15,1 4-1 1,3 2 1-16,3 4 1 0,3 4 3 0,6 3-5 0,1 2 5 16,0 0 7-16,-2 5 13 0,5 1 7 15,-8-2 7-15,-3 0 15 0,-6-2 7 0,-5 3 9 16,-7-5 0-16,-8 2-9 0,-9-4-3 16,-10 1-6-16,-5-3-5 0,-5-3-22 15,2-2-73-15,-3-4-80 0,1-4-493 16,0 0 212-16,1-3 141 0</inkml:trace>
  <inkml:trace contextRef="#ctx0" brushRef="#br0" timeOffset="168617.1198">22207 12245 148 0,'32'-9'147'0,"4"-5"-5"0,9-6-1 15,18-13-10-15,3-5-2 0,-3-6-6 0,-1 0-3 16,-9-3-3-16,-9 1-5 0,-12 5-8 16,-9 7-7-16,-11 2-7 0,-7 7-5 15,-7 1-7-15,-9 5-5 0,-3 6-7 16,-8 2-4-16,-1 7-3 0,-3 4-1 0,4 4-1 16,-2 4-5-16,5 4 1 0,5 6-2 15,2 2-2-15,10 1-1 0,11 3-4 16,6 7 2-16,8 5-8 0,9-1-4 15,14 8-3-15,-1 1-3 0,-7-6-3 0,-6-7-1 16,-5-2-1-16,-7 1-1 0,-8 1-1 16,-8-7-4-16,-8 3-1 0,-8 1-1 15,-8-3 0-15,-3-3-2 0,-9 0-1 0,2-6 0 16,-3-4 0-16,-1-1 0 16,4-6 8-16,7-3 3 0,0-4 1 0,4-3-2 15,3-3-2-15,6-4-2 0,8 1-2 0,4-6-1 16,6 3-2-16,8-3 0 0,7 0-1 15,2 0-2-15,10 3-2 0,-2 1-1 16,3 3-2-16,2 3 2 0,-4 3-2 16,2 4 0-16,-3 4 1 0,4 1 0 0,-3 5-2 15,-4 1 2-15,-3 4 1 0,-2 1-1 16,-6 1-1-16,3 4-2 0,-8-2-1 16,-1 1-6-16,-2 3-12 0,-3-3-20 0,-4-1-22 15,-4 0-27-15,2-2-26 0,-2 2-26 16,-2-4-23-16,2-3-20 0,-2-1-24 15,-2-4-527-15,-2-1 248 0,-1-1 165 16</inkml:trace>
  <inkml:trace contextRef="#ctx0" brushRef="#br0" timeOffset="169340.4359">23204 12158 58 0,'5'8'91'0,"-1"3"1"0,0-1 2 16,2 2 0-16,1 1-3 0,-3 1 0 0,5 3 2 15,-3 0-9-15,4 1-3 16,-4-2-11-16,4 4-7 0,-4-3 1 0,2-2-12 15,-2-2-5-15,1 0 3 0,-3-2-9 16,2 0 6-16,-1-2 12 0,-1-1 14 0,2-3 4 16,-1 0-3-16,1-5-12 0,2 0-4 15,-8 0-6-15,18-10-4 0,-8 2-6 16,2 1-6-16,1-2-5 0,0-3 2 16,2 3-8-16,-3 1-3 0,4 0 0 0,-2-1-3 15,1 5-1-15,0-2-2 0,-3 0 1 16,1 6 2-16,-2-3-1 0,0 6 1 15,1-1-4-15,-2 4 4 0,2 1 0 16,-2 0-4-16,0 5 1 0,-1-2-6 0,1 2 1 16,1-2-2-16,0 1 1 0,-1-2 2 15,0 1 4-15,0-3 2 0,2-1 6 0,0-1 3 16,-1-1 2-16,4-4 0 0,-2 0-2 16,1-2 0-16,0 0-2 0,2-1-1 15,-1-1-2-15,2-2-1 0,0-2 0 16,-3 2-4-16,2-1-1 0,-2 2-2 0,-1-1-2 15,-2 2-3-15,-1 1 0 0,-2-1 3 16,1-1-4-16,-1 4-5 0,1-1 3 16,-9 2 1-16,15 2 0 0,-7 2-1 0,0-1 0 15,4 2 0-15,-2-3-2 0,0 7 1 16,5-4-2-16,2 1 1 0,-2-2 0 16,2-1 1-16,2 1-1 0,0-2 0 0,0-2-2 15,2 0 3-15,-1-3-2 0,2-2-4 16,0 0 2-16,1-3-1 0,1 1 0 15,-4-2 0-15,2 0 0 0,-6 2-1 16,-1 0-1-16,0 1 0 0,-2-2-1 0,-1 4 0 16,0-2-1-16,-4 3-2 0,0 0-5 15,0 2 5-15,1 1-6 0,-9 0-1 16,17 7-14-16,-8-3-11 0,-3 2-19 0,2 0-12 16,3 2-26-16,2-1-28 0,-1 3-25 15,1-2-35-15,0-6-486 0,-1 4 227 16,3-3 150-16</inkml:trace>
  <inkml:trace contextRef="#ctx0" brushRef="#br0" timeOffset="169976.8789">24548 11660 27 0,'18'31'203'0,"-2"0"-14"0,0 0-11 16,-2 0-11-16,3 3-14 0,0 6-14 15,-2 2-16-15,-1-1-11 0,2 2-8 16,-6-1-11-16,0-6-20 0,-3 0-29 0,4-1-34 16,-1-3-35-16,1-1-28 0,3-6-24 15,2 1-9-15,-2-9-11 0,5 0-10 16,0-5 2-16,4-3 13 0,1-3 7 16,-1-2 14-16,-2-2 16 0,5-4 18 0,-3 2 21 15,-1-4 15-15,-2 0 24 0,-1 0 19 16,-4 1 5-16,-2-3 3 0,-5 0 4 15,-2 0-2-15,-4 0 2 0,-2 6 1 0,-6-7 5 16,-2 5 2-16,-3 0 0 0,-1 2 3 16,-3 4 5-16,-2 2 5 0,-1 0-4 15,2 3 0-15,-3 1-10 0,2 1 1 16,2 0-5-16,5 1-3 0,2 1-1 0,0-1 2 16,6-2-3-16,4 1-3 0,6-4-1 15,0 0-6-15,2-2-5 0,7-4-4 16,-2-1-3-16,2-1-4 0,1-4-1 0,2 3-5 15,-1-4 0-15,-2 0-3 0,0 0 4 16,-5 1-8-16,2 3 2 0,-4-3-3 16,0 2-2-16,1 0 0 0,-4 2-1 0,-7 1-1 15,12 1 2-15,-8 4-2 0,1 1-3 16,-1-1 3-16,0 3-5 0,-2 2 2 16,2-1-14-16,-2-2-20 0,3 1-29 0,1 2-31 15,1-3-32-15,-1 1-31 0,0-3-37 16,2-1-441-16,1-2 214 0,-9-2 141 15</inkml:trace>
  <inkml:trace contextRef="#ctx0" brushRef="#br0" timeOffset="170290.4579">25416 12384 36 0,'0'6'91'16,"0"-2"4"-16,0-4 9 0,-6 6 2 16,6-6-12-16,0 0-7 0,0 0-2 15,0 0-10-15,-4-13-11 0,8 4-8 0,4 2-1 16,5-2-11-16,0 0-5 0,2 2-7 16,1 0-1-16,4-1 1 0,-2 2-4 15,2 0-2-15,-1 2-2 0,0 3-3 0,-4 1-1 16,1 1 2-16,2 2-7 0,-2 0-2 15,2 4 0-15,-4-1-1 0,1 1-3 16,-3 4 1-16,0 1-2 0,0-5 4 16,-2 3-16-16,1-2-26 0,-2-1-26 0,-1-1-30 15,-1-3-317-15,-1 0 137 0,0-3 91 16</inkml:trace>
  <inkml:trace contextRef="#ctx0" brushRef="#br0" timeOffset="170413.8273">25523 11933 3 0,'-5'-5'93'16,"5"2"-16"-16,0 3-20 0,0 0-45 15,11-6-95-15,-11 6 28 0,14 0 19 16</inkml:trace>
  <inkml:trace contextRef="#ctx0" brushRef="#br0" timeOffset="170930.5956">25907 11525 63 0,'6'21'203'15,"-4"-3"-11"-15,6 7-11 0,0 6-10 0,-2 6-9 16,5 7-8-16,-3 5-8 0,3 2-10 16,-3 1-16-16,-1-1-10 0,1 3-11 15,-2-4-9-15,-2-9-8 0,3-1-9 16,0-2-4-16,1-6-11 0,0-7-4 0,0 0-5 15,3-2-6-15,2-6-6 0,0-4-4 16,-1-2-2-16,4-1-10 0,-4-2-8 0,0-2-4 16,2-1-4-16,-4 1-2 0,-2-2-3 15,1-1 1-15,-1 3 0 0,3-2-4 16,-2 4-1-16,-1-2 1 0,2 1 1 16,1 0 0-16,2 2-2 0,-1-2 3 0,3 1 0 15,2-4-2-15,2 2-1 0,1-4 3 16,2-1-2-16,0-1-2 0,3-1-1 15,-1-1 0-15,0-4-3 0,0 0 0 16,-3 0 2-16,-4 1 4 0,0-1 4 0,-3 0 7 16,2 1 5-16,-6 2-1 0,-1 0-1 15,-1 6 1-15,-8-3 10 0,11 9 11 16,-7 2 5-16,-2 2 1 0,1 6 3 0,1 1 8 16,-2 7 6-16,-2 3 7 0,2 9-1 15,0-1-4-15,0 2-7 16,-2 2-3-16,0-1-7 0,0 1 0 0,-2 1-6 0,0-1-4 15,-4-5-5-15,-1 2-3 0,1-5-3 16,-3-3-2-16,-4 0-10 0,-3-3-8 16,-4-6-15-16,2-1-22 0,-4-6-28 0,1-3-34 15,-2-6-36-15,0-3-47 0,-3-6-55 16,-3-5-588-16,-3-5 281 0,-6-12 184 16</inkml:trace>
  <inkml:trace contextRef="#ctx0" brushRef="#br0" timeOffset="171116.8671">26056 11878 31 0,'37'-10'195'0,"2"2"-5"16,-3 1-5-16,0 3-11 0,-2 0-9 0,0 0-20 16,-3 0-10-16,-3 3-14 0,-5-2-14 15,-2 2-10-15,-2-1-16 0,-1 0-31 16,-4 0-47-16,-4 2-55 0,1 0-81 15,-2-2-375-15,-9 2 172 0,17-2 115 0</inkml:trace>
  <inkml:trace contextRef="#ctx0" brushRef="#br0" timeOffset="171740.8037">27343 11389 127 0,'0'0'218'0,"0"0"5"16,0 20 0-16,-4 3-5 0,-3 5-6 0,0 10-11 15,1 10-11-15,-2 7-9 0,0 22-17 16,-3-2-11-16,4 2-9 0,-1-1-18 15,4-10-13-15,-3-8-8 0,-1-3-12 16,2-3-11-16,0-2-6 0,-2-11-7 0,4-1-4 16,-2-9-8-16,2-3 0 0,0-1 9 15,0-5 10-15,2-6-1 0,-2-3-4 0,-1-6-8 16,3-8-8-16,2 3-5 0,0 0-8 16,7-20 0-16,-1 7-7 0,6-5-1 15,6 3-8-15,2 0-1 0,10-1-7 16,1 3 0-16,8 2-2 0,-1 3-3 0,2 3-1 15,-4 5 5 1,0 1-7-16,1 5 3 0,-2 2-2 0,-5 3-1 0,-4 0-2 0,-8 3 1 16,-3 0 2-16,-4 4-3 0,-7 0 0 15,-8-1 2-15,-7-1-1 0,-6 2-3 16,-9 1 1-16,-5-2-1 0,-11-2-4 16,-5-2-17-16,5-5-23 0,0 0-20 0,1-4-24 15,5-4-31-15,6-4-46 0,3-2-43 16,4-1-30-16,6-7-16 0,7 1-14 15,5-4-612-15,8-3 297 0,9-9 196 16</inkml:trace>
  <inkml:trace contextRef="#ctx0" brushRef="#br0" timeOffset="171949.1233">27862 11514 21 0,'22'-35'98'0,"-3"9"18"16,-1 5 11-16,-6 7-8 0,-4 5-9 15,-2 7 16-15,-6 2 6 0,4 17 10 16,-4 0-3-16,0 12-4 0,-6 7 0 0,0 14-5 15,-2 5-10-15,-2 21-11 0,-5 2-10 16,-2 2-8-16,-2 1-7 0,1 1-9 16,0-7-7-16,-2-2-7 0,4-5-9 15,3-13-21-15,5-7-29 0,1-10-30 0,3-1-32 16,4-7-31-16,2-4-28 0,2-3-25 16,3-7-22-16,3-3-417 0,5-5 198 15,0-5 131-15</inkml:trace>
  <inkml:trace contextRef="#ctx0" brushRef="#br0" timeOffset="172328.2147">28107 12397 395 0,'23'-22'7'0,"-2"3"16"16,-4 4 31-16,-4 2 12 0,-3 4 16 0,1 0 22 16,-3 3 6-16,-1 0 6 0,-1 1-3 15,-4 1-7-15,3 2 7 0,-5 2 5 16,0 0-6-16,0 0-7 0,-7 19-5 0,3-10-6 16,0-2-8-16,-1 4-5 0,3 0-5 15,2-2 3-15,-2 2-7 0,4 0-1 16,2-3-6-16,3-1-6 0,2-1-4 15,5 0-5-15,4-3-5 0,2-3-5 0,1 0-3 16,7-2-6-16,2-1-5 0,-3-1-2 16,3-2-6-16,0 0 0 0,-1 3-3 15,-2-1-2-15,-3-1-1 0,-3 4-6 16,1 1-2-16,-4 0-3 0,-1 4 0 0,0-1 2 16,0 3-1-16,-1 1-2 0,2 2 3 15,-1-1 0-15,2 0 1 0,2 0 3 0,1 0 5 16,-2-3 7-16,0-1 9 0,1-2 5 15,0-2 10-15,0-2 5 0,-2-3 2 16,0-1 5-16,-2-6-10 0,-2-1-4 16,-7-1-7-16,-1-2 0 15,-5-1-8-15,-6-2-6 0,-3-1-14 0,-6-1-25 0,1 1-26 16,-5 0-34-16,-1 1-35 0,0 4-42 16,3 2-44-16,-2 1-53 0,4 7-582 15,1 0 284-15,3-1 188 0</inkml:trace>
  <inkml:trace contextRef="#ctx0" brushRef="#br0" timeOffset="172978.4044">29724 12228 117 0,'17'-20'137'16,"-3"-4"-6"-16,0 4-12 0,-2-3-3 16,-2 3-13-16,1-3-8 0,0 1-10 15,-3-5-8-15,-1 2-7 0,-1 2-6 0,-2 0 0 16,-2 4-9-16,0 0-4 0,-4 4-5 15,0-1-9-15,-4 8 0 0,-1 3 2 16,1 3-9-16,6 2-1 0,-14 10-2 0,4 4 0 16,4 1-4-16,4 3-2 15,-2 3 1-15,4 3-2 0,0 0-2 0,4-1 0 0,2 2-2 16,1-4 3-16,4-1-2 0,-1-1 3 16,1-3 1-16,1-4 1 0,1-2 1 15,2-1 2-15,-1-6 5 0,4 2 5 16,-4-5-1-16,3 0 2 0,1-5-6 0,-4 2 5 15,4-3-1-15,-2 1-8 0,-1-1 4 16,0 0-5-16,2 0-1 0,-3-1-2 16,0 2 0-16,-2-1-4 0,-2 3-2 0,1-1-2 15,-2 2-2-15,1 2-2 0,-1 0 3 16,-1 3-2-16,2 2-1 0,-3-1 4 16,2-1-5-16,-1 2 0 0,-2-4 0 0,0 3 7 15,1-2 9-15,4-2-3 0,-1-2-3 16,3-2 0-16,4-2-3 0,-2 0-1 15,3-1-2-15,2-2-2 0,-1 1-1 0,0 1-1 16,0 1 0-16,-1 2 0 0,4 0-4 16,-3 2 1-16,2 2 0 0,-2 2-3 15,1 4 4-15,2 2-4 0,0 1 4 0,-1 3-3 16,0 1 0-16,-2 0-2 0,3 2-4 16,-4-2-14-16,1 2-19 0,-1-5-26 15,-6 1-24-15,0-3-23 0,0-2-36 16,-4-2-39-16,-6-4-489 0,-2 0 228 0,0 0 151 15</inkml:trace>
  <inkml:trace contextRef="#ctx0" brushRef="#br0" timeOffset="173666.0952">30865 12098 125 0,'-7'-9'133'0,"-3"1"-6"15,-3 0-12-15,-1 3-14 0,-4 1-11 0,2 4-4 16,-6 2-14-16,3 2-3 0,-2 5-6 16,2 1-7-16,-1 1-6 0,8 1-4 15,2 1-9-15,1 1-1 0,5-3 0 16,2-2 0-16,4 1-11 0,2-4-2 0,5 0 1 16,1-6-1-16,2-3 12 0,6 0 0 15,3-6 3-15,-2-4 0 0,4-6 0 16,1-6-1-16,1-5-3 0,-2-4-2 0,0-6-4 15,7-18-3-15,-2-4-1 0,-3-3-10 16,-1-4 0-16,-8 5 0 0,0 7-4 16,-8 10-2-16,-4 10 1 0,0 0 3 0,-4 9-1 15,0 5 0-15,-4 4-1 0,-2 6-1 16,0 5 1-16,-4 7-2 0,10 1 0 16,-20 19-1-16,7 3 5 0,0 7-5 0,0 5 1 15,5 4-6-15,4 4 5 0,2 2 0 16,4 9 2-16,2-1 2 0,2-1-5 15,3-3-1-15,1-3 3 0,1-8-2 16,0-3 0-16,-1-5-1 0,0-5-2 0,2-3 3 16,-2-3-2-16,2-7 1 0,1-1-1 15,0-5-2-15,0-1-2 0,-3-4 0 16,5-2-2-16,-2 0 3 0,-1 0-2 16,-1 0 1-16,2 1 0 0,-5-1-3 0,3 2-2 15,-3 0 4-15,3 2 0 0,0 3 0 0,1 1 1 16,0 3 2-16,6 7 1 15,1-3-1-15,0 4 0 0,2 3 2 16,3-1-5-16,-2 0 4 0,0 0-11 0,-3-7-21 16,0 4-24-16,0-5-33 0,-5 1-30 15,-2-5-23-15,0 1-401 0,-3-4 184 0,-1-4 121 16</inkml:trace>
  <inkml:trace contextRef="#ctx0" brushRef="#br0" timeOffset="174138.0333">31748 12147 15 0,'21'18'106'0,"-3"0"-12"16,0-2-7-16,-4 0-10 0,-1-3-7 16,0 0-7-16,-3-3-6 0,-1 1-4 0,-3-3-3 15,0 0-6-15,1-3 8 0,-3-1-8 16,-2-2 3-16,-2-2 8 0,0 0 7 0,0 0 3 15,0 0 3-15,0-16-4 0,3 9 1 16,-1-2-8-16,2-3-5 0,2 0-8 16,2 1-4-16,3 0-2 0,2 2-7 15,-1-2 0-15,3 4-6 0,2 0-2 0,0 2-1 16,1 2 0-16,-4 3-1 0,3 2 1 16,-2 2-4-16,2 2-1 0,-5 2-7 15,-1-1 3-15,2 2-1 0,-5 1-3 16,2 1-3-16,1-1 0 0,-2-1-6 0,-3-1-15 15,-2-1-16-15,3 1-33 0,-3-4-31 16,0 2-42-16,-2-5-345 0,-2-1 164 16,0 0 108-16</inkml:trace>
  <inkml:trace contextRef="#ctx0" brushRef="#br0" timeOffset="175436.3156">32516 12047 75 0,'-24'2'79'0,"-1"2"-8"15,1 3-6-15,6 1-8 0,-2 3-6 16,4 4-1-16,-1-1-8 0,4 3-2 0,4-3-8 15,3 3 0-15,2-2-4 0,4-2-1 16,4 0-2-16,4-1 2 0,3-3-1 16,2-3 3-16,4-2 4 0,-3-2-4 15,6-6 1-15,-1-1 6 0,0-7 4 0,2-3 9 16,3-4-8-16,-2-3 9 0,0-4-12 16,1-7 4-16,1-1-4 0,-2-4 1 15,2-3-8-15,-3-1-7 0,7-18 1 16,-8 9-2-16,-4 6 4 0,-2-1-10 0,-1 3 0 15,-2 7 4-15,-1 6 4 16,-3 3-1-16,-1 7-4 0,-2 3-3 0,-2 4 1 16,-4 9-5-16,2 4 2 0,0 0 1 0,-15 24-4 15,5-3 3-15,-3 7-1 0,-2 6-1 16,1 8 0-16,-2 5-2 0,4-4-1 16,-3 4 3-16,7-1-9 0,1-7 9 0,3-4-3 15,2-2-4-15,2-4-1 0,2-3-1 16,0-1 2-16,5-4-2 0,1-6-1 15,3-2 2-15,-1-1-6 0,5-5 1 16,2-1 0-16,0-5-2 0,2 2 1 0,-2-3-4 16,0-4 5-16,2 3-6 0,-5-4 5 15,4 2 5-15,-4 0-6 0,-3 0 2 16,2 0 1-16,-2 2-2 0,-1-1-1 16,-2 2 2-16,-8 0 5 0,10 3-5 0,-4 3 2 15,-6 3-2-15,2-2 2 0,-2 5-1 16,0-2 0-16,2 2 0 0,-2 0 2 15,2 0-1-15,0-2-1 0,0 2 0 0,0 0-2 16,0-3 4-16,2-1 0 0,-2-1-2 16,2-1 1-16,1-2 2 0,3-1-5 15,1 0 2-15,1-1 1 0,1-4 2 16,1-1-5-16,0 3 1 0,0-3 0 0,0 1 4 16,1-2-5-16,-2 2 1 0,-1 0-3 15,1 0 4-15,-1 2-5 0,-1 0 4 0,2 0 0 16,-11 0-4-16,14 4-2 0,-5-2-14 15,0 2-8-15,-3 0-29 0,4 0-12 16,-1 1-4-16,1-1-7 0,1 2-7 16,4 0 0-16,-1-3 5 0,2 3 8 0,-2-2 8 15,3 0 6-15,-2-3 9 0,2 3 7 16,-3-4 12-16,2 2 18 0,-4-2 18 16,-1 0 8-16,0 0 5 0,-3-2-4 15,-8 2 7-15,8-1-5 0,-8 1 0 0,0 0 0 16,0 0 1-16,-4-8-3 0,4 8 6 15,0 0-6-15,0 0-1 0,-26 5 1 16,20-1-2-16,0-1-2 0,0 3-1 0,2 3-1 16,0-5 2-16,2 5-5 0,-1-3 4 15,0 0-3-15,6-2 1 0,2 2-2 16,-1-1 0-16,0-1-4 0,2-1 8 16,2 2-7-16,-1-4 3 0,-1 3-2 0,1-2 2 15,1-1 2-15,-2 2-6 0,1-1 1 16,-1 1 0-16,0 0-2 0,-2 0-4 15,6 2 3-15,-2 0 2 0,0-2 2 16,2 1 0-16,4 0-1 0,-4-2 8 0,5-2-7 16,-1-2 1-16,6-4-2 0,0-4 1 15,2-3 7-15,3-3 8 0,-1-6 2 16,-4-2 4-16,2-3 0 0,1-6 2 0,-2-5 1 16,0 0 31-16,-3-1-4 0,-4 6-1 15,1 2 3-15,-4 1 6 0,-3 7-2 16,1 0-8-16,-3 6-7 0,-2 5-3 0,0 5-3 15,-6 6 2-15,2 1 0 0,0 0 3 16,-8 26 1-16,2-5-2 0,-1 5-5 16,-1 6-1-16,-1 2-4 0,-2 4-3 0,-1 8-4 15,4-7-26-15,-3 7-39 0,4-9-46 16,1 1-54-16,2-8-495 0,0-4 216 16,4-5 143-16</inkml:trace>
  <inkml:trace contextRef="#ctx0" brushRef="#br0" timeOffset="175525.5004">33796 12597 106 0,'5'-7'124'0,"-5"1"-16"0,2 0-38 0,-4-1-74 16,-1-5-134-16,-3-1 47 0,-2-2 31 15</inkml:trace>
  <inkml:trace contextRef="#ctx0" brushRef="#br0" timeOffset="193238.1341">23306 11432 14 0,'0'0'62'0,"0"0"-2"0,11 5 1 15,-5-3-3-15,5 2-3 0,1-2-1 16,6 1-1-16,2 2 0 0,10-1-6 16,2-1-5-16,10 3 2 0,2-2-8 0,12-1-3 15,3 3 0-15,4-2-3 0,24 2 9 16,0-1-11-16,1 1-2 0,1 0-5 15,0-3-3-15,0 2 1 0,-15-1-1 16,-7-1 5-16,-4 1-4 0,-2-3 5 0,-6 4-8 16,-6-3 5-16,-5-1-4 0,-7-1 0 15,-6 3 1-15,1-1 4 0,-4-2 3 16,-8 1-6-16,2 2 0 0,-3-3 2 0,-3 0-5 16,0 0-3-16,-2 1 1 0,-2-1 1 15,0 2-11-15,-2-2-11 0,-2 0-16 16,-8 0-17-16,17 0-25 0,-10 1-26 15,-7-1-250-15,0 0 116 0,0 0 77 0</inkml:trace>
  <inkml:trace contextRef="#ctx0" brushRef="#br0" timeOffset="210280.8662">12691 15568 111 0,'-10'0'109'0,"4"3"2"0,6-3-9 16,-12 0-6-16,12 0 1 0,-8 0 4 16,8 0-1-16,0 0 8 0,-2 6 4 15,2-6 1-15,6 7 5 0,2-3 5 0,4-1-5 16,0 4 0-16,5-3-4 0,8-1-3 16,8 1 0-16,7-4-2 0,10 0 0 0,14-1-2 15,33-2 0-15,5-4-7 0,8-5-5 16,23 1-3-16,6-1-7 0,4-7-3 15,-1 6 0-15,3-2-7 0,3 1-5 16,1-4 1-16,-3 8-5 0,-7-2-4 0,-1 4-2 16,-28 2-5-16,0-2 0 0,-4 2 4 15,-4 1-11-15,-7 3-4 0,-6-2-2 16,-17 2-5-16,-11-1-5 0,-10 1 1 0,-1 2-1 16,0-1-15-16,-8-2-1 0,-5 3-8 15,-2 0-12-15,-6 0-3 0,-4 0-8 0,-1 0-9 16,-3 0-8-16,0 0-13 0,-4-3-14 15,-2 3-9-15,-2 0-25 0,-3 0-18 16,-10 0-20-16,11 3-30 0,-11-3-35 16,-9 4-22-16,-1 1-31 0,-12 1-571 0,-3-3 279 15,-9 1 184-15</inkml:trace>
  <inkml:trace contextRef="#ctx0" brushRef="#br0" timeOffset="210698.3153">12710 15758 67 0,'28'2'168'0,"-5"-2"7"0,13-2-1 0,10 0-2 16,22-2-6-16,29-1-8 0,10 1-3 15,28-10-5-15,5 7-5 0,6-5-6 16,1 1-10-16,8 3-6 0,7 1-6 0,-4 2-6 16,1 0 2-16,-5-4-11 0,-5 5-6 15,-6-2-4-15,-5 5-1 0,-23-5-6 16,-6 6 1-16,2-7-9 0,-6 6-8 0,1 1-3 16,-4-4-6-16,-5 4-3 0,-4-2-9 15,-16-1-6-15,-10 3-5 0,-3 0-3 0,-5 0 0 16,-9 0-6-16,-1-2-2 0,-7 2-5 15,-8 0-2-15,-2 0-2 16,-7-2-11-16,1 2-3 0,-5 2-8 0,-2-4-14 16,-6 2-6-16,-1 0-17 0,-2 0-17 0,-10 0-20 15,10 0-20-15,-10 0-18 0,0-9-25 16,0 9-16-16,0 0-15 0,-16-6-20 16,6 3-13-16,-2 2-522 0,-1-5 247 0,-2 2 164 15</inkml:trace>
  <inkml:trace contextRef="#ctx0" brushRef="#br0" timeOffset="217878.2131">12826 17566 35 0,'0'0'73'0,"-2"7"-1"0,2-7-12 0,0 6 2 15,0-6-4-15,7 4-6 0,-3 0-5 16,2-3-2-16,0 3 2 0,6-2-2 0,-2-2-3 15,4 0-6-15,4 0-5 0,3 0 0 16,2 0-2-16,2 0-2 0,7-2-2 0,0-2-2 16,9 3-2-16,3-3-3 0,2 2 5 15,3 0 5-15,6-4-5 0,4 0 0 16,5 5 8-16,-1-3-9 0,1 2 5 16,3 0-4-16,24-4 4 0,-14 6-3 15,9-4 1-15,-7 3 0 0,-12 1 2 0,24 0 0 16,-12 0 0-16,-9 0-10 0,21 0 9 15,-18 0-6-15,-7 0-3 0,0 0-4 0,-2 1 9 16,-3 3-13-16,-1-4 5 0,-2 2 0 16,-9 2-8-16,-5-2 6 0,1 4-4 15,-9-6-1-15,-2 0-2 0,-3 1-3 16,-1 4 5-16,-6-4 0 0,-3-1 5 0,-1 0-10 16,-2 0 11-16,-4 2 4 0,2-2 1 15,-4 0 0-15,-1 0 4 0,-1 0-7 0,-2 4 1 16,1-2-1-16,-9-2-1 0,13 0-2 15,-7 0 1-15,-6 0-2 0,8 2-6 16,-4 2 2-16,-4-4 2 0,8 1-2 16,-8-1-5-16,2 6-4 0,-2-6 2 0,0 0-7 15,0 6-5-15,0-6-5 0,0 0-3 16,0 0-4-16,0 0 0 0,0 6-9 0,0-6-1 16,0 0-4-16,0 0-11 0,0 0-1 15,-4 3-4-15,4-3-3 0,0 0-4 16,0 0-4-16,-12 0 1 0,12 0-3 0,0 0-4 15,-12 0-4-15,12 0-9 0,-13 0-184 16,4 0 91-16,9 0 60 0</inkml:trace>
  <inkml:trace contextRef="#ctx0" brushRef="#br0" timeOffset="218522.005">13596 17636 31 0,'37'0'80'0,"-5"0"-5"16,0 0-4-16,-1 0-4 0,3 0-7 15,0-2 0-15,10 2-6 0,3-4-3 0,4 3-5 16,9 1-3-16,-2-6-7 0,5 6-2 16,6-2-1-16,-4-2-1 0,5 4-5 0,-1-2 3 15,0 2-6-15,-1 0-6 0,-5 0 0 16,2 0-3-16,-3 0 0 0,-3-2-3 15,-9 2-2-15,2 0-2 0,-5 2 1 16,-3-2-3-16,-2 0-1 0,3 0-3 0,-12 0 4 16,3 0-1-16,-4 0-2 0,-3 2 0 15,-3 2 1-15,-4-4 0 0,-2 0 0 16,-3 0 0-16,0 0-1 0,-4 2 1 0,-3-2 2 16,2 4-4-16,-6-2 0 0,-2-2-2 15,-4 0-2-15,0 0 7 0,2 7-11 16,-2-7-8-16,0 0-5 0,0 0-2 15,-12 6-3-15,2-6-8 0,2 1-6 0,0 4-7 16,-3-5-4-16,1 0-6 0,-1 0-8 16,-2-5-162-16,1 5 77 0,-2 0 50 0</inkml:trace>
  <inkml:trace contextRef="#ctx0" brushRef="#br0" timeOffset="246707.5499">14242 6625 83 0,'15'-3'158'15,"7"-2"-3"-15,6 2 2 0,7-5-2 0,5 0-1 16,15-4-3-16,23-4-2 0,5-3-7 16,4-4-5-16,25-8-4 0,6-3-6 15,9-6-6-15,9-4-3 0,19-3-3 0,45-12-5 16,8-5-8-16,6-3-3 0,14 0 5 15,16 2 5-15,16-2 4 0,20-3-10 16,16 1-5-16,18-5 15 0,20-4-9 0,91-25-5 16,0 8-7-16,-82 22-5 0,104-12-7 15,1 5-3-15,-91 23 15 0,106-9-6 16,-107 23-5-16,5 3-2 0,10 6-7 0,6 3-11 16,0 0-4-16,-1 7-8 0,7-1-2 15,-10 4-5-15,-11 0-6 0,-8 2 0 0,-6 0-5 16,-15-2-4-16,-14-2-3 0,-20-1 0 15,-16-5-5-15,-16-3-2 0,-15-5 0 0,-17-4-7 16,-19-8 1-16,-53 6-5 0,-13-3-2 16,-10-3 0-16,-12-3-6 0,-17 1 0 15,-7 1-4-15,-14 3-3 0,-21 7-4 0,-8 3-3 16,-3 3-2-16,-14 6 1 0,-8 1-13 16,-7 8 3-16,-3-2-6 0,-3 2-3 15,-4 1-8-15,-4-1 2 0,-3 4 0 16,2-1 0-16,-8 0-2 0,0 1 2 0,-4 0-2 15,-4-3-2-15,0 3-9 0,-4 0-15 16,-8-1-2-16,2-1-4 0,-3 0-1 16,-2 2-1-16,-2-1-2 0,-1 4-3 0,-2 0-5 15,-1 1-11-15,-1 0-10 0,-1 1-11 16,0 0-15-16,-1-1 2 0,-1 2-9 0,-3-1-7 16,-2-1-12-16,1-3 4 0,-1 1 8 15,0-5 15-15,0 1 5 0,-3-3 6 0,3 0-3 16,-2-2 2-16,6-2 14 0,3 4 13 15,1-3 27-15,6 0 12 0,3 6 15 16,0 2 17-16,2-3 3 0,3 5 14 16,2 3 2-16,0 0 8 0,2 1 5 0,2 1 8 15,2 2 14-15,2 4 3 0,0 2 17 16,0 0 8-16,0 0 8 0,26 16 7 0,-16-3 5 16,7 5-1-16,0 7 7 0,2 1 2 15,5 9 0-15,-2 1-2 0,0 6-1 16,-1-1-1-16,-5 4 4 0,2 2 0 15,-6-1-6-15,-6 4 0 0,-4-11-3 16,-6 4-3-16,-8 2-5 0,-5-3-4 0,-15 12-3 16,-10-7-5-16,-9-5-6 0,-7-8-6 0,0-3-2 15,5-8-5-15,4-6-6 0,3-6-7 16,7 0-25-16,7-5-34 0,6 0-40 16,2-5-41-16,5 2-40 0,4-6-43 15,6-1-522-15,3-5 245 0,8-4 162 0</inkml:trace>
  <inkml:trace contextRef="#ctx0" brushRef="#br0" timeOffset="246988.5274">28539 3048 94 0,'10'-10'195'0,"-4"3"-9"0,0 1-11 16,-4 6-8-16,-2 0 7 0,6 13 4 15,-6 1-5-15,0 7-9 0,-3 7-10 0,0 9-8 16,-1 2-15-16,-2 3-12 0,0 8-13 16,0 1-7-16,-3 2-11 0,3 1-6 0,-3 1-12 15,3 1-3-15,0-3-6 0,-1-2-7 16,1-1-7-16,0-10-5 0,2-5-19 16,-1-4-25-16,3-2-21 0,-3-4-26 15,1-4-26-15,4-2-21 0,-2-4-24 16,2-4-33-16,2-5-20 0,2-4-14 0,-4-2-465 15,18-13 221-15,-4-7 147 0</inkml:trace>
  <inkml:trace contextRef="#ctx0" brushRef="#br0" timeOffset="247729.72">28769 3604 557 0,'30'-33'9'0,"-5"8"15"15,-3 6 23-15,-4 2 23 0,0 2 23 16,-4 2 14-16,-1 4 8 0,-3-1 5 0,1 2 3 16,-2 3-3-16,-3-1 3 0,-2 2-1 15,-4 4 2-15,0 0 14 0,0 0-3 16,0 19-4-16,-8-5-8 0,-1 1-7 15,-1 2-9-15,-1-1-13 0,2 2-1 0,1 2-6 16,2-6-9-16,2 5-7 0,2 1-6 16,4-1-1-16,2-2-17 0,2 0-5 0,7 2-12 15,-1-4-24-15,6 0-21 0,0-2-23 16,2-2-20-16,0-4-19 0,2-4-19 16,1 0-9-16,1-6-18 0,1 1-5 15,4-5-7-15,1-5-4 0,1-2 11 0,2-1 13 16,-4-5 13-16,0 1 11 0,-3 0 18 15,-5 4 23-15,1 2 24 0,-6-3 24 0,-2 8 16 16,-2-4 8-16,0 3 8 0,-1 1 0 16,-4 1 4-16,1 0 2 0,-2 3-3 15,1 1 1-15,-7 3 6 0,0 0 15 16,0 0 10-16,6 14-1 0,-6-3-4 0,-4 2-3 16,2 2-4-16,-5 3-4 0,3-2-6 15,-4 7-3-15,1-3-5 0,-1 1-5 16,1 1-3-16,1-7-2 0,2 1-2 15,0-1-5-15,0-5-5 0,2 2-4 0,0-3-3 16,0-5-4-16,2-4-2 0,0 0-4 16,0 0 3-16,8-19-2 0,-2 5 1 15,6-6-1-15,1-5 0 0,4-5-1 0,0-1 0 16,7-5 1-16,-2-2-1 0,2 4 0 16,3-1 4-16,1 3-2 0,0 4 4 15,3 1 0-15,-3 4 6 0,2 5-2 0,1 0 5 16,-1 0 2-16,2 7 1 0,-7 2 1 15,0 2-1-15,-1 1 1 0,-5 2-1 0,-3 4-1 16,2 1 1-16,-4 3-2 0,-1 2 1 16,-4 3-1-16,-5 1-1 0,-2 2-3 15,-2 1 0-15,-2 2 0 0,-5 1-2 0,3 1 1 16,-4 0-1-16,1-2-1 0,-1 2 1 16,2 0 0-16,2-2-4 0,-3 2 2 15,4 2-1-15,3-2 1 0,6 4 0 16,-2 3-2-16,4 1 1 0,2-1 1 0,3 4-1 15,0-1-1-15,-2-2-1 16,-3 0 7-16,0 0 6 0,-4 0 7 0,-2-1 15 16,-2-3 8-16,-6 4 10 0,-4-4 5 0,-9 2 9 15,-5-4 5-15,-8-2 6 0,-10 1 2 16,-5-3-9-16,-3-5-7 0,-3-2-5 16,-2-1-4-16,0-4-10 0,6 0-19 0,-2-3-28 15,3-3-49-15,-1 1-58 0,5-1-66 16,5 0-67-16,3 1-834 0,7-3 366 0,1 3 241 15</inkml:trace>
  <inkml:trace contextRef="#ctx0" brushRef="#br0" timeOffset="248449.9878">27034 7372 83 0,'0'0'138'0,"0"0"-6"0,-14 0 3 16,14 0-11-16,0 0-1 0,-6 2-1 15,6-2-4-15,0 0-10 0,0 0-3 16,0 0 0-16,-12-4-1 0,12 4-5 15,0 0-3-15,0 0 4 0,0 0 4 0,0 0 8 16,0 0 2-16,32-2-5 0,-9 0 1 16,13-3-2-16,14-3-3 0,33-3-7 0,6-4-1 15,8-3-1-15,28-3-3 0,8 0-5 16,5-2 2-16,7 3-7 0,2 0-5 16,-1 1-3-16,-4 4-6 0,-6 2-11 15,-30 3-2-15,-7 3-5 0,-8-1-9 0,-21 4 5 16,-15 0-4-16,-9 2-9 0,-5-1-8 15,-7 1-1-15,-5 0 2 0,-6 2-6 0,1-2-5 16,-5 0 3-16,-3 2-3 0,0-2-5 16,-2 2 3-16,-3 0-6 0,-3 0-21 15,-8 0-19-15,13 0-27 0,-8-2-29 16,-5 2-33-16,0 0-40 0,0 0-43 0,0 0-32 16,4-4-40-16,-4 4-624 0,-2-6 306 15,2 6 202-15</inkml:trace>
  <inkml:trace contextRef="#ctx0" brushRef="#br0" timeOffset="249368.6651">28341 6666 100 0,'0'0'143'16,"0"0"-14"-16,0 0-8 0,0 0-7 16,-10 0-3-16,10 0 0 0,0 0 9 0,0 0-7 15,0 0 10-15,6 15 1 0,0-8 0 16,2-1-2-16,0 3-3 0,4 1-5 0,5 1-3 16,4 1-6-16,2 1-2 0,7 2 0 15,2 0-7-15,11 4-5 0,1-1-10 16,3 1-7-16,1-1-8 0,1-4 0 15,1 3-12-15,3-1-5 0,-1-1-4 0,-4 0-5 16,3-2-2-16,-5 1-6 0,1-3-1 16,-5 0-5-16,-3-4 0 0,-3 2-7 15,-5-1 2-15,-1-5-3 0,-2 2-1 16,-4 0 0-16,-2-2 5 0,-5 2 4 0,-1-4 0 16,2 2 11-16,-6-2-3 0,1 1 7 15,-2 2 2-15,-3-3-3 0,1 1 5 0,-3 1-11 16,-2-2 0-16,-4-1-4 0,0 0-4 15,-6 11 4-15,-5-5-5 0,-1 2-3 16,-10 6 0-16,-8 2-3 0,-5 9 0 16,-21 10 2-16,-5 0 2 0,-2 6-7 0,-3 1 5 15,1 0 0-15,1 2 4 0,1-2-8 16,3 2 2-16,3-3-5 0,2-5-1 0,7 3-4 16,12-10-10-16,6-2-11 0,5-2-24 15,5-3-23-15,4-3-32 0,3-2-35 16,4-2-35-16,5-2-36 0,6 0-35 15,4-3-27-15,7-5-665 0,6 0 314 0,3-5 207 16</inkml:trace>
  <inkml:trace contextRef="#ctx0" brushRef="#br0" timeOffset="250030.3874">30403 6502 156 0,'-4'-6'191'0,"0"2"-3"16,4 4-6-16,0 0-9 0,-18 13-2 15,12-1-3-15,0 5-10 0,0 8-5 16,0 1-13-16,1 3-7 0,1 7-8 15,0 2-8-15,2 2-5 0,0 0-4 16,-1 1-11-16,3-3-4 0,-4-1-10 0,4-4-6 16,-2-1-6-16,0-2-12 0,0 0-2 0,0-5-7 15,-1-3-1-15,1-3-6 16,0 0-6-16,0-4-3 0,0 0-4 0,2-1-2 16,-2-3-16-16,-2-3-19 0,2-1-24 15,-2-1-24-15,0-4-27 0,4-2-17 0,0 0-17 16,0 0-11-16,10-17-10 0,2 4-12 15,3-7 10-15,9 0 5 0,-2-5 18 16,4 2 9-16,4-6 13 0,-1 4 15 16,-1 3 18-16,0-1 15 0,-5 4 17 0,3 0 31 15,-8 5 13-15,-2 1 21 0,-4 4 13 16,-2 0 4-16,-3 3 6 0,-5 3 10 0,-2 3 9 16,0 0 10-16,0 0 2 0,-37 14 4 15,15-5 3-15,-8 5-1 0,-1-1 4 16,-5 1-1-16,1-1-2 0,-1 0-1 15,0 0-7-15,5-1-4 0,-1-1-14 0,6-1 2 16,3 0-7-16,2-3-3 0,6 2-12 16,5 1 2-16,2-1-7 0,5 3 2 15,6-1-8-15,5 3-4 0,4 1-3 16,3 2-2-16,4 0-5 0,4 2-2 0,3 4-1 16,-3-3-6-16,3-1-2 0,-4 1 1 15,4-1-4-15,-2-2-8 0,-5-2-9 0,-1-1-12 16,0-1-10-16,-4-1-15 0,-1-3-17 15,0-1-18-15,-3-1-20 0,1-1-24 16,-1 0-15-16,-1-2-25 0,0-2-22 16,1-1-20-16,-2-2-20 0,4-4-551 0,2-2 263 15,-2-1 174-15</inkml:trace>
  <inkml:trace contextRef="#ctx0" brushRef="#br0" timeOffset="250568.2404">30945 7028 86 0,'6'-4'132'0,"-3"2"2"0,1-1 0 0,-4 3 8 16,0 0 3-16,15 9-2 0,-11-3-5 16,-2 1-9-16,0 2-9 0,-2 2-5 15,0 2-9-15,-2-1-9 0,2 2-10 16,-2 1-7-16,0 0-2 0,0 0-9 0,-2-1-8 16,4-3-4-16,-3-2-5 0,1 1-9 15,2 0 5-15,0-3 1 0,-2-2 4 0,2 1 0 16,0-6-3-16,0 0-10 0,0 0-1 15,0 0-3-15,-13-20-2 0,11 5-2 16,2-4-3-16,0-4-1 0,4-2 2 0,3-4-1 16,1-3-2-16,3 0-2 0,-1-1-6 15,6 3-3-15,0 1 6 0,1 1-3 16,2 3-2-16,2 2 0 0,3 3-3 16,1-1 1-16,-4 8-2 0,0-1-2 15,-1 6 1-15,-2-2-1 0,0 5-2 0,-4 3 4 16,-3 0 2-16,-1 6-3 0,-3-1 0 15,-3 4-3-15,-2 4 2 0,-4-1-1 0,-2 5-2 16,-3-1 1-16,-3 1 4 0,-1 3 8 16,-1-1 0-16,-2 0 4 0,6-4-2 15,-2 2 0-15,2-1-8 0,1-3 6 16,3 3 2-16,-1-3-2 0,7 0 2 0,1 1-1 16,3 1 0-16,3 0-5 0,1-1-1 15,2 1-3-15,2-1-2 0,-2 1-1 0,1 1 2 16,-3-1-4-16,-1 0 0 15,-2 1-1-15,-1-1 2 0,-6 0-1 0,-2 1-6 16,-2 1 5-16,-7-2-2 0,-4 2 1 16,-4 0-3-16,-5 1 3 0,-5-2-12 0,-3-2-15 15,-2 1-29-15,-2-5-33 0,-2-2-39 16,3 0-30-16,1-1-34 0,-1-4-38 16,1-1-668-16,-1-4 304 0,-3-2 200 0</inkml:trace>
  <inkml:trace contextRef="#ctx0" brushRef="#br0" timeOffset="250945.8112">30228 6471 100 0,'4'-8'154'0,"0"1"-2"16,-2-1-6-16,2 2-5 0,-2 3-6 0,-2 3 2 15,11-3 9-15,-11 3 6 0,11 11 1 16,-3 2-1-16,-2 8 7 0,0 3-6 16,2 13-3-16,-4 6-7 0,2 7-6 0,-6 5-7 15,0 4-10-15,0 2-7 0,-2 1-11 16,-2 15-7-16,-2-13-6 0,0-8-4 15,0-4-8-15,0-1-4 0,0 1-10 0,0-4-5 16,-1-9-4-16,1 1-12 0,-3-2 4 16,3-2-17-16,0-4-14 0,-1-4-26 15,1-2-25-15,0-3-33 0,0-2-38 16,-2-4-42-16,6 0-45 0,-2-2-28 0,2-1-38 16,-2-4-575-16,2-2 284 0,-2 3 188 15</inkml:trace>
  <inkml:trace contextRef="#ctx0" brushRef="#br0" timeOffset="252498.3363">27565 4811 83 0,'-12'12'115'0,"-2"-3"-12"0,2 0-4 15,-3-4 0-15,0-1-8 0,-2 0-3 0,-2-4-4 16,-2 0 1-16,-1-4-6 0,0-4 4 16,-2-3-1-16,-3-4 2 0,-1-9-5 15,-1-7-4-15,-11-13-1 0,4-14-3 16,-1-9-7-16,5-8-1 0,3-4 1 0,4-6-4 15,-1-18 0-15,9 15-4 0,7-3 1 16,2 2 0-16,6-3-4 0,2 0 4 0,4-1-4 16,8-3-3-16,7-20-4 0,9 2-5 15,8 2 0-15,8-7-4 0,9 5-2 16,15 3 4-16,10 5 3 0,8 8-2 16,7 4 4-16,12 7 0 0,4 6-4 0,14 11-5 15,11 4-2-15,41-3-3 0,-25 23 0 16,9 6-7-16,3 4-1 0,7 8 3 0,0 11-1 15,4 5 1-15,5 6-3 0,0 8-3 16,2 5 0-16,-5 11-5 0,-5 4 2 16,-3 8-5-16,-5 9 1 0,-8 4 1 15,-7 11-3-15,-6 3-1 0,-10 6 0 0,-11 4-2 16,-7 8-3-16,-16-2 2 0,-12 9-3 16,-15 2 0-16,-17 3-4 0,-19-9 0 0,-16 5 1 15,-7 0-2-15,-13 3 1 0,-13 2 1 16,-4 0 1-16,-12 16 0 0,-10 0 1 15,-5-6-2-15,-7-4 0 0,-5-3 0 16,-5-1 2-16,-5-7 0 0,-6-3 3 0,-8-5-5 16,-9 1-1-16,-9-8 1 0,-10-3 1 15,-11-6-2-15,-8-2-1 0,-11-7 0 0,-3-3 2 16,-10-1-1-16,-3-10-1 0,-6-5-3 16,-3-7-1-16,-3-2 1 0,2-3-11 15,1-8-8-15,5-6-12 0,7-2-15 16,7-3-25-16,9-5-28 0,30 2-38 0,8 0-35 15,8-5-43-15,2-1-521 0,19 2 252 16,9 1 166-16</inkml:trace>
  <inkml:trace contextRef="#ctx0" brushRef="#br0" timeOffset="255046.0597">22089 8243 19 0,'-6'1'119'0,"6"-1"-5"0,-7 5-1 15,7-5 0-15,0 0 4 0,-2 5-2 16,2-5 8-16,11 3 7 0,-5 0 8 0,5-3 6 16,5 3 4-16,6-3 1 0,8 3 1 15,7-6-3-15,11 3-3 0,15-3-7 0,30-3-8 16,10-1-6-16,10-2-8 0,30-1-12 15,4 0-7-15,-1-1-4 0,2-1-7 16,0 2 6-16,-4-1-1 0,-2-2-16 16,-1-1-1-16,3 3-7 0,-3-3-6 0,-4 3-8 15,-6 0 0-15,-21 2-9 0,-4 0 0 16,-6 2-9-16,-5 1-5 0,-6 3 1 16,-19 0-5-16,-13 0-7 0,-11 3-3 0,-1 0-2 15,-9 0-11-15,-4-3-1 0,-3 3-9 16,-5 0-12-16,-6 0-9 0,0 3-9 15,-10 0-17-15,-2 0-16 0,-6-3-25 0,-8 9-22 16,-8-3-12-16,-8 1-20 0,-11 5-11 16,-13-3-6-16,-11 3-7 0,-24 3-9 15,-6 0 4-15,-4-2-8 0,-3 3-462 0,-3-1 220 16,-2-2 146-16</inkml:trace>
  <inkml:trace contextRef="#ctx0" brushRef="#br0" timeOffset="255402.5357">22326 8494 54 0,'-27'5'105'0,"7"-4"9"0,10 3-10 15,6-1 7-15,6 2 4 0,-2-5 6 16,21 3-3-16,-2-3 7 0,12 0-1 0,14-2-9 16,17-4-3-16,29-1-2 0,12-2-3 15,32-3-4-15,8-1 0 0,5-3 2 0,4 3 1 16,-1 0 4-16,1-1 3 0,-3 1-5 15,0 2 2-15,1-3-6 0,-3 5 3 16,-7-3-6-16,-7 3-3 0,-26 1-4 16,-6 2-9-16,-4 0-12 0,-8 3-8 0,-18 2-11 15,-9-2-10-15,-9 3-12 0,-7 0-5 16,-1-2-6-16,-7 2-6 0,-2 0-8 0,-7 0 3 16,-3 0-7-16,-3 2-3 0,-2-2-6 15,-2 3-7-15,-2-3-3 0,-4 0-7 16,-1-3-11-16,-2 3-16 0,-4 3-17 15,-6-3-16-15,0 0-20 0,10 0-15 0,-10 0-17 16,0 0-9-16,0 0-16 0,0 0-15 16,0 0-10-16,-32-3-503 0,20 3 234 0,-1-2 155 15</inkml:trace>
  <inkml:trace contextRef="#ctx0" brushRef="#br0" timeOffset="265820.8469">19803 8507 30 0,'-8'0'96'15,"8"0"-6"-15,-16 0-7 0,16 0-1 16,-4-1-11-16,4 1-9 0,18-7-2 0,6 1-4 16,15-2-8-16,18-2 1 0,25-3-7 15,11 0-7-15,5 1 7 0,8-1-6 16,25-1 3-16,5 1-3 0,-1 2-5 16,-4-3-5-16,-22 5 2 0,-4 1 0 0,-6 0-9 15,-6 1-1-15,-8-1-2 0,-19 4-1 16,-13 1-2-16,-13-1-2 0,-6 2 2 15,-3 1 6-15,-3-4-4 0,-7 4-1 0,1 1 1 16,-8-3 4-16,0 1-7 0,-4-1 2 16,-6 0-8-16,-4 3 2 0,0-4-4 15,0 4-19-15,0 0-10 0,-20-6-13 0,10 3-16 16,-2 2-15-16,-3 1-13 0,0 0-8 16,-4 1-226-16,-3 4 107 0,2-1 71 15</inkml:trace>
  <inkml:trace contextRef="#ctx0" brushRef="#br0" timeOffset="266129.5186">20738 8644 4 0,'75'-1'63'0,"-8"-1"-1"0,-1-1-4 0,-1 0-1 16,3 3-8-16,-2-2-5 0,-4 0-5 15,-3 0-2-15,-13 2-1 0,-4-1-9 16,-5-2 1-16,-5 3 0 0,-6 0-3 0,-2-1 0 16,-3 1-3-16,-1 0 2 0,-6 0-4 15,-2 0-4-15,0 0-1 0,-4 0-1 16,-2 1-8-16,0 2-14 0,-6-3-13 0,0 0-11 15,11 1-13-15,-11-1-11 0,0 4-127 16,0-4 62-16,0 0 41 0</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15:32.871"/>
    </inkml:context>
    <inkml:brush xml:id="br0">
      <inkml:brushProperty name="width" value="0.05292" units="cm"/>
      <inkml:brushProperty name="height" value="0.05292" units="cm"/>
      <inkml:brushProperty name="color" value="#FF0000"/>
    </inkml:brush>
  </inkml:definitions>
  <inkml:trace contextRef="#ctx0" brushRef="#br0">1835 1166 13 0,'-2'-8'198'0,"2"2"-17"16,0 6-15-16,0-8-16 0,0 8 4 15,0 0 7-15,0 0 2 0,0 0-1 16,12 20-4-16,-6-5 1 0,1 8-12 16,0 3-5-16,-3 3-9 0,0 2-10 0,0 2-1 15,0 4-14-15,-2-7-9 0,0 3-13 16,-2-1-8-16,0-2-7 0,0 3-6 0,0-4-8 16,-2-1-11-16,0-1-20 0,2-2-21 15,-4-4-39-15,2 0-36 0,0-5-37 16,2 2-40-16,-2-6-40 0,-2-5-42 15,2-1-519-15,-3-6 254 0,5 0 168 0</inkml:trace>
  <inkml:trace contextRef="#ctx0" brushRef="#br0" timeOffset="389.5648">1716 908 184 0,'-21'-6'184'0,"1"5"-5"0,0 2-4 15,-6 8-5-15,-5 1-9 0,-1 8 3 16,-4 7-11-16,-11 17-6 0,3 7-2 0,5 9-1 16,3 8-10-16,9 10-7 0,6 8-5 15,4 5-9-15,11 2-11 0,8-4-6 16,6 1-9-16,7-7-9 0,11-3-5 0,6-4-9 16,6-5-6-16,8-6-4 0,9-8 2 15,4-9-1-15,7-8 0 0,6-8-4 16,2-10 0-16,5-7-7 0,-8-10 8 0,-7-6-13 15,23-10-4-15,-7-10-1 0,-4-6-7 16,-2-9 0-16,-9-7-4 0,10-22-3 16,-13-9-1-16,-18 7-2 0,-4-20-6 15,-17 9-1-15,-12-1-4 0,-13 0 0 0,-13 2-4 16,-15 7 3-16,-14 5-7 0,-26-3 1 16,-18 9-5-16,-17 9-3 0,-13 9-2 0,-5 11-4 15,0 8-10-15,22 11-12 0,-1 5-21 16,11 4-23-16,17 7-34 0,16 0-36 0,16 4-46 15,9 6-29-15,11-1-32 0,12 6-547 16,6-3 273-16,8 1 181 0</inkml:trace>
  <inkml:trace contextRef="#ctx0" brushRef="#br0" timeOffset="850.2392">3467 1099 75 0,'-9'-10'233'0,"7"3"-23"15,4-4-23-15,7 3-16 0,3-2-17 16,12-1-11-16,6-3-14 0,16-1-9 0,7 0-11 16,20-4-6-16,10 2-12 0,4 0-5 15,0 4-12-15,2 2-8 0,-5 1-6 0,-13 1-20 16,-17 3-25-16,-7 2-35 0,-3 0-42 16,-10 2-31-16,-5-1-24 0,-3 3-9 15,-6 3-21-15,-8-3-364 0,-8 3 174 0,-4-3 114 16</inkml:trace>
  <inkml:trace contextRef="#ctx0" brushRef="#br0" timeOffset="1016.3331">4028 1027 117 0,'-16'26'123'0,"6"3"2"0,2 2-6 16,4 1-4-16,-1 6-6 0,3 3-7 0,2 5-11 16,0 10-4-16,-2-1-12 0,2 2-8 15,-2 0-5-15,2-4-6 0,0-7-8 16,0-4-21-16,0-2-26 0,2-3-29 15,0-6-31-15,0-4-24 0,3-4-24 16,1 0-249-16,4-6 121 0,4-3 79 0</inkml:trace>
  <inkml:trace contextRef="#ctx0" brushRef="#br0" timeOffset="1551.4875">4404 1815 16 0,'30'-19'104'0,"-4"2"15"0,-6 0 20 16,-3-1 6-16,-1 0 20 0,-6-1 5 15,0-3 3-15,-4 6 0 0,-4-4-3 0,1 4-5 16,-6-2-13-16,-1 3-12 0,-4 0-12 15,-4 1-11-15,-6 3-12 0,2 3-11 16,-5 2-10-16,1 6-7 0,0 2-12 0,-4 8-4 16,3 2-5-16,-1 3-7 0,6 3-5 15,0 2-7-15,6 1-2 0,0-1-6 16,4-2-5-16,6-1-5 0,0-2-3 0,4-2-1 16,4-1-1-16,2-5-4 0,6-2-4 15,-2-5-4-15,5-2-5 0,3-6-5 16,0-1-3-16,2-2-3 0,-3 0 1 15,-2 2 1-15,-2-1 0 0,-2 4-6 0,-2-2 1 16,-1 2-2-16,-4 4 0 0,2 2 2 16,-10 0 2-16,12 7 1 0,-6 2 1 0,1 2 3 15,1 6 0-15,-2-4-3 0,1 2 6 16,-1 1-1-16,3-3 3 0,1-2 3 16,0 0-2-16,6-3 6 0,0-4-4 15,4-2 4-15,1-4-1 0,7-6 1 0,-1 0-1 16,5-7-2-16,-2 2-2 0,1-2 3 15,-4 0-2-15,-1-1-1 0,-5 4-10 16,-4 1 5-16,-2 2 1 0,-1-2 0 0,-1 4-1 16,-2 2-1-16,-2 1-4 0,1 2 0 15,-2 2 2-15,-8 0 3 0,20 6-6 16,-10 4 9-16,0-2-3 0,6 6 1 0,-4 3 4 16,1 1-1-16,-3 0 1 0,1 0-1 15,-2 1 1-15,-5-2-3 0,0 0 9 16,-4 1 1-16,-2 0 2 0,-4 0-2 0,-5-2 1 15,-4 1 1-15,-2-3-3 0,-2 0 1 16,-2-3-3-16,-3-1-15 0,4-7-27 16,0 0-36-16,1-3-38 0,3-5-33 0,-2-2-32 15,6-5-486-15,2-2 226 0,3-9 150 16</inkml:trace>
  <inkml:trace contextRef="#ctx0" brushRef="#br0" timeOffset="1955.3092">5264 1024 55 0,'8'-13'228'0,"0"4"-10"0,-3 1-18 0,-1 2-17 16,0 6 3-16,-4 0 2 0,4 14-1 15,1-1-8-15,-3 8-9 0,2 7-7 16,0 9-16-16,-1 7-10 0,3 9-11 0,-4 2-10 16,2 5-13-16,-2 0-9 0,2 1-10 15,-2-4-11-15,0 0-1 0,-2-5-10 16,2-8-7-16,0-3-6 0,-2-7-11 0,0-2-8 15,4-6-6-15,-4-3-11 0,2-2-8 16,0-6-10-16,2-5-11 0,4-5-7 16,0-3-4-16,3-4-7 0,4-7-6 0,4-5 3 15,-2-2 2-15,-2-2 0 0,1-1 8 16,-2-2 8-16,-2 0 13 0,-1 2 16 16,-3 4 7-16,-2-1 5 0,1 2 6 0,-7 2 6 15,-3 3-1-15,-3 1 6 0,0 2 3 16,0 2-11-16,-3 4 2 0,9 0 3 15,-14 8-1-15,4 0-1 0,6 1-4 16,2 5 2-16,2 0-2 0,2 2-3 0,2 1-3 16,6 2 0-16,2 0-3 0,5 0-4 15,4 0-13-15,2-2-17 0,5-1-33 0,1-5-39 16,5-1-43-16,4-3-45 0,5 1-52 16,-1-5-732-16,7 0 325 0,-3-7 215 15</inkml:trace>
  <inkml:trace contextRef="#ctx0" brushRef="#br0" timeOffset="2153.8278">6809 1588 185 0,'4'-3'200'16,"0"1"-14"-16,-4 2-2 0,11 5 6 16,-7 3-7-16,2 5-14 0,-2 5-11 0,5 4-17 15,-2 5-13-15,-1-2-17 0,0 4-6 16,0-2-11-16,-2 1-14 0,-2 0-20 15,1-1-28-15,-1-3-36 0,-2 0-32 16,0-5-39-16,3-5-36 0,-3-2-57 0,0-4-449 16,-3-4 210-16,3-4 139 0</inkml:trace>
  <inkml:trace contextRef="#ctx0" brushRef="#br0" timeOffset="2314.1385">6525 1230 178 0,'-8'-15'192'0,"3"3"-7"0,3 1-15 15,2 4-14-15,5 1-15 0,1-2-12 16,9 4-10-16,2 1-10 0,3-1-12 0,10 0-14 16,-2 4-23-16,1 0-35 0,3 2-40 15,0 0-30-15,-5 4-50 0,1 5-32 16,-6 0-337-16,-6 9 158 0,-5 0 104 16</inkml:trace>
  <inkml:trace contextRef="#ctx0" brushRef="#br0" timeOffset="2442.3682">6492 1960 45 0,'6'23'178'0,"8"-4"-2"0,3-2-10 16,5-4-14-16,0 1-16 0,10-1-17 15,5-3-24-15,1-2-40 0,4 0-59 0,1-2-55 16,1-3-302-16,3-3 123 0,-1-3 81 16</inkml:trace>
  <inkml:trace contextRef="#ctx0" brushRef="#br0" timeOffset="3647.2612">7734 1871 44 0,'4'-16'272'0,"-4"1"-6"0,-4 0-3 15,0 2-8-15,-5 3-25 0,-2-1-17 0,-1 3-24 16,-6 2-17-16,-2 0-17 0,-1 6-17 16,-7 2-10-16,0 4-17 0,-1 7-8 0,-3 3-14 15,2 3-11-15,8 2-15 0,-2 0-13 16,9-2-7-16,3 0-10 0,3-5-3 15,4 3-4-15,5-4-4 0,5-4-1 0,8-2-2 16,1-3-2-16,3-5 0 0,9-3-1 16,-1-8-1-16,7-4-1 0,2-9 3 15,2-6 1-15,11-15 5 0,-7-5-3 0,-2-7-2 16,-3-2-1-16,-3-4-3 0,-4-1-4 16,-5-2 0-16,-6 11 0 0,-6 8 2 15,-5 11 2-15,0 1 3 0,-4 5-1 16,0 4-1-16,-2 4-7 0,-2 6 2 0,-4 4-3 15,-4 5-2-15,-5 6-1 0,-2 8 5 16,-2 7-3-16,-7 10-1 0,1 11 2 16,4 6-9-16,2 6-3 0,4 4 2 0,6 3 1 15,7 3-1-15,4-4-1 0,5 2 0 16,6-5 1-16,4-3-3 0,3-3-1 16,4-4 4-16,2-4 0 0,1-5 2 0,-1-8-1 15,0-3-1-15,2-3 1 0,-2-8 0 16,-1-2-1-16,-3-6 0 0,-2-5 1 0,2-4-2 15,-1-5-3-15,-5-2 1 0,0-4-2 16,-8-1-5-16,-2-1 7 0,-2 1-6 16,-4 2 5-16,-2 2-5 0,-2 0 8 15,-4 4-2-15,0 1-1 0,-4 4 0 0,2 4 1 16,0 5 0-16,-3 5 0 0,0 5 1 16,2 3 1-16,3 3 1 0,4 1-3 0,0 1 3 15,4 2-2-15,2 0 1 0,6 2-5 16,0 0-11-16,5-4-10 0,2 0-15 15,4-5-10-15,-1 0-5 0,2-4-3 16,4-4 5-16,-1 0 6 0,0-6 2 0,-2-3 4 16,5 0 10-16,-1-4 1 0,-1-5 5 15,-2 0 2-15,2-1 2 0,-5-3 6 16,2 2 6-16,-4 4 10 0,-2 0 4 0,-2 1 3 16,-1 1 1-16,-1 4-2 0,-2 2 1 15,-9 2 6-15,12 8 4 0,-8 1-3 16,-2 7 0-16,1 0 3 0,-6 3 0 0,3-1-3 15,0 1 0-15,0-1 2 0,0-2-1 16,0-2-2-16,0-3 7 0,3 0 0 16,1-3 6-16,2-2 2 0,2-4-2 15,6-2-2-15,0-4-3 0,1-2-2 0,6-2-2 16,-2-1-6-16,5-2 3 0,-4-1-5 16,4 3 1-16,-1 0-4 0,-1-2 0 0,-6 4 0 15,2 1-4-15,-4 3 1 0,-2 0 1 16,4 3-5-16,-2 5 5 0,1 1 2 15,0 0-1-15,-2 1 1 0,1 0-2 16,2 1 2-16,0-1 3 0,-1-1 0 0,2 0 3 16,4-3 3-16,1 0 2 0,5-3-2 15,3-6 3-15,-2-2 3 0,3-6 7 16,1-8-2-16,0-6-3 0,-3-8 1 0,9-14-1 16,-4-10-3-16,-2-5-3 0,-7 1-2 15,1-3 1-15,-12 12 5 0,-2 8 2 16,0 2 4-16,-4 9 2 0,-4 8 2 0,0 1-4 15,3 5-4-15,-5 2-4 0,0 5 0 16,-4 6-6-16,0 5 2 0,2 4 1 16,0 0 0-16,-17 25 0 0,7-2-2 0,0 11-5 15,-2 13 4-15,4 7-2 0,-5 21-3 16,0 4-9-16,3-2-13 0,-1 0-13 16,5-14-6-16,2-13-17 0,0-9-12 0,2-3 3 15,-1-7 6-15,0-4 7 0,1-8 6 16,0-4-3-16,0-7-2 0,-2-5 3 15,4-3 1-15,0 0 8 0,-12-19-2 0,10 4 1 16,2-4 4-16,0-4-3 0,2-1 6 16,2 1 5-16,2-2 0 0,2 0 3 15,4 4 5-15,2 2 1 0,3 0-2 16,0 4 8-16,4 4 5 0,-1-1-1 0,2 6 4 16,0 6 3-16,-1 0-1 0,2 6 0 15,0 3 4-15,-1 3-1 0,-3 0-2 0,-3 3 1 16,2 0-5-16,-4 0-11 0,-1-1-19 15,-2-2-22-15,-1 0-28 0,-2 0-39 16,-1-6-53-16,-3-3-459 0,-2-3 216 16,-2 0 143-16</inkml:trace>
  <inkml:trace contextRef="#ctx0" brushRef="#br0" timeOffset="3760.9696">9623 1494 124 0,'0'-23'186'0,"0"5"-7"0,0 5-11 0,-2 1-14 16,2 5-18-16,0-2-25 0,2 3-46 15,-2 0-64-15,4 0-110 0,0 0-237 16,2-1 118-16,-2-3 78 0</inkml:trace>
  <inkml:trace contextRef="#ctx0" brushRef="#br0" timeOffset="4628.8475">10108 962 173 0,'0'0'164'0,"0"0"14"16,-2 23 9-16,-6 3-1 0,-5 18 3 16,-8 28-1-16,-10 28-3 0,-5 11-5 15,-3 9-15-15,1 7-11 0,-2 7-14 0,-1 2-17 16,3 1-7-16,1-5-12 0,1-7-11 16,6-8-7-16,5-10-9 0,5-23-10 15,6-10-6-15,4-16-6 0,2-9-1 0,6-10-10 16,2-9-4-16,0 0 0 0,4-6-4 15,2-5-1-15,2-5-2 0,0-7 0 16,3-4 1-16,-1-6-2 0,3-6-3 0,0-9-4 16,-1-3 0-16,4-9-6 0,-6-6-4 15,-4-12 2-15,-2-3-3 0,-4-5-8 0,-2 1-1 16,-4-1 1-16,0 4-3 0,0 0 0 16,-2 2 0-16,2 7-4 0,2 1 1 15,2 4-3-15,2-2 0 0,4 2-4 16,7-1-2-16,4 0-1 0,8 3-4 0,7-1 2 15,4 5-5-15,16-5 0 0,-5 7 0 16,-5 9 1-16,-2 2 1 0,-4 4 0 0,-2 3-2 16,-5 5 1-16,-2 1 1 0,-3 3 0 15,-1 3 3-15,0 3 1 0,-4 1 2 16,-2 4 1-16,0 1 4 0,-1 1-3 16,0 0 2-16,-2 7-6 0,1-6-14 0,-3 4-23 15,1-3-28-15,0 1-34 0,-1 0-33 16,0-1-29-16,4-1-28 0,-2-1-31 15,-2-3-494-15,5-1 246 0,-4-4 163 16</inkml:trace>
  <inkml:trace contextRef="#ctx0" brushRef="#br0" timeOffset="4772.6265">10324 1533 98 0,'-8'-13'203'0,"4"1"-12"15,0 3-20-15,0 4-21 0,1-1-18 16,1 1-30-16,2 5-23 0,0 0-17 0,0 0-25 15,0 0-36-15,21 16-33 0,-7-4-29 16,0 3-37-16,3 0-254 0,6 4 119 16,6 2 80-16</inkml:trace>
  <inkml:trace contextRef="#ctx0" brushRef="#br0" timeOffset="5978.5865">10748 1721 97 0,'8'3'158'0,"-2"0"5"0,-1 2 4 0,-1-4-3 15,-4-1-8-15,-2 8-14 0,-5-3-8 16,-3 6-4-16,-2-1-8 0,-4 4-15 15,0 1-7-15,-1 4-8 0,2 2-12 16,2 0-7-16,1 2-10 0,4-1-8 0,2 2-5 16,6-4-9-16,10 4-8 0,0-6-13 15,7 1-9-15,6-1-11 0,8-5-4 16,6-2-2-16,1-3-9 0,4-6-3 0,-4-2 6 16,5-4 4-16,3-2-3 0,5-3 4 15,-5-3 8-15,-7-1 4 0,-3-2 4 0,-4 0 9 16,-3 0 8-16,-3-3 8 0,-8 4 8 15,-2 0-4-15,-8 0-4 0,-2 3-9 16,-6 1 2-16,-4 3-4 0,-2 1-2 16,-5 4-2-16,-4 2-7 0,1 2 4 15,-2 4-4-15,0 0 0 0,-1 1-3 0,4 3-3 16,-2-2 2-16,3 3-5 0,3-3-1 16,0 4 2-16,3-5-2 0,2 0-1 0,4 1-4 15,2-4 5-15,0 1-4 0,4-3-2 16,3 0-7-16,2 0-5 0,-11-2-4 15,20-2-1-15,-6 2 4 0,-4-2-1 16,3 2-6-16,-5 0-3 0,3 2-1 0,-5 0-1 16,3 0 2-16,-1 3 5 0,0 1 1 15,4 2 0-15,-2 2-2 0,0-1 5 16,5 0 4-16,0 1-1 0,0-1 5 0,3-1 1 16,4-4 1-16,-1-1 4 0,5-3-3 15,1-1-5-15,4-5 8 0,6-2 2 0,1-5-2 16,4-2 1-16,3-8 3 0,14-8-1 15,-4-10-4-15,-4-5 2 0,-2-4 2 16,-3-3-3-16,-6 0 4 0,-5 0 8 16,-9 12 12-16,-8 7 6 0,-6 8 4 0,-1 2 3 15,-7 8-4-15,-4-1-4 0,-2 6 0 16,-6 5-4-16,-1 5-6 0,9 1 0 16,-28 18 0-16,12-1-3 0,-2 11-1 0,2 10 2 15,-1 6-3-15,4 1-1 0,2 2-1 16,1 0-4-16,4-5-7 0,2-2 1 15,-3-5 1-15,2 2 1 0,1-10 0 16,2-2 4-16,0-6-2 0,0-2 4 0,0-6-4 16,2-3 4-16,2-2 1 0,2-4-7 15,-4-2 6-15,16-8-4 0,-4 2-2 0,3-3-1 16,4-3 2-16,0 1-3 0,1 1 0 16,2 1 1-16,-1-1-1 0,1 3-1 15,-6 1-3-15,4 0 0 0,-4 3 3 16,-1 1-2-16,0 2 3 0,2 2-1 0,0-1 1 15,0 5-3-15,-1 0 5 0,4 1-1 16,1 1 0-16,0-2 1 0,0 1 0 16,5-1 0-16,-3 0 1 0,3-3 2 0,1 2-5 15,2-4 4-15,-3-1 0 0,1-1 0 16,1-2 1-16,-2 0-7 0,-1-1 6 16,-4 0 2-16,-4 0-3 0,-1 2 9 0,0-2-1 15,-4 3 4-15,-1 1-5 0,-1-2-1 16,-1 2-3-16,0 0 1 0,-9 0 2 15,14 6-6-15,-8-3-1 0,1 3 1 16,0 0 0-16,1 0 1 0,0-1-2 0,-2 3 2 16,3-5 2-16,0 3 2 0,-3-2-5 15,2 0 7-15,-1 0 0 0,1-2 1 0,-2-2-1 16,-6 0-2-16,16-4-1 0,-10 0 1 16,-2 0 3-16,2-2 2 0,0 1 0 15,-1-1 2-15,-1 0-2 0,3 0 0 16,-5 1-3-16,4-1 4 0,0 1 0 0,1-1-1 15,1 0 1-15,0 0-3 16,1 3 1-16,2-1-6 0,-1 1 3 0,0 0 3 0,4 3-3 16,-4 0 2-16,1 3 2 0,1 0-3 15,-1 1 1-15,2 1-1 0,-1 1-1 16,-2 1-1-16,4-1 1 0,-4 2 1 16,-2-4-1-16,1 3-2 0,0-3 0 0,-1 0 1 15,-2 0-3-15,3-2 4 0,1-1-3 16,1 1 3-16,0-4 1 0,3 1-2 15,-1-1-1-15,4-2-2 0,-2 2-1 16,2-2-2-16,-2 2 0 0,-1 1 2 0,-1 1-3 16,0-3-1-16,-1 3-3 0,-1 0 2 15,0 3 2-15,2-2 2 0,-3 3-3 0,0 2 3 16,-1-1-2-16,0 1-14 0,-1 0-15 16,-2 0-29-16,3 0-26 0,-3-1-35 15,1 1-32-15,-3-2-26 0,-4-4-553 16,0 0 249-16,0 0 164 0</inkml:trace>
  <inkml:trace contextRef="#ctx0" brushRef="#br0" timeOffset="6207.0591">12837 1394 5 0,'-8'-7'131'0,"3"3"5"0,1 4-1 0,4 0-4 15,0 0-6-15,-8 9-6 0,8-3-3 16,0 2-9-16,2-2-7 0,2 1-3 15,0 1-5-15,-2-2 1 0,3-1 2 0,-5-1 6 16,4 0 6-16,-4-4-2 0,0 0-6 16,0 0-13-16,0 0-21 0,0 0-13 15,-15-13-18-15,9 4-19 0,-5 4-20 0,0-1-35 16,3 1-36-16,0 3-53 0,0-1-58 16,-2 3-395-16,10 0 198 0,-14 6 131 15</inkml:trace>
  <inkml:trace contextRef="#ctx0" brushRef="#br0" timeOffset="6393.9482">14154 1683 272 0,'10'-3'260'15,"-2"-1"-28"-15,1-1-25 0,2 3-26 16,-3-3-26-16,-2 2-40 0,0 1-49 0,2-2-54 15,-2 2-52-15,-6 2-42 0,8-2-46 16,-8 2-297-16,0 0 144 0,6 10 96 16</inkml:trace>
  <inkml:trace contextRef="#ctx0" brushRef="#br0" timeOffset="6543.227">14143 2049 83 0,'2'10'279'0,"0"-2"14"0,0-1-3 16,3-1-14-16,-1-1-14 0,0 1-21 0,-2-2-27 15,4 0-17-15,1-2-24 0,0 2-18 16,-1-1-35-16,0-1-51 0,-2 2-60 0,-4-4-68 16,10 6-67-16,-5-5-73 0,-5-1-576 15,0 5 264-15,0-5 174 0</inkml:trace>
  <inkml:trace contextRef="#ctx0" brushRef="#br0" timeOffset="21155.1361">15868 1267 36 0,'-2'-6'211'0,"0"0"-21"16,0 2-23-16,2 4-19 0,0 0-16 15,0 0-11-15,-8 16-13 0,6 3-8 16,-1 14-4-16,1 8-2 0,-1 16-8 0,1 22-5 16,-2 6-4-16,2-5-6 0,0-11-4 15,2-8-6-15,0-3-1 0,0-2-4 0,2-9-3 16,-2-3-2-16,4-6-2 0,-2-5 3 15,0-5 8-15,1-2 10 0,2-6 6 16,-1-3-4-16,4-8-4 0,0-3-6 16,3-4-8-16,2-6-2 0,4-4-9 0,1-6-2 15,6-5-5-15,-3-3-4 0,3-1 0 16,-4 2-6-16,2-1-6 0,-6 5-5 16,2 4-5-16,-4 1-10 0,-1 3-4 0,2 3-3 15,0 6 3-15,1 2 0 0,2 5 2 16,1 5 1-16,4 1 1 0,2 2-1 15,1 3 0-15,1-1 3 0,3-3 0 16,2-1 0-16,-1-1 2 0,1-1 1 0,-2-9-1 16,0 3 1-16,1-7 1 0,-1-3 0 0,4-6-1 15,-5-2 1-15,1-2 0 0,-4-4 0 16,-6-4 0-16,0-6-6 0,-6-1-8 16,-3-4-2-16,-5-3-7 0,-4 3-2 15,-6-2 2-15,-2 2 0 0,-3 1 0 0,1 8 3 16,-1 0-3-16,1 5 0 0,-3 1-12 15,5 4-24-15,2 1-23 0,-2 7-17 16,4 1-7-16,2 4-12 0,0 2-9 0,0 0 1 16,20 2-3-16,-7 0 10 0,8 0 3 15,2-4-1-15,7-2 4 0,2-1 11 16,2-7 9-16,-1 0 8 0,2-3 23 0,-3-4 10 16,2-4 7-16,-7 1 20 0,-2-1 18 15,-4-2 20-15,-1 1 16 0,-6 6 24 16,-4 1 12-16,1 2 6 0,-2 1-3 0,-3 1-4 15,3 3-9-15,-5 1-9 0,0 5-4 16,-2 4-8-16,-2 0-2 0,0 13-3 16,-2 4-4-16,2 7-1 0,-4 6-3 15,2 8 0-15,2 2-4 0,-2 0-2 0,0 2 2 16,2-4-6-16,-3-7 1 0,3 0-2 16,0-1 0-16,0-8 11 0,0-3 18 0,0 0 18 15,3-3 14-15,-1-5-4 0,0-3-10 16,4-7-5-16,2-1-6 0,-8 0-6 15,24-15-7-15,-10 2-12 0,6-4-7 16,-3 1-8-16,-1 1-6 0,2 2-9 0,-4 1-5 16,-1 4-6-16,0-1-7 0,1 4-5 15,-3 2-5-15,4 3 5 0,-4 3 0 0,3 5-2 16,2-2 0-16,-2 2-4 0,3 3-4 16,2 0-2-16,2 0 0 0,3-1 7 15,0-5-4-15,4-1 3 0,4-4 5 0,-1-2 2 16,8-5 4-16,-1-1 4 0,0-3 1 15,-2-5 0-15,-2 2 5 16,-5 0 15-16,-1-2 17 0,-5 5 10 0,-3-2 12 0,-2 1 12 16,-4 3-5-16,-4 1-8 0,-6 3-7 15,-4-1-2-15,0 6-4 0,0 0-4 16,-24 3 0-16,12 3-2 0,-2 6-8 16,-2 1 0-16,-1 2-3 0,3 4-4 0,1-1-7 15,0-4-4-15,3 4-5 0,2-3 0 16,1-4-3-16,2 1 1 0,3-3 3 0,2-1 3 15,0-2-2-15,4-3 3 0,-4-3-1 16,16 0-1-16,-8 0-7 0,0-3-2 16,3 1-6-16,0 0 1 0,-5 0-5 15,5 2-7-15,-11 0 2 0,16 2 1 0,-7 2 2 16,2-1 3-16,-3 5 0 0,2 0 1 16,2 0 5-16,0-3 2 0,-2 3 3 15,3-3 1-15,2-1 2 0,0 0 6 0,3-6-1 16,2-2 4-16,1-3-3 0,0-5 4 15,4-7 2-15,-1 0 0 0,-1-6 6 16,5-7 0-16,-5-2-3 0,0-4 4 0,1-6-4 16,3-13 0-16,-5 5-2 0,-8 8 5 15,0 4 10-15,-2 8 11 0,-2 3 3 0,-4 5-5 16,3 5-9-16,-5 1-4 0,2 6-1 16,-3 7-2-16,-1 3-3 0,-2 2 3 15,0 18 0-15,0 1-1 0,-2 9-1 16,2 3-1-16,0 8-5 0,0 1-13 0,4 4-16 15,0-1-25-15,3 6-19 0,-1-7-30 16,0-4-24-16,0 1-20 0,-2-7-23 16,1-4-431-16,0-5 203 0,-1-4 134 0</inkml:trace>
  <inkml:trace contextRef="#ctx0" brushRef="#br0" timeOffset="21303.5704">18258 1730 121 0,'2'-9'192'15,"0"4"-3"-15,2-4-11 0,4-2-12 0,10 0-13 16,3-3-18-16,11 0-12 0,2-1-12 16,8-4-22-16,3-1-38 0,-1 4-47 15,0 2-64-15,1-5-434 0,-3 1 168 16,1 1 111-16</inkml:trace>
  <inkml:trace contextRef="#ctx0" brushRef="#br0" timeOffset="22069.3144">20108 1151 8 0,'-12'1'163'15,"-6"5"-4"-15,1 7 1 0,-6 8-1 0,2 8-9 16,-5 7-5-16,-3 20-13 0,3 4-7 15,10-5-12-15,2-7-9 0,6 3-8 16,4-7-9-16,6 0-4 0,6 4-5 0,8-4-1 16,4-5-1-16,10-4-5 0,5-4 5 15,2-9-6-15,3-3-3 0,-2-9 2 16,3-6 7-16,1-4 2 0,-2-8 9 0,3-7-3 16,-3-8-1-16,-4-6-8 0,-3-5-8 15,3-16-4-15,-10 3-7 0,-9-1-8 16,-7 1-5-16,-5 5 0 0,-8 0-7 15,-3 2-4-15,-11-4-7 0,-8 8-8 0,-16-10-7 16,0 13-5-16,1 8-24 0,-5 5-20 16,-1 5-19-16,-2 0-26 0,11 5-34 0,5 6-38 15,4 0-16-15,3 6-8 0,8 4-8 16,2 2-9-16,5 3-478 0,4 2 229 16,4 1 152-16</inkml:trace>
  <inkml:trace contextRef="#ctx0" brushRef="#br0" timeOffset="22250.9851">20072 1373 359 0,'4'6'7'0,"0"-2"15"15,0 1 13-15,0-1 17 0,-1 2 11 16,2-1 11-16,1 1 3 0,-2 2 5 0,4 2 8 16,0 3 4-16,3 0-1 0,4 4-1 15,2 2 2-15,4 6 4 0,2-1-13 16,1 2-7-16,3 4-6 0,1-1-8 0,2-1-4 16,-5-3-6-16,0 0-4 0,0-5-8 15,-1 4-17-15,-1-7-25 0,-4-2-32 0,0 0-26 16,1-3-32-16,-2-4-34 0,0-5-406 15,-4-3 180-15,1-3 119 0</inkml:trace>
  <inkml:trace contextRef="#ctx0" brushRef="#br0" timeOffset="22416.9563">20857 938 70 0,'2'-5'140'0,"-2"5"-12"0,2-6-33 16,-2 6-25-16,0 0-14 0,0 0-26 16,7 14-38-16,-5-4-41 0,2 5-132 0,0-2 61 15,0 4 41-15</inkml:trace>
  <inkml:trace contextRef="#ctx0" brushRef="#br0" timeOffset="22751.3127">21418 1314 150 0,'0'-3'193'0,"0"3"-22"15,-13-6-19-15,5 3-16 16,-3 3-14-16,1 0-12 0,-5 3-10 0,2 0-13 16,3 3-7-16,2 1-13 0,-2 4 0 15,6-2-12-15,4 2 1 0,4 4-6 0,6 1-1 16,6 1-6-16,5 2-6 0,7 0-4 15,2 0-2-15,-1 0-4 0,1-1-2 16,0-1-11-16,-6-1-2 0,-2 1-5 16,-1-3 2-16,-6 1-2 0,-6-1 4 0,-3 1 2 15,-6-2 4-15,-6 0 7 0,-7 5 11 16,-7-5 9-16,-2-1 9 0,-6 2-3 0,-6-3 6 16,2 0-2-16,-1-8-6 0,1 1 1 15,2-2-8-15,1-4-12 0,1-4-32 16,2-1-50-16,7-5-70 0,5-6-637 15,8 2 258-15,3-5 171 0</inkml:trace>
  <inkml:trace contextRef="#ctx0" brushRef="#br0" timeOffset="25515.1144">23537 1058 52 0,'0'-9'188'16,"0"4"-14"-16,0-1-23 0,0 6-18 16,0 0-12-16,0 0-8 0,0 0-4 15,2 26-2-15,-2-2-1 0,2 7-9 16,-2 8-7-16,-2 12-8 0,0 4-7 0,0 5-11 15,2-1-2-15,-3 0-5 0,1-2-7 16,0-2-2-16,0-1-7 0,0-13-9 0,2-2-18 16,0-8-19-16,0-4-27 0,2-3-10 15,2-7-22-15,1-6-15 0,1-5-6 16,5-6 1-16,-1-4 5 0,2-8-3 16,6-6 11-16,1-6 3 0,2-2 5 0,-2-3 22 15,1 1 7-15,-4-1 30 0,1 3 4 16,0 1 9-16,-4 4 30 0,-3 3 8 15,1 4 0-15,-4 0-1 0,1 3-4 0,-4 2-3 16,0 8 3-16,-4 1 14 0,0 0-4 16,0 0 1-16,4 19-6 0,-6-3-6 15,2 0 0-15,-2 2-3 0,2 1-3 0,0 0-3 16,4 0-6-16,2 4 2 0,3-4-2 16,2 0 1-16,1-2-2 0,9-2-6 15,1-3-2-15,1-5-7 0,0-1-5 16,3-4 1-16,-3-2-5 0,3-6 3 0,-1 1-1 15,0-5 2-15,-2-2-6 0,-1-2 7 16,-1-3-3-16,-4 1 7 0,2-1 2 16,-5 1 14-16,2 1 3 0,-4 4 1 0,-2 0-3 15,2 1-1-15,-4 0-2 0,0 3-7 16,-1 1-5-16,-1 2-1 0,0 4-2 16,-6 0 3-16,15 6-5 0,-8 1 1 0,1 3 3 15,0 1 0-15,0 1-4 0,4 1 2 16,-4 1-1-16,0-3 0 0,3 2 1 15,-3-1-3-15,3-4 2 0,-4 1 0 0,1-1 11 16,-2-2 11-16,2-4 1 0,4 1 3 16,-2-6-3-16,0 2 0 0,3-3-4 15,2-4-5-15,-2 1 1 0,3 0-4 0,0-3-4 16,0-1 1-16,2 1-3 0,-2 0-3 16,-1 3-1-16,0-1-7 0,0 1 3 15,-1 3-3-15,0 2-1 0,0 0 0 16,3 6-1-16,-2 0 1 0,2 3-1 0,-1 1 2 15,4 1-2-15,-4 5 1 0,4-3 0 16,-1 1-1-16,-3 1 3 0,4-2-1 16,-2-1 0-16,0-3 1 0,-1 1-1 15,-1-4-1-15,4 0-7 0,-4-2 8 0,4-2-3 16,-4-5-3-16,1 4-4 0,1-5 3 16,-2 0-6-16,2-1 0 0,-4-3 1 0,1 1-1 15,0-2-4-15,0 3 1 0,-5-2 4 16,0 3-2-16,2 1-3 0,-4 0-8 15,-2 2-5-15,2 1-1 0,-1 3 3 0,-7 0 3 16,11 3 2-16,-7 3 4 0,2 2-1 16,0 1 5-16,3 1 0 0,-1-2 0 15,1 3 3-15,2-2 2 0,-3-1 2 0,2 1-2 16,1-1 3-16,2-3-1 0,-3 0-1 16,1-1 8-16,-3-4 1 0,3 0-2 15,-11 0-3-15,13-6-1 0,-7 1 4 16,-4-4-2-16,-2 1-4 0,0 0 6 0,-2-3 1 15,0 2 4-15,0-1 10 16,0 1 1-16,2 2-7 0,-2-1 6 0,2-2-5 16,2 3-6-16,2-3 1 0,2 3-1 0,4-3 2 15,2 2-4-15,2 1 1 0,1 1-2 16,0 1-1-16,0-1-7 0,1 4 4 16,2 0 1-16,0 4-2 0,0 2-3 0,-2 0 0 15,1 3 2-15,1 1-3 0,-2-1 3 16,-1 3-2-16,-2 0-2 0,1-1 4 15,1 3-1-15,-4-5 0 0,2 2-3 16,-1 1 5-16,1-5-1 0,-2 1 3 0,3-2-1 16,-1-1 1-16,0-3 1 0,2 0-1 15,1-1 2-15,2-4-1 0,-4 3 0 0,6-4-3 16,-4-2 1-16,1 2 4 0,-2-1-1 16,0 1 0-16,-3-2-2 0,2 3 0 15,-6 1-5-15,2 0 1 0,-1 2-2 16,-1 1 0-16,1 1 1 0,2 1-1 0,-3 5 4 15,4 0-4-15,4 2 5 0,-4 1 3 16,5 2-1-16,2 3-1 0,-2-4 3 16,2 2 1-16,-2 0-3 0,0 0 3 0,-2-5 1 15,-3 0 0-15,1-1 3 0,-5-1 1 16,3-4 0-16,-2-1-4 0,-9 0 0 16,10-6-6-16,-8 0-2 0,-2-2-1 0,0-3-2 15,-4-1 0-15,0-2-1 0,-2 1 3 16,-1-5-1-16,0 1 1 0,1-2-1 15,0 4 5-15,4-2-5 0,2 0 1 16,6-1-1-16,2 2-2 0,6-3-1 0,2 1-3 16,6-3-4-16,3 2 3 0,3 0 1 15,-1-2 3-15,0 0-1 0,3 0 3 0,1-6 0 16,-1 0 3-16,-4 2 3 16,-3-2 6-16,-3-2 5 0,-4 0 7 0,-3 1-1 15,-4 1 7-15,-1 3 4 0,-4-1 0 16,-2 3 0-16,0 3-2 0,-2 3-3 0,0 2-2 15,-2 3-4-15,0 1 1 0,-2 8-5 16,4 2 0-16,0 0-3 0,-20 16 2 16,14-1-4-16,0 6 3 0,0 5 2 15,6 6-1-15,0 1 0 0,4 7-4 0,2 6 0 16,7 2 3-16,0-4-7 0,4-1 3 16,-3-3-5-16,4-7 1 0,-2-4-5 0,4-1 4 15,-2-7-4-15,-1-3 0 0,1-5 1 16,-2-6-1-16,2-1 0 0,-2-3-4 15,-1-5 1-15,0 1 1 0,-2-5-6 16,1-4-1-16,-4 2 3 0,0 0 1 0,-2 0 7 16,-2-1 5-16,0 2 5 0,-2 1-3 15,3 0-4-15,-3 0 1 0,-1 4 0 16,-3 2 0-16,0 0-3 0,0 0-1 0,0 0 0 16,6 11 1-16,-4-5 1 0,2 2-1 15,0 0 0-15,1 3 0 0,5-1-3 16,-2 0-21-16,6-1-21 0,0 1-33 0,3-2-25 15,2-2-31-15,2-3-45 0,3-1-427 16,8-2 207-16,-1-4 136 0</inkml:trace>
  <inkml:trace contextRef="#ctx0" brushRef="#br0" timeOffset="26243.3393">27194 1548 786 0,'26'-12'-5'15,"-8"2"27"-15,-4 0 21 0,-4 1 14 16,-6 1-1-16,-4 0-1 0,-2 0-7 16,-6 1 6-16,-7 2 1 0,-2 1 5 0,-2 1 6 15,-4 3-4-15,0 0-9 0,-5 5-5 16,0 0-4-16,3 3 0 0,-1 1-8 15,4 2-7-15,-2 3-11 0,7 0-7 16,2 1 0-16,7-3 1 0,1 1-3 0,7-6-3 16,5 3 5-16,5-6-2 0,1-1 2 15,4-5-3-15,3-3 2 0,6-5 1 16,4-5 0-16,-1-3 13 0,3-10 7 0,0-2-2 16,-3-7 0-16,1 0-1 0,4-17 1 15,-8 4-4-15,-7 9 4 0,1-2 7 16,-8 9 13-16,0 2 6 0,-1 7-6 0,-2 3-9 15,-3 2-6-15,0 5-6 0,-6 3-4 16,0 6 1-16,-2 6-4 0,4 0-4 16,-16 16 2-16,6 4-3 0,2 5-5 0,-1 4-4 15,5 8-2-15,4-3-4 0,4 4 0 16,5 0 1-16,3 6-3 0,6-4 3 16,2-4 0-16,6-2 0 0,3-7 2 15,1-7-2-15,2-3 1 0,3-9 2 0,-3-2-3 16,2-6 1-16,5-3-1 0,-1-7-2 15,-2-2-6-15,-3 1-1 0,-1-4 3 16,-4 2 1-16,-5 1 4 0,-2 3 7 0,-4 0 7 16,-3 3-3-16,-2 0-7 0,-6 2 3 15,0 6-2-15,-6-2 1 0,2 8-3 16,-4 3 1-16,0 2-2 0,0 6-1 0,0 5 2 16,0 2-1-16,0 5 0 0,-2 5 0 15,2 4 2-15,-1-3 0 0,-2 6-2 16,3-1-4-16,-2 0-2 0,-4 3-6 0,-2 1-6 15,-6-7 7-15,2-3 1 0,-3-6 4 16,0-5 4-16,-2-1 12 0,2-8 10 16,2-4 11-16,0-3 7 0,5-6 4 0,1-5-1 15,9 2-2-15,-6-13 3 0,10 0-6 16,3-5-4-16,7-3-4 0,5-7-4 16,9-4-3-16,2-4-3 0,9-10-1 15,4-2-3-15,-3 2 0 0,0-1-3 0,-6 6 1 16,-4 5 0-16,-3 0 1 0,-1 4 2 15,-1-3 9-15,-6 9 5 0,-4 2 5 16,-2 4-6-16,-2 2-1 0,-7 6-2 0,-2 0-6 16,-6 5 0-16,-2 1-6 0,-4 6 0 15,10 0-1-15,-18 6-1 0,9 0-1 16,1 3 0-16,2 2 0 0,1 3 3 0,5 1 1 16,0-1-4-16,5 3 1 0,3 0-2 15,2-2 3-15,7 0-10 0,1-2-41 16,-2-5-74-16,10-1-103 0,-5-4-854 0,7-7 363 15,4 0 239-15</inkml:trace>
  <inkml:trace contextRef="#ctx0" brushRef="#br0" timeOffset="26713.2681">29385 815 25 0,'0'0'171'0,"0"21"-5"16,0-8-11-16,0 9-8 0,0 8-11 0,-2 7-15 16,0 8-7-16,-2 10-12 0,-2 23-7 15,-1 2-10-15,-2 1-7 0,3-1-6 16,2-14-4-16,-2-12-9 0,2-1-7 0,1-10-3 15,3-4-7-15,-2-7-1 0,0-5-3 16,2-2 14-16,0-2 11 0,2-7 0 0,3-2 0 16,1-9-10-16,4-1-4 0,0-4-4 15,8-4-5-15,5-4-7 0,3 0-1 16,-1-3-9-16,6-2-3 0,3 1 0 16,5 4-2-16,-1-3-1 0,4 4-8 0,1 2-1 15,-1 4 2-15,-7 1-3 0,1 4-3 16,-4-1 0-16,-4 3-2 0,-3 2 2 15,-3 2 1-15,-8 2-2 0,-3-4 4 0,-7 4 1 16,-8-1 1-16,-5-1-1 0,-9 0 3 16,-8-3-2-16,-2 1-1 0,-7-2 0 0,-7-3 0 15,1 0-1-15,5-3-3 0,2-3-13 16,2 0-27-16,5-1-47 0,5 0-32 16,6-3-42-16,3-3-10 0,11 1-508 15,4-1 230-15,9-4 151 0</inkml:trace>
  <inkml:trace contextRef="#ctx0" brushRef="#br0" timeOffset="27378.5225">30207 1548 169 0,'4'-2'217'0,"0"-3"-13"0,-4 2-22 0,0 3-16 16,-10-6-17-16,-2 6-18 0,0 0-14 16,-5 4-7-16,-2 4-13 0,-2 2-13 15,-5 6-6-15,4 2-6 0,0 3-7 16,3 3-10-16,4-6-3 0,4 2-5 0,5 0-5 15,2-3-3-15,4-4 1 0,0 1-5 16,6-4-2-16,0-3-5 0,3-1 2 16,2-4-7-16,2-2-1 0,1 0-1 0,2-3-4 15,0-3 0-15,-1 0-4 0,0-1-3 16,-3-1 1-16,3 2-3 0,-4 1 2 16,0-1-1-16,-3 1-1 0,0 2-6 0,0-3 2 15,-1 3-2-15,0 2-2 0,-1-3-3 16,-6 4 5-16,12-2-1 0,-12 2 1 15,11 0 5-15,-11 0 15 0,13-1 10 16,-7-2 3-16,3 0-1 0,3-2-5 0,4-2-5 16,-2 0-1-16,5-3-1 0,0-3-4 15,2 3-2-15,1-1-3 0,-2 1-1 0,2-1-4 16,-1 4-3-16,2 1 1 0,-2 4-2 16,3 2-2-16,1 4-5 0,1 0 2 15,-4 5-4-15,2 3-6 0,-5 1-6 16,-2 2 1-16,-2 0-4 0,-5 4-2 0,-2 1-1 15,-6-4 2-15,-2 1 4 0,-4 0 0 16,-4-4 6-16,0 1 5 0,2-4 13 16,-3 0 16-16,3-1 25 0,1-3 8 0,1 0 4 15,2-5-4-15,2-1-9 0,0 0-10 16,0 0 0-16,21-11-2 0,-6 3-6 16,5-1-2-16,-2-5-7 0,10 0 4 0,-1-4-6 15,1-1 0-15,6-6-2 0,1-1-2 16,-1 1-2-16,-4-2 0 0,-3 4-1 15,-3 4 8-15,-4-2 5 0,-4 6-3 16,-4 2-5-16,-5 1 3 0,-5 5-6 0,-2-1 0 16,-5 4-3-16,5 4 3 0,-10-1-3 15,10 1-2-15,-12 8 1 0,8-2-2 16,-4 6 1-16,4 0 0 0,0 2-2 0,4 2 2 16,0 1-3-16,2 0 0 0,4 4 0 15,4-4-5-15,-2 0-25 0,4 1-35 16,-1-7-45-16,6 0-46 0,2-1-44 0,0-4-75 15,0-5-605-15,3-1 298 0,1-1 196 16</inkml:trace>
  <inkml:trace contextRef="#ctx0" brushRef="#br0" timeOffset="29176.5574">20421 3048 24 0,'-16'-16'175'0,"-4"3"-17"0,-1 6-15 16,2 2-15-16,-2 4-15 0,-1 1-8 0,-1 1-9 16,-4 5-3-16,2 2-10 0,1-1-4 15,-2 3-9-15,5 1-7 0,7 1-8 0,1 1-3 16,6 2-16-16,5 3 12 0,4-2-1 16,9 6-8-16,2-1-2 0,4 4-1 15,2 0-7-15,0-4-1 0,2 3-3 16,-4-1-2-16,-2-5-1 0,-5 1 0 0,-1 4-2 15,-5-4 4-15,-6 0 3 0,-2-1 6 16,-7 3 9-16,-4-4 10 0,-1 0 16 16,0-4 9-16,0-5-3 0,1 0-4 0,-2-4-5 15,4-4-4-15,3-6-7 0,1-2-7 16,7-3-7-16,2-4-8 0,9-1-1 16,3-3-4-16,7-3-2 0,5 1-8 0,-2 2-1 15,6 2-1-15,2 2-6 0,-1 1-3 16,-3 5-2-16,0 7-4 0,-3 0-1 15,0 5 0-15,2 1 1 0,1 6 0 0,-3 0 0 16,1 3 0-16,-2-1 0 0,2 1-1 16,-1-1-2-16,1-2 3 0,-6 0 0 15,4-1-2-15,-1-1 4 0,-2-2 1 16,0-5 2-16,3 2-3 0,-4-6 1 0,1 0-1 16,2-3 4-16,0-3-4 0,1-1 0 15,-6-2-4-15,0-1 7 0,-2-1-3 16,-1 3 0-16,-3-1-1 0,1 3 0 0,-2 0 1 15,-3 0-2-15,0 2-2 16,0 2-7-16,-2-1 1 0,6 4-6 0,-6 0 5 16,-4 2 3-16,12 2 1 0,-5 2-1 0,1 0-1 15,1 0 2-15,1 2-2 0,1-4 0 16,-1 3 0-16,6-1 4 0,-2-4-2 16,3 0 0-16,0-4 1 0,2-1-2 15,0-2-5-15,0-4-4 0,0 0 1 0,-2-4-1 16,-2 1 0-16,-1-1 5 0,-2 4 0 15,-4-1 0-15,0 3 6 0,-2 0 5 0,0 0 0 16,2 6-4-16,-4 2-4 0,-4 1 6 16,2 10 2-16,0 3 4 0,-4 7 4 15,2 6 7-15,0 5 3 0,0 10 0 16,0 6 0-16,2 8-1 0,0 25-14 0,0-12 1 16,0-5 1-16,0-2 0 0,-2-4 0 15,2-3 1-15,-2-11-1 0,-2-3 9 16,2-7 18-16,-2-5 17 0,0-3 11 0,-2-7-3 15,-2-9-7-15,-1-8-7 0,-4-4-2 16,1-10-8-16,0-9-3 0,-2-8-4 16,2-8-3-16,4-10-6 0,1-2-2 0,8-4-4 15,1 0-3-15,4 1-4 0,5 3 0 16,0 5-2-16,1 2-2 0,2 9-1 16,0 4-4-16,-1 3-3 0,0 6 1 0,-4 4-4 15,1 2 0-15,-2 5 1 0,0 4 2 16,-4 4 1-16,0 2 2 0,-6 0 2 15,0 0 0-15,-4 18-3 0,-4-6-8 0,-4 0-13 16,0-4-20-16,-7 6-27 0,2-7-27 16,2 1-27-16,5-1-44 0,-1-3-30 15,4-4-41-15,7 0-500 0,0 0 252 16,4-19 167-16</inkml:trace>
  <inkml:trace contextRef="#ctx0" brushRef="#br0" timeOffset="29530.5705">21676 3160 54 0,'11'9'167'0,"-3"1"-7"16,3 6 5-16,-3 2-3 0,-2 7-3 16,2 4-4-16,-2 3-6 0,-2 7-14 0,-2 5-8 15,0 1-14-15,-2-1-9 0,0 8-8 16,0-4-11-16,-2-2-9 0,0-4-8 16,-2-3-3-16,2-10 2 0,0-2 11 0,-3-4 12 15,0-5-2-15,-1-10-8 0,0-5-7 16,0-5-7-16,-5-7-7 0,3-7-5 15,-1-4-7-15,0-12-5 0,1-2-7 0,2-6-2 16,2-1-8-16,4-5-3 0,2 1-3 16,4-3-3-16,4 2-2 0,3 4-7 15,0 5 2-15,0 9-7 0,1 2 2 16,0 6-3-16,0 5 0 0,-1 6 1 0,0 3-1 16,-1 6 2-16,-3 4-2 0,-1 5 3 15,-4 5 0-15,-2 3 1 0,-4 4 1 16,-4 2-2-16,-2-1-3 0,-1 1-7 0,-3 0-16 15,1-4-20-15,0-1-27 0,3-3-38 16,2-4-33-16,2-3-41 0,2-3-54 16,2-3-514-16,0-2 255 0,14-10 168 0</inkml:trace>
  <inkml:trace contextRef="#ctx0" brushRef="#br0" timeOffset="30212.7376">22059 3273 6 0,'2'7'147'15,"0"5"-3"-15,3-2-10 0,1 2-8 0,1 1-9 16,-1 1-10-16,2-1-7 0,3-1-1 16,1-1-2-16,2-1-1 0,0-5-7 15,3 3-6-15,-2-4-4 0,4-4-1 16,-4 0-5-16,-2 0 9 0,3-4 9 0,-2-1-3 16,-4-1-8-16,-2-4 0 0,0 0-4 15,-5-2-10-15,-1 0-6 0,-4 1-8 16,-5-3-7-16,-1 3-6 0,-4-2-6 15,-6 3-4-15,0 0-11 0,-2 1-12 0,1-1-8 16,3 5-9-16,0-1-10 0,2 0-19 16,1 0-22-16,4 1-15 0,1 1-1 0,4-2-3 15,4 3 3-15,0 3 3 0,8-12-2 16,2 4-2-16,4-1 5 0,2-1 4 16,6 3 8-16,1-3 2 0,-2 2 9 15,4 2 5-15,3 1 6 0,-1 3 6 0,-3 2 7 16,2 0 9-16,-2 5 4 0,2-1-2 15,1 5 8-15,-3 0-1 0,-1 2 5 16,0 3 2-16,-4-1 0 0,1 2 3 16,-6 0 5-16,-2-1-3 0,0-1 19 0,-6-1 3 15,0-1 10-15,-4-1 1 0,2-2 10 16,-4 0 2-16,3-4 4 0,-1 1-7 16,-2-5-3-16,0 0-6 0,0 0-3 0,0 0-7 15,0 0-5-15,6-17-10 0,0 10-2 16,1 0-13-16,1-3-10 0,3-1-5 15,5-1-8-15,2-1 3 0,1-2-15 0,2 0 0 16,4-5 2-16,1 1 6 0,1-3-1 16,1-6 5-16,2 0 10 0,-3-2 8 15,-4-3 2-15,0-3 9 0,-3-2 2 16,-4-1 14-16,-2-6-3 0,-6 8 13 0,0-2 11 16,-4-1 5-16,-4 6 4 0,-2-4 4 15,-2 7 5-15,2 3 10 0,-2 1 3 0,0 3-8 16,0 5-7-16,2 1-9 0,-4 6-7 15,4 5-1-15,0 6-5 0,2 1-2 16,0 0-1-16,2 32-2 0,2-6-3 16,4 7-4-16,2 5 2 0,2 9 0 0,1 3-3 15,9 17-3-15,-2-3 0 0,0-11-12 16,-6-6-29-16,4-2-30 0,1-1-34 16,-3-2-33-16,0-5-37 0,-4-8-483 0,-2-2 218 15,1-6 143-15</inkml:trace>
  <inkml:trace contextRef="#ctx0" brushRef="#br0" timeOffset="30364.2478">22972 3182 1899 0,'-6'-9'-37'0,"-2"2"18"0,4-1 14 16,4-2 8-16,2 3 11 0,6-7 2 16,2 1-3-16,7 0-1 0,8-5-8 15,0 2-10-15,7 1-28 0,0-3-45 0,2 3-62 16,-3 0-417-16,1 2 190 0,2-2 125 15</inkml:trace>
  <inkml:trace contextRef="#ctx0" brushRef="#br0" timeOffset="30626.2843">24053 2519 2007 0,'4'-17'-53'16,"3"3"28"-16,0 0 15 0,-3-1 52 15,2 2 14-15,2-1 3 0,0-1-16 0,6 0-8 16,-2 0-10-16,5 1-4 0,5 4-2 16,-2-2-2-16,4 0-3 0,-1 5 2 0,3 1-5 15,-6 4-3-15,2-1 1 0,-1 8-1 16,-2 1-1-16,2 3 1 0,-4 7 0 16,-2 0-1-16,-3 5 1 0,-3 4 1 15,-2 2-1-15,-5 1-9 0,-2 5-17 0,-5 4-29 16,-1 0-36-16,-7 7-40 0,3 0-51 15,-8 0-476-15,4 0 221 0,-3-5 146 0</inkml:trace>
  <inkml:trace contextRef="#ctx0" brushRef="#br0" timeOffset="30753.5246">24295 3237 121 0,'2'7'211'0,"0"-1"8"0,-2-3 2 0,2 3-14 15,-2-6-18-15,0 6-28 0,0-6-49 0,0 6-58 16,0-6-77-16,0 0-103 0,0 0-332 15,-6 3 156 1,6-3 102-16</inkml:trace>
  <inkml:trace contextRef="#ctx0" brushRef="#br0" timeOffset="67896.1318">12806 3926 24 0,'-20'-12'109'16,"0"1"-6"-16,0 6 1 0,-1 0-15 0,-3 5-9 16,0 5-5-16,-8 6-8 0,-7 9-8 15,-1 5-5-15,-13 13-3 0,5 7-8 0,5 2-3 16,9-3 8-16,14-6-16 16,0 0-5-16,12-4-2 0,4-5 0 0,4-1-2 15,6-3-6-15,6-4 6 0,4-3-5 16,2-6 5-16,2-4 10 0,1-5 10 0,2-9-2 15,2-6 2-15,1-7 4 0,1-12 1 16,-3-5-3-16,-4-6 2 0,-2-5-3 16,-6-5-8-16,-3-1-4 0,-3-4-4 15,-4 0 0-15,-4 0-3 0,-7 1 0 0,-1 3 1 16,-7-13 2-16,-2 16-5 0,2 8 1 16,2 8 1-16,3 4 3 0,-1 7-4 0,3-1-2 15,-2 7-4-15,2 8 0 16,4 2-3-16,-2 7 3 0,8 0-2 0,-14 19-1 15,12 1-3-15,0 9 3 0,4 10-2 16,7 9 2-16,0 2-1 0,-1 3-2 0,11 14 2 16,-2-12-3-16,10 4-5 0,-3-9-4 15,10 1-3-15,-3-11-10 0,-1-9 5 0,6-3-9 16,2-5-2-16,3-5 3 0,-3-9-5 16,-1-4 6-16,-1-5-3 0,0-1 3 15,3-5-1-15,-3-4 8 0,-3-2-2 16,-3-1 3-16,-4-2 7 0,-10 2 2 0,1-2 6 15,-4 2 5-15,-7 3 5 0,-1-1 2 16,-1 3-4-16,-6 0 0 0,0 3 0 16,-5 1-1-16,-3 2-6 0,10 2 1 0,-22 6-3 15,10-1 2-15,-1 5-1 0,2 1 2 16,1 2-7-16,-1 3 3 0,5-1-2 16,0-2-2-16,1 1 2 0,1-3 0 15,4 1-1-15,0-3-1 0,0-3 1 0,4 1-1 16,1-2-1-16,1-2 0 0,0-3 0 15,-6 0 2-15,21-5-3 0,-10 0 1 0,2-2 0 16,-1 0-2-16,-1 1 0 0,0-3 0 16,1 4 1-16,-1 0-6 0,-1-1-1 15,1 1 0-15,2 1-1 0,1 4 0 16,0-1-2-16,2 1 2 0,3 1 0 0,1 2 2 16,0-2-1-16,2 1 5 0,1-2-4 15,-2-2 2-15,4-2-1 0,1-3 1 0,2-2 1 16,-1-6-1-16,1-3 1 0,-4-4 4 15,0-1-3-15,-3-6 0 0,-4-1 2 16,0-2 0-16,0-9-2 0,-4 7 0 16,-5 0-4-16,1-2 4 0,-5 1-1 0,0 9 6 15,0 1 1-15,-1 4-1 0,1 2 1 16,-4 1-4-16,2 7 0 0,0 4-3 0,0 3 2 16,-2 4 2-16,0 0-3 0,11 22 3 15,-5-1 2-15,4 6-1 0,2 5 2 16,-2 8-1-16,4 3 0 0,2 0-8 15,-4 1-15-15,-1 1-19 0,-1-10-14 0,-2 2-20 16,-1-3-6-16,-4-8-11 0,-1-1-4 16,-4-6-3-16,-3-4 3 0,-2-2 8 0,-3-7 6 15,-3-1 6-15,-1-7 7 0,-2-3 9 16,0 0 4-16,1-1 9 0,2-3 4 16,3 0 5-16,3-1 2 0,5-1 5 15,4-1 1-15,5-2-1 0,7-4 5 0,6-3 3 16,5 0 1-16,3 0 5 0,10-2-1 15,-2-1 6-15,4 2 1 0,-3-2 9 16,0 4 9-16,-7 3 8 0,-2 1 3 0,-6 4 26 16,0 0 3-16,-6 2 4 0,-3 3 3 15,-5 1-10-15,-1 1-3 0,-7 5-5 16,0 0-3-16,0 0-3 0,-15 15-7 0,5-2 3 16,-5 4-3-16,2 0-6 0,0 3-1 15,3-2-4-15,0 1 6 0,-2-3-6 0,6-3-1 16,0 2 0-16,2-5-1 0,2-1 2 15,2-1-4-15,2-2 1 0,4-4-2 16,-6-2 0-16,16-4-1 0,-2-2 0 16,-2 0-2-16,3-3-4 0,0 2 5 15,0-2-1-15,-3 2-6 0,2 1-4 0,0 0 5 16,-4 3-1-16,1 3-3 0,2 2 5 16,-3 2 4-16,5 2-7 0,0 2 5 0,2 6 0 15,2 2 1-15,-2-1-3 0,6 1 0 16,1 5 2-16,0-1-8 0,2-1-18 15,2-4-17-15,-1-1-33 0,-1-1-31 16,-1-6-46-16,3-3-321 0,2-3 159 0,-4-2 105 16</inkml:trace>
  <inkml:trace contextRef="#ctx0" brushRef="#br0" timeOffset="68187.0061">15242 2838 121 0,'-18'6'169'0,"2"7"9"0,-8 12-2 0,-13 25-1 15,-1 10-1-15,-9 28-9 0,3 5-6 16,5 18-9-16,3 9-1 0,4 11-7 16,3 5-2-16,1 3-3 0,5-4-8 15,0-3 0-15,1-8-11 0,6-7-10 0,-3-4-9 16,8-20-14-16,-2-6-5 0,3-2-6 15,2-5-10-15,-2-4-6 0,4-15-4 0,2-14-7 16,0-6-4-16,2-6-7 0,0-6-15 16,2-2-19-16,0-6-24 0,2-4-46 15,-2-8-46-15,4 0-61 0,-2-6-50 16,-2-3-652-16,0 0 298 0,20-21 197 0</inkml:trace>
  <inkml:trace contextRef="#ctx0" brushRef="#br0" timeOffset="70639.0594">15800 3726 55 0,'2'-13'130'0,"0"-5"-3"0,3 1-6 15,-3 0-1-15,0-2-3 0,1 2-2 0,-1 1 3 16,-2-2-9-16,0 3-6 0,-2 2-4 16,-1-2-7-16,-4 5-13 0,-3 1-8 15,0 6-7-15,-5 3-7 0,-5 1-3 16,-2 10-9-16,0-1-5 0,-1 9-4 0,4 5-3 15,8-2-3-15,-1 7-2 0,10 2 2 16,8 1-3-16,6 2-3 0,12 6-1 0,11 10-3 16,6-1-4-16,3-3 1 0,3-3-1 15,-11-6-3-15,-4-3-2 0,-4-1 0 16,-3-3-4-16,-8-2 0 0,-2 2 0 16,-9-5-1-16,-2-3 0 0,-4-3 0 0,-6 0-1 15,0-2 3-15,-5-4-4 0,0-3 4 16,-2-2 3-16,1-7-1 0,0-1 2 0,-2-7-2 15,6-2-2-15,2-5-4 0,4-3 0 16,4-4-5-16,4-6 1 0,4-1-1 16,8-1-1-16,7-3-6 0,-4 5 5 15,8 1-2-15,-3 2-4 0,2 8-1 0,-3 1-4 16,1 5 1-16,-4 4 2 0,0 5-2 16,-1 2 1-16,3 5 3 0,-4 4 0 0,2 1 1 15,1 4 2-15,0 4-1 0,-2 0 3 16,3 0 1-16,-1 0-5 0,-4-4 4 15,2-1-3-15,-1-5 1 0,0 1-5 16,0-4 5-16,-4-3 0 0,3-3-1 16,-1-3 1-16,0-6 0 0,0 0 0 0,-2-6 3 15,-1 0-1-15,-2-6-2 0,0 2 2 16,-5 0-2-16,0 0 4 0,0 2 1 0,0 1 3 16,-4 2 0-16,2 0 5 0,-2 3 1 15,0 3-7-15,0-1-2 0,-2 5-2 16,3 4 0-16,-5 0 1 0,6 10 2 0,-2 8 2 15,3 4-2-15,-1 6 7 0,1 8-3 16,-1 4 5-16,2 9 3 0,0 2-1 16,2 3 1-16,-2 1 2 0,0 3 3 0,-2-3-1 15,3 21 1-15,-5-15 5 0,1-5-3 16,-3-4 2-16,-4 2 2 0,-3-10 8 16,-1-4 3-16,-5-2 9 0,-3-4 4 0,-4-4-3 15,-3-7-4-15,-2-4 0 0,0-7-1 16,-1-6-4-16,1-5 0 0,-2-8-7 15,2-7-7-15,-1-7-4 0,5-4-16 16,4-7-19-16,7-6-31 0,4-4-17 0,6-4-22 16,6-9-15-16,7-16-6 0,6-3-10 15,3 4-2-15,3 1 2 0,3 7 6 0,2 2 1 16,-1 5 15-16,-3 12 5 0,-2 6 11 16,-4 5 11-16,0 3 12 0,-1 4 7 15,0 3 11-15,-4 3 7 0,-3 2 6 0,4 1 6 16,-6 4 6-16,1 4 2 0,2 2 9 15,-4 1 8-15,1 8 0 0,0-1-7 16,2 5 9-16,0 3-2 0,-1 2 4 16,0 1-3-16,-3 6 9 0,3-2-4 0,-3 4-8 15,2 0 2-15,-4-2 14 0,0-4-13 16,0-1 5-16,-1 0 10 0,-1-1 24 0,1-1 15 16,-3-5 15-16,2 2 5 0,-4-6-4 15,-2-3-10-15,11-1-6 0,-11 1-7 16,10-11-6-16,-1 1-7 0,0-2-2 15,-3-1-5-15,2-3-10 0,0 1-6 0,4 0-3 16,-6 3-3-16,2 1-7 0,0 1-9 16,-1 3 1-16,-1 3-1 0,3 2-4 15,2 4 6-15,-1 2 1 0,2 6 0 0,2-1 0 16,0 3 3-16,1 1 1 0,2 0 1 16,0-2-1-16,1 1-2 0,2-3 2 15,-3-2 0-15,0-1 1 0,2-3 0 0,0-3-2 16,-2-5 2-16,1-2-6 0,2-4-3 15,-1-4 2-15,-2-5-2 0,0-4-4 0,-3-7-4 16,0-1-4-16,-2-3-5 0,-2 2-1 16,-3-2 4-16,-3 6 1 0,0 1 2 15,-2 3 5-15,1 7-3 0,-1 0 1 16,-2 4-2-16,2 7 2 0,-4 3 3 0,2 4-3 16,0 0 7-16,2 28-4 0,0-6 7 15,0 8 3-15,3 10-4 0,1 1 4 16,-2 11 4-16,2-2-7 0,0 0 3 0,-2-7 3 15,4-2 1-15,-4-6-4 0,-2-4 0 16,0-4 3-16,0-4 0 0,-4-4-4 16,0-4 3-16,0-4-2 0,-2-5-3 15,-4-4-4-15,8-2 4 0,0 0-1 0,-12-17-4 16,12 3-5-16,0 1 1 0,4-2-8 16,2-4 3-16,6 0-5 0,0-1-3 0,7-5-2 15,2 1 6-15,4 1 3 0,3 0-1 16,6-1 8-16,-7 3 1 0,3 2-2 15,-2 0 5-15,-1 2 2 0,-5 1 8 0,-4 3 10 16,0-1 13-16,-4 6 10 0,-3-2 3 16,1-1 1-16,-5 4-6 0,-3 1-4 15,-4 3 0-15,0 3-4 0,0 0-6 0,-15 0 0 16,15 0-8-16,-23 13 4 0,11-1-2 16,-6 1-2-16,4 2 7 0,-4 2-4 15,6-1-7-15,-1-1 2 0,3-2 1 0,4 0 0 16,-2-1-1-16,4-3 0 0,0 1-4 15,2-1-1-15,2-3 3 0,2 0-4 16,2-2 2-16,3-2-1 0,0 0-1 0,1-2-2 16,-8 0 6-16,17-4 0 0,-9 2-8 15,1-2 8-15,-3 2-12 0,-6 2-1 16,15-2-7-16,-15 2 4 0,10 0 0 0,-10 0-1 16,10 4-1-16,-4 2 5 0,0-1-2 15,2 2 3-15,-2 1 0 0,3 0-7 16,-3 1-5-16,5-1-16 0,-3 0-21 0,1-4-12 15,1 1-26-15,3-5-19 0,-2-1-272 16,3-3 131-16,-1-3 86 0</inkml:trace>
  <inkml:trace contextRef="#ctx0" brushRef="#br0" timeOffset="71103.115">18241 3946 209 0,'4'-8'23'0,"1"-2"2"0,-3 2-1 16,0 4-5-16,2 1-1 0,-4 3 1 0,0 0-2 15,0 0 0-15,0 0 1 0,14 13-3 16,-10-4 3-16,2 4 0 0,0 2 0 15,-2 0 2-15,0 2-4 0,2 0 4 16,-2 2 0-16,1-2 0 0,-1 0-3 0,0-2 3 16,-2 0 9-16,0-5 15 0,1 1 12 15,1-1 16-15,-2-2 16 0,0-3-6 0,0-2-7 16,-2-3-8-16,0 0-8 0,0 0-7 16,17-14-6-16,-11 6-4 0,3-5-5 15,-2-1-7-15,5-2-5 0,-2-2-6 16,3-1-4-16,2 0-5 0,-2 2-1 0,-1 2-1 15,2-1-8-15,-2 3 1 0,-2 1-4 16,-1 2 0-16,0 0 0 0,-3 3-8 16,0 6 5-16,0-1-1 0,-6 2 4 0,0 0-1 15,11 8 1-15,-9-2 1 0,0 0 1 16,-2 1 2-16,0 1 1 0,0-2-3 16,0 1 0-16,0-2 3 0,-2 2 2 0,2-7-2 15,2 10 1-15,-4-7 10 0,2-3-2 16,0 0 1-16,0 0-3 0,0 0-2 15,0 0 1-15,0 0-3 0,0 0-1 16,0 0 2-16,2-20 2 0,-2 20 2 0,0 0-7 16,-2-5 4-16,2 5 2 0,0 0 1 15,0 0-3-15,0 0 2 0,6 16 3 16,-1-10-3-16,1 1 1 0,3-1 2 0,-1 2-1 16,2-3 1-16,4 2-3 0,-2-1-22 15,5-1-39-15,0 0-54 0,-2-5-393 0,3 0 170 16,2-2 112-16</inkml:trace>
  <inkml:trace contextRef="#ctx0" brushRef="#br0" timeOffset="71953.0244">19159 4080 94 0,'-6'13'116'0,"2"1"-14"0,0 5-6 16,-1 0-14-16,3 0-2 0,2 2-16 16,0-3 4-16,2 0-9 0,5-3 5 15,-1 1-8-15,2-5-1 0,4 0 8 16,-2-3 2-16,-2-2 2 0,2-1 8 0,0-5 5 15,-10 0-4-15,10-7-10 0,-6 1 0 16,-2 0-5-16,-4-3-7 0,-2 0-4 16,-2 1-3-16,-3-2-5 0,0 1-6 0,1 1-3 15,0 1-4-15,2 2-3 0,1-1-6 16,-1-1-8-16,3 2-5 0,-1-1-7 16,6 0 2-16,3-2-4 0,4-1 2 0,5-2 0 15,5-3-1-15,2-2 1 0,5-2 0 16,-1-5 0-16,5-4 0 0,-5 3-2 15,-1-2 3-15,-4 2 9 0,0-1 7 16,-6 9 10-16,1-1 9 0,-4 3 11 0,-1 2 0 16,1 3-5-16,-5 1-5 0,0 4 0 15,-6 4-3-15,5 12-8 0,-5 5-2 16,-2 9 5-16,-1 12 1 0,3 9 11 0,3 12 0 16,-1 21 1-16,3 3 0 0,1 2 0 15,4 5-2-15,0-2-1 0,2 2-6 16,2-4-11-16,-1-2 1 0,-1-8-2 0,-5-13 8 15,-3-13 4-15,1-7 8 0,-1-3 14 16,-2-10 6-16,0-1 3 0,-4-8-2 16,0 0-7-16,-2-5-6 0,-5-5-3 0,0-6-17 15,1-5-25-15,8 0-38 0,-23-17-46 16,12-2-55-16,2-2-45 0,1-8-41 16,6-8-669-16,2-3 303 0,4-8 199 0</inkml:trace>
  <inkml:trace contextRef="#ctx0" brushRef="#br0" timeOffset="72283.2907">20340 4242 83 0,'5'35'178'16,"-5"-3"-5"-16,2-2-13 0,-2-2-14 15,0 1-11-15,2 3-14 0,-2-3-10 16,0 4-12-16,2-3-9 0,-2-2-10 0,0 2-6 15,0-7-7-15,0-1-9 0,0-4 4 16,0-2 1-16,0-4-4 0,0-4-8 16,-4-5 0-16,4-3-7 0,0 0-8 0,-11-24-1 15,5 4-4-15,0-7-3 0,-2-12-9 16,-2-11 3-16,2-1-7 0,4-2-1 16,-2-3-3-16,2 5 0 0,2 5-1 0,2 2-2 15,2 3 1-15,2-2-2 0,0 6-4 16,4 2-1-16,4 1-2 0,0 3 0 15,2 3-10-15,1 3-5 0,5 1-14 16,-4 8-22-16,2 1-32 0,-2 7-26 0,-1 3-34 16,-2 2-444-16,-1 7 199 0,-3 4 132 15</inkml:trace>
  <inkml:trace contextRef="#ctx0" brushRef="#br0" timeOffset="72437.5904">20201 4505 44 0,'-4'6'172'0,"4"0"-1"15,0-6-5-15,10 0-6 0,3-3-12 16,6-2-22-16,9-5-5 0,1 1-14 16,5-3-26-16,-2 1-36 0,1 1-30 15,-1-1-34-15,2 0-42 0,-2 1-34 0,-1 1-307 16,-3 0 137-16,0 0 90 0</inkml:trace>
  <inkml:trace contextRef="#ctx0" brushRef="#br0" timeOffset="72719.2212">20811 4328 8 0,'0'0'119'0,"0"0"-8"16,0 11 15-16,-2-5-9 0,0 3 1 0,0 3-5 16,2 4-4-16,-3-2-8 0,3 4-9 15,0 0 2-15,5 2-4 0,-1-1-4 0,0-2-9 16,4 2-2-16,0-4-1 16,6 1 1-16,0-3 3 0,1-4 8 0,2-2-5 15,4-2-2-15,1-1-4 0,-2-4-2 16,0-4-4-16,1-1-2 0,-1-2-6 0,-2-5-2 15,-2 2-4-15,-5-4-8 0,0-1-4 16,-7-1-4-16,-4 0-6 0,-6-2-5 16,-3 1-3-16,-6 0-4 0,-3 2-3 15,-8 3-2-15,-4 0-10 0,1 4-12 0,-3 1-21 16,2 6-20-16,-1-2-24 0,3 3-27 16,0 4-26-16,3 3-36 0,4-1-44 15,4-4-445-15,3 4 221 0,0-2 145 0</inkml:trace>
  <inkml:trace contextRef="#ctx0" brushRef="#br0" timeOffset="73083.6204">21209 3963 20 0,'4'-4'159'0,"-4"4"-12"0,0 0-7 16,0 0-1-16,16 12-5 0,-12 2-9 0,6 4 0 15,-6 2-4-15,0 7-7 0,0 3-6 16,2 6 1-16,1 1-8 0,-1 1-10 16,-2-2-8-16,5-2-13 0,-1 0 5 15,1-1-7-15,3-4 2 0,2-2-4 0,2-2-2 16,3-3-5-16,7-3-2 0,4-2-5 16,3-4-3-16,5-1-4 0,2-5-2 15,7-1 0-15,1-2 0 0,1-2-3 0,0-2-3 16,-2-2-4-16,-3 0-3 0,-1 2-2 15,-8-2 0-15,-3 0-5 0,-2 0 3 16,-7 0-3-16,0 2 0 0,-4-1 4 0,1-1-1 16,-2 2-5-16,-5-3 4 0,0 3-2 15,0-1-5-15,-3 1-7 0,0 0-17 16,-1-2-35-16,0 2-46 0,-9 0-45 16,8-2-62-16,-8 2-657 0,0 0 289 0,0 0 191 15</inkml:trace>
  <inkml:trace contextRef="#ctx0" brushRef="#br0" timeOffset="117247.8398">1871 5578 52 0,'4'6'110'0,"-2"-1"2"16,0 1 11-16,0-1-1 0,-4 1 2 16,-2-2-7-16,0 0 1 0,4-4 5 15,-13 2-6-15,13-2-4 0,-17-6-5 0,11 0-10 16,-3-3-6-16,3-1-8 0,2-5-12 16,2-1-6-16,6-2-9 0,4-3-7 0,7 0-6 15,4 0-2-15,6 0-6 0,3 5-7 16,4 3-1-16,-5 4-4 0,3 5-2 15,0 4-2-15,-3 7 1 0,3 7 1 0,-3 7-1 16,-6 4 1-16,-4 7 1 0,-2 8-2 16,-8 2-4-16,-5 3 0 0,-11 9 2 15,-6 16-2-15,-8-1-2 0,-7-4 0 0,-4-5 3 16,-4-5 1-16,3-7 8 0,1-11 8 16,2-10 6-16,5-6 7 0,-3-3 2 15,0-5 2-15,5-5-6 0,3-4-4 0,2-4-2 16,2 0-5-16,6-4-5 0,3 1-4 15,5-5-2-15,2 1-4 0,4-1-4 16,4-2 0-16,5 3-3 0,1-3-3 16,4 4-1-16,4 2-1 0,2 3-2 0,3 1 1 15,5 1 0-15,0 2 0 0,-1 2-2 16,7 3 0-16,-2 1-1 0,-2 1 2 16,1 1-2-16,-3 1-7 0,0-2-20 0,-5 1-27 15,-1-2-27-15,-2 1-37 0,0-3-34 16,-3 1-37-16,-2-4-24 0,0-3-539 15,-3-1 254-15,0-1 168 0</inkml:trace>
  <inkml:trace contextRef="#ctx0" brushRef="#br0" timeOffset="117682.9974">2271 4976 6 0,'-53'-3'153'0,"0"8"-7"0,2 8-9 16,-23 12-8-16,-17 22-1 0,2 13-7 0,1 15-2 15,5 11-4-15,6 8-4 0,3 6 1 16,9 7-6-16,10 4-9 0,6-1-5 0,13 1-7 16,10 1-10-16,14-17-6 0,10 3-6 15,8-7-3-15,11-6-10 0,11-2 0 16,10-11-2-16,10-9-4 0,13-7-1 15,12-15-6-15,9-11-2 0,11-9-6 0,7-9-1 16,-1-12-3-16,5-10-3 0,19-13 1 16,-3-9-5-16,1-12 2 0,-6-7-3 0,-10-5 3 15,-3-8 0-15,-11-7-2 0,-9-7-1 16,-12-8-9-16,-11-8 3 0,-12 0 0 16,-15-9 0-16,-18 15-4 0,-9-5-2 15,-16 2 0-15,-17-12-6 0,-16 4-3 0,-13 13 6 16,-12 8-1-16,-12 11-2 0,-14 8-3 15,-16 7 2-15,-12 11-1 0,-8 8-1 0,-2 9 1 16,2 9-2-16,27 5 3 0,5 7-2 16,21 3-25-16,17 6-34 0,5 4-42 15,13 5-46-15,14 3-41 0,14-2-480 16,9 2 228-16,17 1 151 0</inkml:trace>
  <inkml:trace contextRef="#ctx0" brushRef="#br0" timeOffset="117815.4871">3583 5250 138 0,'17'-2'172'0,"-7"4"-17"0,-8-2-16 0,-2 0-15 15,0 0-23-15,0 0-49 0,-16 15-70 16,7-9-276-16,-1 0 100 0,-3-1 66 16</inkml:trace>
  <inkml:trace contextRef="#ctx0" brushRef="#br0" timeOffset="119995.3257">5287 5211 27 0,'-4'-5'205'0,"-1"5"-18"0,5 0-5 0,-14 22-5 16,-4 6-10-16,0 14-5 0,-14 20-3 16,-4 9-14-16,-11 15-11 0,1 6-7 0,-3-2-8 15,0 3-10-15,-1-1-10 0,1 0-14 16,1-1-2-16,-1-7-7 0,9-19-8 15,1-2-7-15,5-4-3 0,8-18-7 16,6-6-8-16,5-10-1 0,0-4-12 0,7-8 1 16,1-9-5-16,3-8-10 0,4 4-5 15,4-32-7-15,7 1-8 0,2-15-12 16,8-21-10-16,-3-8-6 0,6-9-3 0,6-25-1 16,-3-3 4-16,3 1 0 0,0 4 4 15,-9 24 2-15,0 6 3 0,0 11 5 0,-7 15-1 16,0 8 7-16,-6 11 0 0,0 8 3 15,3 4 3-15,0 7 3 0,0 5 6 16,-1 8 8-16,4 10 6 0,4 7 7 0,5 17 2 16,-2 8 4-16,6 23-1 0,1 3-1 15,-2 5-2-15,-1 3-2 0,-1 0-1 16,-4 3-2-16,2-4-2 0,-3 1 0 16,-3-1-7-16,4-5-14 0,-10-12-15 15,0-9-23-15,2-3-23 0,-6-10-34 0,2-4-33 16,-4-3-15-16,-4-8-29 0,0-6-493 15,-4-5 227-15,-2-5 150 0</inkml:trace>
  <inkml:trace contextRef="#ctx0" brushRef="#br0" timeOffset="120570.4924">4986 6271 238 0,'-33'-18'53'15,"3"1"12"-15,6 4 12 0,3 4 19 0,5 1 6 16,2 2 6-16,4-2-7 0,0 5-5 16,6-2-6-16,-1 0-2 0,5 5-4 15,13-7 0-15,3-1-5 0,10 1-7 0,13-1-6 16,9-5 0-16,23-6-10 0,4-2 1 15,-1-2-3-15,1 0-5 0,-2-2-5 16,-1 3-2-16,-7-3-5 0,-11 6-4 16,-12 2-3-16,-10 3 1 0,-4-1-1 0,-8 4-4 15,-4 1-4-15,-10 4-1 0,-2 2-2 16,-6 3 1-16,2 1-4 0,0 0-1 16,-32 7-5-16,15 1 0 0,0-1 3 0,4 3-3 15,1-1 0-15,-1 3-1 0,4-1 0 16,5 3-1-16,4 0-3 0,0 4 1 15,6 0 0-15,4 1 1 0,0 1-1 0,0 1 1 16,5 6-4-16,-4-5 1 0,4 7 2 16,-5-4 0-16,-4 0-2 0,-4 1 3 15,-2-2-1-15,-4 0-1 0,-2-1-1 0,-4-2 0 16,-1-2-3-16,0-2 1 0,3-5 1 16,-3-3 1-16,3-3-2 0,4-6-1 15,4 0-1-15,0 0-1 0,2-18-1 0,6 3 4 16,7-2-2-16,6-4-1 0,4-2 0 15,9-5 1-15,2 0-3 0,15-11 1 16,-6 7-1-16,-9 5-2 0,0 6 1 16,-7 2 5-16,-1 2-3 0,-8 1 3 0,0 6-3 15,-3-2 3-15,-2 5-2 0,-5 2 0 16,-1 2 0-16,-3 3 0 0,-6 0 0 0,10 3 1 16,0 3 0-16,-4 1 1 0,4 4-4 15,0-2 7-15,4 2-1 0,2 3-2 16,1 1 2-16,3 0 0 0,-2 0-2 15,2 1-1-15,-4 1 2 0,-3 0 0 0,0-2-1 16,-2 0 2-16,-7 1 0 0,-4-2 0 16,-7 3-1-16,-6-1 1 0,-4-3 0 15,-3 2-16-15,-8-1-32 0,0-4-36 0,1-1-43 16,-1-3-56-16,3-3-470 0,4-3 221 16,4-3 146-16</inkml:trace>
  <inkml:trace contextRef="#ctx0" brushRef="#br0" timeOffset="122006.013">6385 6263 212 0,'15'-6'194'0,"-6"3"-17"0,1-4-19 16,5-6-15-16,5 1-14 0,-2-4-14 15,2 1-11-15,3-4-10 0,-2 0-9 16,0 0-11-16,-5 0-10 0,0 1-1 15,-2 2-7-15,-3-2-8 0,-5 3 2 16,-1 2-7-16,-3 1-3 0,-4 3-3 0,-5 1 0 16,-1 2-1-16,-3 4-1 0,-3 4 4 15,-4 2-1-15,2 3-4 0,-4 5 2 16,1 4-1-16,1 1-5 0,2 2-4 0,4 2-2 16,6 0 0-16,0 1-4 0,6-1 1 15,4 4-3-15,2-1 0 0,6 1-6 0,1-6-9 16,2-1-10-16,2-3-16 0,2-1-8 15,0-5-8-15,0-3-9 0,0-4-1 16,0-2 2-16,0-2 2 0,0-4 1 16,1-1 4-16,-2-5 4 0,-1 1 4 0,0-2 5 15,-2-3-6-15,0 2 12 0,-4 1 2 16,-1 0 8-16,-2 1 12 0,1 0 11 0,-2 5 5 16,-1 0 1-16,0 1-3 0,-2 0-3 15,3 6 4-15,-7 0 4 0,0 0-1 16,14 10 2-16,-10-2 1 0,3 3 0 15,-2 3-1-15,1 0-4 0,-2 3 4 0,2-1-2 16,-2 3 0-16,0-2 0 0,0 2 2 16,1-2 0-16,-2-1 3 0,1-1 6 15,-2-2 2-15,0-3 13 0,2-1 12 16,-2 0 3-16,0-3-7 0,0-3-3 0,-2-3-3 16,0 0-4-16,0 0-3 0,13-12-4 15,-7 5-4-15,1-4-6 0,1 1-2 0,-1-2-1 16,3 0-4-16,-2 1 0 0,4 1-2 15,-4-1-1-15,0 4-4 0,-2-1-1 16,1 2-2-16,-1 2 1 0,3 3-1 16,-9 1 0-16,15 3 0 0,-9 3-4 0,0 1 3 15,0 3-12-15,0 4-2 0,-1-1 3 16,2 0 1-16,-3-1-1 0,2 1 1 0,-2-4 0 16,0 1 1-16,2-3 1 0,-1 1 0 15,4-4 2-15,1-4 0 0,1 0 0 16,5-4 0-16,0-2-3 0,0-2 2 15,6 0-2-15,-1-3 0 0,0 1 1 0,0-2-2 16,1 0 1-16,-2 3-2 0,-1 0 1 16,-4 1 0-16,0 0-1 0,-1 5 1 15,0 3-1-15,-2 0 2 0,3 3 0 0,0 3 0 16,2 0 1-16,-1 3 0 0,0 1 0 16,2-1 0-16,4 3 0 0,-1-3 0 15,2-2 1-15,2-1 0 0,1 0 2 0,4-6-3 16,-1-1 2-16,3-5-1 0,4-6 2 15,0-1-2-15,2-6 0 0,0-2-1 0,-2-2-2 16,0-6 5-16,-2-1-4 0,9-16-1 16,-12 6-1-16,-7 2 1 0,-4-2 4 15,-2 1-6-15,-6 0 3 0,-4 4-1 16,-1 3 0-16,-3 6 1 0,1 1-2 0,-3 8 0 16,-2 4 0-16,-2 7 1 0,0 6 0 15,2 0 1-15,-5 18 0 0,1 0 2 16,4 10 1-16,0 7 2 0,2 9 0 0,0 9 4 15,3 4 0-15,7 19-3 0,-3-15 1 16,-1-7-2-16,4-3 2 0,0-3-2 16,0-4 1-16,-2-10-1 0,1-2-2 15,-2-5 1-15,-3-4-1 0,0-6-1 0,3-4 0 16,-5-3-1-16,2-7-3 0,-1-3-3 16,-5 0-7-16,6-9-2 0,-2 0-4 0,-1-3-1 15,3-1 3-15,0-3-4 0,0 1-1 16,0 0 0-16,6-4 0 0,0 2 1 15,0 0 3-15,6-3 0 0,-1 5-1 0,1-3 4 16,6 0 2-16,-1-1-1 0,0 0 3 16,5-2 1-16,-3 0-2 0,7-6 3 15,2 1 0-15,1-3 1 0,-2-1 2 0,-3-1-2 16,-1 1 2-16,-4-1 0 0,-5 4 1 16,-4 4 0-16,-1 0 1 0,-5 3 6 15,0 5-1-15,-6-1-2 0,-2 5 3 0,-2 4-1 16,-4 3 1-16,4 4-2 0,0 0 2 15,-24 13 2-15,14 0-1 0,-1 8 1 16,-2 8 1-16,0-1 0 0,5 7 1 16,2-1 0-16,2-3 1 0,4 3-1 15,2 1-1-15,2 1 1 0,4-2 0 0,5-2-2 16,2-3 3-16,4-5-1 0,4-4-1 16,0-2 0-16,1-5-1 0,3-2 0 0,-1-8 0 15,2 1 1-15,-4-4-5 0,4-4 3 16,-3-4 4-16,1-1-7 0,-5-2-2 0,0-6 0 15,-4 3 1-15,-2-1-1 0,-4 1 1 16,-7 3-2-16,-2 3 1 0,-4 1 9 16,-4 1 11-16,-1 4 12 0,-4 2 9 15,11 0 9-15,-16 6 2 0,5 3 5 0,3 1 4 16,1 1 4-16,1 3-2 0,6-1 2 16,2 1 8-16,2 3-4 0,7-1-14 0,1 0-1 15,5-1-11-15,3-2-4 0,0-1-15 16,6-1-38-16,-1-5-50 0,3-2-70 15,4-3-88-15,-3-4-821 0,1-3 355 16,6-3 235-16</inkml:trace>
  <inkml:trace contextRef="#ctx0" brushRef="#br0" timeOffset="123229.2967">10513 5991 183 0,'-9'15'195'0,"7"-4"-5"15,2 8-10-15,-2 5-9 0,0 4-7 16,2 2-2-16,-2 9-8 0,0 1-7 15,0 2-15-15,-2 0-3 0,-1-5-11 16,1 2-5-16,0-10-2 0,0 1 1 0,0-5 1 16,2-6 12-16,-3-4-5 0,3-6-8 15,-3-7-18-15,5-2-3 0,0 0-15 0,-6-33-3 16,6 3-11-16,4-7-4 0,3-10-8 16,4-6-7-16,3-23-6 0,7-2-4 15,3 2-2-15,6-1-8 0,1 7 3 0,3 5-5 16,2 7-9-16,0 10 0 0,-5 9 9 15,-3 11-11-15,-2 7-1 0,1 6-1 16,-5 3-3-16,-4 6 1 0,2 6 1 16,-4 5 1-16,-1 2-4 0,-4 5 0 0,-3 4 3 15,-3 4-3-15,-5 2 4 0,-9 11-4 16,-4 2 1-16,-6 7-2 0,-15 12 3 16,2-12-4-16,-5 10 3 0,-3-6-2 0,6-8 3 15,4-4 0-15,3-2-4 0,1 0 2 16,7-5-3-16,2 1 3 0,4 1-2 15,5-2-2-15,4-2 4 0,8 0 0 0,4 1-2 16,5-1 0-16,8-3 0 0,6-1 1 16,5-1-4-16,7-3 2 0,-1-7 1 15,4-3-2-15,1-1-1 0,3-4 5 0,-2-2 1 16,3-6-5-16,0 0 0 0,1-4-1 16,-3-2-1-16,-7-4 1 0,-6 1 0 0,-1 0-1 15,-5-2-4-15,-6 1 4 0,-2 1-3 16,-6 0 9-16,-3 4-9 0,-5-1 1 15,-2 4-1-15,-2 1 0 0,0 3 2 16,0 4-2-16,0 0 2 0,0 0-2 0,0 0 1 16,-15 17 4-16,15-5 0 0,2 1 1 15,3 4 1-15,5 0-1 0,3 2 0 16,2 0 1-16,3-1 2 0,6-2-2 0,2 1-1 16,3-5-1-16,-1-1-2 0,4-9 2 15,1-2 3-15,7-5-3 0,-2-3-2 0,9-6 2 16,-3-9-2-16,-1 1 4 0,7-14-2 15,-3-6-2-15,-7-6 0 0,-6-4 0 16,-4-2 0-16,-11 0-5 0,-5 5 1 16,-4-2 0-16,-6 1 0 0,-2 8 0 0,-4 2-1 15,0 3 1-15,-2 7 3 0,-2 5 0 16,-2 5-2-16,0 6 0 0,-2 7 2 0,-1 5-1 16,-2 7 1-16,0 7 3 0,-1 7 0 15,-2 9-3-15,2 14 4 0,2 2 1 16,1 6 1-16,6 0 2 0,5 5 0 15,5-4-1-15,6 0 2 0,5-3 2 0,12 9-5 16,1-13 0-16,1-10 0 0,2-3 0 16,2-4 0-16,-3-8 0 0,3-5 1 15,0-3 4-15,-2-4-5 0,-1-7 1 0,-1-1-1 16,0-4-5-16,-1-2 1 0,1-5 1 16,-4-4 1-16,-5 1-1 0,-5-1-3 0,0-4 6 15,-4 3-6-15,-6 2-1 0,-1 0 1 16,-3 3 1-16,-4 1-2 0,-3 4 2 15,1-2 0-15,-2 6-4 0,-2 2 4 0,8 1 7 16,0 0-12-16,-16 8 6 0,12 0-1 16,4 4 0-16,4 1 1 0,1 0 3 15,4 2 0-15,1 2-2 0,5 3 1 0,2-3-14 16,0-1-31-16,4 1-37 0,-2-3-38 16,4-1-38-16,3-1-36 0,-1-1-16 15,2-7-22-15,-1 0-10 0,-3-2-536 16,1-5 264-16,-4-2 175 0</inkml:trace>
  <inkml:trace contextRef="#ctx0" brushRef="#br0" timeOffset="123509.1317">12818 6359 963 0,'6'-21'-25'0,"-1"4"22"0,-3 3 23 0,-2 1 15 16,2 3 18-16,-2 3 10 0,0-1 3 15,2 2-7-15,0 0-3 0,0 3 4 16,-2 3-6-16,0 0 6 0,0 0 2 16,17 12 2-16,-10-3-4 0,1 4 1 0,2 2-1 15,1 3-3-15,2 0-6 0,-3 2 1 16,3-1-5-16,-2 0-3 0,-1-2 0 0,-3-3 7 15,1-1 9-15,-2-1 17 0,2-2 13 16,-2-2 16-16,-2-2-2 0,0-2-13 16,-4-4-6-16,0 0-9 0,10-12-9 0,-6 3-4 15,0-3-6-15,3-2-11 0,6-4-2 16,-1-4-14-16,3 1-23 0,3-3-21 16,0 1-21-16,-3 4-26 0,2 2-27 0,0 2-28 15,0 1-22-15,2 6-14 0,-3-1-6 16,2 4-7-16,1 1-5 0,0 3 0 15,2 2-1-15,1 0 4 0,2 4-348 0,-2-4 176 16,3 5 115-16</inkml:trace>
  <inkml:trace contextRef="#ctx0" brushRef="#br0" timeOffset="124228.0724">13459 6260 901 0,'26'3'-55'0,"-8"-3"34"0,-2 3 33 15,-6-3 20-15,-1-3 15 0,-5 0 14 16,-4 3 14-16,2-4 6 0,-2 4 2 0,0 0 2 16,-23-3 5-16,8 3 0 0,-2 1-2 15,-2 1-4-15,0 2-5 0,-2 3-7 0,-3 1-7 16,4 3-5-16,2 3-5 0,-1-1-4 15,7 2-6-15,-1 2-3 0,4-2-4 16,3 1-2-16,6-1-5 0,2-3-2 0,2-1-3 16,3-2-3-16,3 2-1 0,3-6-1 15,2-2-4-15,1 2 2 0,0-5-5 16,0-3-2-16,2 0 2 0,-2-3-5 0,-3 0 1 16,2-1-1-16,-2-1-1 0,-1 0-1 15,-1 2-2-15,-2-2-1 0,-1 5 2 0,0-2-4 16,-1 0 2-16,-1 2-1 0,0 0 3 15,-6 3-8 1,11-1 4-16,-11 1 0 0,9 4 0 0,-5-1 1 0,2 3-2 16,0 1 2-16,2-1-5 0,4 2 6 0,0 0 0 15,1-5-2-15,2 3-3 0,-3 0-5 16,5-1-9-16,1-4-7 0,-2 0-1 16,1-1-3-16,0 0 2 0,-2 0 3 0,-3 0-1 15,4 0 5-15,-4 0-2 0,-2 0 9 16,1 0-1-16,-2 0 0 0,-9 0 2 15,17 0-1-15,-11 0 5 0,-2 5-2 16,-4-5 1-16,8 6 1 0,-5-5-1 0,1 4 2 16,-4-5 0-16,5 6 1 0,-1-4-1 15,-4-2 6-15,0 0 2 0,8 5-2 0,-8-5 4 16,0 0-1-16,16-7-3 0,-6 1-2 16,0 0 4-16,0-2-4 0,3 3 0 0,-4 0 2 15,4-1-1-15,-3 5-2 16,0-2 1-16,4 1-1 0,-2 2 0 0,0 2 1 15,1 1 1-15,2 0-2 0,2 1 5 16,0 1 5-16,4 0 7 0,1-3 6 0,3-1 2 16,3 1 0-16,3-4-1 0,3 1-3 15,6-5-1-15,2-1-1 0,7-7-2 0,-3-3 2 16,1-1-2-16,-1-4-1 0,-3-1 1 16,13-14-2-16,-6 0-2 0,-11 0-3 15,-13 5 2-15,2-2-2 0,-11 1 1 16,-2 3-5-16,-4 2 4 0,-3 4 2 0,-2 2 6 15,-2 5-5-15,-4 5-3 0,-2 2 1 16,-2 7 3-16,4 3-1 0,0 0 4 16,-21 17 2-16,10-2 3 0,3 9-4 0,0 5-2 15,-1 4 1-15,3 3 0 0,-1 2-3 16,5 2 0-16,2 0-2 0,2 0-18 16,1-4-41-16,1 1-30 0,-2-9-43 0,4 0-34 15,1-3-42-15,-3-8-559 0,4-1 257 16,-2-5 169-16</inkml:trace>
  <inkml:trace contextRef="#ctx0" brushRef="#br0" timeOffset="124383.5006">14772 6389 24 0,'-9'-17'250'0,"3"2"-5"0,4 1-7 16,2 3-4-16,2-3-8 0,4 3-15 0,3 0-14 16,1-1-20-16,8 1-16 0,0-1-17 15,4 1-16-15,-1 0-10 0,0 1-16 0,-2 0-29 16,-3 2-45-16,0 1-57 0,-4 1-64 15,1 0-74-15,-7 0-604 0,1 4 262 16,-5-4 173-16</inkml:trace>
  <inkml:trace contextRef="#ctx0" brushRef="#br0" timeOffset="126817.2136">16127 5911 73 0,'2'-6'183'15,"-2"6"-10"-15,0 0 1 0,0 0 2 16,-11 19-3-16,2-1-8 0,1 4-2 0,-5 9-8 16,1 2-11-16,-1 2-11 0,0 7-8 15,-1 4-8-15,0-3-13 0,2 2-10 16,2-9-12-16,1 0-6 0,0-2-10 0,1-1-12 16,1-7-24-16,3-2-30 0,-2-5-26 15,2-3-21-15,2-4-37 0,2-6-23 16,4-3-17-16,-4-3-12 0,19-9 4 0,0-6 10 15,6-4 11-15,5-11 13 0,17-11 8 16,-1-3 9-16,1 2 14 0,-1 0 17 16,1 3 22-16,-11 6 21 0,-4 5 19 0,-5 7 17 15,-1 2 22-15,-8 1 14 0,2 3 11 16,-6 2 7-16,-1 1 1 0,-2 4-2 16,-5 3-1-16,-2 3 5 0,-4 2 4 15,0 0-1-15,-21 13-9 0,2-1-10 0,-9 5 2 16,-1 2-5-16,-5 4-9 0,0 2-1 15,2 0-6-15,5-3-1 0,5 3-2 0,4-1-1 16,3 2-5-16,6-4-3 0,3 3-4 16,4-2-1-16,4 2-3 0,6-1-4 15,3 1 0-15,6 5-2 0,3-5-6 16,2-2-2-16,4-2-10 0,1-2-22 0,3-2-21 16,-2-3-23-16,3-1-12 0,-3-6-6 15,0-1-1-15,1-4-1 0,1-4 8 0,-3-1 2 16,0-7 3-16,1-3 9 0,-3-2 5 15,1-5 2-15,-3-1-21 0,-6-1 13 16,2 0 15-16,-7 0 16 0,2 2 20 16,-2 3 25-16,-1 1 17 0,-2 2 12 0,-1 1 3 15,-2 1 0-15,3 3-5 0,-5 3-4 16,0 3 3-16,-4 3 3 0,0 0 0 16,0 0-1-16,6 11-4 0,-4-1 0 0,-4-1-2 15,4 4-5-15,-2-1-2 0,0 3-5 16,0-2 4-16,2-1-6 0,1 1-4 15,-1-3-2-15,0 1 2 0,-2-2 3 0,2-2 2 16,1-2 0-16,1-1-1 0,-4-4-1 16,10-2-3-16,-10 2-1 0,17-10-2 15,-4 1 0-15,-1-1-3 0,5 0-3 0,0-7-4 16,4 4 2-16,1 0-4 0,-4 0-1 16,4 1-1-16,-3 3 2 0,-5-1-3 15,4 5 1-15,-4 2-1 0,-1 2 1 0,0 2 2 16,0 2 1-16,-3 2-1 0,3 5 2 15,-2-1-1-15,1 3-3 16,-2 1 1-16,6 2-1 0,-2-2 1 0,1 3-2 0,2-3 2 16,0-1-1-16,-1-1 1 0,4 0-1 15,-1-5-1-15,0 0 0 0,2-4-2 16,1-1 2-16,-2-2-2 0,2-1 1 16,-3-2 1-16,4-2-2 0,-4 1-2 0,3-5 1 15,-6 2-1-15,1 0 2 0,-2-1-3 16,-2 0 2-16,-1 3-1 0,-2-1-1 0,2 2 1 15,-4 2-2-15,0 0 0 0,-1 3-1 16,-7 0 3-16,10 8-1 0,-3 1 0 16,-1-2 1-16,1 5 0 0,1 0-2 15,2 0 4-15,2-1 0 0,4 3-2 0,1-1 3 16,4 0-2-16,0-3 2 0,3 0-1 16,-1-5-1-16,2 1 2 0,-4-4-2 15,3-2 1-15,-4-2 1 0,0 0 0 0,-1-4 2 16,-2-3 5-16,-4-1 2 0,-3-1-5 15,-6-1-2-15,-2-3 0 0,-6-2-1 0,-4-1 2 16,-5 1-3-16,-4 3 0 0,0-2-2 16,-1 1 1-16,-2 5-3 0,6 1 2 15,-4 0-1-15,6 3-3 0,-1 0-1 0,5 2-6 16,1 2-2-16,5 0-1 0,2 2 2 16,0 0 1-16,0 0 0 0,32 2-1 15,-13-2 2-15,0 2 0 0,2-2 1 0,0 2-1 16,2-2 2-16,-1 2 0 0,-2 0-1 15,2 0 3-15,-3 0-1 0,-2 1 0 16,0 1 6-16,-3 0-4 0,2 1-1 16,-4 1 2-16,1 1 3 0,0 4-4 0,-3-2 1 15,3 1 0-15,-3 2 2 0,4 1 0 16,-4-1-2-16,2-2 3 0,-1 0-1 16,4 1 2-16,-2-1-2 0,1-1 0 0,2-3-1 15,-2 2 4-15,0-4-1 0,2-3 0 16,-2 1 0-16,-1 0-2 0,2-4 3 15,0 0-2-15,-1-3 0 0,-2 1-1 0,0 0 0 16,-2 0-2-16,1 2 2 0,0-1-1 16,-3-1 0-16,3 2-2 0,-1 2 2 0,1 0 3 15,0 2 0-15,-1-1-1 0,2 5-2 16,2-2 5-16,0 4-3 0,1-1-1 16,2-1 0-16,0 2 1 0,-1-1 0 15,2 1 0-15,-1-2 1 0,0-3 0 0,-2 3 1 16,-1-4-1-16,0 0 2 0,-2-2 0 15,0-4 1-15,-3-2-3 0,0-1-1 16,-3-1 1-16,0-3-1 0,-2-2-1 0,-1-3 2 16,-1-1-3-16,0-2 1 0,2 0 0 15,-2 0-1-15,4-3-1 0,0-1-3 16,4 3-2-16,0 1-1 0,0-2 1 0,3 2-5 16,4 0 1-16,2-3 0 0,5 0 4 15,-2 0-2-15,2-3 0 0,3-2 4 0,3-4-2 16,-2-1-7-16,-5 0-2 0,0-2 0 15,-4 3 1-15,-1 2 3 0,-4 1 0 16,-4 5 2-16,-1 0 0 0,0 6 1 16,-3 0 1-16,0 4-2 0,-6 3 1 0,0 4 1 15,0 6-1-15,-6 0 4 0,6 0 2 16,-11 16 3-16,2-3 0 0,1 8-1 16,0 2 1-16,0 9 1 0,-1 3 3 0,2 1 0 15,5 1 2-15,0 3 0 0,2-1-1 16,4-2 3-16,3-1 0 0,4-3-1 15,1-2 0-15,1-2 0 0,4-7-1 16,2-1 2-16,0-6-4 0,0-3 1 0,2-3 1 16,-2-5-3-16,0-3 2 0,0-2-2 15,2-3-1-15,-1-1-1 0,-2-5 1 0,2-1-1 16,-3-2 0-16,-5-1-1 0,1 3 0 16,-4-3 1-16,-1 5 0 0,-4-1 0 0,-2 3 6 15,0-1-2-15,-2 5-1 0,0 3 4 16,0 0 0-16,0 0 1 0,0 0 2 15,-14 15-2-15,12-4 2 16,2 2-2-16,0 3 1 0,0 1 2 0,2 0-6 0,4 0-15 16,0 0-20-16,4 3-30 0,6-4-33 15,1 1-32-15,10 0-33 0,7-3-26 0,2-3-15 16,4-1-494-16,9-1 236 0,-3-5 155 16</inkml:trace>
  <inkml:trace contextRef="#ctx0" brushRef="#br0" timeOffset="127559.3522">19999 6513 932 0,'41'-8'-40'0,"-9"-1"25"16,-8-1 36-16,-8 1 11 0,-8-2 18 0,-1 1 7 15,-5-2 14-15,-7 2 7 0,-3-5 5 16,-2 5-1-16,-10-5 0 0,2 6-3 0,-8 2-9 16,1 1-2-16,-1 4-9 0,1 2-4 15,-1 3-7-15,2 3-4 0,0 6-6 16,0 0-2-16,6-1-6 0,1 0-4 16,4 3-1-16,8-5-3 0,3 2 1 0,6-4-6 15,3-4-1-15,6 1-2 0,2-6-3 16,4-2 1-16,4-3-4 0,3-6 1 15,1-6-1-15,7-6-2 0,-2-5-1 0,-3-1-1 16,13-15 2-16,-4-6-4 0,-1 0 0 16,-12 7-1-16,-2 3 2 0,-3 4-3 15,-4 5 9-15,-3 2 9 0,-2 6 2 16,-3 1 0-16,-1 8-3 0,-5 2-6 0,-7 7 2 16,-1 3-3-16,-3 6 0 0,-3 5-1 15,-3 5 3-15,-2 7-1 0,-4 6-3 0,4 6 1 16,-2 4-3-16,2 5 3 0,7-2-1 15,5 0-2-15,3 0 0 0,4-5 1 16,5 2-5-16,3-5 0 0,3-4-1 0,6-3 2 16,2-2-6-16,3-6 2 0,-2-4 1 15,6-3-2-15,-1-4-2 0,1-2 0 16,0-4-3-16,-1-2-1 0,1-4-1 0,-3 1 3 16,-2-2 0-16,-2 1-1 0,-1 0 0 15,-6 1 0-15,1 1-1 0,-4 2 1 16,-5 4 1-16,-6 0 0 0,8 8 5 15,-5 4-3-15,1 3 2 0,-4 4 3 0,2 6 2 16,-2 3 0-16,0 4-1 0,2 8 0 16,-4 4 3-16,0 12-2 0,-5-1 3 15,3-2 0-15,-4 2-3 0,0-2 1 0,-4-1 0 16,0-4-2-16,2-12-4 0,-1-1 6 16,-2-9 0-16,1-5 0 0,-1-3 2 15,2-10 9-15,0-2 11 0,3-4 5 0,4-4 8 16,4 2-3-16,-4-13-2 0,6 4-4 15,6-4-1-15,3-6-4 0,2 1-1 0,6-7 2 16,2 0-3-16,2 1-5 0,3-9-2 16,5 1-4-16,1-3 0 0,10-13-2 15,-1 1-3-15,1 0-1 0,-8 7-1 16,-9 3 2-16,-3 3-3 0,-6 5 2 0,-3 1-2 16,-4 7 1-16,-7 2-3 0,-4 0 0 15,0 5-3-15,-8 2 3 0,0 1-1 0,0 4-1 16,-1 3 0-16,2 4 1 0,9 0-1 15,-14 9 1-15,7-2 2 0,7 2-1 16,0 2-3-16,7 1 7 0,-1 3-4 0,9 0-9 16,0 0-26-16,1-3-37 0,6 1-46 15,1-3-46-15,3-3-58 0,2-1-537 16,-2-6 258-16,2 0 169 0</inkml:trace>
  <inkml:trace contextRef="#ctx0" brushRef="#br0" timeOffset="127679.2203">21572 6198 34 0,'13'-9'106'0,"0"1"-24"15,-2 0-48-15,-1 5-122 0,-2 0 30 0,-4 2 20 16</inkml:trace>
  <inkml:trace contextRef="#ctx0" brushRef="#br0" timeOffset="127808.9544">21587 6555 248 0,'5'5'301'0,"-1"-2"-17"0,2 0-29 16,3-3-27-16,1 0-21 0,-2 0-40 0,4-3-62 15,-2 0-89-15,0 0-97 0,-3-1-508 16,-3-2 201-16,-2-3 131 0</inkml:trace>
  <inkml:trace contextRef="#ctx0" brushRef="#br0" timeOffset="130784.54">22837 5481 6 0,'0'-4'153'0,"0"4"12"15,0 0 13-15,0 19 4 0,0-2-8 0,0 8-2 16,-5 3 2-16,3 10-9 0,-5 5-7 16,3 6-8-16,-2 2-13 0,0 5-9 15,-3-2-9-15,3 2-12 0,-3-3-7 0,0 1-11 16,1-3-8-16,0-1-7 0,0-5-11 15,-1-7-2-15,0-1-11 0,1-7-23 16,2-4-28-16,-1-2-28 0,3-6-23 16,2-6-40-16,2-3-30 0,4-5-27 0,5-5-16 15,5-7-7-15,6-5 1 0,2-7 9 16,15-6 16-16,-1-4 14 0,14-13 13 0,-1 1 16 16,0-1 21-16,-9 8 29 0,-6 5 24 15,-2 4 28-15,-9 2 27 0,1 5 28 16,-8 1 7-16,-3 4 9 0,-6 2-5 15,-5 5-1-15,-4-1 3 0,-5 5 5 0,-6-1 7 16,-5 5 1-16,-6 3 0 0,-6 4-6 16,-5 1 3-16,-2 7-9 0,1-1-4 15,-4 4-6-15,8 0-1 0,5-1-2 0,3 2-9 16,8-3 0-16,5 2-4 0,2-1-3 16,9 0-7-16,3 0 1 0,8-2-3 15,5 2-3-15,6 2-1 0,7-2-4 16,3-3-4-16,2 2-7 0,2-3-19 0,1-3-7 15,4-1-9-15,-3-1-3 0,0-3-8 16,-4-2-2-16,-2-1 1 0,-1-3 3 0,-1 0 1 16,0-3 1-16,-3-5 3 0,1 1 2 15,-3-3 3-15,-1-1 1 0,-1-1 3 16,0-1 5-16,-4 0 8 0,0 1 8 0,-2 0 10 16,-2 4 5-16,-2-1 4 0,-3 1 0 15,2 1-4-15,0 3-1 0,-4 4 5 16,0 0 13-16,-1 4 7 0,-1 3 12 15,0 5 3-15,1 0 1 0,-3 1-4 16,3 2 4-16,-3 2-7 0,0 1 4 0,-2-3-4 16,2 0 1-16,0 0-2 0,-2-3-2 0,2-1-1 15,-2-1-6-15,4-1 8 0,-2-2-5 16,2-2-5-16,2-4-1 0,0 1-8 16,3-4-2-16,0-1-7 0,2-1-5 15,1-2-2-15,4 0 2 0,-2-3-3 0,1 1-4 16,0 1 1-16,0-1-4 0,0 1 1 15,0 1-2-15,-1 2-2 0,2 2 1 16,-4 2 1-16,-1 0-4 0,2 2 3 0,0 4 3 16,1-1-3-16,2 3 1 0,-4 0-1 15,6 3-1-15,1-1-1 0,-2-1 1 16,2 1 1-16,3-3 1 0,-1 0-2 0,4-1 0 16,-2 0-1-16,3-4 0 0,-5-2-1 15,3 0 1-15,2-2 0 0,-1-2-3 16,-2 1 2-16,-2-5 0 0,1 0-1 15,-3-1 1-15,-2 1-1 0,0-3-3 0,-4 3 2 16,0-1 0-16,-3-1-2 0,-1 5 6 16,0-3-6-16,-1 2-1 0,-2 2 0 0,-1 3 0 15,-1-1 2-15,-6 2 0 0,13 7 0 16,-6-1 1-16,1-1-1 0,-2 5 2 16,4 0-1-16,2 1 2 0,-2-1-1 15,2-1 1-15,3 1-1 0,2-3 0 0,0 0 1 16,1-1 1-16,0 0 1 0,1-4 2 15,-2 1-5-15,0-3 2 0,-2-5-3 0,0 1 2 16,-3-4 0-16,-1 1-1 0,-2-5-3 16,-5 3 0-16,-2-2 0 0,-4-3-1 15,-2 1-2-15,-3 0 2 0,-2-3 0 16,3 3 1-16,-2 2 0 0,4-1 0 0,-2 4-3 16,4-3-4-16,-1 3-3 0,6-1 0 15,1 1 0-15,4 2 3 0,0 1-1 16,5 2 3-16,0-2-1 0,2 5 3 0,-3 0 0 15,3 2 0-15,0 4-1 0,-1-2 1 16,0 5 3-16,-2 0 0 0,-1 2 0 16,-1 3 1-16,-1-1 0 0,2 2 0 0,-3-2 2 15,0 2 0-15,-2-2 1 0,4-1-2 16,-2-1 2-16,2-1 0 0,-2-1-2 16,5-1 2-16,0-2 0 0,-2-3-1 0,1 0 3 15,4-3 1-15,-4-3-4 0,2 1 0 16,2-4-3-16,-2 1 1 0,1-3 2 15,2 1-1-15,-2-3 0 0,-1 1 1 0,2-1 0 16,-2 3 1-16,-3-3-3 0,1 3 1 16,-1 1-3-16,-2 2 2 0,1 2-1 15,0 2 0-15,-10 0 3 0,20 8-1 16,-12-2 0-16,1-1 1 0,1 5 1 0,-1-1 0 16,4 3-1-16,-5-3 1 0,2 1 0 15,2-1 2-15,-2-2 0 0,0 1-4 16,-2-3 4-16,1 0-1 0,2-4-2 0,-3-1 4 15,1 0-3-15,-9 0 3 0,14-6-9 16,-7 1-3-16,0 0-3 0,-3-1-2 16,0-4 0-16,2 1-4 0,-2 1 4 0,0-1-3 15,3-3-4-15,2 1-6 0,-1 0-3 16,2-1 1-16,1 1-2 0,2-3 1 16,4 4 1-16,1-2 3 0,2 0-1 0,3-1 0 15,5-3 0-15,-3 0 1 0,4-4 4 16,3-5 0-16,0 1 1 0,-3-7 0 15,-1 0 3-15,-3-6-2 0,1-1 6 0,-4-4-2 16,-6-2 3-16,-1 2-1 0,-7 3 1 16,-1 3 2-16,-1 2 3 0,-4 6 0 15,1 3 4-15,-3 2-3 0,0 8-2 0,-5 7 4 16,1 2 1-16,-2 9 3 0,6-3 6 16,-15 18 2-16,6 3 2 0,1 4 4 15,0 8 0-15,-2 3 2 0,2 2 0 16,4 5 1-16,2-4-1 0,2 3 3 0,2-3 1 15,6-2 1-15,1 1 0 0,4-5 2 16,-1-3-3-16,5-3 0 0,5-5-3 0,-2-3 0 16,2-4-1-16,1-3-2 0,3-4-2 15,-1 0 0-15,-2-7-3 0,1 1-1 16,-1-4-1-16,-2-2 0 0,2-1-1 0,1-3-1 16,-8 2 1-16,1 0 1 0,-2 1-1 15,-2 0-1-15,-3-1-1 0,-4 1 1 16,0-1-2-16,-4 5 0 0,-2 1-1 0,0 0-1 15,0 0 1-15,0 0 1 16,-16 12 1-16,14-5-3 0,0 2 4 0,0 3-2 16,2-1 2-16,4 3-2 0,0-1 2 15,6 0-5-15,2-1-8 0,4 1-9 0,4-3-14 16,5 0-18-16,9-1-11 0,-2-3-4 16,1-2 2-16,7-1 6 0,5-3 4 15,-1-2 6-15,3-3 8 0,-1-1-1 16,4-3 0-16,-1-3 8 0,-11 1 8 0,-3-2 13 15,-5-3 14-15,-6 2 7 0,-8 1 12 16,-8 1-4-16,-1 1 4 0,-7 2 1 0,-4 2 4 16,-5-1 2-16,-3 2-3 0,-4 2 0 15,-2 4 0-15,-2 4-3 0,-3 4 0 16,0 0-3-16,2 4-3 0,2 0-1 16,2 3 1-16,2-1-3 0,5 0-1 0,3 0 1 15,5-4-1-15,0 1-4 0,6-3-1 16,5-2 2-16,1-5-1 0,5-1-1 0,2-3-2 15,4-5 0-15,3-3 0 0,3-7-1 16,-1-3 0-16,0-5-2 0,4-5-1 16,-2-3 2-16,-1-4-1 0,7-15 1 15,-2-4-4-15,-5-4 0 0,1 0 2 0,-4 0-4 16,-8 5 0-16,-3 12 1 0,-3 6 1 16,2 4 3-16,-6 2 0 0,0 5 1 15,-2 5-4-15,-2 8 1 0,-2 6 0 0,-4 6-1 16,4 2 1-16,-19 17 1 0,6 4 1 15,-2 7 0-15,1 5 0 0,1 9 1 16,0 2-1-16,9-2 5 0,2 2-2 0,4-1 0 16,4 9 0-16,7-4-2 0,4-2 0 15,6-5-8-15,5-3 0 0,4-3-4 0,1-7-4 16,5-6-7-16,5-4 1 16,-5-6 0-16,2-6 1 0,-4-5 2 0,3-2 2 15,-1-5-1-15,-1-5 1 0,1 1-1 16,-6-6 4-16,0 3-5 0,-9 0 5 0,-3 0 1 15,-2 1-2-15,-5 2 3 0,0 3 2 16,-7 1-1-16,1 6 1 0,-7 0 8 16,0 0 4-16,8 17 5 0,-6-2 3 15,-2 6-1-15,2 4 2 0,2 11 1 0,0 3-1 16,1 4 2-16,0 11 0 0,3 21-1 16,-2 2 3-16,0 1-2 0,-6-13-3 0,-2-6-1 15,-2-4 2-15,-2-2-2 0,-5-3 0 16,-4-6-1-16,-2-4 2 0,-2-11-3 15,-4-5-1-15,-3-6 3 0,-1-10-5 16,-1-2-1-16,-2-10 2 0,4-5-1 0,-2-9 0 16,5-2 2-16,7-6-1 0,8-1-1 15,6-2 0-15,6-7-3 0,12-6-1 0,4 0 0 16,21-11-5-16,3 1 2 0,7-3-3 16,1 4 0-16,-1 3 2 0,3 3-3 15,-1 2 0-15,-1-1 5 0,-3 5-7 16,-11 2 2-16,-4 7 0 0,-3 2 1 0,-5 3 0 15,-4 2 2-15,-6 4 2 0,-3 0-1 16,-7 2 0-16,-4 5 1 0,-6 1 0 16,-4 3 5-16,-7 2 4 0,-5 4 5 15,6 2 5-15,-3 2 5 0,0 4-1 0,4 2 2 16,3 0 3-16,2 3 6 0,3 0 6 16,5 3 5-16,7 1 3 0,1 2-4 0,7 3 0 15,1-4-8-15,6 0-1 0,-1-1-3 16,7-2-7-16,-3 0 2 0,-2-3-6 15,3-2-2-15,-3-1-12 0,-4-3-27 16,0 0-40-16,-7-2-65 0,2-1-72 0,-6-1-76 16,-8 0-670-16,8-1 320 0,-8 1 211 15</inkml:trace>
  <inkml:trace contextRef="#ctx0" brushRef="#br0" timeOffset="131678.4053">6902 7595 101 0,'-2'-10'148'0,"-2"3"-12"16,2-4 0-16,-2-1-14 0,-4 0-5 0,0-1-10 15,-4 2-6-15,-3 3-7 0,-4 0-12 16,-4 5 4-16,-3 3-8 0,-12 6 5 16,-11 7 2-16,-14 11-3 0,-3 9-5 0,3 7-5 15,5 1-7-15,8 8-6 0,9-2-5 16,12-7-7-16,8-5-4 0,12-6-5 15,5-4 0-15,6-3-4 0,7-4-3 0,8-4-3 16,4-7 2-16,0-3-6 0,4-5-3 16,5-5-3-16,4-7-1 0,4-8-3 15,0-3-2-15,-2-1 0 0,0-4-2 16,-4 0-3-16,-3 0 1 0,-5 5 0 0,-1 0 0 16,-6 5-2-16,-2 2 1 0,-1 3 4 15,-2-1-4-15,-2 5-1 0,0 1 0 0,-2 7-1 16,1 1 0-16,-9 1-1 0,17 12 3 15,-6-3-3-15,-3 4-1 0,3 4 2 16,2 3 2-16,-3 1-7 0,2-1-28 16,2 3-26-16,0 2-33 0,5-1-32 0,1 1-31 15,-4-3-22-15,4-6-443 0,0-2 210 16,4-4 137-16</inkml:trace>
  <inkml:trace contextRef="#ctx0" brushRef="#br0" timeOffset="131905.6555">7670 7616 88 0,'-6'-5'177'0,"-4"7"2"0,10-2-3 0,-30 9 0 15,9 0-1-15,-3 4-2 0,-1 6-4 16,-5 0-13-16,0 10-10 0,1 2-10 16,4 1-16-16,4 2-11 0,3-1-7 15,8 1-12-15,2-2-10 0,6-1-8 0,2-2-8 16,8-1-16-16,4-1-25 0,6-2-31 15,7-4-33-15,5-4-31 0,4-6-34 16,3-1-29-16,3-7-26 0,-1-3-20 16,5-2-416-16,7-5 203 0,-1-2 134 0</inkml:trace>
  <inkml:trace contextRef="#ctx0" brushRef="#br0">8153 7927 580 0,'23'-25'27'0,"-4"4"23"16,-6 1 22-16,-2 2 18 0,-5 0 15 15,-4 3 5-15,-2 0 1 0,-2 3 6 16,-6-1 3-16,-4 4 4 0,0 1-1 15,-7 2-1-15,-2 6 1 0,-2 4-4 0,-5 2-8 16,-4 7 0-16,-1 2-11 0,-1 3-6 16,4 1-8-16,2 2-11 0,5-1-7 0,2-1-12 15,6 1 1-15,5-3-9 16,6-4-2-16,4-2-3 0,4-1-5 0,6-2-4 16,2-5-5-16,8 1-1 0,1-4-3 15,3 0-3-15,-2-1-2 0,0 1-2 0,1-3-2 16,-2 3-2-16,0 3-2 0,-1 0-5 15,-4 3 6-15,2 3 0 0,-4 9-3 16,-1 1 7-16,-3 3 1 0,-1 9 3 16,-2 3-2-16,-3 6 0 0,-2 0-1 0,-2 6 1 15,-2 7-5-15,-2-1 3 0,-1 3 0 16,-2-3-10-16,3 0 5 0,0-11-5 0,2-1-13 16,0-8-11-16,-2-3-18 0,4-4-9 15,0-6-3-15,2-5-22 0,2-9-23 16,2-3-13-16,-6-2-10 0,20-12-5 15,-6-6-10-15,6-4-2 0,-4-7-12 0,8-13-7 16,5-19-7-16,1-10 10 0,2-2 13 16,1-4 14-16,-1 1 16 0,2 2 26 0,-2 4 22 15,-1 3 24-15,-1 10 25 0,-4 13 21 16,-7 10 8-16,-3 5 18 0,-2 7 2 16,-2 2 8-16,-4 7 13 0,1 3 17 15,-3 7 7-15,-1 1 1 0,-5 2 0 0,6 11-2 16,-2 1 1-16,-2 3-7 0,1 5-5 15,-1 5-9-15,2 3-6 0,0-2-1 0,-2-1-7 16,2 0-1-16,0-3-2 0,0-5-4 16,4 1-1-16,2-6-5 0,0-1-4 15,5-4-4-15,0-4-3 0,2-3 0 16,-1-1-5-16,6-4-1 0,1-2-4 0,-2-2-1 16,3-1-2-16,-3-1 0 0,0 0-3 15,-2 1 0-15,-4 0-3 0,0 3-1 16,-2-1 2-16,-1 3-3 0,-4 1 1 15,2 0-2-15,-4 6 1 0,-6-2 1 0,6 7-2 16,-2 3-1-16,0-1 1 0,0 7 0 16,0-1 0-16,1 3-2 0,1 0 1 0,3 4 0 15,1-3 0-15,1-1-1 0,-1-2 0 16,6-3-1-16,-4-2-3 0,5-3 5 16,-2-2-6-16,2-2 6 0,2-4-2 15,0-3 2-15,-1-2-2 0,4-3 1 0,-3-1-3 16,2-3 1-16,-2 0-3 0,-1-5 2 15,0 2-1-15,-3-3-6 0,0 0-2 0,-2 0 1 16,-5 5 1-16,0 0-3 0,1 2-2 16,-4 1 5-16,-1 3-3 0,0 1 2 15,-2 4 2-15,-2 2 1 0,0 0 0 16,0 0 2-16,2 13 1 0,0-5 0 0,0 2 2 16,2 0 0-16,0 3-1 0,3-1 1 15,-1 1 1-15,3-2-1 0,-1-2 2 16,3-2-2-16,1-2 0 0,2-1 0 0,0-4 1 15,-2 0 0-15,8-4 1 0,-6-2-3 16,3-1 2-16,1-4-1 0,-2-2 0 16,0 1-1-16,-2 2 1 0,-4-4-1 0,1 1 1 15,-4 1 0-15,-1 1 0 0,0 2-2 16,-4-1 2-16,3 3-2 0,-1-1 1 16,-2 0-1-16,2 3-3 0,-2-1 0 0,4 2 0 15,-2 2 2-15,6 0 1 0,-10 2-2 16,22 0 3-16,-4 2-1 0,3-2 2 15,0 2-1-15,2 2 2 0,3-1-1 0,1 2 0 16</inkml:trace>
  <inkml:trace contextRef="#ctx0" brushRef="#br0" timeOffset="133127.1385">9457 7450 33 0,'8'-8'110'0,"5"2"-46"0,1-1-60 15,4 2-76-15,0 0 24 0,4-1 17 16</inkml:trace>
  <inkml:trace contextRef="#ctx0" brushRef="#br0" timeOffset="133451.9403">10312 7349 127 0,'10'12'187'0,"4"3"-10"0,0 4-8 0,1 5-10 16,0 6-16-16,0 0-7 0,-1 6-11 16,-1 6-10-16,-4-4-8 0,-1 2-11 0,-2 3-8 15,-2-4-10-15,0-1-6 0,-4-5-8 16,2-3-2-16,1-4-10 0,-3-2 0 16,0-4-1-16,2 1-3 0,-2-3 4 15,0-3-2-15,2-2-2 0,-2-1-1 0,0-1-1 16,0 0-7-16,0-3-5 0,0 1-7 15,-2-4 2-15,2 2-3 0,0-1-1 0,0-1-3 16,0 1 0-16,0-6-7 0,0 8 2 16,0-8-2-16,0 6-2 0,0-6-4 15,0 0-5-15,0 0-14 0,0 0-31 16,0 0-27-16,0 0-50 0,0 0-50 0,0 0-595 16,0 0 259-16,2-20 172 0</inkml:trace>
  <inkml:trace contextRef="#ctx0" brushRef="#br0" timeOffset="134437.4943">10176 7653 61 0,'0'0'143'16,"0"0"2"-16,-12 7-7 0,8 2-4 0,2 4-4 15,0 4-1-15,2-1-6 0,0 3-5 16,0 2-3-16,2 0-11 0,0 4-5 15,0-1-11-15,2 0-10 0,-2 1-4 16,2-5-6-16,-2-1-7 0,0 2-11 0,3-2-5 16,-3-2-21-16,2-2-30 0,-2-1-40 15,0-2-23-15,0 1-34 0,0-5-28 0,0 3-404 16,-2-4 182-16,-2-3 120 0</inkml:trace>
  <inkml:trace contextRef="#ctx0" brushRef="#br0" timeOffset="135557.5827">10378 7661 35 0,'0'0'193'0,"0"0"-10"16,-3 8-16-16,10-3-13 0,3-4-17 0,1 2-10 15,5-2-15-15,4 1-12 0,1-1-9 16,2-1-9-16,3 0-6 0,3 0-10 16,1 0-7-16,0 0-15 0,-5 0-21 0,1 0-23 15,-3 0-17-15,2 0-21 0,-4 0-8 16,1-1-13-16,-4 1 1 0,0 0-3 16,-4-2 4-16,1 2 7 0,-2 0 2 0,-2-1 11 15,-1 1 1-15,0-3 8 0,-1 3 16 16,0-1 16-16,-9 1 3 0,12-2 13 15,-6-1 5-15,-6 3 9 0,0 0-1 0,11 5 7 16,-9-1 8-16,-2 0 7 0,0 2 3 16,0 5 7-16,2-1 4 0,-2 3 3 15,0 3 1-15,0 3-2 0,2-2-1 0,0 4-6 16,1-2-3-16,1 2-8 16,0 0-2-16,3 1-5 0,-1-1 0 0,4-5-1 15,1 1-7-15,0-3-2 0,3-3-3 16,1-4-2-16,0 1-5 0,2-4-2 0,2-4-2 15,0 0-3-15,0-2-3 0,0-2 0 16,-2 1-6-16,3-5 2 0,-6-2 1 16,3-1-5-16,-4 0 0 0,-1 1-4 0,-1-1 2 15,-3-1 0-15,1 0-1 0,-3 5 6 16,1 0 2-16,-3-1 1 0,2 2 2 16,-4 1-3-16,-2 5-2 0,0 0 2 0,0 0-1 15,0 0 3-15,0 0 0 0,4 19 2 16,-2-9 0-16,2 0 0 0,1 4 0 15,4-3-1-15,-3 3 0 0,4-1-1 0,1-2 0 16,4-1 0-16,0-1 1 0,1-1 1 16,4-3-5-16,-4 0-1 0,4-2 1 15,-1-3-1-15,-3-2-3 0,2-2-1 0,-4-1 5 16,-1-3 4-16,-2-1-3 0,-3-1-6 16,-2-3 5-16,-3 0-4 0,-3-1-1 15,-5 0-1-15,-3-4-6 0,-5-2-6 16,-6 3-3-16,-2-3-20 0,-4 2-1 0,1 3-11 15,3 0-19-15,-1 6-22 0,6-3-23 16,1 3-23-16,2 1-15 0,3 2 6 0,1 1-1 16,5 0-8-16,2 0 1 0,2 5-3 15,8-10 6-15,-1 6 6 0,1 0 16 16,7-2 11-16,-2 1 12 0,-1-1 7 16,4 2 16-16,-2 0 14 0,1 2 14 0,0-1 12 15,-2 3 10-15,1 0 13 0,2 5 9 16,-4-1 12-16,2 3 8 0,0 1 1 0,-2 2 3 15,1 0 5-15,-3 4 11 0,3-1-3 16,-2 0-5-16,-1 1 3 0,-2-3 6 16,2 0-4-16,-2 1 11 0,0-3 16 15,-2 0 13-15,1-3 4 0,-3-2-6 0,2-2-10 16,-6-2-4-16,15-6-3 0,-4 3-4 16,-1-5-6-16,6 0-3 0,-4-1-4 0,0 0-1 15,6-1 1-15,-4 0-2 0,5 0 0 16,-1 3 1-16,-2 2-7 0,1-1 1 15,0 4-1-15,0 0 1 0,-2 4 1 16,0 2-1-16,-3 0-3 0,1 3 0 0,-2 3-6 16,-1-1-8-16,-3-1-28 0,-1 1-47 15,2 1-57-15,-3-1-65 0,-3-3-434 16,-2-1 210-16,0 0 138 0</inkml:trace>
  <inkml:trace contextRef="#ctx0" brushRef="#br0" timeOffset="135681.405">11781 7431 8 0,'-3'-9'166'0,"3"0"-18"0,3 4-22 15,1 3-51-15,1-1-83 0,1-1-168 16,-2 0 60-16,0 0 40 0</inkml:trace>
  <inkml:trace contextRef="#ctx0" brushRef="#br0" timeOffset="139887.4987">12515 8024 64 0,'0'0'105'0,"-6"7"-7"0,6-2-5 16,0 3 3-16,2-1-6 0,0 5-6 0,-2-1-1 15,7 0-4-15,-3-2-4 0,0 1-6 16,0-1-2-16,2 0-1 0,3-1-4 16,-2 0-5-16,-1-3-4 0,0-1 0 0,2 0-4 15,1-4-3-15,0 0-2 0,-9 0 0 16,14-5-2-16,-10 1-5 0,1-4-1 16,-3 2-5-16,0-1-1 0,-6-1-1 0,2 1-4 15,-7 1-5-15,3 2-3 0,-4 2-7 16,-4 2-21-16,2 2-25 0,-1 1-29 15,2-1-32-15,1 3-35 0,2-2-349 16,5 1 164-16,-1 1 107 0</inkml:trace>
  <inkml:trace contextRef="#ctx0" brushRef="#br0" timeOffset="141270.0065">14469 7242 96 0,'4'-1'95'16,"-4"1"-3"-16,4-5-2 0,-4 5-10 15,0 0-7-15,0 0-15 0,-14-11-3 0,1 10-1 16,-2-1-5-16,-4-1-6 0,-5 1 3 16,0 2 3-16,-4-1 3 0,-3 1 4 15,-1 0 1-15,0 1 6 0,-3-1 2 16,4 0 4-16,1 2 5 0,0-2-2 0,6 3 0 16,0-3-8-16,5 2-2 0,-2-2-3 15,4 1-1-15,3-1-8 0,0 0-2 0,2 3-6 16,-1 0 2-16,5 2 3 0,-1 6 3 15,0 0 2-15,3 3 1 0,0 2 5 16,0 7 6-16,2 4 4 0,-3 1 7 16,0 9 3-16,1-2 3 0,0 6-1 15,0 1-2-15,-3 5 2 0,3 1-1 0,-1 2-4 16,1-3-2-16,0 1-2 0,-1-6-6 16,3-2-8-16,0 2 0 0,0-5-7 0,0 2-3 15,-1-5 1-15,1-4-4 0,1-4-6 16,1 2 2-16,2-7-9 0,-2 0-4 15,0-4 3-15,2 0-3 0,0-2-2 16,2 0 0-16,2-1 0 0,6-2 4 0,0-1-8 16,5-2-1-16,6-2 0 0,2 2-5 15,3-5 7-15,3 1-6 0,3-1 0 0,2-1 0 16,0 0 0-16,-1-1-5 0,3-1 2 16,1-1 2-16,-1 3-6 0,-4-1-5 0,1-2-4 15,-1 1-14-15,0-1-13 0,-7 0-19 16,-2 0-20-16,0-1-21 0,-1 1-32 15,-4-5-32-15,0 4-28 0,1-4-34 16,-5-1-39-16,0-1-692 0,-6 0 321 0,-4-4 212 16</inkml:trace>
  <inkml:trace contextRef="#ctx0" brushRef="#br0" timeOffset="141444.5057">13855 7875 114 0,'6'-9'122'0,"3"-3"5"16,6 2-17-16,6-3-7 0,6-2-14 16,8 0-9-16,7 2-6 0,6-3-7 0,1 1-13 15,2 4-26-15,-1 1-35 0,-3 2-34 16,-5 5-34-16,1-3-213 0,-7 6 98 16,-4 0 65-16</inkml:trace>
  <inkml:trace contextRef="#ctx0" brushRef="#br0" timeOffset="142214.0827">14929 7860 48 0,'12'3'119'0,"1"3"-9"0,2 3-10 0,-5 1-6 15,1 4-1-15,-3 3-8 0,-4 0-12 16,0 2-1-16,-4 2-1 0,0 0-10 16,-6 1 5-16,0 0 12 0,-4-2 9 15,-1 1 4-15,0-3-3 0,-2 0-3 0,3-8-4 16,2 0-4-16,-1-5-11 0,2-2-7 16,7-3-7-16,0 0-6 0,-2-16-5 0,6 4-1 15,4-2-6-15,2-2-6 0,2 2-1 16,1-4-1-16,-2 5-4 0,-1 1-2 15,-1 0-1-15,1 3-2 0,-4 3 0 0,1 3-2 16,0 1 5-16,-7 2-3 0,10 9 1 16,-6-1 0-16,-2 1-2 0,4 2 1 15,1 3-4-15,-1-1 2 0,3 0-3 0,1 2-2 16,3-2-1-16,-1-4 1 0,6 0 0 16,0-3-7-16,2-2 8 0,1-4-5 15,3-2 1-15,2-2-3 0,0-3-2 0,0-3 0 16,-1 0 0-16,3-7-2 0,-5 1 2 15,-2 0-2-15,-4-2 0 0,-1 4 2 16,0 0 17-16,-4 3 10 0,-1 1 16 0,0 3 6 16,-5 1 11-16,-2 4 2 0,-4 2 14 15,2 12 3-15,-2-1 4 0,-2 8 3 16,0 7-7-16,0 6 2 0,0 4-9 0,2 2-8 16,2 2-5-16,-2 0 6 0,0 0-12 15,4 2 2-15,-2-3-8 0,0-2-7 16,3-1-4-16,-3-8-5 0,0-3-10 15,0-3-1-15,-2-1 0 0,0-7-6 0,2 0 0 16,-2-5 2-16,0-5-4 0,0-2-3 16,0-2-1-16,0 0-3 0,-8-21 1 0,5 5 2 15,1-8-4-15,0-4-2 0,4-6-1 16,3-3-2-16,3-3 0 0,7-2-1 16,2 3 0-16,4 2-1 0,4 4 0 15,-1 7 1-15,1 3-2 0,-1 6 0 0,-2 4 0 16,0 6 4-16,-5 0-6 0,-3 7 2 0,-2 2 5 15,-2 4-3-15,-4 1 0 0,-2 3 3 16,-4 1-5-16,-4 3 4 0,-2 1 2 16,-2 0-4-16,-8 2 2 0,0-1-4 15,-4-2-21-15,-1-1-18 0,3-1-27 0,-2-1-25 16,3-6-40-16,2-2-43 0,5-3-36 16,3-1-25-16,1-5-16 0,4-1-630 0,4-4 300 15,2 3 198-15</inkml:trace>
  <inkml:trace contextRef="#ctx0" brushRef="#br0" timeOffset="142940.8307">15715 8151 26 0,'8'2'105'16,"-4"2"-1"-16,2-2 12 0,0 0 17 15,0 0 17-15,-6-2 2 0,20-2-7 0,-10 0-6 16,5-4-8-16,-1-1-14 0,4-5-2 16,-2-1-6-16,2-1 0 0,-2 0-5 15,-1-3-7-15,0 1-6 0,-2-3-4 0,-3 2-3 16,-2 1 4-16,-4 1-2 0,2 2 0 15,-6 0-9-15,0 3-4 0,-2 0-5 16,-6 5 0-16,2-1-3 0,0 6 3 16,6 0-2-16,-19 10 2 0,10-1 2 0,1 4-11 15,0 2 5-15,3 5-14 0,3 1-2 16,0-2-2-16,4 4-5 0,0-1 0 0,5-1-9 16,1 0 2-16,5 0-4 0,0-4-5 15,-1 0-9-15,4-3-19 0,0-2-19 16,1-4-23-16,-2 1-28 0,4-6-29 15,-1-2-22-15,0-2-17 0,1-1-10 0,0-2-4 16,-2-2 6-16,-1-2 8 0,2 0 26 16,-4 0 13-16,0-2 6 0,-4 1 17 0,2 0 30 15,-1 1 26-15,-3 2 29 0,-1-1 11 16,0 1 9-16,1 2 0 0,-2-2 2 16,2 4 13-16,4-1 5 0,-2 3 4 15,2 0 2-15,3 0-2 0,-2 3 0 0,2 1-2 16,-1 4-5-16,0-2 1 0,-4 3-2 15,0-1-4-15,-1 1 0 0,-3 1-1 0,-1-1-1 16,-3-1 4-16,0 1 5 0,-2-1 2 16,0-2 6-16,0-3-7 0,0-3 0 15,0 0-4-15,0 0-4 0,0 0-5 16,0 0-3-16,6-18-1 0,3 6-5 0,-1-1-4 16,6-5-7-16,4 3-6 0,-2-4-13 15,8 0-7-15,-1-1-4 0,3-2-9 16,2 2-10-16,-1-1-10 0,5-4-11 0,2-2-4 15,-1-2-13 1,1-3-4-16,0 2 2 0,-2-5 5 0,10-11 8 0,-1-3 5 16,-6 0 7-16,-5 6 0 0,-6 4 6 0,-6 3 3 15,-3 3 13-15,-2 2 9 0,-5 7 20 16,-6 5 16-16,-2 1 10 0,-2 5 16 16,-6 4 11-16,-1 3 11 0,-2 6 9 0,-3 6 2 15,-2 2 0-15,2 9 4 0,0 2-1 16,-2 7-2-16,2 6-4 0,1 1-4 15,3 2-4-15,1 4-11 0,2-1-4 0,1 2-3 16,4-1-5-16,0 0-9 0,0-7-28 16,2-1-32-16,2-1-33 0,-2-4-40 15,0-4-40-15,4-2-37 0,0-4-40 0,0 0-32 16,-2-7-544-16,3-3 270 0,-2-1 178 16</inkml:trace>
  <inkml:trace contextRef="#ctx0" brushRef="#br0" timeOffset="143072.7326">16874 8008 312 0,'0'0'69'0,"-6"-11"35"0,6 5 8 0,0-2-1 15,0-1-1-15,4-1 2 0,4 1-1 16,0-3-4-16,5-1-5 0,4 0-8 0,4-2-9 16,7-2-8-16,-1 1-10 0,5 1-6 15,-2-3-18-15,-3 6-29 0,-1-2-38 0,-3 5-34 16,-4-1-46-16,0 1-408 0,-6 1 174 16,-5 1 115-16</inkml:trace>
  <inkml:trace contextRef="#ctx0" brushRef="#br0" timeOffset="144851.5327">17830 8111 2 0,'-4'-4'126'0,"4"4"-4"0,0 0-3 16,17-7 0-16,-6 6-2 0,5-5-12 15,4 1-5-15,5 2-7 0,3-1-5 0,2-2-10 16,1 3-3-16,7-6-1 15,2 3-5-15,3 0-8 0,1 2-8 0,-4-5-4 16,3 6-3-16,-3-1-4 0,-6 1-5 16,-5-1-5-16,1-1-5 0,-9 4-3 0,0-3-1 15,-2 1-3-15,-1 2-5 0,-4-1-8 16,-4 0-5-16,-1 0-11 0,-4-1-7 16,-1-1-3-16,-4 4-16 0,2-6-9 15,-2 6-8-15,0 0-2 0,-11-9-3 16,4 5-3-16,1 0-6 0,-2 0 1 0,-2-2-4 15,1 3 6-15,-4-3 3 0,3 2 2 16,-3 0 2-16,0 0 7 0,2-1 8 0,-1 1 3 16,2 0 4-16,0 1 12 0,2-2 9 15,0 2 8-15,4-3 7 0,0 2 11 16,4 4 7-16,6-7 7 0,0 4 14 0,6 0-2 16,4 1 5-16,2 1 7 0,4 2-1 15,1 1 0-15,5 4 6 0,-1-1-1 16,1 3 3-16,-1 2 4 0,-2 1 6 0,-1 0-1 15,-5 3 2-15,-2 1 3 0,-4 0-1 16,-7 0 5-16,-4 3-2 0,-4-1 0 16,-6-2-5-16,-5 4-4 0,-4-1-4 0,-4 0-8 15,-7-1-4-15,-4-2-4 0,-1 1-6 16,-1-3-4-16,-2-2-23 0,-1-1-22 16,1-2-35-16,7-2-38 0,1-2-29 0,4 1-36 15,2-3-33-15,7-2-407 0,2 0 200 16,5 0 132-16</inkml:trace>
  <inkml:trace contextRef="#ctx0" brushRef="#br0" timeOffset="145855.1507">19557 7622 19 0,'-14'0'178'16,"1"3"0"-16,1 4-5 0,-2 10 5 16,0 2 5-16,-3 12-4 0,0 8-5 0,0 6-8 15,4 3-8-15,4 3-14 0,5 1-7 16,4-6-10-16,9 3-11 0,6-2-10 0,8-5-3 16,19 4-11-16,7-6-6 0,13-9-9 15,5-9-9-15,-3-7-8 0,-5-12-7 16,6-2-3-16,-1-5-7 0,21-11-4 15,-9-4-4-15,-6-9-4 0,-4-4-4 0,-11-6-1 16,-7-6-5-16,-7-3-2 0,-7-7-2 16,-12 5-3-16,-11 3 1 0,-6 2-6 15,-10-1-1-15,-8-2 2 0,-17-14-3 0,-9 8-2 16,-11 6 0-16,-4 7-2 0,-3 5 2 16,6 10-2-16,5 8-2 0,7 5-16 0,-1 1-20 15,0 5-16-15,8 3-17 0,3 3-22 16,-1 2-25-16,2 3-19 0,5 6-12 15,-1-1-14-15,6 4-9 0,0-1-1 0,6 2 6 16,-1 3 5-16,7-3 6 0,0 0 10 16,2 2 15-16,1-2 19 0,3-1 9 15,0 0 22-15,0 3 24 0,5 0 18 16,1-2 22-16,0 3 22 0,5-2 15 16,-1 3 16-16,8 2 24 0,0 2 10 0,6 2 17 15,3 4 12-15,5 2 7 0,14 13 4 0,3 2 3 16,4 0 2-16,0-1-7 0,0 2-1 15,2-2-6-15,-4 1-1 0,-3-3-11 16,-1 0-5-16,-9-10-7 0,-4-2-7 0,-4-2-7 16,-5-4-6-16,1-3-8 0,-4-1-3 15,-4-3-4-15,-2-3-8 0,-3 2-10 16,0-5-10-16,-2-2-19 0,-1 1-25 16,0-2-28-16,-2-2-26 0,-2-3-35 0,0 2-32 15,0-2-20-15,0-4-23 0,-6 0-502 16,11-4 236-16,-2-3 155 0</inkml:trace>
  <inkml:trace contextRef="#ctx0" brushRef="#br0" timeOffset="146233.3963">21219 7936 33 0,'8'11'188'0,"-2"3"3"16,4 5 0-16,-2 4-5 0,0 2-10 15,-1 1-10-15,1 1-12 0,-2 5-13 0,3-2-14 16,0 1-10-16,-1-4-14 0,-2 0-8 0,-2-4-12 16,2 1-5-16,2-5-9 0,-6-1-5 15,2-2-5-15,0-1-7 0,0-1-6 16,-2-4-3-16,2-3-7 0,-4-3-3 16,0-4-4-16,0 0-2 0,0 0-7 0,-12-14 0 15,4 3-2-15,-8-4-5 0,2-2 0 16,-3 0-1-16,-11-5-1 0,0 3-3 0,-3 5-2 15,-5-3 4-15,0 7 0 0,-4 4 12 16,1 1 6-16,3 4 7 0,5 2 3 16,1 2-2-16,4 2-1 0,4 1 4 15,4 1-3-15,8 2 2 0,6-1-2 0,6 0-5 16,6 3-3-16,9-3-5 0,8 1-19 16,5 0-31-16,0-3-35 0,5 1-37 0,6-2-38 15,-1 1-31-15,2-5-36 0,-1 1-599 16,3-2 273-16,1-2 180 0</inkml:trace>
  <inkml:trace contextRef="#ctx0" brushRef="#br0" timeOffset="146553.0528">21873 8451 73 0,'2'6'165'15,"-2"-6"-12"-15,0 0-2 0,0 0 2 16,9-20-4-16,-3 8-5 0,0-5-1 0,3-5-7 15,2-9-9-15,1-3-16 0,2-8-9 16,2-8-10-16,7-18-8 0,0-7-10 16,2 0-7-16,3 0-5 0,0 0-5 15,-5 9-1-15,1 5 3 0,-6 13-2 0,-2 15-1 16,-4 4-4-16,1 6-6 0,-3 7-2 16,-1 5-2-16,2 9 8 0,-5 4 5 15,4 12 6-15,0 4 2 0,0 12 0 0,-2 8-3 16,-2 1-5-16,0 12-6 0,1 3-3 15,-3 2-6-15,-2-2-3 0,0 0-9 16,0-1-14-16,-4-9-25 0,2-2-36 0,-2-2-42 16,0-2-43-16,2-6-36 0,0-3-36 15,-2-2-30-15,-3-2-511 0,5-5 253 0,-2-5 167 16</inkml:trace>
  <inkml:trace contextRef="#ctx0" brushRef="#br0" timeOffset="146699.2237">22146 8393 67 0,'6'-5'146'16,"0"-1"-12"-16,10 0-7 0,-2-3-19 15,10 1-11-15,5 0-12 0,5-3-16 0,5 2-24 16,-1-1-55-16,0-2-73 0,-3 0-184 16,-1-3 90-16,-2 1 61 0</inkml:trace>
  <inkml:trace contextRef="#ctx0" brushRef="#br0" timeOffset="147994.7403">22288 7693 64 0,'4'-5'93'0,"0"2"0"0,3 0-1 0,-1 2-4 16,3-1-2-16,1 2-3 0,-10 0 0 15,20 3-8-15,-10 1 10 0,0 6-1 16,1 1 3-16,2 10 12 0,-1 6 1 0,-1 7-2 15,-1 9-2-15,-1 7-1 0,2 4-5 16,-3 1-5-16,0 1-3 0,3 16-4 16,-2-11-6-16,-1-10-7 0,1 0-2 0,-3-1-8 15,2-2-5-15,-1-8-4 0,-1-3-4 16,-1 0-5-16,-1-3-7 0,-2-7-9 16,2 0-17-16,-2-5-25 0,0-2-17 0,-2-3-22 15,-2-2-28-15,-2 0-13 0,0-5-29 16,-3-3-16-16,-1-1-19 0,-5-4-370 15,0 1 182-15,-1-3 120 0</inkml:trace>
  <inkml:trace contextRef="#ctx0" brushRef="#br0" timeOffset="148266.1458">21845 8432 98 0,'-2'-4'167'0,"2"-4"-11"0,2 0-12 0,5 0-8 16,4-1-6-16,3-3-5 0,5 3-12 16,7-2-5-16,8-5-10 0,0 3-7 0,3 0-3 15,8-1-6-15,1 0-9 0,2 0-10 16,-4 3-1-16,-2 0-6 0,-6 3-7 16,-6 0-2-16,-2 2-4 0,-6-1-5 0,-2 1-4 15,-4 2-3-15,-1 0-2 0,-2 0-12 16,-4 2-16-16,-3 1-23 0,-6 1-24 15,2-4-34-15,-2 4-33 0,0 0-44 16,0 0-408-16,0 0 192 0,0 0 127 0</inkml:trace>
  <inkml:trace contextRef="#ctx0" brushRef="#br0" timeOffset="148807.0418">23323 8031 139 0,'0'0'215'0,"0"0"-2"15,11 16-3-15,-5 3-13 0,0 3-15 16,-2 8-14-16,2 5-19 0,0 3-12 15,-2 0-17-15,-2 2-7 0,0 0-12 16,-2-2-12-16,-2 1-11 0,0-7-21 0,-2-1-26 16,1-1-38-16,-2-3-37 0,5-7-41 15,0 0-28-15,0-3-39 0,2-4-460 0,10-1 208 16,-4-7 138-16</inkml:trace>
  <inkml:trace contextRef="#ctx0" brushRef="#br0" timeOffset="149520.4709">24337 8338 114 0,'4'-17'235'0,"5"-4"-15"15,3-7-15-15,4-3-14 0,8-7-14 0,15-18-14 16,5-3-15-16,3-1-13 0,14-19-12 15,3 4-12-15,-5-2-13 0,-11 16-7 16,-1 4-5-16,-5 2-6 0,-12 10-5 0,-11 12 1 16,-4 4-6-16,-7 6-8 0,-8 7-4 15,-6 1-8-15,-14 5-3 0,-8 6-6 16,-11 4-3-16,-7 4-4 0,-7 6-7 0,1 5 4 16,11 3 0-16,5 7-1 0,10-3-9 15,14 7 4-15,8 0-4 0,12 5 1 16,12 6-3-16,21 12-2 0,3-1-1 0,8-1-4 15,-4 0 3-15,-1-6-7 0,-9-5 4 16,-11-9-3-16,-3-2-1 0,-8-3 0 16,-3-3 1-16,-7 0-2 0,-3-4 0 15,-6-2 1-15,-3 0 0 0,-7-3-2 0,-1 0 0 16,-4-3-3-16,4-4 9 0,-1-1-2 16,2-2 3-16,3-3-1 0,10 0-5 15,-11-12-2-15,15 3-1 0,5-7 1 0,8 1-2 16,6-6-1-16,3 0 1 0,1 2 2 15,3 0-4-15,0 1 0 0,-1 4-1 16,-6 0-1-16,0 5 2 0,-3 3-2 0,-4 2 3 16,-3 4-2-16,0 4-3 0,-3 4 5 15,1 3-3-15,-3 3 3 0,-1 2-1 16,0 1-3-16,-3 4 6 0,2 1-2 0,2-1 0 16,-2 0 1-16,1-4-4 0,2-2 1 15,-1 0-2-15,2-4 2 0,3 1-1 16,0-4 0-16,0-3 3 0,1-2-4 0,2-3 0 15,0-1-2-15,1-2 2 0,-2-6 2 16,0 1 1-16,3-2-2 0,0-3-1 16,-4-3 1-16,-1 5-1 0,0 1 3 15,-2 1-1-15,1-1 0 0,-4 3-2 16,1 1 0-16,-2 5 2 0,-7 1-5 0,8 4 3 16,-4 6 2-16,0 1 0 0,-2 5 0 0,0 1 1 15,5 0-5-15,-2 4 5 0,-1-3-3 16,0 6-15-16,4-4-25 0,-2 3-24 15,5-4-29-15,2-3-43 0,2-1-40 16,1-3-49-16,0-5-594 0,6 1 279 0,-2-6 185 16</inkml:trace>
  <inkml:trace contextRef="#ctx0" brushRef="#br0" timeOffset="149808.4754">26028 8022 111 0,'10'2'134'0,"1"2"-2"15,4 0-5-15,0 7-12 0,2 0-5 16,0 4-12-16,-3 2-7 0,2 3-11 16,-4 0-5-16,-1 3-4 0,-5-2-6 15,-2 4-5-15,-4-6-2 0,-2-1 8 16,-4 0 13-16,-5-2 13 0,1-6 9 0,-3 2 8 16,-2-6 2-16,-1 0 6 0,0-6-1 15,4-1-5-15,-3-4-7 0,4-2-7 16,3-5-13-16,3-1-9 0,5 0-7 0,2-5-6 15,7 1-7-15,2 0-7 0,4-4-11 16,1 2-28-16,4 2-28 0,3-2-36 0,0 2-28 16,-2 1-24-16,3 4-23 0,-4 2-20 15,4 1-25-15,-3 1-15 0,1 2-477 16,-4 1 227-16,2 2 150 0</inkml:trace>
  <inkml:trace contextRef="#ctx0" brushRef="#br0" timeOffset="150694.105">26462 8014 486 0,'9'-3'0'0,"-1"-2"16"16,0 3 13-16,1 1 10 0,0-1 7 15,-3 0 9-15,2 0 1 0,-2 0 3 0,-6 2 3 16,16 4 7-16,-10 0 6 0,2 3-6 16,1 2-1-16,-1 3-7 0,0 1 2 15,3 3-7-15,-4-1-12 0,3 4 4 0,-2 2-1 16,-2-4-8-16,2 0-5 0,-2-2-3 16,-2 1 0-16,0-3-3 0,2-2-3 15,1-1-5-15,-3 0 10 0,-2-3-2 16,0-3-5-16,0-1-5 0,-2-3-3 0,0 0 3 15,15-9-4-15,-8 2 0 0,1-4-1 16,2 3-3-16,4-6-1 0,0-1-7 16,1 2 3-16,2-1-1 0,0 3 1 0,-3 0-1 15,8 1-8-15,-4 2 9 0,2 1-1 16,-1 3 0-16,2-1-3 0,2 0 2 16,1 1 3-16,1 1-3 0,1-1 0 0,1 1-1 15,-2-1 1-15,1-1-1 0,1-1-1 16,-3-1 2-16,-2 1 4 0,-2-3 1 15,-3 2 9-15,-5-5 1 0,-1 2-1 0,-4-1 3 16,-3 1-1-16,-4-1 1 0,0 4 1 16,-6-3 3-16,-1 4-1 0,-2 1 3 15,-1 1 0-15,-3 2 4 0,1 4-2 0,-2-1-4 16,2 7 2-16,0 0-1 0,1 3-1 16,0 1-6-16,5 1-1 0,4 0-2 15,2 1 4-15,6-1-3 0,2 1-1 16,8-2-2-16,2 2-3 0,4-4 0 0,1-4-1 15,5-1-3-15,-4-1-1 0,6-3-1 16,-2-2-2-16,-1 0-4 0,1-4 2 16,-2 2 1-16,-5-3-4 0,-3 0 3 0,0 1-2 15,-4-1 2-15,-1-2-5 0,-2 2 7 16,-1 1-2-16,-3 0-3 0,1 2 0 16,-4 0 1-16,-4 3-2 0,9 0 2 0,-9 0 0 15,9 9 0-15,-7-6 0 0,4 4-5 16,-2 2 5-16,0 0 2 0,2-2-3 15,6 4 0-15,-4-3-2 0,2 2 3 16,3-2-2-16,0-1 2 0,-1-3-9 0,1-2-3 16,-1 0-3-16,4-2 3 0,-2-2-1 15,1-4-1-15,0-1 4 0,0-3 3 16,-5 0 0-16,3-3 0 0,-4 2 7 0,1-1 6 16,-2 3 11-16,-1 2 4 0,-1-2-4 15,1 3 2-15,-3 3 4 0,-4 3 11 16,0 0 5-16,2 14 7 0,-2-3 3 0,0 4 5 15,-2 7 0-15,0 2-7 0,-2 3 5 16,4 3-2-16,0 2-1 0,0 1-3 16,-2 5-4-16,-1 0-9 0,3 0 3 0,-2 0-3 15,-5 4-5-15,1-1-1 0,2-1-2 16,-8 7 2-16,-4-5-8 0,-2-2 1 16,-3 0-3-16,-5-6 1 0,0-3-3 0,1-7 0 15,0-3 4-15,-4-4-1 0,-1-1 8 16,2-9 7-16,-1-1 10 0,-1-5 2 15,2-4-5-15,3-4 9 0,4-3-3 0,2-5-7 16,6-2-2-16,2-4-2 0,5 0-6 16,4-2-4-16,6-4-17 0,4 1-32 15,4-7-31-15,0-1-46 0,5-4-68 16,2 0-65-16,2-2-807 0,-1-1 355 0,2 0 234 16</inkml:trace>
  <inkml:trace contextRef="#ctx0" brushRef="#br0" timeOffset="151449.3203">28771 7654 130 0,'4'-5'170'0,"0"-1"-5"0,3 1-8 16,-2 2-10-16,-5 3 1 0,14 6-1 0,-7 3-6 16,-1 2-13-16,0 7-9 0,0 5-15 15,-1 3-8-15,-1 1-9 0,1 3-8 0,-1 4-7 16,2 1-10-16,-4-4-3 0,2-5-9 15,0-1-4-15,0-2-4 0,-2-4-3 16,1-2-4-16,2-1 0 0,-3-3-5 16,2-6-1-16,4-3-3 0,0-4-2 0,3-3-2 15,2-1-5-15,4-6 1 0,1-2-2 16,2-3-3-16,1 2 0 0,-2-1-3 16,2 3 0-16,1 0-3 0,-4 1-1 0,2 5 0 15,-2 0 0-15,-1 2-2 0,3 5 3 16,-4-1-3-16,2 7-3 0,0 2 5 15,1 1-2-15,-4 1 2 0,0 3-1 0,-3-4 0 16,2 1-2-16,-4-3 0 0,0 0-1 16,1 0 1-16,-2-2 1 0,1-4-5 15,-1 0 3-15,3-6 1 0,2-3 0 0,0 2-2 16,0-6 2-16,6-2-1 0,-1-3-1 16,0 0 0-16,0 0 0 0,5-6 0 15,1 3-5-15,-2 2 6 0,2 1 0 16,-3 2-2-16,1 1-1 0,-4 6 0 0,0 2 1 15,-3 4 0-15,4 4 4 0,-6-1-2 16,2 8-2-16,-4-3 1 0,-1 6 1 16,-1-1 1-16,-1 3-1 0,0 1-10 0,-1-2-25 15,-2 0-24-15,0 1-29 0,0-3-35 16,-1-3-30-16,2-2-36 0,-3-3-478 16,2-1 226-16,-6-4 150 0</inkml:trace>
  <inkml:trace contextRef="#ctx0" brushRef="#br0" timeOffset="151593.0488">29862 7307 44 0,'-2'-7'108'0,"2"3"-10"0,0 4-9 16,-3-4-9-16,3 4-14 0,0 0-23 16,0 0-38-16,13 15-50 0,-7-7-121 15,2 1 56-15,4 1 37 0</inkml:trace>
  <inkml:trace contextRef="#ctx0" brushRef="#br0" timeOffset="151805.2406">30518 7191 149 0,'4'34'188'16,"-4"2"-6"-16,0 3-13 0,0 1-11 0,-4 11-15 15,0 5-11-15,-6 19-13 0,0 4-12 16,-2-2-9-16,-3-4-13 0,-2-2-25 16,2-14-40-16,3-9-34 0,0-3-37 0,2-9-38 15,2-3-35-15,0-8-329 0,-2-5 154 16,2-5 101-16</inkml:trace>
  <inkml:trace contextRef="#ctx0" brushRef="#br0" timeOffset="152223.3303">30435 7534 14 0,'32'-13'82'0,"-3"-1"-4"15,1 1-7-15,-5 1 2 0,1 2-11 16,0-2-3-16,-4 2-4 0,-2 1 6 0,1-1-7 16,-7 4 5-16,-2 5 1 0,-4-1 18 15,-8 2 4-15,4 10-5 0,-6 0 1 16,-2 8 6-16,-4 3-2 0,-4 7-4 15,2 5-3-15,-3 1-8 0,-2 6-7 0,2 1-2 16,3-2-7-16,0-3-2 0,1 0-8 16,2-3 1-16,1-6-2 0,2-2-1 15,0-4-4-15,4-4 4 0,0-2-9 16,2-4 1-16,4-3-5 0,2-3-1 0,4-1-3 16,0-4-1-16,5 0-2 0,0-2-3 15,4-2-1-15,-1 1-2 0,2-1 0 0,0 2-1 16,-1 0-2-16,2 2-1 0,-4 2 2 15,0 4 6-15,2 5 10 0,-4 2 8 16,-2 5 8-16,-2 3-1 0,-1 1 0 0,2 9 5 16,-2-4 3-16,3 4 0 0,-1-4-2 15,4 2-1-15,0-2-1 0,6-5-4 16,-1-1-5-16,3 1-4 0,6-9-9 16,1-1-36-16,-3-8-44 0,4-1-58 0,-2-1-52 15,-5-7-663-15,1 1 281 0,-8-6 187 16</inkml:trace>
  <inkml:trace contextRef="#ctx0" brushRef="#br0" timeOffset="153957.7913">6040 9439 56 0,'0'0'140'0,"32"-25"-3"16,-13 4-16-16,11-9-4 0,0-7-10 16,12-10-12-16,-11 9-9 0,-1 2-5 0,-8 2-9 15,-6 5-2-15,1 6 9 0,-8 3-6 16,-3 2-13-16,-4 6-1 0,-6 5-8 0,-5 2-5 16,-3 5-5-16,-5 6-5 0,-7 6 0 15,-3 6-2-15,2 2 0 0,0 4-4 16,5 0-3-16,4 1-2 0,7-4-3 15,9 0-2-15,7 0 1 0,9 4 0 0,12-5-4 16,10 5 0-16,7-2-1 0,14 9-2 16,-3 2-2-16,-1-1 1 0,-15 0-3 15,-5-7-4-15,-5 5 5 0,-6-1 5 0,-6-2 3 16,-6 1 5-16,-5-3 9 0,-5-1 7 16,-4-4 4-16,-5 2 2 0,-1-4 4 15,-4-1 2-15,-2-7-3 0,2-4-5 16,-3-4-3-16,4-6-7 0,-1-4-2 0,5-7-3 15,3-4-2-15,6-7-6 0,5-4-3 16,5-5 0-16,8-4-5 0,2 2-1 0,2 1 1 16,-3 7-1-16,3 5-3 0,-4 2 1 15,0 5-2-15,-2 5-2 0,0 6-1 16,1 3 2-16,-5 5-1 0,4 5 0 0,-2 4 0 16,-1 2 0-16,2-1 0 0,-2 5 0 15,-1 0-1-15,0-5-1 0,0 2-2 16,1-2 3-16,2 1-2 0,2-5-3 15,-4-3 3-15,6-2-1 0,-1-4 2 16,0-4-2-16,6 0-2 0,-3-6 3 0,-2 1-2 16,-2-3 1-16,-2-1 1 0,-2 0 0 0,-7-1-5 15,-3 1 5-15,-5 0-2 0,-5 0-1 16,-1 1 1-16,-4 0 2 0,-4 3-1 16,-2 3-1-16,-4 3-1 0,0-1 1 15,-4 4 0-15,3 0-1 0,-3 0 1 0,4 2 2 16,0 0-5-16,4-2-8 0,1 0-21 15,2 0-19-15,2 2-3 0,3-4-6 16,8 2-4-16,0 0-3 0,2-10-8 16,4 4-4-16,8-3-3 0,0 0 10 0,5-3-5 15,2 0 6-15,0 3 6 0,5-3 11 16,-3 5 4-16,1-1 8 0,-6 2 2 0,2 5 1 16,-4 0 4-16,2 2 10 0,-2 5 16 15,1 0 2-15,-4 3 5 0,2 0 7 16,-3 3 2-16,4 1 0 0,-2 2 5 15,-3-2-1-15,1 3-5 0,-1-5 4 0,0 3 2 16,-1-3-2-16,-2-2 3 0,2 1 0 16,-4-2-4-16,0-2 1 0,2 0 1 0,1-5 5 15,-1-1-2-15,3-1-1 0,-1-4 0 16,-1-1-3-16,3-1 0 0,0 0-3 16,-2-4-1-16,2 4 4 0,-1 0-3 15,4-1 3-15,-3 2-2 0,3 0-5 0,0 3 5 16,0 1-1-16,-1 2 3 0,4 2 9 15,1 5 6-15,0 4 3 0,0 1 0 0,-1 6 1 16,6 1-2-16,-5 1-2 0,3 1 0 16,-6-2 2-16,0-1-2 0,-2-3 3 15,-2-4 6-15,-1 2-1 0,0-1 2 16,-3-3 2-16,1 1 4 0,-1-2 1 0,-2-3-5 16,1-3-2-16,-2-1-4 0,-5-1-3 15,10-8-6-15,-4 0 1 0,-2-2-3 16,4-3-5-16,-3 2-1 0,4-3-2 15,-1 1-1-15,-2 1-1 0,1 1-5 16,-1 1 5-16,0 1-4 0,-2 2-1 0,1 0-1 16,1-2 1-16,-1 6-1 0,-1-2-1 0,2 4 1 15,-6 1-4-15,12 1 5 0,-3 2-4 16,-2 2 3-16,1-1-2 0,0 1 2 16,3 0-1-16,2 0 0 0,-3 3-1 15,3-4-4-15,-1 1 3 0,2 1-1 0,-2 0 2 16,-2-2 1-16,1 0-3 0,0-1 3 15,-3-1-2-15,1 2-4 0,-1 0 2 0,-2-2 0 16,1 1-1-16,0 0-1 0,-3-2 0 16,-4-1-4-16,8 4-6 0,-8-4-9 15,6 0-15-15,-6 0-16 0,0 0-17 16,0 0-20-16,0 0-30 0,0 0-44 0,0 0-41 16,4-8-489-16,-4 3 236 0,0 5 155 15</inkml:trace>
  <inkml:trace contextRef="#ctx0" brushRef="#br0" timeOffset="155368.0069">8819 9555 89 0,'0'-21'90'0,"0"5"0"0,-2-3 5 0,-2 2-7 16,0 4 2-16,-4 0 0 0,-1 1-11 15,-4 1-5-15,-1 4 0 0,-3 1-6 0,-5 4-5 16,-5 4 0-16,0 6-2 0,-8 1 1 15,3 5-2-15,1 4-4 0,1 3-4 16,3 1-5-16,2-3-4 0,1 1-7 16,9 0-9-16,1-4 2 0,5 0-4 0,3-3-5 15,3-1 2-15,3-5-2 0,5 1-3 16,4-4-1-16,-1-2 0 0,7-2-2 16,-1-2-4-16,4-2-1 0,-2-2 0 0,2 0 2 15,-2-1-4-15,-1 1-3 0,0 2 1 16,-2-2-1-16,-3 3 1 0,0 1 8 0,0-2 2 15,-2 2 1-15,-2 0 2 0,-6 2-4 16,10 6 0-16,-3-2-1 0,-3 1-1 16,5 3 0-16,-3 2 0 0,7-1 3 15,-3 1-6-15,3-1 1 0,2 0 1 0,1 0-3 16,2-4 0-16,-1 1-1 0,1-4 0 16,2-2-2-16,1 0-2 0,-2-2 0 0,-2-2 2 15,2-2 0-15,-2 0-5 0,-3 0 4 16,2-1-3-16,-4 0 3 0,1 1 0 15,-3 2-4-15,-1-2 4 0,0 2 4 16,-1 1-3-16,0-1 1 0,-2 0 0 0,2 4-1 16,-8 0 0-16,10 0 0 0,-10 0 0 15,10 6-3-15,-6-1 4 0,3 1-4 16,-1 0 3-16,-2 0-1 0,3 0-2 0,-1-2 3 16,-2 1-3-16,3 1-4 0,-3-3 5 15,2 1-3-15,0-3 1 0,1 2-1 16,-7-3 3-16,15-3 1 0,-5-2-6 0,-2 2 2 15,6-5 0-15,-4 1-2 0,3-2 2 16,-3 2 6-16,1 1-8 0,0-1 0 16,-3 1-1-16,2 2 2 0,2 0 1 0,-2 2 4 15,2 2-4-15,1 0 0 0,2 4-2 16,0 0 4-16,1 0-2 0,2 2-2 16,-2-1 5-16,4 1 0 0,-1 0-5 0,-1-2 4 15,2-2-1-15,1-2-1 0,-2 0 1 16,2-5 2-16,-1 0-2 0,-4-1 1 15,1-3 0-15,-2-1 0 0,0-3 0 0,-3-2-1 16,-1 1 1-16,-2-1-2 0,-5 2 1 16,2 0 6-16,-2 3-1 0,-2 2 0 15,-2 1 6-15,2 2 6 0,-2 5-1 16,0 0 2-16,0 0 4 0,-4 23 2 0,4-10 4 16,0 3 5-16,4 5-1 0,0 6-3 15,0 1 3-15,6 6-1 0,-2 2 1 0,7 5-3 16,-3 3 0-16,1 4-1 0,2-1-2 15,-5 3-3-15,2-1-3 0,-4 2 3 16,0 2-4-16,-6 2 3 0,0-2 1 16,-6-2 1-16,0 1 2 0,-6-2 2 0,-6-3 10 15,-3-2 2-15,0-4 2 0,-6-5 3 16,-1-4 2-16,3-11-4 0,0-8-2 0,0-5-4 16,3-7-6-16,2-8-4 15,0-8-2-15,2-12-2 0,3-8-6 0,7-2-3 16,8-9 1-16,4-5-5 0,13-17 2 15,7 2-4-15,4 2-1 0,7-1-1 0,3 6-3 16,7 4 4-16,-1 1-2 0,6 4-1 16,-1 5 7-16,-5 5-4 0,-6 8-1 15,-9 7 1-15,-5 5-2 0,-3 1 1 0,-5 5 1 16,-2 0 4-16,-3 4-2 0,-2 1 6 16,-3 5-12-16,-4 1-20 0,0 3-31 15,-4 0-35-15,0 0-37 0,0 0-49 0,0 0-44 16,0 0-50-16,11 4-604 0,-11-4 294 15,0 0 194-15</inkml:trace>
  <inkml:trace contextRef="#ctx0" brushRef="#br0" timeOffset="156096.4643">12378 9257 73 0,'0'-10'176'0,"0"0"-6"0,-2 1-11 0,0-3-17 0,0 3-8 0,-2-1-12 16,-4 5-15-16,2 1-7 0,-4 2-12 15,-5 8-6-15,-4 5-7 0,-4 10-8 16,-7 9-4-16,0 3-4 0,3 4-6 16,1-2-5-16,4 1-2 0,6-7-7 0,4-2-3 15,5-3-6-15,5-5 4 0,7-3-7 16,1-2-1-16,4-7-2 0,6-6-7 0,2-1 3 15,2-3-1-15,3-7-4 0,-2-3-3 16,0-3 3-16,1-3-1 0,-4-2-3 16,-3 2 4-16,-2-4 0 0,-3 1 1 15,-3-1-3-15,-5 2 2 0,-4-2-3 0,-2 0 1 16,-5 3 5-16,-2 4-3 0,-4 0 1 16,-1 5-1-16,-6 4 1 0,-1 5-3 0,-4 6 5 15,-10 5 10-15,-1 8 2 0,-1 10 0 16,-11 13 1-16,13-4-1 0,9-1-1 15,2-1-2-15,6 2-3 0,7-5-3 16,4-5-2-16,7 1 0 0,4-2-1 0,9-3 0 16,4-1-1-16,7-4-4 0,6-4 0 15,4-1-2-15,5-6-2 0,-6-3-4 16,3-3-7-16,0 0-24 0,-2-3-36 0,3-5-27 16,-5 1-38-16,4-3-32 0,-2-1-28 15,-5-5-512-15,1 3 238 0,-3 2 157 16</inkml:trace>
  <inkml:trace contextRef="#ctx0" brushRef="#br0" timeOffset="156782.8199">12613 9382 6 0,'0'0'111'0,"8"-2"-4"15,-8 2-14-15,22 4-10 0,-10 0-1 0,2 5-6 16,0 1-10-16,0 5-7 0,1 2 0 15,0 0-3-15,-4 3-1 0,-3 0-10 16,0-1-4-16,-1-3 6 0,-2 0 7 0,-1-2 1 16,2-1-1-16,-4-3-5 0,4-1 1 15,-2-3-7-15,0-4-5 0,-4-2 0 16,0 0-6-16,22-17-5 0,-12 5-2 0,-1-1 1 16,3 0-1-16,-1-1-9 0,0 1 1 15,-1 4-6-15,0-2 1 0,0 0 0 16,-2 5-4-16,0 0 2 0,1 6 9 0,1 5 3 15,-1 1-1-15,2 1-2 0,-1 5-1 16,4 3-2-16,2 1-1 0,-2 0-1 16,6-1-1-16,-1-1-2 0,1-1-1 0,2-3-2 15,3-3 0-15,1-3 0 0,-1-4-1 16,2-2 0-16,1-5 1 0,-1-3-4 16,1-5 2-16,-4-4 7 0,-2 0 9 0,-2-1 7 15,-5-3 2-15,-1 4 9 0,-3 2 18 16,-2 2 17-16,-1 2 7 0,0 2 0 15,-4 5-6-15,1 4-3 0,-5 2-2 0,0 0 5 16,-3 23-6-16,1-2-2 0,2 7-3 16,-4 3-4-16,2 7-5 0,0 0-2 15,2 6-5-15,0 2-3 0,0 7-4 0,4 0-4 16,-4-7-2-16,2-3-6 0,0 0-2 16,-2-3-3-16,2-12 2 0,-4 1-4 15,2-6 5-15,0-5 1 0,0-5-3 0,-2-7-2 16,-2-4-1-16,4-2-7 0,-6-15-3 15,2-1-1-15,2-9-2 0,0-6 0 16,2-9-2-16,4-4-1 0,2-7 0 16,6 0-3-16,8-14 2 0,5 4 0 0,-1 13-4 15,-2 10 1-15,2 6-5 0,-1 7 5 16,-1 4 1-16,-2 7-4 0,-2 7 2 16,-2 1 5-16,-1 8-3 0,-2 2 1 0,-2 3 0 15,-3 5 6-15,-4 1-5 0,0 2 2 16,-6 3-1-16,-2 1-4 0,-2 0-5 15,-5 2-18-15,1-2-28 16,-3-2-38-16,0-2-42 0,3-2-42 0,2-1-37 0,0-5-35 16,4-2-664-16,2-2 308 0,2-3 204 15</inkml:trace>
  <inkml:trace contextRef="#ctx0" brushRef="#br0" timeOffset="157661.0126">13822 9676 79 0,'10'-2'146'0,"0"-3"0"15,1-1 4-15,2-1-5 0,2-2-8 16,-1-7-10-16,4 1-8 0,-4-4-8 16,1 0-3-16,-2-2-4 0,0-2-6 0,-5 1-6 15,0-2-5-15,-2 1-7 0,-2 5 1 16,0-1-7-16,-4 1-8 0,-4 5-4 0,0 0-6 16,-2 5-6-16,-2 3-2 0,0 1-7 15,-3 4-2-15,0 4-8 0,0 1-1 16,1 3-1-16,2 5-5 0,2 0-3 15,-2 3-5-15,6 1-8 0,2 0-14 0,0-1-21 16,7 1-20-16,0-3-11 0,1-2-6 16,2-2-4-16,3-1 5 0,2-3 0 15,2 0 2-15,-1-1 7 0,4 1 7 0,-3 0 2 16,-2-1 8-16,0 3 7 0,-1 1 1 16,-1 1 12-16,0 1 12 0,-3 1 9 15,1-1 11-15,0 3 4 0,-3-1 4 0,0 1-2 16,1-1-2-16,-1-1-2 0,-2-4 0 15,1 3-1-15,-2-4 4 0,-1 0 8 0,0 1 3 16,0-4 0-16,-2-2-3 0,-2-2 0 16,0 0-7-16,0 0-2 0,0 0-1 15,-2-17-3-15,0 7-2 0,2 1-1 16,2-2-3-16,0-1-1 0,-2 0-1 0,4-1 2 16,2 0-3-16,3-1-1 0,0 1-1 15,3-4 1-15,3 1-1 0,0 1 2 0,4-2-6 16,3-2 4-16,2-1-2 0,2-2 0 15,1 0-2-15,-1-2-2 0,2 2 5 16,-1-7-1-16,-3 2-3 0,-4-1 3 16,2-1-1-16,-6-1-1 0,1-1 0 15,-2 1 1-15,-2 1 0 0,-3 5 5 0,-2 0 16 16,0 5 7-16,-2 3 7 0,-2 0-2 16,-2 7-1-16,-2 4-1 0,0 5 4 0,0 0 3 15,0 0 0-15,-20 19 0 0,12-2 0 16,0 2-4-16,2 5-2 0,0 3-3 15,1 3-3-15,1 3-3 0,0 4-4 0,1 1-12 16,1-5-16-16,0-3-21 0,2 1-14 16,-2-4-12-16,2 0-8 0,-2-8-3 15,0 0-1-15,0-5 1 0,2-2 3 0,-2-3 2 16,-1-3 5-16,3 0 3 0,0-6 7 16,0 0-1-16,0 0 11 0,0 0 1 15,26-13 2-15,-11 5 1 0,5-4 7 16,2-1 3-16,8-1 2 0,-3-4 1 0,3 0 0 15,0-1 2-15,-1 1 3 0,-1 0 1 16,-3 2 5-16,-2 2-3 0,-2 3 2 0,-1-1 6 16,-4 1 9-16,-2 4 11 0,-2 1 10 15,-2 1 1-15,-1 4 3 0,-1 1 4 16,-1 0 2-16,-7 0 3 0,15 1 4 16,-7 4-1-16,-2-2-3 0,2 3 1 0,2 0 6 15,-2 1 5-15,-2 1 5 0,0 3 8 16,1 1 2-16,-3 3 3 0,-2-1-3 0,-2 1-7 15,-4 1-5-15,-3 2-6 0,-3 1-9 16,-2-1-33-16,-4-5-51 0,0 0-71 16,1-4-63-16,-2 1-634 0,6-7 276 15,3 0 182-15</inkml:trace>
  <inkml:trace contextRef="#ctx0" brushRef="#br0" timeOffset="157793.6943">15634 9319 2679 0,'8'-7'8'0,"-4"-5"-24"0,0 5 12 16,-4 1 1-16,0-2-23 0,0 3-33 16,-2-1-31-16,2 0-51 0,0 6-45 0,-2-12-550 15,0 5 251-15,0 1 165 0</inkml:trace>
  <inkml:trace contextRef="#ctx0" brushRef="#br0" timeOffset="175019.0513">19564 8818 131 0,'0'0'146'15,"-7"-4"-8"-15,7 4-1 0,0 0-12 16,0 0-2-16,-4-4-10 0,4 4-10 16,0 0-7-16,-6-2-10 0,6 2-6 0,0 0-6 15,0 0-4-15,0 0 3 0,0 0-9 16,0 0 0-16,-9-1-3 0,9 1-3 0,0 0-5 15,0 0 0-15,0 0-5 0,0 0-6 16,0 0 1-16,0 0-2 0,0 0 0 16,0 0 4-16,0 0-1 0,30 3-3 0,-15-3 0 15,9 3-2-15,3-6-3 0,5 3 1 16,12-2 1-16,7 1 0 0,12 1 2 16,29-4-3-16,3 4 1 0,0 0-4 15,4 0-3-15,12 1-2 0,2 3-6 0,23 2-1 16,-19-2 0-16,18 2-2 0,-20-2-4 15,-2-1 1-15,6-1-5 0,-3 0 1 16,3 0-2-16,-7 2-2 0,0-4 1 0,-5 2-4 16,-6-4 1-16,-4 4-2 0,-2-2 1 0,-16 0-2 15,-11 0 1-15,-7 0 0 0,0 0-2 16,-13 0 1-16,-3 0-1 0,-9 0 0 16,0 1-1-16,-6-1 0 0,-5 0 2 0,-1 0 1 15,-4 0 6-15,2 0-1 0,-5 0 3 16,0 0 0-16,-4 0 1 0,-1 0-1 15,-2 0-2-15,2 0-1 0,-4 0 2 0,0 2-2 16,-8-2-2-16,11 0-1 0,-11 0 2 16,0 0-2-16,0 0-1 0,4 4-1 15,-4-4 0-15,0 0-8 0,0 0-2 0,-6 10-5 16,6-10-4-16,-7 6-3 0,7-6-8 16,-6 3-8-16,6-3-3 0,-6 6-11 0,6-6-11 15,-4 4-11-15,4-4-12 0,0 0-10 16,-6 3-18-16,6-3-10 0,-2 5-9 15,2-5-10-15,0 0-2 0,0 0-7 16,-4 6-13-16,4-6-386 0,0 0 186 0,0 0 122 16</inkml:trace>
  <inkml:trace contextRef="#ctx0" brushRef="#br0" timeOffset="177113.0146">15713 9721 156 0,'0'0'178'0,"-16"0"-7"0,7 0-7 16,9 0-13-16,-15 3-8 0,9-2-9 16,-3 3-8-16,1 4-4 0,0-1-8 0,-2 4-8 15,-2 2 1-15,4 3-6 0,0-1 1 16,-1 0-10-16,1 4-2 0,-1 1-8 0,3-5-8 16,-1 1-7-16,5 1-5 0,-2-3-5 15,4 0-3-15,0-5-3 0,4 0-3 16,3-3-5-16,1-2-4 0,3-4-3 15,0-1-4-15,1-2-5 0,2-3-1 0,-2 2-2 16,0-5-2-16,-1 0-3 0,-3 2-2 16,1-4-1-16,-5 0-3 0,0 2-3 0,-2-2-1 15,0 4 0-15,-2-2-6 0,0 2-6 16,-2-2-7-16,-2 4-9 0,-2-1-13 16,-3 2-17-16,-2 1-15 0,1 1-17 15,0-2-29-15,-2 4-29 0,2 0-36 0,-2 0-43 16,-1 0-461-16,-2 2 230 0,0-2 153 15</inkml:trace>
  <inkml:trace contextRef="#ctx0" brushRef="#br0" timeOffset="183690.4126">17292 9388 77 0,'-2'-20'118'0,"0"3"-3"0,-2 3-3 16,-4-2-9-16,-5 2-3 0,-6 3-3 15,-2 2-4-15,-7 3-6 0,-6 7-5 16,-14 10 6-16,-15 15 0 0,-4 12-1 16,2 10-2-16,-9 15-5 0,6 6-7 0,17-11-4 15,9 4-6-15,7 2-5 0,7-1-5 16,13-8-3-16,8-7-5 0,12-6-5 0,5 1-1 16,9-3-3-16,9-5-5 0,10-7 1 15,23 1-3-15,-2-14-1 0,1-9-8 16,3-7 3-16,20-11-6 0,2-10 0 15,-5-5-7-15,-3-7-1 0,-6-3-4 16,-5-9-3-16,-7-6-2 0,-8-7 0 0,-7-5-1 16,-8-6 0-16,-8 2-1 0,-9 3 5 15,-7 10 7-15,-4 11 9 0,-2 8 14 0,-4 6 8 16,2 3 0-16,-4 8-5 0,0 6-7 16,0 6-1-16,-4 7 3 0,4 0 1 15,-8 26 0-15,4 3 0 0,0 7-2 0,2 5-1 16,2 3-2-16,2 0 0 15,0 2-3-15,2-5-1 0,4 2-1 0,-4-4-1 16,2-2 1-16,0-8 1 0,-2-5-3 16,0 1 2-16,3-6 1 0,-3-4 1 0,3-3-2 15,1-6-3-15,3-5-3 0,-3-2 0 16,4-8-4-16,4 0-2 0,-2-4-1 16,1 0 0-16,-2 1-6 0,0 3-2 0,-1-1-2 15,-1 4-1-15,0 2-1 0,1 3 1 16,-2 5 3-16,4 3 0 0,2 7 2 15,1 1 2-15,-2 0 2 0,4 2-5 0,-1 3 3 16,4-1 0-16,4-3 5 0,-1 0 6 16,-1-5-1-16,3-1 4 0,3-5 0 0,0-1 2 15,1-4 0-15,-1-6-3 0,6-1-2 16,-2-4 1-16,-1-2-8 0,-1-5 2 16,-2-1-1-16,-7-5-1 0,0-1-1 15,-8 0-1-15,0-2 0 0,-6 2-2 0,-3 2 0 16,-4 6 0-16,-4 2-2 0,-4 3-1 15,-1 5-2-15,-4 5 2 0,1 2-2 0,10 0 2 16,-23 11-2-16,14 0-2 16,0 1 4-16,1 3 9 0,4 0-11 0,4-1 2 15,0 1 2-15,4 0-4 0,2-1 4 16,7-3-1-16,0 1 1 0,4-5-3 0,9-1-6 16,-2-5-4-16,6 2-10 0,4-7-2 15,5-2-5-15,-2-3-4 0,3-3-3 16,3-3-1-16,-7 2 2 0,-4-2 5 15,-5 1 1-15,-4 1 3 0,-2 3 3 0,-5 1 0 16,-6 1 1-16,-4 2 1 0,-2 3 3 16,-4 0 6-16,0 3 1 0,0 0 2 0,0 0 0 15,0 0 0-15,-14 11 2 0,14-11 2 16,2 7 5-16,6-1-3 0,3 3 0 16,4-3 1-16,4 1 0 0,2 3 1 15,0-3-2-15,3 3 1 0,-4-2-2 0,0 3 1 16,-1-1-1-16,-3 3 1 0,-2-1 1 15,-6 1 2-15,-2 0-1 0,-6-2 0 0,0 3 2 16,-6 1-1-16,-2-2 0 0,-4-1 3 16,2-3-1-16,0 1-1 0,1-2 3 15,-1-3 1-15,3-1-3 0,7-4-2 16,0 0 1-16,0 0-3 0,0 0 1 0,21-24-1 16,-4 12 1-16,5-6-3 0,0-2 0 15,6-4 1-15,2-2 5 0,-1-2-8 16,3-1 2-16,-4 1 0 0,-3 4 2 0,-5 2 0 15,-4 4 3-15,-1 4 6 0,-2 2 4 16,-3 0-2-16,-3 5 0 0,-3 1-3 16,-2 4 0-16,-2 2-3 0,0 0 0 0,0 0-2 15,0 0 1-15,8 15 0 0,-4-9-1 16,3 1 2-16,2 1-2 0,1 1 2 16,2-1-2-16,4 3 0 0,-2-3 3 0,3 3-3 15,-4-4-2-15,2 2 0 0,-1 1-2 16,-2-2 2-16,-2 1 1 0,-2 3 1 15,-1-5 3-15,-5 5-2 0,-4-3 1 0,-3 3 0 16,-1 0 2-16,-4 0-3 0,-4 0-3 16,0-4-3-16,0 3-19 0,-4-4-29 15,1 0-34-15,3-1-44 0,-2 0-46 0,6-1-51 16,0-4-609-16,1 1 283 0,2-2 187 16</inkml:trace>
  <inkml:trace contextRef="#ctx0" brushRef="#br0" timeOffset="183814.8864">19898 9753 158 0,'10'-3'170'0,"-2"-1"-18"15,-2 2-31-15,0 1-63 0,0-2-81 16,-6 3-194-16,6-3 74 0,-6 3 49 16</inkml:trace>
  <inkml:trace contextRef="#ctx0" brushRef="#br0" timeOffset="186065.0443">22645 9479 14 0,'2'-4'190'16,"-2"4"-20"-16,0 0-17 0,0 0 12 15,0 0 2-15,2 29-6 0,2-9 1 16,-2 6-9-16,2 4-8 0,2 6-12 0,-2 1-7 16,2 3-7-16,0-2-7 0,3-1-6 15,-5 3-5-15,5-4-12 0,-5-6-4 16,3-4-3-16,-3-2 14 0,-2-5 14 0,2-1 21 16,-4-8 0-16,0-3-14 0,-4-5-13 15,4-2-15-15,-17-12-3 0,6-5-14 0,-2-3-9 16,1-11-3-16,2-6-11 0,-6-10-6 15,10-8-5-15,-2-25-6 0,4 0-1 16,4 10-8-16,8-12 1 0,4 5-8 16,10 6-1-16,5 8-2 0,7 7-3 0,6 6-2 15,-2 12 5-15,-1 12-6 0,1 7 1 16,-3 3-4-16,3 7-3 0,-4 7 4 16,0 4-2-16,1 7-4 0,-6 8 1 0,-2 7 7 15,-8 3-5-15,-6 9 5 0,-8 1-14 16,-10 5-2-16,-16 23-3 0,-13-6-5 15,-9 0 0-15,-9-7-10 0,-3-3-12 0,-6-7-16 16,-1-4-17-16,5-8-18 0,13-7-26 16,9-7-26-16,9-5-21 0,2-6-24 15,9-5-19-15,4-3-7 0,5-5-5 0,8-5-2 16,4-8-474-16,12-7 236 0,8-13 156 16</inkml:trace>
  <inkml:trace contextRef="#ctx0" brushRef="#br0" timeOffset="186965.1293">23162 8972 279 0,'36'-34'19'0,"-8"9"12"15,-9 6 4-15,-3 6 4 0,-2 6 26 0,-4 4 15 16,-2 6 15-16,-1 4 1 0,-1 5 5 16,-2 5-3-16,1 5-3 0,-1 9 7 15,0 7-5-15,-2 8-11 0,3 8-7 16,-1 6-5-16,0 20-7 0,2-2-7 0,2-4-4 16,2-13-9-16,-2-9-6 0,2-5-17 15,-2-8-21-15,5 2-21 0,0-6-18 0,0-7-11 16,1 0-11-16,4-12-10 15,-2-1-6-15,4-5 1 0,-2-4-2 0,1-5 8 16,1-2 7-16,-2-3 6 0,6-2 4 16,-5-4 14-16,0-3 16 0,-2 0 14 0,-3-2 18 15,0-2 15-15,-6 0 13 0,-2 3 16 16,-2-1 5-16,-2-1 6 0,-2 3 0 16,0 2 1-16,-4-1-6 0,-2 1-4 15,0 3-8-15,0 0-3 0,0 3-6 0,-4 3-4 16,2 0-5-16,8 2-6 0,-15 8 2 15,9-1-7-15,-3 5 1 0,5 1-3 0,2 0-2 16,0 1 0-16,2-1-6 0,2-2 2 16,2 1-1-16,1 0-4 0,1-1 3 15,0-3 0-15,1-1-3 0,-1-1 3 16,2-5-2-16,4 2-2 0,-4-3 2 0,-8 0-3 16,16-4-1-16,-5 2-2 0,-5-1 3 15,1 1 0-15,1-1-2 0,-8 3-2 16,11-3-4-16,-5 0 5 0,-6 3-6 0,8-2 1 15,-8 2 2-15,12 6-5 0,-6 0 5 16,0 0-3-16,2 1 1 0,0 4 4 16,4-3 0-16,0 0-1 0,1-1 2 0,1 1 2 15,4-2-2-15,-2 0-2 0,2-2 5 16,0-3 0-16,1-1 1 0,-1 0-7 16,0-4 6-16,0 1-4 0,-2-3 2 0,1 0 0 15,-2-1 1-15,-2-1 3 0,-3 1-2 16,-1 0 6-16,0-2-3 0,-3 4-1 15,-2-4 1-15,2 7-2 0,0-4-2 16,-1 0 1-16,1 1-4 0,-1 2 1 0,-1-1-7 16,-4 4-9-16,8-4 3 0,-2 2 3 15,1 1 1-15,3-2 0 0,3 1 0 0,4-1 3 16,0-1-1-16,4-3 4 0,4-3-4 16,-1-1 6-16,4-3-6 0,-1-1 4 15,-4 2-1-15,-4 1 3 0,1-1 1 0,-4 2 11 16,-3 1 2-16,0 2-2 0,-3 2-3 15,-1 4-3-15,-1 2 1 0,-4 5 8 16,-4 4 3-16,2 4 3 0,-2 7 2 0,0 2 1 16,-2 9 0-16,2-1-3 0,0 9-5 15,0 5 2-15,2 1-5 0,0 8 4 16,-2 5-2-16,2 0-3 0,1-1 3 16,-3 3-4-16,-5-4 1 0,-1-2-2 0,-2-3 0 15,-7-4 1-15,-4 1-1 0,-4-9-3 16,-5-3 1-16,-6-6 2 0,1-6 1 0,-6-3 6 15,3-11 1-15,4-6 4 0,1-2-4 16,1-10 4-16,0-5-9 0,8-9 0 16,2-5-5-16,8-7 1 0,5-3-3 15,7-3-5-15,7-1-10 0,7-5-20 0,2 0-25 16,2 1-25-16,1 1-30 0,2 2-29 16,-2 2-30-16,1 0-35 0,-6 7-469 0,4 1 228 15,-8 1 150-15</inkml:trace>
  <inkml:trace contextRef="#ctx0" brushRef="#br0" timeOffset="197382.4209">9554 8468 106 0,'23'1'120'0,"9"2"-5"0,17-3-6 0,15 0-8 16,27-4-5-16,8-1-11 0,6-2-3 15,27-2-2-15,-1-3-9 0,-25 2-3 16,0 1-8-16,-9 0-4 0,-4-1-8 0,-6 1 0 16,-17 3-9-16,-15 2-10 0,-9 0 1 15,-3 2-5-15,-11 2-4 0,0-2 1 16,-8 2-4-16,0 0-4 0,-3 2-10 0,-8 0-17 15,-2 2-7-15,-5 0-22 0,-8 2-16 16,-4 1-16-16,-14 2-6 0,-11 5 4 16,-19 0 10-16,-27 10 6 0,-8-1 5 0,-8 2 8 15,-22 3 8-15,-3-1 13 0,0 2 10 16,3-3 18-16,26-5 14 0,6 0 14 16,10-2 10-16,15-6 4 0,16-1 2 15,9-2-3-15,9-2 4 0,7-5-3 0,8 1 6 16,12-4 4-16,-3 0 4 0,31-1 2 15,9-4 1-15,13-2-1 0,34-6-3 0,11-4-4 16,6 3 1-16,21-8 2 0,0 0-4 16,-3 1 1-16,-3 0 2 0,-24 6-7 15,-4-1-6-15,-11 1-4 0,-17 4-3 0,-13 4-4 16,-11 1-3-16,-9 0 0 0,0 1 5 16,-5 3-3-16,-6-3-3 0,-2 2 0 15,-5 3-6-15,-2 0-6 0,-4 2-18 0,-6-2-22 16,0 0-29-16,-4 8-23 0,4-8-41 15,-14 11-35-15,6-5-454 0,4-2 207 16,-2 2 136-16</inkml:trace>
  <inkml:trace contextRef="#ctx0" brushRef="#br0" timeOffset="210264.0784">2374 11508 71 0,'2'-10'112'0,"4"1"-19"0,6-2-3 16,2-5-11-16,5 1-12 0,3 1-5 0,3-1-2 16,-2 4-10-16,3 0-1 0,-1 5-8 15,1 0-5-15,-6 4 0 0,0 2-2 16,-2 4-1-16,4 3-6 0,-5 7-6 0,-3 1 2 15,-2 4 1-15,-6 2-4 0,-4 0 3 16,-2 2 5-16,-4 2 7 0,-6 2 6 16,-2 1 5-16,-2-2 14 0,-1 1 3 0,2-6 2 15,0 0-1-15,3-4-3 0,2-1-6 16,-2-2-6-16,6-2-6 0,0-2-6 16,8-2-3-16,2 1-1 0,8-4-9 15,2 4 3-15,8-1-2 0,3-3-3 16,7 4-2-16,2 0 1 0,-2 3-3 0,-1 0 0 15,-1-1-5-15,1 2 0 0,-5-1-1 0,-4-1 3 16,-3 0 1-16,-1 3 9 0,-8-3 11 16,-2 1 14-16,-2 3 5 0,-8-2 6 15,-4 3 5-15,-4-1 0 0,-8 3-2 16,-6 2 2-16,-3-3-6 0,-5 0-5 0,-4-3-3 16,1 1-6-16,-11 0-6 0,3-6-3 15,1 1-9-15,0-2-1 0,-3-2-17 16,5-4-30-16,2 1-33 0,5-3-42 0,1-4-38 15,2 1-39-15,7-7-36 0,0-2-531 16,8-5 251-16,1-2 166 0</inkml:trace>
  <inkml:trace contextRef="#ctx0" brushRef="#br0" timeOffset="210730.4459">2277 10890 75 0,'-47'6'115'16,"3"4"-3"-16,4 3 0 0,-5 7-3 0,-14 12 1 15,1 8 9-15,0 9 2 0,-8 28-2 16,2 10 19-16,5 10-1 0,7 10-9 0,7 8-6 16,9 4-5-16,10 5-8 0,12 2-6 15,14 1-8-15,8 3-2 0,14-5-9 16,11-3-1-16,13-7-6 0,14-9-5 15,14-6-4-15,8-10-5 0,9-14-7 0,7-14-2 16,4-6-8-16,1-16-2 0,8-10-3 16,-20-15-4-16,2-11-2 0,2-8-6 0,-2-13-1 15,15-15-5-15,-4-10-5 0,-9-14 0 16,-6-6 1-16,-11-11-5 0,-11-7 1 16,-9-7-3-16,-11-9-3 0,-11-7 0 15,-13-8-5-15,-17 17 0 0,-8-9-2 0,-15-23-4 16,-13 3-2-16,-10 11-3 0,-11 8 1 15,-14 9-2-15,-7 11-1 0,-11 14 1 16,-8 9-3-16,-6 8 1 0,-7 13 1 0,-12 9-1 16,-9 8 2-16,-8 9-3 0,-1 7 0 15,17 5-1-15,6 4 2 0,2 5 1 16,10 3-5-16,4-1-9 0,10 3-19 0,11 5-21 16,17-4-26-16,13 3-32 0,9-4-17 15,11 6-27-15,6-2-32 0,10-2-484 16,8 0 232-16,8-3 152 0</inkml:trace>
  <inkml:trace contextRef="#ctx0" brushRef="#br0" timeOffset="210867.9956">2721 11214 1485 0,'37'-11'29'0,"-10"5"-45"16,-8-1 22-16,-2 1-17 0,-4 2 1 15,-5 2-10-15,-2 2-12 0,1-2-23 0,-7 2-27 16,0 0-36-16,0 0-282 0,-7 10 136 15,7-10 89-15</inkml:trace>
  <inkml:trace contextRef="#ctx0" brushRef="#br0" timeOffset="213240.2763">5695 11353 4 0,'-4'-6'173'0,"2"5"-21"0,2 1-16 0,-6-2-16 15,6 2 1-15,-3 20-8 0,3-2 4 0,0 12-1 16,0 12 1-16,0 10-5 0,3 7-9 16,-3 23-2-16,2-1-11 0,-2-10-6 15,0-8-8-15,2 19-5 0,0-17-6 16,0-8-9-16,-4-4 0 0,2-7-9 0,2-3-6 16,-4-4-15-16,2-8-24 0,0-5-30 15,-2-3-42-15,0-6-34 0,-3-3-27 16,-1-8-30-16,-4-5-385 0,0-4 185 0,-8-9 123 15</inkml:trace>
  <inkml:trace contextRef="#ctx0" brushRef="#br0" timeOffset="213776.8112">5185 11753 13 0,'-34'-59'83'0,"5"-2"-3"0,3 3 9 0,10 5-17 16,7 9-5-16,7-1 2 0,11-2-2 16,14-14 2-16,15 2 3 0,10 5 8 15,13 7-4-15,8 7 2 0,9 9-3 0,7 16-3 16,4 8-7-16,0 14-7 0,0 8-3 15,-3 13-7-15,7 22 9 0,-15 13 3 0,-10 11 1 16,-13 9 0-16,-19-9 2 0,-14 6 0 16,-12 2 7-16,-14-2 6 0,-14 1 0 15,-8-4 11-15,-13-4-3 0,-15 8 1 16,-13-4 0-16,2-9 0 0,3-17-2 0,3-5-4 16,-2-6-6-16,6-8-11 0,8-10-4 15,11-7-7-15,7-8-3 0,3-1-4 0,10-6-8 16,-2-3-8-16,6-3-8 15,5-3-6-15,7 2-1 0,2-2-6 0,5 0 1 16,3 2-5-16,6 4 2 0,2-1 2 16,6 4-1-16,1 4 0 0,5-1-1 0,6 4 0 15,4 4 0-15,3-4-1 0,5 0 0 16,5 2-2-16,2-6 3 0,-5-3-2 16,10-3 0-16,-1-6 1 0,18-5-7 15,-4-5 6-15,-3-6-1 0,-9-2-4 0,-12 1 2 16,-9-3 0-16,-4 0 0 0,-6-4-1 15,-7 0 0-15,-1-1 1 0,-10 3-1 0,-6 2 0 16,-4 3-1-16,-2 1 1 0,-6 3-3 16,-4 2 3-16,-3 2 1 0,-2 11-1 15,-2 2 5-15,-1 5 3 0,0 4-1 16,0 6 4-16,0 6 3 0,8 4-2 0,-1 2 2 16,7 3-3-16,4-3 0 0,2 3 3 15,7 0-5-15,5 1 0 0,4 2 1 16,0-3-1-16,4-3-9 0,3-3-23 15,1-1-37-15,-4-7-30 0,4-2-38 16,1-3-34-16,-1-2-37 0,0-4-30 0,1-4-522 16,0-4 256-16,6-5 168 0</inkml:trace>
  <inkml:trace contextRef="#ctx0" brushRef="#br0" timeOffset="214131.44">7003 11996 44 0,'9'-20'106'16,"-5"3"8"-16,1 5 11 0,-3 4 12 15,-2 0 17-15,0 2 3 0,0 0-6 0,0 6-16 16,0 0-8-16,0 0-9 0,0 0-9 15,-13 12-4-15,8-3-7 0,3 7-3 16,0 3-8-16,0 0-7 0,4 2-7 0,0 0-8 16,3 0-3-16,-1 1-8 0,5-1-4 15,1-2-4-15,5 1-6 0,1-6-3 16,4-1-4-16,1-1-3 0,2-3-1 0,0-7-4 16,3-2-3-16,2-6-6 0,1-2 1 15,3-3-2-15,-2-6-2 0,-3 1-2 16,1-6-2-16,-6 4 1 0,-4-1-2 15,-2 1-1-15,-2 1-5 0,-2 4 7 0,-1 1 6 16,-3 1 1-16,0 1-2 0,-1 3-2 16,-2 4 1-16,3 0-3 0,-8 3 0 0,12 8 1 15,-1 0-2-15,2 1-1 0,-1 0 1 16,5 5 0-16,3-3-5 0,-2 3 2 16,4-3 1-16,-1 0-2 0,2-1-12 15,-4 0-29-15,1-5-29 0,-4 1-26 0,1-2-33 16,0-3-27-16,-4-1-20 0,-5-3-14 15,0-3-8-15,-1-3-406 0,-5-3 204 16,-4-3 134-16</inkml:trace>
  <inkml:trace contextRef="#ctx0" brushRef="#br0" timeOffset="214238.7407">7654 11864 613 0,'-28'-25'-6'0,"5"8"20"0,3 4 19 0,4 1 0 16,3 5-3-16,2 1 3 0,3 3-10 0,4 0 2 16,4 3-4-16,0 0 0 0,2 14-5 15,8-5-24-15,5 1-26 0,4 5-39 16,3-2-179-16,7 6 85 0,-1-4 57 15</inkml:trace>
  <inkml:trace contextRef="#ctx0" brushRef="#br0" timeOffset="214778.4249">8167 11921 168 0,'-6'-6'176'0,"0"5"-14"0,-2-1-7 15,-5 2-9-15,-2 2-12 0,-2 3-4 0,-2 4-11 16,-2 4-13-16,0 10-8 0,-1-3-9 15,4 4-9-15,2-4-7 0,6 3-4 16,0-1-8-16,3-2-7 0,5-4-8 0,2 0-2 16,4-4-7-16,1-5-3 0,3-1-2 15,2-6-2-15,4-3-3 0,0-4-6 16,3-5-3-16,0-4-1 0,4-5-2 0,-4-6-4 16,0-1 1-16,0-12-4 0,-4 0 1 15,-1-7-2-15,-3-2-2 0,-3 0-2 16,-4-3 0-16,-4 7 0 0,0 3-2 15,-4 3 8-15,-1 7 7 0,1 6 8 0,0 2-3 16,2 10-5-16,-3 5 0 0,0 7 5 16,7 2-2-16,-12 21 10 0,8 3 2 15,2 6 4-15,4 8-3 0,2 2 0 0,4 7-2 16,3 2-3-16,6-2-1 0,2-3-2 16,2-2-3-16,4-4 1 0,1-3-5 15,1-5 0-15,-1-8-5 0,0-1 1 0,-2-5 2 16,2-5-3-16,-1-3-1 0,-5-3-2 15,3-5-1-15,-4 0-2 0,0-5 0 16,0-3-4-16,-4-1 5 0,-1-3-2 16,-3 1-2-16,-2-1 0 0,-3 1 2 0,-4 3 6 15,-4 2-1-15,-2 3 11 0,4 3 9 16,-13 0 9-16,2 6 8 0,3 3 1 16,-2 3 3-16,3 1-4 0,0 2-2 0,5 4-2 15,2-2-8-15,2 2-2 0,5-1-7 16,4 1-2-16,1 0-1 0,8-3-4 15,3 1-13-15,2-4-30 0,0-4-51 16,5-2-53-16,8-1-53 0,1-2-50 0,-4-4-696 16,12-2 316-16,0-4 207 0</inkml:trace>
  <inkml:trace contextRef="#ctx0" brushRef="#br0" timeOffset="215288.8638">9904 11797 74 0,'0'0'207'0,"0"0"-11"16,-5 18-13-16,5-9-16 0,0 3-12 0,5 1-16 15,-1 2-12-15,2 0-17 0,2 2-9 16,6 1-6-16,-2-4-13 0,0-1-7 16,1 2-8-16,0-6-5 0,0 1-8 0,-3-4-4 15,-2-3-4-15,2-1-11 0,-10-2 3 16,8-8-4-16,-8 8-6 0,-4-14 4 15,0 1 3-15,-4 1 3 0,0-2 2 0,0-2 4 16,0 1 2-16,1 2-1 0,1 0-6 16,1-1-1-16,3 3-4 0,4 0-9 15,3 1 2-15,3 3-3 0,3-1-4 0,-1 4 0 16,3 2-3-16,0 2-1 0,3 4 0 16,0 2-3-16,-2 1 0 0,5 5-1 15,-1-1-2-15,-4 2-1 0,3 1 2 0,-4-3-3 16,-1 1 0-16,-1-3 1 0,-1-1-1 15,1-1 2-15,-2-1 5 0,-1-2 1 16,0-4 0-16,4-3-4 0,0-1 2 0,3-6-3 16,-1-4-2-16,4 1-1 0,-2-4-2 15,4-2 1-15,-2 2-3 0,-1 1 0 16,3 0 1-16,-4 1-3 0,4 1 2 16,-4 3-2-16,-1 5 2 0,2 0 0 0,-2 6 17 15,-3 0 6-15,6 6 6 0,-4 3 3 16,4 4-5-16,-2 1-3 0,-1 1-1 15,0 2-1-15,-2 1-4 0,1-1-3 0,0 0-5 16,-2-2-34-16,-2-4-58 0,1 1-74 16,4-5-97-16,2-1-676 0,1-6 314 15,2-2 208-15</inkml:trace>
  <inkml:trace contextRef="#ctx0" brushRef="#br0" timeOffset="216030.9103">11629 11241 186 0,'8'-4'193'16,"2"6"0"-16,6 4-1 0,2 7-8 15,10 7-8-15,3 11-6 0,12 19-11 0,-1 3-10 16,0 7-10-16,1-1-9 0,-5 2-14 15,2 0-8-15,-6 0-11 0,0 0-11 0,0-6-5 16,-9-10-10-16,-4-6-4 0,-3-12-8 16,-4 1-5-16,-1-7 13 0,-2-3 5 15,-3-10-7-15,-2-2-4 0,-2-6-7 16,-4 0-6-16,7-23-4 0,-3 2-4 0,-2-7-7 16,0-13-5-16,2-15-3 0,5-25-2 15,2 2-2-15,1-2-8 0,4 8-3 16,0 4-5-16,1 13-4 0,-4 14-9 0,0 7-13 15,1 4-9-15,2 3-15 0,-2 7-8 16,-2 5-14-16,1 5-15 0,2 3-12 16,-2 6-13-16,1 2-12 0,2 6-5 0,2 5 2 15,2 3 15-15,-1-1 5 0,-1 4 18 16,4 5 5-16,-4 3 7 0,0 4 24 16,-4 4 6-16,3-1 21 0,-6 3 19 0,0 1 14 15,-1 2 6-15,0 0 7 0,2 0 0 16,2 4-1-16,-6-6 0 0,6-2 2 15,0-3-2-15,3 0 6 0,1-7 5 16,0-3-1-16,1-6 5 0,2-5 3 0,-4-4 6 16,3-5 5-16,-4-5-4 0,-1 1 4 15,-2-7-2-15,-5-3-2 0,1-3 3 0,-7 0-2 16,-4-4-4-16,-9-3-4 0,-3-2-6 16,-10 3-3-16,-6 3-2 0,1 2 1 15,-5 4-7-15,-2 5-3 0,6 2-3 0,1 4-3 16,3 2-3-16,5 2-13 0,4 2-24 15,4 2-29-15,7 1-34 0,4 1-36 16,6-3-31-16,11 5-28 0,2-4-28 0,10-1-483 16,5-3 236-16,2-2 155 0</inkml:trace>
  <inkml:trace contextRef="#ctx0" brushRef="#br0" timeOffset="218160.7181">13208 11596 145 0,'29'-20'60'0,"-5"6"24"0,-10-1 18 0,-2 5 18 15,-2-1 19-15,-6 3 7 0,-2-1 7 16,-6 3-7-16,0 3-1 0,-8 1 2 0,-2 4 0 15,-3 1-8-15,-4 6-8 0,0 4-4 16,-5 6-13-16,5 2-9 0,0 3-13 16,6 2-5-16,3 4-9 0,3 0-8 15,4-4-7-15,7 4-5 0,3-2-3 16,6 3-11-16,6-3-17 0,1-3-22 0,8-4-28 16,6-6-24-16,1-1-16 0,3-7-22 15,5-3-4-15,-3-4 4 0,4-4-3 0,1-3 8 16,-1-3 13-16,2-3 4 0,-7 0 7 15,-3-5 9-15,-5 3 11 0,-2-2 20 16,-8 2 15-16,-1 1 14 0,-8 1 11 0,-4 1 2 16,-2 5 7-16,-6 0 7 0,-2 2 7 15,-2 2 1-15,-4 3 6 0,10 0-4 0,-22 6-3 16,7 1-5-16,3 2-4 0,1 2-5 16,2 1-4-16,1 2-2 0,2-1-1 15,4-1-2-15,0-1-2 0,4-1-4 0,0-1 0 16,2-3-2-16,4 0-3 0,3-5 1 15,0-2-3-15,3-3-1 0,-1-2-1 16,1 0-1-16,2 1 0 0,-4-1-3 0,-1 0 0 16,2 2 0-16,-5 0-1 0,3 3 0 15,-3-2 2-15,0 3-3 0,4 3 0 16,-2 0 1-16,-2 3-1 0,5 0-3 0,0 0 1 16,1-1 4-16,1 1-2 0,3-4-1 15,0 0 0-15,4-2-1 0,-2-4 0 16,8-2 1-16,-3-5-3 0,5-4 0 15,0-4 2-15,1-8 0 0,1-3-1 0,-2-5 0 16,6-16 0-16,-3-3 2 16,-3-1-4-16,-6 5 0 0,-5 7 0 0,-5-1-1 0,-4 6 4 15,-2 3 7-15,-2 8 14 0,-2 1 13 16,-2 7 0-16,0 2-1 0,-2 4-6 16,0 3-2-16,-4 6-1 0,4 4-1 15,0 0-1-15,-14 19-3 0,10 1-1 0,-2 8 3 16,2 6-3-16,2 4-1 0,0 1-2 15,2-2-2-15,2 2 1 0,0-8-3 16,-2 0 0-16,2-3-3 0,-2-6 6 0,2-3-1 16,-2 0 7-16,2-4 6 0,2-5-3 15,-2-4-4-15,2-5-1 0,-4-1-2 16,0 0-4-16,22-15-1 0,-4 2 0 16,1-1-5-16,4-5-2 0,2 2 4 0,1 0-9 15,3 1 5-15,-1 1-5 0,-5 6 1 0,2 4 3 16,-1 3-2-16,-5 4-1 0,-1 2-1 15,-2 3 4-15,-4 5-2 0,-1 1 2 16,-5 5-2-16,-3-2 0 0,-6 3 2 16,-1 4 0-16,-2 0 1 0,-5-2-1 0,-1 0-2 15,-2 0 0-15,4-2 3 0,0-6-7 16,4 1-3-16,-3-3-17 0,7-4-16 16,0-2-23-16,2-5-17 0,6 2-10 0,-6-2-8 15,21-11-11-15,-7 4-5 0,6-5 6 16,1 2 10-16,3-2 7 0,-2-1 12 15,0 1 8-15,-1 0 15 0,-2 3 3 0,-4 2 17 16,-1 1 8-16,-2 2 11 0,-2 2 20 16,-2 2 11-16,0 4 8 0,2-1 4 15,-4 5 0-15,2 2 0 0,-2-1-2 0,1 3-1 16,1 1-4-16,1-1 1 0,0 1 1 16,1-1-5-16,-2-3-1 0,2 1-3 0,4-2-1 15,-4-3 0-15,3-3 0 16,0-1-3-16,2-1 0 0,-3 0-2 0,0-1-3 15,2-3-1-15,-2 2 1 0,1 1 0 16,-2-2-1-16,-1 1-1 0,-1 1-1 0,-1 1 2 16,0-2-2-16,-8 2-2 0,20 2 4 15,-10-1-4-15,0 4 2 0,-1-4 0 0,4 3-2 16,-3-2 1-16,5-1 1 0,-2-1-3 16,2 0 4-16,1-1-3 0,4-3 2 15,-1-4-2-15,4 0 2 0,0-4-2 16,3-6 2-16,-1-2 1 0,1-5 5 0,1-6 1 15,-2-3 0-15,1-6 2 0,-3 0-2 16,-1-4-2-16,-4 0 1 0,0-2-4 0,-4 6 6 16,-6 4 8-16,1 4 13 0,-3 5 7 15,-1 4 5-15,-1 4-4 0,-6 6-2 16,0 5-5-16,-5 2-1 0,1 8-1 16,6-2 0-16,-21 19-2 0,11 0 0 0,-4 12-4 15,2 5 0-15,-1 8-5 0,2-1 0 16,5-2-6-16,2-1-8 0,2 0-26 15,2-1-26-15,4 0-28 0,2-5-25 0,5-1-10 16,4-7-10-16,1-4 1 0,2-4 1 16,3-4 6-16,0-3 13 0,0-4 9 15,-1-2 7-15,-2-2 17 0,-3-3 25 16,-2-1 17-16,2-4 17 0,-7 2 15 0,2-1 11 16,-6 0 13-16,2-1 4 0,-4-1-3 15,-2 1 7-15,0 5-4 0,-10-5 0 0,10 5-3 16,-14 0-3-16,6 0 1 0,-1 4-6 15,-2-3-2-15,3 6 0 0,-1-1-2 16,3-1-2-16,-2 1-4 0,4 0-1 16,0 2 0-16,2-5-1 0,2 2-2 0,2 1 1 15,-2-6-1-15,10 4-3 0,-4-2-1 16,-6-2 3-16,19-2-6 0,-8 2 3 0,-3-2-1 16,3 2 0-16,-1-2-2 0,1 2-2 15,-11 0 1-15,19 2 1 0,-11 2-1 16,1-1 1-16,2 3-3 0,1 2 4 15,-1 2-4-15,1-3-1 0,6 1 0 0,0 1 2 16,6-3 1-16,1-2-3 0,5-1 2 16,0-4 2-16,1-1-3 0,-1-4 1 0,4-4 0 15,-2-1-1-15,-3-4 0 0,-1-1 0 16,-1-2 2-16,-6 0-2 0,-2 0 4 16,-1 0 2-16,-6 0 1 0,-2 0 4 15,-1 3 3-15,-4 1 2 0,-1 1-1 0,-2 2-5 16,-2 1 1-16,0 5-1 0,-2-1-2 15,0 2-2-15,2 4 2 0,0 0-2 0,0 0 0 16,0 0 0-16,-4 17 1 0,8-9-1 16,0-1 0-16,2 1 0 0,2 4 2 15,1-3-2-15,1 2-4 0,1 0 5 16,-2 2-1-16,1 2 4 0,-4-2-6 0,2 2 2 16,0-2-1-16,-2 3 1 0,0-1-2 15,-2-2 1-15,2-2-1 0,-1-1-2 16,1 0 0-16,-2-3-1 0,1 3 0 0,1-5 1 15,2-1-1-15,-1 0-1 0,3-4-1 16,1-2-5-16,0-1-2 0,1-2-3 16,1-2-3-16,0-1 2 0,-1 1-3 0,-1-3 1 15,1 1-1-15,2 1 5 0,-4-1-1 16,0 1 1-16,-4 0 5 0,4 3-1 16,-4 1-2-16,-2-2 3 0,2 5 1 0,0-1-1 15,-6 2 0-15,0 0 2 0,13 5 0 16,-11 1 0-16,3-1 0 0,-1 3-1 0,0-1 2 15,-2 1 0-15,5 2 0 0,-3-1 2 16,0-1 0-16,0 2-2 0,2-3 1 16,4 1 0-16,-2-2 0 0,-2-1 0 15,2-3 0-15,3 0-1 0,0-2 0 0,-1-2 0 16,5-2-1-16,-1-2-1 0,2 1 0 16,0-3 3-16,0 4-2 0,-4-1-1 15,3 1 1-15,-5 0 2 0,-1 0-1 0,0 4 1 16,-1 0 10-16,-8 0 12 0,10 10 3 15,-6-3 5-15,-2 5 1 0,-2 1 2 16,5 4 3-16,-5 4-1 0,2 2-2 0,-2 5-2 16,0 1-4-16,0 3-2 0,0 1-2 15,-2-1 0-15,2 3-5 0,0-2 0 0,0-2-3 16,0 0-2-16,0-2 1 0,0-5 1 16,-5-3 9-16,5-2 5 0,-4-3 1 15,-2-6-3-15,0 2 1 0,-2-5 1 16,-1-2-5-16,0-4-1 0,1-2-4 15,8 1-2-15,-13-9-18 0,9-1-30 0,0-2-36 16,2-3-47-16,4-2-41 0,2-2-50 16,4-2-44-16,1-2-623 0,3-7 297 0,6 4 195 15</inkml:trace>
  <inkml:trace contextRef="#ctx0" brushRef="#br0" timeOffset="218317.3989">17310 11947 5 0,'8'9'220'0,"-1"1"17"15,-1 5 18-15,-4-5 0 0,2 8-14 16,-4-1-15-16,-2 2-22 0,-4 4-18 0,-1 0-19 16,-1 0-15-16,-3-3-12 0,-2 4-23 15,1-1-39-15,-3-5-60 0,0 4-81 0,5-6-94 16,-5 0-619-16,2-5 264 0,0-2 174 16</inkml:trace>
  <inkml:trace contextRef="#ctx0" brushRef="#br0" timeOffset="219103.0871">18169 11131 146 0,'6'9'203'16,"0"4"-2"-16,1 9-5 0,4 8-6 15,1 6-1-15,-1 10-11 0,1 6-11 0,6 16-14 16,-4 4-10-16,4-1-13 0,-4 1-14 16,1 0-9-16,-2-1-12 0,-1-12-8 0,-1-8-8 15,-3-1-12-15,0-3-8 0,2-7-19 16,-2 1-26-16,-2-7-36 0,-4-3-43 16,4-8-39-16,-1 2-15 0,1-2-28 15,-1-7-16-15,-1-6-21 0,-2-3-414 0,0-5 204 16,-2-2 134-16</inkml:trace>
  <inkml:trace contextRef="#ctx0" brushRef="#br0" timeOffset="219338.7358">18387 11809 109 0,'-8'-56'37'0,"-1"9"12"0,2 3 14 0,5 6 16 15,0 4 19-15,4 3 7 0,0 0-2 16,5 3 1-16,6 0-5 0,3 1-5 0,8 6-3 16,3 0-3-16,9 7-5 0,9 1-2 15,-1 8-3-15,1 5 1 0,-1 1-8 0,-4 8-5 16,-1 3-2-16,-5 4 0 15,-7 3-4-15,-8 1 3 0,-6 2 6 0,-11-1-3 16,-9 2 1-16,-5-3-3 0,-10 5-2 16,-7 2-6-16,-7-2-3 0,-4-3-6 15,0-2-4-15,-5-3-7 0,7-4-3 0,2-2-12 16,5-1-26-16,3-5-39 0,6 0-48 16,10-4-46-16,1-2-42 0,5-4-496 0,6 5 230 15,6-13 152-15</inkml:trace>
  <inkml:trace contextRef="#ctx0" brushRef="#br0" timeOffset="219588.9892">19092 11411 39 0,'14'1'137'0,"0"5"-3"16,-2 2-14-16,3-1-5 0,2 5-4 0,0 3-8 16,-1 0-12-16,2 3-9 0,-4 1-6 15,1 2-8-15,-2-3-3 0,-2 3-7 16,-3 0-3-16,-4-3-4 0,0 1-1 0,-4-2 6 15,-2-2 12-15,-2-2 7 0,-4-1 1 16,-1-3-1-16,-2-5-1 0,1-3-6 16,-3-2 0-16,5-3-6 0,2-5-7 0,-1-5-6 15,5-2-4-15,4-4-9 0,7-5-11 16,3-3-31-16,3 0-44 0,4-2-37 0,2 5-35 16,1 3-36-16,3 1-442 0,-2 4 204 15,2 6 134-15</inkml:trace>
  <inkml:trace contextRef="#ctx0" brushRef="#br0" timeOffset="219878.3169">19599 11617 63 0,'8'3'116'0,"0"-3"-4"0,-8 0-14 0,19-5-14 16,-4 1-2-16,-1-4-7 0,-1-2-8 15,1 1-10-15,4-4-3 0,-6 1-4 16,-1-1-3-16,0 0 0 0,-3 1 4 0,-1-1-1 15,-5 1 3-15,0 5 1 0,-6-1 7 16,-1 5 6-16,-3-2 7 0,-5 7 6 16,-2 2 7-16,1 4 2 0,-2 1-6 0,2 4 1 15,-1 4-7-15,4 1-7 0,1 2-5 16,5-1-5-16,1-1-5 0,6 1-5 16,3 0-4-16,3 2-4 0,5-2-6 0,4 0-3 15,4-3-20-15,2-4-44 0,3 1-43 16,3-2-35-16,1-3-48 0,2-2-36 15,-1-5-409-15,3-1 205 0,6-3 135 0</inkml:trace>
  <inkml:trace contextRef="#ctx0" brushRef="#br0" timeOffset="220468.8258">20453 11540 155 0,'-11'-7'178'0,"-4"2"0"15,-3-1-4-15,-6 6-7 0,-1 0-10 0,-3 6-14 16,-4 0-9-16,1 6-10 0,-1 4-13 15,2 0-14-15,3 5-8 0,3 2-9 16,4 0-10-16,6 0-8 0,4-2-3 16,4-1-5-16,4-1-10 0,6-3-2 0,2-4-3 15,4-3-5-15,4-3-2 0,0-6-4 16,5-2-2-16,5-8-7 0,-4-2 2 16,6-7-4-16,0-3-2 0,1-9-2 0,1-7 1 15,6-15-3-15,-3-5-3 0,-3 0-2 16,-7 4-1-16,-6 8 0 0,-3-4 1 15,-3 0-1-15,-5 8 2 0,-2 2 3 0,-2 7 14 16,-2 5 2-16,-4 3-3 0,-1 4 2 16,-3 8-2-16,-1 3 2 0,-2 8 5 15,-1 6 1-15,-1 6-3 0,-2 7 0 0,2 7 0 16,3 11-2-16,1 3-1 0,4 2-6 16,5 4 3-16,2-3-2 0,4 3-1 15,5 2-6-15,0-7 4 0,3-3-4 16,1-2-1-16,1-3-2 0,4-6-1 0,-4-4-1 15,4-7-3-15,-2 1 3 0,1-7-2 16,-2-2 1-16,2-2-2 0,-2-2-2 16,-2-4-1-16,-1-2-1 0,3 0-3 0,-4-1 5 15,2-3-2-15,-5-2-1 0,2 1 0 16,-4 3-2-16,2-3 3 0,-4 3-1 16,0 1-2-16,0 0-1 0,-2 2 1 0,-2 3 3 15,0 0-2-15,0 0 1 0,6 15-1 16,-4-8 3-16,0 5-2 0,0-1 0 15,3 3 0-15,-1-1 2 0,3 2-2 0,-1-1 3 16,2 1-1-16,3-2-2 0,-1 0 3 16,6-2-2-16,0-1 1 0,1-1-6 15,2 2 4-15,0-6-1 0,1-2-9 0,-2 1-16 16,2-4-16-16,1 0-24 0,0-1-25 16,0-3-38-16,3 1-29 0,-6-1-41 15,3-4-571-15,1-2 262 0,-8 1 173 16</inkml:trace>
  <inkml:trace contextRef="#ctx0" brushRef="#br0" timeOffset="220636.2874">20665 11051 16 0,'0'0'116'16,"-3"-6"-8"-16,3 6-5 0,0 0-29 15,0 0-48-15,24 2-50 0,-24-2-119 0,18 7 49 16,-10-3 32-16</inkml:trace>
  <inkml:trace contextRef="#ctx0" brushRef="#br0" timeOffset="221777.0081">21247 11407 27 0,'4'-4'145'0,"0"0"7"0,-2 1 1 16,-2 3 4-16,4-4-1 0,-4 4-6 15,0 0-5-15,0 0-5 0,0 0-1 16,-12 17 1-16,2-6-6 0,-4 6-5 0,0 3-9 15,3 1-8-15,-2-1-10 0,3 3-10 16,3 2-9-16,5-2-7 0,0 1-8 16,4 0-8-16,7-2-2 0,3-3-7 15,6 1-7-15,4-2-6 0,6-5-10 0,-2-1-14 16,3-5-18-16,3-2-16 0,2-1-4 16,-1-4 3-16,5-4-2 0,1-3 2 0,-3-1 1 15,2-2 2-15,-6-4 1 0,1 1 3 16,-3-2-2-16,-4-4 6 0,-3 5 0 15,-7 1 0-15,-2 2 4 0,-8 1-3 16,-2 3 3-16,-6 4 1 0,-4-2 4 0,6 5 3 16,-20 2 4-16,8 5-2 0,-3 1 3 15,2 2-1-15,-2 3 2 0,3-1-4 0,2-1-2 16,-2 2 2-16,4-1-1 0,4-1 3 16,0-1-1-16,4-3-2 0,0 1 1 15,4-2 0-15,2-5 1 0,2 2-3 16,4-3 0-16,0-3-2 0,-2 0-2 0,3-1 1 15,-2 0 0-15,2 1-2 0,-3 0 3 16,-2 1 0-16,2 0-1 0,-2 2-1 16,-8 0 1-16,10 4 1 0,-6-1 2 0,0 4-2 15,3 0 1-15,-3-1-2 0,5 1 2 16,-1-1 1-16,5 3-2 0,1-5 5 16,4-1 2-16,-2-3 1 0,6-3 0 0,1-1 1 15,3-5 3-15,-2-3 1 0,4-4 1 16,4-7 0-16,-1-7-3 0,-3-1 3 15,0-2-3-15,-3-6 1 0,-3 1-3 0,0-4-3 16,-2 0-1-16,-1-4-1 0,-2-2 0 16,-2 3-1-16,-5-1 0 0,-2 8 1 15,-4 2-1-15,2 7 2 0,-4 4 1 0,-2 6 3 16,0 2-3-16,-5 7-1 0,-2 7 2 16,-1 5 2-16,-2 5 1 0,-3 8 1 15,-2 9-1-15,2 6 0 0,-1 6 1 0,3 8 1 16,0 5-3-16,5-1 0 0,2-4 0 15,4 0-1-15,0 0 2 0,6-3-2 16,2 5 1-16,4-2-1 0,0-10 0 16,5-1 1-16,2-5-3 0,2-1 0 0,3-7 1 15,-4 0-3-15,6-8 4 0,-3-3-3 16,3-4-1-16,-3-2-2 0,2-6 0 0,2 0 0 16,3-4-1-16,-4-4 0 0,-3 0-1 15,1-3 0-15,-6 2 2 0,0-4-1 16,-6 5 0-16,-4-1-1 0,-1 3 0 15,-5 1 1-15,-2 1-3 0,-6 3 2 0,-3 0 1 16,1 4 0-16,-2 0 2 0,-2 4 4 16,2 0-6-16,2-1 0 0,-1 5 1 15,3-2 0-15,-1 1 0 0,3 1 0 0,0-2-1 16,4 1 0-16,4-2 1 0,0 2-2 16,3-3 4-16,1-1-1 0,1-3-3 15,3 0 2-15,1-1 0 0,4-4 0 0,-2 0-2 16,2 1 0-16,-2-2 0 0,-1 1 0 15,0 1 0-15,0-2 1 0,-2 5 0 0,1-4-2 16,4 2 1-16,-2 1 3 0,2 2 5 16,-2 0-3-16,3 2 4 0,2 0 2 15,-3 1 2-15,2 3 3 0,0 2 1 16,-5-1 1-16,4 3 6 0,-4-1 0 0,-3 2-2 16,0 2 0-16,-3-1 3 0,-3 2-4 15,-3-3-2-15,-4 2 2 0,-3-3-7 16,-1 2 1-16,-1-1-4 0,-3 0-6 0,1-3-29 15,-3 0-46-15,1-3-51 0,-4 1-58 16,3-4-47-16,-8-2-38 0,-1-4-565 16,0 0 282-16,-2-5 186 0</inkml:trace>
  <inkml:trace contextRef="#ctx0" brushRef="#br0" timeOffset="221934.2225">22247 11362 119 0,'-12'-16'199'0,"2"4"15"16,3 4 4-16,3 0-5 0,2-1-21 15,4 1-16-15,5 1-17 0,1 0-15 0,6-2-14 16,8 0-12-16,5-2-12 0,-1 1-10 16,8-1-12-16,-1 2-10 0,1-2-46 15,0 1-68-15,-2 0-81 0,-5 3-597 0,-1-1 245 16,-6-2 160-16</inkml:trace>
  <inkml:trace contextRef="#ctx0" brushRef="#br0" timeOffset="222289.9693">23374 11790 1651 0,'-4'-7'-10'16,"-2"-1"-81"-16,1 2 26 0,-2 2 23 15,-1 1 14-15,-4 3 19 0,-1 0 19 16,-4 5 6-16,-4 3-3 0,-1 6-10 0,-1 4 9 15,-4 11 4-15,0 3-5 0,-1 1-2 16,0 6-10-16,5-3-29 0,-3 0-23 0,10-7-22 16,-4-2-17-16,8-4-332 0,1-2 144 15,3-6 96-15</inkml:trace>
  <inkml:trace contextRef="#ctx0" brushRef="#br0" timeOffset="223138.9143">24097 11275 38 0,'12'-55'173'0,"-10"7"-13"16,-4 7-6-16,-7 4-2 0,-4 5-7 16,-3 2-7-16,-6 5-6 0,-3 2-5 15,-5 8-5-15,4 8-5 0,-3 2-4 16,1 10-3-16,3 4-8 0,0 9-6 0,3 4-8 15,1 6-6-15,9 12-7 0,1 6-3 16,4 4-9-16,7 3-5 0,0 1-8 0,5 1-4 16,2 0-6-16,1 0-26 0,-2-4-32 15,0-2-26-15,-1-6-33 0,-3-3-25 16,-4-6-19-16,0-4-12 0,-3-3 0 16,-1-2 8-16,-4-6 12 0,-6-3 10 0,2-7 11 15,-1-5 8-15,-4-2 27 0,0-4 23 16,0-3 19-16,0-6 20 0,-1-2 17 15,6-2 4-15,6-4 10 0,1-4 3 16,5 0-5-16,6-2 4 0,5-2 4 0,3-3 3 16,10 2 5-16,1 0 1 0,7 0 4 15,2 3-23-15,1 3-1 0,-3 4 4 0,-2 5-4 16,-4 5-1-16,2 3 2 0,-5 5 1 16,-2 2 3-16,2 5 2 0,1 3-3 15,-6 3 5-15,1 5-2 0,0 0-1 16,0 1-2-16,-1 0-1 0,-2 3-6 0,0-3-1 15,0-1 1-15,-2 0-4 0,3-3-3 16,-3 0 1-16,2-3-4 0,-2-3 0 0,0-1-2 16,4-3-3-16,-4 1 1 0,5-4-6 15,-2-4 3-15,2 0-5 0,1-4 3 16,2-1-2-16,-1-5-1 0,2-1-1 16,0 0 0-16,-1 0-2 0,-4-3 0 0,4 3 2 15,-6-1-2-15,1 4-3 0,-5-2 2 16,4 2 3-16,-4 3-1 0,-2 0 1 15,-2 2-2-15,4-1 3 0,-4 0-2 0,2 3-2 16,0 0 1-16,1 1-1 0,4 1 2 16,-2-1-3-16,1 0-1 0,2-1 0 15,2-1 2-15,0 0 1 0,1-3-4 0,-2-1 6 16,0-2-2-16,-3 1-3 0,0 1 0 16,-4 1 0-16,-2-1 2 0,-2 0 4 15,-4 2-2-15,-2 1-2 0,-2 1 7 16,4 4 5-16,-14-2 5 0,0 6 8 0,4 0 2 15,0 2 1-15,-1 1 2 0,2 2-1 16,5 5 1-16,2-1-1 0,4 2-2 0,2 3-4 16,5-2 2-16,2 3-1 15,1 0-4-15,2 2 0 0,2 0-1 0,-4-3 0 16,-1 3 2-16,-2 0 0 0,-1 2 1 16,-6-2 0-16,-2 0 2 0,-8 4-4 0,-3-2-1 15,-8 1-3-15,-5-1 0 0,-1 0-5 16,-7 3-20-16,2-6-41 0,-1-2-50 15,1 0-51-15,1-4-48 0,0-1-49 0,3-3-590 16,3-2 284-16,-3 2 188 0</inkml:trace>
  <inkml:trace contextRef="#ctx0" brushRef="#br0" timeOffset="223405.142">23431 12283 178 0,'-4'0'249'0,"4"0"-12"16,0 0-14-16,36-7-16 0,-6 1-21 16,14-2-10-16,17 1-17 0,30-7-10 15,10 1-7-15,27-6-8 0,3 0-6 0,2-2-8 16,-2-1-4-16,-8 0-10 0,-25 5-12 16,-9 0-4-16,-11 2-10 0,-19 1-10 0,-15 5-5 15,-5 1-6-15,-11 2-6 0,-4 0-5 16,-2 3 3-16,-3-1-7 0,-4 0-10 15,0 0-10-15,-5 1-30 0,-2 0-45 16,-4 0-46-16,-4 3-57 0,10 0-66 0,-10 0-696 16,0 0 311-16,8-4 206 0</inkml:trace>
  <inkml:trace contextRef="#ctx0" brushRef="#br0" timeOffset="223597.3051">25588 11918 221 0,'6'4'242'0,"-4"7"-11"15,2 0-20-15,-4 4-16 0,0 2-21 0,-4 1-15 16,0 4-16-16,-6-1-14 0,-1 0-32 16,-2 2-59-16,0-2-65 0,3-1-85 15,-2-1-467-15,-2-1 197 0,2-6 130 0</inkml:trace>
  <inkml:trace contextRef="#ctx0" brushRef="#br0" timeOffset="224855.1278">25711 11058 50 0,'-2'-13'207'0,"0"1"2"15,-2 1-2-15,-4 1-15 0,2 3-20 16,-6 1-15-16,-5 6-11 0,-9 6 3 16,-6 6 0-16,-1 4-6 0,-5 9-9 15,-15 15-8-15,4 6-10 0,6 3-8 0,8 5-12 16,11-5-8-16,8-6-10 0,8-6-5 16,4 1-8-16,10 1-6 0,6-5-5 15,7 1-8-15,11-1-2 0,4-6-6 0,4-3-4 16,4-6-5-16,3-2-2 0,1-5-4 15,-3-7 0-15,1-1-2 0,1-4-4 16,-3-4 0-16,-3-4-5 0,-1-3 2 0,1-2-2 16,-7-2-1-16,-4-3-3 0,-4 2 0 15,-4 0 0-15,-5 2-6 0,-3 6 5 16,-4-2 0-16,-1 2 2 0,-4 4 0 0,-3 4 0 16,0 0-2-16,0 0 2 0,0 0-4 15,-8 29 4-15,10-15-1 0,4 0-5 16,0 1 3-16,4 3 0 0,2-1-3 15,6 0 0-15,-1-2 0 0,1-2 2 0,2-1-2 16,1-3 0-16,-2-2 2 0,0-2 1 16,0-2-2-16,0-3-1 0,-2-1-5 15,-2-3 6-15,-1-4-2 0,-3 1-2 0,-2-3 2 16,-3-3 0-16,-6-2-4 0,0 1 2 16,-4 1 1-16,-5-4-1 0,-1 0 0 15,-3 2 1-15,1-1 0 0,0 3-2 0,4 1 1 16,0 0-2-16,2 2 1 0,2 1 0 15,4 2 3-15,2 2-4 0,4-1 0 16,4 2 3-16,5 2-2 0,2 1 1 16,0-2-2-16,4 6 5 0,-2-2-1 0,3 3-1 15,-4 2-3-15,2-1 1 0,-1 7 1 16,-3 0-1-16,-2-2 3 0,-4 2-1 0,0 1-2 16,-2 2 0-16,-1 0 4 0,0-5-1 15,-1 4 2-15,-2-4-1 0,0-1 0 16,1 1-3-16,1-3 0 0,-2-1-1 15,0-2 1-15,2 0-1 0,1-3-3 0,-7-1 2 16,17-4 1-16,-7 1 0 0,6-5-3 16,-4-2-1-16,5 1 1 0,2-3-1 15,-2 1-2-15,3 0 0 0,-4 4 2 0,-1 0-5 16,-2 2 5-16,-3 3-1 0,1 4 1 16,-1-1 1-16,-2 5 1 0,-1 2 0 15,4 2-3-15,-3-1 4 0,2 4-2 0,1-1 2 16,0-1 1-16,4 1-1 0,1 1-2 15,4-4 4-15,3-1-2 0,0-2 2 16,2-4-1-16,1 0-2 0,2-4 1 16,-1-2 0-16,1-4 1 0,-3 1-5 0,4-7 3 15,1-1-2-15,-5-4-1 0,-1 0-1 16,-3 0-1-16,-6 2-7 0,-2-2 8 16,-5 6 2-16,-2-2-2 0,-2 5 0 0,-1-2 0 15,-1 3 1-15,0 3-1 0,0 0-1 16,-2 6 4-16,3-1 2 0,-3 1-2 15,0 0 1-15,10 15 3 0,-4-7-2 0,0 6-1 16,3-1 2-16,0 2 0 0,-1-2 2 16,-2 2-3-16,0 0 4 0,-1 0-2 15,-3 1 2-15,-4-3-2 0,0 0-1 0,-5 1 0 16,1-3-1-16,-2 0-12 0,-6-1-21 16,2-3-33-16,-2-2-31 0,3 0-34 15,-2-5-40-15,2 0-40 0,1-6-585 16,4-1 271-16,2-3 179 0</inkml:trace>
  <inkml:trace contextRef="#ctx0" brushRef="#br0" timeOffset="225423.7357">27438 10943 147 0,'4'14'145'0,"0"5"-8"0,2 8-9 0,3 5-12 16,-2 6-8-16,3 8-8 0,1 3-11 15,-5 0-12-15,2 2-5 0,-4-1-5 16,-1-9-26-16,-1-1-20 0,-4-7-16 0,-1-1-21 16,1-3-19-16,-4-4-9 0,0-4-4 15,-1-4 4-15,-1-4-2 0,0-6 4 0,-1 0 6 16,0-7 9-16,9 0 3 16,-12-11 10-16,8 4 10 0,2-2 4 0,4-3 9 15,2 2 5-15,2-3 4 0,5 1-2 16,2 1 5-16,6 0 14 0,2-1-5 0,2 1 1 15,9-2 4-15,0 1-1 0,-3 1 2 16,3 1-6-16,-2-1 6 0,-3 1-4 16,-1 2 6-16,-4-3 6 0,0 2 9 15,-3-1 6-15,0 1 0 0,-6-1-1 0,-1 1-6 16,-3 0-3-16,-4 2-5 0,-3 1-3 16,-4 3-5-16,2 3-4 0,-12-6-2 15,4 6-4-15,8 0-2 0,-21 7-4 16,10 4-1-16,1-1 2 0,-1 2-4 0,3-1-1 15,2 3 0-15,-1-3-4 0,5 3 1 16,-1-5 1-16,3 1-2 0,3-1 0 0,1-3-2 16,3-2 0-16,1 0-2 0,3-3 0 15,-1-1 1-15,0-1-5 0,4-3 2 16,-2 0 0-16,0 0-3 0,2 2-4 16,-4-2 4-16,1 1 1 0,-3 1-4 0,1 2 1 15,-9 0 2-15,15 5-2 0,-9 1 4 16,-2 2-3-16,0 3 1 0,2 1 3 15,-2 3-1-15,2-2-6 0,0 2 1 0,0 0 1 16,0-2-8-16,-2 2-22 0,3-2-35 16,1-4-34-16,-1 0-30 0,-1-5-31 15,2 0-412-15,3-4 194 0,-1 0 128 0</inkml:trace>
  <inkml:trace contextRef="#ctx0" brushRef="#br0" timeOffset="225660.808">28284 10519 18 0,'0'0'148'15,"-8"21"-6"-15,6-5-12 0,0 2-19 0,0 4-3 16,0 4-11-16,0 5-5 0,2 1-10 15,0 8-7-15,-2 0-9 0,4 0-27 0,-4 2-33 16,4 0-44-16,-2-5-32 0,0-4-273 16,2 0 117-16,-2-1 77 0</inkml:trace>
  <inkml:trace contextRef="#ctx0" brushRef="#br0" timeOffset="226265.1163">28232 11282 16 0,'0'0'154'15,"4"-3"-5"-15,-4 3-16 0,0 0-3 0,6-1-13 16,-6 1-9-16,0 0-8 0,10 11-8 16,-5-4-8-16,0 0-6 0,-3 4-5 15,2 1-5-15,0 2-6 0,-2 2-8 0,0-1-4 16,2 0 0-16,-2 2-8 0,2-2-6 15,-1-1-6-15,-1-1-1 0,2-4 1 16,-2 1 0-16,2-2 5 0,1-2-3 16,-1-5-2-16,2 1-3 0,-6-2-3 0,19-8-2 15,-6 1 1-15,0-2-5 0,1-1-1 16,4-5-3-16,1 1-2 0,-1 1 0 16,2 1-3-16,-4 1-1 0,0 1-1 0,-4 3-1 15,1 1-1-15,-5 4 3 0,3 2 1 16,-11 0 3-16,15 8 2 0,-9-1-1 15,0 2 4-15,2 2-1 0,0 2-4 0,-2 0 11 16,2-1 5-16,2 1 1 0,1-2 3 16,-2-1 2-16,3-2 3 0,1-1-5 15,1-3 5-15,0-2-4 0,2-6-1 0,1-2 2 16,-2-1-2-16,4-7 1 0,-1-3-6 16,-4-2 1-16,5-6-5 0,-4-3-3 15,2-3-3-15,-3-2 0 0,2-6-8 0,0-5 3 16,-3 2-2-16,-2-2 0 0,-3 8-4 15,0 2-1-15,-1 5 6 0,-3 7 1 16,0 0-1-16,1 2-3 0,-3 7-4 16,0 3 3-16,0 7-5 0,0 0 6 0,-2 3 1 15,0 0 0-15,2 24 1 0,-2-10 0 16,3 5 0-16,1 2-3 0,0 4 1 16,0 5 0-16,2 4 2 0,-2 5-1 0,6-3-1 15,-4 2-1-15,0-1 1 0,0-1-8 16,0-3-25-16,1 0-32 0,-1-3-33 15,1-7-37-15,-1 1-44 0,-2-6-30 16,3-2-555-16,-5-3 257 0,0-3 170 0</inkml:trace>
  <inkml:trace contextRef="#ctx0" brushRef="#br0" timeOffset="226391.094">29025 11293 12 0,'33'-11'63'15,"-7"4"-19"-15,2 1-36 0,-1 3-52 16,-1-3 15-16,0 0 10 0</inkml:trace>
  <inkml:trace contextRef="#ctx0" brushRef="#br0" timeOffset="240097.132">29815 11089 122 0,'-13'0'130'0,"6"4"-9"0,1-1-17 0,0 2 7 15,0 1-8-15,-2 2-5 0,1-1-9 16,0 3-4-16,-1 1-8 0,4-3 1 16,0 0-6-16,-1 2-5 0,3-3 2 15,0 3 0-15,2-3 0 0,0 1 7 0,0-2-2 16,4-2-4-16,1-1-7 0,-5-3-3 16,12 3-3-16,-6-3-2 0,-6 0-4 15,18-6-3-15,-8-2-5 0,0-2-5 0,4-1-2 16,0-3-3-16,-1-3-2 0,-3 5 4 15,-1-2 3-15,0 1 0 0,-5-3-4 16,-2 5 0-16,-2-1-3 0,0 1-1 0,-2 2-4 16,-6-1-4-16,1 2-2 0,-2 1-5 15,3 3-11-15,-4 2-22 0,1 2-18 16,-1 0-15-16,1 4-22 0,0 2-18 16,1 3-22-16,0 1-18 0,0 1-19 0,1 2-12 15,0 2-417-15,3 2 197 0,0 1 130 16</inkml:trace>
  <inkml:trace contextRef="#ctx0" brushRef="#br0" timeOffset="240300.8283">29783 11359 320 0,'4'12'6'0,"-2"-1"15"0,0 0 2 15,0 1 9-15,0-3 9 0,3 3 2 0,-3-2-1 16,1-1 4-16,-1-1 2 0,0 1 7 16,0-1-1-16,0 0 4 0,0-3 8 15,0-1-2-15,0 2 10 0,-2-6 5 0,0 7-2 16,0-7-3-16,0 3-7 0,0-3-10 15,0 0-5-15,0 0-4 0,0 0-4 16,-24-7-6-16,14 4-7 0,-2 1-19 16,3-2-20-16,-2 2-25 0,3 2-28 15,0-2-44-15,-1 0-360 0,3 0 159 0,6 2 104 16</inkml:trace>
  <inkml:trace contextRef="#ctx0" brushRef="#br0" timeOffset="256683.0151">10415 12971 140 0,'7'-18'197'0,"-2"6"-15"0,-1 4-17 15,0 2-13-15,-2 0-15 0,0 1-12 16,0 3-11-16,-2 2 2 0,0 0 13 16,10 7-1-16,-3 6-4 0,4 11-5 0,-3 7-7 15,7 8-7-15,2 9-7 0,-2 1-8 16,3 17-6-16,2 4-6 0,-1-2-8 0,0 0-7 16,-6-12-5-16,1-9-4 0,-2 3-5 15,2-6-4-15,-4-1-5 0,1-8-4 16,-1-3-5-16,-1-5-2 0,-1-2-2 15,1-4-3-15,-3-4-1 0,0-2 0 16,0-2-2-16,2-7-3 0,0-4-3 0,-2-4-1 16,4-2-4-16,-1-4 1 0,4-6-4 0,-3 1-1 15,3-5-2-15,2 3 1 0,-2-1-3 16,1 1 2-16,4 2 0 0,-4 3-2 16,3 3 0-16,0 3-1 0,2 6 0 15,5 6 0-15,-2 1 2 0,6 6 1 0,-3 4-3 16,3 3 4-16,-2 2-2 0,1-3 0 15,1 1 1-15,-1-4-1 0,-2 1 0 0,3-4 0 16,-5-3 6-16,3-5 1 0,-3-1 2 16,-2-6 2-16,0-4 1 0,3-4 0 15,-4-3 0-15,2-4-3 0,-5 0 0 16,2-8-1-16,-4-2-1 0,-3-4-3 0,-1-1-3 16,-4-2 0-16,-3 1-1 0,-2-1 1 15,0 1-2-15,-4 1 3 0,2 1-7 16,0 1 2-16,0 7-2 0,0 0-2 0,0 2-9 15,2 4-5-15,2-1 1 0,0 5-6 16,7 4-9-16,-1-1-6 0,8 5-10 16,0 2-7-16,4 2-1 0,5 4 2 0,1-2 7 15,2 3 2-15,1 4 7 0,-1 3 2 16,2 4 11-16,-3 0-1 0,-4 2 5 16,1 2 1-16,-3-1 2 0,1 4 3 0,-6-1 2 15,1-1-1-15,1 2 5 0,-6-6 1 16,2 1-1-16,-2-3 4 0,1-3 2 15,2 0 3-15,-4-5-2 0,3 0 1 0,2-4 0 16,0-4 1-16,2-4 5 0,-2 0 2 16,3-5-2-16,1-1 3 0,-4-4 2 15,2 1 2-15,-1 0 1 0,-2-2 2 0,-2 1 8 16,-3 4 4-16,1-2 6 0,-2 5-4 16,-1-4-1-16,-4 4-2 0,3 1-2 0,-3 5-2 15,1-2-1-15,-7 3-4 16,15 5 1-16,-7 1 0 0,0 2-4 0,4 1 0 15,-2-1-2-15,2 3-1 0,3-4 0 16,0 2-1-16,2-1 1 0,0-1-4 0,0-1 1 16,1-2-7-16,2-1-7 0,-1-1-9 15,-2 1-10-15,2-6-6 0,-1 0-9 0,0-3-6 16,-1 0 2-16,0-1 0 0,-2-1 3 16,-1-1 5-16,2-1 2 0,-4 1 5 15,-2-1 6-15,1 1 9 0,-2-2 18 16,-3 4 16-16,0 1 9 0,1 0 1 0,-3 0-3 15,2 5 0-15,-6 1-1 0,10 0 0 16,-10 0-1-16,14 7-2 0,-6-1 1 0,2 5-3 16,1-3 0-16,0 3-2 0,1-3-2 15,1 4-1-15,0-3-3 0,0 3 1 16,-1-3-2-16,0 3-1 0,2-5 0 16,-4 1-3-16,-1-2 1 0,-1 0 0 0,0-1 4 15,1 1 0-15,0-4-3 0,-3-2 3 16,-6 0-5-16,16-4 1 0,-6 2-2 15,-2-1 1-15,0-1-4 0,0-2 2 0,1 0 3 16,0 0-5-16,1-1-2 0,1 1 1 16,-1-2 0-16,1 3-1 0,0 1 0 15,-3-2-1-15,4 4 1 0,-3-2 0 0,2 4 3 16,-1 0-2-16,3 3 2 0,-3 3 3 16,1-1-3-16,0 2 0 0,1 3 4 15,1-1-5-15,0 1 0 0,-1 0 1 0,1 1-2 16,0-1 1-16,0-3-1 0,-1 1 1 15,-2-1-1-15,4 0 0 0,-4-2-1 16,1-4 0-16,-1 2-2 0,1-3 2 16,0-3-1-16,1 0 0 0,1-3 0 0,0-1 1 15,-1-1-1-15,1-2-2 0,2 1 1 16,-2 0-5-16,1-1 0 0,-1 2 1 0,0-1 1 16,-1 1 0-16,1 3-3 0,-2 1 0 15,1 0 2-15,-1 4 2 0,-1 0 1 16,1 4-1-16,0 1 0 0,1 1 3 15,2 2-2-15,-2-1 0 0,0 3 1 0,3-2 1 16,0-1-1-16,2 1 1 0,3-2-2 16,-4-3 1-16,5 1 0 0,1 0 1 0,-2-4-5 15,4-2-4-15,2-4-4 0,-1-1-3 16,0-3-3-16,0-1-2 0,3-3-2 16,-3-3 0-16,-5 2 3 0,0 0 2 15,0 0 1-15,-6-1 6 0,-1 5 20 0,-2 0 16 16,-1 3 8-16,-3 2 3 0,-1 2 8 15,-6 4 13-15,0 0 9 0,6 19 21 0,-6-3 12 16,0 5 10-16,2 7 5 0,-2 8-4 16,4 16-6-16,1 1-11 0,2 25-10 15,5 0-5-15,0 3-5 0,6-4-9 0,1-3-3 16,2-3-9-16,2-4-5 0,-3-14-1 16,-2-11-5-16,-1-1-8 0,-2-11-2 15,0-4 1-15,-5-5-6 0,2-4-1 16,-6-4-4-16,0-10-2 0,-4-1-1 0,-2-2-6 15,0 0 1-15,-6-31-3 0,-6 8-3 16,-2-11-1-16,-5-12-2 0,-9-20 0 0,1-5-1 16,4 0-4-16,1 2 0 0,12 9 2 15,4 13-4-15,1 0-2 0,8 6 2 0,3 1-3 16,6-2 0-16,8 3 3 0,-4 10-3 16,6 1-2-16,-1 6 1 0,0 4 2 15,0 5 3-15,-3 5-1 0,-4 3-2 0,-2 3 1 16,-3 4 0-16,-2 2 3 0,-5 3-4 15,-4 1 2-15,-7 3 2 0,-2 1 1 16,-5 1-16-16,-2-2-13 0,0 0-24 16,3 0-28-16,0-2-29 0,2-4-35 0,3-2-34 15,4-3-27-15,6 0-24 0,-5-8-19 16,5 8-13-16,17-20-1 0,0 6 2 0,4-5 10 16,2-2 15-16,3 0 33 0,1 0 32 15,-1 0 37-15,2 2 42 0,-6 1 44 0,0 3 33 16,-1 4 29-16,-7 2 35 0,0 1 28 15,-4 4 13-15,0 4 16 0,-1 0 7 16,0 4-1-16,-3 2 4 0,0 2-2 16,0 0-10-16,1 4-6 0,-1 0-7 15,0 1-7-15,1 0-9 0,2 0-7 0,-3 3-6 16,2-3-15-16,2 1 3 0,2-5-4 16,0 3-4-16,3-5-3 0,0-1-9 0,2-3-3 15,1-1-2-15,0-2-6 0,0 0 0 16,0-3-3-16,-1-2-9 0,-3 2 3 15,4-1 2-15,-4-2-5 0,-2 3-1 0,0-1 4 16,-2 0-5-16,0 0-1 0,-1 2 2 16,-1 1 1-16,-8 1 0 0,18 1 3 15,-10 3 1-15,0 0-2 0,2 0 2 0,2 1-2 16,0-1 2-16,3-1 3 0,2 0 4 16,0-1 0-16,4-2-2 0,2-5 10 0,3 2-6 15,3-2 4-15,-1-3 0 0,2-4-4 16,1 1-3-16,-5 0 0 0,-4 1-7 15,0-1 4-15,-1 3 3 0,-6 1 2 0,2-1 3 16,-3 2 6-16,0 2-8 0,-6 1 5 16,0 0-10-16,-1 3 2 0,-7 0 0 15,19 4-1-15,-8 1 0 0,1 0 0 16,0 1-3-16,4-1-2 0,0 3 1 0,4 4-5 16,-6-3 1-16,3-2-2 0,1 5 2 15,-4-3-2-15,-2 1 6 0,0 1-2 0,-4-1 3 16,-2-2 3-16,-4 3 4 0,-4-2-2 15,-2 2-3-15,-4-3-2 0,-6 3-1 0,0-3-1 16,-3-3-21-16,2 1-21 0,-4 0-31 16,2-3-38-16,0-3-45 0,1-2-50 15,0 1-47-15,4-4-40 0,1-2-797 16,1-5 366-16,1-3 242 0</inkml:trace>
  <inkml:trace contextRef="#ctx0" brushRef="#br0" timeOffset="256907.9761">15553 13327 2009 0,'14'-15'67'0,"1"0"-42"0,5 1 49 16,-2 1 40-16,2 1 16 0,1 1-11 0,4 0-13 15,6-1-17-15,1 3-10 0,5-1-3 16,-1 5 5-16,-4 1-4 0,1 4 1 16,-3 0-7-16,2 6-5 0,-5 0-5 0,-1 5-4 15,-6 2-1-15,0 2-9 0,-6 4 0 16,-3 2-1-16,-2 2-8 0,-5 0 1 15,-4-1-19-15,-2 6-17 0,0-3-27 0,-3 0-46 16,-1-3-52-16,-1 2-47 0,1-1-73 16,-2-2-795-16,4 2 353 0,-4-4 232 15</inkml:trace>
  <inkml:trace contextRef="#ctx0" brushRef="#br0" timeOffset="257036.9583">16050 13893 136 0,'6'9'221'16,"1"-1"4"-16,-3 0 3 0,3-3-5 0,-3 1-11 15,2 0-19-15,-2-1-20 0,1-2-26 16,-1 0-49-16,0-2-65 0,-4-1-79 0,4 5-82 16,-4-5-456-16,0 0 199 0,0 0 131 15</inkml:trace>
  <inkml:trace contextRef="#ctx0" brushRef="#br0" timeOffset="257475.9582">11317 14758 35 0,'27'0'256'16,"-1"-2"-13"-16,12-2-15 0,23-4-16 0,32-5-10 15,37 0 0-15,16-8 1 0,15-2-3 16,12 3 0-16,52-10-11 0,8 2-6 16,4 1-12-16,-3 2 2 0,4 1-9 15,-1 1-12-15,4 0-8 0,-4 6-11 0,-49 0-10 16,-2 4-12-16,-6-3-9 0,-6 2-6 15,-13 3-15-15,-7-1-8 0,-11 4-6 0,-32 1-6 16,-6 0-7-16,-8 1-5 0,-12 3-5 16,-18-3-13-16,-14 2-4 0,-11 2-12 15,-8 0-14-15,-2 0-13 0,-5 2-15 16,-1-2-16-16,-4 0-21 0,-4 1-28 16,-1-2-26-16,-6 2-40 0,-3-1-48 0,-8 2-39 15,7 0-35-15,-7 0-734 0,0 0 345 16,0 0 228-16</inkml:trace>
  <inkml:trace contextRef="#ctx0" brushRef="#br0" timeOffset="267946.4537">18072 13474 86 0,'6'-8'146'0,"4"-1"-10"0,-1-1-8 16,0 0-4-16,-1 0-9 0,0-3-8 15,1-1-4-15,-1-2-9 0,-2-2-6 16,1-1-4-16,-2 1-4 0,-1-3-7 0,-2 2 2 15,-4-2-1-15,-2 2-4 0,-5 0-6 16,-4 4-6-16,-6 2 0 0,-7 2-1 16,-3 9-4-16,-5 2 3 0,-6 5 2 0,-6 9-3 15,1 2-3-15,1 5-9 0,5 2 1 16,5 2-4-16,12 1-1 0,4 1-3 16,6 2-1-16,7-1-3 0,8 3-7 0,3 3 3 15,4 0-5-15,6 7-1 0,0-1-2 16,6-1-2-16,-4 0-1 0,1 1-3 15,-1-1-1-15,-4-7-2 16,-2 4 1-16,0-4-2 0,-6-6-1 0,-2 1 0 0,-4-4-4 16,-4 1 3-16,-4-3-2 0,-6 1 1 15,-2-6 0-15,-10 1-4 0,1-3 2 16,-1-5-2-16,-3-2-3 0,-1-6 6 0,0 1-1 16,4-5 0-16,0-2-2 0,2 0 0 15,7-1-4-15,3-5 2 0,6-3-1 0,2 3 1 16,6-5-1-16,10 3-1 0,4-2-1 15,5 0-8-15,11-1 0 0,2 1-4 16,4 2-3-16,8-2-2 0,3 3-5 16,0-1 3-16,-5 3-1 0,-2 3 2 0,3 1 1 15,-6-1 3-15,1 2 2 0,-8-2 1 16,-2 1 4-16,-5 2 1 0,-4 1 11 16,0-2 1-16,-5 4-2 0,-2-3 3 0,-4 4 1 15,-2-2-3-15,-6 2-3 0,0 0 10 16,0 0 1-16,-4 15-2 0,0-3 4 15,-2 1 1-15,1 3 0 0,0 1-3 0,1 0 0 16,2 4 0-16,0-2-2 0,2 0-1 16,0 1 3-16,2-1-2 0,2 0-4 15,0-1 2-15,1-3-1 0,0 0-4 0,1-3 4 16,0 1-1-16,0-9 1 0,3 2-2 16,1-3 0-16,1-3 1 0,0 0-3 15,-1-3 1-15,2-5 0 0,2 1-1 0,-2-5-2 16,3 1 2-16,0-1-2 0,2-1-2 15,2-1 2-15,-4 1 0 0,4 1 0 16,-4 4-3-16,-1 0 2 0,3 2-1 16,1 3 0-16,-6 3 1 0,0 3 3 0,2 3-1 15,-2 2-2-15,1-1 2 0,-3 5-1 16,-1-1 0-16,0 0 2 0,-1 0 0 16,-2 3-1-16,0-4 0 0,-2-1 1 15,0 1 0-15,2-1 0 0,-2-1-2 0,0-2 5 16,-2-3-1-16,2 1-5 0,-4-4 2 15,0 0 2-15,0 0-2 0,15-9-1 0,-11 1 1 16,4 0-1-16,-1-5-1 0,4 2-1 16,-3-2-2-16,4 0-2 0,0-2 0 15,-2 5-1-15,0-2-2 0,1 1 0 0,0 4 1 16,1 1 2-16,-1 5 0 0,-1 1 3 16,1 0-1-16,2 6 2 0,-3-3-3 15,0 5 3-15,4-3 1 0,0 4 1 0,-1-3-4 16,4-1 4-16,-2 0-2 0,3 1-2 15,0-2 3-15,1 1 2 0,0-5-4 16,0 0 4-16,3-3 0 0,-4 1 0 0,1-2-5 16,-2-2 7-16,0 1-5 0,-2-3 1 15,-2-1 2-15,-1 1-2 0,1-3 2 16,-4 0-2-16,-3 1 1 0,0 0-1 0,-4 2-1 16,0 1 2-16,-2 3 0 15,0 4-1-15,0 0 0 0,0 0 0 0,0 0 1 16,-21 11 0-16,15 3 1 0,-1-3 0 15,3 3-3-15,2-1 2 0,0 0 0 0,2-1 0 16,4 1-1-16,2-1 3 0,3-3-1 16,2-3-1-16,1-2 0 0,1-4 1 15,2-1 0-15,2-5 3 0,4-6-5 0,-2-1 0 16,4-5 3-16,1-6 0 0,-2 4 5 16,0-7-3-16,1 1 2 0,-1-9-3 15,-2-1 2-15,0 0 1 0,-8 0-1 0,-1 2 0 16,-2 1 9-16,-3 5 8 0,-2 1 8 15,-2 4 3-15,0 2-3 0,-2 6-5 16,-2 4 1-16,0 3-2 0,-4 4-1 0,2 4-4 16,4 0 0-16,-16 18-3 0,8-2 1 15,0 6-3-15,2 4 1 0,-1 8-2 16,2 2 1-16,3 1 0 0,2-3-2 0,5 2-2 16,2-1-1-16,1-3-3 15,4-3 0-15,3-3-2 0,0-6-1 0,4-3-3 16,1-7-2-16,0-1 4 0,2-6-4 15,-1-5 2-15,4-4-3 0,0-1 3 16,7-8-1-16,-4-1 0 0,1-6-1 0,3-5 0 16,0-2 0-16,-3-3-2 0,-1-2 3 15,-2-1 1-15,-5 1 5 0,-5 5 7 16,0 5 10-16,-6 1 7 0,0 6 0 0,-6 2-1 16,-2 5-3-16,1 3-4 0,-8 5 1 15,5 2-6-15,0 0 6 0,-20 16-3 0,9 2-1 16,0 1-7-16,-3 7 2 0,1 5 0 15,3 2 0-15,-4 1-4 0,6 0 0 16,-2 1 1-16,1-1 0 0,5-4-7 16,1 0-21-16,1-4-17 0,0 2-25 0,2-6-24 15,0-2-31-15,0-1-32 0,2-2-27 16,-2-2-21-16,0-1-22 0,0-5-576 0,-2 0 270 16,2-3 178-16</inkml:trace>
  <inkml:trace contextRef="#ctx0" brushRef="#br0" timeOffset="268289.0253">17714 14666 56 0,'-28'17'170'0,"10"-3"8"0,8-4 7 0,8-3-5 15,10-1-12-15,6-3-10 0,9-3-10 16,19-3-16-16,18-3-12 0,27-4-10 16,10-3-2-16,30-4-5 0,7 0-4 0,5 1-5 15,1-1-3-15,-7 2-2 0,-6 2-4 16,-24 1-8-16,-2 0 0 0,-4 5-8 16,-8-2-5-16,-3 1-4 0,-16 3-4 0,-14-1-6 15,-10 2-6-15,-4 0-3 0,-11 2-5 16,1 0-3-16,-4-1-1 0,-7 1-4 15,-1 0-2-15,-4 2-8 0,-3-2-13 0,0 2-26 16,-3-2-37-16,-1 0-47 0,-3 0-56 16,0-1-54-16,-2-3-612 0,0-2 281 0,2 1 186 15</inkml:trace>
  <inkml:trace contextRef="#ctx0" brushRef="#br0" timeOffset="268610.9671">20995 13134 144 0,'12'-15'141'16,"-1"2"-6"-16,0 4 0 0,-3 1-10 0,2 2-6 15,1 1-9-15,-2 3-9 0,-1-1-2 16,3 2 2-16,-11 1-8 0,14 6 4 0,-5 1-2 16,0 3-7-16,-3 3-6 0,0 2-6 15,-2 2-5-15,-2 2-10 0,0 0-4 16,-2 5-6-16,0-2-4 0,-2 5-5 16,0-4-5-16,-2 1-16 0,0 1-25 0,0-2-34 15,2 2-47-15,-2-2-37 0,-3-2-41 16,0 1-421-16,3-2 199 0,-8 0 131 15</inkml:trace>
  <inkml:trace contextRef="#ctx0" brushRef="#br0" timeOffset="268752.1424">20926 13918 115 0,'4'7'213'16,"0"-1"-22"-16,0-2-17 0,-2 1-17 0,-2-5-11 15,6 4-15-15,-6-4-18 0,6 0-30 16,-6 0-56-16,0 0-62 0,11-4-80 15,-11 4-293-15,4-7 138 0,-6 1 92 16</inkml:trace>
  <inkml:trace contextRef="#ctx0" brushRef="#br0" timeOffset="280230.0821">22338 13464 127 0,'0'0'156'0,"0"0"-5"15,-4 4-23-15,4-4 10 0,0 0 11 16,0 0 4-16,26 6-8 0,-5-6-3 15,15 2-6-15,17-2-11 0,35 0-11 16,17-2-9-16,6 2-7 0,10-2-10 0,21 4-8 16,-25-2-7-16,-6 2-7 0,-2 1-9 15,-10 0-2-15,-8-2-7 0,-21-1-7 0,-15 2-7 16,-12 0-7-16,-9-2-22 0,-12 0-33 16,-2 0-35-16,-10-2-31 0,-3 2-36 15,-7 0-25-15,0 0-28 0,-19-11-425 16,1 3 206-16,-2-1 137 0</inkml:trace>
  <inkml:trace contextRef="#ctx0" brushRef="#br0" timeOffset="280485.1483">23446 13308 280 0,'-32'-19'17'0,"8"2"17"16,8 6 19-16,4-1 0 0,0 3 15 0,6 1-1 15,4 3 3-15,2-1 6 0,6 1 8 16,8 4 3-16,0 1 4 0,11 1 3 16,7 7-4-16,6 2-3 0,11 5-4 0,-1 2-7 15,18 8-2-15,-5 3-10 0,-12-1-6 16,-9-2 1-16,-6 1-4 0,-4 5-3 15,-7-6 5-15,-8 4-1 0,-8-3-2 0,-5 3 1 16,-6-2 1-16,-12 3-3 0,-2 0 0 16,-14 3-5-16,-5-5-5 0,-17 9-1 15,-5-6-6-15,-5-6-2 0,9-4-2 16,4-4-5-16,3-5-2 0,7-3-5 0,5 0-3 16,8-4-18-16,3-1-33 0,6-1-34 15,8 0-38-15,5-3-42 0,6 0-38 16,0 0-473-16,19-14 224 0,3 7 148 0</inkml:trace>
  <inkml:trace contextRef="#ctx0" brushRef="#br0" timeOffset="281786.9498">25148 13045 132 0,'-5'-5'182'0,"1"2"-15"15,4 3-3-15,-21 6-7 0,6 6-8 16,-3 3-6-16,-4 12 0 0,-5 5-8 0,-7 19-3 16,0 5-10-16,2 3-11 0,7 1-5 15,5-6-8-15,8-6-9 0,4 1-4 16,5-8-3-16,8 3-4 0,1-5 2 15,10 5-1-15,6-6 0 0,3-6 0 0,7-5-4 16,6-4-4-16,5-9-4 0,-5-6-4 16,4-5 0-16,3-3-6 0,-1-8-4 0,3-4-3 15,1-4-9-15,-5-8-1 0,11-10-9 16,-7-9-1-16,-7-6-4 0,-8-7-2 16,-11-7-5-16,-8 6-4 0,-11 2-1 15,-9-1-5-15,-5-16 0 0,-15 1-6 0,-9 2 4 16,-7 8 1-16,-3 6-1 15,-5 3-4-15,-3 11 2 0,-2 5 4 0,7 9-5 16,4 10 1-16,1 2 2 0,6 9-3 0,4 4 0 16,3 4 0-16,1 6 0 0,6 1 0 15,1 5 1-15,9 3-1 0,2 4-4 16,8 2 2-16,6 2 1 0,7 6-8 0,8 0-6 16,8 6-6-16,5-4-8 0,16 10-4 15,5-6-4-15,-6-7 0 0,-1-8-4 16,2-3-2-16,3-3-1 0,3-3 2 15,0-2 7-15,1-3 3 0,-6-2-6 0,-3-1 11 16,-2-1 2-16,-1 0 0 0,-5 0 4 16,-7-1 0-16,1 1 2 0,-2 0 4 0,-1 4 3 15,-4-1 1-15,0 5-1 0,-1 1 6 16,-6 2 3-16,2 2 4 0,-6 2-2 16,-1 3 0-16,-3-1 0 0,1-3 2 15,-5 1 0-15,3-3-1 0,-3-1 1 0,2 0-3 16,-2-4 4-16,0-1 7 0,0-1 2 15,3-3-5-15,2-1 0 0,1-5 2 0,3-3-3 16,2 1 0-16,2-4-3 0,1 0 0 16,2-1-1-16,-4 1-2 0,4-1 1 15,-3 3-3-15,-1 0 0 0,2 3 0 16,-2 2 3-16,2 2-4 0,-2 2-1 16,5 2-1-16,1 3 6 0,-4-1-1 0,4 4 2 15,1-1 1-15,-2-1-3 0,4 0 0 16,1 0-1-16,0-3-1 0,1 0 1 15,1-1 0-15,3-7 1 0,-3 0-2 0,4-4 0 16,-3-4 2-16,3-3-1 0,-2-4 1 16,0-6-1-16,1-4-1 0,-1-7 0 15,-5-4-3-15,-2-5-1 0,-4-3-1 0,-4-1-1 16,0-3 2-16,-9 8-6 0,0 3 5 16,-4 6 3-16,3 1-1 0,-3 5 1 15,1 9-2-15,-3 5 3 0,0 7 0 0,0 4 3 16,0 0-6-16,-3 24 8 0,3-3-3 15,3 8 2-15,-1 9 1 0,-2 4-1 0,2 10 2 16,2 3-7-16,0 1 9 0,-2-1-3 16,2 2 2-16,0-2 1 0,2-2-5 15,-1-3 4-15,0-10-5 0,-3-8 1 16,-2-2-1-16,2-2-1 0,-2-9 0 0,0-4-7 16,-4-6-1-16,-1-7-3 0,-4-4-2 15,9 2 3-15,-14-19-3 0,6 4 2 16,-1-7-2-16,0-3 3 0,3-3-2 15,4 0 2-15,4 1 0 0,2-2 2 0,9 1-2 16,2 1 0-16,3 5 0 0,4-1 4 16,3 4 1-16,3 4 1 0,-2 5-5 0,-4 2 2 15,2 6 2-15,-1 2 3 0,1 4 2 16,-2 3 1-16,2 3-2 0,-5 4 1 16,3 0 0-16,-6 3 2 0,1-3-4 15,2 2 3-15,-2-1-1 0,0-2 0 0,-2 1 2 16,3-3 0-16,0-1 0 0,1-5 1 15,0-1 0-15,2-2 2 0,1-4-3 0,0 0 2 16,2-5 1-16,-3-3 1 0,1 0-2 16,-4-3 3-16,-3-2-1 0,-2 0-1 15,-3-4 1-15,-6 2-4 0,-1-1-3 16,-6 0 4-16,-3 4 0 0,-4-1-2 16,-3-3 1-16,-4 5-4 0,-2 2 3 0,-2 1-1 15,0 2 0-15,1 3-1 0,4 1-15 0,-4 2-17 16,6-2-25-16,-1 2-27 0,4 2-17 15,1-1-22 1,10 1-22-16,-11-3-16 0,11 3-19 0,2-4-3 0,-2 4 3 16,15-11 2-16,-2 5-370 0,4-2 187 0,1-4 123 15</inkml:trace>
  <inkml:trace contextRef="#ctx0" brushRef="#br0" timeOffset="282998.1956">27452 13300 874 0,'30'-26'-45'0,"-7"-1"24"0,-1 2 23 16,-4 3 19-16,0-3 9 0,-1 2 28 15,0-2 14-15,-5 6 4 0,1 2 12 0,-3 4 5 16,0-1 2-16,-2 3-11 0,-2 1-3 15,0 4-7-15,-2 6 1 0,-4 0-2 0,7 14-2 16,-3-1-4-16,-2 5-5 0,0 4-4 16,-2 7-5-16,2 3-5 0,-2 0-9 15,-2 3 2-15,2-1-3 0,2 0-4 16,-2-3-3-16,5-1-5 0,1-1 0 0,-2-4-7 16,3-3 2-16,-1-1-2 0,2-5-1 15,0-3-3-15,4-3-1 0,-2-3-1 16,0-3-5-16,3-4 2 0,-2 0-3 15,2-2 0-15,-1-2-1 0,1 0-1 0,0-1 0 16,-1-1-3-16,-1 2 4 0,0 0-4 16,-3 1 1-16,0-1-3 0,-1 4 1 0,-7 0 1 15,15 0-1-15,-9 4 1 0,-2 2 0 16,3-1 0-16,-1 3-2 0,-2-1 3 16,4 3 0-16,-2 1-1 0,4-1-1 15,0 0 1-15,-2-3 0 0,7 2 1 0,-2-3 2 16,2 0-3-16,1-2 0 0,0-1 0 15,0-1 1-15,-1-2-1 0,2-2-3 0,0-1 3 16,-2-3-2-16,-2-2 1 0,-1 0 1 16,-4-1-2-16,2-1 0 0,-8-1-2 15,-2 0-1-15,-4-1 4 0,-4 1-2 16,0-1 1-16,0 3-2 0,-4-1 0 0,-2 3-1 16,0 1 3-16,-1 4-1 0,-2 0-5 15,4 2-9-15,3 2-5 0,-3 2-12 16,2 0-11-16,7 2-3 0,-2-1-6 15,6-1-10-15,0 4 3 0,4-3-7 0,4 1-9 16,6 0 6-16,2 0 13 0,3-3 0 16,2 1 5-16,2-2 9 0,7-2 2 0,0 0 2 15,-1 0 6-15,1-4 8 0,0-1 4 16,-5 1 17-16,-1-4 17 0,-6 0 10 16,-2 3 7-16,-4-3 11 0,0 1 3 15,-5 1 4-15,2-2 1 0,-5 2 1 0,0 3-3 16,0-1-4-16,1 1-3 0,-1-2-5 15,-4 5 2-15,0 0-2 0,12 8 3 0,-8-2-1 16,3 3 8-16,2 1 4 0,3 7-2 16,3 2-4-16,-2 2 1 0,4 1 0 15,-3 8-5-15,-1-3 0 0,2 6-7 16,-1 1 4-16,4 9-4 0,-6 0-2 0,1-1-2 16,-4-1-4-16,-3-2-3 0,-4-1-3 15,-4 2-1-15,-4-4-1 0,-3-1 1 16,-2-3-4-16,-3-3 1 0,-4-7-3 15,0-2 0-15,1-9-5 0,0-3 1 0,0-5-5 16,4-4 2-16,2-7-1 0,1-4 1 16,6-3-2-16,4-6 0 0,4-5-2 0,6-4-1 15,8-3 1-15,3-3-1 0,4 0-3 16,16-12 1-16,-1 4 0 0,5 0 0 16,-8 10-1-16,-1 5 1 0,2 1-4 15,-2 3 6-15,0 1-4 0,-7 5 3 0,1 1-1 16,-4 0 0-16,-5 7 2 0,-1 0 0 15,-4 0-2-15,-1 3 2 0,-2 1-2 16,-1 3 2-16,-3 2 1 0,1 2 1 0,-10 0-3 16,16 6 1-16,-8-2 2 0,0 2-4 15,2 0 2-15,1 1 2 0,0 2 0 16,1-1 1-16,-1-2-3 0,4-1 2 0,0-2-1 16,-1 2-1-16,4-5-1 0,-4 0 1 15,3-2 0-15,-2-2 2 0,0-2-3 16,-1-1 2-16,-2-4 0 0,0 3-1 15,-4-1 1-15,1 0 3 0,-3 2-1 0,1-1 6 16,-3 0-2-16,0 4 0 0,-2 1 0 16,-2 3-1-16,0 0 2 0,0 0 2 0,0 0 0 15,-8 17 6-15,3-6 3 0,1 3-4 16,2 3 4-16,0 2 1 0,0 3 3 16,0 5 2-16,2 2-1 0,-3 1-3 15,3 8 2-15,-2 2-3 0,-2 1-2 0,-2 0 0 16,2 3-6-16,-4 3 4 0,-2-1-7 15,-2 1 3-15,-3-6-2 0,0 1 0 16,1-10-3-16,-3 1 1 0,-5-5 2 16,0-3-2-16,-6-4 2 0,-2-2-8 15,-3-8 3-15,-2-1 0 0,1-6 0 0,0-4 0 16,-4-5-12-16,3-4 13 0,-1-4-6 0,4-4 3 16,4-4-4-16,7-4-4 0,0-8-21 15,8-3-22-15,7 1-33 0,4-3-27 16,8-2-25-16,2 2-48 0,10-6-53 15,-2 0-658-15,8 2 303 0,-1 4 201 0</inkml:trace>
  <inkml:trace contextRef="#ctx0" brushRef="#br0" timeOffset="283773.1777">30420 13329 26 0,'0'-4'163'0,"0"4"-9"0,0 0-11 16,0 0-9-16,0 0-8 0,-6 19-14 0,6-10-9 15,0 4-8-15,2 4-12 0,5-3-5 16,1 5-5-16,2 1-8 0,5-1-8 15,2-2-1-15,2 0-7 0,3-2-7 16,-4-1-3-16,3-5-4 0,1-2-1 0,-6-2-3 16,0-4-3-16,-4-2-1 0,-4-5 2 15,-1-4-6-15,-5 1 2 0,-6-7-9 16,-7-3 0-16,-3-2-2 0,-12-3 0 16,1 1 2-16,-7-4 1 0,2 7 4 0,3 0 4 15,1 1-2-15,8 4-2 0,-2 2-1 16,6-1-4-16,2 5 2 0,8-1-5 15,6 3 1-15,6-1-4 0,6 0 4 0,7-1-6 16,5 1 2-16,8-2-3 0,0-4 1 16,7 0-3-16,7-6 0 0,-9 1-1 15,3-3-1-15,-3-3-3 0,-1-2 1 16,-4-3 0-16,-2-2 5 0,-7-2-1 0,-8 4 18 16,-2 2 2-16,-7 6 4 0,-2 1 0 15,-2 3 4-15,-4 3-5 0,-4 8-1 0,0 5 0 16,4 2 5-16,-16 9 4 15,5 6 4-15,2 10 8 0,-3 8 0 0,1 12 0 16,3 9 7-16,-1 20-7 0,-2 6-1 16,5 2 1-16,-2 7-7 0,2-1-1 0,-1 6-6 15,0-5-3-15,1-2-1 0,0-1-1 16,2-4-4-16,-1-13-4 0,3-13-1 16,-4-1 0-16,-2-6-1 0,1-9-3 15,-4-4 1-15,-3-4-5 0,-6-5 1 0,-2-6-2 16,-4-4 1-16,-1-8-3 0,-3-6 2 15,0-6 5-15,-5-6 6 0,1-8-2 16,0-7 3-16,4-7 0 0,3-4 2 0,11 3 1 16,6-2 4-16,8 3-4 0,6 0-5 15,4-5-2-15,12 0-2 0,3 2-3 16,7 4-2-16,2-1 0 0,4 5 0 16,-3 2 0-16,3-1-3 0,-4 8 2 0,-3 1-6 15,1 1 1-15,-4 3-1 0,-3 0-9 16,-4 3-17-16,0 0-18 0,-2 1-31 15,-2 0-41-15,-3 2-39 0,-1 3-42 0,-2-1-34 16,-1 2-34-16,-2-2-610 0,-6 4 296 16,4-5 195-16</inkml:trace>
  <inkml:trace contextRef="#ctx0" brushRef="#br0" timeOffset="285023.2472">23740 14793 161 0,'-4'-4'144'0,"4"4"-7"0,-4-3-12 15,4 3-7-15,0 16-7 0,0-2-5 0,2 8-5 16,4 6-9-16,-2 7-14 0,2 1-3 15,-1 6-6-15,-1 1-8 0,1 11-6 16,-1-5-3-16,0 5-6 0,-2-12-10 16,0 2-11-16,-2-2-15 0,0-2-20 0,-2-3-17 15,0-6-21-15,-2 2-2 0,0-10-9 16,-5-3-2-16,0-3-8 0,-3-5 5 16,-3-3 5-16,-4-7 9 0,0-2 4 15,-3-2 5-15,-5-5 12 0,2-3 11 0,0 0 18 16,1 3 8-16,3-6 14 0,0 5-4 15,6-4 10-15,5 2-8 0,3-2 4 0,4 2 7 16,6 1-6-16,4-3-4 16,3 1 1-16,7-3 1 0,4 1 0 0,2 0-2 15,5-1 4-15,6-7 6 0,3 0-1 16,4-2 1-16,-1-1-3 0,-2-4 7 0,11-13-12 16,-11 9 5-16,-8 3 8 0,-7 5 2 15,0 2 9-15,-6 4 11 0,-3 0-1 16,-2 5 2-16,-2 4-7 0,-6 0-8 15,0 5 2-15,-4 4-2 0,0 0-7 0,0 0-4 16,-12 14 0-16,8 0-1 0,0 5-4 16,-2 2-3-16,0-2 1 0,2 2-6 0,4 1-1 15,0-1 0-15,0 1-2 0,2-4 2 16,0-1-4-16,4 1 0 0,-2-4 3 16,4-3-2-16,0-2 2 0,3-4-3 15,2-2-1-15,-1-5-3 0,5 1 1 0,3-4-3 16,0-4-3-16,2-1 1 0,-1 1 0 15,0-1-2-15,0 1 0 0,-2 3 0 16,0 3-2-16,-2-1 1 0,-2 4-4 0,2 4 6 16,-3 5-4-16,4 0 2 0,-4 9 1 15,3-5 2-15,-2 5-2 0,2 0-2 16,0 1 2-16,2-6 0 0,7 8 3 0,-1-8 5 16,-1-1 11-16,2-1 4 0,2-6 1 15,0 2 1-15,1-3 0 0,1-4-2 16,-3-4-1-16,1-3-3 0,0-1 0 15,-3-2-2-15,-2-1-3 0,-2-4-1 16,1-1-1-16,-6 1 0 0,0-4 0 0,-6 1 0 16,-2 0 1-16,-6 5-1 0,1-1-2 15,-6 3-1-15,-1 0 1 0,-2 4-2 0,-2 4 1 16,-4 3 2-16,2 0 0 0,2 3 0 16,-2 1-1-16,3 3-2 0,0 4 2 15,3-2 1-15,2 3 3 0,4-2-2 0,2 3 3 16,5-1 7-16,6 4-1 0,1-3 1 15,6-2 0-15,3-1-3 0,3 1 5 16,4-3-1-16,-1-2 5 0,7-2-3 16,2 2 2-16,-3-3 4 0,-1-3-9 0,0 0 0 15,-5 0-1-15,1 2-3 0,-2-2-6 16,-5 0 10-16,-4-2 2 0,-2 4 3 16,-1-2 7-16,-4 0 1 0,-1 0 0 15,0 0-8-15,-3 0-3 0,1 0 0 0,-11 0-9 16,14 0-8-16,-14 0-18 0,11 0-30 15,-11 0-34-15,11-2-52 0,-11 2-58 0,10 0-67 16,-4-6-61-16,1 3-700 0,2-5 342 16,1 1 227-16</inkml:trace>
  <inkml:trace contextRef="#ctx0" brushRef="#br0" timeOffset="286058.349">26670 15055 99 0,'2'-9'187'16,"0"-1"-8"-16,-4 3-7 0,0-1-6 16,-3-4-12-16,-3 5-12 0,-3-2-12 0,-3 6-11 15,-4 1-13-15,-2 2-5 0,-8 5-8 16,-2 4-8-16,-1 4-7 0,-3 6-6 15,-1 5-5-15,4 0-7 0,8 1-4 16,2 3-6-16,5 2-7 0,6-7-2 0,8 1-4 16,2-2 1-16,8-1 0 0,3-3 1 15,6-2 2-15,4-10 5 0,1-2 6 0,0-4 2 16,6-8 5-16,6-1-2 0,-1-11-1 16,4-2-3-16,1-6-3 0,6-13-4 15,-1-5-6-15,-11 4 0 0,1-7-7 16,-7 1-6-16,-8 3 0 0,-2 1-7 0,-6-4-1 15,-4 7-3-15,-2 2 1 0,-2 9-6 16,-4-2 9-16,0 5-1 0,0 6-1 16,-2 5-4-16,-2 7-3 0,-2 8 0 15,-1 4-1-15,-2 7 2 0,-1 9-2 0,1 11 2 16,-1 4-4-16,1 9-1 0,6 6 2 16,1 2 0-16,4 0 2 0,4 3-3 15,5-2-1-15,2-5 0 0,3 0-1 0,3-5 0 16,3-5-3-16,-4-9-2 0,6-3 0 15,-1-4 0-15,0-8-1 16,2-3 1-16,1-4-1 0,-4-4 0 0,4-4-1 0,-5-1-4 16,0-2 4-16,2-3-1 0,-2 1 0 15,-4-4 2-15,-2 2-2 0,-1 5-1 16,-1-2 3-16,-2 2-2 0,-3 4 5 16,-6 0-5-16,0 0 2 0,8 10-2 0,-8 0 2 15,0-4 2-15,0 9 0 0,0-2-1 16,2 1-3-16,2-1 3 0,3 2 0 0,2 1 4 15,1-3-7-15,9-2 6 0,0 1-4 16,2-3 2-16,3-5 3 0,1-1 0 16,-2-3 0-16,4 0-3 0,-1-7 2 15,-2 1 2-15,-1-2-1 0,-5-4-1 0,0-2 2 16,-4-1 0-16,-5 2-3 0,-5-6-1 16,-1 0 4-16,-8 2-3 0,-8-4-4 15,-3 1 3-15,-10 0 2 0,-6 3-2 16,-3 1-2-16,-1 0 2 0,-3 6-3 0,1 2 2 15,0 1 0-15,7 4-3 0,-1 0 0 16,6 3-11-16,3 3-8 0,1-3-20 0,6 3-28 16,4 2-28-16,2 1-30 0,6 1-27 15,6-1-52-15,4 2-51 0,8-1-565 16,0-2 280-16,6 0 184 0</inkml:trace>
  <inkml:trace contextRef="#ctx0" brushRef="#br0" timeOffset="287513.8932">27852 15089 153 0,'-4'-9'194'0,"4"9"-17"16,-2-4-13-16,2 4-19 0,0 0-15 0,0 0-10 15,0 0-13-15,-12 10-7 0,12-3-12 16,-4 2-7-16,2 1-11 0,0 3-4 16,-1-1-7-16,1 1-3 0,0 2-10 15,2-5-3-15,-3 1-5 0,3-1-3 0,-2-1-3 16,2-2-5-16,-2 2 3 0,2-3 3 15,2-3-3-15,-2-3-1 0,0 0 2 16,0 0 1-16,16-9-1 0,-10 0-3 0,2 2 0 16,0 1-2-16,2-9-2 0,0 3 1 15,0 2-2-15,3-2-4 0,-2 3-1 16,2-1 0-16,-3 2-4 0,4-1 0 16,0 5-6-16,-4-2 5 0,0 6-2 0,3 0 0 15,0 3 0-15,-2 0-2 0,1 7-5 16,1 1 6-16,4-1-1 0,-5 3-1 15,1 1 1-15,-2-1-3 0,4 2 2 0,-5-2-1 16,-2 1-1-16,4-3-2 0,-6-2-4 16,0 0 6-16,0-2 1 0,0 2 8 15,1-4 12-15,-2-2 4 0,-1 0-6 0,-4-3 2 16,0 0-4-16,10-8-4 0,-6-1-4 16,1 2 1-16,3-5-3 0,0-1 0 15,3-2-3-15,0-1 1 0,3-2-4 0,2-1 0 16,-2 4-1-16,1-1-1 0,0 3-2 15,-2 5 0-15,-1-3-1 0,-2 5 1 16,2 2 0-16,-2 4-2 0,-2 2 3 0,3 4-2 16,-5 1 0-16,5 1 0 0,-3 0 3 15,3 3 0-15,-1-1-2 0,2-1-1 16,0 3 2-16,2-5-1 0,6 3 1 16,1-3 0-16,5-2-2 0,0 3 0 15,6-8 0-15,3 0 0 0,1 0 0 0,4-6-2 16,-1 1-1-16,-3 0-2 0,1 1 3 15,-1-6 1-15,-8 0 0 0,-1 3 1 16,-4-1-2-16,-2-5 1 0,-3 5 2 0,-6-3 1 16,-4 1-1-16,-2 3 3 0,-6-2-1 15,-4 3 0-15,-6 2 0 0,-2-4-3 0,-8 8 0 16,1-3 3-16,-2 6-4 0,-2-3-1 16,-3 4 3-16,1 3 0 0,6-4 0 15,0 4-2-15,-1-3-1 0,6 2 2 16,4 2 1-16,0-3-1 0,4 1 0 0,4-1 0 15,4 3-6-15,-2-8 7 0,14 2-2 16,-4 0 1-16,4-4-1 0,-1 2 1 16,4-2-1-16,0-2 2 0,-2 0-5 15,0 1 5-15,-1-1-3 0,0 0-2 0,-4 2 5 16,-2 2 0-16,3-3-3 0,-3 3 1 16,-1-3-1-16,-7 3-2 0,11 3 4 15,-9 0-2-15,0 3-2 0,-2 1 3 0,2-3 0 16,-2 4-1-16,2 1 2 0,0-1-2 15,2 2 1-15,0-3-4 0,4 3 5 16,4-3-1-16,0 0-2 0,3-1 3 0,2-1 0 16,0-4-1-16,1 2-2 0,4-3 1 15,-1-4 1-15,0 2 0 0,0-1-3 16,3-5 4-16,-6 3-1 0,2-2-4 0,1-1 0 16,-6 2 4-16,2-1 0 0,-5-3 0 15,0 3-1-15,-4-1 3 0,0 2 0 16,0 2-2-16,-1-3 3 0,-1 3 2 15,-2 2-3-15,1-1-1 0,-5 3 1 0,0 0-3 16,0 0 3-16,0 0-5 0,2 11 5 16,-2-6-3-16,0 3 4 0,0-1-3 15,2 2 0-15,0-2-3 0,2-2 2 0,3 4 4 16,-3-5-1-16,4 3-1 0,2-5 0 16,2 1 0-16,0-1-2 0,1-2 1 15,2 0-1-15,2-2 3 0,-1 1-5 16,2-3 3-16,-4 0-2 0,1-2 2 0,2 2-7 15,-2-3 7-15,0 1-3 0,-4 1 3 16,1-1-2-16,-2 0 3 0,-1 2-2 16,0 4 1-16,-3-6-1 0,0 4 0 0,0 2-1 15,-6 0 1-15,13 2 2 0,-9 4-3 16,1-2 2-16,-1 5 2 0,0-3-4 16,1 2 1-16,1-1 1 0,-2 0 1 0,0 0-2 15,0-2 2-15,2 2-1 0,2-5 3 16,-2 1-4-16,2 0-1 0,4-6 2 15,-1-2-1-15,6 2-1 0,-2-4 3 16,4 1-2-16,-2-1 2 0,2 1 0 0,-2-2-2 16,2 2-2-16,0 2 2 0,0 1 1 15,1 0-2-15,-2 3 1 0,1 0 2 16,1 6-2-16,0-2-4 0,2 6 6 0,1-3-2 16,-4 3 2-16,2-1-2 0,1 0 1 15,-2 2-10-15,0-3-13 0,-4 1-26 0,-1-1-25 16,0-1-21-16,-4-3-26 15,-1-3-44-15,-2-1-29 0,-8 0-22 0,10-5-491 16,-15-2 240-16,-2-6 158 0</inkml:trace>
  <inkml:trace contextRef="#ctx0" brushRef="#br0" timeOffset="287717.3176">29294 14676 79 0,'-42'-6'107'0,"10"6"-4"0,7 0-3 16,3 0-10-16,8 2-4 0,1 2 0 15,9 3 2-15,-1-3-2 0,5 2-2 16,5 0-5-16,1-1-6 0,1 1-7 16,1-2-4-16,0 2-5 0,0-3-4 0,0-1 3 15,-8-2-9-15,8 0-2 0,-8 0-9 16,4-5-11-16,-4 5-13 0,0 0-17 16,-12-12-29-16,7 11-28 0,5 1-34 0,-13-3-354 15,13 3 153-15,-12 4 101 0</inkml:trace>
  <inkml:trace contextRef="#ctx0" brushRef="#br0" timeOffset="287874.9926">30078 15147 159 0,'6'1'168'0,"-4"1"-9"0,-2-2-22 16,6 2-14-16,-6-2-48 0,0 0-66 0,0 0-292 15,0 0 97-15,0 0 63 0</inkml:trace>
  <inkml:trace contextRef="#ctx0" brushRef="#br0" timeOffset="299205.0316">2747 16231 72 0,'2'-7'177'0,"-2"7"-11"0,0-7-12 16,0 7-13-16,4-6-9 0,-4 6-6 0,2-6-3 16,-2 6-3-16,3-1-1 0,-3 1-6 15,0 0-4-15,0 0 0 0,0 0-1 0,0 0-2 16,10 13-4-16,-6-1-3 0,-2 7-4 15,2 7-4-15,-2 6-7 16,-2 10-7-16,3 0-5 0,-6 14-7 0,1-1-1 16,-2 2-4-16,-2 2-2 0,2-3-3 0,-2-7-3 15,1-8-5-15,1-2-3 0,2-5-5 16,2-5-3-16,0-2-3 0,6-7-3 16,7-2 1-16,4-7-2 0,8-1 2 0,5-7-3 15,6-3-8-15,7-6-2 0,7-1-3 16,3-1-1-16,-2-3-1 0,-1 1-3 15,-7 3 2-15,-3-3-11 0,-2 2-10 0,-6 7-6 16,-3-5-7-16,-5 5-8 0,-3 1-9 16,0 0-18-16,-6 1-26 0,-3 5-14 15,-2-5-23-15,-4 7-10 0,-2 2-8 0,-4-3-6 16,-4 1 4-16,2-2 7 0,-4 1 6 16,-2 1 5-16,2-2 4 0,-2-2 16 15,0-1 5-15,-1-3 6 0,9 0 11 16,-19-3 8-16,8-1 13 0,1-4 14 0,0-5 19 15,-4-1 12-15,2-3 24 0,-1 1 12 16,2-4 16-16,-1 1 24 0,-1 2 11 0,1-2 15 16,3 3 11-16,-2 3 5 0,3 0 3 15,0-1 2-15,-1 3-2 0,2 1-2 16,3 3-8-16,-2-1-5 0,2 2-7 16,2 6-2-16,2 0-4 0,0 0 0 0,4 14-5 15,2 1-3-15,3 6-2 0,-1 4 0 16,3 5-2-16,1 2-6 0,2 4-1 0,-4-1-5 15,2 2-7-15,1 0-8 0,-2-2-4 16,2-2-4-16,-5 3 0 0,2-2-3 16,-2-4-2-16,2 1-13 0,-6-9-18 15,2 5-23-15,-2-4-28 0,-2-3-38 0,0-7-34 16,0 1-45-16,-2-2-25 0,0-4-26 16,-4-8-633-16,4 0 291 0,0 0 193 0</inkml:trace>
  <inkml:trace contextRef="#ctx0" brushRef="#br0" timeOffset="299707.0825">2907 15963 128 0,'-24'-26'161'0,"-4"5"-3"0,1 7-10 15,1 4-10-15,-2 5-3 0,-1 2-6 16,-5 6-10-16,-6 5 1 0,-11 7-3 0,-13 14-4 15,-1 11 0-15,1 5-6 0,3 11-2 16,-4 20-2-16,5 8 3 0,9 17 2 16,7 4 0-16,12 5-9 0,9 13-1 15,8-6-1-15,10 7-8 0,10-20-3 0,10 19-8 16,10-5-8-16,11-14 0 0,6-3-6 16,7-9-2-16,11-6-9 0,5-14-3 0,9-4-2 15,9-7-6-15,8-6-1 0,4-14-2 16,8-5-3-16,-12-11-6 0,8-10-2 15,-2-3-2-15,2-11-4 0,-2-6 6 16,-4-3-8-16,0-7-3 0,-4-12 0 0,-6 0-4 16,-9-7-4-16,-7-8 1 0,-5-4 8 15,-11-3-14-15,-7-2 1 0,-10-9 3 0,-9-1-3 16,-11 6-4-16,-10 5 1 0,-8-11 3 16,-14-16 3-16,-11-5-8 0,-13-14 3 15,-12 6-8-15,-5 1 0 0,-10 6 3 16,-5 8-4-16,-5 7-2 0,-2 5 7 0,-3 8-4 15,8 14 0-15,-2 5-1 0,-3 10 0 16,0-1-3-16,-3 12 4 0,3 1-2 16,10 9-2-16,5 3-8 0,0 2-9 0,0 5-16 15,3-3-24-15,-19 12-27 0,18-7-31 16,13 1-33-16,12 2-27 0,4-1-28 0,12-1-21 16,6-1-578-16,11-1 276 0,6-2 182 15</inkml:trace>
  <inkml:trace contextRef="#ctx0" brushRef="#br0" timeOffset="299844.7139">3776 16358 12 0,'0'0'61'0,"0"0"-36"15,0 0-59-15,-32 11 12 0,21-5 7 0</inkml:trace>
  <inkml:trace contextRef="#ctx0" brushRef="#br0" timeOffset="302471.1068">6779 16162 157 0,'-4'-6'158'0,"0"-5"-11"0,0 3-6 0,2-2-6 16,-2-1 1-16,1 0-5 0,1-1-3 16,-1-1-8-16,1 6 5 0,0-5-2 15,0 5-2-15,0-1-9 0,0-1-13 0,2 9-6 16,0 0-8-16,-10 17 3 0,3-3 2 16,-1 19 2-16,-3 11 3 0,-4 28-6 15,-1 9 1-15,-2 11-7 0,-2 19-8 16,-2 6-4-16,-1-2-6 0,1-8-4 0,6-20-11 15,-3 1-1-15,-2-10-3 0,0-5-4 16,1-22-3-16,6-6 6 0,-4-14 9 0,4 2-6 16,-3-11 2-16,2-4-3 0,2-11-5 15,1-5-4-15,-1-4-3 0,0-5-5 16,1-7-6-16,1-7 0 0,5-4-8 16,1 3 0-16,5-6-1 0,2 1 0 0,5 2-4 15,1 2-7-15,1-2 3 0,5 4 0 16,4 6-1-16,0 4 1 0,4 7-1 0,1 0 1 15,3 8-3-15,1 3 3 0,5 1 0 16,0 5 2-16,2 1-9 0,-3-1 2 16,3 2 4-16,-4 0-5 0,1-1 3 15,-1-1-3-15,0-1 2 0,-3-4-11 0,-2 0-18 16,1-2-21-16,-3-1-30 0,-1-5-36 16,-2-1-40-16,-1-5-41 0,1 0-51 15,-6-8-732-15,2 0 333 0,-8-7 219 0</inkml:trace>
  <inkml:trace contextRef="#ctx0" brushRef="#br0" timeOffset="302626.364">6805 16706 66 0,'0'0'154'16,"0"-7"-7"-16,0 7-14 0,10-6-10 0,-1 6-12 15,3-6-12-15,1 5-13 0,2-4-10 16,3 3-28-16,2-3-48 0,-3 4-68 15,0-5-264-15,-2 4 113 0,-3-7 74 0</inkml:trace>
  <inkml:trace contextRef="#ctx0" brushRef="#br0" timeOffset="302783.9245">6531 16204 62 0,'0'-21'185'0,"5"1"-11"0,8 5-13 16,1 2-14-16,6 0-13 0,2-1-15 0,8 4-9 15,5-1-12-15,-2 4-15 16,5 4-34-16,0 6-47 0,7-2-56 0,-5 11-70 16,6 3-266-16,-5 4 132 0,-5 10 88 0</inkml:trace>
  <inkml:trace contextRef="#ctx0" brushRef="#br0" timeOffset="303149.2021">7226 16818 8 0,'0'9'212'0,"0"1"-7"0,0-2-13 0,2 6-14 16,4 1-14-16,3 3-10 0,2-2-14 15,-1 3-11-15,2 1-11 0,-2 1-13 16,2-4-10-16,-4 2-6 0,1-4-13 0,-3 2-5 16,0-4 0-16,3-6 5 0,-7 4 11 15,4-4 6-15,-3-1-11 0,-1 0-5 0,-2-6-9 16,0 0-10-16,0-19-5 0,2 8-7 15,2-8-7-15,2-1-3 0,4-1-3 16,2-2-2-16,0-2-6 0,5 3-3 16,2-3-4-16,2 4 1 0,-1 6-3 0,0 1-4 15,4 3 1-15,-3 2-1 0,0 8-1 16,0 1-1-16,1 1 0 0,1 8 1 16,0 2-3-16,-2-1 0 0,1 3 0 15,-4 5-1-15,2-4 4 0,-4 0-7 0,3 1-11 16,-3 1-24-16,-4-5-38 0,0 0-42 15,2-3-38-15,-4-1-22 0,3 1-21 0,-3-6-23 16,3-2-488-16,2-2 239 0,-1-4 158 16</inkml:trace>
  <inkml:trace contextRef="#ctx0" brushRef="#br0" timeOffset="303580.333">8090 16811 261 0,'10'-15'51'0,"-2"2"16"0,-2 5 21 16,-1 1 29-16,-1 1 12 0,-1 4 6 15,-3 2-7-15,0 0-6 0,0 0-2 16,0 0-2-16,0 15-7 0,-3-5-9 15,3 3-2-15,0 4-9 0,0-2-8 0,3 6-10 16,-1-2-4-16,0-3-6 0,2 4-8 16,2 0-3-16,1-5-4 0,3-2-7 0,-2 1-5 15,6-5-2-15,-4 2-2 0,4-5-7 16,0-4 0-16,0 0-6 0,1-4 2 16,0-4-9-16,0-1 1 0,-1-1-3 15,4-3 1-15,-6-2-3 0,-2 3 0 0,1-5-1 16,0 3-1-16,-3-1-2 0,1 4 2 15,-3 1-2-15,0-3-1 0,-2 5 0 16,1 0 1-16,0 1 0 0,-5 5-5 16,0 0 8-16,0 0-4 0,12 11-2 0,-8-5 2 15,2 0-2-15,-2 1 1 0,5-1 0 16,2 1 0-16,4 0 2 0,-3-1 0 16,3 0 1-16,4-4 2 0,0-2-3 0,2-2 1 15,0-2 3-15,3-2-1 0,0-1 4 16,-4-2 1-16,-1 1 3 0,3-3 6 15,-6-3 2-15,-5 6 0 0,0-6-2 0,-5 1-2 16,-2 4-1-16,-6-4-3 0,-4 4-1 16,-4-1-1-16,-6 2 0 0,0 2-2 15,-6 5-3-15,-3 1-2 0,-3 0-11 0,-1 1-34 16,1 5-46-16,2 2-46 0,6-3-62 16,-4 5-614-16,7-4 274 0,3 5 181 15</inkml:trace>
  <inkml:trace contextRef="#ctx0" brushRef="#br0" timeOffset="304191.2416">9215 16722 70 0,'-12'-2'219'0,"-3"2"-20"16,-4 2-20-16,-2 3-10 0,-3 3-17 15,4 5-11-15,-6 2-18 0,1 7-9 0,1 2-12 16,8 4-12-16,-2 0-6 0,8-6-7 16,-1 3-10-16,5-2-3 0,2-4-9 15,1-4-3-15,6-3-8 0,1-5-3 0,4-1-5 16,3-10-5-16,1-1-2 0,6-7-2 16,0-10-7-16,4-3 1 0,3-6 13 15,-1-8-5-15,7-15-2 0,-1-1-4 16,-9 1 0-16,-4 4-7 0,1-10 2 0,-6 4-8 15,-8 9 3-15,-2 4-2 0,-4 4 7 16,-2 4 10-16,-2 9 5 0,-2 3 0 0,-4 4 1 16,0 10-1-16,-1 3 1 15,-2 6 2-15,-2 7 1 0,2 12 0 0,-2 10-2 16,3 11-1-16,2 11-1 0,4 3-1 16,8 1-4-16,4 3 1 0,3 0-4 0,8 11-4 15,1-14 1-15,2-13 0 0,1-3-1 16,6-3-3-16,-4-14-2 0,5-1-1 15,1-2-2-15,-3-11-2 0,0-2 0 16,0-6-2-16,4-6-3 0,-3 0-2 0,1-3 1 16,-1-8-1-16,-4 1-1 0,-4-3-3 15,0 3 0-15,-4-4 1 0,-1 4 1 0,-6 0 4 16,1 4-7-16,-7 1 2 16,0 5-1-16,-7 4 2 0,7 2 10 0,0 0 12 15,-27 13 18-15,14 1 13 0,3 0 7 16,-3 8 3-16,5-2-2 0,-1 0 2 15,5 1-4-15,4 0 1 0,2 0 1 0,5-2-7 16,3-2-25-16,5 0-11 0,-1-2 6 16,6-2-8-16,3 0-9 0,0-4-24 15,3-4-33-15,3-1-53 0,-5-4-68 0,7-1-79 16,-1-2-879-16,8-2 383 0,0-4 253 16</inkml:trace>
  <inkml:trace contextRef="#ctx0" brushRef="#br0" timeOffset="304982.7075">10942 16293 1934 0,'-8'-20'2'16,"2"6"33"-16,0 3 11 0,1 3-12 15,1 2-5-15,2 6 48 0,2 0 17 16,-7 17-7-16,3-1-6 0,4 10-1 0,0 5-2 15,2 7-3-15,3 13-10 0,-1 3-4 16,7 22-5-16,-5-10-5 0,2 6-6 0,-2-6-5 16,1-11-7-16,-2-6-16 0,1-1-22 15,-2-8-25-15,0-4-20 0,-2-9-17 16,-2-5-6-16,0-1-17 0,-2-4-5 16,-2-5-3-16,-2-2 9 0,-6-8 6 0,0-2 10 15,-2-7 4-15,-8-7 12 0,-3-2 14 16,-1-4 16-16,3-7 11 0,2 0 15 15,2-1 3-15,4 1 3 0,6-6 2 0,5 5 2 16,6-1 1-16,5-3-1 0,6-3-2 16,6-1 4-16,6-5-6 0,2 3-2 0,12-12 3 15,-1 0 1-15,-4 10 3 0,-7 6 7 16,1 3-7-16,-8 5 5 0,0 5 9 16,-6 2 2-16,0 4 0 0,-4 3 3 15,-4 7 2-15,-1 3 4 0,-5 2 8 0,2 13 5 16,-2 6 9-16,-2 2-1 0,-1 7 1 15,1 7-8-15,2 5-5 0,-2 2-1 16,2 0-3-16,2-1-2 0,-2 0-5 0,5-5-1 16,-3-4-1-16,2-5-4 0,-2-4-2 15,2-2 1-15,-2-2-3 0,4-6-2 16,4-6-1-16,-2 1-1 0,2-8-6 0,3 0 5 16,0 0-8-16,1-6-1 0,1 4 0 15,0-4-2-15,0 5-1 0,-1-5 2 0,2 6-2 16,-4 0-2-16,-1 0 1 0,4 7 1 15,0 1-1-15,1 6 0 0,0 0 1 16,-2 0-1-16,3 4-3 0,0-3 2 0,0-2 0 16,4 1 1-16,0-1 3 0,1-5 1 15,1-1-1-15,4-7 0 0,-4 0 2 16,5 0-2-16,-1-7-3 0,7-1-1 16,-2-5 3-16,-2-1-3 0,-1-1 0 0,1-4-3 15,-7 4-1-15,-4-2 1 0,0 4 3 16,-6 2 5-16,-2 4 6 0,-5-2 5 0,-4 6 4 15,-2 3 10-15,0 0 17 0,0 0 22 16,-19 27 15-16,12-17 6 0,1 8 4 16,2-2 3-16,0 1-2 0,4 1 2 15,0-1 1-15,6 0-4 0,2 0-5 0,6 0-4 16,2 0-10-16,6-3-11 0,1-6-3 16,2-2-16-16,2 2-33 0,1-8-44 0,2 3-69 15,-1-6-96-15,1-3-113 0,-2-2-1105 16,1-5 479-16,3-2 317 0</inkml:trace>
  <inkml:trace contextRef="#ctx0" brushRef="#br0" timeOffset="307846.841">12792 16217 186 0,'-2'-9'224'16,"-2"1"-21"-16,2 6-18 0,2 2-17 0,0 0-3 15,0 0-6-15,-2 31-5 0,4-6-6 16,0 2-5-16,2 12-14 0,0-1-9 0,3 15-8 16,0-3-12-16,-1 9-9 0,-2-4-11 15,0 1-4-15,0 5-7 0,1-6-10 16,-3-4-5-16,-2-6-9 0,2-2-16 15,0-7-23-15,0-4-28 0,-2-5-22 0,2-6-16 16,2-6-24-16,1-2-10 0,4-7-18 16,3-6-2-16,0-6-6 0,6-9 5 0,3-6 7 15,0-9 8-15,2-7 8 0,1-3 15 16,-4 2 18-16,12-18 24 0,-9 11 26 16,-1 9 12-16,-6 5 17 0,2 6 26 15,-6 5 17-15,-1 1 1 0,-3 4-1 0,-1 1-1 16,-3 9 2-16,-4-3 2 0,0 8-2 15,0 0-1-15,0 0 1 0,-23 21 0 16,12-8-7-16,1 8-4 0,-6-3-1 0,6 7-6 16,-2-3-3-16,3 5-5 0,2-1-2 15,1 1-3-15,4-4-4 0,4 2-1 16,2-3-4-16,8-2-1 0,0 1-2 0,7-8-3 16,4 0-5-16,2-5 0 0,5-2-3 15,4-5-6-15,-2-2-3 0,3 1-2 16,2-6 1-16,-1-6-2 0,-2 3 2 15,0-4-2-15,-7-3-1 0,3 2 2 0,-10-2-4 16,0 3 3-16,-1 3 15 0,-4-3 14 16,-2 5 8-16,-1 0 4 0,-2 3 1 0,2-3-1 15,-4 5-6-15,-4 0 2 0,-4 3-3 16,8 8-4-16,-3 3-3 0,-3-1 0 16,0 7-2-16,0-2 3 0,0 4-4 15,0-1-1-15,3 1-2 0,-1-4 0 0,0 4 1 16,-2-6-7-16,2 1 2 0,1 1 0 15,-1-8 1-15,0 5-1 0,0-8 9 0,2-1-8 16,1-3-2-16,-7 0-1 0,17-7-2 16,-9 1-1-16,1-1-4 0,2-5 3 15,-1 3 1-15,-1-3-5 0,1 3 2 16,-2-3-1-16,1 4-4 0,-2-3 2 0,-1 8-3 16,0-5 2-16,0 3-3 0,-2 5 1 15,-4 0 2-15,0 0 0 0,16 8 0 16,-12-2 2-16,2 6 0 0,-2-5-4 15,5 7 2-15,-3-7-2 0,2 7 2 16,3-7 2-16,-2 1-4 0,1-2 3 0,2-1 0 16,0-3-4-16,0-2 4 0,5 0-2 15,-2-6-2-15,2-1 2 0,-1-1-4 0,0 1 0 16,-2-5 2-16,1 3-3 0,-2-5 6 16,0 3-6-16,-3 2 2 0,-2 3-2 15,2-1 2-15,-2 1-2 0,-2 0 3 0,0 4 0 16,-6 2-2-16,11 2 0 0,-11-2 2 15,11 12-6-15,-5-5 6 0,0 0 0 0,5 6 0 16,-3-5 2-16,5 4 1 0,0-3-1 16,-1 3 1-16,6-5-1 0,-4-1-1 15,5-2 3-15,-2 0-6 0,0-4 8 16,-3 0-1-16,0-4-7 0,0 2-1 0,-1-6 5 16,-4 2 1-16,-5-1-5 0,-2-1 0 15,-6 1 3-15,-1-1-3 0,-8-4 2 0,1 5-2 16,-8-6 2-16,2 6 0 15,-1-5 0-15,2 4-2 0,0 0 2 0,5 2-5 16,0-2 4-16,0 2 1 0,6 2-2 16,2 0 1-16,4-4 1 0,0 8-2 0,10-11 3 15,0 9-5-15,4-2 6 0,2 2-1 16,-1 4-3-16,2 2 0 0,2-2 2 16,1 3 0-16,-4 3 0 0,3 2 1 15,2 0-2-15,-2 2 2 0,-1-2 0 0,-2 4 2 16,1-1-2-16,-2-6-1 0,0 1 2 15,-3 3-5-15,4-3 4 0,-6-2-1 0,2-2-4 16,1-1 4-16,0-1-3 0,-1-2 0 16,3-2-2-16,0-1 0 0,0-1-2 15,-3-2 2-15,4-2 0 0,-2 2 3 16,1-1-1-16,-2 0-3 0,0 1 2 0,-1-1 0 16,-2 2-2-16,0 4 1 0,-2-2 0 15,0 0 4-15,-8 3-4 0,19 6 1 16,-10 0 2-16,1 1 0 0,3-1 1 0,-3 1 2 15,4 0-2-15,-4 5 0 0,2-4 1 16,2-4 2-16,-2 5-2 0,1-7-1 16,-1 4 3-16,-1-6-1 0,0 0-2 0,-1 0 0 15,0-6 1-15,0 4 0 0,-2-4-3 16,-2-1-1-16,-2-1 0 0,-2-4-7 16,0 1-4-16,0 2 2 0,-2-4-5 15,-2 1 5-15,0 0-4 0,0-1 5 0,0 0-1 16,0-1-3-16,2 1-4 0,0 2 3 15,2-2-5-15,4 1-2 0,3 0-5 0,-1-3-10 16,5 2-3-16,2-1-3 0,1 1-3 16,2-6 2-16,1 4-2 0,0-1 4 15,0-9-2-15,0 3 6 0,-2-5 2 16,0-1 4-16,-2-5 5 0,-5-1 1 0,1 0 5 16,-3-2 0-16,-2 1 7 0,-1 3 3 15,-5 1 17-15,-2 5 9 0,-1 1 6 0,1 4 5 16,0 5 2-16,-2 2-1 0,2 8-2 15,-2 0 4-15,4 6 0 16,0 0 10-16,-11 19 9 0,11-4 2 0,2 10-1 16,0 4-4-16,5 5-4 0,-3 6 0 15,6 4 0-15,2 4-1 0,-2-1-10 0,6-5 1 16,0 2-3-16,3-6-2 0,-2-7-6 16,2-5 1-16,1-1-2 0,0-7-3 15,-1-6 0-15,2 0-8 0,-4-10-5 0,2 2 0 16,0-4-4-16,-2-4-6 0,0-2-4 15,-2 2 3-15,-5-7-3 0,3 1 2 0,-4 2 2 16,-3-1 1-16,-4 0-2 0,0 3 4 16,-4 0-1-16,-2 5 3 0,4 1-2 15,-15 0 3-15,15 0 6 0,-17 8 4 16,6 4 2-16,1-4 0 0,2 5 0 16,1 2-3-16,2 3 3 0,3-3-1 0,2-2-2 15,2 0 0-15,3 3 1 0,6-3-1 0,-1-3-13 16,5-1-20-16,4-2-35 0,0-5-33 15,3 4-34-15,7-6-31 0,1-2-20 16,4-4 0-16,6 3-1 0,2-6 3 16,0 2 3-16,7-2 19 0,-2-4 24 15,-7 1 31-15,-3-1 39 0,-5 4 39 0,-4-8 21 16,-7 7 31-16,-3-4 14 0,-10 1 12 0,-4 5 3 16,-6 1 9-16,-4 1 9 15,-8-1 10-15,0 2 9 0,-5 4 3 0,-5 1 1 16,0 1-5-16,0 5-8 0,-2 6-2 15,1-3-9-15,4 3-4 0,0 3-10 0,6-2-6 16,4 1-6-16,5-1-2 0,4-5-4 16,2 2-8-16,8-5-2 0,3-1-4 15,2-4-6-15,3 0-5 0,6-6-4 16,1-5-2-16,1 1-1 0,2-9-4 0,-2-2 1 16,2-2-2-16,-5-2-1 0,-3-3-2 15,4-7 3-15,-5 1-1 0,-6-2-3 16,-1 2-2-16,-6-5 1 0,1 4-2 0,-5 6 4 15,0-1 0-15,-3 5 4 0,-1 6-1 16,-2 3 0-16,2 11 1 0,-5-1-1 16,2 6 4-16,7 0 7 0,-14 19 0 0,8 2 1 15,-2 6 1-15,2 1 0 0,4 9-4 16,2 1 3-16,8 0-4 0,-2 1 1 16,8 3-1-16,3 4-4 0,4-10 1 0,7 4-1 15,1-5-2-15,1-7-3 0,4-1-1 16,-3-8-4-16,-3-4-9 0,2-1-7 15,-3-6-4-15,1-7-2 0,-5-1-1 0,5-1-5 16,-2-7-2-16,-6-6 4 0,2 3-1 16,-6-5 6-16,-3 3 3 0,-2 0 3 15,-5 3 10-15,-1-1 7 0,-3 3 9 16,-4 1 14-16,-5 7 12 0,0-2 3 0,7 2 7 16,-14 9 9-16,5 5-2 0,3-1 2 15,0 8 4-15,0 5-6 0,1 4-6 0,3 2-7 16,2 6-2-16,0 4 3 0,0 3-10 15,0 11 3-15,2-1-10 0,0 6 0 16,1 2-1-16,1 13 2 0,0-9-10 16,-2-13-4-16,0 2-4 0,-2-12-9 0,0 0 7 15,-2-7-10-15,0-4 4 0,0-4 0 16,-2-8 11-16,-1-2-11 0,1-10-1 16,-1-3-3-16,1-2-1 0,4-4 2 0,0 0 0 15,-2-23-3-15,4 6 5 0,4-3-5 16,1-8 0-16,6-5 2 0,-3-1-3 15,7-3 7-15,1-8-8 0,0 2 6 0,4-4-2 16,-6 0-1-16,12-12 4 0,-1-2 1 16,-5 12-5-16,-4 5 10 0,0 0 3 15,-1 4 0-15,-7 6 5 0,0 4 10 0,-2 3 4 16,-2 6 2-16,-6 0-1 0,0 2 1 16,-4 8-3-16,-4 1 5 0,4 2 4 15,-2 4 9-15,0 2-2 0,6 2 4 0,0 0 9 16,-8 12-5-16,8-8-1 0,2 7-1 15,2-3-2-15,2-2-4 0,6 3-4 16,2-1-3-16,-2 1-2 0,5-1-8 0,0-4 2 16,0-1-5-16,2 3-4 0,-2-4 4 15,0-2-16-15,-4 2-21 0,-1 2-20 16,1-4-33-16,-2 0-28 0,2 0-32 16,-5 0-48-16,-8 0-52 0,12 0-52 0,-8-4-64 15,4 2-776-15,-6-4 381 0,-2 6 251 16</inkml:trace>
  <inkml:trace contextRef="#ctx0" brushRef="#br0" timeOffset="309056.5612">17625 16751 4 0,'0'0'151'0,"0"0"-7"15,0 0-3-15,0 0-15 0,0 0-9 16,0 0-10-16,0 0-5 0,0 0-1 0,0 0-2 15,-11 12-1-15,9 0-9 0,0 1-12 16,0 1-4-16,0 1-3 0,2-1-11 16,0 6-4-16,0-4-5 0,4 1-8 15,0-2-2-15,3-2-4 0,1-3-4 0,3 1-4 16,3-5 0-16,2-4-3 0,0 0-7 16,-1-2 0-16,0-2 2 0,0 0-7 15,-1-4 3-15,-2-1-7 0,-6-1-1 0,-4-4 3 16,0 5-5-16,-6-6 0 0,0 1 1 15,-8 3-3-15,0 0 0 0,-3-2 1 16,-2 3-1-16,2 1 2 0,3 1-6 16,0-1 4-16,0 5 0 0,6-7-4 0,2 5 5 15,4-5-2-15,4 1-3 0,6-2-2 16,8-3 4-16,3-1-2 0,4-1 0 16,2-4 1-16,1 4-1 0,0-5 0 15,-1 0-1-15,-1 1-1 0,-6 3 2 0,0 3 9 16,-3 0 12-16,-2 5 10 0,-2 1 7 15,-5-1 4-15,0 8 9 0,-8 0 13 0,8 8 4 16,-6 5 4-16,4 2 8 0,-4 5 2 16,0 10-2-16,8 8-12 0,2 4-3 15,-1 5-8-15,2 1-2 0,4 2-7 16,-3-3-4-16,8 18-1 0,-6-12-6 16,0-5-2-16,-4-4-4 0,-5-4-2 0,1 0-3 15,-4-7-1-15,-4 1 2 0,-4-6-5 16,-2-1-4-16,-5-5 1 0,-3-1 0 0,-4-5 1 15,-2-3-5-15,-4-6 0 0,1-2-6 16,-1-10-6-16,4-2-13 0,-4-2-30 16,3-11-37-16,6-8-47 0,2-1-41 0,11-3-38 15,6-11-48-15,7-4-620 16,12-19 296-16,2 2 195 0</inkml:trace>
  <inkml:trace contextRef="#ctx0" brushRef="#br0" timeOffset="309752.8237">18603 16379 157 0,'6'17'191'16,"-2"4"0"-16,3 2-13 0,-3 5-8 0,0 8-13 15,3 1-13-15,-5 1-14 0,4 6-13 16,-2-2-8-16,-1 1-14 0,-1 3-10 16,0-4-7-16,0-1-16 0,-2 1-20 0,2-13-14 15,-2 2-22-15,0-6-10 0,0-4-9 16,0-4-18-16,0-4-18 0,0 1-7 15,2-12 1-15,-2 3 5 0,0-5 2 16,0 0 5-16,0 0 3 0,6-17 7 16,-2 7 2-16,3-3 2 0,2 0 8 0,3-2-4 15,3-5 12-15,4 5-8 0,0-6 10 16,3-4-6-16,-2 3 3 0,2-3 0 0,-1 0 15 16,-5-5-14-16,2 1 6 0,-4 0 12 15,-3 1 7-15,-2 3 13 0,-3 2 14 16,-4 3 1-16,0 7 0 0,-4 4 3 0,-2 2 8 15,-2 1 15-15,-4 6-1 0,10 0 3 16,-18 13-3-16,8 2-2 0,-4 1-4 0,4 5-4 16,1 4-5-16,-1-3-4 15,4 5-4-15,2 0-6 0,1-6-2 0,3 0 1 16,5-1-6-16,-3-1-7 0,4-1 2 16,4-5-4-16,1-1-1 0,2-3-3 0,0-3-1 15,3-1-3-15,0-5-4 0,-2 0 4 16,3 2-4-16,2-4-1 0,-4 2-2 15,-1 0 0-15,2 0 0 0,-4 0 1 16,3 0-3-16,-4 6 4 0,3-4-4 0,-3 4 3 16,1 1-3-16,2 1 1 0,-4 4 0 15,2-5-3-15,2 1 0 0,0 3 5 16,1-3-1-16,0-4-2 0,2-1 0 16,1 3-1-16,2-6 0 0,-1 0 0 0,0-4 0 15,2-1-1-15,1 1-3 0,-2-8 1 16,2 3-1-16,-3-4 2 0,-3-1-2 0,0 1 1 15,-4 1 4-15,-2 3 7 0,-1 2 9 16,-2-1 6-16,-5 3 1 0,0 0 7 16,-2 5 5-16,0 0 4 0,0 0 8 15,-15 19 0-15,10-7-4 0,1-5-1 0,2 7-5 16,0-1 1-16,2-4-8 0,2 5 0 16,4 1-5-16,5-2-2 0,4 1-5 15,6-1-8-15,5 0-27 0,1-6-53 16,9 7-66-16,4-3-56 0,3-3-79 0,16 1-568 15,-4-1 285-15,4-2 187 16</inkml:trace>
  <inkml:trace contextRef="#ctx0" brushRef="#br0" timeOffset="311022.1303">20904 16892 159 0,'-20'-19'200'0,"2"2"-9"16,-3 4-13-16,1 7-9 0,0-1-8 16,-2 7-8-16,-1 0-9 0,-7 1-7 0,-2 11-10 15,-4 1-10-15,-1 5-12 0,-2 3-8 16,7 4-11-16,7 2-9 0,4-1-3 15,6-3-8-15,4 0-6 0,9-5-6 16,2 1-4-16,4-1-6 0,5 0-4 0,2-11-2 16,3 0-7-16,4-1-2 0,2-6-4 15,8-6-1-15,1-2-4 0,5-11 1 16,1-4 10-16,1-4 2 0,-3-6 3 16,7-12-4-16,0 0-1 0,-10 4-2 0,-7-1-5 15,-5 0 0-15,-8-4-2 0,-2 10-5 16,-2-2 0-16,-2 8 6 0,-4 4 6 15,0 5 5-15,-6 5-9 0,2 2 0 16,-2 3 0-16,-2 9-2 0,2 2 0 0,-3 7 1 16,-2 7-6-16,5 7 1 0,-2 5-3 15,5 2-1-15,6 3 0 0,-1 7-2 0,4-1 0 16,4 3-1-16,6 0 0 0,2-7-5 16,6 3 1-16,-3-8-3 0,5-5-8 15,-2-2 1-15,4-4-5 0,0-2-5 16,-3-7 3-16,3-3-4 0,-3 1-5 0,-2-6-1 15,0 0-1-15,-1 0 2 0,-1 0 1 16,-2 0 1-16,-4 0 0 0,0 0 3 16,-2 0 1-16,-1 0 1 0,-2 4 1 0,2 1 1 15,-2 2 3-15,0 5 0 0,1 1 4 16,2-2-1-16,2 2 0 0,1 5 1 16,2-7 2-16,0 0-3 0,4 2 3 15,-1-5-1-15,4 3 0 0,-2-7 1 0,5 0 2 16,-5-2-2-16,1-2 1 0,-4-2-2 15,2-4 2-15,-3 0 0 0,-2 1 1 0,-2-5 2 16,-3-1-1-16,-4 1 1 0,-5-3 3 16,-3 1-2-16,-7-1-1 0,-5 4 0 15,-5-5-1-15,-9 5 0 0,0-3 4 16,-4 5 4-16,-5 1-2 0,3 4 1 0,1-2-2 16,1 4-1-16,7 0 2 0,0 4-7 15,3 0-6-15,2 1-14 0,3 1-26 16,4 0-25-16,5-5-22 0,4 5-23 15,2-6-19-15,11 8-16 0,1-8-8 0,1 0-7 16,6 0 3-16,2-2 13 0,5-4 12 16,-1 0 14-16,1-1 15 0,-2 0 7 0,4-7 17 15,-2 3 14-15,-3 1 17 0,3-3 24 16,-4 2 9-16,0 1 20 0,-3-1 10 16,-3 3 12-16,0 0 10 0,-4 1 2 15,1 1-5-15,-2 4 8 0,-1-4 0 0,1 6 2 16,-1 0 1-16,1 0-3 0,0 6-4 15,-1-4 0-15,2 4-1 0,0 0-2 16,0 3-5-16,-1-1-1 0,-1 3-1 0,1-3-2 16,-3-2 4-16,1 1-2 0,-3-1 0 15,2 1 0-15,-2-1 1 0,4-2 6 16,-2 2 5-16,0-2 6 0,1-3 0 16,1-1-3-16,1 0-3 0,0-1 0 0,-1-5-2 15,2 2-1-15,2 2-6 0,-2-4-2 16,-2 4-1-16,4-5-2 0,-4 3 0 15,1 2 1-15,-1 2 0 0,0-2 2 16,2-2-4-16,-4 8 2 0,0-2-2 0,0 0 2 16,2 4 0-16,-2-1-4 0,-2 3 1 15,0 4-3-15,1-5 0 0,-1 7 0 0,-2-7-3 16,3 2 0-16,-3 0-3 0,-2 2 2 16,3-6-3-16,-1 4 4 0,0-4 5 15,-2-2 6-15,2 2 8 0,0-4 3 16,2 4-8-16,-6-5-2 0,12-6-1 0,-6 0-3 15,2-1-4-15,0-5-1 0,3 1 1 16,2 0-4-16,0-3-4 0,1 6 0 16,0-4-1-16,-2 5-2 0,0-1 2 15,5 6-2-15,-6-4-1 0,0 6 1 0,-1 0-2 16,-2 2 2-16,1 4-2 0,-2 0 0 16,-3 1 0-16,2-1 0 0,-2 2-1 0,2 0 1 15,1 4-5-15,-3-1-6 16,3 0-20-16,-3-6-38 0,2 4-31 0,0-2-26 15,3-1-36-15,3 1-24 0,4-5-11 16,-2 2-16-16,6-4-492 0,-2 0 238 0,6 0 157 16</inkml:trace>
  <inkml:trace contextRef="#ctx0" brushRef="#br0" timeOffset="311764.645">22887 17051 713 0,'23'-9'7'0,"-6"-3"15"0,-2 5 26 0,-7-5 20 16,0 9 15-16,-4-7 10 0,-4 2 3 15,-4 1 4-15,-2-1 0 0,-2 2 10 16,-6 1 11-16,-6 1 9 0,3 0 1 15,-6 2-3-15,0 2-2 0,-5 6-6 0,1-4-10 16,-7 9-7-16,8-3-8 0,5 5-7 16,0-3-7-16,2 3-9 0,9 0-7 15,-2 0-3-15,4 0-6 0,4 1-11 0,6-4 1 16,2 2-2-16,8-3-10 0,0-1-1 16,5-5-6-16,0-1-2 0,0 2-4 15,1-4-3-15,0-4 3 0,0 2-7 16,-2-1-2-16,0-1 1 0,-1-2-1 0,-4-1-1 15,2 1-2-15,-5 4 0 0,0-3-3 16,-2 0-1-16,2 1 5 0,-4 4-1 16,-4 0 0-16,0 0-3 0,0 0 3 15,4 9-2-15,-4-9-5 0,-2 13 1 0,0-6 1 16,4 0 1-16,0 5 2 0,0-4-4 16,2-1 2-16,0 1-2 0,2-1 1 15,3-1-6-15,4 0-4 0,0 0-10 16,1-5-9-16,4-1-8 0,0 0-1 0,1-1-2 15,3-3 2-15,-4 2 0 0,6-6 3 0,-5 3 4 16,-2-3 4-16,0 2 2 0,-3-1 2 16,2-1 2-16,-2-1 3 0,-2 5 7 15,-2-2 7-15,0-1 5 0,-4 2 1 16,1 4 2-16,-1-1 0 0,-2-2 1 0,-4 4 0 16,0 0-5-16,9 6 0 0,-9-6 2 15,4 7 0-15,0-1-1 0,1 0-3 16,1-5 2-16,2 5-1 0,2 0 2 15,4-4-4-15,-2 0 2 0,5 2-1 0,2-4 0 16,-2-4 0-16,5 2-1 0,-4 0 2 16,1-4-3-16,-2 0 3 0,0 1-2 15,-2 3-2-15,0-5 1 0,-1 1 0 0,2 4 6 16,-6-3 2-16,1 0 2 0,-3 4-1 16,0-2-2-16,1 0 3 0,0 3-3 15,-9 0-2-15,14 3 2 0,-6 1-1 0,0 2 1 16,0 0 0-16,-2 0-1 0,2 1 0 15,1-1-1-15,-3-2 2 0,3-1-5 16,-1 5 1-16,-1-6 5 0,3 2-2 16,0-4 0-16,2 0-6 0,-2 0 4 0,2-6-4 15,-1 6 2-15,4-2 2 0,-2-2-2 16,1 2-2-16,0 2 6 0,-2 0-6 16,-2 0 2-16,3 2-1 0,-2 4-1 15,1 0 1-15,-1 1-1 0,2-1 1 16,-2 2-1-16,-1 1-5 0,0 1-19 0,-1-3-35 15,0-3-52-15,-1 2-61 0,-2-1-56 16,0 1-692-16,-1-6 313 0,-5 0 207 0</inkml:trace>
  <inkml:trace contextRef="#ctx0" brushRef="#br0" timeOffset="311922.7335">23386 16627 77 0,'-12'-18'157'0,"2"5"-2"0,5-4-11 0,5 7-15 15,7-3-16-15,1 5-15 0,6 1-34 16,8-1-57-16,1-3-69 0,3 5-238 16,1-2 102-16,3 4 67 0</inkml:trace>
  <inkml:trace contextRef="#ctx0" brushRef="#br0" timeOffset="312091.2832">24691 16802 1 0,'27'2'286'0,"-6"-2"-12"16,-2 0-26-16,-2 0-26 0,-2 0-21 0,-3 0-35 15,-1-2-64-15,0 2-83 0,-3 2-86 16,-1 0-427-16,-3 1 168 0,-4 5 111 16</inkml:trace>
  <inkml:trace contextRef="#ctx0" brushRef="#br0" timeOffset="312205.0044">24669 17202 2456 0,'4'7'16'0,"8"-1"24"16,2 0 75-16,-2-4 23 0,4-2-10 16,-4-2-40-16,3-2-16 0,-1 2-27 15,-2-5-49-15,-4-5-94 0,0 3-119 16,-2-3-728-16,-6-1 321 0,-2 3 212 0</inkml:trace>
  <inkml:trace contextRef="#ctx0" brushRef="#br0" timeOffset="313217.1768">26182 16417 98 0,'-2'-8'245'0,"0"-1"-14"0,0 5-22 15,0-2-20-15,2 6-17 0,0 0-13 0,-8 15-8 16,3 4-1-16,1 8-9 0,-4 9-10 16,0 12-8-16,-6 1-14 0,-4 26-8 0,-4-7-8 15,-1 1-8-15,-3 0-10 0,0-8-8 16,2-12-6-16,5-9-5 0,0-4-7 15,4-7-2-15,3-4-9 0,2-10-5 16,2-4-7-16,4-9-9 0,4-2-4 0,-2-21-5 16,4-4-1-16,4-11 0 0,8-13-5 15,0-20 0-15,3-8-2 0,0-2 0 16,2 1-1-16,0-3-3 0,-2 11 1 16,-3 15 1-16,0 8 1 0,-4 12 0 0,3 1 0 15,-5 11 4-15,5 4 5 0,2 6 5 16,-1 5 10-16,4 8 2 0,5 8 0 15,5 11 0-15,3 9 4 0,11 20-3 16,0 3 1-16,-1 8-4 0,-1 2-4 0,-6 5 0 16,0 0 2-16,-3-3-11 0,-3-3-10 15,-6-11-14-15,-4-8-17 0,1-5-29 16,-6-3-27-16,-2-4-31 0,-3-4-18 0,-4-1-34 16,0-5-18-16,-4 0-28 0,-2-10-518 15,-2 3 249-15,-2-8 165 0</inkml:trace>
  <inkml:trace contextRef="#ctx0" brushRef="#br0" timeOffset="313357.9432">26246 16988 123 0,'-24'-19'139'0,"4"4"0"16,7 2-10-16,2-2 5 0,5 1-2 15,4 3-7-15,4-3-13 0,6 1-3 0,8-2-7 16,6-1-13-16,8-4-8 0,9 1-7 16,5 3-11-16,5 0-16 0,-3 4-58 15,5 0-54-15,-3 1-65 0,-5 7-344 16,-1-2 161-16,-2 1 107 0</inkml:trace>
  <inkml:trace contextRef="#ctx0" brushRef="#br0" timeOffset="314033.1746">26979 16747 1567 0,'0'0'44'0,"-5"-14"60"16,5 14 9-16,0 0-3 0,0-6-16 15,2 1-18-15,3 3-14 0,3-4-10 0,5 6-9 16,1 0-3-16,6 6-2 0,3 0-3 15,2 1-6-15,-2 7-1 0,3 1-1 16,0 6-4-16,-5 0-4 0,-5 5 1 0,0 0-1 16,-6-3-2-16,-4 3-2 0,-2-5 1 15,-4 0-5-15,0-4 1 0,-2 2-2 16,0-4 0-16,2-2 2 0,0-1 5 0,-2-4 2 16,2-2-1-16,2-1-1 0,-2-5-4 15,0 0 1-15,0 0-6 0,20-23-2 16,-10 12 0-16,5-7 1 0,2 3-2 15,0-4 1-15,-1 4-1 0,0 1 0 0,-4 1-2 16,-2 5-1-16,1-3-1 0,0 8 2 16,-5-3 0-16,3 6 0 0,-9 0-1 15,12 6 4-15,-6 1-3 0,1 0-1 0,0 5 1 16,1-3-1-16,4 5 1 0,-1-1-3 16,6 1 2-16,-2-7 0 0,4 6 2 15,4-5-1-15,1-2-1 0,1 0 0 16,0-5-2-16,-2-1-1 0,7-5 0 0,-2-1-3 15,-1 2 4-15,-1-5-1 0,-1-1 1 16,-2 3-2-16,-4-5 2 0,1 3-3 16,-6 1 5-16,1-5-4 0,-4 7 1 0,-1-2 0 15,-4 1 2-15,3 1-3 0,-5-1 2 16,0 7 0-16,-4 0-1 0,0 0 1 16,0 0-2-16,9 9 2 0,-7 2 1 15,0-3 0-15,5 5 2 0,-1 1-2 0,2-1 1 16,2 0 1-16,2-3-1 0,2 3 1 15,5-1 1-15,1-5-2 0,2 1 1 16,2-1 0-16,4-6 3 0,-3-1-2 0,1 0-3 16,0-1 1-16,0-5-1 0,-3 1-1 15,1-3 0-15,-8 1 1 0,0-1-1 16,-4-3-1-16,-3 1 0 0,-7 3 1 0,-4-5 1 16,-3 3-5-16,-5 1 2 0,-4-1-1 15,-8-1-1-15,-4 2 3 0,-3 2-1 16,-1-1-2-16,0 0-3 0,1 1-11 15,-1 0-18-15,2 0-23 0,6 5-28 0,0-5-35 16,7 0-24-16,1 1-35 0,6 0-28 16,4-1-465-16,6 1 229 0,2-4 151 15</inkml:trace>
  <inkml:trace contextRef="#ctx0" brushRef="#br0" timeOffset="314262.6645">28343 16706 96 0,'8'6'112'0,"-4"-1"-4"0,0 0-5 0,0 2-17 16,0-1 10-16,0 2-23 0,0-3-6 16,0 3-10-16,-1-2-3 0,1 1-7 0,-2-1-6 15,3 2-5-15,-3-3-1 0,2 3-5 16,-2-2-6-16,0 1-5 0,0-5-18 15,0 4-33-15,0 0-46 0,-2-6-254 16,0 0 113-16,0 0 74 0</inkml:trace>
  <inkml:trace contextRef="#ctx0" brushRef="#br0" timeOffset="314665.9363">27586 16743 6 0,'0'0'161'16,"19"11"-16"-16,-12-3-9 0,1 5-10 15,0-3-9-15,0 7-14 0,6-2-6 0,-4 4-8 16,-2 1-11-16,3-2-5 0,2 1-10 15,0 0-5-15,-1-1-7 0,3-1-7 16,-2-2-16-16,1-2-26 0,-1 0-31 0,2-5-37 16,-2 0-36-16,-3-3-300 0,1-5 137 15,0 0 90-15</inkml:trace>
  <inkml:trace contextRef="#ctx0" brushRef="#br0" timeOffset="314842.437">27603 16577 186 0,'-9'-5'172'0,"3"1"-15"16,2-1-16-16,2 4-16 0,2 1-9 0,0 0-22 15,0 0-36-15,0 0-56 0,27 7-48 16,-14-1-296-16,1 2 116 0,0-1 77 0</inkml:trace>
  <inkml:trace contextRef="#ctx0" brushRef="#br0" timeOffset="315548.3381">28153 16817 64 0,'0'0'170'0,"0"0"-15"15,8 6-19-15,-1 1-12 0,-2 0-11 16,1 5-6-16,0-2-13 0,0 4-9 0,1-1-12 15,-1 2-1-15,0 2-10 0,1-5-7 16,-3 1-3-16,0 0-7 0,3-1-5 16,-3-5-4-16,0 3 0 0,-2-1-9 0,2-5 2 15,0 0-6-15,-4-4-3 0,12 0 1 16,-12 0-4-16,14-6 1 0,-6-2-4 16,5 1-1-16,0 1 0 0,0-1-7 15,1-1 1-15,2-1 1 0,-2 1 4 0,1 4-8 16,0-2 2-16,0 0-2 0,1 5 3 15,-2 1 3-15,0 1-3 0,-2 5 5 16,2 2-2-16,-4-2 3 0,0 7 5 16,-1-4-3-16,-1 5-2 0,1-1 2 0,-2 0 1 15,-1 1 0-15,0-6-3 0,-2 3 1 16,0-2 1-16,0-4-3 0,0 4 4 16,2-4 2-16,0-2-4 0,0-3 0 0,2 0-3 15,3-3-2-15,-1-2 1 0,3-1 0 16,0-2-4-16,-1 0-1 0,2 1 2 15,-2 1 1-15,0-1-3 0,-1 1-4 0,0 4 1 16,-3-4-1-16,1 6 3 0,-1 0 0 16,-8 0 1-16,18 6-1 0,-8-4 1 15,-2 4 0-15,2 0 5 0,2-5 6 0,0 5 6 16,5 0 9-16,2-5 1 0,0 1 5 16,3-4 3-16,-2 2-7 0,8-1-1 15,-3-5-1-15,3-6 3 0,-3 3-4 16,1-2-1-16,2-3-6 0,-8 1 2 0,2-2-2 15,-3 0-1-15,-5 1 3 0,-3 1-1 16,0-1-3-16,-5 3 6 0,-4 2 3 16,0 2-4-16,-2 2 2 0,0 1-3 15,0 4-1-15,-2-5-4 0,2 5-1 0,0 0 0 16,0 0-2-16,0 0-2 0,12 9-1 16,-5-4 1-16,2 2-3 0,-1 0 0 0,0 1-1 15,3 3 1-15,-5-1 0 16,3 3 0-16,-3 0 1 0,1 3 5 0,-3 1-2 15,-4-2-2-15,0 4-1 0,-6-4 4 16,-1 4-5-16,-4-1-1 0,1 1-5 0,-3-4-20 16,1-2-53-16,1-1-66 0,2 1-63 15,1-5-733-15,6-3 316 0,2-3 208 16</inkml:trace>
  <inkml:trace contextRef="#ctx0" brushRef="#br0" timeOffset="315698.0009">29525 17139 175 0,'12'8'252'0,"-1"-1"8"0,-4 1 6 0,-1 3 2 16,-2-1 9-16,-2 1-28 0,-2 4-20 16,0 0-21-16,-6 4-22 0,0 3-19 15,-1-3-35-15,-1 2-54 0,-5-2-74 16,2-4-87-16,3 6-93 0,-2-6-672 0,-4 0 289 16,4-1 190-16</inkml:trace>
  <inkml:trace contextRef="#ctx0" brushRef="#br0" timeOffset="316987.0809">17591 17766 113 0,'8'7'169'0,"3"7"-6"15,2 7-10-15,0 1-18 0,-1 10-2 0,4-2-9 16,-2 4-10-16,-2 4-10 0,-1-4-8 16,-2 1 0-16,-1-6-3 0,-1 7-4 15,-3-10-4-15,-2 1-3 0,-2-6-2 0,0-2-3 16,0-4-7-16,-2-2-6 0,-2-3-7 16,-1-3-2-16,1-3-6 0,-2-4-4 15,6 0-6-15,-18-15-3 0,10-2-5 0,0-4-7 16,0-6-1-16,-2-7-2 0,4-3-7 15,0-4-1-15,4 1-1 0,2-2-1 16,2 0-2-16,2 2-4 0,0 5 4 16,6-1-2-16,0 2 1 0,2 2 2 0,1 3-4 15,4 3 4-15,2 2-3 0,3-1 3 16,-2 9-2-16,2-2-2 0,-1 5 0 16,0 5-1-16,0 1-5 0,1 5-15 0,-4-2-26 15,3 8-38-15,-1-2-41 0,-2 5-65 16,-2 5-542-16,-4-4 247 0,-6 5 164 15</inkml:trace>
  <inkml:trace contextRef="#ctx0" brushRef="#br0" timeOffset="317143.1315">17710 18081 68 0,'0'0'177'0,"0"0"-14"0,31-13-16 15,-7 6-16-15,10-6-12 0,8-2-13 16,7-5-14-16,2 7-14 0,3-2-32 0,1 3-28 15,1-1-45-15,-1 5-29 0,-3 1-41 16,1-1-232-16,-11 2 112 0,-1 5 74 16</inkml:trace>
  <inkml:trace contextRef="#ctx0" brushRef="#br0" timeOffset="317768.6646">18571 17933 29 0,'2'6'103'16,"-2"-2"6"-16,0-4 10 0,-4 9 6 16,0-3 1-16,2 2 4 0,-2-2-2 15,2 1-3-15,-1 1-8 0,1-3-9 0,2 5-5 16,2 1-3-16,3 3-10 0,-1-1-8 15,2 2-5-15,0-2-8 0,4-2-8 16,4 2-3-16,-2-1-3 0,1-5-6 0,0-1-4 16,2 0 0-16,1-5-6 0,4-1-5 15,-4-6-1-15,2 5-3 0,-2-7-5 16,1 0 3-16,-2-1 0 0,-2-2-4 16,-1 0 3-16,1 2 0 0,-2-3 7 0,-3 5 4 15,1-1 6-15,-3 3-2 0,0-3-3 16,1 2-5-16,-3 4-3 0,3-3-2 15,-7 5-4-15,8 0-2 0,-8 0-1 16,12 11 1-16,-6-3-6 0,6-1-1 0,-2 1 4 16,3-1-7-16,1 5-2 0,2-5-1 15,2-1-1-15,2-4-4 0,0 3-5 16,2-5-9-16,-1 0-6 0,1-2-5 16,-2-1-9-16,2-5 1 0,1 1 2 0,-4-5 3 15,-2 3 2-15,1-2 1 0,-4 1 3 16,-2-1 1-16,1 1 1 0,-3-1 2 0,-1 3 1 15,0 1 9-15,-3-1 3 0,-2-2 5 16,2 8 0-16,-2-5 0 0,0 7 1 16,-4 0-1-16,0 0 2 0,0 0 3 0,10 13-6 15,-8-5 2-15,-2 3 0 0,2 0-2 16,0 3 4-16,0 3-2 0,-2-7 1 16,2 3 0-16,0-1-3 0,0-4 2 15,0 4-1-15,-2-5 1 0,2 1 0 0,2-5 2 16,-2 3 0-16,-2-6-1 0,13-3-2 15,-4-3-1-15,-1-2 1 0,3 1 0 16,1-5-4-16,2 5-1 0,-2-6 1 16,5 0 1-16,-4 3 0 0,6-1-2 0,-5 3 0 15,0 0 0-15,0 3-1 0,-4 3 2 16,4-2 1-16,-4 4 0 0,2 6 0 16,-1-1 1-16,2 3 1 0,0 4-1 0,-1-3 0 15,3 4-1-15,-2 1 0 0,-1 0-4 16,-1 0-11-16,2-1-26 0,-3-1-33 15,1-2-33-15,1 3-33 0,2-1-32 16,0-5-27-16,-1-5-490 0,2 4 234 0,2-6 154 16</inkml:trace>
  <inkml:trace contextRef="#ctx0" brushRef="#br0" timeOffset="318671.7071">20098 18008 144 0,'0'0'168'0,"0"0"4"15,-32 13-2-15,21-5-6 0,-2 3-11 0,2 3-14 16,3-1-13-16,0 1-11 0,2 3-8 16,4-3-16-16,2 5-6 0,2-5-12 15,4-1-5-15,4 1-8 0,5-5-1 0,2-3-7 16,2-2-7-16,5-3-6 0,0-6-3 16,4-3-4-16,4 1-4 0,-3-7-8 15,3-5 0-15,2-3-1 0,-1-3-5 0,-5-5-4 16,-4 4 4-16,-1-8-9 0,-3-2 4 15,-6 1-4-15,-2 3 1 0,-3 1-2 16,0 5 0-16,-5-1 3 0,-2 8-2 0,0 2 5 16,-2 4-3-16,-2 5 1 0,0 1 1 15,0 7-2-15,2 0 3 0,0 0 4 16,-4 16-3-16,4-2 1 0,2 7-1 16,-4 4 4-16,4-3-5 0,0 8-1 0,0-4-3 15,0 2 5-15,-2-3 1 0,4 4-3 16,-2-4-2-16,1-8 0 0,-1 2 0 15,-2-5 1-15,2 0-1 0,0-3 1 0,0-3-1 16,2-5-1-16,2-3-3 0,-6 0 2 16,14-6-3-16,-6 3 0 0,4-5 0 15,-3 3 2-15,2-1-4 0,-1 3 1 0,1-3-2 16,-3 1 3-16,3 4-1 0,0 1 0 16,-11 0-1-16,18 1 7 0,-10 5-6 15,4 0 0-15,-2 2-1 0,0 0 1 16,3 3-1-16,2-2 2 0,-2-4-3 0,3 3 3 15,0-7 0-15,0 5-2 0,4-6 0 16,1 0-2-16,-3-1 2 0,2-5-2 16,3 0-3-16,0 0 0 0,-6-1 2 0,0 1-1 15,0 1-1-15,-3-1 2 0,2 1 1 16,-4-3-1-16,-1 8 3 0,-2-6-1 16,-1 5 2-16,-1 1 0 0,-1-5-2 15,-6 5 3-15,12 6-1 0,-6 0 2 0,-1 0-2 16,0-1 1-16,1 0 3 0,-2 3-6 15,2 1 0-15,0-1 2 0,3 0 0 16,0-2 2-16,-1-3-1 0,5 2 2 16,-3 1-4-16,3-4 0 0,-2 2-1 0,1-2 2 15,-2-2-3-15,4-2 0 0,-4-2 3 16,1 2-2-16,-3 1 1 0,0-4-2 0,1 0 0 16,0 3 0-16,-3-5 0 0,0 2 0 15,0 4 2-15,0-5 0 0,0 5 1 16,-2-2-4-16,-4 3 3 0,8-6-1 15,-4 3-1-15,-4 3 2 0,0 0-1 0,13 0 3 16,-13 0-2-16,8 3 2 0,-4 0 1 16,-4-3 0-16,9 6-3 0,-5-6 0 15,-4 0 1-15,9 1 2 0,-3 3 0 0,-6-4 0 16,10 0 2-16,-10 0-1 0,16-5-4 16,-8 2 2-16,2 0 0 0,-1 0-3 15,2-3 0-15,-3 6 2 0,3-2 0 16,-1-4 1-16,-2 6-2 0,4 0 2 0,-4 0-3 15,2 0 2-15,0 0-2 0,-10 0 0 16,20 0-9-16,-12 3-16 0,-1 0-26 16,1-3-28-16,-2 2-38 0,-6-2-38 15,0 0-557-15,16-2 243 0,-16 2 159 0</inkml:trace>
  <inkml:trace contextRef="#ctx0" brushRef="#br0" timeOffset="318820.312">20956 17623 140 0,'0'-2'144'0,"0"2"-19"15,0 0-17-15,18 0-29 0,-8 6-53 16,5-3-60-16,-1 3-166 0,10 6 68 16,-1-5 44-16</inkml:trace>
  <inkml:trace contextRef="#ctx0" brushRef="#br0" timeOffset="318972.0426">22093 18152 55 0,'9'21'220'0,"-5"6"-5"0,-2-6-15 16,-4 0-22-16,0-2-17 0,-2 1-18 0,-1 3-24 16,1-3-52-16,2 1-59 0,0-2-66 15,-2-4-387-15,4-3 151 0,0-3 100 0</inkml:trace>
  <inkml:trace contextRef="#ctx0" brushRef="#br0" timeOffset="320068.9265">23069 17718 57 0,'-6'-20'273'16,"2"3"1"-16,2 4-6 0,2 0-9 16,0 7-29-16,2-1-18 0,0 2-17 15,-2 5-18-15,0 0-12 0,18 14-25 16,-7-1 1-16,-2 12-10 0,-1-2-12 0,-1 6-11 16,-3 9-8-16,-2-2-8 0,-4 4-8 15,-5 0-8-15,-3 4-9 0,-5 2-4 16,-2-4-3-16,-2-2-9 0,2-9-4 0,-2-5-8 15,2 1 1-15,4-8-5 0,3-4 5 16,0-6-12-16,2 3 0 0,4-6-3 16,2-5-4-16,2-1 3 0,6 6-3 0,6-4-3 15,0-2-9-15,7 0 2 0,5 6-1 16,3-6-4-16,7 6 2 0,4-3 1 16,2 3 1-16,2 1-3 0,1-1-4 0,-1 0-2 15,5 1-1-15,-3-5-4 0,-1 2 1 16,-5-4-5-16,0-4-5 0,2 2 1 15,-5-4-4-15,-2 3 2 0,-4-7-2 16,-2 3 2-16,-1-2 0 0,-7-5 0 0,3 1 1 16,-8-1 1-16,-3 1 3 0,0 0-3 15,-3-1 6-15,0 5 1 0,-4-3-1 16,0 5 3-16,1 0 3 0,0 1-3 0,-3 0-2 16,-2 6 3-16,0 0 1 0,0 0 2 15,0 0-2-15,0 0 2 0,6 19 1 16,-2-7-6-16,0-3 9 0,5 2-7 0,-1-1 6 15,3 3-2-15,2-5-6 0,3 3 3 16,4-7 1-16,-2 2 1 0,1-1 1 16,3-5 2-16,0 0-11 0,2-5 7 0,-3 3 0 15,3-4 0-15,-6-2-3 0,-2 3 0 16,-2-3 5-16,-3-1-4 0,-4-1 2 16,-3 2 2-16,-2 1-3 0,-6-1 1 0,-3 1-3 15,-6 0 3-15,-3 1-3 0,-4 1 1 16,-3 4 1-16,0 1 3 0,-2 0-4 15,-5 0-6-15,2 1-20 0,1 4-18 0,3-5-25 16,4 6-24-16,0-5-20 0,5 5-23 16,1-5-9-16,8 5-10 0,3-4-12 15,3 4 3-15,0-6-1 0,13 7 7 16,0-7-1-16,1 6 10 0,8-6 11 0,0 2 15 16,2-4 17-16,8 2 26 0,-3-2 17 15,3-3 28-15,2-3 24 0,0 1 25 16,0-5 11-16,0 5 20 0,-6-5 7 0,-2 5 21 15,-2-2 9-15,-3 1 13 0,-2 3 13 16,-6-3 5-16,-1 7-1 16,0-4-3-16,-4 5-10 0,-2 0 3 0,0 5-7 0,-2-2 1 15,1 8-6-15,-3 0-7 0,2 2-9 16,0 5-2-16,1-4-5 0,1 5-10 16,1 2-2-16,-1 0-5 0,0 2-4 15,2-2-2-15,-1-1-6 0,2 1-6 0,-3 1-1 16,-2-3 0-16,0 2-6 0,-4-2-3 15,0-4-4-15,-2 4-1 0,-4-4 3 0,-2-1-8 16,-4-3 1-16,0-1 0 0,2-4 1 16,-3-5-3-16,0-1 3 0,0-1 1 15,3-5-1-15,2-4 1 0,2-3-3 16,4 0 1-16,4-7-4 0,6 7 2 0,2-8-4 16,2 8 1-16,6-3-2 0,1-2 2 15,1 8-3-15,4-2 3 0,0 3-4 16,1-1 3-16,-6 8-1 0,2 1 1 15,-4-4-2-15,-2 10 2 0,-1-4-3 0,1 5 3 16,-2 0-2-16,-2-3 0 0,-3 3-9 16,0 0-13-16,-2 3-19 0,2-2-27 0,-2-4-32 15,-2 0-30-15,2 3-38 0,-2-5-34 16,-4-1-40-16,0 0-609 0,0 0 288 16,0 0 191-16</inkml:trace>
  <inkml:trace contextRef="#ctx0" brushRef="#br0" timeOffset="320205.6617">24544 17998 73 0,'-4'-11'85'0,"2"3"0"0,0 2-10 16,0 0-7-16,2 6-22 0,-2-7-35 15,2 7-52-15,-3-6-96 0,3 6 46 16,0 0 31-16</inkml:trace>
  <inkml:trace contextRef="#ctx0" brushRef="#br0" timeOffset="320853.0134">24982 18042 165 0,'-6'6'251'16,"-2"1"-12"-16,-1 6-12 0,-1 0-21 16,1 4-18-16,1 2-21 0,1 1-15 0,1-1-15 15,4-2-13-15,4 2-12 0,2 1-12 16,7-5-11-16,1 0-7 0,8 2-14 0,2-8-22 15,8-1-21-15,0-3-12 0,4 1-12 16,2-6 0-16,6-4-1 0,2 1 4 16,-1-7-4-16,1 2 2 0,-3 0-4 0,-3-4 4 15,-2 3-1-15,-6-3 9 0,-5-1 6 16,-4 3 4-16,-6-1 6 0,-5 3 3 16,-4 1 1-16,-3 1 4 0,-6 4 4 15,3 2 2-15,-12-4 0 0,12 4-1 0,-23 6 0 16,6 0 0-16,2 1-5 0,-4 5-4 15,4-3 0-15,3-1-5 0,-2 5 0 16,4-5-5-16,4 3-2 0,0-3-2 16,4-1 1-16,2-1-3 0,2 0-1 0,4-5 2 15,0 5-9-15,4-6-1 0,0 2-5 16,2-2-8-16,-2-2-4 0,3 2-5 0,0-4 2 16,-2 4 2-16,3 0 2 15,-1 0-1-15,-2 4 1 0,1-2 1 0,3-2 3 16,0 5 0-16,0-5-3 0,2 2 3 15,0 2 3-15,3-4-3 0,2 0 2 0,6-6 1 16,-1 1 0-16,9-9 1 0,6 0 0 16,3-5 4-16,14-10 0 0,1-5-1 15,-1-8 1-15,0-6-2 0,-4-1-1 16,-2-12 1-16,-4-1-1 0,5-21-4 0,-15 14 1 16,-3 1-2-16,-7 5 4 0,-1 2-4 15,-12 13 2-15,-4 12 7 0,-2 9 11 16,-6 7-1-16,-2 6 7 0,-2 3 7 15,-4 9 7-15,4 2 7 0,-17 13 14 16,6 8 11-16,-1 11 4 0,-1 6 0 0,-2 8-5 16,-4 19-4-16,7-6 5 0,0-5-16 15,4-5 2-15,2 6-3 0,2-5-8 0,2-4-1 16,2-4-8-16,2-1-4 0,0-5-27 16,0-4-35-16,2-2-48 0,-4-5-60 15,2-5-57-15,0-4-49 0,2-1-781 0,2-10 350 16,-2 3 231-16</inkml:trace>
  <inkml:trace contextRef="#ctx0" brushRef="#br0" timeOffset="321334.8549">27214 18454 58 0,'4'-14'215'0,"-2"7"-1"15,2-1-13-15,-2 0-11 0,2 3-9 16,-2-1-5-16,0 0-1 0,-2 6 3 15,0 0 4-15,0 0-10 0,2 19-14 16,-4-4-11-16,-2 5-11 0,-4 0-11 0,0 1-16 16,-8 8-12-16,2-2-10 0,-3-1-3 15,-3 1-20-15,6-10-30 0,0 4-42 16,-2-2-55-16,4-6-60 0,3 0-56 0,-1-5-60 16,3 0-568-16,1-3 275 0,1-5 181 15</inkml:trace>
  <inkml:trace contextRef="#ctx0" brushRef="#br0" timeOffset="322409.9234">29256 18164 83 0,'10'-4'218'0,"2"2"-19"0,0-4-20 0,3 1-19 15,0 3-19-15,2-4-26 0,-3 3-37 16,4-2-59-16,0 0-51 0,1-3-77 16,-2 7-249-16,-2-7 122 0,-2 3 80 0</inkml:trace>
  <inkml:trace contextRef="#ctx0" brushRef="#br0" timeOffset="325276.2498">5818 12744 154 0,'2'3'221'0,"4"2"1"15,3-4-10-15,6-1-13 0,6-1-7 16,17-7-7-16,16-3-13 0,27-10-8 0,8-6-11 16,22-9-8-16,3-2-7 0,0-1-12 15,-1 0-4-15,3 0-11 0,0 2-8 0,-4 2-12 16,-3 3-7-16,-25 8-12 0,-7 4-7 16,-20 5-8-16,-13 2-3 0,-8 5-14 15,-7-2-9-15,-5 4-8 0,-3 1-12 0,-4 3-15 16,-7 0-28-16,-3 2-35 0,-7 0-30 15,0 0-28-15,-17 12-30 0,2-5-16 16,-10 3-14-16,-5 3-25 0,-12 4-505 16,-5 3 243-16,-20 12 161 0</inkml:trace>
  <inkml:trace contextRef="#ctx0" brushRef="#br0" timeOffset="325594.6961">5922 13000 31 0,'-51'32'126'0,"20"-7"3"0,3-6-5 16,9-2 12-16,8-6 23 0,9-1 8 0,7-5 1 15,7-1-7-15,11-4-8 0,19-5-10 16,16-5-10-16,33-7-5 0,21-12-3 0,7-3-4 16,2-2-5-16,3-9-3 15,3 6-4-15,2-6-9 0,2 4-4 0,0-4-11 16,-3 5-4-16,-12 0-9 0,-8 6-7 16,-25 7-6-16,-11 3-6 0,-15 7-4 15,-13 2-5-15,-8 1-3 0,-9 5 3 0,-1-4 1 16,-3 5 1-16,-4 0-4 0,-2 4-5 15,-4-4-2-15,0 4-2 0,-5-2-6 0,0 4-2 16,-3-2-4-16,1-1 0 0,-6 3-4 16,0 0 1-16,0 0-13 0,11-1-5 15,-11 1-13-15,0 0-12 0,0 0-27 0,8 0-26 16,-8 0-25-16,0 0-28 0,7-2-29 16,-7 2-19-16,0 0-22 0,0 0-28 15,6-3-564-15,-6 3 269 0,0 0 178 0</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21:09.848"/>
    </inkml:context>
    <inkml:brush xml:id="br0">
      <inkml:brushProperty name="width" value="0.05292" units="cm"/>
      <inkml:brushProperty name="height" value="0.05292" units="cm"/>
      <inkml:brushProperty name="color" value="#FF0000"/>
    </inkml:brush>
  </inkml:definitions>
  <inkml:trace contextRef="#ctx0" brushRef="#br0">3020 1270 134 0,'-2'-3'165'0,"2"-3"-18"15,0 6-20-15,0 0-8 0,0 0-1 16,0 0-7-16,6 16-2 0,-4 1-9 0,2 0-5 15,-2 4-5-15,-2 5-3 0,3 1-6 16,-6 3-4-16,3 3-6 0,-2-1-6 0,0 1-3 16,0-2-2-16,-2-2-3 0,2-2-4 15,0-2 10-15,0-6 15 0,0-2 15 16,2-1 14-16,-2-4 2 0,2 0-8 16,2-5-5-16,2-2-12 0,2-4-9 0,-6-1-9 15,19-7-5-15,-4 1-8 0,6-4-4 16,3 4-7-16,1-2-7 0,0 5-1 15,-4 0-5-15,5 3-4 16,0 9-3-16,-4 0-1 0,6 9-3 0,-7 2 7 0,1 5-10 16,-6 6 1-16,-5-1-1 0,-3 5 0 15,-5-3-1-15,-8 4 1 0,-3 0-2 0,-5-1-2 16,-1-5 3-16,-8 1-2 0,-1-6-1 16,-3-4 4-16,1-5-7 0,4-5 0 15,-3-2 0-15,6-7-3 0,1-7 0 0,1-1-4 16,4-2 0-16,4-4-3 0,4 0-2 15,4-1-2-15,2 1-1 0,2 1 2 16,6 2-1-16,1-1-1 0,6 4 3 0,0 1 2 16,2 3-2-16,2 2-1 0,1 4 2 15,2-1 1-15,2 5 0 0,-1 2-3 16,-1 1-12-16,-1 1-16 0,0-1-26 16,-2 0-35-16,-1-1-40 0,-2-1-44 0,0-3-25 15,-6-2-49-15,-1-5-558 0,-5-2 275 16,-2-5 182-16</inkml:trace>
  <inkml:trace contextRef="#ctx0" brushRef="#br0" timeOffset="165.7664">3010 1453 129 0,'10'-13'194'0,"7"-3"-17"0,8-2-18 0,5 0-14 16,3 1-16-16,8 0-17 0,1-2-34 15,1 4-38-15,-3 3-47 0,-4 3-53 16,0-2-313-16,-3 3 127 0,-5-3 83 0</inkml:trace>
  <inkml:trace contextRef="#ctx0" brushRef="#br0" timeOffset="584.7266">2658 836 169 0,'-58'22'169'0,"10"6"-5"0,-13 7 1 16,0 11-7-16,-7 23-3 0,5 11-6 15,5 13-2-15,3 14-10 0,15 13-6 0,10 4-8 16,9 4-8-16,15 3-8 0,10-1-7 16,15-3-8-16,8-7-4 0,16-6-7 15,10-5-7-15,11-9-3 0,7-12-5 0,10-9-6 16,10-13-4-16,6-12-6 15,7-14-4-15,8-10-6 0,-15-17-3 0,5-7-3 16,-1-12-4-16,1-9-3 0,17-17-3 0,-3-12-2 16,-4-10-4-16,-9-16 8 0,-2-12-3 15,-6-8-2-15,-8-12-1 0,-7-16-4 16,-11-10-3-16,-16-7-3 0,-13-2-4 16,-16 1-1-16,-20 7-2 0,-18 7-1 0,-18 2-4 15,-19 8-1-15,-15 7-3 0,-21 8 0 16,-10 11-1-16,-15 10-2 0,-8 15 1 15,-6 10 1-15,1 10-3 0,4 14 4 16,20 10 1-16,2 11-5 0,8 9 3 0,4 9-17 16,11 9-19-16,11 5-30 0,16 1-33 15,17 3-39-15,6 0-36 0,14 2-26 0,8-2-536 16,12 4 252-16,11 4 167 0</inkml:trace>
  <inkml:trace contextRef="#ctx0" brushRef="#br0" timeOffset="1151.6171">5937 998 129 0,'4'-8'179'0,"0"1"-14"0,-4-1-20 0,-4 2-9 15,-2-3-16-15,-7 1-14 0,-6-3-10 16,-6 2-11-16,-3-2-10 0,-8 3-6 16,-2 0-8-16,-7-1-6 0,1 5-1 0,-9-5-9 15,6 3-3-15,-7 0-2 0,7 4 2 16,1 0 2-16,3-2 2 0,5 4-6 0,6-2-2 15,2 2-4-15,3 2-3 0,1 2-2 16,6 3-3-16,0 2 9 0,3 3 4 16,5 6 3-16,-1-1 10 0,4 5 6 15,3 3 0-15,0 9 1 0,0 4-2 0,2 12-4 16,-3 2-5-16,2 3-2 0,-3 21-6 16,4-10-3-16,-4 10-1 0,3-11-3 15,-1-10-2-15,2-3-5 0,0 0-2 0,-1-9-4 16,1-2 0-16,0-6-1 0,1-6-2 15,-1 0 0-15,2-5 1 0,0-3 2 0,2-2 0 16,0-3 0-16,0-1 3 0,2-3-3 16,4 0-3-16,3-4-2 0,2 0-1 15,4-1-1-15,3-1 2 0,2-2-5 0,0-2-1 16,8 2-1-16,0-2 0 0,1 0-2 16,3-2 0-16,0 1-1 0,1-2 0 15,1 1-21-15,1-2-27 0,-3 0-35 0,-3 0-29 16,1-2-37-16,-3 2-26 0,0-2-33 15,-1-1-576-15,-5-4 265 0,-2-3 175 16</inkml:trace>
  <inkml:trace contextRef="#ctx0" brushRef="#br0" timeOffset="1317.4435">5215 1470 173 0,'-13'-12'218'0,"7"3"-17"16,2 2-21-16,4-2-17 0,4 0-15 15,4 0-17-15,7 3-13 0,4-1-11 0,3-1-30 16,3 2-35-16,0 3-42 0,2 1-44 16,3 2-46-16,0 2-32 0,1 0-321 15,3 3 150-15,3-1 100 0</inkml:trace>
  <inkml:trace contextRef="#ctx0" brushRef="#br0" timeOffset="2042.839">5826 1524 73 0,'3'8'126'0,"-1"-1"0"15,2 2-9-15,-1 3-7 0,-1 1-6 16,4 2-6-16,-2 3-6 0,0-3-5 16,0 2-9-16,0 0-10 0,0-2-6 0,-1 0-5 15,2-1 9-15,-3-3 7 0,2-1 17 16,-2 0 19-16,0-2 17 0,0-2 0 0,0-4-11 16,-2-2-14-16,0 0-10 0,0 0-9 15,13-19-8-15,-5 6-11 0,3-5-5 16,2 2-8-16,-1-3-3 0,6 2-6 0,-2 0-8 15,1-1-2-15,2 5-5 0,0 0-5 16,-2 5-2-16,-2 3-2 0,2 1 1 16,-2 5-2-16,-1 3 0 0,1 6-3 15,3 1-1-15,-4 3-2 0,0 3 2 16,4 2 0-16,-1 0-1 0,-1 0-1 0,2 3 0 16,0-4-3-16,0 0-12 0,0-4 4 15,2 0-11-15,-1-5-13 0,-1-1-3 0,2-4-9 16,1-3 3-16,0-1-5 0,0-3 4 15,-1-1-1-15,2-4 6 0,0-1 5 16,-3 2 2-16,0-5 0 0,-2 0 4 0,-3-1 5 16,0 1 4-16,-2 0 1 0,-2 1 2 15,-1 2 5-15,-1 0 0 0,-1 1 2 16,-1 2 0-16,1 2-2 0,-3 3-1 0,-4 1 4 16,0 0-3-16,12 11 1 0,-10-3 2 15,5 2 2-15,-2 4-4 0,1 0 0 16,0 1 1-16,0 0 1 0,3 1 1 15,-1-1-2-15,3 0 3 0,-1-4-1 16,1 1 2-16,1-3 2 0,2-1-2 0,0-4 0 16,-1-2 3-16,2-1-1 0,-3-2-2 0,3-3 0 15,2 0 0-15,-2-2-2 0,-3-1-1 16,4-1 2-16,-4 1 0 0,-1 1-1 16,-1-2-1-16,-1 4-2 0,-3-2-3 15,3 3-3-15,-3 1 3 0,2 0 0 0,-8 2 0 16,18 4-2-16,-10-1 6 0,4 1-3 15,-1 4 1-15,4-2 0 0,-2 0 1 0,3-1 0 16,0-1 2-16,0 2 0 0,4-4 1 16,-2-1 0-16,3 2 1 0,-1-6 0 15,0 2-1-15,-2-3 3 0,-1-2 0 16,-1-1 2-16,-2-3 1 0,-2 0-3 0,-6-1 1 16,-4 0-2-16,-2 0-5 0,-4-3 4 15,-6 0-2-15,-7 0-1 0,0 3 0 16,-2 0-10-16,-3 4-18 0,4-1-20 15,-2 2-22-15,4 4-31 0,1 2-33 0,2 2-31 16,2 2-484-16,3 2 220 0,2 0 146 16</inkml:trace>
  <inkml:trace contextRef="#ctx0" brushRef="#br0" timeOffset="3102.836">7918 1669 157 0,'-6'-12'204'0,"-3"3"-20"16,-4 1-17-16,-3 1-15 0,-6 2-17 16,-5 2-13-16,-3 1-16 0,-2 4-7 0,-3 3-10 15,-1 7-8-15,-5 5-12 0,1 4-4 16,6 1-9-16,2 6-3 0,9-6-7 0,2-1-8 16,8 0-7-16,3-2-5 0,6-4-2 15,4-3-5-15,4-3 1 0,6-1-1 16,0-4-3-16,8-4-3 0,1-6-1 15,4-3-6-15,2-7 4 0,3-2 2 0,0-6 2 16,1-6 7-16,1-2 0 0,-5-6-3 16,9-16 0-16,-8 7-2 0,-6 5-4 0,0-2 4 15,-3 1 3-15,-5 12 7 0,1-2 4 16,-2 8 2-16,-5 2-2 0,2 3-8 16,-4 7-6-16,0 2 3 0,-1 8-1 15,-3 3-2-15,0 0 2 0,-7 25-3 0,5-4 0 16,2 7 0-16,-2 5 0 0,6 7-1 15,0 2-6-15,4 6 5 0,4-3-1 0,5-3-3 16,2-1 1-16,2-3-1 0,3-5 1 16,1-2-2-16,0-10-1 0,0-2 1 15,3-6-1-15,-4-4 4 0,1-3-4 16,-2-4 2-16,-2-2-2 0,7-3 0 0,-3-3 0 16,-3-2-2-16,-2-2 13 0,-2-1 3 15,-4 0 2-15,-1-1 3 0,-5 1-2 16,1 1-2-16,-5 2-5 0,3 1 3 15,-5 1-5-15,0 0-3 0,-2 6-1 16,0 0 0-16,0 0 0 0,0 0-3 0,0 19 1 16,0-7 2-16,2 0-3 0,0 1 0 0,4 0-2 15,0 0 0-15,4 3-1 0,0-3 1 16,2 0-1-16,3 0-2 0,2-1 0 16,-2-3-5-16,2-3-7 0,0-2-8 15,1 0-7-15,4-4-4 0,-1-3-3 0,1 2 1 16,0-6 0-16,4-1 0 0,-3-2-3 15,1-1 4-15,-2 1 4 0,0-3 0 0,-3 2 3 16,-2-1 5-16,0 3 0 0,-3-1 2 16,0 1 3-16,-4 3-2 0,0 2 2 15,1 0 2-15,0 6 7 0,-1 2 3 16,3 4 3-16,-2-1 2 0,2 7 2 0,-3-3-3 16,-2 5 4-16,6 0-2 0,-6-2 0 15,0 3-5-15,0-3 4 0,1-3-1 0,-1 3 1 16,-1-3 1-16,-1-2 1 15,1-2 3-15,-1 1 7 0,-2 1 5 16,2-5-5-16,0-1 1 0,2-2 0 0,-8-1-5 16,16-4-1-16,-6 3-4 0,1-1 1 0,0 1-3 15,-1-4-9-15,3 4 5 0,-1 1-1 16,2 0-3-16,0 0 1 0,3 1 0 16,0 4 1-16,4-2-2 0,5 2 1 15,0 3 2-15,1-2-1 0,0-3-1 0,2 1 2 16,1 0 1-16,2-2-2 0,-3-2 1 15,3-2-1-15,-2-2-2 0,-3 0 1 16,3-1 0-16,-4-5 2 0,-3 1-3 0,-2-3 3 16,-4 1 0-16,-3 0-2 0,0 0 1 15,-4 0-1-15,-1-1 2 0,-5 5-3 16,0 1 1-16,-2 3 1 0,-2 3-1 0,0 0 1 16,0 0 0-16,0 0 0 0,-2 19 3 15,2-4-1-15,0 3 5 0,2 4 2 16,-2 7 3-16,2 3-1 0,3 6 2 0,-3 4-9 15,0 2 7-15,4 8 0 0,-4-1-1 16,1-5 0-16,-1-2-1 0,-2 1-2 16,-2-1-2-16,2-2 1 0,-5-4 1 15,1-1 0-15,0-8-2 0,-3-2-17 0,1-4-25 16,-5-2-41-16,3-6-62 0,-2-3-68 16,-4-8-607-16,4-6 277 0,-2-4 183 15</inkml:trace>
  <inkml:trace contextRef="#ctx0" brushRef="#br0" timeOffset="3357.4969">8949 1188 148 0,'0'4'157'0,"0"2"-6"0,0-6-6 16,10 5-1-16,-3 0-1 0,1-5-5 15,5 0-2-15,-3 0-1 0,2-5-5 0,-2 2-6 16,-2-3-5-16,0-1-4 0,-1-3-8 16,-5 2-12-16,-2-1-12 0,-2 0-8 15,-5 2-10-15,1 1-7 0,-2 0-9 0,0 1-28 16,-4 4-25-16,2-1-42 0,0 4-47 16,-1-1-62-16,0 4-539 0,5-2 236 15,-5 1 156-15</inkml:trace>
  <inkml:trace contextRef="#ctx0" brushRef="#br0" timeOffset="5775.5391">10847 1861 95 0,'6'-6'147'0,"1"0"0"0,2 1-1 15,-3-5-4-15,0 3-6 0,-2-5-4 16,1 1-8-16,-1-5-3 0,-4 1-10 15,0-1-4-15,-2-2-9 0,-5 0-8 0,-5-1-12 16,-3 5-7-16,-6 0-8 0,-5 3-11 16,-1 3-3-16,-7 4-6 0,0 6-7 15,-4 6-5-15,-1 1-1 0,0 10-3 16,3 0-3-16,0 5-6 0,10-4-2 0,3 1-3 16,6-2-2-16,4-2 1 0,3 1-2 15,4-3 0-15,4-6 1 0,2 1 1 16,4-2 0-16,4-6 0 0,2 1-5 0,8-7 4 15,1-2-4-15,4-3-1 0,0-2 1 16,5-3-1-16,-1-1-3 0,-1 2 1 16,-4 2 1-16,0-1-4 0,-1 4 2 0,-2 3-4 15,2 1 1-15,1 4 2 0,1 4 1 16,5 3 0-16,1 7 1 0,2-1-1 16,4 4-2-16,1 4 1 0,4 0 3 0,2 2-3 15,-1-3-23-15,-1-1-25 0,2 1-39 16,1-3-41-16,-6-5-36 0,-1-3-478 15,2-1 218-15,-3-4 143 0</inkml:trace>
  <inkml:trace contextRef="#ctx0" brushRef="#br0" timeOffset="6370.7761">12190 1676 25 0,'-5'-7'187'16,"-6"2"-18"-16,-5 0-10 0,-6 3-10 0,-7 2-16 15,-5 2-13-15,-8 6-13 0,-5 5-11 16,-1 2-7-16,1 4-12 0,3 5-12 16,3-2-12-16,5 1-12 0,10-2-13 15,6-2-3-15,3-2-2 0,8-4-4 0,5-3 0 16,4-3-1-16,8-1 1 0,3-6-5 16,6-5 1-16,9-3-7 0,3-7 3 0,5-8-2 15,2-6-1-15,12-13-5 16,-1-5 5-16,-5-9-3 0,3-1-1 0,-7-7-1 15,0-2 24-15,-6 2-1 0,-3 2-5 16,-7 12-2-16,-8 4 4 0,-3 12 17 0,-1 1 3 16,-3 9-2-16,2-1-5 0,-7 7-6 15,0 6-7-15,-6 10 0 0,-3 3 0 16,-4 9-2-16,-3 9-2 0,-3 11 2 16,-11 27-1-16,7 6-5 0,2 4 1 0,6-6 1 15,9-6 0-15,6 1-4 0,5-3 0 16,5-2 4-16,6-1-2 0,-2-7-1 0,6-2-3 15,-2-5 4-15,4-10-4 0,-1-3-2 16,3-4 0-16,-1-7-1 0,2-8 1 16,-4-1 0-16,5-6-1 0,0-4-2 15,-1-6-4-15,1-4-1 0,-3-4-4 0,-4-4 1 16,-2-1-1-16,-6 3 1 0,-2 0 3 16,-7 1-5-16,0 2 2 0,-4 5-1 15,-4 0-1-15,-2 5 0 0,-3 4-1 16,-4 5 0-16,1 4-2 0,-3 7 5 0,0 5-2 15,0 4 1-15,3 2-1 0,3 0 3 16,4 4-5-16,3-4 3 0,2 2 1 0,5 0 3 16,4-1-2-16,3-3-1 0,2 1 3 15,6-6 2-15,3-2-3 0,3-2-3 16,-2-5-17-16,6-1-33 0,0-4-12 0,2-1-27 16,-1-5-27-16,6-2-19 0,-1-2-24 15,-2-3-410-15,1 0 194 0,-1-2 129 16</inkml:trace>
  <inkml:trace contextRef="#ctx0" brushRef="#br0" timeOffset="6732.7281">13285 1608 111 0,'5'-6'151'0,"0"2"2"0,-5-2-2 15,2 2-12-15,-2 4-10 0,-4-7-8 16,-6 5-8-16,10 2-6 0,-20 4-10 0,7 1-9 15,-4 3-7-15,-2 4-12 0,1 3-2 16,2 0-8-16,1 2-8 0,0-1-1 0,7 2-8 16,-1 0-2-16,5-1-7 0,2 3 2 15,2-4-4-15,4 1-5 0,5 0 1 16,1 2-4-16,3-2-2 0,4 1-6 16,-3-2 2-16,4 2-1 0,-1-4-3 0,-1 3 0 15,2-3-5-15,-6 3 1 0,0-3 0 16,-2-1 0-16,-2 1-1 0,-6-1 1 0,-2 1 2 15,-4 1 4-15,-4-2 1 0,-8 2 1 16,-2-3 9-16,-6-2 2 0,-1 1-3 16,-3-4 2-16,-2-1-5 0,1-2-2 15,1-4-5-15,1 0-4 0,-1-6-20 0,5 1-31 16,2-7-31-16,7 3-29 0,2-5-36 16,6 1-33-16,6-3-460 0,6 1 214 15,4-4 141-15</inkml:trace>
  <inkml:trace contextRef="#ctx0" brushRef="#br0" timeOffset="6979.764">13519 1661 19 0,'0'0'146'0,"0"0"-5"0,0 0-12 0,-2 16-7 15,-2-4-12-15,-3 1-12 0,0 4-6 16,1-1-8-16,2 1-7 0,0 2-8 0,2 1-8 15,0-3-5-15,4 2-1 0,0-2-10 16,4-2-5-16,0 0-2 0,5-1-3 16,2-3-5-16,2-2 0 0,-1-1-7 15,6-3-1-15,-6-2-11 0,8-1-22 0,-6-4-24 16,3-1-25-16,3-2-22 0,-2-4-39 16,0-3-296-16,-1-1 142 0,0-2 94 15</inkml:trace>
  <inkml:trace contextRef="#ctx0" brushRef="#br0" timeOffset="7360.7696">13877 1548 64 0,'8'14'141'0,"-2"-6"-7"0,2 5-8 16,1 2-12-16,2 2-9 0,1 4-11 15,1 0-9-15,0 2-6 0,-2-2-6 0,-1 2-11 16,0-2-6-16,0-2 0 0,-4-2-7 16,2 0-2-16,-2-3-9 0,-2-1-3 15,0-2-2-15,-1-1-3 0,-1-3 2 0,-2-1 3 16,-2-1 10-16,2-5 5 0,0 0 2 16,0 0 0-16,0 0-2 0,-5-24-5 15,10 9-4-15,-3-1-4 0,4-1-3 0,3-2-3 16,1 0-3-16,1 0-2 0,3 3-3 15,0-1-3-15,0 3-2 0,1 3-3 16,-2 3-6-16,4 2 5 0,-1 2-5 16,0 4 0-16,0 4 2 0,2 3-2 15,-2 3-1-15,1 4-6 0,-2-1 2 0,2 1-18 16,-3 0-17-16,0 2-26 0,-2-5-28 0,-2 0-43 16,-1-1-41-16,-2-2-391 0,1-3 190 15,-2-5 126-15</inkml:trace>
  <inkml:trace contextRef="#ctx0" brushRef="#br0" timeOffset="7490.7022">14264 1373 45 0,'-2'-11'142'0,"-1"3"-12"0,1 0-13 16,2 3-11-16,-2-1-22 0,2 6-27 16,4-5-43-16,-4 5-52 0,13-3-186 15,-4 3 76-15,3 5 51 0</inkml:trace>
  <inkml:trace contextRef="#ctx0" brushRef="#br0" timeOffset="7832.0145">14731 1726 85 0,'2'28'188'0,"0"-1"-15"16,1 0-15-16,-3-2-18 0,2-1-14 0,-4 2-11 15,2 1-11-15,-3 2-12 0,1-2-8 16,-2-5-9-16,2-1-8 0,0-2-6 15,0-3 1-15,0-5-13 0,-2-3-4 0,0-2-2 16,4-6-3-16,0 0-1 0,-16-16 0 16,14 3 1-16,-2-6-5 0,2-8-3 15,2-1-2-15,2-5-2 0,4-5-5 0,1 0-5 16,4 2 2-16,1 2-5 0,1-1-1 16,4 7-5-16,2 0 1 0,2 3 2 15,-2 9-4-15,0 3 0 0,0 4-2 16,0 4 0-16,1 7 0 0,-6 4-1 0,4 4 1 15,-4 5-2-15,-4 1 2 16,-1 6 1-16,-3-1-1 0,-4-2 0 0,1 0 1 16,-8 0 0-16,1 0-4 0,-2 0-14 0,-1-4-32 15,-1-1-39-15,0-5-57 0,-1-3-503 16,2-2 218-16,7-4 144 0</inkml:trace>
  <inkml:trace contextRef="#ctx0" brushRef="#br0" timeOffset="8469.0495">15335 1166 19 0,'4'17'190'0,"-4"-6"-5"0,0 8-12 16,-4 8-18-16,0 9-16 0,0 4-15 0,-6 10-7 16,2-1-15-16,0 3-11 0,0-5-16 15,1-7-12-15,1-3-13 0,1-3-8 0,-1-8-2 16,2-3-2-16,0-3-6 0,1-6-1 15,1-3-7-15,2-6-2 0,-2-5 1 16,2 0-9-16,0 0 2 0,11-19 0 16,-5 8-8-16,3-6 3 0,-1 4-2 0,3-2-3 15,-3 2-2-15,2 2 0 0,2-1-6 16,-2 5 2-16,0 1-1 0,-1 4 4 0,2 2-3 16,-1 4 1-16,3 3 0 0,1 3 4 15,2 1-4-15,-2 3-4 0,3-1 10 16,-2 0-7-16,2-1 4 0,0 0 0 15,0-5-1-15,-3 0 1 0,2-2-6 0,0-4 5 16,1-1-1-16,1-4-1 0,-2-1-1 16,2-4 1-16,-4 2-4 0,1 1-1 15,0-1 1-15,-5 0 4 0,1 2-5 0,-3 0 1 16,0 1-1-16,0 2 2 0,-2 0 0 16,-6 2-5-16,12 2 5 0,-12-2-3 15,10 8 4-15,-5 0-3 0,1 0 4 0,1 3-2 16,-1 0-1-16,0-2 3 0,1 2 1 15,-3-3-1-15,2 0-1 0,2 1-2 16,-3-2 7-16,2 0 3 0,-3-3 2 16,2 0-2-16,2-4-7 0,-8 0 7 0,18-4 1 15,-10 0-4-15,2-2 0 0,-1 3 1 16,-1-2 0-16,1 0-2 0,-1 1 0 16,-1 1-2-16,1-2 2 0,-2 2-1 0,0 0-3 15,-6 3 1-15,12-1 2 0,-12 1 0 16,12 4-3-16,-8 2 4 0,2-1-2 15,3 4 6-15,-3-2 0 0,1 2 1 0,1 2 2 16,1 1-1-16,-1-1-4 0,0 3 2 16,-1-3-1-16,2 3 1 0,-1-5 1 15,-2-2-8-15,0 1-6 0,1-1-27 0,-1-1-30 16,1-5-66-16,-1 2-458 0,-6-3 200 16,11-10 131-16</inkml:trace>
  <inkml:trace contextRef="#ctx0" brushRef="#br0" timeOffset="8601.0743">15802 1282 67 0,'-6'-6'159'0,"4"0"-20"16,0 3-44-16,0-1-77 0,2 4-181 16,0 0 55-16,8-10 37 0</inkml:trace>
  <inkml:trace contextRef="#ctx0" brushRef="#br0" timeOffset="9372.622">17028 1649 169 0,'-4'-5'158'0,"-2"-1"-14"15,-3 4-15-15,-4 4-17 0,-2 2-20 16,-3 5-10-16,-4 4-15 0,-1 5-18 0,-2 2-11 16,4-1-3-16,3-1-8 0,4 1-1 15,1-4-3-15,4 0 1 0,1-1-6 0,4-3 2 16,0-1-3-16,1-5-2 16,6 1-3-16,3-2-3 0,-6-4 1 0,15 0-4 15,-2-2-4-15,-3 0 2 0,0 1-5 16,4-2-2-16,-4 3 3 0,3 0 4 0,-5 0-7 15,3 4 2-15,-1 0 3 0,1 4-2 16,-1-1-1-16,0 4 0 0,2-1-1 16,0 1 1-16,3 3 4 0,2-3 3 15,2 0-1-15,3 1 1 0,0-4 3 0,4 0-1 16,1-6 1-16,3-4 1 0,0-3-4 16,6-6 2-16,-1-3 7 0,6-6-4 0,-3-8 9 15,13-13 0-15,-5-2-4 0,-6-6-6 16,-1-6 1-16,-3 0 0 0,-2 0-4 15,-11 8-2-15,-6 7 10 0,-2 7 5 16,-1 3 14-16,-4 5 4 0,0 4-5 0,-2 1-8 16,-2 4-8-16,-4 5 4 0,0 5-4 15,-4 3 0-15,2 3-6 0,-10 17 5 0,2 2-1 16,-4 3-5-16,0 12 3 0,0 8-3 16,1-1 3-16,2 1-3 0,3-1 1 15,2-1 1-15,1 0-4 0,1-5-1 16,2-5-1-16,2 0 1 0,1-5 2 0,-3-2 2 15,4-6 0-15,-2-2-3 0,2-1-6 16,3-7 2-16,1-3-8 0,3-2 1 16,-1 0-19-16,2-4-3 0,6-2 2 0,-1 0-4 15,-2 0 2-15,2 1 1 0,-5 1 5 16,3 0 2-16,-2 0-5 0,-1 2 7 16,1 4 3-16,2 0-2 0,-2 3 2 0,1 2 1 15,2 1 3-15,0 1 0 0,2 3 4 16,-2-3-1-16,1 0 3 0,2 0 10 15,-4-4 8-15,1-1 2 0,2 0 9 0,-1-5 9 16,2-1 13-16,-2-1 14 0,-1-5 12 16,0-4-2-16,-4-1-4 0,-4-3-7 15,1-2 1-15,-7-2-11 0,-4-1-1 0,-2 0-7 16,-5-2-4-16,-1 2-9 0,-2-2-15 16,-6 4-38-16,-5-4-41 0,4 6-39 15,-6-1-54-15,-1-1-544 0,-2 2 238 0,-1 0 158 16</inkml:trace>
  <inkml:trace contextRef="#ctx0" brushRef="#br0" timeOffset="10743.8684">18423 1670 114 0,'-4'10'132'0,"2"4"-16"16,-2 2-5-16,-1 1-15 0,3 2-6 0,-5 1-6 15,3-1-10-15,2-2-9 0,0 0-7 16,2-2-1-16,-2-1-3 0,2-3-2 16,0-1 0-16,4-3-5 0,2 0-7 15,3-5 0-15,4-2-4 0,2-2-3 0,1-4-8 16,2 0 2-16,-2-2-3 0,4-2 1 16,-2 1-6-16,-3-1 6 0,0 1-9 0,0 1-2 15,-3 0-2-15,-2 3 2 0,0-1-1 16,-2 4-3-16,3 2-1 0,-11 0-4 15,21 8 3-15,-8 1 2 0,-1 1-4 16,8 1-2-16,-2 1 2 0,4-1 1 0,1-1 2 16,5-1-3-16,-1-2-4 0,0-2 4 15,6-5 2-15,-2-5 0 0,3-2 1 16,2-6 4-16,0-8 5 0,-2-4 8 0,-3-5 5 16,-3-6 1-16,-2-2-3 0,-3-5-7 15,-2-2 4-15,4-14-5 0,-8 7-5 16,-2 7-1-16,-5 9 0 0,-1 1 8 15,-1 3 2-15,-3 5 4 0,1 4-5 0,-2 3-4 16,-1 7-5-16,-1 1 0 0,0 5-2 16,-4 7-3-16,2 0 2 0,-2 18 0 15,-1-1-3-15,1 10 1 0,2-1-7 0,0 9-1 16,2 5-17-16,3 2-16 0,-1 0-29 16,2-2-30-16,0 0-32 0,2-3-38 15,2-2-414-15,0-3 195 0,-6-11 129 0</inkml:trace>
  <inkml:trace contextRef="#ctx0" brushRef="#br0" timeOffset="10881.1153">19206 1653 55 0,'0'-9'151'16,"5"-2"-13"-16,5-3-12 0,5 1-13 16,10-5-12-16,4 3-12 0,5 0-9 0,7-2-18 15,5 3-45-15,5 1-53 0,-2-5-269 16,2 5 104-16,-4-1 68 0</inkml:trace>
  <inkml:trace contextRef="#ctx0" brushRef="#br0" timeOffset="12146.901">20669 1446 159 0,'2'-13'192'16,"0"-1"-8"-16,0 3-3 0,-2 1 1 0,-2 2-3 16,0 1-18-16,-2-1-15 0,-5 2-16 15,-4 4-15-15,-5 2-14 0,-8 6-8 16,-2 4-10-16,-1 3-11 0,1 3-13 15,7 5-3-15,8 1-4 0,5 3-10 16,10 2-1-16,6 5-3 0,10 6-3 0,4 0-7 16,6-2-9-16,13 12-10 0,-7-9-13 15,-7-7-13-15,-2-2-11 0,-4-5-8 0,-5-1-5 16,-6-2-1-16,-6-2 2 0,-6-1-2 16,-6 3 5-16,-3-3 6 0,-8-4 5 15,-2-2 12-15,-5-4 3 0,0 1 5 0,2-4 5 16,-2-1 0-16,5-1 8 0,4-2 2 15,4 0-4-15,3-4-1 16,4 0-6-16,6-4 7 0,0 6-3 0,16-16 0 16,2 2 1-16,11 0-2 0,3-4-4 0,10-3-2 15,19-8 4-15,3-3-3 0,-1-1 2 16,-1-1 2-16,-3-2-1 0,-6 0-3 16,-11 6 3-16,-8 3-2 0,-9 2 6 0,-1 6 11 15,-8 2 16-15,0 2 9 0,-4 3 4 16,-3 0-3-16,-3 5-5 0,-4 4-3 15,-2 3-4-15,0 0 2 0,-17 20 1 16,1 5-2-16,-2 3 0 0,-2 13-7 0,-10 15 0 16,2 4-2-16,3-1-2 0,5-4 1 15,8-10-5-15,-1 1 1 0,5-8 1 16,-1-1-4-16,3-9 0 0,2-2 2 0,-1-2 13 16,-1-5 17-16,4-4 19 0,0-6-1 15,0-5-10-15,2-4-4 0,0 0-4 0,4-22-6 16,-2 3-6-16,4-8-1 0,5-9-5 15,6-12-4-15,10-17-5 0,3 3-4 16,2 0-6-16,1 7 5 0,-5 13-2 16,-4 8-3-16,-8 8-1 0,3 2-3 0,-3 7 0 15,0 6 1-15,0 2 0 0,-2 4-2 16,-4 4-2-16,1 2 2 0,-2 5 0 0,-3 4 1 16,-4-1 1-16,0 7-4 15,-2 0-13-15,-4 4-21 0,-7 1-38 0,1 2-41 16,-3-2-49-16,1-3-66 0,-4 0-631 15,8-9 292-15,2-1 193 0</inkml:trace>
  <inkml:trace contextRef="#ctx0" brushRef="#br0" timeOffset="12287.1189">21716 1689 86 0,'9'-1'202'0,"-2"-4"-21"16,-3 4-18-16,-4 1-17 0,10-5-39 15,-6 2-53-15,2 0-48 0,5 3-66 0,-2-1-241 16,1-2 102-16,3 0 68 0</inkml:trace>
  <inkml:trace contextRef="#ctx0" brushRef="#br0" timeOffset="12685.072">22390 1351 37 0,'0'0'223'15,"6"16"6"-15,-6 0-3 0,-2 10-15 16,-2 11-10-16,-1 5-18 0,1 14-16 16,-2 19-16-16,-1 2-15 0,1 2-13 0,0-1-12 15,2-12-10-15,2-12-10 0,0-2-9 16,0-7-6-16,0-5-6 0,-2-6-10 0,4-7-7 16,-2 0 3-16,2-8-7 0,0-5-6 15,-2-7-9-15,0-3 3 0,2-4-8 16,0 0-7-16,-10-30-2 0,6 5-8 15,0-5-8-15,4-13-4 0,2-10-2 0,2-2-3 16,4 0-3-16,2 0 1 0,4 5-1 16,0 4 2-16,6 3-3 0,-1 5 1 15,3 2 2-15,0 12-1 0,2 3 3 16,-1 4 0-16,-2 5 0 0,0 5 0 0,-3 3 2 16,2 2 3-16,-5 4-1 0,0 3 4 15,-3 5 3-15,-1 0 2 0,-7 1 7 0,-2 3-3 16,-6 2 1-16,-4 2-1 0,-7 1-4 15,-4 1-1-15,-6-2-20 0,-3-3-26 16,-2-2-30-16,5-3-37 0,-1-2-42 16,8-5-55-16,0-4-572 0,8-3 263 0,1-4 174 15</inkml:trace>
  <inkml:trace contextRef="#ctx0" brushRef="#br0" timeOffset="13072.0852">22997 1491 65 0,'19'16'92'16,"-4"-3"-14"-16,-3 3-4 0,-2 0-2 15,-4-2-9-15,-2 1-5 0,-2-4-7 0,-2 3-3 16,0-3 4-16,0-1 2 0,-4-1 8 16,2-1 3-16,0-4 4 0,-2-1-3 15,4-3-4-15,0 0-2 0,0 0-10 16,0 0-9-16,6-21-2 0,0 10-7 0,4 0-3 15,1-3 1-15,2 3-6 0,-1 1-2 16,5 1-2-16,-2-1-1 0,0 4-6 0,1 3-3 16,2 2 0-16,-1 1-5 0,2 1 6 15,-2 2-1-15,1 3-1 0,2 2 0 16,-1-3-3-16,0 1 3 0,2 2-3 16,-1-2 9-16,-2-1 2 0,-1 1 8 15,2-2 0-15,-4-3-2 0,2 2 3 0,-4-3 3 16,-3 0-1-16,0-4 0 0,0-2-2 15,-6-2-11-15,-4 1-17 0,0-4-12 16,-4 1-15-16,-6-2-14 0,2 0-14 0,-4-3-20 16,1 2-7-16,-2-1-15 0,5-3-21 15,-1 3-298-15,7-1 142 0,2-5 94 16</inkml:trace>
  <inkml:trace contextRef="#ctx0" brushRef="#br0" timeOffset="13434.3714">23918 892 121 0,'0'0'147'0,"-9"22"-5"0,3-6 1 15,-2 5-7-15,2 3-5 0,-8 7-12 0,4 3 15 16,0 9-15-16,-1 6-10 0,-2-2-12 16,2 2-7-16,3-3-11 0,0-6-6 0,1-2-6 15,0-5-4-15,1-6-6 0,2-5 13 16,0-1 21-16,2-6 12 0,0-2 1 15,0-5-13-15,2-4-6 0,0-4-11 16,0 0-8-16,0 0-8 0,20-26-8 0,-2 8-10 16,-1 0-15-16,4-2-3 0,6-1-4 15,-1 2-7-15,-1 4 1 0,-1 2-3 0,-2 3-1 16,4 2-2-16,-7 5-2 16,0 3 2-16,-2 2-5 0,1 5 1 0,-6 4 0 15,0 3 0-15,-8 5 3 0,-1 2-1 16,-6 5-2-16,-9 7-1 0,0 1 5 15,-8 5-4-15,-3-3-4 0,0-2-12 0,-2-4-25 16,1-3-23-16,7-4-34 0,2-4-41 16,2-5-68-16,3-7-561 0,2-6 260 15,4-2 172-15</inkml:trace>
  <inkml:trace contextRef="#ctx0" brushRef="#br0" timeOffset="13626.1843">24352 1111 113 0,'-2'35'119'0,"0"0"-4"16,2-1-12-16,-2-1-9 0,4-5-4 16,-2 1-7-16,2 1-26 0,2-1-33 0,0-3-39 15,0-1-39-15,2-2-194 0,4-4 84 16,0-6 56-16</inkml:trace>
  <inkml:trace contextRef="#ctx0" brushRef="#br0" timeOffset="14344.8445">24745 1564 138 0,'9'-7'142'0,"3"-4"-3"15,0-2-1-15,-2 1 0 0,-2-1 4 16,2 0 3-16,-3 1-2 0,0 0 3 0,-3 4-9 15,-2-2-13-15,0 3-14 16,-4 3-13-16,-6-2-11 0,-4 6-7 0,-4 4-6 16,-1 2-8-16,-6 5-8 0,0 2-5 0,-1 5-5 15,2-4-5-15,6 4-5 0,-1 1-5 16,0 0-3-16,4 0-1 0,3-2-2 16,2 2-7-16,4-4-12 0,4 1-16 15,2-1-24-15,4-4-20 0,4-4-26 0,3-1-20 16,2-1-8-16,4-5-2 0,-1-3 0 15,2-2 9-15,1-4 12 0,0-1 9 0,0-2 11 16,1-3 3-16,-4 2 19 0,0 0 15 16,-2 1 18-16,-3 1 16 0,0-1 19 15,-2 3 10-15,-3 2 8 0,0 1-3 16,0-1-1-16,2 1-5 0,-6 0-7 16,2 1-4-16,0 2-1 0,-2 0-2 0,-4 3-3 15,0 0 2-15,17 6-2 0,-8-3 5 16,-3 3-9-16,1-3 1 0,1 3 0 15,-2-3 0-15,0 1-2 0,4 1 2 0,-4-2-2 16,2-1 1-16,-2 0 3 0,3 0 1 16,-9-2 0-16,19-2-6 0,-8 0-3 15,-1 0-2-15,0 0 5 0,4 1-5 0,-4-4 0 16,2 5 1-16,-1-1 0 0,0 1-2 16,-1 0 0-16,1 1-4 0,-1 1 2 15,1 2 0-15,-2 0 0 0,-1 1 2 0,2 3-2 16,2 0-2-16,-2 0-2 0,-2-1-3 15,-4 1 1-15,3-2-1 0,-3-1-4 16,2 1 8-16,1-1-3 0,-1 0 4 16,1-2 10-16,-1 1 7 0,0-4 4 0,-6 0-4 15,10-4 8-15,-2-2 5 0,0-1-2 16,0-3-7-16,0-1 1 0,5 0 2 0,-2-1-2 16,2-1-9-16,-3-1 2 0,2 3-2 15,2 0-1-15,0 0-4 0,-1-1 3 16,0 4 0-16,2 0-5 0,-5 3-3 15,3-1 6-15,-2 3-3 0,-1 2-2 0,2-1 1 16,0 4 0-16,-2 4 3 0,2 0-1 16,1 1 5-16,-2 3-6 0,2-2 1 0,-1 3-3 15,-2 1 0-15,4-3-25 0,2 3-53 16,6-3-77-16,-1-5-487 0,0-3 218 16,4 1 143-16</inkml:trace>
  <inkml:trace contextRef="#ctx0" brushRef="#br0" timeOffset="15110.7807">26798 1332 201 0,'-4'-2'244'0,"4"2"-25"0,-8-3-20 15,8 3-25-15,0 0-17 0,-6 11-16 0,3-3-11 16,-1 6-13-16,2 5-13 0,-2 0-9 16,2 6-11-16,0-4-26 0,2 5-8 0,-2-1-2 15,4 1-5-15,-2-1-6 0,4-1-3 16,0-2-3-16,2-5 0 0,1 1-2 16,1-3-1-16,3-4-5 0,2-1-4 15,-1-3 1-15,3-1-2 0,0-5 1 0,0-1-4 16,1-3-3-16,4-1 0 0,-4-2 1 15,6-1-5-15,-3-4 1 0,2 1-1 16,-2-1-4-16,-5 1 1 0,2 3 3 0,-2-1-5 16,-1 0 0-16,2 3-4 0,-4 1-1 15,-1 4 1-15,3 4 0 0,0 3 0 0,1 5 1 16,1 3-1-16,-2 2 1 0,2 2-2 16,-3 0 3-16,4-1 0 0,-4-2-2 15,2 1 1-15,-2-5 0 0,-2 1 0 16,-2-3 4-16,5-2-4 0,-2-5 4 0,2-1-2 15,3-4-3-15,2-1 0 0,0-5 1 16,4-2-4-16,-1-1-2 0,2 0 0 0,-2 0-3 16,3-1-1-16,-4 1-3 0,-1 0 1 15,-1 6 1-15,-2-4-3 0,-2 7-1 0,0 2 1 16,-1 0 5-16,-1 5 0 0,1 1 1 16,2 2-1-16,-1 3 3 0,6 3 4 15,-4-1 1-15,6 0-2 0,-1 2 4 16,5 1 0-16,-4-5 1 0,6-1 1 0,-3-3 3 15,1-1-4-15,2-2 3 0,-5-4 0 16,5-2-5-16,-6-4 2 0,4-3-1 16,-3-5-3-16,-1 1 3 0,-4-6-12 0,-2 0-1 15,-4 0 0-15,-2-3 1 0,-1 4 1 16,-7 0-4-16,-2 5 5 0,-4-2-1 0,2 3 7 16,-3 1 1-16,-1 4-4 0,2-1 1 15,2 2-3-15,-2 2 4 0,4 4-4 16,0 0 3-16,0 0 3 0,0 18 2 0,6-9-2 15,0 3 4-15,3 3-2 0,2 0-2 16,1 2 0-16,-1 1 2 0,-1 0-2 16,-2 0 0-16,2-4 1 0,-4 0-2 0,-2 2-1 15,-2-6 2-15,-4 2 1 0,-2 1-8 16,-7-1-3-16,-2-4-21 0,-4 1-34 16,1-3-34-16,-8-5-41 0,-2-1-472 0,-3-1 209 15,-9-5 138-15</inkml:trace>
  <inkml:trace contextRef="#ctx0" brushRef="#br0" timeOffset="15254.0738">27184 981 44 0,'-4'-10'180'16,"1"3"-20"-16,6 1-14 0,3 2-33 0,6 4-44 15,6 2-60-15,2 2-73 0,10 2-160 16,7 1 76-16,1 1 51 0</inkml:trace>
  <inkml:trace contextRef="#ctx0" brushRef="#br0" timeOffset="15802.433">28312 988 104 0,'4'6'180'15,"-1"3"-10"-15,-1 5-5 0,0 7-13 0,-2 5-10 16,0 12-11-16,-4 8-13 0,1 9-12 15,-1 6-10-15,-7 20-8 0,5-5-22 16,0-14-28-16,1-7-22 0,3-12-19 0,-2 1-24 16,4-6-19-16,-2-7-23 0,0-4-7 15,0-2-6-15,2-7-12 0,-2-5 4 16,2-3 10-16,2-5 7 0,0-1 8 0,-2-4 9 16,0 0 9-16,0 0 8 0,23-9 10 15,-12 3 8-15,2 0 8 0,3-2 6 16,2 3 3-16,4-3-2 0,4-1 4 15,3 2-1-15,7-4 2 0,3 4-2 0,1-3 4 16,0 1-1-16,9-3 2 0,-3 0 3 16,-7 2 10-16,-3 0 17 0,-2 1 18 15,-9 1 15-15,-4 1 5 0,-4-1-2 16,-5 0-13-16,-5 3-4 0,-5-1-8 16,-7 2 6-16,-3 0-9 0,-2 4-5 0,-7 2-2 15,0 1-3-15,-4 6-3 0,-1 0-6 0,2 0 1 16,2 1-2-16,4-1-3 0,1 3-5 15,2-3 1-15,3 3-14 0,1-5 15 16,3 3-2-16,2-2 3 0,4-1-2 16,2-1-5-16,3 0 5 0,1-2-3 0,3-2 0 15,4-2-2-15,-1 0-3 0,2-2-1 16,-2 2-2-16,3-3-5 0,-2 2 10 16,-2-1-6-16,-1 2 4 0,-1-3-2 0,0 3 1 15,-1-1-3-15,-2 2 0 0,1 4-1 16,-2-1 8-16,-1 1-15 0,0 4 11 15,0-2-10-15,-1 2 7 0,1 1-18 16,-2-1-27-16,3 0-29 0,-3-1-28 0,2 0-345 16,3-3 152-16,1 1 100 0</inkml:trace>
  <inkml:trace contextRef="#ctx0" brushRef="#br0" timeOffset="16092.3318">29207 1705 6 0,'0'0'88'0,"0"0"-2"0,0 0-11 16,11 14-2-16,-9-6-8 0,-2 3-3 16,2 0-6-16,-2 0-8 0,0 0-4 15,2 1-4-15,0-3-9 0,-2 1 3 16,2-3-8-16,1 1 13 0,-3 0 3 0,2-5 0 16,2 2 8-16,3-4-12 0,-7-1-7 15,16 0-3-15,-6-4 0 0,6 1-3 16,0-1-10-16,4 0 0 0,1 0 2 0,0 1-1 15,-2 0-4-15,0 2 1 0,0 1-6 16,-4 0 3-16,0 1-7 0,0 3-2 0,-3 2 3 16,-1 0-1-16,-2 2 3 0,-3 1 5 15,-2 2-9-15,0 0-14 0,-4 1-27 16,0 1-32-16,0-1-293 0,2-3 123 16,-2 2 82-16</inkml:trace>
  <inkml:trace contextRef="#ctx0" brushRef="#br0" timeOffset="16423.4668">29888 1920 62 0,'3'7'103'0,"0"-1"-6"15,3 2-3-15,4 2-10 0,1-3-9 16,6-1-4-16,2 0-10 0,3-1-3 15,6-1-13-15,0-2-6 0,-1-2-18 0,5-4-4 16,-4 0-8-16,1-2 2 0,-3-1-4 16,0-2 8-16,-4-3-12 0,0 0 5 0,-7 4 4 15,-5-3 1-15,-4 4-7 0,-2 0 15 16,-6 1 7-16,2 6 16 0,-12-5 7 16,12 5 8-16,-24 6 6 0,12 1 6 15,-1 2 0-15,1 0-3 0,0 1 5 0,2 1-6 16,4 3-2-16,2 0-6 0,4-2-5 15,2 1-3-15,6 1-35 0,5 1-65 16,6-2-74-16,2-1-422 0,5-1 185 16,6-1 123-16</inkml:trace>
  <inkml:trace contextRef="#ctx0" brushRef="#br0" timeOffset="23902.5778">7421 4009 137 0,'6'14'168'0,"-2"-2"-2"16,2-3-3-16,1-1-1 0,1-3 7 0,3-1 9 16,4-4-3-16,5-5-8 0,15-7-5 15,7-9-10-15,19-18-14 0,5-7-7 0,13-19-9 16,3-2-10-16,-4-7-5 0,2-6-16 16,-1-5-10-16,-3-4-8 0,-6-2-3 15,0 0-7-15,-11 5-3 0,-8 2-4 16,-11 17-3-16,-8 4 0 0,-6 15 5 0,-6 13 3 15,-3 4-7-15,-4 4-1 16,-2 9-14-16,-1 0-7 0,-2 6-2 0,0 9-2 0,-2 6-5 16,0 11 0-16,2 9-3 0,-2 11 6 15,3 11-8-15,0 9-2 0,3 21 4 16,-1 0-5-16,-3 4 1 0,0-3-2 16,2 1-1-16,0-2-13 0,-4-11-24 0,0-8-27 15,1-1-37-15,-3-5-40 0,0-7-32 16,1 0-32-16,-3-4-18 0,0-10-14 0,-4-2-13 15,-2-4-530-15,-3-6 261 0,-6-5 172 16</inkml:trace>
  <inkml:trace contextRef="#ctx0" brushRef="#br0" timeOffset="24495.0546">8280 3785 61 0,'-43'-15'116'0,"5"4"10"16,6-2 4-16,7 6 2 0,2 0 4 16,4 1-8-16,5 0-6 0,-2 0-13 0,8 3-8 15,4-3-12-15,4 6-9 0,14-7-5 16,4 2-10-16,13 0-6 0,9-3-6 15,18 2-3-15,19-5-12 0,6 0-23 16,2-3-24-16,-2-1-14 0,-1-4-13 0,-3-3-12 16,-4-8-1-16,-2-4-9 0,-7-4-5 15,-7-5 5-15,-3-3 5 0,-9-6 5 0,-9 1 6 16,-8 9 14-16,-9 6 29 0,-6 5 18 16,-2 4 25-16,-3 4 10 0,-2 4 8 15,-1 3-6-15,-4 4-4 0,-1 6 3 16,-4 4-3-16,2 2 5 0,-12 18 5 0,2 3 7 15,0 10-2-15,-3 12-3 0,2 8-4 16,-4 24-4-16,3 4-9 0,1 3 3 16,0 4-4-16,1-6-7 0,0-2-2 0,0-14-2 15,2-15-5-15,0-2-3 0,2-9 2 16,-3-6-4-16,1-7-2 0,-1-3 0 16,0-11-2-16,-1-3-4 0,0-8-3 15,-4-4 1-15,4-10-3 0,2-4-3 0,-1-6 1 16,5-2-2-16,4 1-1 0,4-1 1 15,5-1-5-15,1-2 1 0,6 3-4 0,2 1 2 16,3 3-3-16,-2 8 4 0,4 0-5 16,1 5 2-16,2 3 0 0,-3 6 0 0,2 4 3 15,0 3-1-15,3 3 0 16,4 3 2-16,-3 2 1 0,1 1-1 0,0-1-2 16,-1-2 0-16,-3-2 1 0,1-3 0 15,-1 0 0-15,-1-4 7 0,-2-4 14 0,-1 0 6 16,-2-6 7-16,2-1 3 0,-5 0 4 15,-3-6 0-15,0 1 0 0,-6-2 1 0,-4-2-8 16,-2 1-3-16,-6-3-3 0,0 4-2 16,-8 0-3-16,-2 1-6 0,0 0-1 15,-6 3-6-15,-1 1-14 0,2 3-24 16,2 1-28-16,-2-1-34 0,4 4-39 0,5 2-28 16,1 3-29-16,3-1-19 0,6-2-24 15,2 8-469-15,9-2 236 0,-3-2 156 0</inkml:trace>
  <inkml:trace contextRef="#ctx0" brushRef="#br0" timeOffset="25132.0609">9869 3592 129 0,'13'-1'120'16,"-13"1"-13"-16,6 0-8 0,-6 0-6 0,7 5-13 16,-3 1-7-16,-1 4-8 15,1-1-4-15,-2 2-8 0,0 5-3 0,0-1-8 16,0 0 0-16,0 0-5 0,0-3-2 15,0-1-5-15,0 0 6 0,0 0-6 0,0-4 9 16,0-1-1-16,3-3 3 0,-5-3 3 16,11-2 5-16,-11 2-5 0,14-10 6 15,-5 3-8-15,1-1 7 0,3-3-4 0,2 2-4 16,-3 1-3-16,2-2-8 0,0 3-3 16,-1-1 1-16,0 2-3 0,-1 3-6 15,1 1-1-15,-3 2 0 0,4 4-1 0,-2 3 2 16,0 3 0-16,2 4 0 0,-4 1-3 15,3 1-1-15,-3 1-1 0,3 1-3 16,-2 2 0-16,-1-3 4 0,-2-2 0 16,6 0 8-16,-4-4 5 0,2 0 0 0,1-3 5 15,2-4 3-15,0-1 1 0,1-3-3 16,4 0 0-16,1-3 0 0,2-3-4 16,0-1-3-16,5-1-4 0,-2-2-2 0,-3-1-2 15,3 0-2-15,-2 2-2 0,0-2-2 16,-3 3-2-16,-2-3 0 0,-2 4-3 0,-3 1-1 15,0 0-3-15,-2 4 2 0,1 4-2 16,-2 3 3-16,1 0-3 0,1 2 4 16,-3 6-3-16,4-5 0 0,-2 6 0 15,-2-3-1-15,1 1-1 0,2 1 0 0,4-2-1 16,-1 1 6-16,0-3-5 0,0-1-3 16,2 0 4-16,0-5-2 0,1 3 0 0,1-4-3 15,-2-2 0-15,2-2-1 0,1-2-8 16,-2 1-5-16,-2-3-4 0,-1-2-6 15,4 1-1-15,-4-1 4 0,0 2 0 0,-4 1-2 16,1-1-2-16,-3 2 2 0,1 2 2 16,0 2 3-16,-1 2-2 0,3 4 5 15,-2 2 3-15,1 1-1 0,1 0 5 0,-1 3-6 16,2 3 10-16,-2-3-2 0,2 1-16 16,0-1-19-16,0-4-24 0,1 3-21 15,2-2-18-15,-2-4-35 0,1 0-34 0,-2-5-374 16,0 2 186-16,-1-9 123 0</inkml:trace>
  <inkml:trace contextRef="#ctx0" brushRef="#br0" timeOffset="25259.5911">11138 3391 34 0,'-7'-7'85'0,"3"5"-16"0,1-1-4 15,3 3-21-15,0 0-27 0,0 0-38 16,14 13-79-16,-2-5 34 0,-2 4 22 0</inkml:trace>
  <inkml:trace contextRef="#ctx0" brushRef="#br0" timeOffset="25498.4428">11855 3723 226 0,'-17'15'236'0,"-4"-1"6"0,-4 5-9 16,-3 5-16-16,-2 2-18 0,5 3-17 15,3-2-16-15,4-1-16 0,2 0-11 16,8-1-11-16,4-1-10 0,4-1-6 0,8-1-9 16,4-3-9-16,6 0-6 0,8 0-12 15,3-4-5-15,5-1-8 0,0-3-6 16,2-3-9-16,0-2-23 0,-4-1-31 0,0-3-40 16,0-1-45-16,-8-2-47 0,2 1-47 15,-3-2-61-15,-1-3-523 0,0-1 261 16,0-2 173-16</inkml:trace>
  <inkml:trace contextRef="#ctx0" brushRef="#br0" timeOffset="27097.0208">13194 4035 182 0,'10'0'192'16,"0"-3"-4"-16,7-4 0 0,11-2-16 0,6-6-13 15,8-4-15-15,7-3-15 0,14-6-12 16,-2-3-12-16,1-3-11 0,-8 1-9 16,-9 5-11-16,-11 1-7 0,-7 7-3 0,-1 0 2 15,-8 2-4-15,0 4-9 0,-10 0-5 16,-4 5-5-16,-4 2-6 0,-8 1-4 15,-7 2-2-15,-2 2-3 0,0 4-6 16,-2 2-1-16,4 2-3 0,1 5-1 0,3 0-2 16,4 4-1-16,3 3 0 0,6 1-2 15,7 6 2-15,6 3-4 0,4 2 2 0,4 3-3 16,4 3-4-16,-1-1 3 0,0-3-1 16,-5-6-6-16,-7 3-3 0,2-2-7 0,-8-5-7 15,-4 2-7-15,-6-6-4 0,-2 1-1 16,-9-1 1-16,-2-1 5 0,-6-3 0 15,-1-3 3-15,0-2 2 0,-2-2 3 16,1-1 3-16,1-2 1 0,4-2 6 0,-2 0 5 16,8 0 1-16,-1-2 3 0,3 2-1 15,1 0-4-15,9-2 2 0,0 0 1 0,0 0-1 16,0 0-3-16,26 9 4 0,-8-7-3 16,6 2 2-16,4-2 0 0,3 0-6 0,3-2 6 15,4-2-1-15,7 0-1 0,-1-2 1 16,1-2-4-16,-3-1-1 0,-2-3 4 15,1 0-2-15,-8-4 2 0,-1-2-2 0,-2 1 1 16,-6-3 0-16,-2-2 0 0,-9 1-2 16,-3 2 2-16,-1 1 5 0,-7 5-4 15,0 0 2-15,-4-1 0 0,2 4-3 16,-4 3 2-16,-1 1-3 0,5 4 1 0,0 0-1 16,-17 12 4-16,13-5-2 0,0 4 2 15,0 3-2-15,2 1 2 0,4 1 0 0,0 0-1 16,2-1 1-16,2 1-3 0,3-2-3 15,2-3 5-15,1 1-4 0,3-5 3 0,-1-1-1 16,4-3 0-16,1 0 1 0,-2-3-4 16,4 0 3-16,-2-5-2 0,0 1 1 15,0-2 2-15,-2 4-2 0,0-3 0 16,0-1 2-16,-2 3-3 0,-3-1 0 0,-1 2 1 16,0 2-2-16,-3 2 5 0,3 3-2 15,-5 3 0-15,2 2 3 0,1 2 1 0,-2 1-2 16,-1 0 0-16,0-2-1 0,0 3-1 15,0-3 1-15,4-1 0 0,-4-3 5 16,0 1-1-16,2-3-5 0,3 0 4 0,0-5-3 16,3 0 1-16,1-5-1 0,3 2-1 15,0-3 1-15,-1 0-1 0,0 1 1 0,2-1-4 16,-2 0 2-16,-2 1 0 0,1 2-1 16,2 0 1-16,-4 1 0 0,1 2 0 15,0 0 1-15,0 0-1 0,1 2 1 16,2 0 1-16,-1-2 0 0,2 1-1 15,0-1 4-15,-1-3-2 0,8-1 1 0,0-2 2 16,1-3 2-16,3-6 11 0,0-3 5 0,-3-2 4 16,3-10 4-16,0-4-3 0,-3-2-1 15,-2-5 0-15,2-17-4 0,-1-1 1 16,-7 6-4-16,-4 7-1 0,0 1-3 0,-3 1 4 16,-3 10 0-16,2 1-3 0,-5 8-3 15,0 2-2-15,-2 6-1 0,0 6-4 16,-2 6 0-16,1 5-4 0,-3 0 3 15,2 14 1-15,0 4-2 0,-2 10 2 0,2 5 3 16,1 8-7-16,-3 4-14 0,-3 1-20 16,1 4-16-16,2-4-17 0,-2 0-19 15,0-2-6-15,2-4 6 0,-5-10 4 0,3 0 6 16,-2-7 2-16,0-4 7 0,-2-5 1 16,2-6 0-16,0-3 5 0,-1-5 15 0,5 0 4 15,0 0 8-15,-9-10 8 0,9 10-1 16,4-13 7-16,1 6 0 0,4-1 3 0,1-2 5 15,5-1-1-15,2-1 5 0,2 3 3 16,5-2 6-16,-2-3-3 0,8 3 6 16,0-5-1-16,1 1 3 0,-1-1 7 15,0-3 4-15,-1 1 18 0,-3-1 5 0,-3 2 14 16,-6 2 9-16,-2 0-4 0,-7-1-6 16,-2 2-5-16,-4 5-4 0,-2-2-9 0,-4 3 1 15,-2 5-5-15,-2 0-4 0,8 3 0 16,-21 8-6-16,10 2 2 0,-2 3-4 15,3 4-1-15,0 2 0 0,0 0-5 16,4 3 1-16,2-1-9 0,4-2-28 0,0 2-17 16,2-5-25-16,4 0-25 0,0-1-18 15,4-6-12-15,2 1-12 0,0-6-4 0,4-3 10 16,0-2 9-16,1-3 12 0,5-2 11 16,-2-4 12-16,0-3 15 0,-1 0 19 15,0 0 18-15,0-3 24 0,-3 3 3 0,0-1 10 16,-4 6 9-16,1-2-3 0,-2 2-3 15,-1 2-1-15,-1 2 0 0,-1 4 1 0,-8 0 11 16,15 10-16-16,-8-2 3 0,-3 5 2 16,-2 3 5-16,0-2 7 0,-2 2-3 15,0-1-1-15,-2-2 4 0,2 0 11 16,0-1 12-16,0-3 14 0,0-1 2 0,0 0 0 16,2-6-8-16,-2-2-3 0,12 0-5 15,-3-6-7-15,4 0-3 0,2-1-8 0,3-3-2 16,2 3-4-16,-2-1 4 0,4 0-7 15,-5 0-3-15,2 5-3 0,-2-1-1 16,-1 4-3-16,0 0-3 0,-4 4 5 0,1 2-5 16,-3 3 1-16,1 0-2 0,-4 3 0 15,-1 0-1-15,0 1-30 0,-2 2-34 16,-2 0-32-16,2-1-36 0,0-3-441 16,4-2 193-16,-2-3 127 0</inkml:trace>
  <inkml:trace contextRef="#ctx0" brushRef="#br0" timeOffset="27436.8174">16827 3867 89 0,'-9'-4'172'16,"9"4"-4"-16,0 0-11 0,-25 14-12 16,17-5-15-16,-5 8-7 0,2 0-16 0,3 4-6 15,0 1-8-15,4-1-7 0,4-2-10 16,-2-1-2-16,4-1-8 0,4 1-6 15,2-5-3-15,4-2-8 0,4-3-3 16,3-3-8-16,2-3-1 0,0-4-5 0,5-3-2 16,-3-3-3-16,2-1-2 0,-2-5 1 15,3-1 9-15,-3-4 4 0,-6 5 9 0,0-3 16 16,-7 4 1-16,1 1-1 0,-2-1-10 16,-5 5-5-16,0 1-5 0,-6 3-4 15,2 4-2-15,0 0-3 0,0 0-3 16,-12 11-1-16,6 0-4 0,4-2-3 0,2 4-1 15,0 3-3-15,5-1-6 0,0 0-22 16,3 0-45-16,6 2-64 0,6 0-53 16,1-3-67-16,4-4-503 0,4-1 252 0,1-2 166 15</inkml:trace>
  <inkml:trace contextRef="#ctx0" brushRef="#br0" timeOffset="27527.6094">17563 4146 178 0,'28'2'187'0,"-7"-2"-1"0,-1 0-17 0,-6-2-16 15,4 2-14-15,-4-4-16 0,-2 3-18 16,1-3-42-16,0-1-78 0,-4-3-100 15,-3 0-284-15,-4-1 135 0,0-5 90 16</inkml:trace>
  <inkml:trace contextRef="#ctx0" brushRef="#br0" timeOffset="39242.6015">3614 5641 49 0,'0'-6'176'0,"-2"0"-16"0,0 2-11 0,2 4-13 16,0 0-4-16,-23 19-4 0,8 2-1 15,-8 13-7-15,-9 20 2 0,-4 9-7 16,3 5-10-16,1 5-7 0,2 4-8 0,7 2-4 16,2 0-6-16,6 0-5 0,9-1-6 15,4-17-9-15,8-8 0 0,6-1-7 0,5-7-7 16,5-5 0-16,8-5-3 16,-1-7-4-16,3-9-2 0,0-4-2 0,2-5-6 15,-5-6-3-15,1-4 6 0,-4-4 2 16,-2-3 2-16,-3-5 2 0,-3-1-2 0,-6-1 0 15,-4 0-6-15,-6-4-1 0,-4 3-2 16,-4-2-5-16,-8 4-1 0,-8-3-2 16,-3 7-1-16,-11 3-4 0,-4 2-5 15,-3 6-1-15,-3 2 3 0,-7 5-3 0,4 3-6 16,3 3-19-16,3 0-31 0,11 1-38 16,7 1-37-16,8-2-40 0,5-3-49 15,7-3-561-15,5-3 263 0,5-3 173 0</inkml:trace>
  <inkml:trace contextRef="#ctx0" brushRef="#br0" timeOffset="39681.6455">3530 5307 40 0,'-40'-5'195'0,"-2"5"-8"0,0 7-8 0,-7 7-11 15,-23 16-11-15,-15 20-6 0,-2 7-9 16,4 13-9-16,7 10-12 0,6 9-10 16,4 10-11-16,9 14-9 0,11 4-2 15,7 6-8-15,13 8-4 0,14-2-7 0,14 2-6 16,12-10-2-16,16-6-6 0,10-11-2 16,17-12-4-16,10-7-4 0,14-16-4 0,8-8-3 15,6-14-3-15,-6-16-3 0,4-10-2 16,4-10-7-16,5-10 3 0,-3-13-3 15,23-9 1-15,-1-13 1 0,-7-13 0 16,-4-9 0-16,-11-14 3 0,-4-11-1 0,-10-10-2 16,-13-11-3-16,-9-5 1 0,-12-8-6 15,-13-2-3-15,-14-4-8 0,-16-1-2 0,-15-1 2 16,-21-1 1-16,-16 8-3 0,-13 9 2 16,-11 7-4-16,-15 17-1 0,-10 13-3 15,-16 11 0-15,-11 16-1 0,-15 17-2 16,-14 14 2-16,-1 14 1 0,3 12-1 0,10 10-9 15,12 11-19-15,17 5-31 0,17 6-27 16,31-3-26-16,15 9-53 0,25-7-64 0,13 1-543 16,14-4 263-16,15 3 174 0</inkml:trace>
  <inkml:trace contextRef="#ctx0" brushRef="#br0" timeOffset="40770.6755">6512 5954 73 0,'-2'-7'148'16,"0"2"-13"-16,0 1-14 0,0 0-11 0,2 4-12 15,0 0-3-15,0 0 0 0,0 0 1 16,4 26 1-16,-2-5 3 0,5 7 0 16,-3 10-4-16,2 9 3 0,0 8-1 0,1 5-6 15,0 19-7-15,-1 3-7 0,-2 1-2 16,0-4-9-16,-2-13-5 0,0-8-7 16,0-1-5-16,0-4-1 0,-2-9-10 0,0-4-2 15,2-8-4-15,-2-1 0 0,2-4 3 16,-4-8 8-16,2-6-6 0,-2-6-3 15,0-7-6-15,2 0 0 0,-6-28-5 0,0-1-4 16,2-12-2-16,2-17-3 0,2-26-9 16,0-7 4-16,8-6-4 0,2-20 1 15,8 0 0-15,0 4-3 0,6 5-1 0,1 22-1 16,1 4 1-16,1 7 0 0,5 6-3 16,0 5 0-16,2 9 2 0,5 7-1 15,-5 12-2-15,-4 9-1 0,2 9 5 0,-5 5-3 16,1 7 1-16,-3 6-1 0,1 6 0 15,-3 7 1-15,-2 5 1 0,-6 9-1 16,-2 2 1-16,-7 8 3 0,-6-6-1 0,-6 9-3 16,-9 8 3-16,-2-3 0 0,-15 15 1 15,-4-3 0-15,-3-4-3 0,-7-3 1 16,5-3-1-16,5-8-1 0,6-9-5 0,4-5-19 16,5-3-26-16,7-2-24 0,2 0-26 15,6-6-19-15,6 4-34 0,4-3-22 16,5-2-17-16,4 4-428 0,3-4 211 15,4 1 138-15</inkml:trace>
  <inkml:trace contextRef="#ctx0" brushRef="#br0" timeOffset="41554.7855">7096 6557 61 0,'0'16'102'0,"0"3"-9"16,0-1 0-16,2 3 2 0,-2 1-1 16,3-2-10-16,1 3 0 0,5-2-12 15,3 0 0-15,3-4-9 0,11 0 2 0,3-3-11 16,3-3-7-16,4-5-3 0,0-5-4 15,-2-1 6-15,1-4-8 0,1-4-10 16,-1 0-4-16,-10-4 5 0,2-3-2 16,-7 0-2-16,-8-3-1 0,-1-3-1 0,-9 4-1 15,-2-2 1-15,-4 5 1 0,-7-4-10 16,-3 2 8-16,-2 1-3 0,0 3 5 16,-2 4-4-16,6-3-4 0,1 4 3 0,3 0-4 15,4 3-5-15,4-2 2 0,6 2-3 16,9-2-2-16,6 1 1 0,8-1 0 15,8-1 0-15,5-3-3 0,6-4 2 0,3 1-4 16,0-2 2-16,-2-1-21 0,-2 2 21 16,-8 3 1-16,-5-1-1 0,-4 5-1 0,-7-2-4 15,-1 6 2-15,-8 0 5 0,-2 6-8 16,-2 0 8-16,-4 6-3 0,-4-1 4 16,2 3 0-16,2 3 2 0,-1 3-3 15,1-1 0-15,3 3 0 0,1 2-5 0,3 2 3 16,-3-1-2-16,6 4 2 0,-4-2-3 15,-2 1 2-15,-1-1 1 0,-2-1-1 0,-5-2 1 16,-2-2 2-16,-7-2 3 0,1 3 1 16,-7-6-2-16,1-1 6 0,-2-1 3 15,0-1 5-15,1-4 4 0,1-1 5 16,3-3-5-16,3-3-5 0,6 0 1 0,0 0-6 16,0 0 2-16,0 0-4 0,27-14 1 15,-4 7-8-15,5 0 4 0,4-4-2 0,6 3-1 16,7-6 3-16,1 1-3 15,1-2 2-15,-5 0-1 0,-4-1 3 0,-4 3 2 16,-5-2 9-16,-1-1 11 0,-7 3 6 16,-2 1 7-16,-4 4-4 0,-4-3 4 0,-7 4-7 15,-2 0-2-15,-6 2 0 0,4 5-19 16,-15-1 1-16,5 2-3 0,10-1-1 16,-18 8-2-16,10-3-1 0,4 1-1 15,2 2-1-15,2 2 2 0,4-3 1 0,6 4 0 16,8-3 3-16,2 3 0 0,10-2 1 15,3-2-2-15,6 1 1 0,-1-4-3 0,4-1 4 16,-1-1 1-16,-3-2 0 0,-2-2 1 16,0 1 4-16,-3 1 6 0,-3-2 5 15,-2-1 7-15,-5 3 6 0,-1-1 4 16,-6-1 0-16,-1 2 6 0,0-2-6 0,-5 2-5 16,-3 0-6-16,-1-2-4 0,-6 2-3 15,0 0-4-15,0 0 1 0,0 0-10 16,0 0-1-16,0 0-2 0,4 6-13 0,-4-6-15 15,0 0-26-15,0 0-36 0,0 0-43 16,0 0-41-16,-10 7-45 0,8-3-43 0,2-4-716 16,-9 2 326-16,5-2 215 0</inkml:trace>
  <inkml:trace contextRef="#ctx0" brushRef="#br0" timeOffset="43356.6248">10750 6121 134 0,'0'-14'142'15,"-2"1"-2"-15,-2 0-10 0,-4-1-4 0,-8 1-8 16,-3 1-10-16,-4 4-5 0,-8 3-9 15,-3 7-6-15,-11 6-3 0,-27 13-4 16,-5 5-1-16,2 12-10 0,-12 14-2 16,11 6-6-16,19-6-9 0,10 5-5 0,11 0-6 15,14-9-2-15,14-4-2 0,8-8-1 16,13 0-5-16,10-2-7 0,9-3 0 0,7-7 0 16,5-10-3-16,-2-6-2 0,7-8-1 15,6-8-2-15,19-9 3 0,-5-5-3 16,-5-9-2-16,-3-6 0 0,-6-8-3 15,-6-4-3-15,-9-3-3 0,-10-3 6 0,-6 3-5 16,-14 6-4-16,-6 4 2 0,-8 2-1 16,-9-3-7-16,-10 1 0 0,-7 5-3 0,-14-3-7 15,-3 9-14-15,7 11-17 0,-5 5-21 16,9 6-14-16,3 5-29 0,3 5-25 0,2 5-30 16,1 3-366-16,8 4 180 15,0 5 119-15</inkml:trace>
  <inkml:trace contextRef="#ctx0" brushRef="#br0" timeOffset="44787.2558">10496 6292 133 0,'4'-2'151'16,"-4"2"-14"-16,0 0-7 0,13 10-2 15,-8-1-9-15,1 3-8 0,2 6-9 16,2 6-3-16,2-1-7 0,-2 8-8 0,2 5-4 15,3-5-10-15,5 9-8 0,-4-1-4 16,4-2-7-16,0-2-1 0,2-3 0 16,1-5-2-16,1-4-5 0,2-4 0 0,2-6-3 15,-3-5-2-15,3-2-6 0,-2-6-1 16,3-6-6-16,-1-2-2 0,4-3-2 16,-3-5-2-16,-1-4-2 0,0-1 1 15,0-6-1-15,0-2 4 0,-7 2 11 0,1 2 5 16,-4 1 7-16,-2 3 5 0,-4 0 5 15,1 6 2-15,-3 0-5 0,-3 4-1 0,-1 4-6 16,-3 2-2-16,-3 5-6 0,0 0-2 16,0 0-3-16,-5 23-2 0,1-8-3 15,2 2-3-15,-1 2-2 0,1 2-3 0,2 0-1 16,2 0-1-16,3-1-1 0,1 3 0 16,3-3-1-16,1-1 0 0,5-4 0 15,2-1-6-15,4-5 2 0,-2-3-2 0,0-5-1 16,3-1 1-16,-2-1-3 0,6-5 1 15,-3-2-1-15,3-1 0 16,-3-4-2-16,0-1-1 0,-2 1 2 0,3-5-4 0,-6 1 6 16,2 2-7-16,-3-3 4 0,-3 5-3 15,-1 3 5-15,0-2-7 0,-3 3 1 16,-2 3 1-16,2 0 0 0,-2 4 0 16,-8 2 1-16,12 4 1 0,-5 2-2 0,-1 3 0 15,3 1 0-15,-1 1 2 0,1 2-1 16,-1 3 0-16,7-2 1 0,0 4 0 15,4-3 2-15,0 1-1 0,4-3 0 0,3-2-1 16,1-1 1-16,3-2 0 0,0-3 0 16,2-1-1-16,-1-4 0 0,-1-2-1 15,0 0 0-15,-4-5 0 0,2 1 0 0,-5-4 1 16,1-1 3-16,-6-2-5 0,2 0 0 16,-5-3 2-16,-3 1 2 0,-3 2-6 0,-5-1 0 15,-2 4 0-15,-2 1-1 0,-4 3 1 16,-5 1 1-16,1 1 0 0,-5 4 1 15,3 4-2-15,-5 3 0 0,0 3 1 16,1 3 1-16,0 2 1 0,6 0-1 0,2 2 0 16,2 1 2-16,4 0-2 15,2-2 2-15,4 1 1 0,6 0-1 0,4-3-3 0,0-1 3 16,6-1 0-16,-1-5 0 0,0-3-1 16,-2-3 0-16,3-1-1 0,-2-1 0 15,6-3 1-15,-3-3 0 0,-1-1-3 16,-2 0 3-16,2-3-1 0,-6 1 0 0,3-1 2 15,-3 1-2-15,-4 1 2 0,0 1-1 16,0 1 1-16,-4 1-3 0,2 0-1 16,-3 5-1-16,1 1 1 0,-8 0 0 0,17 7 1 15,-10-1 2-15,1 3-2 0,0 3 0 16,0 1 1-16,2-2 2 0,0 4-1 16,0-1 0-16,5-1 0 0,0 0 1 0,-2-1-1 15,1-5 2-15,4 1-1 0,0-3 0 16,2 0-2-16,1-4 1 0,0-2 1 15,2-2 0-15,-1 0 0 0,1-4-1 0,2-2 0 16,-2 1 0-16,1 0 2 0,-3-4-3 16,0 1-2-16,-2-1 2 0,-1 1-2 15,-2 1 2-15,-1 1 0 0,-2 1-2 0,-1 0 0 16,-1 3 1-16,-3 1-1 0,0 4 0 16,2 0 2-16,-4 4-1 0,0 1 0 15,0 5 0-15,-2 0 2 0,2 1 0 0,-1 4 0 16,2-1-1-16,-1 1-1 0,0-1 2 15,3 0 1-15,-1-1 0 0,4-1 1 16,2-1-1-16,0 0 0 0,3-5 0 0,2 0 2 16,2-5-1-16,3-1-1 0,-2 0 1 15,4-4 1-15,0-2-3 0,-1 0 1 16,1-2 0-16,-6 1 1 0,0-3-2 0,-3 1 0 16,-3-1 0-16,-3 2-1 0,0 1 0 15,-7 1-1-15,0 3 0 0,-2 0 1 0,-2 3 0 16,0 0 0-16,0 13-2 15,2-5 2-15,-2 4-1 0,4 1 1 0,0 2 1 16,1-2 0-16,4 0 2 0,-1 2-3 16,3-2 3-16,3 1 0 0,4-5 7 0,0 1-4 15,6-3-2-15,-3-5 2 0,2 0-2 16,4-4 2-16,3-1 0 0,-2-6-1 0,-3 2 2 16,3-2-2-16,-5-5-2 15,-2 3 0-15,-2-3 0 0,-2 1 2 0,-4 1-2 16,-3 3-1-16,3-1-1 0,-2 2-2 15,-3 1 1-15,0 1 0 0,3 2 2 0,-2 2-2 16,1 2 0-16,5 2-2 0,-1 1 8 16,4 4-2-16,3 2-2 0,2 3-1 0,4 1 0 15,-1 5 2-15,0-1-1 0,-5 2-1 16,-5-2 0-16,0-2-3 0,-6 1 4 16,-6-3-1-16,-2 0-2 0,-4-1 1 15,-4-1 0-15,-4 0-6 0,-4-1-19 16,-4-4-37-16,-1-3-50 0,-3 0-54 0,-3-6-43 15,-2 0-39-15,-5-7-564 0,-3-5 276 16,0-4 183-16</inkml:trace>
  <inkml:trace contextRef="#ctx0" brushRef="#br0" timeOffset="44910.9285">13675 6581 372 0,'-19'-38'72'0,"2"6"18"16,2 5 10-16,3 4 1 0,-1 4-1 16,2 0 1-16,1 5-4 0,4-1-8 0,-1 2-12 15,5 2-4-15,4 1-11 0,7 3-11 16,3-1-20-16,8 5-30 0,9 0-15 15,7 3-56-15,12 3-60 0,10-2-280 0,7 5 140 16,1-6 92-16</inkml:trace>
  <inkml:trace contextRef="#ctx0" brushRef="#br0" timeOffset="45328.8235">15004 6122 140 0,'22'-11'164'0,"-6"3"-4"0,-3 4-12 15,-4 7-7-15,-1 2 2 0,-1 5-5 0,1 3-3 16,0 10-8-16,1 8-8 0,2 4-8 15,-1 15-7-15,0 2-11 0,2 21-7 16,-6 6-10-16,-2-14-7 0,-2-9-1 0,-4 0-9 16,-2-6-8-16,-2-8-6 0,-6-6 1 15,2-4-6-15,-2-6-7 0,-4-8-1 16,2-9-5-16,1-3-4 0,1-6-2 16,3-3 0-16,0-9-7 0,5-1 1 0,4-3-2 15,2-3-3-15,7-1-6 0,-1 0 1 16,5 1-2-16,4 2 0 0,0 2 1 0,2 2-2 15,2 3-2-15,-4 4 1 0,2 2-1 16,-4 4 3-16,2 4-3 0,-1 2 3 16,0 2-2-16,0 3 2 0,4 2 1 15,1-1 0-15,-1 1-1 0,6-1 0 16,2 0 10-16,-1-3 12 0,3-2 15 0,0-4 6 16,-1-3 4-16,1-6 5 0,0 2 3 0,-1-8 3 15,-1-3 0-15,-10-2-1 0,0-3-2 16,-10-2-3-16,-6 1-6 0,-6 0-1 15,-8-2-4-15,-8 1-7 0,-3-1-4 16,-5 5-6-16,-2 5-4 0,-1 1-4 0,4 5-20 16,-3 3-29-16,3 2-53 0,3 2-65 15,5 2-72-15,-2 0-766 0,4 0 335 0,5 0 222 16</inkml:trace>
  <inkml:trace contextRef="#ctx0" brushRef="#br0" timeOffset="46234.3748">16711 5763 140 0,'0'-3'137'0,"0"3"-4"0,0 0-5 0,-2 29-4 15,-1-8-1-15,-1 10-10 0,0 6-4 16,-2 11-4-16,-1 4-15 0,1 5-6 0,-7 21-6 16,3-2-10-16,-8 1-5 0,4-7-10 15,-1-12-11-15,0-10-23 0,2-4-15 16,3-8-10-16,-2-5-26 0,-2-8-13 16,4-5-15-16,0-8 2 0,-1-4 6 0,2-7 4 15,-1-4 3-15,3-5 5 0,-1-3 9 16,6-4 6-16,0-2 13 0,4 0 4 0,2-5 10 15,4 1 2-15,7-2 1 0,5 0 6 16,2 0-2-16,12-1 6 0,1 1 7 16,19-10-1-16,5 3 13 0,5 2-1 15,1-1-7-15,-1 0-2 0,-3 0 4 16,-2 0 1-16,-11 4 4 0,-13 6 7 0,-7 4 10 16,-4 4 3-16,-6 1-6 0,-5 5-2 15,-5 1-4-15,-3 5-4 0,-5 1-5 0,0 0 4 16,-17 20-9-16,4-1 2 0,-1 6-3 15,-2 4-5-15,0 3 1 0,0 9-4 16,2 0 1-16,5-5 0 0,1-2-2 16,4-3-1-16,0-3 1 0,4-3-1 0,0-3 2 15,4-2 0-15,2-4 4 0,3-4-4 16,3-4-4-16,5-2 2 0,0-2-4 0,2-2 1 16,2-4-2-16,2 0-2 0,3-2 0 15,0-1-2-15,1-1-3 0,-2 2-1 16,-4 1 3-16,1 0-5 0,-1 3 2 15,-2 3 3-15,-2 0-4 0,-1 4 4 0,2 1-4 16,0 2 0-16,0 1-2 0,1 2 3 16,-3-1 0-16,4-1 6 0,0 0 17 0,2-3 10 15,-1 2 4-15,5-4-1 0,-2-3 4 16,2-1-4-16,0-2 0 0,-1-4-5 16,1-1-1-16,-1-3-4 0,-4-1-2 15,0-1-1-15,-1-4-3 0,-4 3-3 0,-6-2 4 16,0 1 0-16,-6 3-3 0,-4 2 1 15,-2 1-1-15,-5 2 0 0,7 4 4 0,-17 3-4 16,9 1-1-16,2 2 0 0,-1 4 5 16,5-1 2-16,4 3 4 0,5 1 1 15,5 4-3-15,10 2 0 0,7-2 3 0,13 1-12 16,5-4-17-16,5-2-51 0,6-5-72 16,3-2-86-16,0-4-753 0,7-5 326 15,15-5 215-15</inkml:trace>
  <inkml:trace contextRef="#ctx0" brushRef="#br0" timeOffset="46399.7581">19898 6500 156 0,'-67'-14'-54'15,"9"-1"19"-15,-9-8 12 0</inkml:trace>
  <inkml:trace contextRef="#ctx0" brushRef="#br0" timeOffset="46578.0296">19102 5966 169 0,'-4'-7'159'0,"0"5"-12"0,4 2-7 0,0 0-2 15,0 16-3-15,0 0-9 0,2 4-8 16,0 5-6-16,-2 4-8 0,2 7-8 15,0 4-10-15,0 2-7 0,-2 2-8 16,0 0-6-16,0 0-6 0,0-2-11 0,-2-5-25 16,0-4-44-16,2-4-38 0,0-6-35 15,-2-6-50-15,0-6-386 0,-2-3 180 0,0-8 119 16</inkml:trace>
  <inkml:trace contextRef="#ctx0" brushRef="#br0" timeOffset="46748.8165">18852 5867 90 0,'9'-19'142'16,"4"2"-2"-16,3 6-1 0,6 0-1 0,5 2-6 16,7 1-8-16,6 5-12 0,3-1-9 15,1 4-10-15,1 4-13 0,-1-1-7 16,1 5-9-16,-7 3-15 0,-2 1-34 16,-4 7-37-16,-9 4-42 0,-11 6-46 0,-10-1-332 15,-12 17 150-15,-24 17 100 0</inkml:trace>
  <inkml:trace contextRef="#ctx0" brushRef="#br0" timeOffset="47948.8089">18632 6742 101 0,'-2'21'142'0,"9"-6"8"0,8-4 5 15,5-3 2-15,8-1-10 0,8-2-13 0,9-4-12 16,3-1-15-16,9-1-10 0,3-5-22 16,-3-5-33-16,17-2-38 0,-4-7-38 15,-13-1-22-15,-11 0-20 0,12-10-22 16,-18-1-7-16,-4 3 11 0,-5 2 10 0,-7 5 17 15,-3-3 21-15,-1 2 25 0,-6 4 21 16,0 2 16-16,0 2 19 0,-6 1 1 16,2 4 1-16,-3-1-5 0,-1 3 0 0,0 3 12 15,-1 4 3-15,-5 1 2 0,0 0 5 16,15 11 6-16,-11-2-1 0,2 3 2 16,-2 1 0-16,-2 2-2 0,0 0-4 0,0 0-4 15,-2-1-3-15,2-3-6 0,-2-1 0 16,3 0 7-16,0-3 2 0,-1-1-2 15,0-4-3-15,-2-2-7 0,0 0-6 0,16-6-1 16,-5-2-4-16,4-1-5 0,0-1 0 16,3-3-5-16,4 3 0 0,-3 1-3 15,-2 3-1-15,2 2-2 0,0 1-2 0,-2 5 1 16,1-1-3-16,-2 5 1 0,1 3 2 16,1 3 0-16,0 1-4 0,-2 1 3 15,4 1-1-15,-2-2-3 0,2 0 3 0,1-1 1 16,3-3 3-16,-2-3 0 0,6-3 1 15,1-3-1-15,1-6 3 0,4-6-1 16,2-1-2-16,0-8-3 0,-2-2 1 16,-2-6 1-16,-2-5-1 0,-3-2-3 0,-4-4 0 15,-2-4-1-15,1-2-1 0,-8 3-2 16,1-2 9-16,-4 12 6 0,-3 2 3 0,-2 6 2 16,1 2-8-16,-5 10 2 0,0 5 0 15,0 7-3-15,-2 1-1 0,0 0 0 16,-4 32-2-16,2-3 0 0,-2 12 3 15,-1 11-1-15,1 26-2 0,-2 5 2 0,0 3-3 16,1 0 2-16,3-3 0 0,0-17-3 16,-1-10 0-16,1-2 0 0,2-10-2 0,0-4-2 15,-2-8 1-15,0-4-1 0,2-4-4 16,-4-5-19-16,0-7-16 0,-2-6-19 16,-2-5-5-16,8-1-10 0,-24-23-1 15,11 2 3-15,-2-5 6 0,0-3 7 0,5-2 7 16,4 3 6-16,2-1 6 0,4 3 6 15,6-4 5-15,4 3 7 0,7-2 4 16,5 2 8-16,0 4 2 0,10-1 5 0,4-1-2 16,5 4 6-16,1-3-1 0,3 4 1 15,1-1-2-15,-6 0 1 0,-1 0 7 0,-1 0 5 16,-11 2 4-16,-1 2-1 0,-8 0 0 16,-5 4-2-16,-4 0-2 0,-5 2 0 15,-4 3-5-15,-4 2-2 0,-3 0 1 16,-4 6-2-16,11 0 1 0,-22 7-2 0,8 5 0 15,2 1-4-15,-1 2 4 0,3 2-1 16,-1 3 3-16,7-5-6 0,-1 2 2 0,5 0 0 16,5-2-1-16,1-1 4 0,3-3-1 15,3-2 3-15,5-3-5 0,1 0 3 16,-2-5 1-16,8-2-1 0,-3-1-1 0,4-2-1 16,2-3-1-16,1-3 1 0,-3-1-1 15,3-3-3-15,2-1 0 0,-3 0-1 16,-1-2 0-16,-4 3 2 0,-2 3-2 0,-1 0-2 15,-4 4 0-15,-1 1 1 0,-3 1 0 16,-1 7 0-16,2 2-2 0,-2 4 3 16,-4 3 0-16,0 3 1 0,-2 2-1 15,1 4 4-15,0-1-4 0,-1 0 0 0,-2 2 1 16,4-5 1-16,0 2-4 0,1-3 2 16,1-1 0-16,3-3 0 0,-1-1 0 0,5-4 1 15,-3-5-2-15,4-1 0 16,0-4 1-16,2 0-2 0,-2-2 0 0,3-5 0 15,1-2 0-15,-4-2-1 0,4-2 2 16,-6-2-4-16,1-2 1 0,0 0-2 0,-6 2 1 16,-1-1-1-16,-2 5-1 0,-4 2 2 15,-2 3 0-15,-4-1 0 0,-2 4 0 16,-2 2 1-16,-4 5 0 0,12 0 1 0,-23 11 0 16,11-4 0-16,1 5 2 0,2 1 0 15,1 4 4-15,4 0-4 0,0 0 7 16,6 4 1-16,0-2-1 0,6 3 1 0,3 0-2 15,2-2 1-15,6-1-2 0,0-5-3 16,8 3-16-16,-3-7-33 0,3-2-36 16,1-1-39-16,2-3-36 0,-3-2-28 0,3-4-23 15,-3-2-430-15,-2-3 217 0,3-3 143 16</inkml:trace>
  <inkml:trace contextRef="#ctx0" brushRef="#br0" timeOffset="48264.0008">22095 6414 92 0,'7'-4'100'15,"-3"-2"-7"-15,-2 5 5 0,-2 1 5 0,0 0 4 16,0 0-5-16,12 11-4 0,-9-3-1 16,-1 4-4-16,-2 1-4 0,0 1-7 15,0 4-7-15,-2-1-10 0,2 2-2 0,-5-2-8 16,3 0-5-16,-2-2-5 0,2 0-6 16,0-3-2-16,0-3 12 0,0 0-1 15,0-4-4-15,2-5-3 0,0 3-6 0,0-3-4 16,0 0-3-16,10-13-4 0,-4 6-2 15,6-5-2-15,2 0-5 0,0 2 2 16,4-4-4-16,-3 4-1 0,-1 1-3 16,2 0 0-16,-2 3 2 0,0 2-4 0,0 2 3 15,-2 2-3-15,-1 2 1 0,-3 4 0 16,1-1 4-16,-3 5-9 0,1 3 2 0,-5 1 1 16,0 0-1-16,0 4-3 0,-2-3-19 15,2 2-40-15,0 1-28 0,0-3-34 16,0-2-31-16,4-1-414 0,4-3 192 15,-2-3 127-15</inkml:trace>
  <inkml:trace contextRef="#ctx0" brushRef="#br0" timeOffset="48598.8161">22649 6526 62 0,'-4'-4'154'0,"4"4"-9"0,-10 0-4 15,10 0-10-15,-15 4-10 0,9 2-12 0,0 1-6 16,1 3-5-16,3 0-4 0,0-1-2 15,4 2 0-15,0-1-1 0,5 1-5 16,3-1-7-16,3-4-12 0,1 1 1 16,4-2-10-16,1-5-4 0,2 0-5 0,2-3-6 15,5-3-5-15,-1 1-5 0,-1-5-5 16,-3-2 0-16,-2-1-3 0,-1 0-6 0,-6-4-3 16,-1 2 3-16,-5 2-3 0,-4 1-3 15,-4 3 0-15,-2-1-5 0,-2 4 3 16,-2 3-2-16,-5 1-1 0,11 2 0 15,-16 7 5-15,6 3 1 0,2 1 7 0,4 3 1 16,0 1 1-16,4 2-1 0,4 2 1 16,2 1-5-16,7 2 0 0,4-1-5 0,6 3-7 15,5-4-22-15,10-2-37 0,6 2-55 16,1-7-38-16,4-4-27 0,-5-3-482 16,0-2 222-16,5-6 148 0</inkml:trace>
  <inkml:trace contextRef="#ctx0" brushRef="#br0" timeOffset="48918.7855">24051 6300 98 0,'4'-3'141'0,"0"3"7"0,-4 0 5 15,0 0-2-15,-4 18-2 0,0-7-4 16,0 2-5-16,-2 7-10 0,-3 0-11 0,3 4-12 16,-3-2-8-16,3 3-8 0,2 0-13 15,-1-4-6-15,3-2-7 0,-2-4-5 16,2 0-4-16,2-3-10 0,0-3-5 0,2-3-4 15,-2-5-3-15,0-1-7 0,0 0-3 16,0 0-6-16,2-14-5 0,-6 4-5 16,0 3 0-16,-6-7-3 0,-4 4 4 0,-4-1-3 15,-6 4 1-15,-1-1 0 0,-1 0 5 16,1 6 3-16,2 1 2 0,4 2 8 16,1 3 8-16,6 2 5 0,6-1 15 15,6 5 3-15,6 0-7 0,6 1-2 0,12-1-2 16,3-1-8-16,7 1-3 0,6-4-10 15,3-5-27-15,1-2-55 0,3-2-79 0,-5-2-80 16,3-11-587-16,-11 3 274 0,-4-2 180 16</inkml:trace>
  <inkml:trace contextRef="#ctx0" brushRef="#br0" timeOffset="50257.7869">25780 6342 148 0,'28'-21'166'16,"-7"-3"-5"-16,-2 2-9 0,-6 0-4 0,-5 0-6 15,-6 1-3-15,-6 0-12 0,-4-2-6 16,-11 2-9-16,-7 2-11 0,-6 4-5 16,-10 6-12-16,-3 4-1 0,-5 5-7 0,-9 8-7 15,-16 9-6-15,8 6-5 0,7 8-4 16,18-1-4-16,13 3-6 0,9-3-6 15,10 1 0-15,6-5-4 0,8 1-4 16,6 1-2-16,10-3-2 0,5-2-3 0,5-4-2 16,4-4 0-16,0-5-2 0,1-2 0 15,-5-3-1-15,2-3-2 0,-5-2 2 0,-3 2 3 16,-4-2 5-16,2 2 3 0,-5 2 2 16,0 2 5-16,-2 1-3 0,-3 8 1 15,2 4 0-15,-4 6-1 0,-2 10 0 16,-4 6 5-16,-2 15-2 0,-2 5-4 0,-6 22 0 15,-6 5-4-15,-4-3-2 16,-2 4-1-16,-6-10-2 0,-5-1-1 0,-3-5 1 0,-8-9 0 16,-7-8 0-16,-2-6 7 0,-1-13 1 15,1-12 4-15,5-11-5 0,3-11 3 16,-1-5-1-16,4-11 2 0,0-6-12 0,4-10-2 16,9-7-5-16,7-6-3 0,10-10-2 15,12-2-1-15,14-23-3 0,8 1-1 16,21-12-6-16,9 4 6 0,11 9-1 0,7 0-4 15,11 9 2-15,2 3 0 0,4 8-3 16,-4-1 6-16,-16 14-7 0,-1 0 1 16,-5 3 4-16,-7 0-6 0,-5 3 2 15,-13 3 1-15,-11 9-2 0,-7 1 5 0,-5 4 1 16,-8 2-3-16,-5 2 0 0,-6 3 0 16,-7 3 0-16,-8 3-1 0,-2 2 4 15,-6 7-5-15,-3 2 1 0,-1 8 3 0,-1 6 3 16,4 0-4-16,3 4 2 0,9 2-1 15,4-3-2-15,6 3 1 0,8-1 5 16,8 1 0-16,8-3-4 0,6-1 1 0,5-4-1 16,5-4 3-16,3-3-2 0,1-6-2 15,-2-4-3-15,5-6 1 0,-1-3 1 0,5-8-1 16,-5-4-2-16,-2-4 4 0,11-16-5 16,-5-7 2-16,-5 0-1 0,-7-8 1 15,-5-3-4-15,-3-1 0 0,-10 4 2 16,-2 9-2-16,-6 1 1 0,-2 8 4 0,-2 7-5 15,-2 3 3-15,0 5 0 0,-2 6-8 16,-2 7 6-16,0 6-1 0,2 4 4 16,0 0-1-16,-14 29 6 0,6-4-4 0,0 9 0 15,4 6 1-15,2 10 2 0,2 5 1 16,0 2-1-16,4 1 0 0,4 19-11 16,2-14-22-16,-2-10-28 0,0-1-37 15,0-5-43-15,1-7-46 0,-2-4-45 0,-1-6-36 16,-2-11-599-16,-2-3 294 0,-2-6 193 15</inkml:trace>
  <inkml:trace contextRef="#ctx0" brushRef="#br0" timeOffset="50397.4692">26561 6260 100 0,'28'-21'123'0,"3"5"-7"0,8 3-15 15,1 3-8-15,2 2-10 0,11 2-16 0,3 1-21 16,-8 3-46-16,5 2-42 0,4 5-192 15,-2 0 79-15,-2-2 53 0</inkml:trace>
  <inkml:trace contextRef="#ctx0" brushRef="#br0" timeOffset="52124.5438">27723 6244 106 0,'-4'-8'172'15,"0"3"-7"-15,-4 2-14 0,-3-2-8 0,-4 4-13 16,-2 4-8-16,-1 3-12 0,-6-1-7 15,1 7-11-15,1 3-8 0,0 6-4 0,0 2-12 16,1 4-6-16,4 2-5 0,2 0-4 16,7-2-4-16,4-2-5 0,-1-3-4 15,8-2-4-15,1-3-2 0,2-3-7 0,4-3 2 16,1-5-4-16,2-4-4 0,-2-2-1 16,3-2-3-16,-2-4-2 0,4-4-4 15,-2-3 2-15,1-2-4 0,-2-2 0 0,2-2-2 16,-3 1-2-16,0 1 0 0,-2 4-1 15,-2 1 0-15,-2 2 1 0,3 2-2 16,-3 4 0-16,-1 0 1 0,1 4-2 16,-6 0 2-16,15 10-2 0,-9-3 1 0,4 2-2 15,2 3 5-15,2 1-6 0,1 2 4 16,4-5-2-16,0 0-1 0,5-1-3 0,-2-5-4 16,6 0-3-16,-5-4-5 0,7-4 2 15,0 0 3-15,-1-3-1 0,3-5-3 16,-2-1 1-16,-1 1 6 0,1-1 1 15,-6 1-1-15,-2 4 2 0,0 0-3 16,-5 0 3-16,-3 2 1 0,1 1 4 0,-4 3 0 16,-1 4 1-16,-2 2-1 0,2 1 4 15,-4 6 2-15,-2 1 1 0,2 1 1 0,-4 5-1 16,2-1 1-16,-1-2-1 0,-1 0-2 16,0-2 0-16,0-1 1 0,0-3 7 15,0 1 7-15,0-5 0 0,3-2-1 0,-5-3-4 16,15-3-3-16,-5 0-1 0,2-5 1 15,2 1-2-15,-2-1-3 0,5-2-1 16,0 3 3-16,0-1-5 0,0 2 1 0,-2 1-1 16,1 2-3-16,-2 0 6 0,0 3-6 15,1 4 2-15,2 1-2 0,-2 2 3 16,-1-2-5-16,4 3 4 0,0 1-1 16,4 0 2-16,-1-1-2 0,3-4 1 0,0 2-1 15,6-4 0-15,-1-2-3 0,1-2 3 16,2-2 0-16,-2-4-2 0,3-1 0 15,-3-3 0-15,0-3 0 0,-5 1 2 0,-3-3 0 16,-6 4 0-16,1-1 7 0,-6-1 1 16,-2 2 2-16,-5 2-1 0,-2 1-2 0,0 1-1 15,-2 1 1-15,0 1-3 0,0 1 0 16,0 6-5-16,2-4 2 0,-2 4 2 16,0 0 0-16,14 8 0 0,-2 0-2 15,-2 3 2-15,0 0-1 0,1 3 0 0,0-1 1 16,-1 5 1-16,-3-2 4 0,-3 1 8 15,-4 1 3-15,-4 1 0 0,-3-1-4 0,-5 0 0 16,-6-1-2-16,2 0-3 16,-2-3 2-16,0-4-6 0,5 2-7 0,0-5-13 15,5-1-33-15,-1 0-31 0,7-6-24 16,2 0-10-16,0 0-5 0,0 0-8 0,28-19 6 16,-11 7 3-16,1-1 11 0,8-5 10 15,-2-2 9-15,1 1 11 0,1-3 7 16,-4 2 22-16,-2 6 22 0,-3 1 18 15,-1-2 16-15,-3 5 14 0,0 1 13 0,-1 0-5 16,-6 3-2-16,4 2-2 0,-4 2-2 16,0 2 5-16,-6 0-3 0,11 10 0 0,-7-1 3 15,0 2 6-15,3-1 0 0,-3 6 2 16,4-3 1-16,-1 2 2 0,-1 1 2 16,2-3 0-16,0 2-5 0,2-1-2 15,-2-3 2-15,0-1 0 0,3-1-1 0,-3-1-2 16,5-3-2-16,0-1-5 0,1 0-5 15,0-3 1-15,0 2-6 0,3-6 0 0,4 2-4 16,4-5 1-16,1 0-5 0,2-1-1 16,-1 1-2-16,1-2-1 0,2 1-2 15,-4 3-1-15,0-2 1 0,-1 2-3 16,-3 3 3-16,-4-1-1 0,2 4 2 0,-3-1 0 16,-1 3 2-16,0 0-3 0,-2 2 0 15,1 1 0-15,-2 1 0 0,-1 0-2 0,-1 0 0 16,0-3 1-16,-3 3-2 0,1-5-1 15,-1 3 1-15,-2-5-1 0,0 4 0 16,2-5 0-16,-8 0-3 0,12-5 1 16,-6 3 0-16,2-4 1 0,-1 0-3 0,1-2 0 15,1 1-2-15,-1 1 0 0,5-2 2 16,-1 1-1-16,2 1-3 0,0 2 5 16,3-1-2-16,2 1-2 0,0 0 1 15,5 0-1-15,1 0 1 0,0 1 2 0,5-2-1 16,-1 4 0-16,1-5 1 0,0 2 0 15,-1-1 2-15,-1-1-3 0,-2-2 1 0,-1 1 4 16,-4-3-2-16,-2-1-3 0,-7 1 0 16,2-2 0-16,-6 4-1 0,-4-3 2 15,-2 4-2-15,-2 0-1 0,0 1 2 16,0 6 1-16,-10-5-2 0,2 5 2 0,8 0-2 16,-18 8 2-16,10 2-2 0,0-1 4 15,-1 2 2-15,4 1-2 0,3 0-2 0,0 1 1 16,4-1 0-16,5-1 2 0,0 2 0 15,1-3 0-15,4-1 1 16,1 1-2-16,0-5 2 0,2-1-3 0,-1 0 4 16,2-4-2-16,-4-2 2 0,4 0-4 0,0-2 1 15,-4-1 1-15,3-3-2 0,-2 0 1 16,2-1 1-16,-5 0-3 0,4 1 1 16,-6 0 1-16,0 4-2 0,0-5 0 0,1 3-4 15,-3 1 4-15,-1 1 0 0,1 3 0 16,-6 1 0-16,0 0 4 0,17 5-4 15,-13 0 1-15,2 1 0 0,0 0 0 0,1 1-2 16,2 1 4-16,-1 0-3 0,0-1 6 16,5-1-2-16,0-1 2 0,2 0 2 15,4-2 2-15,-2-3 0 0,3 0-2 16,2-2 2-16,3-1-2 0,1-3 1 0,-2-2 0 16,0-1-3-16,2-2-2 0,-3 1 0 15,-1-2 0-15,-4 3-1 0,2-1 1 0,-6 2-1 16,-1 1-2-16,-1 1 3 0,0 2-3 15,-2-2 2-15,-2 4-2 0,2 2 2 16,2 2-2-16,-2 1 1 0,0 0 0 16,-1 3 0-16,4 2 1 0,-5 0-2 0,3 1 3 15,-5-1 0-15,-2 1-4 0,-2 2 2 16,-2-3 3-16,0 0-3 0,-6 1-2 16,-2 1 1-16,-3-2-8 0,-4-3-33 0,2-1-57 15,1 0-74-15,0-2-702 0,2-4 297 16,2-2 195-16</inkml:trace>
  <inkml:trace contextRef="#ctx0" brushRef="#br0" timeOffset="52249.6228">31885 6311 11 0,'19'-8'81'15,"-3"1"-62"-15,-4 1-57 0,-4 2 13 0,-2 4 8 16</inkml:trace>
  <inkml:trace contextRef="#ctx0" brushRef="#br0" timeOffset="52362.6104">31760 6581 1754 0,'-6'16'15'0,"0"-4"-3"0,3-4-3 0,1 0-3 16,2-2 0-16,0-2 3 0,0-4-9 16,2 7-35-16,1-2-55 0,-3-5-484 15,0 0 195-15,0 0 129 0</inkml:trace>
  <inkml:trace contextRef="#ctx0" brushRef="#br0" timeOffset="53277.682">11209 7874 48 0,'-8'5'167'0,"4"-2"7"0,1 1 17 16,3-4 22-16,0 0 6 0,30-5-4 15,-3-2-13-15,10-7-10 0,13-5-16 0,25-6-14 16,7 0-18-16,3 1-16 0,-2 0-11 16,-6 8-10-16,-2-2-12 0,-14 8-12 15,-10 2-10-15,-10 2-15 0,-2 2-20 16,-7 1-26-16,-2 0-28 0,-3 2-23 0,-6 1-20 16,-2 1-24-16,-3 2-16 0,-6 0-20 15,-2 1-22-15,-4-1-1 0,-4 2 5 0,0-5 9 16,0 0 14-16,-16 6 11 0,1-5 10 15,-2 1 17-15,-4-1 23 0,-5 5 21 16,-2 0 27-16,4 4 20 0,-6 1 12 16,1 4 10-16,-1 4 19 0,4 6 7 0,1 5 6 15,-1 8 4-15,8 3 1 0,0 4-2 16,3 3-3-16,5 4-7 0,2 0-5 0,1 2-5 16,-2 1-6-16,5-2-2 0,0 2-6 15,0-3-10-15,0 0-17 0,2-8-29 16,2-4-26-16,-2 0-34 0,4-8-31 0,0-2-44 15,2-5-482-15,2-4 216 0,5-1 142 16</inkml:trace>
  <inkml:trace contextRef="#ctx0" brushRef="#br0" timeOffset="53769.8882">12229 8879 74 0,'14'-4'103'0,"0"-3"1"16,0-7-8-16,6-2 0 0,-5 0-12 15,2-3 2-15,-4-2-6 0,-1-4-7 16,-4 2-1-16,-1-4-9 0,-2 1-3 0,-5-1-2 16,-5 2 2-16,0 4 2 0,-3 2-4 15,-2 4-1-15,-3 4-2 0,-2 5-1 0,0 2 5 16,-3 4 5-16,0 4 1 0,2 4-2 16,-4 3-2-16,8 2 0 0,1 1-9 15,5 3-3-15,6 0-5 0,4 0-5 0,2-2-1 16,9 3-4-16,4-5-3 0,4-3-5 15,3-2 0-15,3-5-3 0,5-3-1 16,-2-2 1-16,8-5-7 0,1-4 1 16,1-2-4-16,0-1-3 0,-1-6-2 0,-4 1 0 15,1-2-1-15,-8 0-3 0,-2 2 3 16,-3-2-3-16,1 2 0 0,-8 4-1 16,2 2 2-16,-3 0-3 0,-5 1-1 0,1 3 1 15,-2-1 0-15,1 2-3 0,-2 4 5 16,2 1 2-16,0 3-1 0,1 2-3 0,-1-1 3 15,1 3 1-15,0 2-3 0,-1 0 4 16,2 2 4-16,-4 0-2 0,-2 3 11 16,1 2 3-16,-5-4 1 0,-2 2 3 15,-4 1-2-15,-2-1 1 0,-3 3-3 0,-3-3-1 16,-2 1-3-16,-6-1-2 0,2-1-3 16,-2-3-7-16,-1-1-19 0,1-2-25 15,-2-3-43-15,6-1-43 0,-2-3-35 0,4-5-26 16,1-3-496-16,3-10 231 0,4-4 153 15</inkml:trace>
  <inkml:trace contextRef="#ctx0" brushRef="#br0" timeOffset="53936.3391">13163 7989 123 0,'9'35'165'0,"-1"-2"3"15,0 1-11-15,-2-3-6 0,1 4-14 16,0 1-14-16,1 0-16 0,-2 1-4 0,1 1-13 15,-1-2-9-15,-2-2-13 0,2 0-34 16,1-5-37-16,0 0-41 0,-1-2-40 16,0-5-39-16,-2-3-304 0,0-4 146 0,0-1 95 15</inkml:trace>
  <inkml:trace contextRef="#ctx0" brushRef="#br0" timeOffset="54069.2972">13199 8521 77 0,'7'-15'91'0,"5"-3"-7"0,3-1-8 16,8-1-9-16,2-1-17 0,5 0-26 16,-2 2-24-16,1-2-36 0,1 1-112 15,0 5 51-15,-7-2 33 0</inkml:trace>
  <inkml:trace contextRef="#ctx0" brushRef="#br0" timeOffset="55604.6015">13824 8429 79 0,'-2'-5'101'0,"2"5"-8"0,0 0-11 0,0 0-4 15,0 0-2-15,0 0-7 0,10 11 3 16,-8-5-12-16,2 0-6 0,-2 1-1 16,3 1-4-16,-1 2-10 0,0-3-2 0,0 1 1 15,0-1 2-15,1 0-13 0,-1-1-4 16,3 0 7-16,-1 0-1 0,0-4-3 15,2-1-1-15,1-1 4 0,-9 0-6 16,19-1 0-16,-11-1-7 0,3 1 0 0,-11 1 0 16,17-3-3-16,-10 1 1 0,1 2 4 15,-8 0 4-15,14 2 0 0,-2 1 0 0,-4-2 11 16,0 5-14-16,0-3-2 0,1 3 1 16,0 0-3-16,-3 1 0 0,2-3-4 15,-1 2-5-15,-1 0 7 0,-2-2-3 16,2 1 0-16,-1-3-2 0,0 2 3 0,-1-2 0 15,2 0 1-15,2-1-2 0,2-1-1 16,2 0 0-16,0 0-2 0,3 0 1 0,6 0-5 16,0-1 2-16,5 1 1 0,3 0-2 15,3-2 0-15,2 0 0 0,8 0 3 16,3-4-6-16,-1-1-2 0,7-1 1 16,-3-4 1-16,1 0-4 0,-4-4 3 0,-3 1 1 15,-6 0 0-15,-4-2 1 0,-3 0-1 16,-1 1-4-16,-7 3 4 0,-4-1 0 15,-4 3 5-15,-3 3 5 0,-1 1 3 0,-7 3 11 16,0 2 11-16,-2 2 4 0,0 0 11 16,-19 17 6-16,10-6 3 0,-1 9-1 15,4 0-1-15,-3 4 1 0,4 2 1 0,3 2 0 16,2 5-2-16,5 5 0 0,-1 2-3 16,7 6-5-16,-1 1-2 0,3 3-4 0,0-1-5 15,-2 2-2-15,5 19-5 0,-3-15-2 16,-4-6 0-16,-1 2-4 0,-2-3-1 15,-2-4-3-15,1-2 0 0,-5-2-3 16,-3-2 1-16,-1-7-5 0,-2 3-2 0,-2-4-1 16,-6-3-1-16,-2-2-5 0,-3-3-10 15,-7 0-16-15,1-8-21 0,-6-1-28 0,-3-6-26 16,1-3-43-16,-1-4-39 0,-5-8-42 16,-7-7-532-16,-16-14 256 0,1-10 168 15</inkml:trace>
  <inkml:trace contextRef="#ctx0" brushRef="#br0" timeOffset="55778.6483">14031 7619 2114 0,'19'-24'-10'0,"-4"5"-111"0,-5 6-54 16,3 1 55-16,0 3 32 0,-3 3 18 15,-2 0-2-15,6 3 1 0,-2 0-1 0,1 3-10 16,6 4-26-16,4 2-275 0,5 7 130 15,3 4 86-15</inkml:trace>
  <inkml:trace contextRef="#ctx0" brushRef="#br0" timeOffset="55911.7136">15297 8397 39 0,'10'11'174'15,"-6"-1"-14"-15,-2-3-16 0,-4 0-17 16,2-2-13-16,-2 2-24 0,-2-2-35 15,4-5-57-15,-4 2-62 0,4-2-221 0,-11 0 97 16,11 0 64-16</inkml:trace>
  <inkml:trace contextRef="#ctx0" brushRef="#br0" timeOffset="63471.9992">3666 10553 80 0,'-9'-3'101'0,"0"-3"-4"0,3 2-8 16,0 1-7-16,2-2-8 0,4 5-2 0,-4-6-17 16,4 6-4-16,8-5-2 0,2 2-8 15,10 0-3-15,7 1-2 0,5-2 0 16,10 2-5-16,3-2-8 0,1 2-4 15,13 0 2-15,1-3 1 0,-3 1-4 0,-2-2-3 16,-9 3-3-16,-3-2 0 0,-5 1-2 16,-6-2 3-16,-5 0 4 0,-3-4 9 15,-6 3 13-15,-4-1 2 0,-6 1 4 0,-2-1 8 16,-6 2-2-16,-2 0 1 0,2 6 5 16,-10-3 1-16,10 3 4 0,-22 13 11 15,8 2-5-15,-2 6 3 0,2 9-2 0,-5 10-2 16,3 3 2-16,2 4-6 0,2 5-3 15,-2 19-6-15,4-11-2 0,2-6-6 16,-3 20-4-16,3 0 0 0,-1-9-6 16,2-8 0-16,-3 15-19 0,2-12-21 0,0-10-31 15,-4 0-30-15,2-4-28 0,2-8-36 16,-3-2-33-16,-2-3-23 0,-4-5-424 16,3-9 207-16,-6-4 137 0</inkml:trace>
  <inkml:trace contextRef="#ctx0" brushRef="#br0" timeOffset="63653.0393">3158 11150 115 0,'0'-13'130'0,"10"-2"-6"15,12 2-3-15,12 0-4 0,10-2-13 16,30-6-13-16,8 0-9 0,9-1-9 0,0 1-4 16,2 1-6-16,2 1-17 0,5 2-23 15,0 1-23-15,-3-1-22 0,-8 3-21 16,-5-4-15-16,-5 1-16 0,-5-4-7 0,-6-2-7 15,-18 1-182-15,-7-3 92 0,-5-4 61 16</inkml:trace>
  <inkml:trace contextRef="#ctx0" brushRef="#br0" timeOffset="64038.7369">4766 10414 333 0,'-4'-49'0'0,"-7"5"10"15,-7 5 9-15,-10 4 11 0,-19-11 7 16,-8 4 3-16,-4 7 0 0,-9 1 4 16,0 10 4-16,-3 5 2 0,5 9 9 0,3 6-3 15,-22 10 3-15,-8 8 4 0,-20 20 4 16,-3 17 9-16,0 16 5 0,1 12 3 15,-27 30 8-15,11 11 0 0,10 8 2 16,16 9-9-16,10 16-4 0,16 5-1 0,28-27-5 16,11 2-6-16,14-3-4 0,18-4-1 15,12-26-4-15,22 11-3 0,18-10-4 0,15-11-5 16,20-8-3-16,12-13-3 0,10-15-3 16,6-12-4-16,4-13 1 0,-13-18-6 15,6-12-6-15,27-13-1 0,6-18-2 16,-1-16-3-16,-1-15-5 0,24-28-2 0,-13-17-3 15,-15-15 0-15,-10-4-1 0,-13-6-5 16,-36 16-4-16,-11-5-5 0,-16-4 1 16,-13-3-4-16,-22-3-2 0,-14-3-4 15,-19 12-5-15,-19 6-4 0,-20 16 1 0,-21 12-4 16,-18 12 5-16,-7 16 2 0,-13 16 0 16,-4 12 0-16,-6 14 2 0,-9 12 2 0,-5 13 0 15,-2 14 0-15,5 13 1 0,9 11-9 16,14 7-21-16,16 7-18 0,18 4-19 15,30-5-20-15,17 5-29 0,26-8-30 16,16-2-394-16,28 12 189 0,21-2 124 0</inkml:trace>
  <inkml:trace contextRef="#ctx0" brushRef="#br0" timeOffset="64366.8139">7247 10965 92 0,'-15'-8'157'16,"7"4"-15"-16,-1 8-11 0,5 4 6 0,-2 3-8 16,4 3-8-16,2 5-10 0,-2 7-13 15,0 3-3-15,2 8-15 0,-3 6-4 0,-1 6-7 16,-1 5-22-16,-1-3-36 0,-2 2-41 16,0-3-39-16,-3-4-37 0,-2-2-333 15,0-13 149-15,1-3 98 0</inkml:trace>
  <inkml:trace contextRef="#ctx0" brushRef="#br0" timeOffset="65874.1725">6749 10685 11 0,'38'-16'182'0,"7"9"-2"0,1 1-11 15,16 8-13-15,25 8-9 0,4 7-12 16,0 5-15-16,12 15-8 0,-10 6-9 15,-8 9-4-15,-23-4-6 0,-9 8-6 16,-15 6 0-16,-11 5-3 0,-17-11 0 0,-10-2 3 16,-16 15-1-16,-14-2 1 0,-17-4-5 15,-22 3-5-15,-9-7 3 0,7-14-4 0,-20 3-5 16,12-15-5-16,-6-8-5 0,-2-7-6 16,4-4-5-16,11-12-9 0,15-2-1 15,5-6-5-15,9-4-9 0,11-3-5 16,14-4-7-16,4 0-2 0,14 1-3 0,8 0 0 15,8-2-3-15,7 8 1 0,11-2-3 16,2 6 3-16,8 6-2 0,5 1-3 16,8 7 2-16,23 5 2 0,-1 1-2 15,-3 1 4-15,-13-4-3 0,-8 1 0 0,-1-3-2 16,-1-1 2-16,-9-2 0 0,1-4 2 16,-1-2 0-16,-2-2-1 0,1-4 3 0,-3-5-2 15,5-2 2-15,-6-7-1 0,-1-1-1 16,-2-4-1-16,-2-1 4 0,-6-3-5 15,-7 1-1-15,-5-1 2 0,0 1-2 16,-8 1-1-16,-6 0 0 0,-2 1 1 0,-6 2 1 16,-4 4 1-16,-8 1 2 0,0 5 1 15,-6 3 1-15,1 7 3 0,-3 2 0 0,1 4-3 16,0 6 0-16,6 5 1 0,-1 6-1 16,8 2-1-16,4 4-1 0,6 3 2 15,4 1 1-15,8 3-5 0,7-1 4 16,4-3-5-16,8 0 2 0,3-3 0 0,4-4-6 15,-1-6-2-15,3-5-9 0,-5-6 2 16,1-4-3-16,6-5 1 0,5-8 0 0,1-6-2 16,15-14-8-16,-5-5 1 15,-1-8-6-15,-3-1-7 0,-5-9-3 0,-3-3 1 16,-1-2 1-16,-7 1 2 0,-2 0 2 16,-9 13 5-16,-5 7 5 0,-10 10 6 0,0 2 7 15,-6 8-2-15,0 2 1 0,-4 9 9 16,0 3 7-16,0 6 4 0,0 0 7 15,0 0 6-15,-14 33 3 0,10-10-1 16,-2 4-1-16,-1 10 0 0,-1 13-2 0,3-1 0 16,1 4 1-16,0 1 1 0,0-4-7 15,0-9-1-15,-1 0-2 0,1-5 4 0,0-8 13 16,0-3 14-16,2-5 16 0,0-2-2 16,0-6-1-16,-3-5-9 0,5-5-3 15,0-2-6-15,0 0 1 0,7-27-10 0,3 10 1 16,5-2-7-16,8-4-8 0,8-2-2 15,6 0 2-15,3 5-4 0,4-2-1 16,1 7-4-16,3 3-1 0,-7 5-1 16,1 4 0-16,-8 4-2 0,0 4 0 0,-3 4-4 15,-5 2 1-15,-5 5-1 0,-6 1 1 16,-2 2-4-16,-7 3 8 0,-6-2-1 0,-2 0-5 16,-6 1 6-16,-5-1-1 0,-4-1-3 15,0-4 1-15,1-1-2 0,0-1 4 0,2-5-11 16,3-2-9-16,0-3-18 15,7-3-11-15,4 0 0 0,0-12-5 0,8 2-5 16,5-1-7-16,2-4 1 0,5 2 7 16,0 1 3-16,-1-1 4 0,2 1 6 0,-2 3 2 15,-3 2 3-15,-2-1 4 0,-2 4 5 16,0 4 4-16,-4 2 10 0,2 2 2 16,-1 2 3-16,-1 5 5 0,-1 0 1 0,1 3 1 15,-1-1 0-15,1 2 1 0,2-2-9 16,-1 1 10-16,2-1 4 0,-1-1-3 15,5-2 0-15,0-3 1 0,0-1-3 0,-1-3 2 16,4 0 1-16,-2-3-5 0,3-4 4 16,-2-1-5-16,0-2 1 0,3 0 3 15,-4-6-2-15,1 6-2 0,-2-3-1 0,0 1 2 16,-3 2-1-16,2-3-3 0,-2 5 0 16,-4-1 1-16,0 2-1 0,4 2 3 15,-2 4-4-15,0 3 6 0,1 3 0 0,0 2-3 16,2 0 2-16,-3 3-1 0,6-1 3 15,2 2 0-15,1-1 3 0,2-1-6 16,2-2 3-16,5-2 1 0,4-5-4 0,3 0 2 16,1-6 0-16,9-2-1 0,3-4 0 15,6-4-1-15,-3-2 1 0,-3-1-1 0,-1-3 2 16,-3-1 2-16,-3 1 0 0,-9 2 12 16,-5 0 7-16,-4-1 7 0,-4 7 12 15,-5 0-3-15,-2 1-5 0,-8 2-1 0,-2 5 1 16,-2 3-5-16,0 0 5 0,0 0 4 15,-18 30-2-15,10-9-2 0,2 4 4 16,-2 7-2-16,1 6 6 0,1 6-10 16,2 8 9-16,-1 4-4 0,3 5-13 0,0 2 5 15,2 18-3-15,-4-3-5 0,2-12 5 16,-3-5-3-16,-1-4-3 0,-4 18 1 0,-4-17-2 16,2-9-2-16,-13 16-1 0,-1-18 2 15,-1-11-5-15,-7-4 2 0,-2-6 2 16,-6-7-4-16,4-7-1 0,-5-7-3 0,1-10 0 15,-5-7 0-15,3-7-1 16,-13-15-3-16,9-5 4 0,5-8-12 0,9-11 0 16,8-3-10-16,14 5 2 0,6 4-12 0,8 4-2 15,4-2-2-15,8-1-12 0,12-12-6 16,6 6-14-16,6-1-18 0,4 9-26 0,5 6-37 16,0 2-41-16,-7 11-40 0,-3 9-37 15,0 0-39-15,-3 4-693 0,0 2 337 16,-3 1 222-16</inkml:trace>
  <inkml:trace contextRef="#ctx0" brushRef="#br0" timeOffset="66011.7941">10898 11537 83 0,'9'-3'229'0,"-1"0"-11"0,-1 0-19 0,-3 1-21 15,-4 2-50-15,8-4-75 0,-8 4-75 16,0 0-341-16,8-1 123 0,-8 1 82 15</inkml:trace>
  <inkml:trace contextRef="#ctx0" brushRef="#br0" timeOffset="66436.2596">11651 10805 174 0,'0'0'198'0,"-2"19"-1"0,0 0-10 16,0 10-8-16,2 8-10 0,-2 18-12 0,0 5-16 15,-2 30-10-15,0 3-11 0,-2 3-11 16,1 0-14-16,1-1-34 0,0 0-27 0,-3-11-32 15,3-6-30-15,0-17-15 0,-1-11-29 16,1-12-19-16,-2-4-7 0,-2-6-14 16,-1-7-17-16,-2-8-341 0,-1-6 160 15,-1-7 105-15</inkml:trace>
  <inkml:trace contextRef="#ctx0" brushRef="#br0" timeOffset="67014.7904">11459 11978 807 0,'-28'-19'-45'0,"3"-1"37"0,4 0 28 0,4 2 15 16,3 2 15-16,2-3 10 0,4 4 7 0,4 0-3 15,4-1-6-15,4 1 0 0,6-1-3 16,8-2 0-16,9-3-7 0,5 2-3 15,8-4-8-15,24-10-1 0,3 3-3 16,2-6-1-16,-4-2-1 0,1 0-4 0,-3-4-5 16,-6-2 0-16,-7 4-3 0,-7 5-1 15,-11 7 1-15,-8 5 13 0,-4 2 16 0,-2 6-1 16,-8 2-1-16,-6 5 2 16,-2 4 6-16,-2 4 2 0,0 0 9 0,-10 25 0 15,-1-1 9-15,0 10-4 0,-1 9-4 16,0 1-7-16,0 4-8 0,4 0 0 0,4-5-3 15,2 0-7-15,2-2-2 0,0-1-6 16,2-7-2-16,2-1-3 0,-2-6 0 16,2-5-1-16,0-4-2 0,3-2-4 15,2-5-2-15,-1-4-1 0,2-5-4 0,3-2-1 16,2-5-2-16,0-2-7 0,2 1-1 16,2-3 1-16,0 0-2 0,-2 1 0 15,-2 3-2-15,-1 3 2 0,2 1-2 0,-4 4 0 16,4 5 0-16,0 1 2 0,3 7-1 15,-2 0 3-15,4 6-1 0,3 0-3 16,-2 4 4-16,4-3 1 0,1 0 5 16,1-3 3-16,2 1 0 0,3-6 2 0,1-2 2 15,0-3-1-15,-2-3-3 0,1-4 3 16,-1-2-3-16,-2-4-1 0,2-2-1 0,-3-1 0 16,-3-5 0-16,-1 0-5 0,1-4 3 15,-8-3-3-15,-2 2 1 0,-4-4 3 16,-1 1-3-16,-7 5 4 0,0 0-1 0,-6 4 4 15,0 1-4-15,-4 2 5 0,-3 5 1 16,1 3 6-16,8 0 7 0,-18 7 0 16,10 3 0-16,2 3 0 0,4 2 0 15,0 2-2-15,6 3 0 0,2 2-7 0,5 2 0 16,8 2-1-16,2-1-2 0,9 3-4 16,4-1-19-16,2-4-29 0,4-2-33 15,0-2-36-15,-2-8-34 0,2 1-29 0,3-4-41 16,-1-3-33-16,0-3-631 0,3-7 296 15,1 1 196-15</inkml:trace>
  <inkml:trace contextRef="#ctx0" brushRef="#br0" timeOffset="67622.0198">14154 11436 55 0,'6'-18'236'0,"-2"7"-14"0,-2 3-9 15,-2 6-1-15,0 2 6 0,0 0-8 16,-6 27-2-16,2-6-4 0,0 4-17 0,-1 5-12 15,1 7-8-15,0 2-10 0,0 9-17 16,-3 3-12-16,1 0-14 0,-1-1-11 16,1 0-9-16,0-3-13 0,2-6-4 15,-2-4-8-15,1-5-10 0,0-6-13 0,1-2-11 16,2-4-13-16,-2-1-11 0,2-6-24 16,2-4-22-16,0-5-17 0,0-4-16 15,0 0-12-15,0 0-8 0,8-30-6 0,1 7-6 16,6-4 3-16,1-1 3 0,2 0 6 15,7-8 10-15,-6 8 7 0,2 3 9 16,-1 1 11-16,-2 1 11 0,-3 6 4 0,0 2 12 16,-4 2 17-16,-3 3 23 0,-2 3 20 15,-2 2 10-15,-2 4 13 0,-2 1-1 0,0 0 1 16,0 0 2-16,-20 7-1 0,9-3 4 16,-2 2-2-16,-2 0-1 0,1-1 1 15,-2 3-2-15,4-5-2 0,0 3-8 0,1-2-7 16,2 0 2-16,1 1-5 0,2 3-6 15,4 0-3-15,2 3 1 0,4 3-1 16,2 1-5-16,4 4-1 0,6-1-2 16,4 6-3-16,4 1 0 0,1 0-1 0,7 3-4 15,2-2 3-15,2 1-5 0,0-2-1 16,4-2-2-16,0-2 3 0,2-4 1 0,-5-3 2 16,1-3 16-16,0-3 2 0,-2-2 7 15,-3-5 12-15,-3-2 4 0,0-5-2 16,-1-5-4-16,-1-2-4 0,0-5-5 15,-5-4-5-15,1-3-3 0,0-7-10 0,-2-4 1 16,-5-1-11-16,0-6-16 0,-2 1-10 16,-3-4-8-16,-4 6-19 0,-1 3-11 0,-2 0-13 15,-1 7-23-15,-2 3-26 0,0 2-22 16,-2 2-31-16,2 4-27 0,-2 4-12 16,0 3-10-16,0 3-6 0,0 1-8 15,0 4 0-15,0 4-505 0,4-4 249 0,-4 4 165 16</inkml:trace>
  <inkml:trace contextRef="#ctx0" brushRef="#br0" timeOffset="68184.7713">15051 11556 1161 0,'7'-3'-61'0,"-7"3"25"0,10-3 25 0,-6 0 23 16,-4 3 13-16,0 0 17 0,11 0 33 16,-11 0 32-16,8 12 10 0,-4-3 6 15,-2 4 8-15,0-1 5 0,1 6-4 16,-1 1-3-16,1 2-8 0,-1 6-9 0,0-1-10 16,-2 3-11-16,0 0-7 0,2 1-9 15,-2-2-7-15,0 1-7 0,-2-3-6 16,2-3-6-16,-2-2-4 0,2-1-4 0,0-3-2 15,0-2-2-15,0-3-7 0,0-5-11 16,0-6-10-16,0-1 1 0,0 0-2 16,4-19-4-16,-2 5-3 0,0-5-1 0,2-8-5 15,0-2-1-15,2-9-3 0,3 0 1 16,2-10 1-16,-1 4-2 0,5 1 2 16,2 3-1-16,0 1 1 0,-1 10-1 0,6-2 2 15,1 4 0-15,1 4 2 0,4 0 2 16,0 8 1-16,2 0 2 0,-7 5 2 15,3 2 2-15,-7 3-3 0,0 3-1 0,-4 2 4 16,-1 2 6-16,-2 3 3 0,-6 3 1 16,-2 2-1-16,-4 1 4 0,-2 2-1 15,-6 1-1-15,-1 1-1 0,-2 2 4 0,-1-2-3 16,-3 1 5-16,4-3-4 0,0 1-4 16,1-1 2-16,2 0-1 0,2-1-1 15,1 1 1-15,0 0 0 0,5 1-1 0,5 1 2 16,2 0-2-16,3 0-1 0,2 2-2 15,1-1-2-15,2 3-1 0,2-2 0 16,0 2-1-16,-2 1 2 0,-1 0 1 0,0 1-2 16,-4 0 2-16,0-2 4 0,-1 2 10 15,-5-3 10-15,-2 1 7 0,-4-1 4 16,-4 0 11-16,-7 1 8 0,-1-6 0 16,-4 0-1-16,0-2-3 0,-6-3-2 0,-1-4-5 15,-1 0-8-15,0-4-6 0,-1-3 0 16,2-2-9-16,0-3-6 0,-1 0-25 0,5-3-21 15,0-1-30-15,2-5-35 0,3 1-39 16,4-3-37-16,2 0-50 0,6-1-40 16,4 1-39-16,2 0-722 0,6-2 345 0,0 0 228 15</inkml:trace>
  <inkml:trace contextRef="#ctx0" brushRef="#br0" timeOffset="68375.7024">16355 11334 192 0,'17'-13'274'16,"-4"1"-9"-16,-3 3-20 0,-1 0-25 15,-1 3-22-15,-2 0-25 0,-2 0-43 0,3 2-52 16,-2-1-62-16,-1 1-52 0,-4 4-44 16,8 0-31-16,-8 0-31 0,6 12-342 15,-6-2 165-15,0 8 108 0</inkml:trace>
  <inkml:trace contextRef="#ctx0" brushRef="#br0" timeOffset="68497.66">16353 11775 71 0,'0'9'232'0,"-2"1"4"0,0-3 7 0,2-1-5 15,0-2-4-15,0-4-12 0,2 5-24 16,-2-5-19-16,0 0-29 0,0 0-46 16,0 0-64-16,0 0-63 0,16-15-64 0,-11 10-94 15,-3-1-451-15,-2-1 215 0,0 0 142 16</inkml:trace>
  <inkml:trace contextRef="#ctx0" brushRef="#br0" timeOffset="69030.8309">9215 12679 108 0,'-23'6'231'0,"8"-4"0"16,5 2-6-16,3-2-2 0,10 3-4 15,5 1-12-15,9-2-9 0,12 2-13 0,14 1-9 16,39 3-7-16,20-2-13 0,38-1-7 16,18 0-9-16,26-2-17 0,18 1-3 15,58-1-5-15,3 4-2 0,14 2-4 0,15 2-8 16,2 1-6-16,2 4 2 0,3-1 0 15,0 4-2-15,-1 0-4 0,-12 2-4 16,-13 1-2-16,-9 1-10 0,-3 1-4 16,-16-1-5-16,-12-1-9 0,-53-6-5 0,-8 0-3 15,-12 1-4-15,-11-2-6 0,-18 0-1 16,-30-6-4-16,-12 1-6 0,-10-3-2 0,-18-1 0 16,-15-5-11-16,-8 3-3 0,-5-4-18 15,-7 2-2-15,-2-2-20 0,-3 1-22 0,1-1-30 16,-4-2-43-16,-2 3-60 0,-4-3-54 15,0 0-82-15,-5-3-886 0,-3 1 409 16,-4-4 271-16</inkml:trace>
  <inkml:trace contextRef="#ctx0" brushRef="#br0" timeOffset="74376.0765">18819 11309 75 0,'4'-6'138'0,"-2"-1"2"0,-2 4-3 0,2-3-3 16,-2 0-2-16,0 0-13 0,0 0-5 15,0 6-8-15,-4-11-10 0,-2 6-7 16,0 0-10-16,-8 0-6 0,0 3-7 16,-8 0-15-16,-7 8 4 0,-9 7 5 0,-21 16 6 15,-3 10-1-15,-1 10-9 0,-13 13 3 16,19-8-6-16,3-2-6 0,7-2-3 15,8 2-4-15,13-12-4 0,12-4-2 0,10-6-2 16,6 0-2-16,10-2-4 0,11-1-1 16,11-1-3-16,8-3-4 0,22 4 0 15,6-8-6-15,-6-6 0 0,-5-6-1 0,0-2 1 16,1-3-3-16,-8-2-1 0,5-5-2 16,-4-1-2-16,3-2 1 0,-15 0-1 15,-3-2 0-15,-2 3-2 0,-6 1 3 0,-3-1-5 16,-7 4-1-16,1-1 3 0,-4 3 0 15,-4 1-2-15,-5 3 1 0,0 2 4 16,-1 6-2-16,0-1 2 0,-1 5 0 16,0-2-3-16,0 2-1 0,0 1 5 0,3-1-2 15,4 0 2-15,2 0 0 0,1-2 1 16,6-3 0-16,1-1 2 0,0-3 2 0,5-2-6 16,-5-2 2-16,3-2 3 0,1-4-1 15,1-2 0-15,-1-1 3 0,-4-1 1 16,1-4-2-16,-3 1 4 0,-4-2 0 0,-2 0-2 15,-7-2-4-15,-2-1 3 0,-6 2-3 16,-6 0 1-16,-6-2-2 0,-8 3 1 16,-9-1-3-16,-5 3-1 0,-6 1 0 0,-13 3-2 15,0 1 0-15,4 3-11 0,0 0-23 16,2 2-17-16,12 1-25 0,-1-2-20 16,6 4-23-16,7-1-12 0,4 2-16 0,6-2-15 15,9 1-21-15,4-2-408 0,0 0 200 16,23 4 132-16</inkml:trace>
  <inkml:trace contextRef="#ctx0" brushRef="#br0" timeOffset="74668.3477">19722 11781 7 0,'11'0'102'0,"-2"0"-10"16,1 3-2-16,3 3-5 0,1 0-7 15,2 1-9-15,-2 5-4 0,1 1-8 0,0 2-7 16,0 4-2-16,-3 0-7 0,1 1 2 15,-4 4-11-15,-3-3 6 0,-4-1-9 16,0 0-6-16,-4-1 10 0,0-2 10 16,-4-2 18-16,-3 1 10 0,-2-5 7 15,1 1 9-15,-5-5 5 0,5-3-3 0,-3-2-4 16,2-4 1-16,3-2-12 0,2-3-8 0,4-3-5 16,2-3-9-16,6-1-3 0,4-3-8 15,3 0-4-15,6-2-4 0,4-1-14 16,1 1-28-16,1 0-32 0,2 3-31 15,-1 2-25-15,-1 1-26 0,-1 1-18 16,-1 3-19-16,0 2-338 0,0-1 169 0,1 2 112 16</inkml:trace>
  <inkml:trace contextRef="#ctx0" brushRef="#br0" timeOffset="75154.8974">20326 11771 4 0,'0'0'113'0,"17"4"-2"16,-4-1-6-16,-1 5-7 0,1 0-3 15,1 1-5-15,4 3-6 0,-2 3-8 16,0 0-7-16,-2 2-5 0,1 4-2 16,-3-3-9-16,0 3-5 0,-2 3-2 0,-2-4-8 15,-2 0-2-15,-1-3-1 0,-3-2 3 16,-2-1 2-16,0-1 12 0,-5-4 3 16,1-1 1-16,-2-2 7 0,0-2-6 15,-2-4-2-15,8 0-7 0,-11-10-4 0,6 2-6 16,3-3 1-16,2 0-6 0,4-3-5 15,3-1-3-15,2 2-5 0,1-2-2 16,5 4 4-16,2-3-8 0,-2 5 1 0,6 2-2 16,2 1-1-16,3-1 0 0,-1 5-4 15,3-2-1-15,2 3 2 0,-2-4-8 16,2 4 4-16,2-1 2 0,-3-3-2 0,-1 0 3 16,4 2 2-16,-7-3 2 0,1-3 4 15,-3 1-2-15,1-4 5 0,-8 1 1 16,2-3 4-16,-8 3-1 0,-2-2-1 15,-4 3 1-15,-6 1-1 0,0 0 3 0,-4 0-1 16,-2 4 6-16,-4 3-1 0,0 1 5 16,-2 2 0-16,-1 5-3 0,-3-1-1 0,4 8-2 15,-4-3-1-15,8 3-4 0,2 3-4 16,2-1 1-16,4 0-3 0,2 5-2 16,2-4-1-16,4-1 0 0,4 4-3 15,0-1-2-15,6 0-21 0,1-6-26 0,0 2-28 16,4-3-31-16,0-1-34 0,4-1-38 15,-5-3-37-15,3-2-472 0,-2-2 230 0,4-2 152 16</inkml:trace>
  <inkml:trace contextRef="#ctx0" brushRef="#br0" timeOffset="75684.7012">21548 11868 11 0,'-12'0'165'16,"12"0"-4"-16,-12 10-8 0,2-3-13 15,1 4-6-15,0 2-15 0,3 3-8 0,0 0-9 16,1 2-10-16,3-1-9 0,4 1-8 16,3-1-8-16,1 0-7 0,6 0-4 15,2-5-9-15,2-1-5 0,6-3-5 16,5-3-2-16,3-3-4 0,4-6-3 0,6-2-4 16,-3-5-2-16,8-6-5 0,-1-8-2 15,12-11-5-15,-5-7-1 0,-5-5-3 16,-3-6 0-16,-5-2-6 0,-7-9 3 0,-5 4 5 15,-12 9 7-15,-3 11 12 0,-4 3 6 16,-5 10 7-16,-2 8 6 0,-2 0 2 0,-2 5 0 16,-3 5 4-16,-2 7 1 15,-1 5 2-15,-3 7 2 0,-4 7 5 0,-2 10 0 16,-5 6-4-16,2 9-6 0,-2-1-4 0,1 1-5 16,3 1-2-16,4-3-7 0,4-10 1 15,1 2-6-15,2-8-4 0,1-2 2 16,-1-4 2-16,3-2 7 0,2-3-4 15,0-6-3-15,2-5-3 0,2-1-3 0,0 0-1 16,0 0-3-16,14-26-1 0,1 11-4 16,2 1-1-16,2-1-1 0,5 2-1 15,-4 1-4-15,6 3 2 0,-1 2-4 0,-1 3 0 16,-1-1 0-16,-2 8 1 0,2-1 0 16,1 5-3-16,-2 0-1 0,0 5 2 15,-1 1 0-15,-4 2-7 0,0 1 7 0,-3 1-3 16,2-2-3-16,-6 3-14 0,1-3-16 15,-5-4-18-15,3 3-19 0,-3-6-24 16,1 3-34-16,-1-4-14 0,-2 0-37 16,0 0-57-16,0-3-533 0,-4-4 261 0,0 0 172 15</inkml:trace>
  <inkml:trace contextRef="#ctx0" brushRef="#br0" timeOffset="76387.9053">22398 11633 67 0,'9'0'76'0,"-9"0"-11"16,20 4-8-16,-6 2-5 0,-4 2-9 16,2-1-2-16,0 3-6 0,-2 1-1 15,0 1-6-15,1 1 2 0,-3-2-1 16,1 5 7-16,0-3 1 0,-3 2 3 0,0 1-2 15,2-2 7-15,-2-2-6 0,4 2 2 16,-6-1-2-16,2 0 6 0,0-3-12 0,-2-1 10 16,1 1-1-16,1-2 3 15,0-1-1-15,3-1-12 0,2-1 6 0,-1-1 0 16,2 2-3-16,2 0-2 0,-2 0-2 16,1-2 6-16,0 2-1 0,4 3-3 0,-3-2 2 15,2 0-1-15,2 4 0 0,1-4-1 16,5 2-1-16,-3-1 1 0,4-3-2 15,3 1-5-15,1-4 1 0,5 0 2 16,0-4 3-16,6-1-5 0,-1-3-3 0,-1-3 0 16,-3-1 3-16,1 1 3 0,-6-6 5 15,-5 7 7-15,-3-5 10 0,-4 5 5 0,-2-1 3 16,-8 1 2-16,-4 3 3 0,-2 3 2 16,-2 2-5-16,0 0 7 0,-14 12 3 15,2 0 1-15,2 3-6 0,0 5 1 16,-3 5-4-16,2 5-5 0,-1-1-4 15,3 4-9-15,1 3 0 0,0-1-7 0,1 2-1 16,0 1-4-16,1 3-1 0,0 0-3 16,2 0-4-16,0 1-2 0,-3-1-3 15,-2-3 1-15,3 0-4 0,-4-3-5 0,-3-3-1 16,-2-3-6-16,0-2 0 0,1-9 0 16,-4 0-1-16,0-5-1 0,3-4-1 15,-2-5-1-15,4-6 0 0,1-6-3 0,0-5 1 16,6-4-2-16,4-8-2 0,6-2 1 15,10-5-2-15,4-6 1 0,8 0-1 16,3 2 3-16,13-11-3 0,5 5 1 0,-7 5 1 16,-4 9-4-16,3-1 5 0,-1 2-2 15,0 1 3-15,2 4-2 0,-2-2 1 0,-8 6 2 16,-2 2-2-16,-4-1 0 0,-2 5 4 16,-3 1-3-16,-4 1-2 0,0-1-25 15,-5 1-43-15,-4 1-48 0,2 1-53 16,-5 1-61-16,0-3-683 0,-6 2 311 15,3 1 206-15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23:56.855"/>
    </inkml:context>
    <inkml:brush xml:id="br0">
      <inkml:brushProperty name="width" value="0.05292" units="cm"/>
      <inkml:brushProperty name="height" value="0.05292" units="cm"/>
      <inkml:brushProperty name="color" value="#FF0000"/>
    </inkml:brush>
  </inkml:definitions>
  <inkml:trace contextRef="#ctx0" brushRef="#br0">3729 830 56 0,'8'-6'199'0,"1"3"-12"0,2-1-18 16,-5 0-9-16,2-1-7 0,-1 3-2 0,-3-2 3 15,2 2-3-15,-2-2-6 0,-4 4-15 16,0-8-15-16,-4 3-14 0,-6-3-10 0,-9-1-10 15,-9-3-12-15,-8 0-6 0,-11-3-9 16,-5 2-2-16,-3 1-5 0,-19-4-8 16,11 1 0-16,5 5-4 0,5 0-3 15,-2 1-1-15,4 1 0 0,7 1-2 0,4 1 3 16,4 0-3-16,6 2-2 0,3 1-3 16,3-2-7-16,5 4 2 0,0-1-3 15,4 4-4-15,1 1-2 0,2 5 2 0,2 3 1 16,4 10-1-16,-2 3 2 0,3 6 4 15,1 6 6-15,0 6 3 0,1 9 5 16,-1 4 3-16,-2 24 2 0,0 7 4 0,-1-1 1 16,1 5-2-16,0-5-7 0,-1 3-4 15,1-7 1-15,-3-1-2 0,1-18-1 16,4-11 1-16,-2-1 0 0,-1-10 0 16,2-4-2-16,1-2-2 0,2-5-2 0,-2-5-1 15,4-2-1-15,-2-3 4 0,4-2-3 16,0-1 0-16,4-3 4 0,8-2-4 0,0-1 2 15,10-3-3-15,1 1-5 0,3-2 1 16,8-1-3-16,1 1-3 0,3-2 0 16,3-1-2-16,-1 1 1 0,0 0 2 15,1 0-7-15,-1 0 0 0,1-1 1 0,-3 0-14 16,-6-2-19-16,0 3-12 0,-3-4-18 16,-1 2-24-16,0-2-26 0,-7 0-23 15,-2-2-28-15,2-2-40 0,-5-1-52 0,-4-5-646 16,-3-1 305-16,-9-4 202 0</inkml:trace>
  <inkml:trace contextRef="#ctx0" brushRef="#br0" timeOffset="174.1334">2917 1474 115 0,'4'-11'171'0,"4"-3"1"0,7 1-3 15,8 1-9-15,10 3-5 0,15-6-14 16,7 3-17-16,23-3-10 0,2 0-11 0,3 3-14 15,-3 1-22-15,-10 6-32 0,-9-1-32 16,-2 2-44-16,1 3-49 0,-5-4-40 0,-6 2-332 16,1 0 157-16,-7 0 104 15</inkml:trace>
  <inkml:trace contextRef="#ctx0" brushRef="#br0" timeOffset="412.7607">4290 877 157 0,'0'-8'223'0,"0"0"-12"16,-2-1-20-16,4 6-22 0,-2 3-16 0,0 0-1 16,0 0-5-16,4 18-2 0,-1-2-2 15,1 6-9-15,0 5-5 0,0 5-9 0,-2 6-9 16,2 4-12-16,0 2-5 0,-2 9-8 16,2 2-11-16,2 2-7 0,-4-2-6 15,2 1-4-15,0-1-7 0,-2-3-9 16,0 1-17-16,0-11-23 0,2 0-29 0,0-6-38 15,1-3-33-15,-1-3-37 0,-2-4-34 16,5-5-26-16,-3-5-539 0,4-3 249 16,-1-9 165-16</inkml:trace>
  <inkml:trace contextRef="#ctx0" brushRef="#br0" timeOffset="715.5877">4677 1640 87 0,'7'2'172'0,"-7"-2"2"0,17 0-8 16,-7-2-11-16,8-2-7 0,-2-2-15 0,5-1-11 16,3-4-10-16,-4-1-10 0,4-3-9 15,2-3-9-15,-6 2-5 0,2-5-3 0,-5-1-5 16,-5 3-4-16,-2 0-3 0,-2 2-4 16,-4 4-4-16,-4 0-3 0,-2 1 1 15,-8 3 0-15,-2 1-1 0,0 4 0 16,-6 4 1-16,2 2-1 0,-1 4-6 15,-5 5 0-15,4 3-1 0,0 1-3 0,0 4-7 16,3 2 0-16,4-1-1 0,2 5-9 0,5 0 3 16,4-2-6-16,4 2-16 0,3 0-24 15,4-2-33-15,6 0-33 0,6 0-44 16,4-4-49-16,5-6-48 0,2-4-488 16,7-5 242-16,-6-4 160 0</inkml:trace>
  <inkml:trace contextRef="#ctx0" brushRef="#br0" timeOffset="1115.2378">5492 1516 39 0,'-10'0'222'0,"10"0"-1"15,-24 5-8-15,10 1-12 0,-2 5-15 0,2 2-17 16,-1 3-18-16,3 5-14 0,3 0-12 16,2 3-10-16,3 0-13 0,6 1-10 15,2 0-8-15,7-2-7 0,2-2-9 16,4-2-1-16,2-2-8 0,4-6-8 0,3-1-2 15,1-5-6-15,5-5-5 0,0-5-2 16,6-5-3-16,5-7-9 0,-2-6-3 0,13-14-8 16,-2-4-8-16,-3-5-2 0,-3-7 1 15,-5-4-7-15,-7-4-2 0,-5 0 0 16,-10 5 1-16,-8 6-4 0,-7 2-1 16,-2 3 7-16,-4 4 11 0,-2 5 12 15,0-1 2-15,-3 11 4 0,-1-1-5 0,-1 8-1 16,-1 5-2-16,-1 7 5 0,1 5 1 15,-4 6 2-15,4 4 9 0,2 5-5 0,-2 8 1 16,3 8 4-16,3 4-2 0,4 6-1 16,0 3-3-16,8 8-4 0,1 0-2 15,3 2 1-15,8 15-7 0,2-5 1 0,2-12-3 16,-5-6-17-16,5-6-26 0,-2 0-32 16,2-5-34-16,-3-6-45 0,3-2-42 15,0-5-55-15,-2-7-601 0,1-1 284 0,-1-6 188 16</inkml:trace>
  <inkml:trace contextRef="#ctx0" brushRef="#br0" timeOffset="1287.1358">6070 1351 128 0,'2'-12'152'15,"4"3"-11"-15,3-1-13 0,6 4-18 0,4 0-8 16,11 0-17-16,2 3-19 0,3 3-24 15,7 2-36-15,3-1-36 0,-1 5-27 0,3 0-26 16,-3 0-186-16,-2 1 91 0,-1 4 61 16</inkml:trace>
  <inkml:trace contextRef="#ctx0" brushRef="#br0" timeOffset="1700.7489">6733 1387 362 0,'16'5'12'0,"4"1"18"0,-8-1 13 16,-1 0 13-16,-2-1 4 0,-3-1 3 16,0 3 12-16,0 0-5 0,1 1-2 15,-1 3-6-15,0 1-2 0,1 3 1 16,2-1-8-16,-3 4-2 0,0-2-8 0,0 3-3 15,0 1-5-15,-2-3-5 0,4 0 1 16,-4-1 4-16,0-1 6 0,-2-3 17 16,2-1 18-16,0-1 20 0,-2-2 2 0,0-3-5 15,-2-4-9-15,5 0-7 0,-5 0-6 16,6-11-9-16,-2 3-11 0,5-3-3 16,-1-3-8-16,7 1-4 0,3-2-8 0,0 4-6 15,3-5 0-15,1 7-6 0,0 2-1 16,4 1-3-16,-5 1-1 0,0 5-2 15,2 3 0-15,3 3-1 0,-2 2-3 0,-1-1 0 16,0 2 1-16,2 2-1 0,-1 1 2 16,1-3-1-16,-2 2 0 0,2-2 0 15,1 0-3-15,2-2 6 0,-3-1 1 0,1-2 0 16,-4-4 3-16,2 0 5 0,-1-4 1 16,-3 0 7-16,-2-1-7 0,0-3 8 15,-6-1-3-15,-2-5-1 0,-3 3-4 0,-7-2-5 16,-9-3-1-16,-3 0-8 0,-8-2 6 15,-4 0-3-15,-4 5 0 0,-2 0-4 16,-1 1-5-16,3 5-10 0,3 1-18 0,1 3-23 16,4 3-25-16,-2 0-33 0,7 5-28 15,0-1-26-15,5 3-24 0,5-1-486 16,5 0 229-16,5 0 151 0</inkml:trace>
  <inkml:trace contextRef="#ctx0" brushRef="#br0" timeOffset="2170.8758">7910 1489 45 0,'8'6'109'0,"2"4"-3"15,-1-1-8-15,-1 4-11 0,-1 1-3 0,1 3-10 16,-1 0-14-16,-1 0 2 0,0 3-9 16,-2-4-1-16,0 2-8 0,2-3-6 15,-4-5 3-15,2 2 5 0,0-1-2 0,-2-3 22 16,2-2-1-16,0 0-6 0,0-4-4 15,-4-2-9-15,15-2-2 0,-4-2-6 16,0-1-7-16,-1-1-4 0,2 2 1 16,2-2-9-16,-4 2-2 0,0-1 3 0,1 2-5 15,0 2-6-15,-11 1 1 0,19 4-2 16,-9 4-1-16,1-1 0 0,2 3 0 16,-3-1 0-16,0 3-1 0,4 1 1 0,0 0 5 15,1 2 2-15,2-1 3 0,0-3 4 16,-1-1 3-16,8-3 1 0,0 1-7 15,1-4 6-15,1-4-4 0,3-2-1 0,-2-2-4 16,3-3-1-16,4-3 1 0,-4-1-3 16,-1-3 0-16,-2 1-2 0,-5-2 0 15,-1 2 0-15,-2 1-1 0,0 0-3 0,-7 5-1 16,2 0-1-16,-4 2-4 0,-4 4 1 16,-6 1-6-16,13 7 7 0,-6 3 0 15,-1 1 6-15,0 5-2 0,1-2-2 0,1 6 4 16,0-1-3-16,3 2-1 0,4-2 1 15,-3 0-3-15,4 0-5 0,-2-5-20 16,1 0-37-16,2-3-41 0,-2-3-40 16,-3-5-428-16,6-8 194 0,-8-2 127 0</inkml:trace>
  <inkml:trace contextRef="#ctx0" brushRef="#br0" timeOffset="2508.1017">9495 1585 154 0,'-5'7'224'0,"-5"3"-7"16,-1 1-9-16,-1 6-17 0,-5 1 0 0,2 3-14 16,3 1-10-16,0 1-14 0,4 2-6 15,2-2-6-15,6 0-5 0,4 0-2 16,6 2-15-16,8-1-6 0,3-1-11 16,6-2-10-16,1-2-9 0,1-4-30 15,5-1-35-15,0-6-49 0,-5-2-58 0,6-3-68 16,-1-5-86-16,4-2-539 0,-9-2 265 15,-3-3 176-15</inkml:trace>
  <inkml:trace contextRef="#ctx0" brushRef="#br0" timeOffset="3322.4383">11738 933 7 0,'-4'-14'182'16,"-2"2"-7"-16,-2 1-10 0,-9 7-8 0,-5 0-4 16,-8 5 1-16,-10 5 1 0,-13 7-4 15,-16 11-11-15,-3 4-10 0,-1 8-10 0,6 4-10 16,3 6-10-16,3 5-8 0,10 1-12 16,9 3-2-16,8-1-11 0,17-4-2 15,11-9-6-15,8-3 0 0,7 0-9 16,7 2-5-16,14-5-2 0,15 6-1 0,1-10-6 15,-2-12-5-15,7-2-2 0,2-6-1 16,5-5-3-16,-1-4-4 0,1-4-1 0,0-6-3 16,-5-1-2-16,0-5 0 0,-7-1-2 15,-3 0 0-15,-9 2-4 0,-2-3 0 16,-9 3 0-16,-2 3-1 0,0 1 2 16,-7 0-4-16,2 3 1 0,-6 2-5 0,1 3 1 15,-3 2 0-15,1 3-1 0,1 5 1 16,1 3 2-16,-1 3 0 0,4 2-2 15,0 2 2-15,5 4 0 0,4 0-3 0,0-2-2 16,3 1-15-16,2 0-27 0,1-3-25 16,1-1-32-16,0-5-16 0,-3-4-37 15,-1-4-27-15,-2-3-26 0,0-5-497 0,-1-3 238 16,-6-7 158-16</inkml:trace>
  <inkml:trace contextRef="#ctx0" brushRef="#br0" timeOffset="3459.0562">11990 1166 5 0,'0'0'108'15,"-4"7"-19"-15,4-7-32 0,13 14-38 16,-3-5-114-16,5 4 32 0,2 1 22 16</inkml:trace>
  <inkml:trace contextRef="#ctx0" brushRef="#br0" timeOffset="3733.2124">12515 1539 134 0,'11'7'143'16,"1"1"-18"-16,10 4-6 0,-4 1-10 0,4 2-21 16,-3 3-7-16,0 3-1 0,-2-3-6 15,-3 5-13-15,0-2-5 0,-8 4-3 0,0-4-5 16,-6 0-4-16,-2-4 7 0,-2 0 3 15,-2-1 8-15,0-5 6 0,-4-1 2 16,2-5 1-16,-2-1 1 0,4-4-6 0,6 0-8 16,-11-9-4-16,9 1-10 0,6-4-7 15,5-1-13-15,-1 0-18 0,10-3-18 16,6-1-26-16,4 1-15 0,1-2-32 0,7 3-29 16,-2-1-18-16,11 1-14 0,-1 0-321 15,1 2 159-15,3 1 105 0</inkml:trace>
  <inkml:trace contextRef="#ctx0" brushRef="#br0" timeOffset="4425.1536">13400 1526 94 0,'17'-10'105'0,"-6"1"4"0,-7 1 7 0,0 0 5 16,-6 3 1-16,-2 1 7 0,-5-1 1 15,1 2-4-15,-5 0-9 0,-1 6-6 0,-2-1-10 16,0 5-10-16,-3 4-9 0,-1 2-4 16,4 6-11-16,2 0-4 0,2 3-10 15,2 3-2-15,1 2-4 0,5 0-3 0,4-3-5 16,2 1-3-16,2 0-8 0,5-1 2 15,1-4-4-15,5-1-3 0,2-2-3 16,2-4-2-16,2-3 0 0,0 0-7 0,1-5 3 16,-2-3-1-16,0-2-4 0,1-2 1 15,-2-2-2-15,0-3-5 0,2-5 5 16,-2 1 0-16,-2-2-1 0,-2-3-3 0,-2 5 4 16,-3-2-7-16,0 0 2 0,0-1 3 15,-2 4-1-15,0 1-1 0,-2-1-4 16,1 4-2-16,-1 0-2 0,-1 5 1 15,-5 1 2-15,0 0 0 0,0 0 0 0,12 12 0 16,-7-7-1-16,-3 3 1 0,4 1 2 16,-2 1 1-16,2-1-2 0,6 2-4 0,-2 0 4 15,0-2 2-15,5-2 0 0,0 1-4 16,2-1 3-16,2-1-1 0,0-2-1 16,2 0 0-16,-2 0-1 0,2-4-3 15,1 2-1-15,-2-2 0 0,0-2 1 0,1 0-1 16,-2 0 2-16,-2 2 2 0,-1-4-3 15,-2 2 2-15,-2 2 2 0,-1-2-2 0,-1 2-6 16,-1-2 1-16,-9 2-5 0,17 4 1 16,-9 0 4-16,-2 2-1 0,6 1 1 15,-4 3 1-15,0 1-2 0,2-1 1 16,-1 1-3-16,0 1-1 0,1-2-1 0,1 1 3 16,-1-3 0-16,1 3-2 0,2-5 5 15,-3 1 0-15,5-3 3 0,0-1 0 16,0-3 0-16,2 0 0 0,0-1 2 15,1-4 0-15,2 0-1 0,-2-1-5 0,4-2 6 16,-1 0 0-16,-2-1 2 0,-2 4 0 16,-3-4-4-16,2 2 0 0,-4 4-1 0,-1-3-4 15,-1 2 0-15,-1 2 1 0,0 2 0 16,-1 4 1-16,-2 0 4 0,2 2 1 16,1 0-3-16,-2 2 0 0,3 3 3 15,-2-3 1-15,3 3 0 0,2-2 2 0,-2-1 1 16,1 1-5-16,0-1 2 0,2-3 1 15,0 1 0-15,1-1-10 0,0-4-15 0,-2 1-18 16,1-2-24-16,0-3-37 0,-6-3-45 16,0-4-386-16,-2-1 182 0,-2-5 120 15</inkml:trace>
  <inkml:trace contextRef="#ctx0" brushRef="#br0" timeOffset="4997.1769">15083 864 55 0,'-2'16'179'0,"0"5"4"16,-3 5-17-16,3 7-8 0,0 9-1 0,0 11-16 16,2 6-9-16,0 27-6 0,-2 2-13 15,2-3-12-15,2-1-7 0,0-15-10 16,0-10-9-16,3-4-6 0,1-4-5 15,0-3-6-15,2-10-3 0,2-3-4 16,0-5-2-16,0-5-5 0,5-7 0 0,2-1-5 16,2-5-7-16,0-6 1 0,2-5-7 15,1-2-1-15,1-5-6 0,0-6-1 0,4-1-7 16,-3-6-2-16,-1 0 0 0,-6 2 1 16,0-2-2-16,-7 4-4 0,-3 2 0 15,0-1 2-15,-5 3-3 0,0 1 6 0,-2 3-2 16,-2 1-3-16,2 6-2 0,0 0 0 15,0 0 2-15,0 0-1 0,0 0 3 16,10 18-4-16,-4-8 4 0,5 4-4 0,4 1 3 16,0 2-1-16,1 0-1 0,2 2 0 15,-2-1-1-15,4 0-1 0,-8-1 0 16,3 0-3-16,-7-3 1 0,1-1-2 0,-3 1-7 16,-1-1-18-16,-5-3-19 0,-2-1-35 15,-3 1-32-15,-1-5-50 0,-5 1-540 16,3-4 239-16,-5-4 159 0</inkml:trace>
  <inkml:trace contextRef="#ctx0" brushRef="#br0" timeOffset="5141.0396">15502 1470 91 0,'27'-7'66'0,"-1"-1"-47"0,-3-1-79 15,-4 1 20-15,-6 0 14 0</inkml:trace>
  <inkml:trace contextRef="#ctx0" brushRef="#br0" timeOffset="5286.1514">14977 1166 2160 0,'-62'-15'88'16,"14"2"-11"-16,9 1 7 0,8 5 17 0,6 1-5 15,4 0-6-15,3 1-16 0,4-1-21 16,-1 4-10-16,2-4-9 0,5 1-29 15,-1 4-42-15,9 1-55 0,-8-2-59 0,8 2-77 16,0 0-587-16,-4 9 277 0,4-9 183 16</inkml:trace>
  <inkml:trace contextRef="#ctx0" brushRef="#br0">17244 1496 86 0,'4'-22'192'0,"-6"5"-1"0,-6-2-19 16,-5 5-19-16,-6 3-18 0,-6 4-14 15,-9 1-8-15,-13 8-9 0,-8 8-13 0,-21 11-6 16,0 7-11-16,1 6-6 0,8 9-6 15,5 2-7-15,11 2-5 0,9 3-8 16,15-9-1-16,7-5-7 0,12-6 0 0,4-4-6 16,6-5 2-16,6-2-5 0,4-2-4 15,2-10 6-15,5-1-2 0,2-7 9 16,6-10 4-16,5-3 16 0,11-10-2 16,12-17-1-16,-7-2-3 0,4-11-4 0,-8-1-3 15,-5-8-7-15,2-1 0 0,-9-1-5 16,-4 4-2-16,-8 9 2 0,-2 11 10 15,-6 4 8-15,-3 3 10 0,-1 7 4 0,-2 4-4 16,-1 2-6-16,-3 4-7 0,-2 6-5 16,-5 7-5-16,-3 3-3 0,8 1-1 0,-23 22-4 15,8 3-1-15,-4 12-3 0,3 9 0 16,0 21-2-16,4 5-1 0,5-7 2 16,7-7-2-16,7-2-1 0,1 0-4 15,9 10-1-15,2-11 2 0,2-14-1 0,3-3-2 16,1-6 0-16,4-4-1 0,-3-6 0 15,3-6-4-15,1-4 4 0,-2-4-7 16,-1-5 2-16,3-6-4 0,0-5-6 0,1-4-5 16,1-1-6-16,-2-6 1 0,-3 0 1 15,-4 0 2-15,-2 2 1 0,-3 4 1 16,-4 0 0-16,-1 3-1 0,-2 0-1 0,-1 1-1 16,-1 3-3-16,-3 4 5 0,0 1-2 15,-6 1 1-15,9 7 1 0,-5 1 4 16,3-1-4-16,-1 3 0 0</inkml:trace>
  <inkml:trace contextRef="#ctx0" brushRef="#br0" timeOffset="8077.2453">19506 1891 590 0,'26'-17'30'15,"-9"0"28"-15,-4 0 22 0,-5 2 10 16,-1-1 10-16,-3 1 9 0,-2 2 0 0,-4 2-7 16,0-2-4-16,-4 1-9 0,-3 0-11 15,-2 5-7-15,-4 1-12 0,3 5 0 16,-6 2-7-16,4 5-3 0,-3 3-4 16,0 5-9-16,0-1 0 0,5 2-5 0,1 0-5 15,2 1 2-15,3-3-5 0,0 2-2 16,4-3-4-16,0-1 2 0,2-1 0 15,2-3-4-15,2-1 0 0,4-3 0 16,-2 1-4-16,3-4-2 0,-9 0 4 0,21-7-3 16,-10 2-2-16,1-2 2 0,-3-2-1 15,2 1-2-15,-1 1-4 0,-4-1 6 0,1 3-2 16,0 0-3-16,-3 0-2 0,0 3-2 16,-4 2-1-16,6-2 1 0,-6 2-2 15,0 0 3-15,2 17-3 0,-4-9 3 16,2 1-2-16,0 1 1 0,0 1-4 0,0-2-3 15,2 2 2-15,-2 0-6 0,4-2 3 16,1-2-3-16,1 4-3 0,0-4 0 0,5-1 0 16,2 0-7-16,-3-5-4 0,5 1 1 15,4-4 0-15,-2 1-3 0,2-4-7 16,2-2 3-16,3 0 1 0,-4-5 4 16,2 0-5-16,-3-1 6 0,-2 0 1 0,0 1 15 15,-5 1 11-15,-1 1 10 0,-2 3 0 16,-1-1 0-16,-2 2-4 0,-1 1 0 15,-3 3-1-15,-2 2-2 0,0 0 3 0,0 0-4 16,0 15-1-16,-2-5 4 0,2-1-1 16,0 0-2-16,0 3 1 0,2 0 0 15,2-1 2-15,0 3-2 0,4-3 1 0,1-2-2 16,2 2 0-16,-1-3 1 0,3-2 0 16,2 0-1-16,2-3 1 0,2 0-3 15,0-3-1-15,2 0 2 0,2-3-2 0,-1 0 2 16,-1-1-2-16,-1-2 3 0,0 3-5 15,-1-3 2-15,0 0 2 0,-2 2 0 16,0-1 0-16,-4 1 1 0,-3-1-3 16,2 3-1-16,-2-1 0 0,0 1-4 0,-2 4-1 15,1 1 4-15,-1 2 2 0,1-2-1 16,-3 5-1-16,3-2-1 0,-3 2 3 16,2-3 0-16,-2 4-3 0,4-5 3 0,-4 2-3 15,0 0 4-15,0-2 5 0,0 0 0 16,1 0 0-16,1-3-1 0,3-1 3 15,0 0-2-15,1 0 1 0,1-1-2 0,2-3-9 16,-1 2 8-16,2-2-5 0,-2 2 3 16,3-2-3-16,-2 4-1 0,0-2 2 15,-3 2-3-15,4 4-1 0,-2 0 1 16,-1 2 0-16,2-1 2 0,-2 3-4 0,1-1 3 16,0 3 0-16,2 0 2 0,-2-1 0 15,1-1 2-15,0 1-2 0,0-1-2 0,2-2 4 16,0 1-1-16,0-1 1 0,0-3 0 15,2-1 1-15,-3 1 2 0,2-3-3 16,-2 0 0-16,2-5 1 0,-2 2-3 0,-1-3-2 16,2 1-1-16,-2-5 6 0,1 0-3 15,-2-1 1-15,-2 1 0 0,3-1 0 16,-2 0 5-16,-2-1-2 0,1 3 16 0,-4-1 4 16,4 2 7-16,-6 1 0 0,0-1-2 15,0 2-1-15,-2 1-5 0,0-1-4 16,1 3-3-16,-3-2-5 0,2 2-2 15,-4 3-4-15,0 0 3 0,3-5-2 0,-3 5 1 16,0 0-4-16,0 0 3 0,0 0-3 16,0 0-3-16,0 0 1 0,0 0-5 15,0 0-9-15,0 0-6 0,4 14-15 16,-4-14 1-16,4 6-3 0,-2-1 0 0,0-3 3 16,5 3-6-16,-5-2-7 0,2 1-2 15,2 1-1-15,-2-2-5 0,0 2-5 0,-2-1 1 16,3 0 6-16,0 0-2 0,-5-4 0 15,6 8 4-15,-4-5 1 0,0 1 10 16,2 0-1-16,-4-4 4 0,4 5 8 0,-4-5-5 16,6 6 10-16,-4-4 1 0,-2-2 5 15,5 6 1-15,-5-6 6 0,2 4 4 16,-2-4 7-16,2 3-5 0,-2-3-9 0,0 0 12 16,3 6 4-16,-1-2-8 0,-2-4 2 15,4 8 4-15,-2-2 0 0,2-1 6 16,-2 2-1-16,4 2 3 0,1-2 1 15,-1 2 1-15,0-2-4 0,-1 4 8 0,1 1-9 16,1-1 0-16,-3-2-2 0,0-2-1 16,-2 4-4-16,2-4-14 0,-2 0-12 0,0-1-16 15,-2 2-23-15,-2-1-24 0,-2-5-324 16,-4 0 141-16,-3-2 92 0</inkml:trace>
  <inkml:trace contextRef="#ctx0" brushRef="#br0" timeOffset="8236.8787">20582 1499 64 0,'0'-5'173'0,"-2"0"-19"0,2 5-28 16,0-6-41-16,0 6-50 0,-2-6-52 15,2 6-194-15,0 0 71 0,-9-6 48 16</inkml:trace>
  <inkml:trace contextRef="#ctx0" brushRef="#br0" timeOffset="8813.7546">11249 2204 49 0,'-31'3'161'0,"10"3"-11"16,8 0-1-16,9 2 14 0,10-3 6 15,13 1 6-15,19 2-3 0,47 5-14 16,25-3-6-16,46-2-5 0,22 1-10 0,62 4 4 15,15-2 2-15,25-1-10 0,6 2-7 16,14 0-4-16,14-4-11 0,11 6-9 0,-4-3-2 16,-6 0-4-16,-2-1-6 0,2-1-2 15,-6 1-9-15,-10-2-3 0,-14-1-11 16,-12 3-2-16,-12-3-8 0,-60-1-6 16,-9 2-3-16,-12-2-5 0,-12-1-8 0,-17-2 4 15,-36-3-9-15,-8 5-1 0,-12-5 0 16,-20-2-8-16,-15 2 2 0,-11 0-2 15,-5 0-4-15,-8 0-12 0,-3 0-17 16,-3 0-25-16,-4 0-33 0,-3 0-45 0,-1-3-44 16,-2 3-56-16,0 0-44 0,-1-3-711 15,2-1 331-15,-2-1 218 0</inkml:trace>
  <inkml:trace contextRef="#ctx0" brushRef="#br0" timeOffset="9961.2228">18218 1579 2 0,'-7'-4'150'0,"7"4"-9"15,0 0-9-15,-16 12-4 0,6-3-12 16,0 4-6-16,-2 3-9 0,-1 1-1 16,0 2-14-16,1 0-6 0,1 2-9 15,3-1-2-15,1 3-2 0,3-5-8 16,-1-1-2-16,5 0-5 0,0 0 2 0,5-2 5 15,4 1-3-15,-1-5-1 0,2 1-5 16,3-3 5-16,2-3-9 0,2 0 4 0,-3-5-2 16,2 1-1-16,-2-4 0 0,1-4 4 15,-2-1-4-15,-2-5-4 0,-3-1-4 16,-2-2-7-16,-6-2-4 0,-2-2-4 16,-6 0-7-16,-7-2 0 0,-6 0-1 0,-4 1-2 15,-5 2-4-15,-2 0 0 0,0 4 1 16,1 2-5-16,5 1-1 0,1 1-1 15,3 2-3-15,6 1 0 0,0 1-2 16,6 3-1-16,2-1-1 0,6 2 2 0,2 2 0 16,0 0 2-16,26 0 1 0,-4-3-4 15,1 3 1-15,7 0-3 0,2-1 1 0,2-1-5 16,-1 2-1-16,1-2 1 0,2 0-1 16,1 0-4-16,-3 0 1 0,-1 1 6 15,-3-2-4-15,0 3 3 0,-8-1 1 0,2 1 2 16,-5-2-1-16,0 2-7 0,-4-2 5 15,-1 4-3-15,0 0 5 0,-2 2-2 16,-1 3 3-16,1 3-2 0,-3 1 1 0,2 4 4 16,-3 2-4-16,-2 3 2 0,2 3 3 15,-1-3 1-15,0 1-1 0,-3-4-2 16,2 2 2-16,-2-2 3 0,0-3-2 0,1-1 0 16,-3-1 5-16,2-1 1 0,0-1 8 15,-2-3 15-15,3 1 11 0,-1-2 1 16,0-5-11-16,0 0 2 0,-4-1-8 0,13-4-1 15,-5-4-1-15,4-2-4 0,-2 1 0 16,0-4-6-16,5-1-1 0,0-1-1 16,0 2-3-16,-1-1-2 0,0 1 1 15,-2 4-2-15,-2-1-6 0,1 1 1 0,0 0-9 16,-5 2-5-16,2 3-1 0,1 2 0 16,-1 1 1-16,-8 1 1 0,16 7 4 15,-6 0-1-15,0 4-2 0,-2 2 3 0,2 0-1 16,-2 0-2-16,0 3-2 0,1-3 4 15,-1 0 2-15,-2-1 0 16,1-1 3-16,-1-1 1 0,-1-3 3 0,-1 1 2 0,0 0 12 16,0-6 6-16,0 1 1 0,-4-3-2 15,10-3-2-15,-10 3 5 0,14-10-7 16,-6 0-1-16,3-3-2 0,2 0-3 0,-1-3 1 16,3 3-1-16,2-2-2 0,-4 1-2 15,-1 4 0-15,3-1-2 0,-2 3-3 16,-1 2-1-16,1 1-2 0,-2 4 1 0,2 5-5 15,-1-1 5-15,0 8 2 0,0-1-4 16,2 3 0-16,-3 5 6 0,1-1-2 16,-1 2-10-16,0 0-7 0,-3-4-15 15,0 0-19-15,2 0-18 0,-2-1-40 0,0 0-27 16,0-3-38-16,1 0-514 0,2-1 235 16,-5-4 154-16</inkml:trace>
  <inkml:trace contextRef="#ctx0" brushRef="#br0" timeOffset="22728.3941">5310 5884 83 0,'-13'0'88'15,"7"-2"-5"-15,6 2-10 0,-11 0 0 0,11 0-7 16,0 0-2-16,-12 0-3 0,12 0-4 15,0 0-1-15,-10 2-6 0,10-2-1 16,-5 2 0-16,5-2-7 0,0 0-2 16,-9 2-2-16,9-2 2 0,0 0 0 0,0 0-3 15,-6 2 0-15,6-2-2 0,0 0 0 16,0 0-1-16,0 0-1 0,0 0-6 0,-8 2 4 16,8-2-5-16,0 0 0 0,0 0 3 15,0 0-1-15,0 0-2 0,0 0 3 16,-6 4-5-16,6-4 5 0,0 0-9 15,0 0 5-15,0 0-3 0,0 0 1 16,0 0 1-16,0 0-4 0,0 0 3 0,0 0-2 16,4 7 0-16,-4-7 0 0,10 6-3 15,-2-2 7-15,4 0-5 0,0-1 2 0,5 3-1 16,8-2 1-16,0 4-2 0,3-3 3 16,10 3-2-16,5 0 0 0,10 0 3 0,27 9 7 15,9-4 5-15,10 4 5 0,28 4-1 16,9-2-1-16,3 2 1 0,5 0 4 15,1 0 1-15,7 0 4 0,7 0 2 16,3-1-5-16,5-1 2 0,1 2-1 0,-3 1-2 16,3-3 0-16,-6 0-1 0,-3-1 0 15,-1 0-3-15,-3 1 0 0,-3 0-2 16,-3 0 0-16,-3-5-2 0,-7 0-2 0,-5-3-5 16,-28 1-1-16,-5-4-4 0,-1 2-2 15,-7-4-2-15,-21 0 0 0,-13-3-2 16,-10 0-1-16,-5-2 0 0,-4 0 3 0,-8 1 0 15,-2 1 2-15,-7-2 7 0,1-1 0 16,-6 2-3-16,2-2 1 0,-5 0-3 16,-1 0 3-16,-1-2-9 0,-2 2-1 0,-1 0 1 15,0 0-8-15,-10 0-13 0,16 0-22 16,-10-1-33-16,0-2-44 0,1 1-48 16,-7 2-51-16,12 0-41 0,-12 0-675 0,0 0 312 15,0 0 205-15</inkml:trace>
  <inkml:trace contextRef="#ctx0" brushRef="#br0" timeOffset="23843.1451">5359 6984 22 0,'-12'0'179'0,"12"0"-7"16,-12 0-5-16,12 0-12 0,0 0-14 0,-8 1-11 15,8-1-5-15,0 0-3 0,0 0-1 16,28 6-3-16,1 0 1 0,15-3 2 16,43 6-7-16,17-1-6 0,44 4-5 0,18 1-12 15,5 4-5-15,11-2-7 0,51 7-4 16,4-1-1-16,2 0-4 0,-2 4 2 15,-2 1-8-15,-6-4-2 0,-43 0-11 0,40 5-1 16,-48-6 0-16,2 0 0 0,-6-2-6 16,-5 0 0-16,-8-1-2 0,-7 0-5 15,-3 1 0-15,-11-3-3 0,-9 1 1 0,-24-9-5 16,-9 5-2-16,-2-5-3 0,-7 2-2 16,-10 1-2-16,-11-4 0 0,-13-2-4 15,-2 4 1-15,-9-6-4 0,3 2 0 0,-7-1 0 16,0 2-1-16,-5-2-2 0,-5-1 2 15,-4 1-1-15,2 0-4 0,-7-2 3 16,1 2-1-16,-6 0-3 0,2-4-1 0,-2 1-2 16,-3 2-3-16,-2-2 1 0,2-1-7 15,-5 2-25-15,0-2-27 0,-8 0-42 16,12-2-57-16,-12 2-55 0,6-4-61 16,-6 4-632-16,-10-15 307 0,0 6 203 0</inkml:trace>
  <inkml:trace contextRef="#ctx0" brushRef="#br0" timeOffset="24562.7394">9952 5860 71 0,'57'26'156'0,"11"8"-1"15,19 16-3-15,10 11-4 0,0 7 1 16,3 12 0-16,-7 7 1 0,-7 10-4 0,-7 11 4 16,-13 7-4-16,-13 8-4 0,-7 2-11 15,-14 4-9-15,-11 0-9 0,-6 1-7 16,-12-3-6-16,-11-4-5 0,-4-6-3 16,-11-6-4-16,-5-5-3 0,-8-8-5 0,0-22 0 15,1-6-12-15,-3-7 1 0,-1-4-7 16,1-3-4-16,4-15-3 0,4-10-8 15,1-3 0-15,3-5-6 0,1-4-9 0,4-3-5 16,0-5-24-16,1-5-45 0,6-2-50 16,-1-7-63-16,6 0-58 0,1-7-65 0,4-3-584 15,0-2 293-15,2-5 193 16</inkml:trace>
  <inkml:trace contextRef="#ctx0" brushRef="#br0" timeOffset="25329.0575">10978 5959 86 0,'53'36'205'0,"5"10"-12"0,3 9-6 16,11 19-27-16,-2 6-10 0,-6 9 0 15,-9 8-7-15,-9 9-7 0,-6 2 1 16,-10 1-6-16,-9-1-5 0,-11-14-5 16,-6 4-8-16,-6-2-5 0,-6 2-5 0,-4-6-10 15,-3-2-3-15,-6-4 0 0,0-3-4 0,-7-6-2 16,2-5-8-16,-3-7 1 0,-1-5-7 15,4-13-4-15,4-11-7 0,2-6-5 16,3-3 0-16,-1-4-8 0,4-4-4 16,2-4-9-16,0-4-30 0,1-4-42 15,0-6-47-15,3-4-52 0,8 3-51 0,-9-16-49 16,7-2-640-16,4-3 298 0,2-5 197 0</inkml:trace>
  <inkml:trace contextRef="#ctx0" brushRef="#br0" timeOffset="25913.1261">11211 5828 57 0,'-4'-6'144'0,"0"0"-5"0,2 1-13 15,-2 3-6-15,4 2-13 0,0-9-8 0,0 9-10 16,10-5-5-16,7 2 2 0,4 2-7 16,9-1-5-16,12 4 1 0,15 4 0 0,34 3 0 15,14 5-3-15,25 8 2 0,8 1-3 16,4 8-6-16,6 3-3 0,5 2-1 15,1 7-3-15,5 1-7 0,29 14-3 16,-36-10-4-16,-5 2-3 0,-6 2-3 16,-7 4-3-16,-5-3 1 0,-6 2-1 0,-9 1-2 15,-6-5 2-15,-7 1-2 0,-10 0 1 0,-20-7-3 16,-6-4-1-16,-6 1-3 0,-4-3-1 16,-14-7-2-16,-8-6-1 0,-5-3 0 15,-5 0 0-15,-2-2-5 0,-4-6 0 16,0 1-3-16,-4-3 0 0,-1-3-3 0,-1 0-7 15,-2-2-29-15,-1 1-39 0,0-2-55 16,-2-4-65-16,-3 2-585 0,-3-5 261 0,0 0 173 16</inkml:trace>
  <inkml:trace contextRef="#ctx0" brushRef="#br0" timeOffset="26937.0598">11136 7957 1 0,'4'4'81'0,"2"-2"-3"15,-2-1-8-15,0 3-5 0,-4-4-2 16,6 6-4-16,-6-6-3 0,5 6-6 0,-5-6-5 16,2 5-2-16,-2-5-7 0,2 4 4 15,1 0-12-15,-3-4 4 0,0 0-12 16,4 6 0-16,-4-6 2 0,4 2-4 0,-4-2-2 16,6 5 6-16,-6-5-4 0,13 2 6 15,-5 0 9-15,5-1 7 0,0 2 1 16,1-3 7-16,6 0 4 0,3-3 0 15,4 2 6-15,8-1 3 0,9-2 3 0,13-1 2 16,30-6 4-16,6-3 2 0,4 1 2 16,26-8 4-16,4-4 2 0,0-2 1 0,4-8 4 15,3-4-7-15,1-1-5 0,3-6-9 16,-1-4-7-16,-4-3-3 0,-3 0-8 16,-5 2-6-16,-10-1-3 0,0 5-4 15,-5-3-4-15,-8 5-3 0,-5 0-3 16,-22 10-2-16,-4-2-1 0,-5 1-4 0,-5 2-1 15,-1 1 1-15,-14 7-4 0,-6 1-1 0,-4 0 0 16,-2 3-4-16,-4 4 3 0,-3-1 0 16,-3 2-6-16,-4 4 1 0,-2-1-1 15,-2 3 5-15,-1 1-6 0,-2 0-1 16,-2 3 0-16,-1-1 1 0,-2 1-1 0,2 1-1 16,-4 0 0-16,0 2 1 0,0-1 0 15,0-1-3-15,1 5 0 0,-3-4 1 16,1 1 0-16,-1 1-4 0,-4 3 4 0,8-6 1 15,-6 5-2-15,-2 1 1 0,4-5 1 16,-4 5-3-16,5-4 0 0,-5 4 0 16,0 0 2-16,4-3-5 0,-4 3 0 0,0 0 1 15,0 0 0-15,0 0 2 0,0 0-1 16,0 0 1-16,0 0 1 0,0 0 0 0,0 0-2 16,0 0 0-16,0 0 0 0,0 0 2 15,0 0-3-15,-2-7 4 0,2 7-5 16,0 0 3-16,0 0 0 0,0 0 0 0,0 0 0 15,0 0 1-15,0 0 1 0,0 0-6 16,0 0-11-16,0 0-20 0,0 0-21 16,0 0-27-16,0 0-42 0,0 0-47 0,0 0-554 15,-17 0 247-15,6 0 164 0</inkml:trace>
  <inkml:trace contextRef="#ctx0" brushRef="#br0" timeOffset="30059.2335">12418 6600 84 0,'6'0'126'16,"3"0"11"-16,-9 0 4 0,12 0 3 0,-12 0-3 16,2 4 4-16,-2-4 4 0,-12 15 4 15,-5 0-3-15,-9 4 4 0,-8 7-4 16,-20 13-8-16,-5 7-5 0,-3 1-8 0,1 3-13 16,0 2-9-16,1-2-9 15,3-2-9-15,2 2-8 0,6-4-8 0,3-2-5 16,10-9-6-16,4-4-12 0,4-1-9 15,7-5-4-15,-1-1-4 0,6-5-21 0,1-6-36 16,2 1-42-16,3-5-38 0,-1 3-43 16,5-5-27-16,0-1-37 0,2-3-545 15,0-3 257-15,4 0 169 0</inkml:trace>
  <inkml:trace contextRef="#ctx0" brushRef="#br0" timeOffset="30359.5222">11843 6534 134 0,'2'-4'148'0,"-2"4"-3"16,0 0 6-16,14 12-2 0,-4-1-7 0,2 4-3 16,2 6-2-16,3 6-6 0,2 4-5 15,4 4-6-15,1 4-8 0,-1 1-7 16,0-1-5-16,0 2-9 0,1-1-9 15,-1 0-7-15,-2 0-6 0,2-4-6 0,-1 1-7 16,-4-2-6-16,0-7-3 0,-1 2-6 16,-3-6-2-16,2 1-5 0,-4-4-5 0,-2-5-2 15,4 4-3-15,-6-6-10 0,0-1-28 16,1 1-25-16,-3-6-33 0,0 2-28 16,1 0-28-16,-1-3-31 0,3-1-28 15,-3 0-453-15,0-3 218 0,0 1 143 0</inkml:trace>
  <inkml:trace contextRef="#ctx0" brushRef="#br0" timeOffset="30725.7103">12710 7229 168 0,'4'-4'240'0,"1"1"-5"0,-3-2-8 16,2 1-13-16,-4 4-10 0,4-4-12 15,-4 4-8-15,7-6-11 0,-7 6-10 0,2-4-8 16,-2 4-14-16,4-4-13 0,-4 4-9 16,6-6-17-16,-4 2-7 0,2-2-12 0,-2 1-6 15,3-1-8-15,-3-1-7 0,3 1-7 16,-1-2-7-16,-2 1-6 0,2-1-2 16,0 0 0-16,-2 1-3 0,2 3 0 15,-2-2-2-15,0 1-2 0,3 0 1 0,-3 2-5 16,-2 3-2-16,0 0 8 0,0 0-4 15,4 15 2-15,-1-3 1 0,-3 3-4 0,-3 2 3 16,3 4-7-16,0 2 2 0,0 5 4 16,0 1-4-16,0-1-1 0,0 3-14 15,0-1-2-15,3 1-8 0,-3-2-23 0,0-3-37 16,2-1-43-16,0-4-57 16,0 3-60-16,0-8-48 0,0 1-768 0,2-3 351 15,-4-5 232-15</inkml:trace>
  <inkml:trace contextRef="#ctx0" brushRef="#br0" timeOffset="38408.7238">10938 5738 28 0,'-8'-2'56'0,"8"2"-7"16,-17 2-3-16,6-1-6 0,1 1-6 15,-3 0-1-15,1 2-3 0,-2-2-4 0,2 2-3 16,2-3 1-16,-1 2-3 0,2-1 0 16,1 2 2-16,2-4-1 0,6 0 1 15,-13 3-3-15,13-3-3 0,-4 1 0 0,4-1-1 16,0 0 1-16,0 0 3 0,19 5 2 15,-9-5-1-15,3 1 0 0,4-1 1 16,2 2-7-16,2 1 4 0,0-2-4 16,3 1-2-16,1 2 2 0,2-3-3 0,-1 4-1 15,3-1-3-15,-1-1 2 0,0 2-4 16,-3 1 2-16,3-4-2 0,-3 4 1 0,0-1 0 16,-2 1-1-16,-3 0-3 0,-2-4 3 15,0 3-4-15,-2 1-2 0,1-3-1 16,-2 1-3-16,-4-1-10 0,-1 1-11 0,2-2-8 15,-4 2-10-15,-2-2-10 0,0 2-11 16,0-2-149-16,-4 1 73 0,-2-3 47 16</inkml:trace>
  <inkml:trace contextRef="#ctx0" brushRef="#br0" timeOffset="38731.8036">10765 5760 13 0,'11'0'34'0,"-11"0"0"0,14 3 0 16,-5-3-5-16,-3 1-2 0,4 2-3 16,2 2-2-16,-2-4-1 0,2 4-4 15,4-2-2-15,0 1 1 0,-1 2-4 0,2 0 1 16,0-3-2-16,2 3-4 0,-2-1-4 16,-2 1-17-16,2 0-15 0,-2 0-70 15,-1-1 34-15,-1-3 22 0</inkml:trace>
  <inkml:trace contextRef="#ctx0" brushRef="#br0" timeOffset="40058.3909">10907 5817 27 0,'0'0'54'15,"0"0"-2"-15,0 0-3 0,0 0-3 0,-7-1-2 16,7 1-2-16,0 0-4 0,0 0-3 16,0 0-1-16,0 0-2 0,0 0 3 15,0 0-4-15,0 0 1 0,0 0 3 0,0 0 1 16,0 0-5-16,17 9-3 0,-17-9-2 15,5 6 4-15,-3-2-2 0,-2-4 5 16,8 6-6-16,-4-3 0 0,-2 3-2 0,4 0 4 16,-1-2-6-16,0 3 3 15,-1-1 1-15,2-1-3 0,2 1 3 0,-2 2 0 16,1-1 2-16,1 3-1 0,1-2 6 0,0 1-9 16,-1 1 1-16,2-1-7 0,-2 3 2 15,2 1 2-15,0-2 0 0,-2 3-2 16,1 0 4-16,0-1-6 0,-1 1 0 15,0 0 1-15,-1 2 0 0,-1-4-10 0,0 4-23 16,0-1 2-16,1 0 3 0,-2 4-6 16,1-3 8-16,0 3 1 0,0-3 6 15,0 1 0-15,1 1 0 0,0-3 5 0,1 4-6 16,-4-3 8-16,4-1-8 0,-1 2 8 16,-3-2-4-16,2 1-1 0,1-1 1 15,-1 0 2-15,-1-2-3 0,1 0 1 16,-2-1-2-16,0 1 2 0,0 0 2 0,0-1-3 15,0 1 2-15,2-3 4 0,-2 1-7 16,-2 1 1-16,2-3-1 0,0 3-1 0,0-3 0 16,0 1 8-16,-2 1-9 0,1 1 4 15,-1-3-1-15,0 3-1 0,-2-4 2 0,2 4 2 16,0 0-3-16,0 0 1 0,0 1 2 16,0-1-1-16,-2 0-3 0,3-2 3 15,-1 3 2-15,0 1-2 0,0 1 0 16,0-2 1-16,-2 2-4 0,4 1 5 0,-1-3-1 15,-1 3-1-15,0-3 0 0,2 0 0 16,0 0-2-16,0 0 3 0,0 1-2 0,0-1 0 16,2 1 3-16,0-3-2 0,-4 3 0 15,2-3-3-15,0 0 1 0,-2 3 1 16,2-3 0-16,0 3 2 0,-2-3 1 16,1 1 1-16,1 2 2 0,-2-3 1 0,0 6-3 15,0-4 1-15,3 0 1 0,-3 0-3 16,2-1-2-16,-2 1 2 0,0-3 6 0,0 1-3 15,1 0-3-15,-3 1-4 0,2-1 8 16,0-1-1-16,-2 1-2 0,2 0 2 16,-2 1 4-16,-2 1-2 0,2-1 0 0,-2 1-1 15,2-1 2-15,-2 1-1 0,-3 2-3 16,3-2-1-16,0 1 0 0,0 1 0 16,-2-4 2-16,-1 3 3 0,3-1-4 15,-2 2 0-15,0-1-3 0,1-3 0 0,-1 3 3 16,0-4-4-16,2 5 1 0,-4-2-3 15,4 0 1-15,-2 0 0 0,0-1-2 0,-2 1 5 16,2 1-2-16,0-3-2 0,0 2 2 16,0-1-2-16,-2 3 2 0,-1-4-2 15,3 4 1-15,-4-1-1 0,1 0 4 16,-1 0-3-16,-1-1-2 0,1 3 4 0,0-2 1 16,-2-1 1-16,2 2-2 0,-2-2-2 15,0 3 1-15,-1-3 1 0,0 0-4 16,-2 3 2-16,1-1 0 0,-1 0 1 0,2-2 0 15,-1-1-2-15,-3 2 1 16,2-1-2-16,1-2-2 0,-1 1 5 0,0-2-4 0,0 2 1 16,3-4-1-16,-2 1 2 0,0 1 0 15,2-3 0-15,2 1 0 0,-1-2 1 16,1 1 1-16,1-1-1 0,1 2-1 16,-3-3-1-16,3 1 0 0,0 0-2 0,0 2 2 15,2-3-1-15,-4 1 3 0,4 1-4 16,-2-2 3-16,2 2 2 0,-2-1-4 0,2-1 3 15,-3 1-2-15,3 0-1 0,-1 0 2 16,1-3-1-16,2 1-1 0,-2 2 3 16,2-3-3-16,2-3-1 0,-4 6 0 15,4-6 4-15,-5 6-5 0,5-6 3 0,0 0 0 16,-4 4 0-16,4-4-4 0,0 0 4 16,0 0-2-16,0 0-2 0,-2 6 2 0,2-6 2 15,0 0-4-15,0 0 2 0,0 0-2 16,0 0-6-16,-2 3-6 0,2-3-13 15,0 0-15-15,0 0-20 0,0 0-15 16,0 0-10-16,0 0-8 0,0 0-9 16,8-13-9-16,-3 10-8 0,-5 3-7 0,0 0-308 15,8-6 148-15,-2 6 98 0</inkml:trace>
  <inkml:trace contextRef="#ctx0" brushRef="#br0" timeOffset="41881.1809">10972 8036 19 0,'0'0'25'0,"0"0"-1"16,0 0 2-16,0 0-3 0,0 0 5 15,0 0 1-15,0 0 2 0,0 0 6 16,0 0 2-16,-14 11 3 0,14-11 4 0,0 0 6 15,-4 3 4-15,4-3 9 0,0 0-1 16,0 0 5-16,0 0 3 0,0 0 4 16,0 0 5-16,0 0-6 0,0 0-11 0,0 0 0 15,0 0-2-15,0 0-12 0,0 0 3 16,6-18-7-16,-2 14-2 0,2-2-2 16,0-2-1-16,5-2-3 0,0 1 0 0,-1-3-4 15,3 1-6-15,1 0 8 0,4-3-2 16,-2-3-1-16,6 4 4 0,-1-2 0 15,3-5 1-15,0 6-1 0,0-4 1 16,-3 3-3-16,1-1 1 0,-4 1-2 0,4 0 4 16,-4-2-1-16,2 2-2 0,-1 0-1 15,-3-2 1-15,2-1-3 0,-2 2 3 16,-1-1-7-16,2-3-2 0,-2 1 0 0,0 0-1 16,0 0-3-16,-5-2-1 0,3 2-1 15,0 0-1-15,-3-2-2 0,1 3 1 0,-1-3 0 16,-3-1-4-16,1-2-1 0,-1 3 2 15,-1-1-4-15,-2 1 0 0,2-2-2 16,-4 5-2-16,0-3 1 0,-2 0 2 16,2-1-5-16,-2 1 3 0,-2 1-1 0,0-2 0 15,0-2 1-15,-2 1 1 0,2 0-1 16,-4 0-1-16,2-2 1 0,0 3-3 16,-1-2 1-16,-1 1 0 0,1 1-1 0,-3-1 0 15,2-2 0-15,-1 3 0 0,1-3-2 16,0 2 2-16,0 0 0 0,-1 1-2 0,0-3 1 15,1 1-1-15,0 2 0 0,0-3 1 16,2 2-1-16,-3 0 0 0,0-2 2 16,3 3-2-16,-2-1 0 0,2-2 2 15,0 2-3-15,-3-2 2 0,1 3 0 0,0-3 0 16,1 2-2-16,-1-2 1 0,1 2 2 16,-1-4-2-16,0 2 1 0,0 1-1 0,0-1-2 15,-2 1-1-15,2 1 0 0,-2-1 1 16,0-1 1-16,1 1 1 0,-1 1 0 0,-1 1-1 15,3-1 2-15,0 0-3 16,-1 2 0-16,-1-2-1 0,2 2 0 0,0 1 2 16,-2 2-2-16,2 0 1 0,-2 2 0 15,2-1 1-15,0 1 0 0,-1 1-1 16,3 2 0-16,-3-3-1 0,1 3 4 0,0 2-4 16,-1-3 1-16,1 3 0 0,2 0 0 15,-2 1-1-15,1-2 2 0,-2 4-3 0,3-3 0 16,-2 4 3-16,2-3-4 0,0 2 4 15,-2-1-3-15,2 2 2 0,-1-1 1 16,0 0-2-16,1 3 0 0,2-1 4 16,-2 0-4-16,0 0 0 0,0 1 0 0,2 1 0 15,2 4-1-15,-5-7 0 0,3 3 1 16,-2 0 0-16,4 4 0 0,-2-6 0 0,2 6 0 16,-4-6 0-16,4 6 0 0,-2-4-2 15,2 4 3-15,0 0-2 0,-2-5-1 16,2 5 0-16,0 0 2 0,0 0-1 15,-3-6-1-15,3 6 1 0,0 0 0 0,0 0 1 16,-2-4-2-16,2 4 1 0,0 0-2 16,0 0-3-16,0 0-2 0,0 0-9 15,0 0-14-15,0 0-8 0,-13 10-13 0,11-6-5 16,0 1-4-16,2-5-11 0,-2 8-2 16,0-4-2-16,2 1-1 0,0-5-3 0,0 8 8 15,-2-4 0-15,2-4 3 0,0 7 6 16,0-7-1-16,0 6 4 0,0-6 4 15,0 6 8-15,0-6 9 0,0 6 1 16,0-6 2-16,0 0 6 0,-2 5-1 0,2-5 5 16,0 0-2-16,0 0 4 0,-2 6 4 0,2-6 8 15,0 0 2-15,0 0 2 0,0 6 16 16,0-6-6-16,0 0 5 0,0 0 1 16,0 0-4-16,0 0 2 0,4 6-2 15,-4-6 1-15,4 4 3 0,2-1 2 0,0 3 2 16,3 0 0-16,2 1 6 0,2 0 0 15,1 4-3-15,6-3 14 0,-2 6-6 16,6-3-1-16,3 3 3 0,3 1-1 0,2-2 1 16,-1 5 4-16,5-3-1 0,6 2-4 15,1 2-1-15,3-2-2 0,3 0 1 16,19 8 5-16,1-2-5 0,2 1 0 16,-1-4-1-16,1 1-1 0,0 0 1 0,0 0-4 15,1 0-2-15,-1-2 4 0,0 2-4 16,-1-2 1-16,-7-4 0 0,-7-2-3 0,-3 0 0 15,18 7 1-15,-9-7-3 0,-9-1 0 16,-3 1 1-16,3-2-1 0,1 2-1 0,-4-1-1 16,3 0 1-16,0-2-1 15,-2 2-1-15,1 1 3 0,0-1-4 0,-1 0-1 16,-3 1 3-16,3-1-2 0,-5 0 2 16,3-2 0-16,-9 2-2 0,-2-3-1 0,1 3 4 15,-5-3-3-15,1 1-3 0,-3 1 4 16,-2 0-1-16,1 1 0 0,-3-3-3 0,-2 3 3 15,-2-3-2-15,2 3 0 0,-1-3 0 16,-1 1 3-16,1 2-3 0,-4-4 1 16,2 3 0-16,1-2 0 0,-3 1 0 15,0-3 3-15,3 1-1 0,-7-1 2 16,-3-1 2-16,2 2-4 0,-2-3 5 0,-2 1-3 16,1-2-3-16,-2 1 3 0,-3 0-2 15,3-2-1-15,-5 3 1 0,2-3 2 0,2 0-2 16,-4 0-1-16,0 1 1 0,0 0 3 15,2-2-4-15,-1 2 6 0,0-2 2 0,-1 1 6 16,0-1-1-16,3 2 2 0,-3-2-2 16,0 2 2-16,3-1-2 0,-3 0 0 15,3 0 1-15,-3-2-2 0,2 4-2 16,0-2 1-16,2 3-2 0,-2-2-2 0,2 2-2 16,1 0 0-16,0 0-1 0,1 0-2 15,1 2 0-15,-1 0 3 0,2 1-4 0,-2-2-1 16,1 0 0-16,0 1-2 0,-3-2 2 15,-3 1-1-15,1-1-2 16,-2 2 1-16,2-3-2 0,-3 1 1 0,2-1-1 16,-5 1 1-16,2 0-2 0,-2 0 1 0,0-2 0 15,0 1 1-15,-2 1-2 0,0-6 0 16,0 10-2-16,-2-7 0 0,2-3-4 16,-4 8-21-16,2-4-23 0,-2-1-25 0,-1 0-26 15,-2 0-33-15,1 1-19 0,-2 2-21 16,-3-2-17-16,3 1-485 0,-1 0 229 15,1-3 151-15</inkml:trace>
  <inkml:trace contextRef="#ctx0" brushRef="#br0" timeOffset="50006.9158">8750 6307 77 0,'0'0'97'0,"4"-2"1"15,-4 2-4-15,0 0-5 0,0 0-4 0,0 0 1 16,0 0-6-16,0 0-3 0,4-3-3 16,-4 3-4-16,0 0-9 0,0 0-6 0,0 0-4 15,0 0-6-15,0 0-3 0,0 0-4 16,0 0-13-16,0 0 9 0,0 0-7 16,0 0-5-16,7-2-1 0,-7 2-2 15,0 0 1-15,0 0-1 0,0 0 3 0,0 0-9 16,0 0 0-16,0 0 1 0,0 0-5 15,0 0-3-15,0 0 5 0,0 0 0 16,0 0-4-16,4-4 0 0,-4 4-1 0,0 0 0 16,0 0 0-16,0 0-3 0,0 0-4 15,0 0 4-15,0 0 1 0,0 0-3 16,0 0-1-16,0 0 1 0,0 0 0 0,0 0 2 16,0 0 1-16,0 0-3 0,0 0-3 15,0 0 0-15,0 0 4 0,0 0-1 0,0 0 0 16,0 0 2-16,0 0 5 0,0 0-10 15,0 0 7-15,0 0-6 0,0 0 3 16,0 0 3-16,0 0 3 0,0 0 3 0,0 0 4 16,0 0-1-16,0 0 5 0,0 0 3 15,0 0 0-15,0 0 1 0,0 0 0 16,0 0 3-16,-15 9-1 0,15-9-2 16,0 0 2-16,0 0-2 0,0 0 0 0,0 0 1 15,0 0-1-15,0 0-5 0,0 0 0 16,0 0-2-16,-6 2-4 0,6-2 2 0,0 0 0 15,0 0-2-15,0 0-4 0,0 0 4 16,0 0-3-16,0 0 3 0,0 0-1 16,0 0 2-16,0 0 3 0,0 0 4 15,0 0 0-15,0 0 1 0,0 0 2 0,0 0 2 16,0 0-2-16,0 0-2 0,0 0 0 16,0 0-1-16,0 0-4 0,0 0 3 0,0 0-5 15,0 0-2-15,0 0 2 0,0 0-4 16,0 0-1-16,0 0-1 0,0 0-2 15,0 0 0-15,0 0 0 0,0 0-1 16,0 0 1-16,0 0-4 0,0 0 2 0,0 0 1 16,0 0-3-16,0 0 2 0,0 0-4 15,0 0 1-15,0 0 0 0,0 0 1 0,0 0-2 16,0 0-1-16,0 0 0 0,0 0 3 16,0 0-2-16,0 0-1 0,8 8 3 15,-8-8-3-15,2 7 3 0,-2-1-3 0,2-2 0 16,1 2 2-16,-1-1 1 0,-2 3-2 15,2-2 0-15,0 1 1 0,2-1-1 16,-2 2-1-16,0-1 1 0,0 0 1 0,0 1-2 16,0 1 3-16,0-1-1 0,1 3 2 15,-3-3-2-15,2 4 2 0,-2 1 1 16,0 5 0-16,-2 0 1 0,2 9-5 0,-3 4 8 16,3 6-2-16,-2 7 1 0,0 12 0 15,-2 3 2-15,-2 19 0 0,2 4 3 16,-3-1 5-16,1 4-1 0,-4 4 10 15,3 5 14-15,-2 3 2 0,5 2 4 0,-2 3-4 16,0 21 6-16,0-22 6 16,2 2 6-16,1 0-2 0,0 0 0 0,3 1-3 0,-2 1-2 15,4 23 3-15,1-1 0 0,0 0-3 16,1 4 2-16,4-4-5 0,-4 2 4 16,2-5 5-16,-2-23-3 0,3 4-6 15,-5-4 3-15,2 2 1 0,-1-2-6 0,-1 2-2 16,0-4 0-16,-4-6-5 0,2-4-2 15,-2-3-1-15,-1-2-2 0,-1-5-7 16,2-15 0-16,-3-9-1 0,3-2-5 0,0-6 2 16,2-4-4-16,-2-1 0 0,2-7-1 0,-2-2-6 15,2-4 0-15,-2-3 0 0,2-4-7 16,-2-3-10-16,2 0-15 0,0-2-26 16,0-4-20-16,0 1-27 0,-2-6-33 15,2 1-36-15,-2-4-33 0,0 1-36 0,0-3-21 16,2-3-17-16,0 0-702 0,0 0 330 15,-8-10 217-15</inkml:trace>
  <inkml:trace contextRef="#ctx0" brushRef="#br0" timeOffset="51871.131">7621 7503 19 0,'-2'-9'132'0,"2"0"-1"0,-2 2 0 0,2-2-4 15,-2 3-8-15,0 0-6 0,2 2-10 16,-2-2-6-16,2 6-10 0,-2-11-9 0,2 7-6 16,0 4-7-16,-2-4 3 0,2 4 6 15,-2-6 12-15,2 6 7 0,-2-6 3 16,2 6-2-16,-2-6-6 0,2 6-12 16,2-10-6-16,-2 2-6 0,2 1-8 0,-2-4-4 15,2 0-6-15,0-7-4 0,2 3-4 16,-2-2-4-16,0-2-5 0,2 0-4 15,1 2 0-15,-3 0-4 0,2 0-3 0,0 2-2 16,-1-2-2-16,-1 7 0 0,2-2-3 16,-4 3-2-16,2-1-1 0,0 2-2 15,0 3-5-15,1 1 3 0,-3 4-3 0,0 0 5 16,4 13 3-16,-4 4 2 0,0 11 4 16,0 15 8-16,0 16 7 0,-4 32 10 15,1 10 3-15,-1 31 11 0,2 1 5 0,0 4 6 16,0 3 0-16,0 2 0 0,4 6 8 15,-2 0-4-15,2 6-7 0,0 2 1 16,0 2-7-16,2-7-2 0,3-3 6 16,-1-7-7-16,4 3 2 0,2 0 28 0,-4-1 16 15,0-8-7-15,4-6-4 0,2-5 0 16,0-8 7-16,-3-22-7 0,-1-3-6 0,1-5-5 16,2-4-9-16,-3-4-6 0,3-4-6 15,-4-16-3-15,1-9-7 0,-4-1-4 16,1-10-4-16,-1-4-4 0,-2-7-4 15,0-2 4-15,1 0-4 0,-1-9-2 16,-2 3-4-16,1-3-3 0,-1-1-2 0,0-2-9 16,0-1-5-16,-2-3-6 0,2 3-5 0,-2-3-10 15,-2 0-13-15,0 0-18 0,0-2-14 16,0 1-25-16,-3-1-17 0,3 1-23 16,-3-2-26-16,1-3-33 0,0-1-36 0,0 1-43 15,4-3-23-15,0 0-17 0,0 0-746 16,0 0 357-16,-9-8 236 0</inkml:trace>
  <inkml:trace contextRef="#ctx0" brushRef="#br0" timeOffset="52294.8215">7799 11298 67 0,'0'0'207'15,"-8"0"-1"-15,8 0 5 0,-10 2-2 16,10-2-11-16,-12 1-15 0,12-1-8 0,-10 2-16 16,6 1-12-16,4-3-10 0,-8 3-12 15,8-3-2-15,-7 3 4 0,7-3 1 0,0 0-5 16,2 7-8-16,-2-7 0 0,17 6 0 16,-2-3-6-16,6 1-2 0,11 1-6 15,11 1-4-15,15-2-7 0,29 6-5 16,10-2-1-16,12-1-3 0,28 3 1 0,7 1-8 15,4-3 1-15,5 3 0 0,-1-1-8 16,3 4-8-16,1-2 1 0,-1 2-6 0,-7 2-5 16,-7-1-4-16,-2 0-6 0,-13-1-1 15,-22-2-6-15,-7 0-3 0,-6-2 1 16,-8-1-8-16,-22-3-4 0,-10-1 0 0,-13 2-5 16,-6-4-7-16,-2 0-8 0,-7-2-15 15,-4 1-14-15,-2-1-23 0,-5-1-29 16,-2-1-26-16,-10 1-33 0,2-6-37 0,-10-2-28 15,0 2-23-15,-6-2-13 0,-6-3-9 16,-3 1-1-16,-7-7-11 0,-3 0-567 16,-7 1 282-16,-2-4 187 0</inkml:trace>
  <inkml:trace contextRef="#ctx0" brushRef="#br0" timeOffset="52802.7393">8595 10767 113 0,'0'0'129'0,"-2"-8"-4"0,2 8-4 16,0 0-5-16,-2-3-8 0,2 3-1 15,0 0-8-15,0 0 5 0,0 0-2 16,0 0-4-16,0 0-1 0,0 0 4 0,-19 9-2 16,17-5-1-16,-2 2-2 0,-1-3-5 15,3 3-3-15,-2-3 1 0,4 3 4 16,0-6 2-16,8 8-1 0,1-4-2 0,8-2-6 15,7-2-6-15,7 0-8 0,11-4-3 16,18 2 7-16,29-3 13 0,10-1 11 16,11 0-4-16,30 4 6 0,10 0 6 0,2 4-9 15,5 2-12-15,1 2-4 0,1 3-10 16,-1 1-7-16,-9 3-9 0,-11 0-1 16,-32-1-16-16,-6-1 4 0,-12 3-6 0,-7-6-9 15,-20 3-14-15,-12-4-9 0,-9-1-4 16,-8-3-10-16,-3 3-9 0,-1-3-5 15,-7 0-17-15,-4 0-22 0,2-2-26 16,-4 0-35-16,-2-1-41 0,-3 0-49 0,0 0-29 16,-3 0-34-16,-7 0-637 0,11-2 310 0,-7-3 205 15</inkml:trace>
  <inkml:trace contextRef="#ctx0" brushRef="#br0" timeOffset="53225.9177">11307 10403 111 0,'-7'-6'158'0,"1"1"-2"16,0 0-4-16,1 2 1 0,1-1-4 15,4 4 5-15,0 0 17 0,0 0 9 16,-6 13-8-16,4 1 1 0,4 5 6 16,-2 2-11-16,2 8 2 0,2 10-3 0,0 3 3 15,1 12-8-15,-1 4 1 0,-2 24 0 16,2 4-11-16,3 3-4 0,-3 5-6 0,4 0-7 16,1-1-13-16,-1 0-5 0,2-1-15 15,2-1-12-15,0-2-4 0,3-1-10 16,0-4-8-16,0-6-8 0,3-4-4 0,-2-4-9 15,-2-12 0-15,-1-14-12 0,-2-6-9 16,-1-4-13-16,1-2-15 0,-5-5-18 16,2-4-19-16,-1-2-13 0,-3-6-19 15,3-1-26-15,-5-8-25 0,0-3-33 0,-2-3-30 16,0 0-30-16,0 0-28 0,4-23-19 16,-6 8-16-16,0-10-692 0,-2 1 330 15,-3-11 217-15</inkml:trace>
  <inkml:trace contextRef="#ctx0" brushRef="#br0" timeOffset="54116.382">11358 10462 99 0,'0'0'114'0,"-8"-4"-2"0,8 4 5 15,-6-4-10-15,6 4 2 0,-4-4 3 16,4 4 3-16,0 0 5 0,-6-3 0 16,6 3-1-16,0 0-4 0,-6-4 3 0,6 4-2 15,0 0 0-15,0 0 0 0,8-8-3 16,-2 6-4-16,4-2-7 0,2 3-6 16,0-3-5-16,8 2-4 0,-1-2-2 15,4 2-3-15,4 0-8 0,7 0 2 0,3 2-4 16,7 0-8-16,5 0-5 0,7 4-3 15,1 0-4-15,3 2-9 0,-1 1-3 0,0 3-7 16,1 0 1-16,16 3-3 0,-10 0 3 16,-14-2-6-16,3 0-3 0,1 3 2 15,-3 2-6-15,19 3 1 0,-13-2 4 16,10 8-10-16,-1-3 3 0,-2 3 5 0,0-1-6 16,2 3 1-16,-3 1 0 0,-2 0-1 15,3 2-3-15,-5 1 4 0,3-1-3 0,-7 2-4 16,-8-5 2-16,-7 1-3 0,-4-2-1 15,0-1-1-15,-1 3 5 0,-4-1-10 16,-3 1 11-16,-4-1 15 0,-4 3-11 16,-2-2 7-16,-4-2 0 0,-3 4-2 0,-2-1 2 15,-3 1 5-15,-3-1-2 0,-1 2-1 16,-4-3-3-16,0 1-1 0,-2 1 0 0,-2-2-3 16,-3 5 2-16,-2-1 2 0,1-2-4 15,0 1 4-15,-5 2-1 0,-2-3 0 16,0 1 0-16,-1-1-1 0,-8 5-2 0,1-3-1 15,-1 1 2-15,-3-1-3 0,-3-2 2 16,-2-2-1-16,0 0-2 0,-3-1-1 0,-3 3 0 16,-2-5 0-16,-3-3 2 0,-1 1 4 15,-1-2-3-15,-3-2 2 0,1-2 1 16,-1-4-8-16,-2 3-1 0,-3-5-1 16,1 1 1-16,-5-3-3 0,2-2-2 0,-3 2 2 15,1-6-3-15,-4 1 0 0,1-4-2 16,-1 0-3-16,-1 0-1 0,4-4-1 15,-1 1-4-15,4-3 2 0,-1 0-5 0,10 0-2 16,1 1-7-16,1-1-1 0,3 0-7 16,-1 0-7-16,7 0-8 0,-1-1-3 0,4 1-8 15,4 2-7-15,1-1-9 0,1 1-15 16,1 0-16-16,3 0-19 0,2-1-26 16,0 2-28-16,2 0-27 0,-2-1-24 0,5 0-15 15,-1 0-17-15,0 0-687 0,0-1 319 16,3-1 211-16</inkml:trace>
  <inkml:trace contextRef="#ctx0" brushRef="#br0" timeOffset="54715.8403">11245 11571 104 0,'0'0'139'0,"0"0"-2"16,0 0-4-16,0 0 0 0,-27 1 3 15,27-1 0-15,-15 0 2 0,4 3-2 0,-1-2 3 16,-3 4 3-16,-2-3 4 0,-4 1-1 16,-5 0-3-16,-6 0-4 0,-6 1-5 0,-8-1-9 15,-1 1-4-15,-10 0-6 0,-2-2-12 16,-1 1-11-16,-1-3-10 0,-1 3-3 15,-1-3-11-15,2 0-6 0,-3-3-5 16,3 2-9-16,-1-1-5 0,3-2-7 16,5 0-11-16,7 0-6 0,1 0-21 0,5 0-31 15,3-2-38-15,6-1-33 0,3 3-46 16,7 3-41-16,4-2-68 0,0-1-563 0,4-1 280 16,3-1 184-16</inkml:trace>
  <inkml:trace contextRef="#ctx0" brushRef="#br0" timeOffset="55817.5242">10924 11478 37 0,'0'0'118'0,"0"0"8"16,0 0-4-16,0 0-6 0,0 0 2 0,0 0-4 15,0 0-9-15,-9 1-9 0,9-1-1 16,0 0-5-16,0 0-8 0,-2 6 3 0,2-6-10 16,0 0-4-16,-4 6-4 0,4-6-3 15,-2 5-7-15,2-5-4 0,-3 4-5 16,3-4 0-16,0 6 0 0,0-6 2 16,5 6 7-16,-3-3 3 0,7 3-1 15,-3-5 3-15,4 3 0 0,3 1-7 0,4-3-1 16,2-1-5-16,2-1-7 0,4 3-2 15,-1-3-7-15,-1 2-8 0,0-1-12 0,-2-1-14 16,1 3-20-16,-4 0-15 16,-2-2-19-16,-4 2-22 0,-1-2-29 0,-1 4-38 15,-1-2-38-15,-2 0-456 0,3 0 217 0,-6-3 143 16</inkml:trace>
  <inkml:trace contextRef="#ctx0" brushRef="#br0" timeOffset="57819.2445">13906 11169 25 0,'-19'2'44'0,"0"-2"4"15,-2 0 2-15,0 0 5 0,-1 0 4 16,-1 1 5-16,2-1 2 0,0 0 6 15,-3-1 7-15,2 1 0 0,-2 0 2 0,1 0 5 16,-1-2 1-16,4 2-4 0,0 0-1 16,-1 0 0-16,2 0-8 0,4 0-4 15,1 0-2-15,-2 0-4 0,4 0-8 0,-1 2-3 16,2-2-5-16,3-2-4 0,-3 2-2 16,11 0 2-16,-12 2 5 0,12-2 7 15,-6 1-3-15,6-1 4 0,-3 4-2 0,3-4 1 16,0 0 0-16,0 0-9 0,13 8 6 15,-9-3-2-15,0-4 3 0,-4-1 1 16,9 3-5-16,-3 0-5 0,-6-3-1 0,8 3-2 16,-3-1 1-16,-5-2-1 0,7 2 1 15,-1 0 4-15,-6-2-4 0,8 4-2 16,-8-4 5-16,8 0-5 0,-1 2 1 0,-7-2-4 16,11 1-2-16,-11-1 1 0,12 2-3 15,-3-2-3-15,-9 0-3 0,10 0 0 0,-10 0 0 16,0 0 0-16,15 0 0 0,-15 0 0 15,7 0-1-15,-7 0 0 0,0 0-3 16,6 3 0-16,-6-3-2 0,0 0 1 0,0 0-3 16,0 0-3-16,10 0-2 0,-10 0 2 15,0 0-6-15,0 0-5 0,0 0 4 16,0 0-3-16,0 0 4 0,0 0-1 16,10 0-1-16,-10 0-5 0,0 0 2 0,0 0-1 15,0 0-5-15,0 0 8 0,0 0-2 16,0 0-5-16,0 0 4 0,0 0-4 0,0 0 4 15,0 0-1-15,0 0 1 0,0 0 0 16,0 0-2-16,0 0 3 0,0 0-2 16,0 0 2-16,0 0 0 0,0 0-3 15,0 0 4-15,12 0-1 0,-12 0 0 0,0 0 1 16,0 0-2-16,8 0 1 0,-8 0 0 16,6 1-1-16,-6-1 3 0,0 0 1 0,13 0-5 15,-13 0 4-15,9-1-4 0,-9 1 4 16,10 0-6-16,-10 0 3 0,0 0-5 15,13 0 2-15,-13 0 2 0,8 1 4 16,-8-1-4-16,0 0-3 0,13 0 7 0,-13 0-8 16,11 0 0-16,-11 0 10 0,8 0 1 15,-8 0-2-15,10 2 1 0,-10-2-3 0,13 0-2 16,-13 0 3-16,15 2-3 0,-8-2-1 16,-7 0 4-16,12 2-5 0,-6-2 1 15,-6 0 2-15,16 0-12 0,-10 2 10 0,-6-2 0 16,14 2-2-16,-5-2 7 0,0 0-7 15,1 0-2-15,-10 0 3 0,19 2-2 16,-11-2 1-16,3 0 1 0,0 2 0 16,-1-2-2-16,3 0-2 0,-2 1 0 0,1-1 3 15,3 2 0-15,0 0-2 0,2-2-1 16,1 2 4-16,4 2 1 0,-1-2 0 0,7 1 0 16,2 2-8-16,8 0 6 0,1 1-2 15,6-1 0-15,8 5 2 0,6-2 0 0,2-1 1 16,24 5-5-16,0-4 5 0,2 3 1 15,1-2-4-15,3 3-3 0,8-1 5 16,-2 1-14-16,6 1 3 0,22 2 7 16,0 0-3-16,4 3 4 0,3-1-1 0,3 2-1 15,0-2 6-15,1 0-3 0,-3 4 5 16,3-2-5-16,-3 0 10 0,2 0-7 16,-1 0 0-16,1-1 0 0,-4-1-5 0,1-2 4 15,-1 2-5-15,2-3 3 0,1 1 0 16,-1-2-4-16,-4 0 3 0,0-1 1 0,2 0 1 15,1-2 0-15,-1 1-3 0,2-3 0 16,-23 1 2-16,3-1 0 0,-6-1-4 16,0 0 6-16,0 1-2 0,-3-1-7 0,-2-1 11 15,-3 2-5-15,0-1-2 0,-1 1 3 16,-5-1 0-16,2-1 0 0,-2 2-5 16,3-4 4-16,-3 2 0 0,-3-3-2 0,1-1-1 15,-2 2 4-15,2-4-1 0,0 2-2 16,0-2 1-16,-14 0 4 0,14-2-4 15,-17 2 1-15,-11 0-2 0,3 0 0 0,-5 0 1 16,3 0-1-16,-3 2 2 0,0-2-1 16,-1 0 2-16,-1 0-6 0,1 0 1 0,-3-2 8 15,2 2-10-15,0-2-1 0,1-2 2 16,-3 2 0-16,1-2-2 0,0 2 4 16,1 1-6-16,-4-3 3 0,-8 0 2 15,-1 2-4-15,-2-2 1 0,-1 3-2 0,-1-3 5 16,-1 2 3-16,1 0-4 0,-8-2 3 15,0 4-3-15,0-2 3 0,1 0 0 0,-1 2 3 16,3 0-2-16,-1 0-2 0,0 0 2 16,-1 0-1-16,1 0 2 0,1 2-1 15,-3-2 2-15,0 0-1 0,-3 0-1 0,-5 0-1 16,-4 2-2-16,2-2 6 0,-5 0-2 16,0 0 1-16,-2 0 1 0,-3 0 1 0,0 0-1 15,-2 0 1-15,1 0-5 0,-2 0 4 16,-1 0-2-16,-1 0 2 0,-1 0-1 15,-8 0 0-15,15-2 0 0,-6 2-13 16,-9 0-14-16,14 0-14 0,-8 0-20 0,0-2-34 16,-6 2-37-16,10-4-51 0,-6 3-45 15,-2-5-55-15,-2 6-608 0,-6-10 303 0,-1 2 200 16</inkml:trace>
  <inkml:trace contextRef="#ctx0" brushRef="#br0" timeOffset="61064.7885">14458 6797 26 0,'0'0'70'0,"0"0"-2"0,11 0 2 0,-11 0-1 16,0 0 3-16,0 0-7 0,12 0 2 0,-12 0 0 16,0 0-5-16,0 0 0 0,10 0 1 15,-10 0 4-15,0 0 7 0,0 0-5 16,0 0-4-16,0 0 9 0,0 0-1 15,0 0 2-15,0 0-2 0,8 1 4 0,-8-1 3 16,0 0 0-16,0 0-1 0,0 0-2 16,0 0-5-16,8 2-1 0,-8-2-4 15,8 3-5-15,1-2 0 0,0 4-4 0,1-4-2 16,5 2-5-16,2 3-2 0,2-2-2 16,5 2-3-16,3 0-2 0,0 0-2 15,2 0-2-15,3 0 1 0,7 0-3 0,1-2 0 16,0 2-1-16,3 0-1 0,1-2 2 15,3 1 1-15,7-1-5 0,3 0 2 16,5 1 1-16,-1 0-3 16,3-1-1-16,21 1-3 0,-1 2-4 0,-10-3-5 0,15 2 2 15,2 0-4-15,-4 2-1 0,0-3-3 16,-1 3 0-16,-3 1-1 0,-10-3-2 0,9 2-1 16,-10-1 0-16,10 0-1 0,-12 0-2 15,-9-2 6-15,5 1-7 0,18 0 1 16,3-3-1-16,0 2-1 0,-13-4-2 15,-5 2 1-15,19 0 0 0,-10 0 1 0,-10-3 3 16,21 1-6-16,-12 0 1 0,-10 1-1 16,1 1 0-16,-3-2 0 0,3 4 0 15,-3-3 1-15,2 2-3 0,-2-1 2 0,1 1 0 16,-3-3 0-16,3 4 4 0,-3-2-7 16,2 2 1-16,3-2 3 0,-2-1-1 15,23 1-1-15,-3 1 0 0,-9 0 0 0,-11-2 0 16,-1 2-1-16,-1-3-1 0,-3 4 3 15,-4-4-1-15,1 2 0 0,-10-2 0 16,1 1-2-16,-3 0 2 0,1 2 0 0,-1-2-1 16,1 0 0-16,-3 0 0 0,1-1 2 15,1 1-1-15,1 1 0 0,-3-2 0 16,1 1-2-16,1 0 2 0,-1-2 0 16,-1 2 0-16,1 0 4 0,-1 0-5 0,-2 0 1 15,-1 0-3-15,-5-1 3 0,-2 1-3 16,-1 0 4-16,1 0-2 0,-2 0 0 0,-2-2 1 15,-1 2-1-15,-1 0 1 0,-3-2 0 16,-1 2-2-16,-1 0 2 0,0-2-2 16,1 0 3-16,-1 0-2 0,0 0 2 15,-2 2 0-15,1-2-3 0,-2 0 1 0,0 0 1 16,-1-2 3-16,-3 2 2 0,-2 0 3 16,0 0 5-16,-4 0 7 0,3 0 6 0,-2 0 0 15,-2 0 2-15,-9 0 1 0,16 0-2 16,-8 0-1-16,0 2 1 0,-8-2-6 15,12 0-2-15,-12 0-6 0,10 0 3 16,-10 0-8-16,9 2-12 0,-9-2-19 0,0 0-33 16,9-4-56-16,-9 4-74 0,0 0-90 15,-5-10-681-15,-4 6 326 0,-5-5 214 16</inkml:trace>
  <inkml:trace contextRef="#ctx0" brushRef="#br0" timeOffset="64444.9344">20068 6400 75 0,'0'-6'228'0,"0"6"-11"0,2-9-15 0,-2 9-15 15,4-4-13-15,-4 4-1 0,17 3 0 16,0-1-6-16,6 6-9 0,7 7-8 15,12 5-8-15,13 17-7 0,5 2-7 0,-1 11-10 16,11 20-4-16,-5 7-4 0,-4 3-8 16,-5 7 1-16,-6 3-10 0,-7 4-3 15,-7 0-4-15,-11-12-6 0,-8 4 0 0,-4-2-7 16,-7-2-1-16,-8-12 7 0,-4 8 1 16,-7-4-5-16,-4-3 3 0,-4-9 4 15,-5 1-3-15,1-19-10 0,0-5 1 0,-1-5-9 16,-1-1 3-16,-3-7-12 0,2-2-11 15,5-5 0-15,-3-5-4 0,4 1-12 0,2-5-20 16,4-3-32-16,1-1-38 0,2-2-26 16,0-4-44-16,3-2-55 0,4-2-45 15,4-1-52-15,2-3-848 0,4-4 385 16,0 3 255-16</inkml:trace>
  <inkml:trace contextRef="#ctx0" brushRef="#br0" timeOffset="64887.9447">21043 6581 222 0,'2'-5'209'0,"2"1"-12"15,5-2-9-15,6 4-9 0,2 1-10 0,7 2-10 16,2 3-8-16,6 1-9 0,7 7-1 16,9 9-5-16,13 12-9 0,1 7-4 15,-3 8-9-15,-4 4-12 0,-1 10 1 0,-6 0-4 16,-7 7-4-16,-6 6-2 0,-7 0-12 15,-8 3 1-15,-4 3 0 0,-10 1-7 16,-6-3-5-16,-6 0-1 0,-4-3-4 0,-10-4-9 16,-1-1-1-16,-5-8-2 0,-4-3-6 15,-3-4-3-15,5-12 2 0,0-10-12 16,2-3 5-16,0-8-7 0,1 1-3 0,1-5-2 16,4-4-8-16,-2-3-25 0,5-7-17 15,2-1-33-15,0-6-42 0,1-1-45 16,6-7-52-16,-2-1-50 0,6-7-771 0,0-2 345 15,4-3 228-15</inkml:trace>
  <inkml:trace contextRef="#ctx0" brushRef="#br0" timeOffset="65375.2216">21241 6660 88 0,'-2'-7'169'16,"-1"-4"-9"-16,3 4-1 0,0-3-11 0,0-1-8 15,3 1-8-15,1-2-6 0,0 4-5 16,2-6-3-16,2 3-6 0,7-3-6 16,4-1-3-16,2 2-4 0,9-2-2 0,4 1 0 15,15-1 2-15,8 2-2 0,21 0-3 16,9 1-2-16,2 5 0 0,4 4-2 16,2 6-4-16,0 3-6 0,0 4-4 0,-3 6-7 15,-1 5-5-15,-2 5-3 0,-4 3-2 16,12 13-3-16,-8 5-8 0,-16-5-6 15,-5 6-1-15,-5 1-5 0,-3 4-4 0,-5 2 1 16,-4 0-6-16,-3-4-2 0,-7 0 3 16,-5 1-9-16,-8-12 0 0,-8-6-2 15,-1-5 0-15,-1-3-5 0,-2 0-1 0,-2-4 3 16,-4-1-5-16,0-1-12 0,-1-8-20 16,-1 1-30-16,-1-1-32 0,-3-3-38 0,2-1-46 15,-1 0-45-15,1-5-49 0,-4 3-617 16,2 0 299-16,-4-6 198 0</inkml:trace>
  <inkml:trace contextRef="#ctx0" brushRef="#br0" timeOffset="65967.6319">21409 8219 160 0,'4'9'164'16,"1"-2"0"-16,4-1 3 0,-1 2-4 0,4-3-2 16,4 1-1-16,3-4-7 0,6-1-3 15,6 2-8-15,10-7-4 0,7-1-2 16,8-3-5-16,26-6-4 0,2-5-4 0,3-2-5 16,2-4-9-16,18-9-5 0,-4-3-8 15,2-8-10-15,-6-1-6 0,-4-7-6 16,-6-6-11-16,-5-5-7 0,-8 0-2 0,-6-2-4 15,-17 11-12 1,-5-3-3-16,-5 1-5 0,-5 0-4 0,-4 1-1 0,-6 9-2 16,-9 7-5-16,-1 2 0 0,-2 5-3 0,-2 0 1 15,-1 2-3-15,2 0-3 0,-5 3 3 16,3-1-1-16,-5 6-1 0,3 3-5 16,-2 1 0-16,-3 1-3 0,0 2 0 15,0 3-4-15,1-1-3 0,0 4-1 0,-3 0-1 16,0 1-5-16,0 1-3 0,-2 1-3 15,2 1-4-15,-2 0 0 0,0 0-4 0,1 0 1 16,-1 1-4-16,0 1 1 0,-2 4-1 16,2-7-8-16,-2 7-10 0,4-5-12 15,-4 5-22-15,0-5-25 0,0 5-21 16,0 0-33-16,0 0-23 0,0 0-28 0,0 0-544 16,0 0 256-16,0 0 170 0</inkml:trace>
  <inkml:trace contextRef="#ctx0" brushRef="#br0" timeOffset="66791.1768">22730 7174 48 0,'-2'-10'128'16,"2"10"4"-16,-2-5-5 0,2 5-2 0,0-8 0 15,0 8-2-15,-2-6-1 0,0 3-7 16,2 3-4-16,0-6-3 0,0 6-5 15,-4-4-2-15,4 4-2 0,0 0-6 0,-2-8-1 16,2 8-2-16,-5-3-5 0,5 3-7 16,0 0 5-16,-17 6 2 0,7 1-3 15,-7 2 2-15,-3 7 3 0,-2 3-6 0,-6 3 3 16,-3 6-4-16,-1 2-9 0,-2 0-7 16,-1 3-7-16,2-1-4 0,1 0-6 15,2 2-6-15,0 0-2 0,4-2-11 0,2-6-18 16,3-3-24-16,1-2-30 0,4-4-31 15,4-1-24-15,-2-3-29 0,8-6-30 16,0 1-24-16,-1-6-19 0,7-2-541 0,0 0 253 16,0 0 166-16</inkml:trace>
  <inkml:trace contextRef="#ctx0" brushRef="#br0" timeOffset="67033.7358">22326 7127 113 0,'0'-8'166'0,"2"4"-3"0,-2 4-4 16,0 0-2-16,0 0-6 0,0 0-4 16,8 15 3-16,-4-2-13 0,0 3-10 15,4 4-5-15,-2 4-10 0,0 1-10 0,0 0-10 16,3 1-7-16,0 6-11 0,-3 0-5 16,2 1-8-16,-1-5-4 0,1 3-9 15,-2-5-4-15,0-1-10 0,2 0-20 0,-4-2-21 16,0-6-27-16,0 0-28 0,0-2-27 15,0 1-25-15,0-4-24 0,-2-1-38 0,3-4-424 16,-3 0 204-16,3-2 134 0</inkml:trace>
  <inkml:trace contextRef="#ctx0" brushRef="#br0" timeOffset="67334.0913">22647 7435 11 0,'6'-10'177'0,"0"4"-7"0,2 0-14 16,0-1-12-16,1 4-13 0,4-3-8 16,-3 4-11-16,3-1-11 0,1 3-9 15,0 0-10-15,0 5-6 0,-2-2-5 0,0 3 1 16,-6 4-4-16,-2-1-6 0,-2 4-6 16,-6 5-2-16,-2 1 1 0,-5 2 9 15,-2-2 13-15,1 0 11 0,-4 0 9 16,4-2 4-16,-3-2-7 0,7-1-5 0,-3-2-4 15,5-1-5-15,1-2-2 0,5 1-8 16,5-2-6-16,5-3-6 0,7 1-8 0,4-3-2 16,3 3-8-16,3-1-23 0,-3-4-34 15,-1-1-43-15,0 0-46 0,-1 3-54 0,-4-3-46 16,-3 0-632-16,-2 0 285 0,-7-3 188 16</inkml:trace>
  <inkml:trace contextRef="#ctx0" brushRef="#br0" timeOffset="72227.3807">4428 4932 163 0,'-2'-8'202'0,"0"2"-21"15,2 6-18-15,0 0-11 0,0 0-7 0,0 0-7 16,4 25 0-16,-2-7-5 0,2 10-4 15,0 5-6-15,0 4-6 0,2 13-6 0,1 0-9 16,0 1-9-16,-1 0-6 0,0 1-11 16,0-4-6-16,1 1-6 0,-3-7-7 0,2-4-6 15,1 0-3-15,-3-2-8 0,1-5-11 16,-3-3-36-16,2-1-43 0,0 0-58 16,2-2-55-16,-2-3-614 0,4-1 264 15,-3-3 175-15</inkml:trace>
  <inkml:trace contextRef="#ctx0" brushRef="#br0" timeOffset="72730.1267">4783 6866 8 0,'-4'-12'208'0,"4"2"-15"0,0 0-15 0,2-2-17 15,0 1-17-15,7 0-9 0,-1 2-14 16,5 2-16-16,0-1-8 0,1 4-6 15,1 4-11-15,2 1-7 0,-2 5-8 16,0 4-6-16,0 4-4 0,-5 6-3 0,-4 4-6 16,-2 2-6-16,-6 4-1 0,-4 5-1 15,-4 3-1-15,-7 3-5 0,-2 2 4 0,0-1 12 16,-5-4 8-16,6-2 3 0,-2-6 0 16,3-1-2-16,3-4 1 0,3-4-6 15,2 0 1-15,5-6-3 0,4-2 0 16,6 0-2-16,7-3-3 0,2-2-3 0,8-1-3 15,3-1-5-15,2-1-5 0,5-2 1 16,1-2-1-16,2-1-3 0,6-1 2 0,-5 1-4 16,-4 0-1-16,1-3-4 0,-4 3-1 15,0-1-2-15,-7 1-3 0,0-2-8 16,-2 0-21-16,-5 2-44 0,0-2-47 16,1 2-64-16,-5-2-92 0,-1 0-583 0,4-2 288 15,-3 1 190-15</inkml:trace>
  <inkml:trace contextRef="#ctx0" brushRef="#br0" timeOffset="77190.0876">4504 9306 119 0,'-5'-2'109'0,"5"2"-5"0,-8-4-17 0,8 4-13 16,-4-4 1-16,4 4-2 0,0 0-4 15,0 0 3-15,6-9-2 0,-6 9-2 16,15-2-5-16,-4-1-7 0,1 2 4 16,6-1-9-16,-2-2 3 0,3 3-1 0,3 1-3 15,0-3-2-15,8 1-6 0,0 2-2 16,1 2-2-16,3 1 1 0,5-3-1 0,1 2-4 16,4 3 3-16,1 1 1 0,7 0-3 15,3 0 0-15,3 1 1 0,-1 0-2 16,2 4 0-16,22-3 2 0,3 2-2 15,1-2 1-15,2-1-7 0,4 1 0 16,6-1-2-16,2 3-3 0,6-3-2 0,-2 1-4 16,1 2 0-16,-2-1-3 0,-1 4 0 15,0 1 1-15,22 3-7 0,0-1 1 0,0 2-1 16,6-2-3-16,5 0 3 0,1 2 0 16,0-1-1-16,3-2-1 0,-1 1-3 15,3-1 3-15,4 2-2 0,2-2 4 16,2 2 0-16,-2 1 0 0,3-2 2 0,-1 1-5 15,-3 1 4-15,2 1-1 0,-3-4-2 16,-1 2-1-16,4 0 1 0,-5-2-1 0,1 1 0 16,-1-3-3-16,1 0 2 0,2-1 1 15,1 0-3-15,-4-4 1 0,0 3 1 16,-2-4 2-16,-7 0 2 0,-2 1 2 0,-19-2-1 16,3-1 5-16,20 3-1 0,-18-4-1 15,-3-2-1-15,0 1-3 0,0-3 1 16,1 4-1-16,-2-1-2 0,4 0 2 0,2 0-1 15,23 0-1-15,-5-1 0 0,5 2-1 16,-2 2-1-16,-2-3-2 0,-1 3 0 16,1 0 3-16,-25-2-2 0,26 3 0 15,-25-3-1-15,25 2 0 0,-3-1 3 0,2 3-1 16,0-2-1-16,1 0 0 0,1-1 1 16,-5 1 2-16,0 0-2 0,-22-1 1 0,25 3 0 15,-5-1 1-15,-19-1-4 0,23 1 4 16,1 1-2-16,4-2 0 0,-2 2 2 15,1-5-4-15,-1 3 0 0,2 2-1 16,-6-3 1-16,-23 0-1 0,25-2-1 0,-3 3 0 16,-22-2 1-16,2-1 0 0,-4 1-1 15,0 1-1-15,-2-4 2 0,2 1 1 16,-3 0-4-16,-1 0 0 0,-5 0 2 0,-2 0-2 16,-3 0-1-16,-4-2 4 0,-2 2-3 15,-2-6 0-15,-13 4 0 0,11-6 2 16,0 2-2-16,-13 0 1 0,13-3-2 0,-16 4 1 15,-7-2-1-15,-1-1 1 0,1 3 0 16,-3-2 0-16,0-1 0 0,4 0-1 16,-7 0 2-16,4-1-1 0,-3 1 1 0,-2-3-1 15,3 4 2-15,-5 1-2 0,2-2 0 16,0 3-2-16,-2-1 2 0,2-1 2 0,0 4-4 16,-6-2 4-16,-3 3 0 0,10-4-2 15,-9 2 2-15,-1 2-2 0,3-2 2 16,0 2 0-16,9 0 0 0,-10 0-1 0,1 2 1 15,6 1 4-15,0 1 0 0,-2-1-1 16,2 2-1-16,2 1 3 0,3-3 3 16,1 5-1-16,-1-3 3 0,-1 1-1 0,0 0 0 15,-1 2 2-15,-3 1 2 0,-10-4-3 16,-3 1 5-16,0-4-1 0,-1 3 0 16,-5 1 2-16,-2-5 0 0,-5 4-3 15,3-2-1-15,-2-2 5 0,-2 3-4 0,-1 1-3 16,-1-4-1-16,-3 3 0 0,-1-2-1 15,-6-2-1-15,4 2-3 0,-5 0 2 0,0-2-3 16,-4 2 1-16,1-2-10 0,-3 0-28 16,0 0-43-16,-11 0-65 0,10-4-81 15,-10-2-562-15,0 6 267 0,-21-19 176 16</inkml:trace>
  <inkml:trace contextRef="#ctx0" brushRef="#br0" timeOffset="78137.7361">4046 8953 111 0,'11'-9'136'15,"2"1"-16"-15,4-2-6 0,-1 5-13 0,6-1-7 16,-1 3-6-16,2 1-13 0,-2 4-5 16,1-1-8-16,-2 5-3 0,-2 0-5 15,-4 3-4-15,-1 3 4 0,-6 1-8 0,-3 2 2 16,-4 4 0-16,-4-2-1 0,-3 6 2 15,-1-5 4-15,-1 5-1 0,-1-4 1 16,0 0 0-16,0-5-3 0,4 0-2 0,-2-1-11 16,4 1 1-16,0-5-3 0,4 3 3 15,6-3 0-15,2 2-2 0,10 1-3 16,4-1-3-16,6 2-3 0,3 0 0 0,3 4-4 16,1-3 3-16,5 5-4 0,-8-1 1 15,-3-1-2-15,1 4 2 0,-7 0 4 16,-4 2 5-16,-6-2 6 0,-3 2 12 0,-10 0 8 15,-4 2 3-15,-7-3 12 0,-7 3-1 16,-8-3 5-16,-4-4 5 0,-3-1 3 16,-3-6 0-16,-5-5-5 0,-1-4-9 0,-2-4 0 15,1-4-8-15,-3-7-4 0,-1-6-5 16,5-4-10-16,2-2-2 0,3-2-4 16,3 1-3-16,9 5-3 0,4 0-13 15,2 4-13-15,5-2-29 0,0 4-47 0,2-1-53 16,4 5-57-16,3 1-54 0,3 3-765 15,4-3 340-15,1 2 224 0</inkml:trace>
  <inkml:trace contextRef="#ctx0" brushRef="#br0" timeOffset="79244.4676">21528 9384 4 0,'-12'-10'113'0,"-2"3"0"15,4-1 9-15,2 2-2 0,-1-1-4 0,1-1 0 16,-1 1-4-16,0 0 2 15,3-2-4-15,0 0-2 0,0 2 0 0,0-2 0 16,-1 4-2-16,2-4-1 0,1 4-2 16,0-1-6-16,2 3-6 0,-2-2-7 0,2 2-5 15,2 3 2-15,0 0 0 0,0 0 7 16,4 22-2-16,2-4 9 0,0 9-1 16,4 5-1-16,-2 7 2 0,2 6-2 15,1 5-3-15,2 22-1 0,-1 0-5 0,3 1 0 16,-2 3-4-16,0 0-6 0,-1 0-3 15,-2-1-2-15,4-1-9 0,-6-15-4 16,-2-7-8-16,1-3 0 0,-1 0-6 0,-2-7-7 16,3-2-4-16,-5-4-3 0,2 1 3 15,-2-8-7-15,0-2-4 0,1-2-4 16,-3-2-18-16,0-3-20 0,2-3-23 0,-4 0-27 16,2-6-44-16,-3 1-59 0,-1-3-53 15,2-3-39-15,-5-4-28 0,7-2-621 0,-8-4 311 16,4-3 206-16</inkml:trace>
  <inkml:trace contextRef="#ctx0" brushRef="#br0" timeOffset="79890.8526">21550 9328 56 0,'4'-9'179'0,"-2"2"-8"0,4 1-7 0,2 0-7 16,1 0-11-16,4 0-7 0,4 0-8 15,-1 3-6-15,8 0-9 0,3 2-4 0,5 0-3 16,2 1-4-16,10 0-3 0,3 0-3 15,2 2-1-15,9 3-2 0,4 1-3 16,19 1-5-16,2 5-5 0,-6 1-1 16,4 5-7-16,-1-2-5 0,-3 5-5 0,-2 2-4 15,-2 4-6-15,-3-1-6 0,-5 5-6 16,1 1-3-16,-5 1-2 0,-4-1-5 16,-2 2-2-16,-11-2-5 0,-5-2 0 15,-3-3-2-15,-2 3-4 0,-2 2 0 0,-3-2-2 16,-1 3-1-16,-2 1 2 0,-6 0 1 15,-3-2 1-15,-4 3 0 0,-2-1 1 0,-5 3 0 16,-2-1 0-16,-4-4 2 0,-6 5 2 16,-5-2-3-16,-6 5 2 0,-4-2-2 15,-5-4-2-15,-3 1 0 0,-5-3 4 16,-12 9-2-16,1-11 1 0,-9 4-1 0,4-8-1 16,3-7-4-16,-20 8 6 0,10-5-2 15,6-7 5-15,-2-2 3 0,0-1-6 0,-4-1 0 16,3-4 0-16,-6-1-3 0,5 0 0 15,-2-2-5-15,5-2-2 0,4-2-5 16,3-2 8-16,-1 0-8 0,1-2 1 16,3-2 1-16,4 1-7 0,1-1 2 0,2 2 0 15,6-1-3-15,2 0 1 0,1 0 0 16,2 1-6-16,5-2-11 0,1 5-7 16,2-3-10-16,0 0-14 0,3 3-17 0,2-2-28 15,1 0-34-15,-1 0-36 0,3 1-38 16,2 1-17-16,6 1-22 0,-11 0-26 15,11 0-584-15,-7-1 288 0,7 1 189 16</inkml:trace>
  <inkml:trace contextRef="#ctx0" brushRef="#br0" timeOffset="84567.2043">17519 7322 41 0,'-2'-5'95'15,"0"-3"-2"-15,0 2-10 0,0-1-6 0,-3 1 0 16,3-2-11-16,0 1 3 0,2-1-4 15,-2-1 0-15,0 1-13 0,2 0 10 16,-2-1-13-16,2 0-3 0,0-2-5 16,0 4 6-16,0-2 3 0,0 1-2 0,-2 1 4 15,2-1 1-15,0 2 2 0,0 1-4 16,0-1-4-16,0 6-2 0,-2-6-7 0,2 6 1 16,0 0-1-16,-9 13 1 15,7-3-3-15,-3 5 3 0,-1 5 8 0,0 4 5 16,0 12-3-16,-2 10 3 0,-1 7 0 15,-4 21 1-15,0 8 3 0,-1 2-1 16,1 8-3-16,2-1 1 0,-3 0-2 0,2 1 7 16,2 0 2-16,2 1 2 0,0-3-3 15,1 1-1-15,3 0 0 0,0-1 3 16,1-3 0-16,-1-2-1 0,2-15-3 0,2-11-4 16,0-2-2-16,0 0 0 0,0-10-6 15,0-1-4-15,2-1-2 0,0-6-2 16,3-3-6-16,-3-5-1 0,0-3-1 0,0-1-6 15,0-2-5-15,0-4 1 0,0-2-19 16,1-4-20-16,-3-2-25 0,2-1-41 16,-2-1-52-16,0-1-42 0,2-3-42 0,-2 1-31 15,0-2-545-15,0 0 271 0,0-6 179 16</inkml:trace>
  <inkml:trace contextRef="#ctx0" brushRef="#br0" timeOffset="85378.1236">17426 9344 64 0,'0'0'124'0,"2"-7"-15"0,0 2-7 16,-2-1-7-16,0 6-3 0,2-7-9 15,-2 1 1-15,2 0-2 0,-2 6-6 16,0-8-1-16,2 3-1 0,-2-1 1 0,0 0-8 15,0 6 1-15,2-8 0 0,-2 2-1 16,0 6 3-16,0-8-5 0,0 8 1 16,0-9-5-16,3 7-2 0,-3 2-2 0,0-6-3 15,0 6-5-15,4-5 2 0,3 2 7 16,1 1 2-16,4 0-6 0,2 2-3 0,4-3-1 16,1 1-6-16,5 2 2 0,4-2-4 15,3 0-2-15,3 2 2 0,0 0-9 16,4 0-1-16,7 0-3 0,-1 2-2 15,3-2 5-15,-1 4 0 0,3-3 0 0,5 5 1 16,5-3-1-16,1 3 3 0,3-1 0 16,26 3 1-16,2-2-3 0,4 5 3 15,3-3 2-15,4 4-1 0,1 0-1 0,1 1-3 16,2 0-1-16,-5 1-2 0,-1 3 0 16,0-2-2-16,-5 2-3 0,-4 1 0 15,-2-2-3-15,-3 2-2 0,-5-2 5 16,0 2 0-16,-4 0-8 0,-15-5-2 0,-5-1-1 15,-4 1 5-15,3-4-8 0,-6 2 1 16,1-1 3-16,2-1 3 0,-3-1 4 0,3 0 0 16,1-3-5-16,-2 1-1 0,5-1 1 15,0-1 3-15,1 2-8 0,-1-2 7 16,-2 0-6-16,0 1-4 0,-8-1 0 16,-3 0-2-16,3 0 0 0,-3 0-1 0,-1-2-1 15,-1 2 0-15,-3-1 3 0,-5 1-5 16,-2-2-5-16,3-1 6 0,-4 1-1 0,1 1 1 15,-2-2 1-15,0 1-1 0,-4-2-1 16,0 3-1-16,-1-3-1 0,3 0 3 16,-5 0-3-16,-2 0-2 0,2 0 3 15,-3 0 0-15,-2 0 0 0,0 0-2 0,-4 0 0 16,1-3 2-16,0 3-2 0,-2 3 0 16,-1-6 1-16,2 3-2 0,-4 0 2 0,0 0-6 15,3 0 2-15,-2 0 4 0,-1 0 1 16,1 0-3-16,1 0 2 0,0 0-1 15,-2-2 1-15,0 2 3 0,1 0-2 16,0 0-4-16,-1 0 2 0,1 0 1 0,-3 0 0 16,-8 0 5-16,17 2-1 0,-8-2-3 15,-9 0-5-15,12-2 7 0,-6 2-3 0,-6 0 1 16,9 2 2-16,-9-2-1 0,0 0-4 16,11 0-1-16,-11 0 1 0,0 0-19 15,0 0-28-15,0 0-55 0,0 0-67 16,0 0-70-16,0 0-816 0,-45-2 360 0,26-2 236 15</inkml:trace>
  <inkml:trace contextRef="#ctx0" brushRef="#br0" timeOffset="88172.9969">18492 10007 45 0,'0'7'116'16,"3"-3"1"-16,-3-4-3 0,0 10-6 0,0-6-3 15,0-4-5-15,0 7-1 0,0-3-2 16,0-4 8-16,0 6 8 0,0-6 6 16,0 0 5-16,-3 5 4 0,3-5 4 0,0 0-3 15,0 0-1-15,0 0-11 0,0 0-3 16,0 0-5-16,7-19-11 0,-4 6-4 15,-3-2 0-15,4-5-9 0,-2 0-4 0,2-7-10 16,-2-7-7-16,2-9-6 0,-2-8-6 16,2-8-6-16,1-23-6 0,-1-3-4 15,0-5-7-15,2-5-3 0,-1 1-2 0,4 3-5 16,-3 1-1-16,2 5-6 0,2 5-1 16,0 4 2-16,0 4-5 0,-2 10-1 15,-2 11 2-15,3 2-3 0,2 2-1 0,-3 0-1 16,-1 9-2-16,1 0 0 0,-2 4 0 15,0-1-1-15,1 6 1 0,0 3 1 16,-1 1-1-16,-2 5-1 0,2 1 2 0,-4 0-1 16,2 2-1-16,-2 3-2 0,3 0-2 15,-3 3 2-15,0 1-1 0,3 1 2 16,-3 1-2-16,0 0-3 0,0 1 0 16,0-1-4-16,-2 3-5 0,2-1-3 0,0 0-6 15,0 1-7-15,0 1-12 0,-2 4-12 16,3-8-13-16,-3 8-23 0,2-8-20 0,-2 8-17 15,2-4-20-15,-2 4-14 0,0 0-11 16,4-3-6-16,-4 3-1 0,0 0 1 16,0 0-378-16,0 0 189 0,10 0 125 15</inkml:trace>
  <inkml:trace contextRef="#ctx0" brushRef="#br0" timeOffset="88979.6046">18797 8104 104 0,'4'-5'12'0,"-4"5"10"0,3-6 5 0,-1 1 4 15,-2 5 7-15,0-7 6 0,0 7 4 16,-2-9 3-16,2 9 2 0,0-11 4 0,-3 7 0 16,3-2 5-16,0 6 2 0,0-8 11 15,0 8-14-15,-2-11 2 0,0 8 6 16,4-2-5-16,-4-1 2 0,2 6-3 0,-4-8 0 16,2 2 2-16,0 3-4 0,2 3-1 15,-2-10-5-15,0 7-3 0,0-3 1 16,2 6 2-16,-2-8 3 0,0 2-4 0,0 2-1 15,2 4 1-15,-2-5-1 0,2 5-3 16,-2-6 0-16,2 6-3 0,-3-6 0 16,3 6 0-16,0 0-2 0,-2-5-2 15,2 5-2-15,0 0 1 0,0-6-5 0,0 6 0 16,0 0-3-16,0 0-1 0,5-6-3 16,1 4-1-16,4-1-2 0,5 0-2 15,4 0-3-15,8-1 1 0,3 0-2 0,8 0 1 16,3-1-1-16,3 2 2 0,11-3 4 15,2 1 0-15,5-1 1 0,22 2-5 16,-12 0 4-16,12-2-4 0,3-2-2 0,-2 2 0 16,2 1-2-16,-13-1 0 0,-11 1-1 15,1 2-1-15,-1-1 0 0,-1 1 0 0,-1-3-1 16,-4 2-1-16,-4 0 0 0,-4 0-3 16,-4 0 1-16,0 1-3 0,-4-3 1 15,-1 4-3-15,-6-2 0 0,0 1 0 16,-4-2 1-16,-3 4-2 0,-1-3 2 0,-5 2-3 15,-2 0 2-15,-2 0-1 0,-1 0 2 16,-2 0 0-16,-2 2 0 0,1-1 3 16,-2-2-6-16,-1 3 2 0,-1 0-3 15,-9 0-1-15,16-1-1 0,-9 1 0 16,2-2 5-16,-9 2-5 0,12-3 1 0,-12 3-2 16,10 0 0-16,-10 0 1 0,9 0-2 0,-9 0 3 15,0 0-2-15,11-1 1 0,-11 1-3 16,10-2 0-16,-10 2 0 0,11-2 0 15,-11 2 3-15,14 0-3 0,-7-2 1 16,-7 2-1-16,13-2 0 0,-7 2 2 0,-6 0-3 16,12 0 2-16,-12 0-1 0,12-2 2 15,-12 2-2-15,10 0 2 0,-10 0 0 0,8-1-4 16,-8 1 5-16,7-3-1 0,-7 3 0 16,0 0-1-16,0 0 1 0,12 0-2 15,-12 0 0-15,0 0 2 0,0 0 0 16,0 0 0-16,9 0 0 0,-9 0-1 0,0 0 2 15,0 0-1-15,0 0-1 0,0 0 1 16,0 0-2-16,0 0 2 0,0 0-3 0,-32-3-1 16,18 1 1-16,-6 2 0 0,0 2 3 15,-2-2-5-15,-7 0-5 0,-3 0-16 16,-4 2-25-16,-7-1-46 0,-3 3-47 16,-9 0-50-16,-3 0-54 0,-1 4-607 0,-2-4 290 15,-3-3 192-15</inkml:trace>
  <inkml:trace contextRef="#ctx0" brushRef="#br0" timeOffset="91168.283">18450 10138 54 0,'0'0'113'0,"0"0"-4"16,0 0-10-16,0 0 0 0,0 0-8 0,0 0 4 16,0 0 1-16,0 0 1 0,0 0 1 15,7 5-7-15,-7-5-3 0,0 0-3 0,0 0-6 16,0 0-1-16,0 0-1 0,0 0-6 16,11-12-6-16,-11 12-3 0,0 0-3 15,0 0-3-15,4-2-4 0,-4 2 1 16,0 0-5-16,0 0-5 0,0 0-5 0,0 0-4 15,0 0-5-15,0 0 0 0,0 0-3 16,0 0-5-16,0 0 1 0,-4 14-4 0,6-11-4 16,-2-3 1-16,2 10 2 0,2-7 1 15,0 3-1-15,2 0 4 0,3-3 1 16,0-1-4-16,3 0 2 0,1 0-1 0,1-2-3 16,2 0 5-16,0-2 4 0,0-2 2 15,0-1 6-15,-1-1 0 0,0-1 1 16,-2-3 1-16,-1-2-2 0,-2 3-1 15,0-3 1-15,-4 3 3 0,-2-2 1 0,-4 0-5 16,0 4-2-16,-4-2-4 0,-2 3-2 16,-8 0-5-16,0 2 3 0,-3 3-3 0,-2-1-1 15,0 4 0-15,-3-1-2 0,2 2-1 16,-2 0-1-16,3 3-3 0,2 1-7 16,-2-1 7-16,7 3 0 0,-4-3-2 15,4 4-1-15,3-1 3 0,5 0 0 0,2-2-1 16,2 0 1-16,6 1-3 0,1-1 4 15,1-1-3-15,5-2-1 0,2 0 1 0,-1-2-5 16,2 0 4-16,0 0-1 0,-3 0-3 16,2-2 3-16,-4-2 1 0,1-2-2 15,-2 2-1-15,0-3-1 0,-2-4-2 16,-4 5 0-16,0-5 2 0,-2 1-3 0,0 1 2 16,-2 0 0-16,-2-1-2 0,-2 3 1 15,0-4-2-15,0 6-2 0,0-3 2 0,-1 4 0 16,-2-2-4-16,7 4 3 0,-8-1-1 15,8 1-1-15,0 0 1 0,0 0 2 16,-10 7-1-16,10-1 0 0,0-6 0 0,8 9-1 16,-4-5 3-16,4 0-2 0,2-1 3 15,-2-1-2-15,0-2-1 0,3 0 2 16,-1-2 2-16,-1 1-10 0,2-1 9 16,-3-3-2-16,-2 0 0 0,-2-2-1 0,-2 1-1 15,-2-1-5-15,-2-1-3 0,-2-1-5 16,-4 5-7-16,-1-2-14 0,-6 2-11 0,1-2-22 15,-1 4-28-15,3 2-24 0,-4 2-30 16,4-2-47-16,-1 4-41 0,4 0-504 16,-1-2 253-16,1 1 166 0</inkml:trace>
  <inkml:trace contextRef="#ctx0" brushRef="#br0" timeOffset="92637.1409">23116 7096 113 0,'-9'-2'124'0,"9"2"-10"0,0 0 2 16,0 0-1-16,0 0 18 0,0 0 9 16,0 0 4-16,0 0 6 0,25 8 4 15,1-4-3-15,6-3-6 0,14 1-5 0,11 2-5 16,9-2-8-16,32 2-8 0,1-1-10 16,6 2-3-16,8 0-10 0,22 1-7 15,1-1-11-15,-24-1-4 0,-2 2-4 0,-7 0-6 16,-4-1-6-16,-13-1-7 0,-14 0-4 15,-14 0-4-15,-10-2-2 0,-3-1-1 16,-12 2 0-16,1-3-4 0,-4 2 4 0,-8-2-2 16,2 1-4-16,-5-1-3 0,0 0 2 15,-2 1-1-15,-3-1-6 0,0-1-2 0,-2 1 1 16,-3 0-4-16,-1-1-3 16,-8 1-6-16,13-2-10 0,-13 2-20 0,0 0-20 15,0 0-37-15,0 0-44 0,0 0-43 16,0 0-44-16,0 0-68 0,0 0-646 15,-28 13 312-15,14-9 206 0</inkml:trace>
  <inkml:trace contextRef="#ctx0" brushRef="#br0" timeOffset="93428.8144">23319 9978 155 0,'-4'-4'162'0,"4"4"-2"16,0 0-4-16,0 0-6 0,0 0 3 15,0 0 9-15,12-3-4 0,3 3-6 0,7-3-8 16,7 3-12-16,9-1-13 0,6-1-5 15,13 0-4-15,9 0-4 0,25 0-7 16,6 0-6-16,8-2-5 0,2 2-4 0,1 2-6 16,2-1-1-16,-2-2-3 0,-2 3-2 15,-7 0-6-15,-3-1-1 0,-22 1-8 16,-11-2-2-16,-5 1-2 0,-1-4-9 16,-11 4 3-16,-3-2 0 0,-9 1-3 0,-3 1 2 15,-1-1-4-15,-6-1-6 0,-2 2-2 16,0 0-3-16,-3 1-1 0,-3-3-4 0,2 3-2 15,-6 0-7-15,0 0-13 0,2 0-23 16,-4-2-38-16,-1-2-72 0,-1 2-75 16,0 1-53-16,-1-5-729 0,-3 1 335 0,-2 0 221 15</inkml:trace>
  <inkml:trace contextRef="#ctx0" brushRef="#br0" timeOffset="97993.334">24648 7217 18 0,'-6'-1'91'0,"6"1"2"16,0 0 1-16,0 0 4 16,0 0-4-16,0 0 0 0,0 0-11 0,-9-3-5 15,9 3-2-15,0 0-7 0,0 0-7 16,0 0-5-16,0 0 3 0,0 0-9 0,0 0 4 16,0 0-1-16,0 0 7 0,0 0 4 15,0 0 0-15,0 0 0 0,30 4-2 16,-30-4-3-16,14 0-6 0,-6-1 0 15,0-2-4-15,-8 3-1 0,16-2-3 0,-9 1-1 16,1 1-4-16,-8 0-2 0,13-4-1 16,-7 4-1-16,1-2 0 0,-7 2-2 0,8-1 2 15,-8 1-5-15,8-3 3 0,-8 3-5 16,0 0 3-16,12-1-6 0,-12 1-4 16,0 0 3-16,10 0-3 0,-10 0 6 15,16 0 5-15,-2 1 2 0,2 3 4 0,7-2-2 16,7 2-5-16,10 2-1 0,5 0 6 15,16 0 0-15,28 2-2 0,7 5-3 16,11-4 3-16,31 0-2 0,5 1 2 0,6-2-3 16,1-1 6-16,5-3 3 0,1 0-1 15,5-1 0-15,3 0-3 0,-2 0 0 16,3 1-3-16,1 0-4 0,-8-2-4 16,-5 1-9-16,-7-1 7 0,-7 1-1 0,-22-2-3 15,0 1-3-15,-4-2 0 0,4 4-1 16,-5-4 0-16,3 0-1 0,-6 2-4 15,-2-2 6-15,-2 2-9 0,-6-2 2 0,-1 0-2 16,-5 2-4-16,-17 0 6 0,-10-2 4 16,-1 0-4-16,-1 1-4 0,-3-1 3 0,-1 2-4 15,-9-2-1-15,-3 2 2 0,-1-2-1 16,-1 0 1-16,-5 2-3 0,-7 0-1 16,-1-2 1-16,-3 0 1 0,-6 2-4 15,-2-2-1-15,-2 2 6 0,-1-2-8 0,-3 2 2 16,-2-2-1-16,0 0 0 0,-4 0-3 15,4 1 2-15,-4-1-9 0,-2 0-11 16,1 3-15-16,-9-3-14 0,17 0-21 16,-11 2-6-16,3-2-8 0,-9 0-7 0,12 0-4 15,-12 0 3-15,13 0 2 0,-13 0 8 16,11-2 8-16,-11 2 10 0,10 2 6 0,-10-2 8 16,0 0 9-16,11-5 13 0,-11 5 13 15,6-1 9-15,-6 1 8 0,4-4 8 16,-4 4 14-16,0 0 12 0,5-4 2 15,-5 4 2-15,0 0 0 0,0 0-4 0,0 0 0 16,0 0-2-16,-26 6 5 0,16-3 2 16,-6 3 2-16,4 0-3 0,-2 2-1 0,-4 2-4 15,1-1 3-15,-1 4-3 0,0 1 0 16,4-2-3-16,-1 5-6 0,6-4 2 16,1 0-1-16,6 2 2 0,4-3-6 15,2 1 0-15,6-2-3 0,4 1-2 0,0-5-4 16,3-1 7-16,2-3-5 0,0-3-2 15,1-1 1-15,-2-3-4 0,0-2 1 16,-4-3 1-16,1-2 0 0,-5-3-2 16,-3 1 1-16,-3-5-2 0,-4 3 0 0,-4-2-1 15,-3-1-2-15,-3 3-1 0,-7 1 0 16,0 0-4-16,-2 4 2 0,-2 1-17 0,2 3-27 16,0 0-38-16,-1 6-45 0,4 0-48 15,-1 3-56-15,0-1-702 0,4-1 316 16,-4 3 210-16</inkml:trace>
  <inkml:trace contextRef="#ctx0" brushRef="#br0" timeOffset="101006.331">21540 11769 73 0,'-6'3'132'0,"6"-3"8"16,0 9-4-16,0-9 6 0,11 9-3 0,-2-3-3 16,7-1-1-16,8 1-9 0,9 2 2 15,8-1-6-15,13 1-2 0,29 1-7 16,8-1 1-16,9-2-3 0,12-1-1 0,29 5-5 16,8-5-8-16,5 3-8 0,10 4-10 15,-3-1-4-15,-7 0-8 0,-3 0-7 16,-8 2-5-16,-5-2-6 0,-5 3-6 15,-23-6-1-15,-6 3-8 0,-7-3-2 0,-4 0-5 16,-4 2-2-16,-19-4-4 0,-11-1-2 16,-4 3-1-16,-10-3-1 0,-3-1-4 15,-4 0-1-15,-6 0 2 0,-3 0-4 0,-5-2 0 16,0 1-2-16,-6 0 3 0,-1-2 4 16,-2 1 7-16,0 0 11 0,-3-2 3 15,-3 0-6-15,0 0 1 0,-9 0-4 0,8-4-1 16,-8-1-6-16,0-1-3 0,0 6 0 15,-6-14 0-15,2 5-8 0,-3-4 5 16,0-2-4-16,-1-5 0 0,0 0-3 0,-3-5-2 16,0-6 1-16,1-3-3 0,-1-10 0 15,1-3 1-15,0-3-3 0,0-3-3 16,0-1 2-16,2 1 1 0,0 2-3 16,-1 1 4-16,2 0-3 0,1 4-1 0,0 3 1 15,-1 5-2-15,3-2 2 0,0 4 1 16,0 3-1-16,2 2 2 0,0 5-4 15,0-1-2-15,-1 1 6 0,3 5-1 16,0 0 0-16,0 0-2 0,0 2 0 0,0 2 2 16,3-1-3-16,-3 1 2 0,2 2-3 15,0-1 4-15,0 3-3 0,-2 2 3 0,2 0-3 16,0-1 3-16,-2 3 0 0,4-3 2 16,-2 3 1-16,3 0-2 0,1 0 0 15,2 0-2-15,5 0 3 0,8-1-1 16,5 2-1-16,7 0 2 0,7 1 2 0,5 1-5 15,11 1 2-15,2 2 0 0,3-2 2 16,6 4 4-16,0-4 0 0,24 5-2 16,-15 0-3-16,-5-1 4 0,-6 1-4 0,-1 0 1 15,-3 0 0-15,-11 0-3 0,-3 0 3 16,-5 0-2-16,-8 0 1 0,-2 0 1 16,-7-3-2-16,-1 3-2 0,-5 0-15 0,-4 0-38 15,-3-2-36-15,-3 2-34 0,-1 0-33 16,-2-2-51-16,-6 2-728 0,12-9 318 0,-10 3 210 15</inkml:trace>
  <inkml:trace contextRef="#ctx0" brushRef="#br0" timeOffset="101542.4013">25087 9282 108 0,'14'3'176'15,"7"5"-8"-15,13 9-2 0,24 13-3 0,5 10-9 16,17 17-6-16,3 5-6 0,2 2-6 15,-1 6-6-15,-6 9-17 0,-6 10-2 0,-13 10-6 16,-8 8-6-16,-13 1-8 0,-12 5-4 16,-16-20-1-16,-5 4-4 0,-14-2-9 15,-3-1 2-15,-6-5 1 0,0 1 0 16,-6-4-2-16,3-7-7 0,-5-2 1 16,4-7-3-16,-4-4-5 0,1-8-5 0,3-11-4 15,4-9-2-15,2-5-8 0,0-4-8 16,-1-2 0-16,4-6-2 0,0-2-19 0,1-2-24 15,1-6-39-15,0-2-44 0,3-3-46 16,0-2-46-16,1-6-62 0,7 2-591 16,-11-13 286-16,7-1 188 0</inkml:trace>
  <inkml:trace contextRef="#ctx0" brushRef="#br0" timeOffset="102128.3567">25416 9547 60 0,'-2'-9'143'0,"2"0"-1"0,0-1-8 15,2 1-7-15,4-1-2 0,3-2-8 0,0 3-7 16,6-1-2-16,3-2-5 0,4 4-1 15,3 0-6-15,5 0-4 0,6-1-1 16,4 3 1-16,7 1 5 0,7 0-5 0,8 5-4 16,6 0-1-16,23 8-2 0,4 2-6 15,5 7 1-15,18 8-2 0,3 6-5 16,-3 2-7-16,-2 7-1 0,3 2-6 0,-2 1-4 16,-3 6 0-16,-4-2-4 0,-4 3 0 15,-5 0-8-15,-7 9-1 0,-3-4-3 16,-12 4 2-16,-14-10-4 0,-2 5-2 15,-8-5-1-15,-2 1-1 0,-4-3-1 0,-7-3-5 16,-6-7 0-16,-9-7-1 0,-3-5-6 16,-1-1 1-16,-2-3 0 0,-6-3-5 15,1-4-1-15,0 1-1 0,-6-3 0 16,1-2-2-16,0 2-1 0,-5-5-1 0,0 0-4 16,3-1-19-16,-3 0-26 0,-2 0-39 15,0-3-32-15,-4-3-50 0,4 6-44 0,-4-6-54 16,-6 6-598-16,-2-3 291 0,-5 2 192 15</inkml:trace>
  <inkml:trace contextRef="#ctx0" brushRef="#br0" timeOffset="102848.3288">25626 11544 98 0,'0'0'147'16,"2"6"-1"-16,-2-6-2 0,2 6-1 0,-2-6-4 15,6 6-7-15,-1-3-8 0,1 1-5 16,1 2-11-16,-1-3-5 0,5 2 1 15,1 1 0-15,6-3-2 0,0 1-5 16,6-3-5-16,3 1 0 0,7-2 1 0,2 0-5 16,8-2 2-16,11-3-7 0,2-3 1 15,1-1-1-15,22-4-4 0,0-6-2 0,1-3 0 16,-1-1-5-16,3-5-6 0,0-5-5 16,-2-1-5-16,-2-1-6 0,2-5-4 15,-5 1-4-15,1-2-5 0,-4 0-5 16,1-1-3-16,1 2-5 0,-6 4-4 0,1-2 1 15,-5 4-1-15,2 1-2 0,-6 2-4 16,-3 3 1-16,-6 4-1 0,-9 4-3 16,-2 1 2-16,-1 2-3 0,3 0-1 0,-9 1 1 15,2 1-2-15,-2 2 0 16,-1 0-3-16,-1-1 3 0,-2 1-2 0,0 0-1 16,-5 1 0-16,-1 0 4 0,-2 1 2 15,0 0 2-15,-5 0-5 0,-1-1 3 0,0 3 3 16,-4-1-6-16,-2 0 1 0,2 3-3 15,-4-2 1-15,0 0-1 16,-2 4-1-16,-1-2 0 0,-1-2-3 0,-2 4-4 0,0-1 6 16,-2 1-4-16,0 5-10 0,-2-9-13 15,0 4-21-15,-2 1-29 0,4 4-28 0,-9-7-30 16,7 4-40-16,-4-2-29 0,-2 1-40 16,-2-2-647-16,0 3 302 0,-6-4 199 15</inkml:trace>
  <inkml:trace contextRef="#ctx0" brushRef="#br0" timeOffset="103362.4719">25484 9168 1 0,'34'8'141'0,"0"2"-11"0,0-1-15 0,0 3-12 16,4 1-11-16,7 5-11 0,1 1-15 16,1 0-21-16,-1 4-47 0,-4-1-41 15,1 1-205-15,-3-2 84 0,-9-4 56 16</inkml:trace>
  <inkml:trace contextRef="#ctx0" brushRef="#br0" timeOffset="103899.2114">25141 9180 29 0,'0'0'75'0,"-6"-4"1"0,6 4-5 16,0 0 6-16,-6-2-1 0,6 2-4 16,0 0-1-16,0 0-2 0,0 0 4 0,0 0-4 15,-9 9 1-15,9-9 7 0,0 0 4 16,7 12-4-16,-1-6 3 0,2 0-3 15,3 0 0-15,3 1-8 0,10 2-2 16,4 3 0-16,7-2-4 0,15 4-5 16,21 8 3-16,7-2-3 0,11-1 2 0,4 5-8 15,2-2-1-15,1 1-3 0,-6 0-3 0,-3 0-7 16,-4-1-2-16,-9-3-4 0,-3 3-3 16,-17-7-2-16,-9-3-2 0,-9-1-6 15,-9-3-13-15,-1-1-15 0,-1 1-18 16,-6-2-17-16,-2-3-26 0,0 1-31 0,-6 0-38 15,-5-4-29-15,0 2-393 0,-6-2 190 16,0 0 126-16</inkml:trace>
  <inkml:trace contextRef="#ctx0" brushRef="#br0" timeOffset="104321.6721">25258 9269 32 0,'0'0'95'0,"-11"5"-5"16,11-5-5-16,0 0 2 0,0 0-5 16,0 0-4-16,26 5-5 0,-16-5 4 0,2 2 0 15,4-1-11-15,2-1 2 0,2 3-4 16,3-1-6-16,5-1-3 0,3 1-5 15,3 2 3-15,8 1-4 0,11 0 0 0,5 3 8 16,1-1-1-16,2 0 1 0,21 5-2 16,-1 3-7-16,2 0-1 0,-3 3-1 15,-1-1-2-15,0 4 1 0,4 2-5 16,-4-1-1-16,3 3 0 0,3 2-4 0,-2 2-2 16,-1 1-3-16,2-2-1 0,-1 3-2 15,0 1-4-15,-1 3 0 0,3-3-2 0,-4 2-3 16,-1 1 0-16,-4-1-1 15,-2 0-1-15,-6-2-1 0,-7-1 0 0,-4-1-3 16,-12-5 0-16,-9-4-3 0,-8-6-18 16,-6 1-21-16,0-5-22 0,-3 2-33 0,0-1-31 15,-6-3-33-15,1 0-454 0,-3-2 205 16,-2-1 135-16</inkml:trace>
  <inkml:trace contextRef="#ctx0" brushRef="#br0" timeOffset="105377.1855">27143 9616 25 0,'0'0'107'0,"4"-4"-9"15,-4 4-5-15,0 0 0 0,0 0 6 16,16 8 1-16,-8 0 3 0,5-1-2 16,4 5-4-16,4 1 0 0,5 3 1 0,5 4-3 15,7 2-4-15,2 3-5 0,17 4-5 16,1 4-5-16,-1 1-9 0,-2-2-3 15,-1 4-7-15,-9-5-2 0,-7-4-9 0,-2 1-4 16,-2 3-4-16,1-1 0 0,-7-2-2 16,2 3-1-16,-8-4 1 0,-3 0 0 15,-3-2-2-15,-4-3 1 0,0-1 2 0,-2 0-6 16,-1-1-2-16,-1 0 2 0,-3-3-3 16,-1-1-1-16,2-2-6 0,-4-1-1 15,1-2 1-15,1-2-4 0,-2 1-1 16,2-1-2-16,-2-1-3 0,0 0-1 0,0-3-1 15,0 1-3-15,0 0-5 0,0-1-4 16,0-1-4-16,-2 2 0 0,3-2 0 16,-3-4-2-16,5 6 1 0,-5-6 0 15,2 7-1-15,0-5-6 0,-2-2 0 0,0 0 0 16,0 0-3-16,2 6-1 0,-2-6 1 16,0 0 1-16,0 0 4 0,0 0-3 0,0 0 5 15,4 1-2-15,-4-1 3 16,0 0 2-16,0 0-3 0,0 0 3 0,0 0-1 15,0 0 1-15,10-7 0 0,-10 7 3 16,4-4 1-16,-4 4-1 0,5-4 2 0,-5 4-3 16,0 0 3-16,6-4-1 0,-6 4 1 15,5-3-1-15,-5 3-3 0,0 0-6 16,4-4-8-16,-4 4-9 0,0 0-2 16,0 0-3-16,0 0-12 0,0 0-5 0,0 0-8 15,0 0-13-15,8 10-16 0,-8-10-36 16,0 0-412-16,0 0 183 0,0 0 120 15</inkml:trace>
  <inkml:trace contextRef="#ctx0" brushRef="#br0" timeOffset="106149.0054">25190 9814 27 0,'14'4'73'0,"2"2"-5"0,-4-2-1 16,3 0-7-16,0-1-2 0,-2 1-1 16,1 1-7-16,2 1-5 0,0 1-8 15,1-1 1-15,0-1-4 0,0 2-4 0,-3-3-3 16,2 1-3-16,-4 1-1 0,-1-2-4 15,-2-2 15-15,1 2-13 0,-4 0 8 16,3-1-4-16,-3-1 3 0,0 1 1 0,1 0 2 16,-3 0-4-16,-4-3 2 0,13 1 0 15,-9 1 0-15,-4-2-5 0,10 3-1 16,-6-2-2-16,-4-1 2 0,12 1-6 16,-12-1 0-16,8 3-3 0,-4-1 1 0,-4-2 1 15,6 1-9-15,-6-1 6 0,0 0-5 16,9 2 4-16,-9-2-5 0,0 0 1 15,0 0 5-15,6 4-5 0,-6-4 3 16,0 0-1-16,0 0 1 0,0 0 6 0,9 0 10 16,-9 0 4-16,0 0 6 0,0 0 9 15,0 0-1-15,0 0-3 0,0 0 0 16,0 0-6-16,-28 0 8 0,9 0 2 0,-10 0 4 16,-5-1-7-16,-9-2-2 0,-14 0-5 15,-29-2-3-15,-12-2-4 0,-8 0-8 16,-4-1-11-16,0-2-23 0,6-2-24 0,11 4-40 15,13-3-41-15,19 1-480 0,18-2 203 16,13 0 135-16</inkml:trace>
  <inkml:trace contextRef="#ctx0" brushRef="#br0" timeOffset="107529.774">28094 10543 100 0,'-17'1'154'0,"6"-1"9"0,3 2-2 16,-4 1-6-16,0-2-4 0,4 0-7 16,-2 1-5-16,1 1-8 0,3-2-7 0,6-1-9 15,-11 5 12-15,11-5 6 0,0 5-1 16,0-5-3-16,19 5-10 0,4-3 1 15,18 2-10-15,14-2-3 0,36 4-5 16,13-2-3-16,10-1-4 0,28 1-8 0,6 2-5 16,-2-1-6-16,0 1-8 0,-2 0 0 15,-5 0-13-15,-26-3-2 0,-5 1-6 16,-7-2-9-16,-3-2-1 0,-9 2-2 16,-16 0-2-16,-11-2-6 0,-11 0 0 0,-2 0-3 15,-3-2-2-15,-4 2-2 0,-5-2 0 16,-1 0-3-16,-5 2 1 0,-1-1 2 0,-4-2-7 15,-4 3-1-15,0-1-4 0,-5-1 0 16,1 2 1-16,-2 0-1 0,-4-2-6 16,1 2 4-16,0 0-2 0,-3 0-1 15,-1 0 1-15,-1-2-2 0,-8 2 0 0,17 0 0 16,-10 0-1-16,-7 0 0 0,12 0 0 16,-12 0 0-16,0 0 0 0,12 0 2 15,-12 0-3-15,10 0 1 0,-10 0 0 0,8-2 3 16,-8 2-1-16,0 0-1 0,8 2 0 15,-8-2-2-15,0 0 7 0,0 0-15 16,0 0 10-16,0 0-3 0,0 0 1 0,0 0 1 16,0 0 2-16,0 0-1 0,0 0-1 15,0 0-4-15,0 0 1 0,0 0 0 16,0 0 4-16,0 0-2 0,0 0-1 16,0 0 0-16,0 0 4 0,0 0-4 0,0 0-1 15,-19 6-3-15,19-6 0 0,0 0-8 16,0 0 2-16,-7 1-2 0,7-1 3 15,0 0-3-15,0 0 1 0,0 0 0 0,0 0 1 16,0 0 3-16,-10 0 6 0,10 0-2 16,0 0-5-16,0 0 5 0,0 0-6 15,0 0 6-15,0 0-3 0,-6-9-2 0,6 9 2 16,-2-3 1-16,2 3-3 0,-2-9-1 16,2 9 5-16,0-7-2 0,-2 3 0 15,2 4 0-15,0-7 4 0,0 7-2 0,-2-8-2 16,2 8 5-16,0-6-3 0,0 6 4 15,-2-5-4-15,2 5 2 0,-3-6-2 16,3 6 0-16,0 0-4 0,-2-3 2 16,2 3 1-16,0 0 3 0,0 0 0 0,-15 10-3 15,11-2 3-15,0-1 4 0,2 3-2 16,0 0 1-16,-1 1-1 0,1 3 2 16,4-1 1-16,5 2 0 0,-3 0-3 0,4 0 1 15,3-2 1-15,6 3 0 0,-3-1-2 16,6-3 4-16,-1 1-2 0,2-3 1 15,0-1 0-15,1-1-4 0,-4-4 3 0,1-1 2 16,1 0 2-16,-2-6-4 0,-2-3 3 16,0 1-5-16,-5-2 3 0,0-3-3 15,-3 1 2-15,-2-4-2 0,-6 1-4 16,0 0 2-16,-6 0-1 0,-2 4 3 0,-5-4-1 16,-2 1-2-16,-1 4 2 0,-4 0 1 15,1 3-7-15,-2 0-18 0,2 4-23 0,-3 0-18 16,4 4-23-16,-2 1-26 0,1 4-38 15,3 1-35-15,0 1-46 0,4 3-635 16,2 0 296-16,-1-1 195 0</inkml:trace>
  <inkml:trace contextRef="#ctx0" brushRef="#br0" timeOffset="108216.3055">30543 11364 180 0,'-9'-11'214'0,"1"2"-11"16,4-3-19-16,2 1-8 0,4-1-18 0,2-1-13 16,2 2-11-16,7-1-13 15,0 1-10-15,6 2-11 0,2-1-9 0,2 4-7 16,5 1-1-16,-1 1-8 0,3 4-13 16,-2 2 1-16,1 1-3 0,-3 1-9 0,-6 4 0 15,2 1-1-15,-5 5 1 0,-9-1-7 16,-2 4 0-16,-6 4-4 0,-4 4-6 15,-4 2 1-15,-9 1-4 0,0-1-3 16,-4 1-1-16,2-3-2 0,-2 2-4 0,2-5 2 16,4-3-4-16,0 2-1 0,3-3 0 15,2-3 1-15,8 1 5 0,6 0-3 16,4 0-2-16,6 1 0 0,10 4 0 0,5-4-1 16,7 1-3-16,-2 0 0 0,8 0-2 15,3-4-1-15,-1 0 2 0,-3-1-1 16,-3-1 6-16,-1-3 2 0,-1-1 5 0,-6 0 2 15,-3-3-2-15,-1 1 1 0,-2 0 5 16,-6-2-5-16,-1 1 0 0,-2-1-1 16,-2-2-2-16,-3 2-1 0,0-3-11 15,0 4-21-15,-4-4-34 0,-2 1-47 0,-4-2-50 16,4 4-60-16,-4-4-70 0,0 0-628 16,0 0 305-16,0 0 202 0</inkml:trace>
  <inkml:trace contextRef="#ctx0" brushRef="#br0" timeOffset="110137.3876">25592 11468 30 0,'-10'-2'130'0,"10"2"-13"15,-7 7 6-15,3-1-11 0,2 2-8 16,2-1 0-16,0 0-6 0,2 4-5 16,2-4-9-16,3 5-3 0,1-3-10 15,4 2-8-15,6 2-4 0,0-2-8 0,6 0-18 16,3-1-41-16,9-3-56 0,0 1-372 15,3-2 148-15,-5-5 98 0</inkml:trace>
  <inkml:trace contextRef="#ctx0" brushRef="#br0" timeOffset="112046.9787">26612 10309 110 0,'-2'-5'178'15,"2"0"-13"-15,0 5-10 0,-2-9-16 16,-2 7-6-16,4 2-2 0,0 0-7 0,-17 13-4 16,8-1-3-16,1 1-9 0,-1 4-9 15,1 1-4-15,0 3-5 0,-1 0-6 16,4 0-9-16,3 4-4 0,2-5-4 16,2 5-4-16,8-1-3 0,0 1-9 0,7-1 1 15,6-4-6-15,2 1-10 0,9-3 4 16,0-3-5-16,3-3-4 0,-2-5-2 0,-3-4-2 15,0-3 3-15,-2-3 1 0,-3-4-3 16,-1-7 0-16,-6-7-3 0,0-4-2 16,-8-3-1-16,-8-6-3 0,-4 2-1 15,-6-7-4-15,-6-5-2 0,-8 4 0 0,-5 1-2 16,-15-10-4-16,4 11 2 0,0 10-1 16,2 3-3-16,3 6-2 0,-1 2 2 15,-1 3-2-15,7 7-3 0,0 1-11 0,4 4-14 16,3 2-17-16,3 6-17 0,0 2-25 15,8 3-24-15,0 3-15 0,6 1-17 16,2-2-12-16,2 2-10 0,6-1-8 0,2 3-424 16,6-4 202-16,3-2 134 0</inkml:trace>
  <inkml:trace contextRef="#ctx0" brushRef="#br0" timeOffset="112528.3222">27012 10208 236 0,'20'-15'42'0,"-4"2"11"0,-3 4 24 16,-2 1 19-16,-3 1 9 0,-1 1 2 15,-1 2-21-15,-2 2 8 0,-4 2 2 0,0 0 8 16,8 15 4-16,-8-3-6 0,0 7-4 16,0 2-4-16,-2 7-2 0,0 1-8 15,0 2-11-15,0-1-6 0,0 0-4 16,0 1-9-16,2-3-3 0,0-3-6 0,0-2-2 16,0-5-4-16,0-1 3 0,0-5-2 15,2-4-4-15,2-3-5 0,0-5-5 16,-4 0-2-16,9-11-2 0,-2-3-4 0,-1-5-2 15,0-3 0-15,4-6-4 0,1-7-3 16,2 1 3-16,4-5-3 0,-1 2-8 16,2 4 2-16,0 3 1 0,8-1-2 0,-3 5-2 15,1 5 2-15,1 0-2 0,2 3 1 16,-7 5 1-16,1 1-1 0,-7 6-1 0,2 4-2 16,-6-1 4-16,-4 6 0 0,-6-3-1 15,4 7-1-15,-10 2 2 0,-2 2 2 16,-7 6-2-16,-4-1 1 0,-4 3-2 15,-1 0 2-15,-2 1-1 0,4 2 2 16,-2-1-1-16,1 0 2 0,4 2-2 0,2-3 2 16,5 0 0-16,1 1 0 0,2 0-3 15,7 0 5-15,4-2 1 0,4 4-3 16,6-2-3-16,0 0 5 0,7 1-1 0,2-1-2 16,-4-4 0-16,0 1 2 0,0-3-2 15,-3-2-4-15,0-1 2 0,-2 0-9 16,-1-5-13-16,-3 2-26 0,-1-3-18 15,1 2-25-15,-2-1-33 0,-1-3-55 0,-3 2-510 16,0-2 233-16,-2-4 155 0</inkml:trace>
  <inkml:trace contextRef="#ctx0" brushRef="#br0" timeOffset="113491.7187">21730 10022 114 0,'-5'7'178'0,"0"3"-6"0,1 1-9 0,0 5-5 16,-2 0-7-16,2 3-8 0,0-1-13 15,-1 3-8-15,1-2-9 0,2 0-7 16,0-4-5-16,0 0-9 0,2-1 7 16,0-3 3-16,2-1 5 0,0-4-2 0,4-2-11 15,3-4-6-15,1-6-5 0,3-4-3 16,2-5-7-16,4-2-3 0,0-8-9 16,0 1-4-16,0-6-10 0,2-3-3 15,3-4-4-15,-3-1-5 0,-2 2-3 0,-2 5-6 16,-1 1-3-16,0 5-3 0,-6 3-2 15,0 2-2-15,1 5-3 0,-2 2-5 16,-3 3 0-16,0 2 1 0,1 7-1 0,-7 1 1 16,10 4 1-16,-4 3-2 0,-2 4-1 15,1 3-2-15,2 3-9 0,-3 5-18 16,-2 5-28-16,2 2-19 0,-2 1-33 0,-2 3-28 16,0-1-26-16,0 3-18 0,0-7-14 15,-2 2-13-15,0-3-497 0,-2-4 237 16,-4 0 157-16</inkml:trace>
  <inkml:trace contextRef="#ctx0" brushRef="#br0" timeOffset="114010.5798">21730 10233 18 0,'-10'-11'67'15,"8"1"-2"-15,0 1-6 0,6-2-4 16,6 3-5-16,0-4-3 0,6 5-6 16,6-5-4-16,1 3-4 0,3-3-3 15,6 4 0-15,-5-3-16 0,3 2-7 0,-4-1-12 16,2 3 4-16,-2-1 0 0,-3 0-3 15,-3 3 7-15,-4 1 8 0,1-2 9 16,-2 3 3-16,-2-3 4 0,-3 4 3 16,0 0 2-16,0 0 2 0,-2 2 12 0,-8 0 8 15,14 4-1-15,-10 1-1 0,3 1-7 16,-2 1-3-16,-1 1 2 0,0 2-1 0,0-1-4 16,-2 2-2-16,0 0-15 0,0 1 11 15,0-5-4-15,1 2 2 0,-1-2 6 16,-2-1 2-16,2 0 3 0,-2-2-3 0,0-4-3 15,0 0-3-15,0 0-3 16,0 0-4-16,0 0-1 0,-13-17-2 0,13 8-3 16,0-3-3-16,2 2-2 0,2-4-3 0,1 1-1 15,1 1-5-15,2-1-1 0,1 4 5 16,2 0-8-16,-3 1 3 0,0 0 0 16,4 5-6-16,-4-1 5 0,0 4 0 15,2 0 0-15,1 0-2 0,0 2-2 0,2 0 6 16,-1-2-3-16,0 2 8 0,4-1 9 15,-4 2 9-15,1-3 9 0,0 0 13 16,0-3 3-16,-1 0 3 0,1-3 1 16,2-2 1-16,-5-1-3 0,3-1-5 0,-4-3-4 15,1 0-5-15,-1-1-5 0,-3-1-7 16,0 1 0-16,0-3-5 0,1 3-8 0,-3 0-10 16,-1 4-14-16,1-2-23 0,-2 4-28 15,2-2-34-15,-2 4-23 0,2 2-18 16,0 1-20-16,-4 3-19 0,0 0-410 15,0 0 198-15,11 9 130 0</inkml:trace>
  <inkml:trace contextRef="#ctx0" brushRef="#br0" timeOffset="114129.2278">22588 9876 26 0,'3'6'53'15,"-1"0"3"-15,0 0 3 0,0 0 8 0,-2 0-3 16,2 1 2-16,-2 4-3 0,0-4-1 16,2 2-7-16,-2 2-10 0,-2-1-4 15,2 1-7-15,2-1-15 0,-2 1-31 0,0 1-29 16,0-3-183-16,0 1 76 0,0-1 51 15</inkml:trace>
  <inkml:trace contextRef="#ctx0" brushRef="#br0" timeOffset="114341.0289">22663 9901 145 0,'18'-8'177'0,"2"-1"-7"0,3 4 0 15,1 0-5-15,-2 2-7 0,2 3-5 16,1 0-13-16,-1 3-6 0,-4 2-7 15,-2 0-4-15,-4 5-6 0,-3 0-6 0,-9 1-6 16,-2 5-7-16,-8-1-9 0,-9 4-10 16,-9 0-6-16,-10 5-8 0,-6 0-7 15,-23 6-21-15,-4-4-30 0,0-2-44 0,-5-4-49 16,-3 1-55-16,0-9-77 0,8-5-469 16,8-5 234-16,-5-2 154 0</inkml:trace>
  <inkml:trace contextRef="#ctx0" brushRef="#br0" timeOffset="115193.0234">11332 11654 167 0,'6'8'159'16,"0"0"-4"-16,0 0-5 0,0-1-3 15,-2 1-10-15,0-3 1 0,0 1-3 16,0-2 2-16,0 0 4 0,-4-4-2 0,0 0-3 15,22-18-7-15,-9-1-2 0,3-7-8 16,4-6-11-16,-2-9-8 0,2-1-11 16,-4-1-10-16,1-3-7 0,-4-2-8 0,2 2-5 15,-5 1-7-15,-1 7-6 0,0 2-4 16,-3 3-7-16,-2 9-2 0,2-1-5 16,-2 6-2-16,1 0-6 0,-1 5-1 15,4 3-3-15,-1 5 1 0,4 4-2 0,-1 5-3 16,0 4-1-16,6 2-2 0,-2 5-10 15,1 2-11-15,0 2-16 0,0 1-27 0,-3 5-20 16,4 1-27-16,-2 2-26 0,-2 0-23 16,0-2-18-16,-4 0-10 0,0-3-6 15,-1 2-7-15,-3-6-417 0,-4-1 207 16,0-2 136-16</inkml:trace>
  <inkml:trace contextRef="#ctx0" brushRef="#br0" timeOffset="115709.0199">11627 11509 60 0,'-7'-3'101'0,"3"-3"-11"0,4-1-13 16,4-1 1-16,5-4-11 0,3-3-6 16,8 0-3-16,0 0-9 0,8-4-6 0,1 2-5 15,1 1-8-15,4 2-18 0,-2-2-16 16,-1 1-11-16,1 2-12 0,-2-2-3 16,-5 5-3-16,-3-1 5 0,1 2 3 15,-8 2 8-15,2 1 14 0,-3-1 11 0,-1 2 8 16,-4 2 6-16,1 1 15 0,-2 2 16 15,-8 0 0-15,16 5 9 0,-12 4-1 0,2-4 4 16,0 5 0-16,-1 0-5 0,-1 4 4 16,0-1-3-16,-2 3-1 0,-2 2-1 15,2-4 1-15,-4 4-1 0,0-4-4 16,-4-2-3-16,-1 1 0 0,-1-3-3 0,0-2-5 16,-4-3 2-16,2-5-8 0,-2-1 2 15,-2-5-8-15,4-4-4 0,0-3-3 16,1-2-4-16,5-1-2 0,2 2-1 15,2-2-2-15,2 1-4 0,4-1-1 0,1 2-1 16,3 4-1-16,3 0-5 0,2 2 2 16,-1 3 2-16,6 3-2 0,-1 0-4 15,-1 4 5-15,4 1-1 0,1 1 1 0,-2 1-2 16,-2-2-2-16,5 3 0 0,-6-4 3 16,2 2 9-16,-3-4 14 0,0 1 10 15,0-2 5-15,-1-3 2 0,0 0 2 0,-4-3-1 16,-2-3-5-16,1-1-5 0,-2-3-3 15,-1 1-8-15,-2 0 1 0,1-3-2 0,-3 1-3 16,0 0-5-16,-2 0-16 0,0 3-14 16,0 0-28-16,0 2-28 0,1 2-31 15,1 0-30-15,-1 0-16 0,1 3-13 16,0 2-19-16,2 2-417 0,-6 1 202 0,0 0 133 16</inkml:trace>
  <inkml:trace contextRef="#ctx0" brushRef="#br0" timeOffset="115842.0731">12758 11396 92 0,'0'18'88'0,"0"1"-2"0,0-1-28 16,0-3-25-16,0-2-32 0,0-3-32 0,0-3-81 16,-2-2 38-16,2 0 26 0</inkml:trace>
  <inkml:trace contextRef="#ctx0" brushRef="#br0" timeOffset="116038.8692">12758 11294 46 0,'8'-13'130'0,"0"0"6"0,2 2 5 16,3 1-4-16,2 0-2 0,6 1-3 15,2 1-6-15,0 5-4 0,5-2-2 16,-7 5 1-16,3 2-1 0,-6 2-4 0,2 4-5 16,-6 3-2-16,-5 0-9 0,-5 5-8 15,-8 2-2-15,-9 1-10 0,-9 5-9 16,-7-3-6-16,-9 2-8 0,-4-3-26 15,-3-6-31-15,-1-3-37 0,4-1-41 0,1-8-50 16,5-4-62-16,-6-5-475 0,-1-9 226 16,1-4 149-16</inkml:trace>
  <inkml:trace contextRef="#ctx0" brushRef="#br0" timeOffset="122886.0308">30217 6779 207 0,'0'0'217'0,"-2"-9"-19"0,2 9-14 16,-2-4-12-16,2 4-2 0,0 0 0 15,0 0-5-15,0 19-10 0,2-4-6 16,0 2-7-16,2 8-8 0,-2 2-14 0,3 1-7 16,-3 3-10-16,2 5-9 0,-4 3-10 15,2-1-7-15,0-5-7 0,-2 0-7 0,0 2-1 16,2-3-12-16,-4 0-3 0,2-3-5 16,0 2-12-16,0-7-22 0,-2-1-28 15,2-2-30-15,-2-4-32 0,2 0-41 0,0-3-43 16,-2-1-54-16,0-4-585 0,4-2 274 15,-2-2 181-15</inkml:trace>
  <inkml:trace contextRef="#ctx0" brushRef="#br0" timeOffset="133710.8426">26780 2619 123 0,'0'-6'170'0,"2"0"-14"0,-2 3-12 16,0 3-17-16,0 0-9 0,0 0 1 0,0 0-9 15,2 23-14-15,-4-6-7 0,2 6-7 16,-2 6-9-16,-1 8-5 0,1 1-5 15,-4 6-6-15,2 4-3 0,-2 3-2 0,-3-2-4 16,2-2-6-16,-1-2-4 0,0-5-2 16,0-2-5-16,-4-1-2 0,6-5-5 0,-4-5-16 15,3-3-13-15,1-1-16 0,2-4-12 16,0-1-10-16,1-8-13 0,6-1-19 16,1-3-17-16,4-9-5 0,9 0 5 15,7-9 8-15,9-3-9 0,7-6 10 16,0-2 10-16,5-1 7 0,11-9 9 0,-10 8 8 15,-6 3 12-15,-2 3 8 16,-6 1 9-16,-4 5 12 0,-8 1 9 0,0 0 9 0,-6 3 6 16,1 2 7-16,-2 1 0 0,-6 2 2 15,-1 2 2-15,-4 0 2 0,-2 2-2 16,0 0 1-16,-17 12 2 0,2-3-4 16,-2 0 5-16,-5 2-6 0,4 0 6 0,1 0-7 15,-2-1-2-15,2 2-3 0,2-4-4 16,2 4-1-16,1-1 2 0,2-1-2 0,0 6-6 15,4-4 0-15,4 6 5 0,2-1-5 16,2 2 3-16,2 4-8 0,5 0 8 16,2 2 2-16,1 2-4 0,3-1-14 0,0 1-15 15,2-2-18-15,-1-1-16 0,0-5-22 16,2 0-16-16,2-4-289 0,1-2 130 16,0-2 85-16</inkml:trace>
  <inkml:trace contextRef="#ctx0" brushRef="#br0" timeOffset="134197.1718">27673 3210 46 0,'6'-10'134'0,"-2"2"3"0,1 1-8 0,-3 4-4 0,0-2-13 15,-2 5-13-15,2-4-15 0,-2 4-1 0,0 0-3 16,0 0-1-16,-2 27 4 16,2-10-10-16,-2 3-3 0,0 0 2 0,0 1-6 15,2 0-12-15,-3 0-5 0,1 0-1 16,2-3-6-16,0-1 2 0,0-4 6 0,0-2 7 15,0 1 16-15,0-7 1 0,2-1-11 16,-2-4-7-16,0 0-4 0,7-19-7 16,-3 1-8-16,2-7-2 0,3-11-5 15,1 1-4-15,3-7-7 0,4-2-1 16,0 0-3-16,4 5-1 0,0-2-8 0,5 5-1 16,-1 4-3-16,-2 5-1 0,3 4 0 15,-3 2-1-15,3 5-2 0,-6 3-4 16,4 5-12-16,-5 5-5 0,0 0 2 0,-2 6-1 15,0 0-1-15,-2 5-2 0,-3 1 0 16,-1-1 2-16,-3 4 2 0,1 1 0 0,-5-1 4 16,-1 0 1-16,-1 3 1 0,0-2 6 15,-2 0-7-15,0 1 7 0,-2 1-2 16,0-2 7-16,-1 2-8 0,3 0 7 16,-2 1-1-16,2 0 2 0,0 2-2 0,5 1 1 15,-1 5 4-15,0-2-2 0,2 3 4 16,0-2-4-16,0 1 5 0,-1 1-3 15,2 0-1-15,-3 0 4 0,-2-3-2 0,0 1-1 16,-4-2-1-16,0 4 25 0,-7-2-14 16,-2-2-23-16,-5 6-29 0,-4-5-41 15,-3 0-37-15,-5-3-38 0,-3-3-394 16,-5-2 188-16,-10-3 124 0</inkml:trace>
  <inkml:trace contextRef="#ctx0" brushRef="#br0" timeOffset="135060.765">25992 3888 91 0,'10'2'177'0,"12"1"-13"0,16 2 1 16,17 0-9-16,38 1-11 0,42 3-7 16,25 5-8-16,22-5-8 0,58 4-2 0,8 3 1 15,7-2 7-15,5-2-2 0,-3 2-7 16,-4 1-7-16,-60-3-12 0,-9 1-11 15,-15 0-6-15,-15-3-11 0,-16 1-7 0,-39-3-12 16,-12-1 2-16,-21-1-5 0,-15-2-1 16,-11-2 4-16,-8 1-2 0,-5-1 8 15,-3 0-2-15,-6 0-4 0,-4-1-6 16,-6 2-7-16,-6-3-1 0,-2 0-1 0,0 0-6 16,0 0-3-16,0 0-1 0,-26-6-4 15,16 2-2-15,2 1 1 0,-6-1-3 0,4-4-3 16,-3-1-5-16,-1-4-6 0,-2-5-5 15,2-6-6-15,2-7-7 0,-4-10-5 16,6-4 0-16,-1-6-8 0,1-25-4 16,1-8-11-16,3-7 5 0,4-9-4 0,-1-3 9 15,6-24-2-15,-1 1 3 0,4 0 0 16,1 2 2-16,-1 21 5 0,-2 3 1 0,3 3 2 16,-3 6 5-16,4 3 6 0,-4 6 2 15,0 15 1-15,0 10 5 0,-1 2 4 16,0 9 8-16,-1 4 4 0,-2 2 0 15,2 7-3-15,-4 3-2 0,2 3-2 0,-5 1-7 16,-2 5 5-16,-3 4-1 0,-5 0-2 16,-4 7 1-16,-6 2-4 0,-7 4 0 15,-12 3 2-15,-5 2 0 0,-14 3 0 0,-31 4 0 16,-3 1-1-16,-7-3-2 16,-4 0 2-16,-6 0-1 0,-5-5-4 0,-26-1 3 15,-3-6 3-15,-5-1-2 0,3-2-2 16,1-7-5-16,1 1 3 0,9-2-1 0,5 0 1 15,3 0-2-15,27 2 3 16,0-1-2-16,5 1-1 0,0 3 2 0,5 1 0 16,5 0 0-16,2 1-2 0,18 4 3 0,10 0-1 15,9 3 1-15,4 0 0 0,4 2-2 16,6 1 0-16,2 0-1 0,4 1 0 0,3 2 1 16,-3 0-3-16,5 3 2 0,2 1 0 15,-1 5 1-15,3 1-2 0,-2 10 5 16,2 0-5-16,-1 6 5 0,0 9 2 15,-4 22 1-15,1 4 0 0,3 8 0 0,2 12 4 16,4 6 0-16,-1 22 3 0,1 8 4 16,3 7-1-16,0-1 3 0,1 2 0 0,-2-1-3 15,4-4 2-15,2-21 1 0,-7 18-4 16,2-3 4-16,2-21 7 0,-1 0-4 16,0-2 0-16,0-4 3 0,2-5-3 15,0-7 0-15,1-14-4 0,0-14 1 0,3-4-6 16,0-10 4-16,1-6-1 0,1 0-2 15,2-6 2-15,-2-3-2 0,2-4-2 16,0 0-14-16,0-2-24 0,0-3-37 0,-2-2-43 16,-1-1-53-16,3-3-45 0,-5 0-682 15,1-3 303-15,0-2 199 0</inkml:trace>
  <inkml:trace contextRef="#ctx0" brushRef="#br0" timeOffset="185049.3241">3869 5398 1 0,'-11'3'148'15,"1"0"0"-15,-3 3-16 0,0 4-2 0,-1 5-4 16,-4 4-4-16,2 4-2 0,-1 3-12 16,-1 5-4-16,2 7 1 0,-2 1-8 15,4 4-9-15,1-1-7 0,5-2-4 16,1-4-7-16,5 2-9 0,4-7-5 0,3-5-5 15,3-1-2-15,5-4-6 0,5-4 0 16,6-8-4-16,2-3-5 0,1-6-1 0,3-6-3 16,6-7-4-16,-3-2-3 0,-1-4 8 15,0-8-3-15,-4-4 2 0,-7-5-1 16,-5-3 3-16,-6 2-6 0,-6-4 1 16,-8 1-1-16,-10-6-1 0,-4 4-2 0,-10 2-2 15,-13-4 0-15,-3 13-2 0,2 9-5 16,-5 7-1-16,-4 5-3 0,3 5-1 15,-1 5 0-15,3 5-22 0,-3 5-19 0,3 3-27 16,5 4-35-16,13 4-38 0,4 5-53 16,6 1-503-16,10 0 234 0,2 0 154 15</inkml:trace>
  <inkml:trace contextRef="#ctx0" brushRef="#br0" timeOffset="185682.1879">3646 7102 2 0,'-6'-6'176'0,"-2"2"-7"15,0 2-12-15,-4 0-6 0,2 2-10 16,0 6-3-16,-5 2-8 0,0 7-6 0,0 2-5 16,-2 8-5-16,4 1-8 0,1 2-5 15,1 1-9-15,5 1-9 0,3-3-9 16,3 1 0-16,5-4-6 0,4 3-2 0,1-6-5 15,6-3-5-15,4-3-4 0,1-5 1 16,5-3-1-16,-2-7-11 0,4-5 4 16,2-3-2-16,-1-4 4 0,-3-4 10 0,0-4-1 15,-7-4 3-15,-5 0 2 0,-3-3 1 16,-6 0-4-16,-5-1-3 0,-5-2-3 16,-6-6-5-16,-6 7-8 0,-8-4-5 15,-8 3 0-15,-4 7-4 0,-3 2-5 0,0 3-5 16,4 8 1-16,-1 1-10 0,4 6-15 15,3 0-20-15,0 3-22 0,6 4-27 0,2 4-21 16,5 3-26-16,7 2-26 0,3 4-37 16,3-1-35-16,4 5-581 0,6 4 272 15,1 0 179-15</inkml:trace>
  <inkml:trace contextRef="#ctx0" brushRef="#br0" timeOffset="186212.173">3251 9118 98 0,'-5'-8'202'0,"3"-1"-6"15,0 4-14-15,0 0-10 0,0-1-13 16,0 2-6-16,2 4 4 0,0 0 2 16,0 0-5-16,4 20-7 0,0-2-4 15,3 5-4-15,-3 6-11 0,4 5-6 0,-1 5-11 16,1 10-10-16,3-2-7 0,-5 2-10 15,2 1-7-15,2-2-8 0,-4-6-5 0,0-3-6 16,-2 1-8-16,0-1-3 0,0-4-13 16,-4-4-19-16,2 0-27 0,-4-4-28 15,2-6-35-15,-2-1-40 0,2 0-30 16,0-3-42-16,-2-6-31 0,4-3-572 0,0-2 268 16,-2-5 178-16</inkml:trace>
  <inkml:trace contextRef="#ctx0" brushRef="#br0" timeOffset="193538.1855">14729 6010 69 0,'0'0'135'0,"0"0"2"0,6-1-2 15,-6 1-2-15,0 0-3 0,0 0 0 16,0 0-4-16,0 0-3 0,0 0-5 0,0 0-10 16,0 0-3-16,0 0-5 0,0 0-4 15,0 0-4-15,0 0-4 0,0 0-7 16,0 0-8-16,0 0-3 0,0 0-7 15,-8-12-5-15,8 12-2 0,0-11-2 0,0 4-6 16,0 1-1-16,0-1-6 0,2 0-8 16,-2-1-2-16,0-1-2 0,0 1 0 0,0 0-5 15,0 2 1-15,2 1-5 0,-2-1 0 16,0 0-3-16,0 6 0 0,0 0-2 16,0 0-1-16,0 0 3 0,4 15-4 15,1-1 5-15,-3 5-1 0,2 3-2 0,-1 3 2 16,1 5-1-16,0-1-1 0,0 6 0 15,0 1-3-15,3 0 1 0,-3 0-1 16,2 0 5-16,-2-1-5 0,0 1-3 0,3-5 1 16,-2-3-1-16,-1 3 0 0,0-5 1 15,0 1-1-15,0-2-2 0,0-4 3 16,-2-2-3-16,0-2 0 0,0-2-1 0,1 1-1 16,-3-6 0-16,4 3 1 0,-4-2-1 15,3-2-9-15,-3-4-10 0,2 3-16 0,-4-4-25 16,2-4-20-16,-3 8-25 0,3-8-23 15,-4 5-29-15,4-5-8 0,-5 5-12 16,5-5-18-16,-6 3-469 0,6-3 224 16,-2 6 148-16</inkml:trace>
  <inkml:trace contextRef="#ctx0" brushRef="#br0" timeOffset="197303.6653">14416 11790 3 0,'0'0'109'15,"0"0"-11"-15,0 0-8 0,0 0-1 16,-2-6-12-16,2 6-2 0,0 0-2 0,0 0-6 16,0 0-3-16,-6-3 1 0,6 3-3 15,0 0-8-15,-8-3-2 0,8 3 7 16,0 0-14-16,-12 0 3 0,12 0-3 0,0 0-1 15,-14 3 0-15,8-1-2 16,6-2-2-16,-13 6 1 0,6-5-2 0,-1 3-4 16,1 1-3-16,-1 1-3 0,0 1 1 0,0 3-6 15,0 1 1-15,0 1-6 0,0 3 3 16,2-2-4-16,1 5-1 0,1-1-5 16,0 1 3-16,2 2-4 0,0 0 1 0,-1 0-4 15,6-1-2-15,-1 2 1 0,2-4-1 16,2 4-2-16,3-2 0 0,1 0 1 15,0-2-3-15,4-2 3 0,-2 1 1 16,5-2-4-16,0-3 0 0,2 1 2 0,1-5-3 16,2-2-1-16,0-1-2 0,1-2 4 15,1 1-10-15,0-6 1 0,4 0-2 0,0-2-4 16,-3-1 4-16,3-1 0 0,-5 0 3 16,2-4 0-16,-4 1 1 0,1-5-4 15,-4 2 3-15,2 0 4 0,-5-2 1 16,-1-2-1-16,-1 0 1 0,-2-2 3 0,-3 0 0 15,-4 0 4-15,0 0 4 0,0 0-1 16,-6-1 4-16,0 0 3 0,-2 3-1 0,-2-3 6 16,-2 4 2-16,-5 0 4 0,-2 1-1 15,-2 4 1-15,-2 1 0 0,-2 2-6 16,-3 1 1-16,-1 3-2 0,0 2 0 16,-2 2-2-16,-3 2-6 0,0 0-1 15,-1 4 1-15,-3-1-6 0,4 3 3 0,2 1-3 16,-1 1-2-16,3 0-8 0,1-3-15 0,1 4-11 15,6 1-11-15,-2-5-14 0,4 3-18 16,3 0-9-16,0-3-18 0,2 0-15 16,3 2-17-16,-2 0-354 0,3-4 165 0,0 2 109 15</inkml:trace>
  <inkml:trace contextRef="#ctx0" brushRef="#br0" timeOffset="203378.1543">25038 5967 25 0,'0'0'37'0,"0"0"-3"0,0 0-3 0,0 0-4 16,0 0-2-16,0 0 1 0,0 0-6 15,0 0 1-15,0 0 2 0,0 0-2 16,0 0 1-16,0 0 1 0,0 0 1 15,0 0 0-15,0 0-1 0,0 0 2 16,-7 11 1-16,7-11 4 0,0 0-9 0,0 0 1 16,0 0-3-16,0 0 4 0,0 0-1 0,0 0 0 15,0 0-1-15,-4 3-2 0,4-3 0 16,0 0 0-16,-5 4-2 0,5-4-5 16,0 0 4-16,-4 6-1 0,4-6-3 15,-4 4 2-15,2-1-1 0,2-3-1 0,-4 5 2 16,4-5 0-16,-6 6-1 0,6-6 0 15,-4 5 1-15,4-5 3 0,-4 3 4 16,4-3-8-16,-6 5-1 0,4-2-3 16,2-3 3-16,0 0 0 0,-4 4-1 0,4-4-1 15,-4 5 1-15,4-5 2 0,0 0-7 16,0 0 7-16,-2 5 1 0,2-5 0 0,0 0 6 16,0 0-6-16,0 0 7 0,0 0-2 15,0 0-2-15,-2 5-5 0,2-5 1 16,0 0 8-16,0 0-8 0,0 0 6 15,0 0 4-15,0 0-7 0,0 0-3 0,0 0 0 16,0 0-1-16,-2 4 1 0,2-4-9 16,0 0 6-16,0 0-2 0,0 0 3 0,0 0 1 15,0 0-3-15,0 0 6 0,0 0-7 16,0 0 5-16,0 0 0 0,0 0-1 16,0 0-1-16,0 0-5 0,0 0 3 15,0 0 3-15,0 0 2 0,0 0 3 0,0 0-2 16,0 0-5-16,0 0 0 0,0 0 2 15,0 0 4-15,0 0 3 0,-2 6 4 16,2-6 1-16,0 6 5 0,0 1 8 0,0 3 5 16,-2 3 5-16,0 8 5 0,-5 6-2 15,1 7-4-15,-3 5-4 0,1 7 4 16,-1 4 0-16,1 0 1 0,0-1 0 0,-1 1 1 16,4 1-4-16,1-7-1 0,2-1-2 15,2-1-1-15,0 1-3 0,2-4-5 16,2-2-1-16,-2-1-5 0,4-5-1 15,-2-5-2-15,-2 1-2 0,0-6-2 0,2-2-3 16,-2-2-1-16,0 0 0 0,0-2-6 16,0-1 5-16,0-3 1 0,-2-1-1 15,2 0-4-15,1-3 1 0,-1-1-7 0,-2-3-3 16,0-3-8-16,2 6-12 0,-2-6-14 16,0 0-19-16,0 0-13 0,0 0-24 15,0 0-27-15,0 0-23 0,13-12-27 0,-9 6-25 16,0 2-435-16,1-5 212 0,-1 4 141 15</inkml:trace>
  <inkml:trace contextRef="#ctx0" brushRef="#br0" timeOffset="222608.6319">14816 5998 29 0,'0'0'117'0,"0"0"0"0,-2-3-5 0,2 3 5 16,0 0-7-16,0 0-4 0,0 0-4 15,-8-3-16-15,8 3 2 0,0 0 1 16,-16 3-4-16,10 0-6 0,-2-1-5 0,2 4-7 16,-5-1-2-16,3 1-6 0,-3 5 1 15,0-3-7-15,3 3-3 0,0 2 1 0,-4 0-3 16,6 2 0-16,0 6 1 0,0 0-1 15,0 2 2-15,1 2-3 0,3-3-4 16,0 6-5-16,0-3 1 0,4 1-3 16,0-2 2-16,0 3-4 0,3 0-1 0,1-3-6 15,2 1 1-15,2 0 1 0,2 0-1 16,2 0-2-16,3-1-3 0,2-3-1 16,-2-2-1-16,5-4-3 0,-4 1 1 15,6-6 0-15,-1-2-2 0,3-2-1 0,-6-2-1 16,4-4 2-16,1-4-1 0,1-2 4 15,-4-2 2-15,4-2-1 0,0-6-2 0,-3-2 2 16,1-3 0-16,-6-4 0 0,2 0 0 16,-4-2-4-16,-3-3 1 0,-3-3-4 15,1 1 2-15,-4 0 2 0,-3 1-5 16,-2 1 2-16,-4-3-1 0,-2 2-1 0,0-1 2 16,-5 0 3-16,-4 1-3 0,0 3-2 15,-5 1 2-15,-2 1-4 0,-3 5-1 0,0-1-2 16,-5 6 1-16,-1 1-2 0,-3 3-3 15,2 4 0-15,-1 4-1 0,-1 3 2 16,-2 2-2-16,-5 5 0 0,3 2 0 16,3 3-1-16,1 5-4 0,2-2-2 0,1 5-8 15,3 3-10-15,4-1-12 0,0 1-11 16,10-1-15-16,-1 0-18 0,4 2-24 16,3 0-28-16,4-2-52 0,-1-1-42 0,6 0-513 15,-1-3 251-15,0-1 165 0</inkml:trace>
  <inkml:trace contextRef="#ctx0" brushRef="#br0" timeOffset="232588.281">15943 9157 91 0,'2'-4'109'0,"-2"-2"-2"0,2 3-1 16,-2 3-2-16,0-6-5 0,0 6 1 16,0 0-1-16,0 0 6 0,0 0-4 15,0 0 1-15,-4 21-2 0,-2-4-5 16,2 8 1-16,0 3-5 0,-2 8-9 0,0 3 0 16,2 1-3-16,0 2-5 0,-1-2-2 15,3-3 1-15,0 1-3 0,2-5-6 0,-2-2-3 16,2-1-4-16,0-3-4 0,2-5-3 15,-2-1-5-15,0-1-5 0,2-4-4 16,-2 2-5-16,0-5-3 0,0 1-7 16,0-3-10-16,0-1-8 0,0-1-24 0,0-1-23 15,0-3-29-15,-2 3-32 0,2-4-23 16,0-4-23-16,-2 6-19 0,2-6-458 16,0 0 214-16,0 0 140 0</inkml:trace>
  <inkml:trace contextRef="#ctx0" brushRef="#br0" timeOffset="236863.2838">23708 9157 91 0,'0'-10'88'0,"-2"7"-3"0,2 3-6 0,0-6-4 16,0 6-4-16,-4-7-6 0,2 2-2 16,2 5-4-16,-7-7 0 0,5 6-6 0,-2-4 2 15,4 5-4-15,-10-3-7 0,4 0 6 16,6 3-1-16,-12-1 0 0,12 1-2 15,-16 4-1-15,7-2 0 0,-1 2-1 16,-3 1-4-16,0 2 0 0,3 3 0 0,-4 1 0 16,4 3-1-16,0 3-5 0,-1 4 0 15,3 2-1-15,1 2-5 0,3 1-2 0,0-1-3 16,4 3 1-16,2-1-1 0,4 0-5 16,3-1-2-16,4 1 0 0,3 0-5 15,2-2 5-15,2-2-7 0,2-4 1 16,3-1 0-16,1 0 1 0,1-5-4 0,-4-2-1 15,5-1 1-15,-3-2 0 0,1-3-1 16,-1-1-3-16,1-2-1 0,-4-2 1 16,2-2-4-16,-1-2 4 0,1-3-2 0,-4-3 2 15,0-3-2-15,-3-2 4 0,0-2-3 16,-5-4 0-16,-1-1 0 0,-3-3-1 16,-4-1 1-16,-2-1 2 0,-4 1-1 0,-2-3 0 15,-2 1 3-15,-2-3-1 0,-5 3 3 16,0-2 1-16,-4 6-3 0,1-1 1 0,-4 5-2 15,-3-1-2-15,4 5 1 16,-4 3-1-16,-1 3 1 0,1 1-2 16,2 2-1-16,0 2-1 0,-1 2 1 0,4 0-6 15,-4 3-7-15,3 0-4 0,2 3-15 0,0-1-10 16,3 2-17-16,0 2-16 0,2-1-17 16,0 0-11-16,3 1-14 0,1 0-28 15,1 0-309-15,3 1 154 0,0-1 101 16</inkml:trace>
  <inkml:trace contextRef="#ctx0" brushRef="#br0" timeOffset="240211.8763">29123 9513 83 0,'0'0'137'0,"-17"0"-5"0,8 2-13 0,-2 2-1 15,-1 2-6-15,-2 3 0 0,-6 4-6 16,3 3-7-16,-4 3-3 0,2 4-10 16,-3 3-4-16,4 0-7 0,1 4-10 0,0 1 4 15,6-2-14-15,1 2-1 0,4-4-1 16,2 3-7-16,6-3-3 0,2-1-3 15,2-1-5-15,6 5-1 0,5-6-2 16,5-1-5-16,0-2 1 0,4-3-8 0,6-2 7 16,2-4 3-16,2-3 10 0,2-4 4 15,-4-5-12-15,4-2 3 0,2-5 1 0,-1-5 4 16,-4-3 0-16,3-4 1 0,-6-5-4 16,-2-3-2-16,-7 0 0 0,-4-4-5 15,-8-1 1-15,-3-2-5 0,-8 0-2 16,-2 3-4-16,-4-5-1 0,-7 2-1 0,-2 2-4 15,-8-3 2-15,-3 4-5 0,4 7-3 16,-4 3-9-16,-2 2-8 0,1 4-19 0,-1 5-13 16,3 1-17-16,-3 3-31 15,8 3-22-15,-2 3-17 0,-1 0-26 0,6 5-15 16,0-1-16-16,0-1-385 0,2 3 194 16,5-1 128-16</inkml:trace>
  <inkml:trace contextRef="#ctx0" brushRef="#br0" timeOffset="243784.2963">3687 5803 87 0,'0'0'135'0,"8"-3"-2"0,-8 3-3 0,8-2-10 15,-4 1-8-15,-4 1-10 0,12-5-10 16,-2 4-10-16,0-5-9 0,8 0-4 0,-1 0-10 16,8-3-3-16,4-4-1 0,3 0-11 15,2-3-3-15,9-4-7 0,16-9 2 16,-7 4-5-16,-7 5 0 0,1-4-6 16,-3 4-3-16,-5 0-1 0,-8 5 0 0,-7 2 7 15,-2 3 7-15,-2-1-2 0,-7 3-5 16,-6 3-1-16,-8 1-6 0,2 4-3 0,-26 1-2 15,-4 7 0-15,-17 9 1 0,-24 12 2 16,-12 3-2-16,-29 14 1 0,-4 0 1 16,-1 3-2-16,0 0 6 0,12-4 3 15,10-4 0-15,20-10 2 0,21-10-1 16,11-4-4-16,11-4 0 0,5-3-4 0,6 0-4 16,0-3 1-16,12-1 1 0,6-4-2 15,3-2-2-15,0 0 1 0,51-14-4 16,-3 1 2-16,21-6-4 0,3-2-2 0,0 2 0 15,-8 4-6-15,-14 3 3 0,1 4-3 16,-9 4-1-16,-5 1-2 0,-5 6-5 0,-6 1 6 16,-4 10 2-16,-7 1 0 0,-7 8 0 15,-6 4 0-15,-4 9 0 0,-6 2 2 16,-7 8 1-16,-2 1-1 0,0-3 1 16,0-5-2-16,2-2 0 0,5-4-3 0,-1-3 1 15,3-3-6-15,3-1-2 0,3-1-12 16,2-4-14-16,4 0-21 0,3 1-13 15,4-2-26-15,3-1-17 0,1 0-24 16,2 0-16-16,4 2-383 0,0 0 182 0,0 2 120 16</inkml:trace>
  <inkml:trace contextRef="#ctx0" brushRef="#br0" timeOffset="244082.9431">3735 7211 46 0,'-6'6'125'15,"0"-1"-5"-15,2-2-8 0,2 0-13 16,2-3-8-16,0 0-14 0,0 0-4 0,0 0-8 16,0 0-8-16,33-11-1 0,-16 5-12 15,0 1-2-15,0-2-2 0,0 0-6 16,-3 1-3-16,2 4-1 0,-6-3-4 16,-1 4 0-16,-9 1 5 0,6 7 8 0,-12 0-2 15,-5 10 3-15,-8 5 4 0,-10 8 4 16,-16 11 6-16,-1 2 1 0,-5 0 4 15,13-12-3-15,8-3-6 0,6-9-5 0,5-3-1 16,3-2-6-16,2-3-2 0,8 1-8 16,2-7 3-16,8 1-4 0,2-6-4 15,-6 0-24-15,30-6-33 0,-11 1-44 0,1-3-56 16,-2 0-455-16,0-5 200 0,-4 1 132 16</inkml:trace>
  <inkml:trace contextRef="#ctx0" brushRef="#br0" timeOffset="244501.2472">2656 5011 104 0,'0'0'106'15,"0"0"6"-15,6 14 10 0,-3-4-12 0,1 5-4 16,0 6-4-16,0 4-1 0,0 2-6 15,2 7-3-15,1 4-2 0,0 1 2 0,-1 0-13 16,2 8-3-16,-2 0-4 0,3 2-8 16,0-4-8-16,-1 3-3 0,-2-6-4 15,3-2-6-15,-1-2-8 0,-4 0 0 16,2-2-3-16,4-3-3 0,-6-5-1 0,2-1-10 16,0-1-12-16,-2-2-19 0,0-5-33 15,3-1-36-15,-3 0-36 0,1-3-34 16,-1 0-357-16,-2 2 173 0,-2 0 114 0</inkml:trace>
  <inkml:trace contextRef="#ctx0" brushRef="#br0" timeOffset="244894.7138">2703 7136 1713 0,'0'0'6'15,"0"0"-7"-15,-6-25-8 0,6 16 12 0,-3-3-4 16,0-1 14-16,3-1 18 0,-2 0 8 16,0-1 9-16,2-2 13 0,-2 4 7 15,0 0 1-15,2 1-7 0,0 3-6 0,-2 0-7 16,2 1-6-16,-2-2-8 0,2 5-3 16,0-1-2-16,0 1-2 0,0 5-4 15,0 0 0-15,0 0 1 0,0 0 2 0,12 13 6 16,-4-2 7-16,0 8-1 0,-2 6 5 15,6 4 0-15,-1 7-5 0,0 6 0 16,2 7-3-16,3 19-6 0,2 3-6 0,-2 2-1 16,-3 0-4-16,0 0-1 0,2-3 0 15,-5-11 0-15,1-6-3 0,0-2 1 16,-1-2 0-16,0 1-3 0,-1-12 0 16,0-2 0-16,-1-2 2 0,0-3-6 0,-1-5-12 15,-1-3-18-15,0-3-27 0,-1-3-34 16,1-1-41-16,-2-2-37 0,3-1-38 0,-1-1-41 15,2-3-501-15,-2-3 252 0,4-6 166 16</inkml:trace>
  <inkml:trace contextRef="#ctx0" brushRef="#br0" timeOffset="247779.9095">14979 6406 63 0,'0'0'97'0,"0"0"-8"0,0 0-10 15,19-9-1-15,-9 1-10 0,6-2-3 16,0 1-5-16,4-4-4 0,3-2-5 15,1 1 0-15,0-1-7 0,2-2-4 16,-3-2 1-16,-1 5-4 0,-4-1 14 0,-2 2-3 16,-2 1 7-16,-3 0-1 0,-5 4-6 15,-2-3-4-15,-4 4-8 0,-6 0-3 16,-7 1-4-16,-5 1 1 0,-10 2-4 0,-6 3-2 16,-13 2-3-16,-12 4 0 0,-23 3 2 15,1 1 11-15,0 2-7 0,18-5 6 16,11 0 4-16,7-1-1 0,7 0-2 15,6-1 0-15,4-3-7 0,5 1-4 0,4 0-2 16,6-1-2-16,3 1-1 0,10-3-3 16,0 0 0-16,0 0 0 0,23-11-4 0,2 6-3 15,5-3 1-15,9-1-5 0,0-1 3 16,10-3 1-16,-2 1-2 0,-8 0 5 0,-1 4-6 16,-1-2-2-16,-7 0-2 0,-3 3 2 15,-4 1-1-15,-4 1 1 0,-2 1 2 16,-6 2-6-16,-5 0 2 0,-6 2 1 15,0 0-1-15,-25 19 0 0,-3-4 3 16,-12 5-3-16,-19 16 2 0,-1-3 1 0,3 0 1 16,11-2 0-16,10-7-1 0,9-3 3 15,1 0-2-15,5-1-3 0,6 0 4 0,4-3-1 16,7-1 1-16,4-2 0 0,8-1-5 16,7 0 0-16,9-4 5 0,2 0-6 15,5-3 4-15,3-2 0 0,2-2-4 16,2-4 4-16,2-2-5 0,0-2 2 0,0-3 0 15,-4-4-3-15,-2-1 2 0,-4 0-3 16,-3-4 1-16,-5-1 1 0,-6 3 0 0,-5 0 0 16,-7 2-3-16,-4 1 1 0,-6 0 2 15,-9 3 2-15,-6 0-5 0,-6 5 3 16,-8 1 2-16,-1 2-3 0,-2 2 3 0,-1 4-1 16,7-2-3-16,0 0-3 0,4 1 2 15,7 1-1-15,5 0 3 0,2-2-1 16,8 0 1-16,6-2 0 0,0 0 1 15,0 0 1-15,40-4 0 0,-14-1 1 16,1-3-2-16,9-2 2 0,-2-1-5 0,0-2 4 16,-5 0-5-16,1-5 4 0,-4 4-3 15,-7-1 3-15,-3 2 3 0,-6 1 2 0,-6 3-3 16,-6 2 0-16,-8 1 3 0,-8 1-5 16,-8 8-1-16,-7-1 0 0,-10 7-1 0,-5 1 3 15,1 5-3-15,3 1-13 0,4 3-24 16,12-3-14-16,4 6-29 0,7-5-23 0,9 0-23 15,6 0-393-15,6-2 178 16,9 0 117-16</inkml:trace>
  <inkml:trace contextRef="#ctx0" brushRef="#br0" timeOffset="248339.0035">15822 6321 67 0,'0'0'90'15,"-9"-3"1"-15,2 2 2 0,7 1-2 0,-14-4-4 16,3 4 2-16,1 0-7 0,-3 0-11 16,-2 4 9-16,-3 0-10 0,-2 5-8 0,-1 3 1 15,-5 5-4-15,2 2-3 0,-2 6-4 16,0 6-3-16,1 2-2 0,1 2-5 15,8 2-3-15,3-4-4 0,2 1-3 16,7 1 0-16,2-7-1 0,4 0 0 0,6-3-6 16,4-2-3-16,8-2 3 0,2-5-3 15,9-6-6-15,3-4 3 0,2-4-5 16,5-5 1-16,3-8-3 0,2-2-1 0,3-5-7 16,8-13 4-16,-3-3-1 0,-15 0-4 15,-5 1 2-15,-8-4-1 0,-3 2 3 0,-10 1 0 16,-5-2 0-16,-6 5 2 0,-10-3 0 15,-7 2 0-15,-8-3-5 0,-9 4 0 16,-4 3 1-16,-7 5 1 0,1 4-5 16,0 2 5-16,1 5-4 0,4 4-6 0,3 6-21 15,2 2-28-15,2 1-17 0,1 6-22 16,3 4-20-16,3 0-27 0,4 4-315 0,0 0 154 16,5 4 102-16</inkml:trace>
  <inkml:trace contextRef="#ctx0" brushRef="#br0" timeOffset="261681.0997">14818 12268 73 0,'-8'-8'92'15,"2"1"0"-15,2-1-8 0,-1-1-2 0,0-1 1 16,3 0-5-16,0 3 0 0,0-3-1 15,0 2 2-15,0 1-2 0,2 0 2 16,-2 2 5-16,0-1-2 0,0 2-6 0,-2 0-4 16,-5-1-7-16,1 5-6 0,8 0-6 15,-30 5-5-15,14 1-4 0,-8 1-3 0,-2 3 3 16,1-1 0-16,-3 3 0 0,5-3 0 16,0 1 0-16,6-5-8 0,2 2 0 15,2-1-7-15,5-2-4 0,2-4 2 16,6 0-4-16,0 0-2 0,0 0-1 0,27-17-4 15,-8 6-5-15,9-5 0 0,-1 1 1 16,3-4-2-16,2-2-1 0,-5 2 1 0,1-2 0 16,-3 4-4-16,-4 2-1 0,-4 1 3 15,-2 5-3-15,-4 1-2 0,-3 3-1 16,-6 1 2-16,-2 2-2 0,0 2 2 16,0 0-3-16,-26 7 1 0,10 1 1 0,-3 0-2 15,-7 1 2-15,6-1-1 0,-4 0 8 16,5-3 5-16,2 1-3 0,2-1 1 0,3-2-3 15,0 0-5-15,4-3 2 0,8 0 0 16,-8-6 1-16,8 6 1 0,2-11-3 16,4 4-3-16,2-5 0 0,4 2 4 15,0-1-4-15,-1-2 0 0,-3 3 1 16,1 1 0-16,-1 1-1 0,-4 2-1 0,-1 5-2 16,-3 1 2-16,0 0 0 0,0 0-2 15,-37 13 0-15,17-2-4 0,-6 6 4 0,-4 3-13 16,-1-4-12-16,1 5-15 0,2-1-21 15,1-1-16-15,3 0-11 0,8-2-17 16,3 1-4-16,4-6-1 0,7 0-6 0,4-2-3 16,7 1-14-16,4-4-314 0,5-1 152 15,8 0 100-15</inkml:trace>
  <inkml:trace contextRef="#ctx0" brushRef="#br0" timeOffset="262251.0651">15295 12081 25 0,'6'-5'138'0,"-2"-3"7"16,0 2 5-16,0 1 0 0,0 1 2 0,-2-2 0 15,2 2-3-15,-4 4-5 0,4-4-1 16,-4 4-6-16,0 0-3 0,-2 18-1 16,0-2-3-16,-4 9-5 0,0 8-10 0,-2 2-4 15,-2 14-5-15,-3 2-4 0,2 2-6 16,-2 17-4-16,1-12-6 0,-1-7-8 15,4 3-5-15,1-4-7 0,0-1-7 0,2 0-6 16,-1-2-2-16,0-5-4 0,3-4-4 16,-2-4-7-16,2-4-3 0,-1-2-5 15,1-6-2-15,0 2-1 0,0-5-4 16,2-1-8-16,0-4-9 0,0 0-6 0,0-7-9 16,2-1-5-16,0-2-5 0,0-4-6 15,0 0-3-15,2-20-5 0,2 2-4 0,0-5 2 16,4-11 1-16,-1-6 4 0,5-14 5 15,6-14 1-15,0-1 0 0,2 1 6 16,-2 4 1-16,-1 8 2 0,-2 8 0 16,0 2 5-16,-1 3-1 0,-2 6 3 0,-2 3 0 15,-2 3 4-15,-1 7 5 0,1 1 3 16,-3 4 4-16,-1 3 2 0,2 1 6 16,-4 5 0-16,1 0-1 0,-3 4 2 0,0 4-1 15,0 2 2-15,0 0-1 0,-7 22-5 16,3-2 3-16,-5 6-3 0,1 10-3 0,-3 3 3 15,1 8-1-15,0 2 1 0,-2 0 0 16,0 2 2-16,4-1-2 0,-5 0-2 16,4-3-1-16,-4-2 1 0,3-1-2 15,0-5 1-15,0-4-5 0,0 0 6 0,0-5-4 16,-1 1-9-16,2-6-19 0,-1-3-25 16,-3-2-30-16,1-4-30 0,1-2-30 15,0-3-28-15,1-1-21 0,2-6-26 0,2-4-526 16,6 0 252-16,-10-12 166 0</inkml:trace>
  <inkml:trace contextRef="#ctx0" brushRef="#br0" timeOffset="263358.9001">29040 9657 16 0,'-29'5'78'0,"3"-5"-5"16,2 1 5-16,8 1-9 0,1 1 0 0,2-2-1 15,5-1-5-15,-3 2-6 0,5 1-3 16,6-3-9-16,-10 1-5 0,10-1-1 0,4 7 4 16,-4-7-7-16,19 6-2 0,-2 0 2 15,8-1 1-15,5 2-8 0,1-3 0 0,9-1-2 16,5 3 6-16,1-1-3 0,2-3 0 16,0 3 4-16,-3-4-4 0,-3 1-2 15,-9 1 5-15,-1-3 9 0,-6 1 12 16,-5 1 10-16,-2 1-4 0,-4-3-8 0,-9 1-2 15,-6 2-6-15,0-3-4 0,-26 12 2 16,1-3 4-16,-13 3 1 0,-10 7-3 16,-23 6 2-16,4 0 0 0,1-3 0 15,15 0-6-15,9-6-3 0,8 0 0 0,5-4-4 16,3-2-3-16,5 0-6 0,6-2-1 16,5-1-4-16,3-3 1 0,9 2-2 0,-2-6-4 15,19 4 0-15,3-4-1 0,-2-2-3 16,8-2 1-16,2 0-3 0,-1-5 1 15,1-1-2-15,-2 0-2 0,-5 1 3 16,-1-3-1-16,-4 4 0 0,-5-3-4 0,-2 4 3 16,-5 1 2-16,-4 0-6 0,0 0 3 15,-2 6-2-15,-2-3-11 0,2 3-29 16,0 0-21-16,0 0-19 0,0 0-20 16,2 15-20-16,9-5-22 0,1-1-22 0,8 2-413 15,-2-3 195-15,8 0 129 0</inkml:trace>
  <inkml:trace contextRef="#ctx0" brushRef="#br0" timeOffset="263826.1592">30316 9724 90 0,'0'-12'170'0,"0"1"2"16,0 4-2-16,2-2-7 0,-2 0-13 0,0 1-9 15,0-3-5-15,0 4-4 0,0 0-4 16,-2-1-7-16,2 1-6 0,0 1-1 16,0-2-7-16,0 2-1 0,0 1-7 15,0-1-6-15,0 6-9 0,-2-8-8 0,2 8-9 16,0-5-5-16,0 5-6 0,0 0 2 15,-14 13 3-15,2 4-3 0,-4 8-1 0,-5 11 4 16,-5 7-5-16,-6 17-7 0,1 9 1 16,-1 2 0-16,0 3-4 15,0 0-8-15,5-3 2 0,-1-5-3 0,6-3-7 16,4-11 4-16,6-9 0 0,1-9-3 0,3 0-8 16,-1-7 0-16,3-2-3 0,-1-3 1 15,1-4-6-15,2-1 2 0,0 1-2 16,-2-5 2-16,2 0-5 0,1-3-3 15,0-3 3-15,1-3-6 0,2 0-1 0,0-4-11 16,0 0-13-16,0 0-19 0,0 0-25 16,2-25-23-16,-2 15-27 0,0 0-23 0,0-2-28 15,3-1-26-15,-3-3-35 0,-3-2-624 16,-1 3 288-16,2-1 191 0</inkml:trace>
  <inkml:trace contextRef="#ctx0" brushRef="#br0" timeOffset="578222.6727">12077 11159 80 0,'-4'-6'140'0,"4"6"-6"0,-2-6-10 16,0 3-3-16,2 3 1 0,-2-7-5 15,0 2-2-15,2 5-10 0,-2-10-5 0,0 7-4 16,2-2-5-16,0-2-1 0,0 0-8 15,0 1-5-15,2-1-7 0,-2-2 0 16,2-1-4-16,-2 0 2 0,2 0-2 16,0 1 3-16,0-2-1 0,2 1 5 0,-4-1 0 15,2 3 5-15,0 1 3 0,0-1 0 16,-2 0-2-16,2 3 1 0,-2-1 1 0,2 0 1 16,-2 6-6-16,0 0 8 0,-14 19 5 15,-3 2-5-15,-8 10-1 0,-7 21-3 16,-5 6 4-16,2 5-1 0,-1 0-9 15,2 3-5-15,0 1-11 0,3-2-2 0,1-3-9 16,2 2 2-16,7-15-4 0,4-5-4 16,2-1-8-16,1-2 1 0,2-7-5 0,2-2-4 15,2-5-4-15,0-2-2 0,1-4-4 16,3-2 3-16,-3-3-5 0,3 1-3 16,2-9-1-16,0 1 1 0,2-9-1 15,0 0-1-15,6-22-7 0,3 0 4 0,4-11-7 16,1-14-1-16,12-26-2 0,3-1-2 15,3-2 0-15,2-2 0 0,0 6-7 16,2 1 10-16,-3 4-2 0,1 5-3 0,-2 6 6 16,-7 12 1-16,-5 12-4 0,-4 5 1 15,-3 4 1-15,0 2 3 0,-2 4-2 0,-3 4 1 16,2 0 2-16,2 5-4 0,-2 4-3 16,2 6 9-16,6 6-1 0,-2 5 0 15,1 4 6-15,3 8-1 0,-2 5 3 16,4 11 4-16,-3 2 1 0,4 18-4 0,-2-9-1 15,-7-7 0-15,2 3-3 0,-2 0 0 16,-1-3 2-16,-2 1 0 0,-3 0-14 0,-1-8 0 16,-1 0-15-16,0-3-17 0,-2-2-23 15,0-3-28-15,-1-4-33 0,0-5-31 16,-3-2-35-16,0 0-26 0,0 0-25 16,-3-6-40-16,-2 0-650 0,-1-6 315 0,-4-2 209 15</inkml:trace>
  <inkml:trace contextRef="#ctx0" brushRef="#br0" timeOffset="578427.9287">11936 11647 136 0,'-13'-17'188'0,"2"-1"14"0,5 3 11 15,4 1 1-15,2 2-14 0,4-3-10 0,2 3-10 16,9-6-13-16,4 6-9 0,11-6-11 16,4 5-11-16,10-4-13 0,5 4-12 15,2 1-11-15,1 1-11 0,1 1-9 0,0 2-5 16,1-1-10-16,-4 2-24 0,-9 1-28 15,-1-2-30-15,-3 1-33 0,-7 1-34 16,-4 1-29-16,-1 0-27 0,-6-1-28 0,0 0-22 16,-5 2-513-16,0-5 239 0,-4 1 158 15</inkml:trace>
  <inkml:trace contextRef="#ctx0" brushRef="#br0" timeOffset="578734.588">12752 11239 727 0,'2'-11'-31'16,"2"1"25"-16,-1 1 23 0,2 1 18 15,-1-1 15-15,0 1 13 0,-2 2 14 16,2 0 19-16,-2-1 10 0,0 1 6 0,0 3 10 15,0-3 3-15,2 2-1 0,-4 4-2 16,2-3 8-16,-2 3 13 0,0 0 4 16,3 14 4-16,-3-2 1 0,0 8 8 0,-3 3-3 15,1 6-7-15,-2 5-3 0,2 5-8 16,-2 0-6-16,-2 4-9 0,2-2-8 0,0 1-6 16,-3 0-9-16,0 2-10 0,3-4-1 15,-2 0-15-15,4 0-5 0,-4-4-9 16,3 1-4-16,-1-9-6 0,2 1-4 15,-2-3-4-15,2-5-4 0,2-2-1 0,-2 0-7 16,0-1-5-16,-1-3-2 0,1-4-1 16,2 1-5-16,-2-2 2 0,0 0-8 0,2 0-9 15,0-2-18-15,-2-1-24 0,2 0-22 16,0-3-30-16,0-4-30 0,-3 4-43 16,3-4-50-16,0 0-46 0,0 0-51 0,0 0-826 15,-14-13 387-15,8 7 255 0</inkml:trace>
  <inkml:trace contextRef="#ctx0" brushRef="#br0" timeOffset="582378.9264">12978 12293 62 0,'6'4'76'0,"-6"-4"-4"15,0 0-2-15,0 0-3 0,4 3-2 0,-4-3-2 16,0 0-8-16,0 0-1 0,4 2-2 16,-4-2-8-16,0 0 0 0,0 0-10 15,0 0 3-15,0 0-8 0,0 0-2 16,4 4 1-16,-4-4-7 0,0 0 0 0,0 0-1 16,0 0-8-16,0 0-3 0,0 0-14 15,0 0-13-15,0 0-16 0,0 0-27 16,0 0-226-16,0 0 97 0,0 0 65 0</inkml:trace>
  <inkml:trace contextRef="#ctx0" brushRef="#br0" timeOffset="585925.3852">22188 10326 25 0,'0'0'46'0,"0"0"-4"0,0 0-6 16,0 0-4-16,0 0-6 16,0 0-22-16,9 0-76 0,-9 0 24 0,0 0 17 15</inkml:trace>
  <inkml:trace contextRef="#ctx0" brushRef="#br0" timeOffset="640092.8898">22521 9824 90 0,'2'-4'98'0,"-2"4"-8"15,2-4-8-15,-2 4-10 16,0 0-8-16,0-5-5 0,0 5-8 0,0 0-2 0,0 0-4 16,-25 13-5-16,12-4-3 0,-4 7 1 15,-2-2-3-15,-3 7-3 0,0 2-5 16,-2 2-2-16,3 0 3 0,-3 0-8 16,4 0-1-16,-2 0 4 0,3-3-7 0,5-2 0 15,0-1-4-15,2-5 3 0,0-2 0 16,3 1 9-16,0-2 8 0,3-4 19 15,0-1 1-15,-1-6-4 0,7 0-8 0,-6-13-3 16,6 1-3-16,0-4 0 0,2-5-11 16,5-2-2-16,1-3-1 0,5-7-5 15,2 1-2-15,1-1 1 0,2 4-8 16,-2-2 3-16,1 1-4 0,0 6 3 0,-2 3-5 16,-1 2 6-16,-2 2-5 0,-2 4 1 15,0 0-3-15,-1 7 1 0,0 2 0 0,-1 2 1 16,-2 2-3-16,1 6 4 0,-3 1-3 15,0 5 1-15,-2-1 0 0,0 7-2 16,-2 1 4-16,0-1-4 0,-2 3 5 0,2 0-3 16,-2 1-1-16,0 3 1 0,-2 0-2 15,4-1-13-15,-4 1-20 0,2-6-21 16,-1 2-29-16,1-3-16 0,0 0-17 0,-2-5-314 16,0 0 146-16,-3-3 96 0</inkml:trace>
  <inkml:trace contextRef="#ctx0" brushRef="#br0" timeOffset="640286.2626">22427 9860 81 0,'20'-11'101'0,"1"1"-9"0,-2 3-12 15,0-1-5-15,0 2-8 0,-2 2-4 0,-1 1-13 16,0 0-12-16,1 2-24 0,-3 1-20 15,-1 0-17-15,2 0-19 0,-1 1-14 0,4 3-126 16,-4 0 62-16,1 0 41 0</inkml:trace>
  <inkml:trace contextRef="#ctx0" brushRef="#br0" timeOffset="640456.4946">22908 9976 17 0,'-13'11'58'0,"-3"1"5"0,-6 1 8 0,-1-1 6 15,0 1 2-15,0-1-4 0,3 1-4 16,2-1-3-16,2 1-6 0,8-1 9 16,4 2 2-16,10 4-3 0,12 2-7 0,19 9-1 15,29 5-12-15,31 6-18 0,10-4-61 16,-17-13-323-16,-1-5 120 0,-9-9 79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0:43.561"/>
    </inkml:context>
    <inkml:brush xml:id="br0">
      <inkml:brushProperty name="width" value="0.05292" units="cm"/>
      <inkml:brushProperty name="height" value="0.05292" units="cm"/>
      <inkml:brushProperty name="color" value="#FF0000"/>
    </inkml:brush>
  </inkml:definitions>
  <inkml:trace contextRef="#ctx0" brushRef="#br0">22908 7511 148 0,'-4'-5'153'0,"0"-1"-12"0,-3 2-1 0,-3 4-13 15,-3 3 1-15,-4 1-6 0,-11 12-4 16,-7 8 0-16,-14 18-4 0,-6 11-1 16,-11 24-5-16,-2 5 0 0,1 9-3 0,1 4-3 15,3 1-4-15,6-5-3 0,10 1-4 16,16-20 3-16,9 4-2 0,16-14-2 16,6-8-2-16,14 21-9 0,12-5-6 0,10-3-5 15,9-2-8-15,5-5-5 0,9-4-4 16,3-5-7-16,3-5 0 0,-1-6-7 15,-1-5 3-15,-2-5-8 0,-9-7-5 0,-10-6-3 16,-4-6-4-16,-4 3-4 0,-6-5-6 16,-4-1-17-16,-2-1-16 0,-3 1-28 15,-4-4-43-15,-2-2-44 0,-7 2-36 0,0-3-34 16,-4 1-30-16,-2-2-524 0,0 0 259 16,0 0 171-16</inkml:trace>
  <inkml:trace contextRef="#ctx0" brushRef="#br0" timeOffset="1707.8895">22779 7875 36 0,'2'-6'127'0,"0"-2"0"16,3 3 4-16,-1-2 2 0,0 1 2 15,-2-1-2-15,2 3-6 0,-2 0-10 16,3 0-11-16,-1-1-3 0,-4 5 17 0,8 0-1 16,1 6-11-16,0 1-8 0,3 5-5 15,5 4-7-15,0 3-8 0,6 4-8 0,1 2-5 16,8 7-6-16,-1-2-6 0,-1 3-6 16,2-1-6-16,-5-1-3 0,0-1-3 15,-4-5-5-15,1 2-2 0,-5-5-4 16,0 0-12-16,-4-2-13 0,-3-4-19 0,-1-1-25 15,0-3-26-15,-5 1-28 0,2-1-26 16,-4-5-25-16,-2 2-16 0,1-3-465 16,0-2 213-16,-3-1 142 0</inkml:trace>
  <inkml:trace contextRef="#ctx0" brushRef="#br0" timeOffset="1963.3191">23429 7919 83 0,'4'-20'105'0,"0"2"6"15,-2 6 11-15,-2 0 6 0,2 5 1 16,-2 0-13-16,0 0-10 0,0 7-1 0,0 0-5 16,0 0 8-16,0 0 1 0,-12 21-5 15,1 3-3-15,1 6-7 0,-3 6-7 16,-2 6-5-16,3 5-10 0,-4 3-2 16,4-2-8-16,-1 1-5 0,3 3-7 0,-3-2-6 15,2-3-6-15,5-1-1 0,-2-6-3 16,2 2-4-16,1-3-3 0,0-6-4 0,1-2-13 15,2-3-20-15,-2-3-29 0,2-3-35 16,2-3-34-16,-2 0-38 0,2-2-42 16,0-6-417-16,2-2 205 0,0-1 136 15</inkml:trace>
  <inkml:trace contextRef="#ctx0" brushRef="#br0" timeOffset="2582.8541">23548 8599 53 0,'12'-2'109'0,"0"-2"-13"0,4 0-9 15,-2 1-13-15,1-3-5 0,2 0-3 16,-2 0-7-16,-1-1 7 0,2-3-9 15,-4 1-5-15,1-2 2 0,0-1 0 0,-5 0-12 16,-1-1 6-16,-3-2 14 0,-2 2-12 16,-2-2-3-16,-2 2-2 0,-4 3-8 0,-5 0-2 15,0 0 6-15,-2 5 3 0,-1 1 4 16,2 2-2-16,-4 2-3 0,-1 4-2 16,2 2-4-16,1-1-13 0,1 7 7 15,3-4-4-15,-2 7-4 0,8 0 0 16,0-1-4-16,4 3 0 0,0-3-1 0,6 4-6 15,4-5 0-15,-2 2 2 0,8-1-7 16,1-1 4-16,3-2-4 0,0-3 3 0,0-4-2 16,7 0 0-16,-1-4-4 0,4-3 1 15,-1 0 2-15,1-5-6 0,-3 1 2 16,0-3 0-16,1-3-2 0,-3 1 1 16,-3-1 1-16,-4 0-3 0,0 1 7 0,-4 3-5 15,-3 2 9-15,2-2 1 0,-3 2 0 16,-1 1-4-16,-1 0-3 0,-2 3-1 15,1 0 2-15,2 2-4 0,-9 1 0 16,16 4-1-16,-7-1 3 0,2 3 1 0,-1 0-8 16,3 1 5-16,-1 2-2 0,1 0 2 15,-2 0 1-15,-1-2 0 0,0 3 0 0,-2 1 1 16,-2-1-2-16,0 0 0 0,-6 1 3 16,0-2-4-16,-2 1 2 0,-4 1-2 15,-3-3 1-15,-4 2 1 0,1-3 3 16,-3 1-5-16,-2-2-25 0,2-3 1 0,-2 1-2 15,4-3-5-15,3 4-20 0,-2-5-24 16,0 0-28-16,2 0-33 0,2-2-383 0,8 2 176 16,-13-4 116-16</inkml:trace>
  <inkml:trace contextRef="#ctx0" brushRef="#br0" timeOffset="2963.9194">24911 8718 156 0,'-18'10'154'15,"8"-2"-16"-15,0 2-10 0,-3 3-9 16,0 2-16-16,-4 2-14 0,-2 5 0 15,-2-2-14-15,2 3-10 0,0-3-12 0,0 0-8 16,2-1-44-16,0-3-45 0,-1-1-44 16,2-4-281-16,1-1 126 0,2-3 82 15</inkml:trace>
  <inkml:trace contextRef="#ctx0" brushRef="#br0" timeOffset="7699.7361">25679 7693 120 0,'4'-12'140'0,"-2"5"-13"0,0-1-13 15,0 5-12-15,-2 3 2 0,0 0-2 16,4 16 1-16,-4 4 2 0,0 3-10 15,0 12-7-15,0 11-5 0,0 7-7 16,-4 6-8-16,-2 19-7 0,2-11-5 0,0-9-9 16,-3-4-6-16,1 2-1 0,0-8-5 15,1-6-13-15,1-5-16 0,0-6-21 16,2-5-5-16,-3-6-20 0,3-3-26 0,-2-10-9 16,-2-3-11-16,0-7 3 0,0-5 7 15,-6-12 7-15,4-5 8 0,-4-11 3 16,-1-11 6-16,2-6 6 0,0-22 7 0,3 12 11 15,2 8 14-15,2 2 19 0,2 9 14 16,0 2 9-16,2 6-4 0,-3 5-1 16,3 9-3-16,3 3 14 0,3 2 19 15,0 9 2-15,4 4 8 0,1 6 7 16,6 5-9-16,6 9 4 0,9 13-5 0,15 12-4 16,3 7-7-16,3 3-1 0,3 3-7 0,-3-5-3 15,1 1-4-15,-1-3-1 0,-6-5-6 16,-5-9-2-16,-10-8 3 0,-4-6 1 15,-1-3 15-15,-6-4 9 0,-2-6-2 16,-4-6-3-16,0-4-9 0,-3-7 0 0,1-7-3 16,-4-7-6-16,-3-9-2 0,-4-4-3 15,-4-6-5-15,0-7-3 0,-4-2-2 16,1-4-1-16,1 5-4 0,-2 2-4 16,3 9 4-16,-1 1-3 0,2 7-2 0,0 5-4 15,4 1-6-15,-2 4-15 0,2 6-20 16,5 3-19-16,-1 7-25 0,3 7-29 0,-1 2-37 15,5 8-32-15,-1 5-410 0,4 4 201 16,0 5 133-16</inkml:trace>
  <inkml:trace contextRef="#ctx0" brushRef="#br0" timeOffset="7817.7552">26667 8301 83 0,'0'25'98'15,"-2"-4"-9"-15,0-1-9 0,-2 1-5 0,2-2-5 16,-1-1-8-16,-1 4-5 0,2-3-10 15,0 2-26-15,-2-1-49 0,2 1-195 16,4-6 76-16,-4-1 50 0</inkml:trace>
  <inkml:trace contextRef="#ctx0" brushRef="#br0" timeOffset="8311.8532">27448 7900 188 0,'4'15'184'0,"-2"4"-7"0,1 8-14 15,-1 1-16-15,-4 5-12 0,2 6-13 0,-7 0-12 16,3-1-8-16,-2 0-11 16,2-4-7-16,-2-6-9 0,2-3-7 0,-1-1-4 15,-2-5-7-15,1-6-6 0,0-1-11 0,-5-9-8 16,1-5-11-16,-5-5-2 0,-2-9-5 15,-3-8-1-15,4-12-4 0,-3-6-1 16,6-4-3-16,0-4 1 0,5 0-5 16,4 8 5-16,2 1-4 0,2 6 3 0,0 5-1 15,2 3-1-15,4 4-2 0,0 9-3 16,5 1 4-16,0 9 0 0,2 4 0 16,5 6 2-16,4 9 3 0,5 4-3 0,5 5 3 15,2 7-2-15,14 12 0 0,-3-2 5 16,1-1 3-16,-7-5 3 0,-5-6 1 15,-1-4 5-15,-5-4 0 0,2-4 3 0,-3-2 5 16,-2-7 9-16,-4-6-1 0,1-4-2 16,3-6 1-16,-4-7 0 0,0-6-5 15,-3-6-2-15,-4-7-5 0,-2-11-2 16,0-3-5-16,-4-2-2 0,-2-3 0 0,-2 2-3 16,1 6 0-16,-1 4-2 0,-2 5-4 15,0 8-10-15,2-2-8 0,-1 5-29 0,-1 6-21 16,0 4-26-16,4 6-26 0,1 5-42 15,-1 4-38-15,-6 0-462 0,21 14 222 16,-8 0 148-16</inkml:trace>
  <inkml:trace contextRef="#ctx0" brushRef="#br0" timeOffset="8442.3874">28409 8399 67 0,'-6'26'106'16,"2"-4"-9"-16,-2-3-9 0,-1-3-11 15,3 2-20-15,-1-5-47 0,1 2-181 16,0-3 58-16,2-1 38 0</inkml:trace>
  <inkml:trace contextRef="#ctx0" brushRef="#br0" timeOffset="8941.6822">29616 8191 1890 0,'-7'-17'0'0,"3"4"4"0,0 1-1 15,0 3-6-15,2 1 4 0,-2 2 2 16,0-1 11-16,2 1 14 0,-6 0 4 0,4 3 1 16,-6 3 2-16,0 2-3 0,-3 5 1 15,-2 2-4-15,-2 5-1 0,-5 3-2 0,2 2-1 16,0 2-4-16,-1 0-1 0,2-4-2 15,2-1-2-15,1-1-1 0,-2-2 0 16,6-1-1-16,-1-2-4 0,3-3 0 0,1-4-6 16,0-1-4-16,3-5 0 0,0-2-3 15,4-2-1-15,0-5-3 0,2 4 1 16,4-4 0-16,0 1 2 0,2 4-3 0,5 0 1 16,0 1 2-16,2 3-3 0,-1 3 1 15,8 0 1-15,0 1 1 0,6 5 1 16,1 2 0-16,3-2 1 0,6 2 0 0,0 1 1 15,-5-6 3-15,3 0-2 0,0-3-3 16,5-6 7-16,-4-6-1 0,3-7-1 16,-2-8 2-16,-6-5 1 0,-5-6-2 0,1-24 1 15,-10 8-1-15,-6 0-2 0,-6-1 0 16,-4-1 1-16,0 3-1 0,-2 2 1 16,-2 7-2-16,1 4 1 0,0 2-1 0,-1 8 0 15,2 3-4-15,0 4-12 0,0 4-21 16,2 2-19-16,0 5-22 0,2 5-22 0,2 3-21 15,0 6-21-15,-4-2-456 0,14 15 203 16,-4-2 135-16</inkml:trace>
  <inkml:trace contextRef="#ctx0" brushRef="#br0" timeOffset="9111.2982">30369 8060 10 0,'2'12'105'0,"0"-2"-8"15,-2 2-5-15,2 0-9 0,-2 3-14 16,2 0-5-16,-4 2-6 0,2 0-6 16,0 1-4-16,-2-3-9 0,0 1-34 15,0 0-30-15,0-1-33 0,-2-2-160 0,0 0 74 16,-2-1 49-16</inkml:trace>
  <inkml:trace contextRef="#ctx0" brushRef="#br0" timeOffset="9625.9003">30999 7713 103 0,'0'0'178'0,"0"0"-4"16,0 0-2-16,0 14-9 0,-6-1-18 16,2 4-12-16,-4 6-9 0,-2 1-14 15,-1 7-12-15,0 2-5 0,1-2-11 0,-1-2-9 16,1-4-10-16,4 0-5 0,-4-4-5 16,4-4-7-16,2-1-1 0,0-4-7 15,0-2-3-15,2-7-3 0,2-3-3 0,0 0-6 16,0 0-2-16,4-29-5 0,0 9 0 15,2-5-1-15,5-5-4 0,0-4-1 16,-1 3-1-16,5 0-2 0,-2 5-7 16,0 5 2-16,-1 2-1 0,6 4-1 0,-4 6-3 15,0 3 7-15,4 3-4 0,-1 8 0 16,3 4-9-16,0 2 9 0,1 5 0 0,0 3 1 16,2 1 2-16,3 3 0 0,-3-2-3 15,2 3 0-15,1-5 4 0,-1-1-4 16,-1-2 6-16,-3-3-3 0,0-5 6 15,-2-3-1-15,-5-5 4 0,2-3 0 0,-4-5-2 16,-4-3-3-16,-1-6 3 0,-5-4-5 16,-4-5-9-16,-5-4-11 0,-1-4-23 0,-2-2-17 15,0 0-20-15,-2 0-38 0,4-3-27 16,2 5-33-16,2-2-388 0,4 3 190 16,4-3 126-16</inkml:trace>
  <inkml:trace contextRef="#ctx0" brushRef="#br0" timeOffset="9778.7939">32025 7244 24 0,'34'19'129'0,"-1"3"6"16,-3-1 9-16,-2 9 1 0,-1 4 25 0,-3 6-2 15,-4 6-13-15,-4 4-11 0,-8 2-11 16,-6 3-14-16,-10 1-12 0,-16 17-25 16,-14-9-35-16,-13-2-41 0,-27 4-55 0,-11-11-45 15,-11-8-439-15,-9-7 182 0,-10-7 119 16</inkml:trace>
  <inkml:trace contextRef="#ctx0" brushRef="#br0" timeOffset="34526.7048">14048 9918 21 0,'17'-18'41'0,"-7"-3"-3"0,-4 2 0 16,1-2-1-16,-2 2-1 0,-5-2 6 15,0 0-3-15,-5-4-5 0,-2 1 0 16,-1-1-5-16,-2 0 2 0,-7 0 2 0,-3 2-2 16,-2 4 2-16,-6 2-6 0,-2 2 1 15,-3 3 1-15,-5 5-2 0,-5 3 5 16,-1 2-3-16,-1 6-2 0,-7 4-2 15,-2 3 3-15,3 4-8 0,1 4 3 0,-11 10-5 16,14-2-2-16,7-1 1 0,4 5-1 16,6 1-1-16,5 4 0 0,3 0 6 0,6 3-2 15,7-3-4-15,2 0 0 0,7-4 14 16,7 4-17-16,4 1 3 0,7-1 0 16,6-4-1-16,5-1-4 0,5-8 3 15,-2-8-1-15,4-2 2 0,0-3-4 0,0-8 1 16,-2-2 5-16,6-6-9 0,-2-3 7 15,-2-3 2-15,-2-3-6 0,-3-3 6 0,-3-3-6 16,-1 1-3-16,-5-4 4 0,-3 2-6 16,-6-3-2-16,-5 2 5 0,-2-2-6 15,-3 1 0-15,-1-2 2 0,-4 4-4 16,-1 0 2-16,-1 0-6 0,2 4-2 0,-2 0-24 16,2 1-22-16,-2 4-21 0,2 0-28 15,0 1-240-15,-3 0 116 0,5 3 77 16</inkml:trace>
  <inkml:trace contextRef="#ctx0" brushRef="#br0" timeOffset="42917.8104">13639 8130 81 0,'2'-9'91'0,"1"1"1"0,-1 1-2 16,-2 1-7-16,2 0-1 0,0 0 2 16,0 0-4-16,-2 3-11 0,0 3-6 0,2-5-7 15,-2 5-6-15,0 0-1 0,0 0-8 16,0 0 4-16,0 17-7 0,0-4 1 0,0 4-12 16,2 2 2-16,0 2-3 0,1-2-4 15,1 4 0-15,4-2-2 0,-2-2 0 16,3 0-1-16,2-2-3 0,-3-2 5 15,2-3-2-15,1 0 0 0,2-5 4 16,-2-1-4-16,1-3 1 0,-2-3-2 0,2-3-4 16,2-3 0-16,-4-1-3 0,6-4-5 15,-6 1 3-15,3-2-1 0,-3 1-4 0,3-1 2 16,-4 1-3-16,-1 3-1 0,0 2-2 16,1 0 2-16,-2 3-3 0,3 3-2 15,0 1 3-15,1 2-1 0,2 3 1 16,0 3-1-16,1-5 4 0,0 2 0 0,-2 3-1 15,0-6 5-15,1 2 10 0,0-3 15 16,-3-2 5-16,1-1-1 0,-1-5 1 0,-1-3-4 16,-2-2-1-16,-3-7-7 0,0 1 3 15,-2-4-6-15,-4 0 1 0,2-2-6 16,-2 2-4-16,0 0 1 0,-2 0-10 0,2 4-9 16,0-1-18-16,-3 3-27 0,5 7-24 15,0-1-9-15,2 6-22 0,-2 3-28 16,0 0-363-16,11 13 168 0,-3 1 112 15</inkml:trace>
  <inkml:trace contextRef="#ctx0" brushRef="#br0" timeOffset="43738.0395">15612 9784 148 0,'-2'-13'191'0,"0"3"-22"0,0 2-17 16,2 2-15-16,0 6-8 0,0 0-8 0,0 0-6 15,0 0-3-15,0 0-12 0,-4 27-14 16,4-9-6-16,0 1-7 0,0 2-4 0,2 1-8 16,0 3-8-16,0 3-3 0,2-1-9 15,0 2 2-15,2-2-6 0,0-1-4 16,2-3-5-16,0-2-1 0,-2-2-3 16,0-4-2-16,3-2 1 0,-1-1-3 15,1-2-4-15,-3-5 1 0,3-2-4 0,-1-2-1 16,-8-1 4-16,18-7-7 0,-12 1 1 15,2-1-3-15,0-2 0 0,-2 4-2 0,3 0 1 16,-2-4-3-16,-1 3 3 0,0 3-6 16,3-2 4-16,-3 4-3 0,0 0 1 15,3 1 0-15,-9 0-3 0,19 1-2 0,-11 0 7 16,3 2-3-16,0-1 4 0,-1-2 11 16,3 0 7-16,-1 0 5 0,-1 0 2 15,2-5 0-15,1 3-2 0,0-6-3 0,-4-1-3 16,-2 1-1-16,1-4-2 0,-1-1-5 15,-1 0 2-15,-3-1-5 0,0-1-5 16,-4 1-7-16,0 2-12 0,0-1-24 0,0-1-23 16,-2 3-26-16,2 0-24 0,0 4-33 15,-2-3-24-15,0 4-25 0,0 1-409 16,0 1 204-16,2 4 135 0</inkml:trace>
  <inkml:trace contextRef="#ctx0" brushRef="#br0" timeOffset="43961.7944">16103 9853 35 0,'12'4'69'0,"2"2"3"15,-4 5-4-15,0-3-2 0,-1 4 1 16,-2 1 1-16,-3 4-2 0,-6 2-1 16,2-3 3-16,-4 5-5 0,-1 0-1 0,-2 0 9 15,-1 2 0-15,2-6-3 0,2 0-4 16,0-2-7-16,0 0-6 0,2 1-8 15,2-3-4-15,4 0-5 0,2 1-19 0,0-1-38 16,4 1-42-16,2-3-40 0,-2-2-266 16,2-1 126-16,-3 0 84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26:28.455"/>
    </inkml:context>
    <inkml:brush xml:id="br0">
      <inkml:brushProperty name="width" value="0.05292" units="cm"/>
      <inkml:brushProperty name="height" value="0.05292" units="cm"/>
      <inkml:brushProperty name="color" value="#FF0000"/>
    </inkml:brush>
  </inkml:definitions>
  <inkml:trace contextRef="#ctx0" brushRef="#br0">2362 2185 102 0,'0'0'213'0,"0"0"-3"16,0 0 0-16,0 0-5 0,0 0-7 16,0 0 0-16,-2 9-5 0,2 4-11 15,0 7-11-15,0 8-8 0,0 3-10 0,2 2-17 16,-2 8-7-16,0 3-13 0,0 4-11 15,2 7-4-15,-2-2-14 0,2 0-4 16,0 1-9-16,-2-7-10 0,0-1-9 0,0 0-8 16,-2-3-18-16,2-3-16 0,2-2-20 15,-4-2-32-15,0-8-27 0,2-2-38 16,-2-5-32-16,2-2-34 0,2-3-33 0,-4-9-39 16,2-4-530-16,2-3 262 0,-2 0 174 15</inkml:trace>
  <inkml:trace contextRef="#ctx0" brushRef="#br0" timeOffset="425.2396">2203 1864 136 0,'-29'-1'211'16,"-1"7"3"-16,-5 5-6 0,4 4-11 15,-11 9-4-15,-16 20-1 0,1 0-8 0,3 10-6 16,1 5-9-16,-7 15-18 0,13-5 1 15,7 0-15-15,9 3-6 0,3 4-8 16,12 2-8-16,4-2-10 0,10-8-7 0,6-7-13 16,12 13-6-16,5-3-5 0,9-3-10 15,6-6-1-15,8-6-18 0,11-6-4 0,4-10-10 16,7-8-12-16,5-8-17 16,4-9-10-16,-7-9-7 0,-5-8-7 0,22-7-6 15,2-10-5-15,-3-10 1 0,13-9-1 16,-20 0 6-16,-8-5 1 0,-5-6 4 0,-7-3 1 15,-8-9 7-15,-7-1 7 0,-8-12 9 16,-9-7 4-16,-5-6 1 0,-14-3-1 16,-10-3 5-16,-15 4 0 0,-13-16 5 0,-14 11-4 15,-16 9 1-15,-8 15-1 0,-12 17 1 16,1 16 0-16,-10 16 1 0,-6 11 1 16,-8 14-4-16,-19 17-1 0,-1 10-2 15,11 7 1-15,10 7-5 0,13 5-12 0,25-7-26 16,13 0-41-16,13 3-45 0,13-5-50 0,14 0-42 15,5-10-49-15,10-2-563 0,4-2 280 16,5-4 185-16</inkml:trace>
  <inkml:trace contextRef="#ctx0" brushRef="#br0" timeOffset="11252.7151">4335 2335 69 0,'-12'-15'138'0,"6"2"-8"0,-2 1-10 0,4 3-8 16,0 0-4-16,2 2-12 0,-5 1-3 16,5 3-2-16,-2-3-10 0,2 3-8 15,2 3-11-15,-5-6 2 0,5 6-11 0,0 0-3 16,-17 11-5-16,9 2-1 0,0 3-5 15,-4 5-4-15,0 1 2 0,2 3-4 0,-1 6-1 16,2-1 0-16,1 1-4 0,2-3 1 16,4-1-5-16,4-1 1 0,4-2 0 15,7-2-2-15,6-1 2 0,7-3-4 16,7-5-1-16,7-7-2 0,2-3 0 0,5-5 2 16,6-5-2-16,-2-6 1 0,-2-3 0 15,-5-4-2-15,-1-5 3 0,-8-2-2 0,-7-3 2 16,-9 1-3-16,-6-2-4 0,-11 3-2 15,-6 1-2-15,-16-1-3 0,-13 1 0 16,-9 2-2-16,-26 0 0 0,7 12-2 16,-1 4 2-16,-2 6 1 0,-4 6-2 15,-11 4-1-15,13 3-4 0,17 1-21 0,11 3-22 16,8 0-25-16,9 4-22 0,7 0-17 16,6-2-20-16,8-3-26 0,8 5-357 0,6-2 174 15,5-4 115-15</inkml:trace>
  <inkml:trace contextRef="#ctx0" brushRef="#br0" timeOffset="11546.9707">5369 2063 77 0,'-2'14'155'0,"0"5"-10"0,0 9-3 16,-4 8-4-16,2 6-6 0,-2 11-14 16,-2 24 1-16,2 1-12 0,0-2-10 0,-2 2-7 15,4-11-7-15,-1-10-13 0,5 1-1 16,-4-2-9-16,4-3-4 0,-2-7-5 0,2-3-7 16,2-4-4-16,-2-6-4 0,2-5-5 15,0-1-22-15,0-6-23 0,3-5-28 16,1-1-30-16,2-5-35 0,-2-4-17 15,6-6-22-15,-12 0-318 0,18-18 158 16,-7 2 104-16</inkml:trace>
  <inkml:trace contextRef="#ctx0" brushRef="#br0" timeOffset="11951.0736">5636 2470 44 0,'2'13'123'0,"-2"5"-7"15,2 5-15-15,-2 4 1 0,4 3 1 16,-6 4-11-16,4 4-12 0,-4 3 2 16,2-2-13-16,0-1-6 0,-2-3-3 0,2-3-9 15,0-3-5-15,-2-4 6 0,2-3 6 16,0-3 11-16,-2-4 7 0,0-3-3 16,0-6-4-16,-2-3-8 0,4-3-7 0,-13-15-6 15,7 2-5-15,-1-12-6 0,1-8-4 16,2-6-6-16,-1-5 1 0,5-10-7 15,2-1-3-15,7 0-1 0,2 4-4 16,2-1 2-16,1 7 0 0,8 3-6 0,-2 3-2 16,6 5 2-16,1 6-2 0,-1 7-4 15,2 4 4-15,-1 4-3 0,-1 7-3 0,-6 1 0 16,2 4 2-16,-1 5 1 0,-4 1-7 16,-4 5 3-16,-3-1 8 0,-2 7-8 15,-6-1 11-15,-2 1-3 0,-6 3 1 16,-4-1 0-16,-7 1 1 0,-7 0 2 0,-1-2-2 15,0 3 0-15,-3-3-3 0,7-4-5 16,-1-2-23-16,2 0-33 0,4 0-23 0,4-4-66 16,-1-1-474-16,3 0 210 0,3-3 139 15</inkml:trace>
  <inkml:trace contextRef="#ctx0" brushRef="#br0" timeOffset="16249.8178">6961 1733 115 0,'-2'-20'180'15,"0"2"-15"-15,4 0-15 0,0 5-17 16,2 4-9-16,4 0-13 0,4-1-11 16,0 4-11-16,1 3-7 0,4 1-5 0,0 2-7 15,-1 3-8-15,2 7-6 0,-2 1 0 16,-3 7-4-16,-2 3 2 0,-5 4-2 0,-2 3 3 15,-4 2-3-15,-4 5-5 0,-4-1 0 16,-5 0-7-16,-2 6 0 0,-1 0-1 16,-4 0-7-16,-1-4-3 0,2 3-4 0,0-3-3 15,3-6 0-15,-2 2-11 0,6-1-30 16,1 2-37-16,0-1-36 0,3 1-35 0,-1 0-32 16,1 2-432-16,0-5 201 0,1-3 133 15</inkml:trace>
  <inkml:trace contextRef="#ctx0" brushRef="#br0" timeOffset="16448.2924">6767 2852 80 0,'-2'11'97'0,"4"-1"4"16,0-3-2-16,0 1 4 0,4-2 12 0,2-1-1 16,3-2-2-16,2-1 3 0,2-2 3 15,1-2-6-15,2-4-9 0,0-2-9 0,-2-2-7 16,-4-1-10-16,1-3-8 0,-7 3-8 15,0-3-11-15,-4 1-8 0,-2 2-29 16,-2 1-40-16,-2 1-42 0,0 3-59 16,0-2-395-16,-3 3 177 0,-1 3 118 0</inkml:trace>
  <inkml:trace contextRef="#ctx0" brushRef="#br0" timeOffset="125466.9331">8348 1773 1830 0,'-11'-9'-14'0,"2"3"20"15,1 0-20-15,2 3 14 0,2-2 23 16,0 0-2-16,0-1 12 0,0 3 1 0,4-6 0 16,4 2 6-16,4-2-1 0,4-1-3 15,12-3-3-15,9-2 1 0,37-6-5 16,11-2 0-16,10 2-6 0,23-4-1 15,9 0-5-15,2 0-1 0,-4 6-4 0,-20 5 1 16,-2 2-2-16,-10 0-21 0,-19 6-38 16,-13 5-46-16,-12-1-36 0,-9 4-30 0,-6 2-17 15,-8 0-397-15,-9 5 195 0,-8-1 129 16</inkml:trace>
  <inkml:trace contextRef="#ctx0" brushRef="#br0" timeOffset="125696.8976">8851 1661 24 0,'-30'8'135'0,"10"0"-12"16,0 4 3-16,8 1-6 0,1 5-2 16,3 1-4-16,4 4-10 0,-1 3-4 15,8 3-2-15,1 7-11 0,2 2-4 16,0 3-7-16,7 4-16 0,-3 3 1 0,4-3-5 16,-2 4-6-16,0-4-1 0,0 0-7 15,0-1-5-15,-1-1 0 0,-1-7-8 0,1-2-5 16,0-4-14-16,3 1-21 0,-2-3-17 15,6-3-18-15,1-3-18 0,0 0-19 16,2-7-20-16,1 0-10 0,0-3-10 16,2-1-283-16,1-3 138 0,1 1 91 0</inkml:trace>
  <inkml:trace contextRef="#ctx0" brushRef="#br0" timeOffset="126555.165">9312 2659 399 0,'14'0'-9'0,"-6"0"11"0,2-2 14 0,1-2 0 15,0 0 6-15,2-1 1 0,-1-5 4 16,3 1 2-16,0-3 3 0,1-3 13 15,2 0 8-15,-4-2 4 0,3-4-3 0,1-4-2 16,-4 0 4-16,1-1 6 0,-2-1-1 16,-3 4 10-16,-1 0-6 0,-1 0 4 15,1 2 3-15,-3 7-3 0,-2-3-3 16,3 3-7-16,-3 2-7 0,-2 3-6 0,2 0-7 16,-4 5-2-16,2 1-8 0,-2 3 0 15,0 0-1-15,0 0-6 0,-2 25 1 0,2-16-5 16,0 3 0-16,0 1-2 0,2-1-2 15,0 1-1-15,0-1-1 0,2-2-1 16,0-1 0-16,2 0-1 0,0-3 0 16,0 0 0-16,2-2-3 0,1-4-2 0,1-3 3 15,5-2-3-15,0-3 0 0,-1 1-3 16,4-4 4-16,1-1-4 0,-4 2 1 0,0 1-1 16,-1-1 0-16,-1 1-3 0,0 2 3 15,-1 1-5-15,-1 1 2 0,0 4 2 16,1 1-3-16,-1 1 2 0,4 5 0 15,-2 1 4-15,-1 4-1 0,2 2-2 0,2 5 1 16,-4-2 1-16,1-1 1 0,2 4-2 16,-2 0 0-16,-1-2 0 0,-2-1 0 0,2-1 0 15,-4-4 2-15,0 0 0 0,1 0 12 16,-3-4 12-16,1 0 10 0,-1-1 4 16,0-4-6-16,1 1-3 0,-7-3-6 15,12-9-1-15,-6 1-3 0,4-3-2 16,-2 0-4-16,0 0-9 0,2-3-2 0,2 1-2 15,-2 0-5-15,0 1-2 0,1 3-1 16,2-1 0-16,-5 0-4 0,3 5 3 16,-3-1-4-16,0 4 0 0,2 0 0 15,0 2 2-15,-2 2-3 0,1 2-2 0,-1 0 7 16,1 0 1-16,-1 2-2 0,1-3 4 0,-1 1-5 16,0 2 5-16,0-4-3 0,2 2 5 15,-2-1-1-15,2-3-5 0,1 2 6 16,2-4-2-16,0 2-7 0,1-2-4 15,4 1-2-15,-2-2 2 0,3 3-4 0,0 0 7 16,0 3-1-16,3 0 1 0,-2 1 1 16,4 2 0-16,-1-1 3 0,3 1 0 0,-2 2 4 15,0-2-5-15,2-1 4 0,1 1-2 16,-1-4 3-16,1 2 1 0,1-4-1 16,2-3-1-16,-2 0 4 0,2-4 1 15,2-3-2-15,0-1 5 0,-5-3-3 16,5-1-1-16,-5-1 6 0,-3 1 4 0,-5 2 3 15,0-2 5-15,-2 2 4 0,-7 1 7 16,2 2 1-16,-6 2-3 0,0 3-3 0,-2 2-2 16,-4 3 0-16,0 0-2 0,0 0-1 15,-4 19-4-15,2-7 0 0,0 4 0 16,2 1 3-16,0 4-1 0,4-2-2 0,2 6 1 16,2-4-8-16,4 4 3 0,2 0 1 15,3 0-1-15,2-3 0 0,2 1-1 16,1-6-5-16,-1-2-26 0,0-2-26 15,0-3-41-15,3 0-47 0,-6-6-63 0,1-4-497 16,-4-4 236-16,-2-2 156 0</inkml:trace>
  <inkml:trace contextRef="#ctx0" brushRef="#br0" timeOffset="126699.7753">10417 1933 2262 0,'-65'-14'-17'0,"12"0"23"16,11 3-5-16,8 2-7 0,8 1-26 15,1 2-7-15,11-1-3 0,2 2-9 16,10-1-24-16,7 1-31 0,10 1-58 0,10-2-427 16,7 4 201-16,14 2 132 0</inkml:trace>
  <inkml:trace contextRef="#ctx0" brushRef="#br0" timeOffset="128180.6313">13184 2554 92 0,'2'-8'186'0,"-2"3"13"0,-6-3-18 16,-2 1-18-16,-8 1-12 0,-2 2-17 0,-10 1-13 16,-5 3-14-16,-6 1-12 0,-5 6-11 15,-5 4-6-15,-1 3-11 0,0 6-9 16,4 3-17-16,5 0-15 0,8 1-12 15,5 1-11-15,10-3 3 0,4-1-8 0,6 1-5 16,8-7 1-16,4 1 0 0,10-7 0 16,4 1-2-16,6-9 4 0,5-1 2 0,9-6-3 15,4-5-2-15,7-5 3 0,19-14 5 16,-1-6-4-16,2-8 3 0,-6-5 3 0,-4-4-6 16,9-16 6-16,-20 10-2 0,-5-1 2 15,-7-1 7-15,-8 6 15 0,-7 10 15 16,-7 7 12-16,-5 6-2 0,-2 7-5 0,-3 0-6 15,-2 8-5-15,-4 3-3 0,0 7-5 16,-5 3-4-16,-2 8-1 0,-3 5 0 16,-1 9-4-16,-2 7 1 0,0 8 2 0,5 6-6 15,4 6 3-15,2-1-2 0,4 1-2 16,8 7-1-16,4 0-4 0,10 10 3 16,1-12-6-16,11 3 2 0,-4-13-2 0,-3-9-4 15,-1-8 0-15,0-2-4 0,2-6-3 16,-2-3-2-16,1-10-8 0,-3-2-10 15,-1-1-7-15,0-6-3 0,0-5 0 16,1-5 0-16,-6-6-1 0,-2 4 8 0,-6-2 1 16,-4 1 3-16,-1 1 4 0,-3 1 9 15,-4 3 0-15,-3 4 1 0,-1 2 3 0,0 6 2 16,-2 3 1-16,8 0 3 0,-20 13 0 16,12 0-3-16,2 4 6 0,2 2 1 15,4-1-2-15,2 7 4 0,6-3-1 0,2 2-1 16,5-3 5-16,6 0-2 0,2-2 0 15,3-5 0-15,2-3 0 0,-1-5-3 0,3-5 2 16,2-2-1-16,4-8-2 0,-1-6 3 16,3-9-2-16,1-2 4 0,9-19-4 15,-3-7 0-15,-3-7-2 0,-4-3-2 16,-2-7-2-16,-9-1 2 0,-1 1 1 0,-9 13 13 16,-6 12 19-16,-3 5 8 0,1 7 3 15,-3 5-7-15,-2 4-6 0,-2 6-3 0,-2 7-2 16,-4 8-1-16,-4 4-2 0,-5 6 0 15,-2 11-2-15,-4 6-2 0,-3 12 0 0,4 5 2 16,-1 2-4-16,2 4-1 0,4 2-7 16,7-3-10-16,4-5-16 0,4 0-21 15,4-2-30-15,9 3-21 0,4 0-9 0,8-9-22 16,3-2 6-16,8-7-13 0,5-2-6 16,5-8-7-16,1-3 10 0,4-5 11 15,-5-3 22-15,1-6 18 0,2-1 21 16,-6-3 25-16,-3 0 24 0,-5-2 30 0,-7 1 25 15,-2-1 30-15,-5-2 7 0,-3 1 0 16,-8 0 2-16,-4 1-7 0,-3-2-4 0,-8 3 2 16,-1 1-5-16,-4 0-7 0,-4 4-6 15,-4 2-5-15,-2 2-8 0,-6 4-2 16,1 4-4-16,-7 3-7 0,3 2 0 16,3 2-7-16,3-2-2 0,4 3-7 15,3-3-7-15,0-1-5 0,6 0-2 0,2 0 1 16,4-5 0-16,6 2 1 0,0-4-3 15,2-1 0-15,3-3 2 0,2 1 2 0,-1-4-4 16,3 0-6-16,0-4-2 0,1 1 0 16,1-3 5-16,-2 1-2 0,0 0 1 15,-1 2-2-15,-1-3 1 0,-2 3-1 0,-1 0-1 16,0 1-2-16,1-2 1 0,-9 4 3 16,13 6 0-16,-7 0 0 0,0 1 1 15,-1 0-2-15,3 4 2 0,-2 1 2 0,0-2 3 16,1 2-4-16,2-3-1 0,1 1-2 15,0-1 2-15,1 0-2 0,2-3 2 0,2 0 1 16,-1 0 3-16,4-4-6 0,-4-1 4 16,3-2-5-16,0-1 4 0,0-2 2 15,2 0-3-15,-2 0-2 0,0-2 4 16,-2 1 4-16,-3 1-5 0,1-2 2 0,-2 3-4 16,0-1 1-16,-1 2 6 0,-2 0-7 15,0 0-3-15,4 2 8 0,-4 2 2 16,2 0-4-16,1 4-1 0,2-1 3 0,0 1 1 15,3 1-2-15,2-1 3 0,-2 0-1 16,6-2 3-16,-1 0-1 0,2-4-1 16,2 0 1-16,3-2 2 0,1-2-2 0,1-1-2 15,-2-5 2-15,-1 2 0 0,-3-1 10 16,-2-1 11-16,-4 2 14 0,-2 3 2 0,0-1 0 16,-4 1-2-16,1 0-6 0,-5 3-4 15,0 3 0-15,-1 2-2 0,-2 5 5 16,-3 3 3-16,-2 7 1 0,0 3 1 0,0 7 0 15,0 2-3-15,0 4 0 0,0 7 0 16,0 2-2-16,0 2-2 0,0-1-5 16,0 11-1-16,0-11-2 0,2 1-1 0,-2-1-2 15,2-1 1-15,-4-1-4 0,2-5 0 16,-2-1-1-16,-2-7 1 0,-1 1 3 16,0-8 9-16,-3 1 9 0,-2-3-7 0,-3-2-4 15,0-10-1-15,0-2-2 0,-3-2-6 16,-2-4-11-16,2-4-26 0,-3-3-30 15,0-7-43-15,2-3-35 0,1-8-47 16,2-5-596-16,6-8 263 0,2-8 173 0</inkml:trace>
  <inkml:trace contextRef="#ctx0" brushRef="#br0" timeOffset="128432.8258">16668 2095 1621 0,'17'-12'-35'0,"-2"5"12"0,-4-2 7 0,-1 3 13 16,0-2 26-16,-2 4 20 0,0-1 1 15,-2 1-13-15,0 2-8 0,2 0-3 16,1 2-1-16,2 2 0 0,-1 2-2 0,5 2 0 16,0 3-1-16,-2 3-1 0,-1 2 3 15,1 4-5-15,0 1-2 0,-5 5 1 0,-1-2-1 16,-3 6-4-16,-2 3 1 0,0-1-37 15,-2 1-25-15,0 2-53 0,-4-1-51 16,2-2-374-16,-3-1 181 0,3-3 119 0</inkml:trace>
  <inkml:trace contextRef="#ctx0" brushRef="#br0" timeOffset="128570.1594">16977 2883 35 0,'2'9'185'0,"0"-5"21"0,-2 2 13 16,2-1-1-16,-2 1-17 0,3-3-20 15,-3-3-17-15,2 7-21 0,-2-7-42 0,0 6-66 16,2-2-83-16,-2-4-113 0,0 0-342 16,0 0 171-16,0 0 113 0</inkml:trace>
  <inkml:trace contextRef="#ctx0" brushRef="#br0" timeOffset="129299.1453">18682 2188 9 0,'-2'-3'166'0,"2"3"-18"0,0 0-15 16,0 0-15-16,-8 15-2 0,6 0-5 15,0 6-13-15,0 7-10 0,0 3-7 0,-2 7-4 16,2 2-11-16,-2 0-1 0,0 2-11 16,-1-1-3-16,1 1-6 0,0-3 1 15,2-3-7-15,-3-5-7 0,3-2-12 16,-2-3-21-16,2-5-21 0,2 0-29 0,-2-4-15 15,2-2-30-15,-5-5-356 0,3-4 154 16,0-4 101-16</inkml:trace>
  <inkml:trace contextRef="#ctx0" brushRef="#br0" timeOffset="129491.6765">18222 2242 108 0,'6'-8'128'0,"5"1"-9"15,10-1-9-15,7 2-12 0,7-3-6 16,7 3-6-16,12-1-10 0,1 3-6 0,2 0-5 16,3 0-10-16,-10 2-6 0,-1 2-7 15,-3 2-12-15,-3 0-18 0,-11 2-34 0,-3 2-27 16,-5 5-31-16,-12 2-257 16,-10 6 115-16,-10 6 75 0</inkml:trace>
  <inkml:trace contextRef="#ctx0" brushRef="#br0" timeOffset="129636.1582">18222 2902 58 0,'-13'19'114'0,"9"-1"-6"0,4-3 11 16,6 0 4-16,7-5-7 0,6 0-1 15,6 1-10-15,9-1-12 0,7-4-10 0,1-1-11 16,7 1-14-16,-1-5-22 0,3-1-44 16,9-3-32-16,-6-1-33 0,1-5-26 0,-6-5-235 15,-1-1 114-15,-5-5 75 0</inkml:trace>
  <inkml:trace contextRef="#ctx0" brushRef="#br0" timeOffset="130140.9877">19045 2807 324 0,'19'-22'61'0,"-3"3"21"0,-4 5 9 16,-4 3 11-16,-2 2-7 0,-1 1-12 0,1 0-2 16,-1 5-4-16,1-3-12 0,-2 3-8 15,-4 3-2-15,0 0-3 0,8 9-4 16,-3-2-4-16,-1 5 2 0,0 2-6 0,-2 3-5 16,2-3-4-16,1 3-2 0,-3-1-5 15,2-1-3-15,-1-3-1 0,1-1 1 16,0-2 8-16,-2 1 6 0,2-3 3 0,0-1-2 15,2-4-3-15,1-2-5 0,-7 0 0 16,21-9-6-16,-8-1-2 0,2 0-5 16,0 1-1-16,-3-1-1 0,3 1-2 15,-2 1-2-15,1 3-2 0,-3-1-4 0,2 2-2 16,-2 2 1-16,-1 4-1 0,4 3-1 16,0 1 2-16,-2 2-6 0,1 2 6 0,0-1-2 15,-1 0 5-15,3 1-3 0,0 0-4 16,2-3 8-16,-1 0-2 0,4-1 2 15,-1 0-2-15,2-5 1 0,0-1 0 16,3-2-1-16,-1-4 5 0,0-2-1 0,-2-3 2 16,1-1 3-16,-4-1 1 0,0 0 4 15,-4-1 6-15,-5 3 3 0,-1-3-6 16,-6 3-2-16,0 1-6 0,-4 3 7 0,-2 0-5 16,0 1-3-16,0 0 0 0,2 2-5 15,2 4-2-15,0 0-1 0,0 0 3 16,0 0-3-16,6 17-1 0,4-5 2 0,1-1 0 15,4 4-3-15,-1 1 2 0,4-1-2 16,-4 0 0-16,1 0 1 0,0-2-5 16,-4 0 2-16,-3-1-2 0,0-3-3 0,-2 0-3 15,-1-1 7-15,0 0 0 0,-7 1 1 16,-1-3-11-16,-4-2-12 0,-3 0-8 16,0-2-23-16,-1 1-29 0,-2-6-50 0,-2 1-48 15,3-5-405-15,-1-3 200 0,2-2 131 16</inkml:trace>
  <inkml:trace contextRef="#ctx0" brushRef="#br0" timeOffset="130684.9834">19672 2244 115 0,'-2'42'164'16,"0"-2"-6"-16,2 1-10 0,0-2-16 15,2 1-8-15,0 3-6 0,4 7-13 16,0 0-6-16,6-3-9 0,2-1-7 0,0-1-7 16,6-2-9-16,3-6-2 0,3-2-4 15,1-4-9-15,0-9-8 0,3-3 2 0,4-4-7 16,0-5-3-16,-2-4-4 0,0-5-2 16,1-1-3-16,-1-5-4 0,2-4-2 15,-2-3-1-15,-5-4-5 0,1-2 2 16,-6-1-2-16,-4-4 3 0,-3 4-1 0,-5-2 8 15,-1 2-2-15,-7 0 0 0,-2 5 7 16,-2 0-3-16,-5 2 1 0,-1 0-2 16,-5 2-5-16,3 7-2 0,-4 1-4 0,0 4 3 15,2 1-3-15,-2 6-2 0,2-1 0 16,3 4-1-16,1 1 0 0,4 5-1 16,2-1-1-16,6 2 0 0,2 4 0 0,7 0 1 15,6 0-1-15,2 0-1 0,1-2-2 16,3-5 0-16,0 1-6 0,2-3-15 15,-1-4-30-15,-3-3-32 0,3-1-53 0,-5-4-58 16,0-4-498-16,-4-4 233 0,-2-1 154 16</inkml:trace>
  <inkml:trace contextRef="#ctx0" brushRef="#br0" timeOffset="130855.5444">19684 2539 165 0,'-10'-6'193'0,"6"0"-21"0,4-1-16 16,6 1-17-16,8 2-12 0,6-2-15 0,10 3-9 16,7-2-15-16,10 4-23 0,4 0-34 15,10 1-48-15,-2 1-50 0,1 3-52 16,1-1-272-16,-4 2 133 0,-1-2 88 16</inkml:trace>
  <inkml:trace contextRef="#ctx0" brushRef="#br0" timeOffset="131147.1028">20829 2807 123 0,'0'14'111'0,"2"-1"-3"16,0 2-9-16,-2 3-10 0,-2-2-1 16,2 0-16-16,-2 1-7 0,2-4-1 15,0 2-3-15,-2-5-6 0,2 2 5 16,0-2-2-16,0-3 20 0,2 1 2 0,-2-3-1 15,2-1-6-15,5-2-9 0,-7-2-4 16,17-6-14-16,-4 1-3 0,3-3-4 0,4 1-7 16,-2-3-5-16,6 1-12 0,-3 0-1 15,1 2-8-15,-4 1-5 0,2 0-6 16,-2 0-4-16,0 4-8 0,-4 0-7 16,1 2-16-16,-3-3 6 0,4 6-14 15,-4-2-21-15,1 2-15 0,0 1-19 0,1 1-332 16,-1-2 148-16,4 1 98 0</inkml:trace>
  <inkml:trace contextRef="#ctx0" brushRef="#br0" timeOffset="131524.9092">21653 2873 103 0,'-8'-8'162'0,"-4"-2"-6"0,0 1-5 15,-4 3-13-15,-8-2-10 0,3 4-18 16,-1 3-13-16,-2 1-7 0,0 4-11 15,-1 2-10-15,1 3-12 0,4 2-11 0,0 2-16 16,3 3-5-16,5-1-12 0,3-2 12 16,5 2-7-16,4-3-3 0,2-1-1 15,6 0 3-15,1-4 0 0,6-4-4 0,-3-3 10 16,8-3 5-16,2-3 8 0,0-6 9 16,5-7 9-16,-1-4-4 0,4-9 0 0,7-19-4 15,-3-5-5-15,-2-2-4 0,-4-7-3 16,-1 0-4-16,-5 1-1 0,-8 10 11 15,-1 8 2-15,-2 10 12 0,-3 4 3 16,-2 2-3-16,1 8-14 0,-3 3-6 0,0 3-3 16,-4 9-3-16,-4 7-1 0,4 0-3 15,-17 19-2-15,0 6 0 0,0 6-2 16,1 8-5-16,-4 5 3 0,3 2-3 0,0 1-3 16,4 3-16-16,1-2-23 0,4-2-26 15,-2-4-28-15,4-3-50 0,2-2-61 16,2-7-537-16,0-5 248 0,2-4 163 0</inkml:trace>
  <inkml:trace contextRef="#ctx0" brushRef="#br0" timeOffset="132404.9509">23234 1785 53 0,'0'0'143'0,"0"0"2"16,-15 17 2-16,0 8-5 0,-7 11-1 0,-14 25-7 15,-1 9-5-15,-9 27-4 0,-1 0-5 16,5 10-8-16,2 0-12 0,1 1-10 16,7 1-4-16,-1-4-5 0,3-4-11 15,7-19-8-15,2-4-7 0,-1-2-2 0,4-5-7 16,3-14-3-16,4-9-4 0,-2-5-3 16,5-4-3-16,-2-6 9 0,0 0-19 15,4-8-33-15,0-1-44 0,2-5-37 0,2-4-72 16,-2-5-494-16,4-4 223 0,0-6 148 15</inkml:trace>
  <inkml:trace contextRef="#ctx0" brushRef="#br0" timeOffset="132841.0642">23659 2806 54 0,'4'-25'180'0,"-2"4"-8"15,-2 0-13-15,-2 2-7 0,0 3-15 16,-4 3-10-16,-2 0-17 0,-5 4-9 16,-6 1-11-16,-6 2-8 0,-3 6-9 0,-4 2-9 15,-7 6-8-15,1 3-3 0,-5 8-7 16,1 2-6-16,4 2-8 0,5 4-6 15,7-4-12-15,2 1-1 0,7 0-4 16,4-2 0-16,5-1-2 0,3-5 1 0,10 2-4 16,1-5 3-16,5-1-5 0,4-5 1 15,3-2-2-15,2-4 1 0,3-2 2 0,5-4-5 16,-2 0 0-16,4-3 1 0,-2-2 1 16,-1 1-4-16,-1-1 6 0,-2 2-2 15,-2 1-1-15,-5 1-2 0,1 3 2 16,-4 1-12-16,1 2 9 0,-2 4 3 0,1 2-1 15,-1 1 0-15,0 2 1 0,0 3-8 16,1 4 7-16,0 0-5 0,0 2-21 0,-2-1-19 16,4 0-25-16,1-1-20 0,1-5-45 15,4 0-351-15,3-3 165 0,-2-5 110 16</inkml:trace>
  <inkml:trace contextRef="#ctx0" brushRef="#br0" timeOffset="133501.2948">24144 2865 67 0,'-15'2'138'0,"1"1"-8"16,-1 5-12-16,2 2-10 0,1 1-8 15,1 6-13-15,0 0-18 0,5 1 8 0,2 0-10 16,6 0-7-16,0-1-2 0,4-2-12 16,5-2 2-16,4-1-6 0,1-7-3 15,6-1-5-15,1-4-7 0,7-5 2 16,4-5-3-16,-1-5-7 0,5-10 0 0,13-10 2 15,-4-12-11-15,-5-2 3 0,-4-6-6 16,-4-6 3-16,-8-2 0 0,-10 7 3 16,-3 9 17-16,-4 0 11 0,-3 5 10 0,-1 7 9 15,-3 6 4-15,0 3-6 0,0 3-8 16,-2 6-11-16,-2 3-1 0,0 7 0 16,-7 6-7-16,9 1-4 0,-21 14 1 0,8 5-2 15,-4 8-4-15,2 5 1 0,-1 8-3 16,0 4-2-16,4 0 0 0,1-6-1 15,5-4-2-15,-2 0 0 0,1-5-5 16,0-4 3-16,3-4-3 0,0-2 2 0,2-2-4 16,0-4 6-16,2-3 2 0,0-2-4 15,4-5-4-15,2-3 0 0,8-2 0 16,0-4-3-16,3-1-2 0,7-1-1 0,0-1-4 16,2 2-8-16,-1 0-3 0,1 1 1 15,-2 3-2-15,-2 1-4 0,0 4 4 16,-1 2-1-16,-5 3-1 0,4 3 2 0,-1 3 0 15,-4 0 2-15,0 5 1 0,-1-3 4 16,2 2-3-16,-6-1 2 0,2-6 1 0,1 6 3 16,-2-5-2-16,1-1-2 0,-1-3 6 15,4 1 1-15,-2-4-2 0,-1-2 1 16,3-2 1-16,2-2-8 0,-2-4 7 16,2-1-2-16,2-3 3 0,-1-2 1 0,0 0-2 15,1 0 1-15,-2-1 0 0,-4 1-3 16,1 3 1-16,-1-3 1 0,-2 6 0 15,-3-1-1-15,0 1-5 0,1 4 5 0,-2 1-5 16,-7 1 8-16,14 7-2 0,-8-1 0 16,-1 3-1-16,1 1 4 0,0 3-4 15,3 0-2-15,-2 0-9 0,3 0-16 0,2 4-22 16,2-3-27-16,2 0-23 0,1-4-30 16,4-1-24-16,0 0-352 0,5-5 172 15,-3-1 115-15</inkml:trace>
  <inkml:trace contextRef="#ctx0" brushRef="#br0" timeOffset="133977.0013">25588 2944 548 0,'28'-11'19'15,"-8"1"22"-15,-5 1 29 0,-2-1 16 16,-4 1 8-16,-3 2 12 0,0 1 8 0,-2-3-8 16,-2 3-9-16,-4-2-8 0,0 1-6 15,-2 3-10-15,-4-2-7 0,-1 4-3 16,-1 2-9-16,-3 4-6 0,0 1-3 16,-3 3-15-16,-2 5 6 0,2 3-6 0,0-1-3 15,4 3-8-15,1-5-4 0,1 0-5 16,4 2-4-16,1-4-1 0,3 1-1 0,0-4 1 15,6-1-6-15,-1-1 3 0,3-4-1 16,2 2 3-16,0-4-1 0,1 0-7 16,1 0-4-16,-10 0-3 0,20 0-5 15,-14 0 5-15,2 0-1 0,-2 2-14 0,2-1 1 16,-2 3 4-16,0 0 0 0,-2 2 5 16,2 1-1-16,1 1 7 0,-3-2-4 15,2 1 2-15,3-1 6 0,-1 0 7 0,3-2 11 16,3-2 10-16,4-4 6 0,0-2 5 15,8-4 7-15,-1-3 6 0,5-6 4 16,4-7 0-16,0-4-1 0,11-16-7 0,-1-5-3 16,1-5-8-16,-5-5-3 0,1-4 0 15,0-5-5-15,-3-1-2 0,-2 0-2 16,-6 3-2-16,-5 7 10 0,-6 15 10 16,-4 8 7-16,-3 7-8 0,0 8-4 0,-8 4-3 15,0 8-4-15,-6 5-4 0,2 4 0 16,0 0-4-16,-24 27 1 0,8 0-5 0,-2 2 4 15,-1 14 1-15,1 3-2 0,-6 15-1 16,5-9-1-16,4-4-3 0,2 2-5 16,3-4-17-16,2-5-31 0,3 2-31 15,3-5-39-15,0-4-36 0,6-4-54 0,1-1-538 16,5-4 251-16,3-5 167 0</inkml:trace>
  <inkml:trace contextRef="#ctx0" brushRef="#br0" timeOffset="134233.1824">27131 2000 93 0,'10'-23'191'0,"3"4"-17"0,-2 5-16 16,4 2-16-16,1 4-15 0,2 4-13 0,-2 3-13 15,6 2-10-15,-1 5-7 0,2 3-10 16,-2 5-5-16,1 7-9 0,-4 5-3 15,-5 3-7-15,-2 3-5 0,-5 5-3 16,-6 1-3-16,-2 1-4 0,-4 2-2 0,-5 2-2 16,-2 1-2-16,1-2-4 0,-4-7-4 15,4-4-21-15,0 2-39 0,-1-3-48 16,4-5-63-16,-4 0-398 0,5-1 187 0,0-4 123 16</inkml:trace>
  <inkml:trace contextRef="#ctx0" brushRef="#br0" timeOffset="134361.6091">27145 2969 108 0,'-2'4'239'16,"2"-4"6"-16,0 6-6 0,0-6-17 15,0 6-24-15,0-6-27 0,0 0-53 0,0 0-70 16,0 0-96-16,0 0-476 0,0 0 178 16,0 0 118-16</inkml:trace>
  <inkml:trace contextRef="#ctx0" brushRef="#br0" timeOffset="138275.607">2196 5130 100 0,'-2'-7'169'0,"0"1"-7"15,4-4-9-15,0-1 0 0,5-3-6 16,0-1-7-16,3-2-11 0,5 1-13 16,-1-4-11-16,6 1-11 0,-2 2-8 0,2 0-10 15,3 4-9-15,0 4-5 0,-2 0-7 16,3 5-5-16,-3 4-4 0,2 4-5 0,-2 5-5 15,-1 5-1-15,-2 6-3 16,0 10-2-16,-8 2-3 0,-4 6-3 0,-2 3-1 16,-6 5-4-16,-4 5 0 0,-2 1 1 15,-3-1 5-15,-4-1 9 0,3-4 6 0,-4-4 8 16,6-8 2-16,-3-3 1 0,7-5 0 16,-2-3-4-16,1-5-4 0,7-4-3 0,2-2-3 15,7-2-2-15,4-5-6 0,5-2-2 16,8-2-3-16,4-2 3 0,8-5-7 15,4 0-1-15,0-1-3 0,0-2-2 16,1 1-1-16,-5 2-2 0,0 1 3 16,-6-1-4-16,-3 1-3 0,-3 1 2 0,-4-1-2 15,-4 3-1-15,1 0-1 0,-4-2-1 0,0 2-3 16,-5-2-8-16,2 2-20 0,-8 0-24 16,-4 2-24-16,4-4-35 0,-4 4-29 15,-4-7-28-15,0 1-18 0,-6-3-27 16,2-3-471-16,-2-1 232 0,-3-4 154 0</inkml:trace>
  <inkml:trace contextRef="#ctx0" brushRef="#br0" timeOffset="138776.9502">2061 4341 95 0,'-55'16'148'16,"4"-2"-2"-16,5 7-6 0,-14 12-5 15,3 7-6-15,2 6-9 0,9 7-5 0,1 8-3 16,7 12-6-16,6 2-1 0,9 9-8 16,4 6 0-16,6 4-6 0,7 0-5 15,6 6-2-15,2-3-8 0,11 0-3 0,8 13-4 16,8-5-7-16,7-8-4 0,11-7-2 15,-3-24-4-15,18 9-4 0,10-12-2 16,8-6-4-16,-7-21-4 0,6-5 0 0,6-9-5 16,6-6-5-16,9-10-1 0,2-9-3 15,3-6-1-15,22-15-3 0,-2-7-5 16,0-9 1-16,0-8-3 0,-9-8-1 0,-3-6-2 16,-10-11-3-16,-5-6-1 0,-14-9 2 15,-8-7-4-15,-11-4-3 0,-11-6 1 16,-17 0 1-16,-17 16-6 0,-9-3-4 0,-16 1 0 15,-7 1-1-15,-12 4-2 0,-20-10 1 16,-15 11 0-16,-16 12-2 0,-11 11 1 16,-18 11 1-16,-9 16 1 0,-10 13 2 0,10 17-4 15,-27 6 5-15,-5 12-3 0,-2 10 1 16,7 4 1-16,7 5 0 0,13 1 2 16,12 1-7-16,31-5-23 0,12-1-28 15,16-5-29-15,17 2-26 0,14-6-24 0,6-1-32 16,8 0-488-16,10-2 224 0,8 0 149 15</inkml:trace>
  <inkml:trace contextRef="#ctx0" brushRef="#br0" timeOffset="144654.8663">5224 5869 120 0,'0'0'156'16,"0"0"-5"-16,22-15-2 0,-6-4-5 16,5-7 5-16,2-16-5 0,12-20-8 15,0-8-7-15,5-22-10 0,2-4-10 0,-1-10-9 16,1 0-4-16,-2-3-13 0,3-1-8 16,-3-3-6-16,-4 2-2 0,4 7-2 15,-11 25-7-15,3 8-1 0,-2 10-6 0,-5 15-3 16,-5 11-8-16,-4 9-2 0,1 9-2 15,-4 9 5-15,0 5 11 0,3 12 7 16,2 10 4-16,-2 14 3 0,3 8 2 16,5 26-3-16,-3 7-2 0,-6 2-10 0,-5 8-1 15,1 0-4-15,-5 1-7 0,1 5-4 16,-3-6 0-16,0 0-12 0,0-15-27 0,-4-12-32 16,0-1-34-16,0-4-31 0,-2-8-27 15,0-2-28-15,-2-4-18 0,-2-4-11 16,-3-9-20-16,-4-3-518 0,1-4 246 0,-8-6 161 15</inkml:trace>
  <inkml:trace contextRef="#ctx0" brushRef="#br0" timeOffset="145265.0579">5765 5553 646 0,'-32'-23'19'0,"5"4"26"0,4 2 22 0,6 0 13 15,1 3 6-15,4 1 6 0,4 1-1 16,2-3-6-16,4 1 1 0,4-3 1 16,8-2-3-16,6-3-4 0,10-3-9 15,10-3-5-15,23-11-8 0,10 0-10 0,6-2 6 16,21-6-7-16,-1-1-5 0,-2 2-3 15,-16 9-4-15,-8 0-7 0,-5 7-3 0,-13 3 0 16,-11 8-2-16,-11 4-4 0,-3 3 0 16,-5 3-3-16,-6 3-2 0,-7 4-2 15,-4 2 3-15,-4 0-5 0,-8 13 1 16,-2-1 4-16,-8 3 6 0,0 2 10 0,0 0 6 16,2 0 0-16,-1 1-6 0,6 1-2 15,2-2-3-15,7-2-2 0,2 4-3 0,9 0 1 16,6 0-3-16,4 2-1 0,4 2-3 15,2 0-1-15,1-3 0 0,-1 5-4 16,3 6 0-16,-10-4 1 0,2 1-3 0,-8 1-2 16,-1-3-1-16,-6-1 1 0,-3-4-1 15,-7 4 0-15,-3-1 1 0,-5-4-1 16,-3-1 1-16,-4-4 8 0,-3-1 5 16,2-5 4-16,-2-1 4 0,5-4 0 0,4-4 2 15,1-4-5-15,6-4-5 0,5-5 0 16,7-4-4-16,6-5-1 0,7-9-1 0,12-6-1 15,10-12-3-15,5-1-1 0,1 0 1 16,5 3-3-16,-4 3 0 0,-9 8-3 16,-6 7-1-16,-5 6 1 0,-4 2 0 0,-4 7 0 15,-1 0-2-15,-8 4-1 0,-2 4 1 16,-4 5 1-16,-4 1 1 0,0 0-3 16,0 0 2-16,-8 20 3 0,4-8 1 0,0-2-2 15,2 4 2-15,0-1-1 0,4 0-2 16,0 2 2-16,4 0-3 0,4 4 2 15,3-2 1-15,0 2-2 0,0 1 0 16,-1 0 0-16,1 2 1 0,-4 2-2 0,-1 1 0 16,-6 0 5-16,0 2-4 0,-6-1-2 15,-4-1 1-15,-8 3 2 0,0 0-3 0,-3-3-2 16,-3-3-2-16,0-1-21 0,0-8-34 16,1 0-46-16,4-5-39 0,2-4-39 15,5-4-43-15,-1-4-570 0,6-4 270 0,1-3 178 16</inkml:trace>
  <inkml:trace contextRef="#ctx0" brushRef="#br0" timeOffset="146394.9612">7185 5379 48 0,'9'-6'165'0,"2"0"-7"0,3-2-10 0,1-6-13 15,2-3-13-15,2-2-8 0,3-2-9 16,-2-4-11-16,2 3-4 0,-1-5-11 15,-2-1-6-15,-2 3-3 0,-5 5-1 0,1 3 2 16,-6 2-2-16,-5 2-6 0,-4 5-3 16,-5 4 3-16,-4 4 2 0,-5 4 5 0,-2 1 12 15,0 9 2-15,-5 3 4 0,3 4-4 16,2 4-5-16,0 0-7 0,4 0-5 16,3 2-5-16,2-3-7 0,7-2-4 15,2 2-8-15,5-2-1 0,6-1-4 0,1-2-5 16,8-3-16-16,0-5-25 0,4-1-31 15,1-6-25-15,3-2-20 0,1-7-19 0,1-1-5 16,4-4-7-16,-5-5 4 0,3-1 6 16,-4-6 12-16,-4 2 3 0,0-5 15 15,-3 3 7-15,-1-3 9 0,-6 0 16 16,-2 3 23-16,2 2 13 0,-4 1 26 0,-2 3 13 16,1 3-4-16,-2 2-5 0,-1 4 5 15,-2 2 8-15,2 5 10 0,-6 0 11 0,9 12 5 16,-7-3 1-16,4 6 2 0,-2 1-4 15,-2 3-3-15,3 1-4 0,0 2-4 16,-3-1-2-16,2-2-4 0,0 0-5 16,-2-4-2-16,2 0-3 0,-2-3 0 0,0-1 0 15,0-1-1-15,2-3 0 0,-2-3-1 16,-2-4-2-16,0 0-1 0,14-10-4 0,-8 3-3 16,2-2-1-16,1-3-1 0,-1 3-2 15,3-3 0-15,0 3-2 0,-1-1-4 16,2 1 1-16,2 1 0 0,-2 4-1 15,1 0-1-15,-3 4 1 0,3 4 2 0,0 2 4 16,-1 1 1-16,2 5 1 0,-4 1 1 16,2 2 7-16,1 1-10 0,-2-2 2 15,-3 2-1-15,1-2-1 0,-1-1 0 0,0-1 5 16,-1-4 4-16,0 1 1 0,-3-4-1 16,2-1-2-16,2-5 1 0,-8 1-6 15,20-11-2-15,-8 3-4 0,1-6-1 0,-1 0 0 16,6-1-3-16,-4-3-2 0,1 6 1 15,2 0-4-15,-4 1 2 0,1 3-5 16,-1 1-1-16,-2 2 1 0,1 4-2 0,0 1 1 16,0 1 0-16,0 4-1 0,3 2 2 15,0 1 2-15,0-1-5 0,1 1 1 0,2 0 1 16,1-3-7-16,4 1-6 0,-2-2-8 16,3-4-9-16,1 0-7 0,7-4-3 15,4-2-6-15,4-3-11 0,5-6-2 16,1-3 0-16,-4-3-4 0,13-10 4 0,-2-6 3 15,-2-1 9-15,-4-4 6 0,-12 5-1 16,-7 3 4-16,-2-2 6 0,-3 4 12 0,-9 2 13 16,-2 8 10-16,-2 1 12 0,-4 6 10 15,-2 2 7-15,-4 3 11 0,0 7 4 16,0 3-1-16,0 0 9 0,-10 19 7 16,4-2 5-16,-1 9 5 0,0 7-5 0,3 6-2 15,-2 13-12-15,2 2 2 0,2 1-6 16,2-2-9-16,0 4-4 0,0-11-1 15,0-1-5-15,2-4 3 0,-2-7-6 0,0-4-4 16,0-1-2-16,2-8 9 0,-2-2 13 16,0-6-3-16,-2-6-6 0,2-2-4 0,0-5-2 15,0 0-4-15,6-25 0 0,0 8-6 16,3-4-4-16,6-7-5 0,1 1 5 16,4 2-6-16,3 0 1 0,1 2 1 15,0 3-1-15,2 4-2 0,-3 5-2 0,-1 3 0 16,-4 5 1-16,0 4 1 0,-2 1-4 15,-3 6 3-15,-2 1-4 0,-5 5 2 0,-4 1-3 16,-2-1-2-16,-4 6 1 0,-6-1 3 16,-8 3 2-16,0-2-2 0,-10 1 0 15,-2-2-2-15,-1-2-8 0,-1-2 6 16,0-5-2-16,5-2-11 0,-1-5-24 0,7-4-30 16,0-5-40-16,2-6-44 0,4-3-40 15,4-4-40-15,7-7-44 0,2-11-774 16,6-4 356-16,2-14 236 0</inkml:trace>
  <inkml:trace contextRef="#ctx0" brushRef="#br0" timeOffset="146610.8193">9504 4477 52 0,'8'13'159'0,"0"4"-9"0,-2 2 19 16,-2 3 26-16,1 8 10 0,0 6-4 15,-3 7-11-15,0 9-11 0,2 5-12 16,0 23-23-16,-2-9-14 0,-2 9-13 0,2-12-12 15,-2-9-10-15,2-2-8 0,-4-2-10 16,4-9-11-16,-2-2-25 0,2-4-29 16,-2-9-31-16,2-3-35 0,1-3-33 0,1-6-32 15,0-2-27-15,2-5-18 0,1-5-9 16,-1-1-1-16,5-2-372 0,-3-2 185 16,0 1 123-16</inkml:trace>
  <inkml:trace contextRef="#ctx0" brushRef="#br0" timeOffset="146889.0039">9645 5528 976 0,'11'4'-47'0,"-1"0"23"0,-1-1 20 0,1 1 16 16,1 0 12-16,-1-2 13 0,2 2 19 15,-2-3 9-15,2-1 11 0,1 0 1 16,2-3 0-16,2-1-3 0,-1-2-3 0,4-3 1 16,-2-3 5-16,2-3-4 0,-3 0-3 15,-2-4 1-15,0 0 0 0,-3-2 3 0,-2 0 2 16,0-3-5-16,-4 4-3 0,-2 1-3 16,-4 0-1-16,-2 4-2 0,-2 1 0 15,-5 3-1-15,-2 4 5 0,1 4 3 16,-5 6 1-16,0 0 1 0,0 6-1 0,-1 5-5 15,2 2 0-15,2 0 0 0,4 5-2 16,2-3-4-16,3 1-3 0,3 0 1 0,5-1-10 16,3-2-6-16,2 3-2 0,8-4-7 15,-2 0-1-15,3-3-4 0,5-3-3 16,-2-1-27-16,2-2-33 0,-1-4-40 16,-1 0-52-16,-2-4-51 0,4-2-42 0,-5 0-43 15,-2-4-626-15,4-1 302 0,-6 0 200 16</inkml:trace>
  <inkml:trace contextRef="#ctx0" brushRef="#br0" timeOffset="147369.6273">6058 6173 152 0,'-34'12'238'0,"10"-5"-1"16,11-1-11-16,9-4-2 0,4-2-12 15,0 0-16-15,57-2-9 0,1-5-5 16,37-5-8-16,32-7 0 0,15-3-9 0,23-1-2 16,21 2-11-16,59-4 13 0,9 4 3 15,9 4-2-15,6 3 2 0,-3 3-6 0,-1 5-15 16,-9 3-3-16,-52 3-12 0,-4 3-10 16,-2 3-6-16,-12 2-11 0,-10 0-11 15,-9-1-5-15,-9 3-11 0,-12-5-7 16,-12 4-5-16,-35-2-6 0,-8-4-9 15,-21 3-3-15,-17-4-7 0,-10 2-2 0,-10-4-8 16,-1 2-9-16,-6-2-23 0,-4 1-27 16,-2-1-24-16,-1 0-36 0,-7 0-31 0,-1-3-26 15,-2 1-29-15,-3-4-31 0,-2 0-30 16,-2 1-30-16,0-3-13 0,-2 1-12 0,0-5-760 16,-2 0 357-16,0-1 236 0</inkml:trace>
  <inkml:trace contextRef="#ctx0" brushRef="#br0" timeOffset="147590.0493">10938 4893 62 0,'4'-3'161'0,"0"-3"-22"0,-1 2-10 16,2 1-25-16,-5 3-39 0,6-4-38 0,-6 4-42 15,6-4-214-15,-6 4 78 0,0 0 51 16</inkml:trace>
  <inkml:trace contextRef="#ctx0" brushRef="#br0" timeOffset="173234.0623">11885 4835 65 0,'-2'-7'195'15,"2"1"-21"-15,-2 1-16 0,2 5-10 0,0 0-3 16,0 0-4-16,10 24-6 0,-6-6-10 16,2 9-9-16,3 7-10 0,1 13-9 15,-3 6-11-15,2 0-6 0,-3 0-8 16,-4 0-9-16,2 2-4 0,-6-12-4 0,0-2-8 16,-2 0-2-16,-3-5 1 0,1-9 6 15,-3-2 10-15,1-11 0 0,-3-4-6 0,1-8-3 16,-3-12-7-16,0-11-6 0,1-11-3 15,-3-17-2-15,2-24-3 0,5-5-4 16,3-8-4-16,10-4-4 0,3-5-4 16,5 0-3-16,12-11-1 0,1 21-3 0,5 8-3 15,7 8 2-15,5 8-5 0,1 10 0 16,5 7-4-16,-3 13 4 0,-6 12-4 16,-1 8 1-16,-1 3 0 0,-6 10-1 0,4 4 0 15,-5 9 3-15,-3 4-2 0,-7 8 1 16,-6 4 3-16,-7 4-5 0,-10 4 3 15,-6 6 0-15,-7 2 0 0,-16 14 1 16,-10-9-1-16,-5-2 0 0,-8-4 2 0,1-6-1 16,1-5 0-16,9-8-1 0,7-4 2 15,9-6-1-15,1 2 1 0,8-2-1 0,0 2 3 16,10 5 4-16,4 2 3 0,8 5 1 16,6 12 1-16,10 2-1 0,9 17 0 15,7 0-2-15,0-2-1 0,5-1-2 0,1-3 0 16,2-7 2-16,-1-3-2 0,-3-12 0 15,-4-7 0-15,2-7 0 0,-2-7 0 16,2-2-2-16,2-8 2 0,-4-5-4 0,5-5 1 16,-3-3 1-16,2-10-2 0,0-2-2 15,-4-6 0-15,-2-3-1 0,-2-3 1 0,-7-2-2 16,-4 2 1-16,-6 3 0 0,-3 0-1 16,-3 9 0-16,-4 1 1 0,-3 3 2 15,-2 3-1-15,-4 8 0 0,-1 1-1 16,-4 4 3-16,9 2-3 0,-16 13 1 0,5 4 0 15,1 4 1-15,1 3-3 0,2 1 2 16,5 3 1-16,4-3 1 0,3 2-1 0,6-3 2 16,1-1-2-16,7-2-1 0,5-2 1 15,-2-8 2-15,6-1-2 0,0-7 0 16,1-4 0-16,1-7-2 0,4-5 1 16,2-10-1-16,0-4 0 0,-4-6-2 0,6-16 1 15,-4-6-2-15,-7-6 3 0,-3-2-4 16,-10 8 0-16,-6 3 0 0,-6 7-2 0,-2 1 1 15,-2 4 1-15,-4 4 1 0,-2 1 0 16,0 9 2-16,-1 5 0 0,-2 4 1 16,1 5-1-16,-3 9-1 0,3 5 2 15,-2 7 2-15,0 10-2 0,4 11 6 0,2 10-3 16,1 13 1-16,5 5 1 0,5 1 1 16,5 17-2-16,4-6 0 0,8-4-3 0,-3-14 4 15,5-9-2-15,0-6 1 0,4-6-2 16,2-2 2-16,-1-8 1 0,3-6-3 15,0-6 2-15,-3-3-3 0,1-6 4 0,2-4-5 16,4-5 0-16,-3-5-4 16,-1-1 3-16,-2-6 0 0,-3 0 0 0,-1-2-1 15,-2-1 0-15,-5 1 0 0,-5 2-1 16,-3 4 2-16,-4 2 1 0,-5 5-2 0,-4 5 0 16,-5 2 1-16,7 3 0 0,-21 12 2 15,4 1 2-15,0 6 6 0,-4 2 0 0,3 5 2 16,4 1-4-16,1-4 0 0,5 4 3 15,4-4-1-15,1 2-2 0,6-2-1 16,1-1 0-16,4 0-5 0,3-3-14 16,3-2-27-16,2-4-29 0,2 0-35 0,0-5-38 15,1-4-34-15,1-3-26 0,4-2-18 16,2-5-6-16,-3-5-524 0,4-7 254 16,-2-4 168-16</inkml:trace>
  <inkml:trace contextRef="#ctx0" brushRef="#br0" timeOffset="173488.9737">14004 5481 1192 0,'12'-33'-51'0,"-4"7"26"0,-1 5 26 16,-3 4 33-16,-2 3 9 0,0 3 16 15,1 0 2-15,-3 4-5 0,2 0-7 0,0 3-2 16,2 2 6-16,-4 2 2 0,15 6-3 16,-7 1-2-16,2 5-4 0,6 2-3 0,-2 5-2 15,1 1-8-15,4 3-2 0,-2 2-1 16,0-1-1-16,-2 1-6 0,-3-2 2 16,0-4 3-16,-2 0 15 0,-2-4 21 15,-1-2 17-15,-3-1 16 0,0-2 8 0,0-2 5 16,-4-5-12-16,0-3-9 0,0 0-6 15,0 0-9-15,2-19-7 0,3 5-6 0,1-6-15 16,3-5-21-16,3-5-27 0,4-1-35 16,0 2-33-16,1 1-32 0,2 3-41 15,4 5-21-15,1 0-20 0,-4 7-5 16,2 1-3-16,1 7-1 0,-3 1-410 0,0 2 205 16,0 4 135-16</inkml:trace>
  <inkml:trace contextRef="#ctx0" brushRef="#br0" timeOffset="174228.5179">14695 5351 712 0,'16'0'-8'0,"-6"-3"22"0,-2 2 9 0,-2-3 12 15,1 0 12-15,-7-1 7 0,2-1 9 16,-2 6 2-16,-9-11 3 0,3 7-2 16,-4 0 0-16,-2 0-1 0,-4 4 6 0,-1 2-5 15,-2 5-1-15,-2 3-10 0,3 4-1 16,-2 1-7-16,5 2-8 0,0 2-1 16,5 1-6-16,3-1-3 0,3-5-4 0,2 4 0 15,4-5-4-15,4 0-4 0,1-1 1 16,3-5-4-16,1 1-2 0,4-6 2 15,-1 0-3-15,2-4 0 0,0 0-4 16,1-2 2-16,0-2-2 0,-2 2-5 0,-3 1 1 16,2-1-2-16,-4 4 1 0,0 0 0 15,-1 2 4-15,-2 2 5 0,-1 3-5 0,-2 1 1 16,0 2 1-16,3 3 0 0,-3 0-1 16,0-1-2-16,0 5 0 0,5-4-3 15,-2 0-8-15,1-1-15 0,2-3-22 0,5 0-9 16,0-4-20-16,-2-5-3 0,6-3-5 15,-2 1 5-15,1-4 6 0,2-5 7 16,-1 3 10-16,-2-4 8 0,-2 0 7 16,-1 2 10-16,2 1 16 0,-4 2 9 0,-2-1 3 15,3 2 7-15,-4 0 3 0,-1 3 8 16,1 3 7-16,-1 0 2 0,-8 0 6 0,12 5-2 16,-2 1-4-16,-6 1 6 0,2-1-5 15,0 1-2-15,0 1-4 0,0-2 0 16,-1-1 2-16,2 1-2 0,1-1 3 15,-2-4-1-15,5-2-3 0,-1-1-2 0,5-2-1 16,0-1-4-16,1 0-3 0,0-1-2 16,1 3 3-16,0-3-7 0,0 4 3 0,-3-2-1 15,2 4-3-15,-2 0 0 0,1 4 1 16,0-1-4-16,0 3-2 0,-1 0 3 16,4 1 0-16,-4 2-1 0,3-1 2 15,4-1 1-15,2-1-2 0,1-2 2 0,-1-2-2 16,2-2 2-16,5-5 2 0,-3-1 11 15,9-5 5-15,-2-4 4 0,5-4 4 0,-3-6 2 16,-1-3 4-16,-3-4-3 0,6-15 1 16,-10-1-5-16,3-6-4 0,-11 4 3 15,-6 6 9-15,-3 7 13 0,-3 3 14 16,-3 6 4-16,1 3-4 0,-4 7-5 0,0 2-5 16,-2 7-7-16,-2 5-2 0,2 4-6 15,0 0 2-15,-15 25-3 0,9-3-6 16,-3 11-2-16,3 4 0 0,-2 2-4 0,2 9-2 15,-2-8 4-15,4 0-8 0,0 0-1 0,4 0-6 16,0-8-5-16,2 1-24 16,0-5-25-16,0-5-22 0,4-3-31 0,-2-1-39 15,0-5-45-15,2-3-48 0,0-6-576 16,3-4 272-16,-3-2 180 0</inkml:trace>
  <inkml:trace contextRef="#ctx0" brushRef="#br0" timeOffset="174347.8841">16060 5416 129 0,'9'-10'114'0,"0"-1"1"0,1 0-2 16,3-1-2-16,6-3-6 0,0 1-16 16,3 1-9-16,-2 0-13 0,4-1-37 0,-1 1-50 15,3-4-71-15,-3-2-196 0,-6 3 98 16,-2 0 64-16</inkml:trace>
  <inkml:trace contextRef="#ctx0" brushRef="#br0" timeOffset="194308.6799">1562 7506 106 0,'-2'-6'162'0,"0"0"-14"15,6 0-17-15,2-1-9 0,4-2-12 0,6-2-12 16,6 3-11-16,11-4-10 0,3 2-8 15,2 3-6-15,1 0-8 0,4 6-5 0,-7 1-6 16,4 3-4-16,-4 2 1 0,-2 3-6 16,-3 4-1-16,-3 1-4 0,-6 4-3 0,-8 1-3 15,-1 1 3-15,-7 2 0 0,-2 0 10 16,-4-2 12-16,-4 1 8 0,0-1 10 16,0 1 3-16,0-2-2 0,0-6-1 15,-1 5-9-15,1-4-2 0,2-1-5 0,4 2-7 16,2-1-1-16,5-1-4 0,3 3-6 15,6-2-1-15,0 2-3 0,4-1-5 16,1 3 0-16,-2-2-4 0,0 1-2 0,1-3 1 16,-6 2-4-16,-1 1 7 0,0-1 6 15,-6 0 5-15,-3 0 8 0,-4 0 9 16,-2 2-4-16,-8 0 6 0,-5 1-4 0,-9 1 0 16,-5 0-1-16,-11 0-6 0,-4-3-6 15,-8 1-3-15,0-4-2 0,-3-4-9 16,-2-2-6-16,7-4-30 0,1-6-42 0,3 0-36 15,3-7-41-15,5 0-51 0,4-8-46 16,7-3-586-16,6-4 278 0,2-4 183 0</inkml:trace>
  <inkml:trace contextRef="#ctx0" brushRef="#br0" timeOffset="194749.0986">1616 7035 75 0,'-40'15'191'16,"2"2"5"-16,3 4-3 0,-6 6-4 16,-12 15-9-16,2 7-6 0,5 6-9 15,-1 8-4-15,1 23-7 0,3 6-8 0,16-11-15 16,4 8-7-16,10 0-12 0,5 3-5 16,10-3-7-16,6-2-8 0,9-1-10 15,9-4-6-15,7-5-5 0,18 8-14 0,8-9 0 16,12-10-9-16,8-6-4 0,12-11-2 15,11-8-3-15,10-5-5 0,9-11-2 16,4-11-3-16,-20-8-2 0,10-10-3 0,21-9-2 16,-3-8-5-16,-6-11 6 0,-9-5-8 15,-8-8-2-15,-8-9-2 0,-15-6 0 16,-11-9-4-16,-15-7 1 0,-21 5-2 0,-8-5-2 16,-15-7-2-16,-13-5-2 0,-14-2 0 15,-17-17-2-15,-20 4 1 0,-17 3-4 16,-14 0 1-16,-24 7 0 0,-45-11-3 15,-27 9-1-15,-8 16 1 0,-13 10-1 0,0 15 5 16,32 15-4-16,-2 9 1 0,-2 7-3 16,0 6 4-16,6 9-3 0,11 4-2 0,33 6-9 15,12 2-24-15,12 4-35 0,12 3-27 16,26 6-31-16,17 2-28 0,14 4-18 16,14 0-32-16,6 6-554 0,12 3 262 0,16 4 172 15</inkml:trace>
  <inkml:trace contextRef="#ctx0" brushRef="#br0" timeOffset="196608.1238">6119 6955 168 0,'-13'-13'205'0,"5"3"-12"16,1 2-18-16,1 5-18 0,4 3-16 0,2 0-1 16,4 15 5-16,3 0 5 0,5 12 1 15,3 6-6-15,4 15-8 0,6 17-8 16,-1 3-6-16,-3 9-12 0,-2 3-10 15,-2 0-9-15,-3-2-7 0,0 0-12 0,-4-2-5 16,-4-12-6-16,0-9-6 0,-3-4-8 16,-1-8-31-16,0-6-40 0,-2-5-35 0,0-3-32 15,-2-8-33-15,-3-4-43 0,1-8-50 16,-6-4-531-16,0-7 254 0,-8-9 167 16</inkml:trace>
  <inkml:trace contextRef="#ctx0" brushRef="#br0" timeOffset="197118.687">5704 7081 61 0,'-15'-39'161'0,"6"7"-7"0,5 6-9 0,6 1-4 16,7 4-4-16,6 1-8 0,10 4 2 15,11 2-4-15,15 5-8 0,6 5-5 16,25 11-12-16,1 11-8 0,0 9-6 16,-3 9-8-16,7 14-6 0,-12 11-3 0,-17-8-4 15,-9 5-5-15,-9 10-2 0,-8 0-1 16,-11 3-2-16,-11 3-2 0,-10-12 1 0,-8-8 1 15,-17 14-1-15,-13-1 1 0,-13-4-2 16,-19 4 1-16,-8-7-4 0,-9-8 0 16,15-16-4-16,0-6-3 0,6-5-3 0,11-9-6 15,15-7-1-15,7-5-6 0,7-4-4 16,7-4-3-16,6-3-10 0,9-1-5 16,6-1-7-16,6 1-1 0,12-3-1 0,7 4-4 15,5 1-1-15,10 5-1 0,7 1 0 16,8 1 2-16,2 4 2 0,2-4 0 15,3 3 1-15,0-1 1 0,0 0-2 16,-3-2 2-16,0-5-1 0,-1 1 1 0,-2-4-1 16,-1-5 3-16,-1-3-3 0,11-6 3 15,-14-2-3-15,-11 0-4 0,-1-3 2 0,-3-1 0 16,-6-4 7-16,-5-3-2 0,-8 6-11 16,-6 1 3-16,-3 2 10 0,-6 1 3 15,-1 4 6-15,-6 3 2 0,-3 2-1 16,-2 5 3-16,-5 2 2 0,3 4 4 0,-1 7-1 15,-2 5 3-15,3 5 1 0,0 3-3 16,0 3-4-16,6 3 1 0,2-1-4 0,2 3 4 16,4 1-5-16,6 2-1 0,0 1-5 15,4 0-20-15,6-6-35 0,1-3-45 16,2 1-42-16,4-5-44 0,5-2-33 16,-2-7-648-16,1-3 292 0,3-3 194 0</inkml:trace>
  <inkml:trace contextRef="#ctx0" brushRef="#br0" timeOffset="197473.1312">7744 7730 154 0,'-16'6'178'0,"2"1"7"0,2 1-3 0,0 4-10 16,-4 3-12-16,4 4-18 0,-1 0-11 16,5 3-13-16,1 1-10 0,5-2-12 15,2 1-12-15,7 1-5 0,1-3-9 16,5 0-6-16,1-5-7 0,6-2-6 0,3-4-8 15,2-2-7-15,2-4-5 0,-1-3-8 16,4-4-6-16,1-5-5 0,3-3-3 0,-4 1-3 16,2-4-1-16,-7-2-2 0,1-1 0 15,-5 1-1-15,-2 2 2 0,-2 1 1 16,-3 4 5-16,0-2 1 0,-4 5 1 16,0-2-1-16,-1 6-1 0,0 0 1 0,-3 3-2 15,-6 0 0-15,15 9 2 0,-9-2-1 16,4 2-2-16,1 3-2 0,0-1 2 0,1 2-1 15,6-1-1-15,-2-1 0 16,1 1-11-16,2-3-22 0,4-1-30 0,-3-2-28 16,-2-2-29-16,0-2-21 0,-1-2-13 15,-1-2-5-15,0-4-8 0,-4-2-346 0,-4-3 172 16,-4-3 114-16</inkml:trace>
  <inkml:trace contextRef="#ctx0" brushRef="#br0" timeOffset="197580.8093">8320 7650 588 0,'-30'-32'3'0,"3"6"19"0,1 8 8 16,4 2 3-16,0 4 3 0,3 2-5 15,2 4-8-15,2 3 0 0,3 3-2 16,3 1-2-16,0 5-3 0,7 3-7 0,2 3-30 16,4 3-41-16,3 0-201 0,8 8 90 15,0 1 59-15</inkml:trace>
  <inkml:trace contextRef="#ctx0" brushRef="#br0" timeOffset="198150.1923">8817 7849 18 0,'-36'-6'197'0,"3"4"-10"0,-1 4-6 15,2 4-18-15,2 1-7 0,1 6-19 16,-3 4-16-16,4 4-10 0,5 4-13 16,2 0-9-16,6 1-7 0,5-1-8 15,6-2-8-15,4-3-7 0,6 3-3 0,6-6-9 16,8-2-5-16,1-6-11 0,2-5-4 15,6-5-4-15,1-6-6 0,6-5 0 16,5-8-3-16,-1-3-1 0,0-4-3 16,11-17 1-16,-7-5-3 0,3-5 1 0,-9-4-3 15,-3-5-2-15,-5-2 1 0,-6 0-4 16,-5-2 1-16,-9 14-2 0,-4 8 14 0,-4 8 11 16,-4 7 3-16,-4 3 3 0,0 4-1 15,-2 8 0-15,-3 8 3 0,0 4 5 16,-2 9-1-16,-1 7 1 0,-4 12-2 0,6 10 4 15,4 11-7-15,2 5-2 0,3 2-3 16,6 0-2-16,7 2-2 0,6 16-2 16,8-10-2-16,0-11-1 0,-1-11-2 0,3-4-1 15,-4-9-2-15,2-5 0 0,1-3-3 16,1-9-1-16,-4-1 1 0,2-6-1 16,-3-2-2-16,1-6-3 0,-4-1-2 15,2-5 2-15,-4-1-2 0,-3-3 0 0,-4 1 0 16,-1 0-2-16,-6 2 7 0,-2 2 1 15,-4 3 1-15,-4 2 13 0,-3 8 16 0,-4 2 10 16,-1 4 9-16,-2 5 9 0,2 3 8 16,-2 4 0-16,6 1 1 0,1 1 1 15,7 1 0-15,2 0-1 0,6-4-5 16,2 3-8-16,7-1 0 0,8-1-10 0,2-3-6 16,1-5-5-16,10-3-18 0,-5-3-54 15,7-6-74-15,7-4-90 0,11 0-81 0,2-5-840 16,22-9 379-16,-2-3 250 0</inkml:trace>
  <inkml:trace contextRef="#ctx0" brushRef="#br0" timeOffset="199067.8589">10291 7746 139 0,'0'15'143'15,"0"4"-6"-15,-2 2-10 0,4 6-13 0,2-1-12 16,0 1-6-16,3 1-9 0,5 1 0 15,4 0-15-15,0-5-4 0,7-1-2 16,3-2-5-16,2-7-6 0,3-3-1 0,-4-5-7 16,3-4-2-16,-1-2-1 0,-1-7-2 15,-2 2-5-15,-5-7 1 0,-5 0-3 0,-2-2-5 16,-8-1-3-16,-4 0 1 0,-8-5-6 16,-8 3-6-16,-2 2 3 0,-7 1-3 15,-5-1 1-15,-2 4-3 0,5 1 2 0,0 2-2 16,4-1 0-16,-1 3-4 0,8 0-1 15,0 5-3-15,4 1 5 0,4 0-4 16,6 0 1-16,0 0 1 0,0 0-1 0,19 12-2 16,-2-8 0-16,2-2 2 0,4 2-3 15,0-1 1-15,3 1-3 0,0 2 0 0,-8-3 1 16,3 2 0-16,-1-2-1 0,-4 2-3 16,2 1 2-16,-4 2 2 0,-1-2-1 15,0 1-4-15,-1 1 5 0,-3-4-1 16,-1 1-1-16,2-1 3 0,0 0-3 0,-2 0 4 15,-2-3 6-15,0 2 0 0,-6-3 11 16,16-3-5-16,-10 2 2 0,2-5-3 0,-1 0-1 16,1 1-2-16,0-1 0 0,-1-2-1 15,2 3 1-15,-3-1-2 0,2 0-3 16,0 0-3-16,-4 3-1 0,3 1 3 16,0-2-1-16,-7 4 0 0,10 0 2 0,-10 0-1 15,13 9 3-15,-7-3-4 0,2 4 2 16,-1-1 0-16,-1 4-1 0,3-1 1 0,1 3-2 15,-2-1-2-15,4-1 2 0,-4 0-1 16,2-2-2-16,1 0 3 0,0 2-2 16,-1-5-1-16,1 3 0 0,-3-4 1 15,2-1-3-15,0-2 0 0,-2-1 0 0,0 2 1 16,2-4 3-16,-3 1-2 0,2-2-1 16,-9 0 0-16,14-2-4 0,-7 1 1 0,1-4 2 15,0 3-1-15,-1-2-1 0,0 1-2 16,1-2-7-16,0-1-15 0,0-1-22 15,2 2-23-15,-2-1-24 0,2-1-24 16,-1-1-28-16,1-2-26 0,1 1-434 16,0 1 206-16,1-3 136 0</inkml:trace>
  <inkml:trace contextRef="#ctx0" brushRef="#br0" timeOffset="199451.4265">11950 7307 53 0,'30'10'193'16,"-5"3"-1"-16,1 4-3 0,-1 2-8 16,2 7-12-16,5 7-11 0,9 20-15 0,-3-3-10 15,0 5-11-15,-3 5-13 0,-3-3-7 16,0-2-11-16,-9-7-7 0,-3-7-5 15,-2 0-12-15,-2-11-3 0,-2-2-6 0,-3-3 0 16,-3-4 6-16,0-2 30 0,-1-8 11 16,-2-2-11-16,-1-8-7 0,-4-1-6 15,0 0-9-15,6-28-6 0,-4 7-5 16,0-8-5-16,2-11-10 0,2-10-3 0,1-3-5 16,6-25-3-16,2 1-6 0,3-2-4 15,4-1-3-15,1 3-4 0,2 7-11 0,3 8-12 16,-7 12-16-16,1 12-19 0,-4 9-30 15,2 4-17-15,-1 9-17 0,1 4-24 16,2 6-29-16,-1 8-22 0,2 6-20 16,5 7-19-16,-3 6-490 0,1 3 241 0,-5 1 159 15</inkml:trace>
  <inkml:trace contextRef="#ctx0" brushRef="#br0" timeOffset="199732.7678">13150 7606 76 0,'-4'13'137'0,"0"0"9"15,-2 4 2-15,-1 0-7 0,1 3-6 0,0 5-5 16,1 0-10-16,1 2-9 0,2-1-8 16,2 1-8-16,2 0-2 0,5-2-5 15,-1-2 0-15,4-1-6 0,7-3-7 0,3-4 4 16,0-1-7-16,4-5-4 0,-1-1-2 16,5-6-4-16,-4-4-3 0,2-2-2 15,-2-2-4-15,-1-3-4 0,-4-4-4 0,-4-3-5 16,-3-1-3-16,-8 0-6 0,-4-1-3 15,-8-6-3-15,-8-1-4 0,-12 2-2 16,-8 2 1-16,-5 3-6 0,-5 2 1 0,-1 5-3 16,7 1-15-16,2 7-30 0,7 3-28 15,1 0-33-15,9 7-30 0,3 1-29 16,6 1-29-16,6 3-495 0,6-3 230 0,4 1 152 16</inkml:trace>
  <inkml:trace contextRef="#ctx0" brushRef="#br0" timeOffset="199954.8121">13719 7691 163 0,'3'-9'184'15,"-6"5"-6"-15,3 4-9 0,-8-9-11 0,0 9-9 16,8 0-14-16,-26 6-12 0,14 0-11 16,-3 4-10-16,0 2-10 0,0 4-10 0,3 3-7 15,0 1-7-15,6 2-9 0,4-1-4 16,2-3-15-16,4 1-32 0,6 3-34 15,4-3-28-15,5-2-31 0,2-4-20 16,2 0-16-16,7-5-6 0,4 2-2 0,7-3 17 16,5-3-2-16,9 0-253 0,2-2 124 15,-7-2 83-15</inkml:trace>
  <inkml:trace contextRef="#ctx0" brushRef="#br0" timeOffset="201552.6105">14168 7946 636 0,'54'-6'-27'0,"-14"-4"21"0,-9 5 19 0,-7-3 22 16,-8 0 9-16,-5 3 11 0,-4 0 18 15,-5-3 0-15,-4 3 5 0,-5 0 9 16,-4 2 2-16,-1 0 3 0,-6 3-4 0,0 0 0 15,-3 4-2-15,2 2-10 0,-2 2-7 16,-1 3-7-16,6 0-6 0,-2 2-6 0,4 1-3 16,3-3-5-16,5 0-6 0,2-1-1 15,2-1-4-15,6-1-3 0,2-2-1 16,5-2-3-16,-1-1-4 0,5-3 0 16,0 0-3-16,1 0-1 0,2-1-4 0,-2 1 0 15,-1-2-5-15,-2 0 4 0,0 4-3 16,-3-2-3-16,0 3-1 0,0 1 2 0,0 4-2 15,-2 1 0-15,3 1-3 16,-2-1-8-16,3 3-1 0,-1-2 1 0,3-2 1 16,2-3 0-16,2-2-1 0,6 0 0 15,-1-9-1-15,5 1 0 0,6-9 0 16,-3-3 0-16,5-7 1 0,2 0-1 0,0-4 4 16,7-17-3-16,-1-2-1 0,-3-6-5 0,-5-2 0 15,-3-5-6-15,-3 2 1 0,-6 6-1 16,-8 10 3-16,-3 8-1 0,0 1 4 15,-3 8 1-15,-1 4 1 0,-3 7 0 0,-4 3 1 16,0 5 3-16,-2 6 0 0,0 0 4 16,-4 24 0-16,2-3 1 0,-2 8-2 15,-3 10 5-15,1 9 1 0,0 2-2 0,-1 0 4 16,3 0 1-16,2-8-1 0,0 0-2 16,2-1 2-16,0-10 0 0,-3-3-5 15,3-4 5-15,3-3 3 0,-3-4 2 0,0-5-1 16,4-4 1-16,-2-7-3 0,4 1-4 15,-6-2 7-15,13-9-3 0,-2 1-3 16,1-2 2-16,2-1-4 0,4-2 2 16,-1 0-1-16,4-1-3 0,0 3 3 0,1 0-2 15,-2 1 2-15,2 3-2 0,-3 1 0 16,0 1 3-16,-2 2-2 0,-3 3-1 0,0 0 2 16,0 6-1-16,-3-3-3 0,-1 6 3 15,-1-2 3-15,2 2-4 0,-3 1-2 16,0-1 4-16,4 0 1 0,-4-1-2 15,0 2 3-15,2-1-3 0,1-1-1 16,0-2 4-16,-1 1-4 0,3-1 0 0,-5-2 0 16,3 1 2-16,-2-2-2 0,1-2 0 0,-2 5 2 15,-1-4 2-15,-1 2-6 0,1-2 4 16,-1-1-1-16,-6-1 0 0,8 4 1 16,-1-2-5-16,-7-2 1 0,8 0-1 15,-8 0-3-15,13-2-1 0,-6 0 1 0,-7 2 0 16,12-3-1-16,-8 1 1 0,-4 2 0 15,10-2-5-15,-2 0 7 0,-8 2-3 16,12 0-3-16,-6-2 3 0,-6 2 1 0,13 2-4 16,-13-2-1-16,13 0 2 0,-5 2 0 15,1-2-1-15,1-2 3 0,0 0-5 16,2 0-3-16,0 0-2 0,5-4 3 16,2 1-6-16,2-5-2 0,1-3 2 0,2-4-2 15,2-6 6-15,3-3 0 0,-1-8 1 16,10-15-1-16,-10 2 3 0,1-7 2 0,-3 7 1 15,-9 3-1-15,-2 4 2 0,-5 4 6 16,-1 2 6-16,-3 7 22 0,0 1 5 16,-4 4 2-16,0 2-1 0,0 8-5 15,-4 2 5-15,0 6 2 0,2 4 6 0,0 0 0 16,-18 19-6-16,9 1 2 0,-2 5-2 16,1 8-3-16,-1 6-1 0,3-3-4 15,0 6 0-15,0-3-2 0,6 4-8 0,2-3-21 16,2-3-28-16,6 0-16 0,4-3-13 15,5-2-23-15,6-2-16 0,2-8 7 0,11 3-2 16,3-6-1-16,-3-6 9 0,2-1 9 16,0-6 8-16,-7-3 9 0,3-1 16 15,-4-2 16-15,-3-2 32 0,-5-1 7 0,-3-2 15 16,-4 2 10-16,-3-3 6 0,-5 0 6 16,-3 2 5-16,-2-1-1 0,-2 1 0 0,0 4 0 15,-10-4-6-15,10 4 2 0,0 0-2 16,-24 6-7-16,16 0-3 0,-3 1-3 15,1 3-3-15,2-1-3 0,0 3-1 16,2-2-2-16,2 3-2 0,2-2-4 16,4-2 1-16,0 1 2 0,2-1-6 0,2 0 0 15,4-2-1-15,0-4-3 0,0 1-2 16,-1 1 1-16,2-2-2 0,-1-1-6 0,1 1 3 16,-3-2-2-16,0 0 0 0,-1 2-3 15,2-3 7-15,-9 0-4 0,12 3-2 16,-6-3 3-16,1 4-5 0,0-2 3 0,-1 0-3 15,0 4 3-15,2-2 5 0,1-1-1 16,-1 3-4-16,1 0 2 0,0-3-3 16,3 3 5-16,2 0-5 0,0 0 3 0,2-3 0 15,1 1 0-15,1 0-2 0,-2-2-3 16,2 0 4-16,0-2-2 0,-1 0-4 16,-2 0-2-16,2-2 0 0,-5 2-2 0,4-2 2 15,-2 0-3-15,-1 0-2 0,0 1 3 16,-3 1 2-16,1 0-2 0,-1-3-2 15,1 3 1-15,-11 0 6 0,19 0-3 0,-11 0 2 16,1 0-2-16,-9 0 2 0,19 0 3 16,-11-1-5-16,3 1 1 0,2-2-3 15,0-2-1-15,1 0-10 0,2 0 8 16,-2 1-1-16,1-3 2 0,0 2-1 0,-5-2 6 16,1 4 11-16,-1-1 8 0,-2 0 2 15,0 2 3-15,-8 1 6 0,10 5 15 0,-6 3 9 16,-4 1 8-16,0 7 5 0,0 1 0 15,0 2 3-15,0 4 1 0,0 6 0 16,0 3-10-16,0 2 0 0,2 6-3 16,0 4-1-16,0 2-8 0,0 8 2 0,-4-9-8 15,2-1 1-15,-4-1-2 0,0-3 0 16,-4-3 10-16,-2-5 4 0,-4-2 5 0,-3-5 6 16,-4-4 1-16,0-6-5 0,-5-6-8 15,3-4-3-15,-2-4-9 0,0-7-13 16,-3-3-34-16,-2-4-53 0,-1-2-58 0,1-3-57 15,-2 0-72-15,-2-5-601 0,-7-1 290 16,-5 2 191-16</inkml:trace>
  <inkml:trace contextRef="#ctx0" brushRef="#br0" timeOffset="201919.8283">9078 9056 63 0,'10'-5'203'15,"20"3"-1"-15,17-4-5 0,39-6-7 0,56-5-5 16,30 4-10-16,78-8-8 0,23 4-8 15,27 1-2-15,26 3 3 0,27 3-5 0,18-2-8 16,16 1 12-16,9 3-16 0,0 3-18 16,2 8-3-16,2-1-13 0,-7-1-11 15,-15 5-8-15,-19 1-10 0,-13-1-8 16,-25-1-8-16,-22 1-9 0,-29-4-12 0,-66 3 4 16,-18-5-5-16,-14 0-11 0,-16-3-19 15,-17-1-24-15,-34-1-30 0,-10-1-32 0,-8-3-43 16,-20 1-42-16,-9 0-50 0,-8-5-59 15,-1 0-607-15,-7-5 298 0,-1-1 196 16</inkml:trace>
  <inkml:trace contextRef="#ctx0" brushRef="#br0" timeOffset="202187.1655">18137 8896 2126 0,'15'11'11'16,"0"-3"-10"-16,1-2-8 0,0-6-19 15,-2 0-24-15,-1-3-19 0,2-2-32 16,0-1-30-16,-3-2-466 0,-4-4 203 0,2-1 134 16</inkml:trace>
  <inkml:trace contextRef="#ctx0" brushRef="#br0" timeOffset="211696.1604">20005 7536 25 0,'0'0'83'15,"0"0"-8"-15,0 0-9 0,0 0-7 16,0 0-21-16,0 0-34 0,0 0-123 16,0 0 40-16,0 0 27 0</inkml:trace>
  <inkml:trace contextRef="#ctx0" brushRef="#br0" timeOffset="212056.8259">22362 7332 93 0,'-32'6'208'0,"3"-1"-8"15,1 5-12-15,0 0-8 0,-5 6-13 16,-3 8-4-16,-2 2-3 0,-13 14-5 16,3 2-8-16,-1 4-4 0,-3 1-11 15,4 6-10-15,-3 1-9 0,0 3-19 0,-1 0-1 16,1 0-10-16,-1 1-8 0,2-3-6 16,1-1-7-16,3-4-9 0,3-6-11 0,7-5-16 15,5-7-24-15,-1-2-25 0,-2-2-28 16,9-6-28-16,-1 2-30 0,8-8-23 15,0-3-16-15,4-5-27 0,3-2-16 16,2-6-443-16,-1-4 216 0,4-6 142 0</inkml:trace>
  <inkml:trace contextRef="#ctx0" brushRef="#br0" timeOffset="212291.1253">21172 7964 370 0,'9'-47'5'0,"-5"5"20"0,0 5 17 16,-2 7 12-16,3 5 15 0,1 3 19 0,1 1 7 15,-1 3 8-15,2 3 17 0,2 4 11 0,2 3 7 16,4 1 11-16,1 5 4 0,5 4 1 15,2 8 4-15,8 2-6 16,9 12-2-16,14 10-9 0,0 6-8 0,0 0-11 16,-2 4-2-16,-3-1-10 0,1 3-6 0,-6-2-11 15,-9-6-7-15,-6-6-9 0,0 1-4 16,-5-1-13-16,-2 0-3 0,-4-3-10 16,-1-2-12-16,0-2-16 0,-3 0-23 0,-3-7-33 15,1 1-36-15,0-1-35 0,-3-1-31 16,6-4-36-16,-4-1-31 0,0-5-32 15,4-3-597-15,0-2 284 0,5-4 188 0</inkml:trace>
  <inkml:trace contextRef="#ctx0" brushRef="#br0" timeOffset="212466.7521">22434 8219 55 0,'15'-8'127'0,"-7"4"-4"16,0-2 2-16,-1 4 12 0,-7 2 22 16,0 0 12-16,9 11 2 0,-9-2-3 15,0 3-7-15,0 1-3 0,0 5-12 0,-2-1-13 16,0 3-14-16,0 0-12 0,-1-1-9 15,-1 6-11-15,-1-5-8 0,3 1-14 16,-2 0-18-16,2-3-27 0,0 1-31 0,0-5-38 16,0-2-49-16,2 1-34 0,2-2-39 15,-2-4-523-15,8 0 236 0,-2-5 155 16</inkml:trace>
  <inkml:trace contextRef="#ctx0" brushRef="#br0" timeOffset="212696.9167">23279 8285 34 0,'23'-6'277'0,"5"2"8"0,1-2-4 0,9-1-8 16,0 1-18-16,4-1-22 0,11-1-19 16,-1-1-16-16,2 2-21 0,3 0-13 15,0-1-21-15,1 2-12 0,-3 1-7 0,-2-1-22 16,-9 2-9-16,0 0-12 0,-3 1-22 15,-9 1-28-15,-3 0-37 0,-1-2-51 16,-7 2-50-16,0 2-50 0,-2 0-52 0,-2-4-682 16,-2 3 303-16,-5-2 200 0</inkml:trace>
  <inkml:trace contextRef="#ctx0" brushRef="#br0" timeOffset="212966.746">25679 7709 2627 0,'6'-15'12'0,"-4"3"-9"15,-4 5-7-15,0 1-1 0,2 6 20 16,-12 0 31-16,12 0 15 0,-22 10 6 16,7 2-5-16,-1 4 0 0,-8 7-2 0,-3 8-1 15,-3 5-8-15,-10 16-3 0,-2 1-4 16,-1 2-13-16,1-4 5 0,-3 2-3 0,1-3-8 15,-3-2-11-15,1-4-18 0,1-3-22 16,5-9-29-16,6-7-27 0,5-4-30 16,1-1-29-16,0-5-30 0,6-4-26 15,0-3-24-15,1-4-574 0,1-4 270 0,6-2 178 16</inkml:trace>
  <inkml:trace contextRef="#ctx0" brushRef="#br0" timeOffset="213199.8015">24839 7797 121 0,'10'-6'168'0,"1"4"3"0,0 2 6 16,-3 4 1-16,4 6-6 0,6 3-7 15,-2 6-10-15,5 6-12 0,5 8-7 0,4 4-6 16,4 18-10-16,-1-2-12 0,-1 2-11 16,-4-8-7-16,-5-7-10 0,0 2-8 15,-2-2-7-15,1-2-6 0,-1-2-7 16,-2-5-7-16,-2-3-10 0,-1 1-16 0,2-4-19 15,-6-5-25-15,1-2-25 0,0-4-31 16,-5 3-24-16,3-7-34 0,-1 0-33 16,-2-2-504-16,2-1 230 0,-2-5 152 15</inkml:trace>
  <inkml:trace contextRef="#ctx0" brushRef="#br0" timeOffset="213868.8529">25948 7907 8 0,'-9'-3'217'0,"1"1"-7"0,-5 4-4 15,0 3 1-15,1 5-6 0,-5 9-6 16,-2 6-4-16,2 5-14 0,-5 6-8 15,6 3-12-15,-2 2-15 0,8-7-9 0,2 3-15 16,3-3-5-16,8-4-13 0,-1 0-9 16,8 0-5-16,5-3-11 0,4-1-7 15,7-5-5-15,3-6-3 0,3 0-12 0,4-5 0 16,2-4-3-16,-5-5-1 0,1-2-1 16,3-7-3-16,-3-1-4 0,-5-7 4 15,-1-1-4-15,-5-6-5 0,-6-2 3 16,-5-1-3-16,-5 1-6 0,-10-3-2 15,-7-1-3-15,-8-7 0 0,-15 3-3 0,-3 5-2 16,-21-7-5-16,3 3-2 0,3 10-5 0,9 8-13 16,5 2-10-16,1 5-20 0,8-1-26 15,4 6-31-15,2 1-28 0,9 2-27 16,5 3-29-16,4-2-23 0,4 4-41 16,0-6-593-16,23 10 285 0,-4-5 188 0</inkml:trace>
  <inkml:trace contextRef="#ctx0" brushRef="#br0" timeOffset="214340.8003">26618 7964 35 0,'4'4'212'0,"2"4"2"0,-2 1 1 0,-2 3-3 16,2 2-7-16,-2 6-15 0,-2 0-12 16,2 8-18-16,-2-3-12 0,0 3-15 15,-2 1-13-15,2-1-11 0,-2 1-10 16,0 0-10-16,0-1-9 0,0-3-7 0,-2-4-12 15,2-2-1-15,-2-2-6 0,2-2-5 16,-2-5-7-16,0-3-1 0,0-5-8 0,4-2-6 16,0 0 2-16,-14-23-1 0,11 4-3 15,1-8 1-15,2-2 1 0,2-10-2 16,7-1-3-16,1-6-2 0,6 0 1 16,2 3-12-16,10 2-1 0,9-6-2 0,2 11 1 15,-3 8 0-15,6 5-1 0,2 4 0 16,3 6-2-16,-5 4 0 0,1 6 1 15,-5 3-3-15,-6 3 0 0,-3 3 0 16,-3 4 6-16,-10 2 3 0,-7 1-1 0,-7 4 1 16,-9 2 3-16,-9 5 7 0,-10 1 3 15,-7 5 9-15,-19 8 16 0,2 1 12 0,5-9 7 16,7-5 14-16,3 2 2 0,5-6-7 16,4 2-5-16,7-1 4 0,7-3-2 15,3 3-7-15,7-3-11 0,7-1-3 16,5 6-4-16,9-2-9 0,5 3-1 0,0-2-7 15,4-2-6-15,0 2-13 0,-1-2-21 16,1-2-19-16,-3-1-34 0,-4-4-41 16,-2 0-58-16,-3-1-54 0,0-2-56 0,-6-1-69 15,1-1-715-15,-6-3 358 0,-1 0 237 16</inkml:trace>
  <inkml:trace contextRef="#ctx0" brushRef="#br0" timeOffset="215477.1117">18438 7546 108 0,'-13'-3'217'0,"5"3"-17"0,8 0-21 0,-7-1-16 16,7 1-2-16,0 0-11 0,38-8-6 15,2 4-10-15,20-2-6 0,27 1-9 0,2-3-12 16,4 3-10-16,0-1-7 0,-6 5-11 16,-16-2-9-16,-9 3-8 0,-3 3-15 0,-14-3-28 15,-3 1-35-15,-8 1-32 0,-2 2-14 16,-7-1-21-16,-6 1-17 0,-4 0-12 15,-7 0-14-15,-4-3 5 0,-2 4 5 16,-2-5 15-16,0 0 9 0,-20 1 12 16,6-2 19-16,-2-2 15 0,-1 0 21 0,-2 1 18 15,0 0 20-15,1-2 29 0,2 2 19 16,1 0-4-16,2 0-4 0,3 2-4 0,-1 2 4 16,1 2 15-16,-3 5 6 0,2 5-3 15,-1 5 1-15,1 5 1 0,0 8 0 16,-1 4 1-16,1 5-11 0,-1 7-6 0,-1 4-4 15,-2 16-6-15,1-9-4 0,2-7-1 16,0-1-6-16,1-1-12 0,1-3-23 16,4-7-29-16,-3-2-34 0,5-2-38 0,1-5-30 15,3-6-11-15,5-4-19 0,1-5-404 16,3 0 192-16,3-7 127 0</inkml:trace>
  <inkml:trace contextRef="#ctx0" brushRef="#br0" timeOffset="216246.1253">19431 8136 64 0,'4'-4'149'16,"0"2"-5"-16,-4 2 1 0,0 0-3 16,4 12-8-16,-4-3-7 0,0 3-14 15,2 1-2-15,0 2-6 0,3 2-7 16,-1-1-8-16,4 3-12 0,1-2-3 0,2-1-8 16,1-1-6-16,5-2-4 0,2-2-5 15,4-4-4-15,1-3-6 0,-2-2-4 16,2-4-3-16,4-2-4 0,-3 0-3 0,-1-7-3 15,-2 1 3-15,0-2 3 0,-3-1 14 16,-2-3 11-16,-2 3 16 0,-3 2 11 16,-4 3 3-16,4 0-8 0,-4 0-6 0,-2 4-9 15,-2 3-4-15,-4 1-4 0,3 11 0 16,-3 3-4-16,0 7 4 0,0 4 3 16,0 7-2-16,0 2-3 0,0 8-7 15,2 5 1-15,-2 9 3 0,4 1 2 0,-4 4-8 16,2-2-2-16,-2 3-4 0,-2-3 0 15,0-1-1-15,0 0-6 0,-3-8-3 0,-1 0 4 16,-2-11-2-16,-1-1 3 0,-2-2 0 16,-1-8-4-16,0-5-4 0,-4-6 3 15,2-5-6-15,1-7-13 0,0-3-16 16,0-8-32-16,1-4-24 0,4-8-38 0,-2-5-34 16,6-7-30-16,4-8-28 0,4-5-14 15,6-5-11-15,0-1 1 0,4 0 3 16,8-14 15-16,1 0 19 0,-1 14 18 0,-2 5 18 15,4 2 28-15,-3 0 26 0,-2 3 25 16,2 6 32-16,-4 4 25 0,0 2 26 16,-4 5-1-16,-3 6 8 0,1 3 7 0,0 1 39 15,-3 7 19-15,2 2 11 0,2 6 4 16,-2 2-1-16,2 5 1 0,-1 3-6 0,0 4-3 16,-1 3-6-16,1 4-5 0,-1 1-8 15,-4 1-6-15,1 1-8 0,0 0-5 16,-3-3-7-16,-2 0-2 0,2-3-4 0,-2-4-1 15,0-1 12-15,0-4 12 0,-2-5-10 16,0-2-1-16,0-5-9 0,0 0-2 16,0 0-3-16,-10-24-7 0,8 8-4 15,0-7-3-15,0-6-5 0,2-2-1 0,0-3-4 16,0 3-5-16,4-6 1 0,2 0-4 16,2 5 1-16,3 2-4 0,2 1 0 0,1 8-3 15,1 2 3-15,3 5-4 0,-2 2 0 16,1 4 1-16,-2 4-3 0,0 4 0 15,-3 1-1-15,-1 4 0 0,0 2 1 16,-3 2 0-16,-4 0 0 0,0 3 0 16,-2-2 0-16,-4 2-3 0,-2 1-10 0,-2-2-24 15,-2 3-27-15,-3-3-38 0,0-1-30 0,3-1-29 16,-1 1-21-16,1-4-30 0,2-1-21 16,0-3-544-16,3-1 263 0,3-1 174 15</inkml:trace>
  <inkml:trace contextRef="#ctx0" brushRef="#br0" timeOffset="216508.1323">20258 8414 519 0,'9'-4'-10'0,"-1"2"20"0,1 1 13 16,1-2 21-16,0 2 6 0,4-1 2 16,-2 0 3-16,3 0 9 0,4-2 0 0,0-1-3 15,-2-1 4-15,4-2 0 0,0 1-2 16,-2-3 4-16,0-1-2 0,1-3 2 16,-6 1 5-16,1 0 0 0,-4 0 7 0,-3-1-4 15,0 1 2-15,-3 1 1 0,-5 2 0 16,0 3 2-16,-5 1-5 0,-1 3 1 0,-2 3 0 15,8 0-5-15,-22 9 0 0,14-2-3 16,-2 6-5-16,1 4-3 0,2 0-3 16,3 1-4-16,4 1-4 0,0 2-5 0,7 0-3 15,-1 0-4-15,7 0-5 0,-1-1-5 16,6-2-25-16,-2-2-38 0,3-6-46 16,5 2-48-16,0-3-37 0,0-5-38 0,-2-4-549 15,3 0 256-15,3-4 169 0</inkml:trace>
  <inkml:trace contextRef="#ctx0" brushRef="#br0" timeOffset="216759.5375">21191 7428 215 0,'-29'-11'277'15,"-1"5"-22"-15,2 8-18 0,3 4-10 16,0 4-16-16,-2 11-9 0,-3 8 0 15,-6 22-11-15,5 8-15 0,3 12-12 0,6 9-13 16,10 5-15-16,7 1-10 0,8 2-13 16,5-5-6-16,7-1-13 0,6-5-7 0,3-3-4 15,3-7-14-15,5-5-16 0,0 0-18 16,3-13-31-16,1 0-34 0,-2-12-43 16,-4-10-45-16,-1-7-58 0,3-2-63 0,0-5-706 15,0-7 321-15,-1-5 212 0</inkml:trace>
  <inkml:trace contextRef="#ctx0" brushRef="#br0" timeOffset="217048.3067">22659 7241 1887 0,'0'-24'-16'0,"4"10"11"0,2 0 2 15,2 9 12-15,5 5 44 0,2 2 13 16,6 9 4-16,11 5-5 0,23 24-3 0,7 7 4 16,17 23 8-16,4 10 5 0,-4 12 0 15,-9 7-1-15,-9 7-4 0,-13 3-3 16,-11-1 2-16,-21-16-13 0,-8-2 5 0,-12-1-7 16,-10-2-2-16,-12-5-6 0,-5-4-3 15,-14 10-5-15,1-21-4 0,-5-5-11 16,-4-6-26-16,0-8-42 0,0-5-60 0,5-7-75 15,3-12-105-15,3-9-613 0,2-5 304 16,-5-7 201-16</inkml:trace>
  <inkml:trace contextRef="#ctx0" brushRef="#br0" timeOffset="220205.0802">18402 9687 48 0,'0'0'69'15,"0"0"-4"-15,6-2-1 0,-6 2 0 16,0 0 2-16,0 0-7 0,0 0 0 0,0 0 1 15,0 0-1-15,0 0-7 0,0 0-1 16,0 0 1-16,0 0-5 0,0 0 0 16,0 0-2-16,0 0 1 0,5-4-6 0,-5 4-5 15,6-6 2-15,-4 0-11 0,0-1 1 16,2-1-2-16,0-2-5 0,1-1-3 16,-3-2 6-16,0 0 4 0,0-1 2 15,0-1 12-15,-2 2 7 0,0-1 1 16,-4 3 1-16,-2-3 1 0,-5 7 5 0,-4 1 3 15,-4 3 6-15,-2 5-2 0,-9 5 2 16,-6 6-2-16,-10 8 4 0,-15 13-2 0,-1 8-1 16,3 0-2-16,2 6-3 0,7 0-5 15,8 1-4-15,13-5-3 0,9-3-5 16,10-4-1-16,8 1-5 0,8-2-3 16,10 5-1-16,9-7-3 0,9 0-3 0,4-8-3 15,23 5-3-15,-8-14 0 0,0-5-5 16,4-7 1-16,0-3-2 0,2-8-4 0,-1 1 1 15,15-12-4-15,-3-2-1 0,-13-1 0 16,-10 2 0-16,-5 1-2 0,-1-7-2 16,-11 5 0-16,-3 3 1 0,-4-4-4 15,-6 3 4-15,0 4 2 0,-2-3-5 0,-7 5-1 16,-1 3 1-16,-3 3 0 0,-2 1-2 16,-2 4 1-16,0 0-1 0,0 0 2 15,-11 21-2-15,9-6 2 0,0 4-1 0,2 2 0 16,2 4 4-16,5-1-2 0,4-1-5 15,3 4-6-15,3-2-22 16,6-4-16-16,3-2-27 0,1-2-40 0,1-4-31 0,-1-5-29 16,-1-2-26-16,-3-4-458 0,-2-4 224 15,3-6 148-15</inkml:trace>
  <inkml:trace contextRef="#ctx0" brushRef="#br0" timeOffset="220357.6201">19018 9687 25 0,'-13'0'153'0,"3"1"-9"0,0 1-14 16,4 4-16-16,4-1-7 0,2 7-16 0,2 0-16 15,4 1-34-15,6 4-45 0,-2 2-52 16,3 0-223-16,6 4 95 0,-4-4 62 16</inkml:trace>
  <inkml:trace contextRef="#ctx0" brushRef="#br0" timeOffset="220620.6788">19346 10039 139 0,'8'4'167'16,"3"0"-8"-16,1 3-16 0,6 1-11 15,2 5-13-15,0 0-10 0,5 5-12 16,1 0-9-16,-6 1-11 0,2 1-8 0,-3 1-5 16,-4 0-4-16,-2-2-10 0,-5 2 1 15,-2-4-2-15,-2-3-3 0,-6 0 9 0,0 0 15 16,-4-5 7-16,-2-3 9 0,-3-1-1 15,2-4 1-15,-1-2-5 0,1-5-5 16,1-5-9-16,4 0-4 0,4-6-10 16,2 0-5-16,6-4-9 0,7 0-19 0,4-2-44 15,2 4-27-15,3 0-31 0,1 4-29 16,0 3-25-16,2 4-23 0,1-1-21 16,-4 3-426-16,3 4 206 0,-1-1 136 15</inkml:trace>
  <inkml:trace contextRef="#ctx0" brushRef="#br0" timeOffset="221292.7667">20066 10087 90 0,'0'0'134'16,"0"0"1"-16,0 0 2 0,0 0 4 15,0 0-6-15,0 0-6 0,-35 7-8 16,27 3-14-16,0-2-8 0,0 4-7 16,-2-2-8-16,4 6-10 0,2-1-5 0,2 2-8 15,2-2-5-15,4 0-8 0,2 1-3 16,4-3-3-16,0-1-7 0,6-3-2 0,2-3-3 15,3 0-5-15,2-6 0 0,2 0-6 16,3-3 1-16,-1-5-3 0,-1 1-3 16,2-2-1-16,-3-3-1 0,0 1 2 15,-4-1 2-15,1 1 9 0,-6-3 10 0,-1 5 5 16,0 0 12-16,-4 1 5 0,-1 0 2 16,0 2-7-16,0 2-7 0,-4 1-5 0,-2 1-5 15,-4 2-3-15,0 0-1 0,6 15-4 16,-6-3-2-16,2-1-3 0,0 0-2 15,2 5-5-15,1 1-8 0,1-2-3 0,3-1 1 16,1-1-5-16,1 0 5 0,6-1-3 16,0-3 0-16,-1-4 1 0,10 1-1 15,-1-1-1-15,5-4-1 0,0-2 1 0,2-4 1 16,-3 2-1-16,3-2 0 0,2-6 0 16,-5 4-1-16,-1-3 0 0,-2 1 0 15,-3-3 5-15,-2 5-3 0,-2-3 3 16,-3 3 0-16,0 1 2 0,-2 0-1 0,-3 3-3 15,2-1 0-15,-5 4 1 0,-8 0 0 16,13 5 3-16,-9 1-5 0,0 0 0 16,2 3-1-16,-2 1-1 0,4 1 1 0,-2 1 0 15,2-2 1-15,2 2 0 0,3 0 1 16,0-3-1-16,2 0 0 0,-1-2-1 16,4-1 1-16,0 0-2 0,0-5 2 0,1-1-3 15,-1 0 2-15,0-4 0 0,0 1-1 16,0-3-1-16,-4 0 1 0,1 0 0 15,0-1-2-15,-2 1 3 0,-3 2-1 16,-2-2 0-16,2 3 1 0,-2-2-1 0,0 2 2 16,0 0-4-16,-1 2 2 0,-7 1-2 15,0 0 2-15,17 6-4 0,-13-3 4 0,0 6-2 16,3-3 2-16,-3-1 2 0,2 3 0 16,0 1-2-16,4-4 2 0,-2 3-8 15,0 1-11-15,0-3-27 0,1-4-28 0,2 0-37 16,-1 1-33-16,1-6-35 0,-3 1-32 15,0-3-477-15,-1-1 233 0,-5-3 154 16</inkml:trace>
  <inkml:trace contextRef="#ctx0" brushRef="#br0" timeOffset="221606.8027">21795 9750 27 0,'10'-13'228'0,"-1"2"-2"0,-2 4-24 16,-3 3-18-16,0 4-6 0,-4 0 5 15,10 11-1-15,-4 3-11 0,3 7 0 0,0 4-12 16,-1 7-7-16,-2 7-6 0,3 11-13 15,-3 2-14-15,-2 3-8 0,1 2-13 16,-1 1-9-16,0-5-9 0,1 0-12 0,3-6-27 16,-2-5-35-16,0-7-42 0,6-2-48 15,-4-7-56-15,6-1-42 0,-1-6-49 16,-2-7-545-16,-1-4 264 0,1-3 174 16</inkml:trace>
  <inkml:trace contextRef="#ctx0" brushRef="#br0" timeOffset="221750.8783">22072 10232 1871 0,'-7'-20'92'0,"5"3"-7"0,-2 6 20 16,4-2-6-16,2 3-9 0,2 0-7 16,5 3-11-16,4-3-17 0,2 2-7 15,6 0-4-15,2-1-8 0,3 1-2 0,-1 1-10 16,1 0-33-16,-4 1-43 0,2 1-64 16,-3 0-86-16,-2 2-601 0,-4-3 273 0,-7 4 181 15</inkml:trace>
  <inkml:trace contextRef="#ctx0" brushRef="#br0" timeOffset="222363.655">14746 11371 222 0,'34'-21'217'0,"6"3"-5"0,7 1-14 16,23-2-4-16,11-2-10 0,8 3-12 0,4 2-16 15,2 1-15-15,0 3-13 0,-2 3-14 16,-4 0-12-16,-17 3-9 0,-13 5-23 0,-11-2-25 15,-5 3-30-15,-5 0-29 0,-6 3-33 16,-3-2-30-16,-7 1-20 0,-4 2-14 16,-2-3-10-16,-6 1-5 0,-6-2 5 15,-4 0 9-15,0 0 10 0,0 0 17 0,0 0 18 16,-26 2 19-16,12 0 23 0,-3-2 20 16,-4 2 17-16,-2 2 10 0,-3 1 18 0,1 3 11 15,-5 5 9-15,3 6 3 0,2 5 5 16,-5 5 3-16,4 8-6 0,3 3 3 15,-3 19 0-15,4 4-7 0,0 3-7 16,7-8 1-16,3-5-8 0,6-2-5 0,-3 4-4 16,0-3-8-16,3-4-18 0,0-6-26 15,2-2-26-15,0 0-36 0,2-4-30 16,-3-4-25-16,3-3-29 0,-1-4-352 0,1-5 174 16,0-1 115-16</inkml:trace>
  <inkml:trace contextRef="#ctx0" brushRef="#br0" timeOffset="222800.7973">15887 12209 107 0,'22'-20'133'0,"-6"-3"3"0,-4 3 2 16,2 1 3-16,-8 0 3 0,0-2-2 15,-4 2-2-15,-2 0-4 0,-2 2-4 0,-2 1-2 16,-4 3-6-16,-2 0-3 0,-4 4-4 15,-2 3-6-15,-2 3-4 0,2 6-6 16,-3 0-8-16,1 5-6 0,0 5-11 0,5 3-6 16,0 1-6-16,5 4-7 0,1-1-3 15,5 1-6-15,2-1-8 0,7 0 0 16,3 2-4-16,3-3-4 0,6-4-2 0,2-3-4 16,4-2-4-16,1-1-1 0,-1-8-3 15,1-1-2-15,1-1-4 0,-1-8-3 16,2 0-3-16,0-5 6 0,-2-4-8 15,-1-3-1-15,-1-1 0 0,-1 0 1 16,-4 1 1-16,-4 2-3 0,0 4-2 0,-2 0 2 16,-1 3-3-16,-2 0 3 0,0 5-2 0,-2 3 3 15,0 4-3-15,-8 0 1 0,17 8 0 16,-6-1 0-16,-3 5 3 0,3 1-1 16,-1 0-2-16,0 5 1 0,4 1 0 15,-4-1-1-15,1 0-2 0,2-4-28 0,-1 4-28 16,-1-6-30-16,-1 0-35 0,6-4-35 15,-2 0-26-15,-2-2-23 0,6-2-553 0,-6-4 258 16,7-1 171-16</inkml:trace>
  <inkml:trace contextRef="#ctx0" brushRef="#br0" timeOffset="223483.6739">16694 12100 384 0,'8'-11'38'16,"-1"3"18"-16,-1 0 17 0,-2 3 10 0,0 1 17 16,-2 0 6-16,-2 4 7 0,0 0-1 15,0 0-6-15,0 0-10 0,8 13 0 16,-5-5-6-16,-3 2-6 0,3 1-8 0,-3 1-3 15,2-1-4-15,-2 3-6 0,0-1 0 16,0 0-6-16,0-1-1 0,0 0 7 16,0-4 4-16,0 0 2 0,0-1 3 0,0 2-5 15,0-6-7-15,0-3 1 0,0 0-10 16,0 0-5-16,0 0-7 0,0 0 0 16,14-16-5-16,-10 7-2 0,0 1-2 15,3 0-3-15,-1 0-1 0,3-1-2 0,-3 2-2 16,2 0 3-16,1 1-5 0,-3 1-2 15,3 3-2-15,2 0 6 0,-3-1-2 0,2 6 5 16,1 0 0-16,-2 1 2 0,1 4-1 16,1 2-1-16,1-1-3 0,-1 3 0 15,-2-4 0-15,1 3-2 0,0-2 2 16,2 1 5-16,-2-1-1 0,-2-2 3 0,5-1-2 16,-3-2 1-16,3-2-1 0,0 0-2 15,1-4-6-15,2-2 4 0,0 0-2 0,4-1-7 16,-4-3 1-16,3-2-1 0,3 3-1 15,-4-2 4-15,2-2-8 16,-3 4 1-16,-3 0-6 0,4 1 4 0,-4 0-2 16,-2 3-2-16,4 0 0 0,-4 2 2 0,1 2 1 15,2 2 2-15,0-1 2 0,-1 3-1 16,4-2-4-16,-2 3 1 0,1-1 3 16,2 1-4-16,-2-4 1 0,3 3-2 0,-2-2-1 15,4 1 0-15,-3-4 0 0,0 0-4 16,0 0 3-16,-1-1 0 0,2-4 5 15,-3 2-8-15,0-2 2 0,-2-1 2 0,-1-2 3 16,2-1-5-16,-4 2 0 0,0 0-1 16,-1-1 0-16,-2 3 1 0,1-1 2 0,-3 0-6 15,1 1 5-15,0 2-1 0,-1-1-5 16,-3 1 3-16,-4 3 2 0,15 2-2 16,-15-2 1-16,12 7-1 0,-3-1 4 15,0 0 0-15,1 1-1 0,1 0 1 0,1 2-1 16,1-1-1-16,2-1 4 0,-1 0-3 15,6 2 6-15,-3-5-4 0,2 1-3 16,0-2-2-16,1 1 1 0,0-2-10 0,-1 1-19 16,0-6-17-16,-2 1-26 0,-2 1-34 15,-2-5-42-15,-1 0-44 0,-1-1-35 16,-5-1-51-16,1-2-619 0,-7-2 304 0,2-1 202 16</inkml:trace>
  <inkml:trace contextRef="#ctx0" brushRef="#br0" timeOffset="223632.0863">17872 11701 142 0,'-4'-3'131'0,"2"1"-15"0,2 2-12 16,0 0-27-16,0 0-30 0,0 0-30 16,0 0-25-16,20 10-33 0,-12-2-158 0,2-1 67 15,3 0 45-15</inkml:trace>
  <inkml:trace contextRef="#ctx0" brushRef="#br0" timeOffset="224316.1102">18064 11889 85 0,'4'11'109'0,"2"3"3"16,0 0 7-16,-2 4 2 0,0 0 5 15,0 1-3-15,3-3-2 0,0 7-9 16,1 0-8-16,-2-2-11 0,1 0-4 0,-3-4-7 16,0 0-4-16,0-1-3 0,0-3-3 15,-2-1-1-15,3-3-5 0,-1-3-4 16,3-2-8-16,1-2-3 0,-8-2-7 0,16-8-3 15,-4-1-6-15,2 2-5 0,5-5 0 16,1 4-4-16,-2-3-3 0,0 4-5 16,2-2-1-16,-3 3 2 0,3 2-7 15,-4 2 3-15,2 0-4 0,-4 2-3 0,-1 4 3 16,4-2-3-16,-2 3-2 0,1 0-1 16,2 0 3-16,0 1-2 0,4-3 3 0,-1 2-3 15,5-4-1-15,2-1-2 0,2-3 1 16,2 0-3-16,1-3-1 0,-5-1 1 15,0 0 2-15,-3-1-3 0,-1 1 3 16,-3-3 8-16,-2 5 10 0,-2-1 11 0,-7 0-3 16,-3 2 0-16,-5 4-1 0,-2 0 5 15,0 0 0-15,0 0 1 0,-25 16 2 0,12-5-3 16,-2 0-3-16,0 4 1 0,1-2-5 16,-2 3 0-16,6-2-7 0,0-3 0 15,3 1-2-15,5-3-3 0,0-2-3 16,4-1 0-16,5-1 2 0,1-2-2 0,2-3-2 15,1-2-2-15,4 2 0 0,-3-1 0 16,2-2-2-16,0 3-2 0,-3 0 2 16,1 0-2-16,1 3 2 0,-2-2-3 0,-1 2 0 15,0 1 0-15,2 4 0 0,0-2 1 16,1 0-3-16,2-1 2 0,0 1 1 16,1-4 4-16,4-2-6 0,-2 0 1 15,2-2-2-15,3-4 0 0,-2-3 1 0,2-2 1 16,5-7-1-16,-3-2-2 0,-3-5-1 15,4-5 3-15,-2-4-2 0,-3-3 1 16,1-4-2-16,-4-4 2 0,0-4-4 0,-2 5 1 16,-3-2 1-16,2 6 9 0,-4 7 15 15,-3 7 15-15,-2 2 10 0,-4 9 2 0,-2 6 6 16,0 5 2-16,0 4 1 0,0 0-2 16,-8 25-1-16,4-5-3 0,-2 7 1 15,-1 10-9-15,1 1-7 0,-1 2-1 16,3 1 0-16,0 0-11 0,2 0-23 0,2-2-30 15,0-7-37-15,2-1-45 0,0-3-53 16,2-2-59-16,3-2-62 0,1-5-670 0,1-4 325 16,1-2 214-16</inkml:trace>
  <inkml:trace contextRef="#ctx0" brushRef="#br0" timeOffset="224636.107">20431 11339 228 0,'-26'-17'258'0,"-4"9"-5"0,-2 3-11 16,1 5-14-16,1 6-10 0,-7 7-19 15,-3 12-11-15,-9 19-9 0,3 6-10 16,2 6-10-16,7 12-14 0,7-2-15 16,6 6-12-16,9 2-12 0,6-14-10 0,9-7-8 15,7 1-8-15,3-3-5 0,11 12-19 16,3-15-20-16,12 6-28 0,-5-12-37 0,1-11-44 16,2-2-51-16,2-3-55 0,-3-10-48 15,-1-5-667-15,-4-4 304 0,1-2 201 0</inkml:trace>
  <inkml:trace contextRef="#ctx0" brushRef="#br0" timeOffset="224980.4268">20652 11956 10 0,'2'-10'196'0,"2"3"-4"0,-2 1-15 15,5 1-15-15,-1 3-15 0,3 2-17 0,1 5-11 16,0 1-10-16,4 3-12 0,-4 3-9 15,0 2-5-15,-1 4-12 0,-3 1-4 0,-1 0-2 16,-3-2-8-16,-2 2-7 0,0-2-7 16,-2-1 0-16,-3-4-5 0,3 0-5 15,0-2-1-15,-2-2-6 0,1-6-2 16,3-2-5-16,0 0 1 0,0 0-4 0,0 0 0 16,14-22-3-16,-6 11 0 0,5 0-3 15,-1 1-1-15,1-1 1 0,2 1 0 0,-1 2 3 16,0 3-1-16,0-1 7 0,-1 6 11 15,4 4 12-15,-4 2 4 0,1 3-2 16,4 4-2-16,-4 2-7 0,3 3-3 16,4-2-2-16,0 6-5 0,3-3-15 0,-1 1-35 15,2-1-47-15,-2-3-50 0,1-4-49 16,-5-3-572-16,0-3 252 0,0-2 167 16</inkml:trace>
  <inkml:trace contextRef="#ctx0" brushRef="#br0" timeOffset="225195.2585">21754 11556 123 0,'37'22'293'16,"-3"3"6"-16,-5 0-9 0,-1 7-6 0,-3 4-17 16,-2 7-21-16,3 14-14 0,-7-4-24 15,-11-4-13-15,-4 0-22 0,-4-2-18 16,-10 4-18-16,-3 1-14 0,-9 15-34 15,-6-9-37-15,-2-2-39 0,3-13-51 16,1-8-62-16,2 3-66 0,3-14-55 0,2-1-682 16,6-6 307-16,5-3 203 0</inkml:trace>
  <inkml:trace contextRef="#ctx0" brushRef="#br0" timeOffset="225312.1063">21979 12556 38 0,'8'2'127'0,"-8"-2"-5"0,11-2-8 15,-11 2-17-15,11-3-28 0,-7 0-58 0,0-1-67 16,-2-2-122-16,2 0 61 0,-2-3 39 16</inkml:trace>
  <inkml:trace contextRef="#ctx0" brushRef="#br0" timeOffset="227625.3325">14361 12991 79 0,'-4'-16'157'0,"0"0"-8"15,2 3 1-15,-3 1-1 0,-1 1-6 16,-5 0-11-16,1 3-2 0,-2 1-4 0,-8 3-6 16,-3 5-3-16,-9 9-1 0,-8 9-2 15,-19 17-4-15,-5 14-6 0,-17 19-6 16,-1 8-6-16,0 9-10 0,5 2-6 0,7 2-7 16,11-3-5-16,21-15-7 0,10 1-6 15,16-14-6-15,10-10-4 0,6 1-8 16,11-6 3-16,8-8-7 0,7-3-2 0,8-9-1 15,2-5-3-15,2-12-8 0,5-1 4 16,0-7-2-16,8-7-1 0,-1-3-4 16,-1-4 0-16,-4-5-2 0,11-8 0 15,-14 1-3-15,-10 0-1 0,-5 2 0 0,-5 0-3 16,-7 0-2-16,-4 6 7 0,-2 1 12 16,-7 3-3-16,0 3-2 0,-4 5-8 15,-2-1 5-15,0 8 1 0,-10 2-5 0,10-2 5 16,-8 21 0-16,3-6 2 0,7 3-2 15,1 3 0-15,5 1-2 0,4 0 0 16,10 0 1-16,1 1-1 0,7-4-3 0,10-2 0 16,-2-4-2-16,3-5 2 0,1-2 1 15,-7-6-3-15,3-4 1 0,1 0-3 16,-3-2 4-16,-2-3-4 0,-9-1 1 16,-4-1 3-16,-2-3-3 0,-6-1 4 0,-4 2-2 15,-7-1-1-15,-6 1 2 0,-8 0-3 16,-6 0-1-16,-6 2-2 0,-3 3 3 0,-7-3-2 15,4 7 2-15,3-2-3 0,1 0-1 16,5 2-6-16,4 2-18 0,2 0-1 16,5 1 1-16,6-2 4 0,4 3 1 0,0 0 1 15,0 0 2-15,31-7 1 0,-9 3 0 16,2 0 2-16,4 1 4 0,4-1-2 16,-3 0 2-16,3 0-2 0,-2 2 5 15,0 2-2-15,-7-2 3 0,1 4 0 0,-1 2 2 16,-4 0 1-16,2 5-2 0,-2 1 4 15,-2 1-1-15,-2 4 1 0,0 1 1 16,-3 2 0-16,-1 4 0 0,-1-2 0 0,-2-2-1 16,2-1 1-16,-4-4 0 0,0 0 0 15,0 1 5-15,1-4 6 0,-3-3 4 16,2-3-2-16,-1-4-3 0,-5 0 1 0,17-10-4 16,-9 3 1-16,2-3-2 0,4-1 0 15,0-2 1-15,1-1-1 0,2 1 1 16,-2 0-5-16,-1 3 3 0,4 1-4 15,-4 1 3-15,1 4-4 0,-2 0 3 0,1 7 1 16,-1-2 3-16,0 6 3 0,0 4-3 16,-3 0 3-16,0 4-1 0,2 4-3 0,-2 2-4 15,0 0 0-15,1 0-20 0,-2 0-33 16,-1-5-39-16,1 3-38 0,1-1-43 16,-2-3-58-16,4-4-647 0,-4 3 297 15,0-10 196-15</inkml:trace>
  <inkml:trace contextRef="#ctx0" brushRef="#br0" timeOffset="227974.5883">15561 13756 68 0,'0'-4'156'16,"0"4"3"-16,0 0-6 0,0 0-7 16,11 9-8-16,-5-1-9 0,-2 3-7 0,5 5-10 15,-3-1-5-15,3 4-10 0,1 2-8 16,-2 2-10-16,0-4-8 0,-2 2-4 15,0-4-5-15,-2-2-1 0,0 0 1 0,0-2-1 16,-2-3 7-16,1 0-1 0,-3-5-4 16,0-2-7-16,0-3-7 0,0 0-4 15,0 0-4-15,0-19-8 0,4 5-4 0,2-2 0 16,3 3-9-16,1-8 2 0,3 3-5 16,1 0 0-16,4 3-1 0,-2 0-4 15,4 3-4-15,-1 1 4 0,-5 5-1 0,4 3-1 16,-4 1-1-16,2 5 0 0,-4 3 1 15,3 3 1-15,-5 5 1 0,3 1-2 16,0 2-1-16,-3 2 1 0,-2 2-2 0,2 0-3 16,-2-1-15-16,-2-4-27 0,0 1-34 15,3 1-42-15,-1-3-61 0,-1-6-592 16,3-1 260-16,-1-2 172 0</inkml:trace>
  <inkml:trace contextRef="#ctx0" brushRef="#br0" timeOffset="228594.4334">16240 13723 166 0,'0'0'211'0,"0"0"-8"15,0 0-11-15,4 17-9 0,2-7-12 0,0 4-13 16,-2 2-13-16,0 1-12 0,0 7-10 15,0 1-13-15,-2 1-7 0,1 0-12 16,-1 1-8-16,-2 0-12 16,0-5-3-16,0 1-4 0,-2-1-6 0,2-2-5 0,-3-4-5 15,3-1-4-15,-2-2 2 0,0-3-2 16,0-2-6-16,0-7-4 0,2-1-3 16,0 0-2-16,-4-15-7 0,6 2-2 0,2-4-1 15,2-4 0-15,5 0-8 0,0 0 0 16,-1-2 0-16,3 4-2 0,-1 0-2 15,2 2 0-15,-2 2-2 0,1 3 0 0,-3 5-1 16,1 1 0-16,0 6 2 0,-3 0 0 16,2 6 2-16,2 3 1 0,0 1-1 15,-2 3 0-15,-1 2 0 0,4 2-2 16,-1 2-5-16,1-1 5 0,2-2 1 0,0 0-2 16,1-1-5-16,2-4 6 0,-2-3-1 15,3-2-2-15,3-4 1 0,-2 0-1 16,4-6-2-16,2 0 1 0,1-4 0 0,-1-2-2 15,1-8 0-15,-2 2-3 0,-2-3 4 16,-1 0 0-16,-4 1-2 0,-2 0 1 16,-6 1 0-16,1-2 4 0,-7 6 3 0,0-1 5 15,-2 3-1-15,-4 1 3 0,-2 5 10 16,-2 3 9-16,-3 2 3 0,9 0-2 16,-16 9 5-16,4-1-2 0,2 3-2 0,4 4-2 15,-2 1-6-15,1 1 2 0,0 0-4 16,1 3-4-16,4-2 2 0,4 1-6 15,0-1 0-15,2-1-4 0,5 0-5 16,0-4-8-16,1 2-26 0,5-7-34 16,2-3-41-16,2 1-38 0,4-4-36 0,2 0-42 15,3-6-39-15,4-2-588 0,3-1 287 16,2-4 189-16</inkml:trace>
  <inkml:trace contextRef="#ctx0" brushRef="#br0" timeOffset="229224.3277">17534 13786 58 0,'2'-6'185'0,"0"3"-9"0,-2-2-2 16,0 5-7-16,0 0-7 0,0 0-10 16,-23 11-7-16,17-3-7 0,-5 6-8 0,5 2-9 15,-3 4-5-15,2 3-13 0,3 4-6 16,2 0-6-16,4-1-8 0,7 7-8 16,2-2-10-16,6 0-3 0,6-6-7 15,2-4-7-15,11 2-14 0,-2-9-10 0,7-5-17 16,-1-7-10-16,4-6-2 0,-1-3-6 15,5-9-2-15,-1-5 1 0,10-13 2 16,-9-3 2-16,-3-8-2 0,-15 3 0 0,-8-2 3 16,-2-2-1-16,-1-17-2 0,-11 7 3 15,-4 4 0-15,-6 7 2 0,0 2 3 16,-2 4 18-16,-2 4 11 0,-1 7 1 0,-1 5 1 16,0 4-1-16,-3 9 2 0,0 7-1 15,1 3 4-15,0 7-1 0,-2 6-3 16,4 7-1-16,0 2-2 0,1 7 1 0,3 5-5 15,-2 4-2-15,6 2-4 0,0 2-20 16,4-2-17-16,-2 0-12 0,0-9-18 16,2-3-18-16,-1 1-4 0,-1-8 9 15,0-2 3-15,-2-6-5 0,2-3-10 0,-2-3 4 16,2-1 6-16,0-4 9 0,-2-2 8 16,0 0 3-16,6 4 9 0,-6-4-2 15,0 0 3-15,16-8 5 0,-6 4 3 0,2 1 6 16,4-3 4-16,0 2 7 0,3-2-6 15,5 1 0-15,3-1 6 0,1-2 4 16,4-3 1-16,2 2-2 0,-1-3 4 16,1-1-3-16,0 0 3 0,-4-1 7 0,-5 0 7 15,1 5 7-15,-6-1 22 0,-2 2 13 16,-4 1 11-16,-3 1 4 0,-3 3-4 0,-4 1 1 16,-4 2 6-16,0 0 2 0,0 0 5 15,-6 15 0-15,4-4-6 0,-2 5 0 16,-1-2-5-16,3 4-9 0,2 1 1 0,0 0-3 15,2 2-9-15,3 0-1 0,1 0-5 16,2 2-4-16,3-4-10 0,2 0-22 16,3-4-36-16,2-2-38 0,5-1-40 15,3-2-35-15,1-4-33 0,2-3-547 0,3-3 247 16,3-6 163-16</inkml:trace>
  <inkml:trace contextRef="#ctx0" brushRef="#br0" timeOffset="229708.013">19263 13855 52 0,'5'-6'140'0,"-1"3"-3"16,-2-2-10-16,-2 5-11 0,4-7-10 15,0 3-9-15,-4 4-14 0,2-3-2 16,-2 3-10-16,4-6-6 0,-4 6-9 16,2-10-12-16,0 7 4 0,-2 3-1 0,0-9-10 15,0 9 9-15,-2-8-7 0,0 6 1 16,2 2 0-16,-10 0 5 0,10 0 3 0,-21 10 4 15,8 2 7-15,-4 5 6 0,1 2 1 16,-2 6-4-16,0 1-8 0,0 1-3 16,6 0 0-16,1-5-4 0,5 1-4 15,2 2-3-15,2-6-1 0,4-1-4 0,2-5-6 16,4 0 3-16,3-5-6 0,-1-6-2 16,1-4-2-16,4-6-2 0,1-3-1 15,2-8 6-15,1-6 2 0,0-6 4 16,0-9 3-16,-1-5-3 0,6-18-7 0,-7-5-3 15,2-9-3-15,-6-2-3 0,-5-5-2 16,-6 2 0-16,-2 15-3 0,-4 7 9 0,-4 8 9 16,-1 4 13-16,3 11 5 0,-5 4-4 15,-2 6 0-15,-1 8 2 0,-1 9-1 16,2 10 5-16,-3 6 5 0,-2 11-8 16,-1 10 3-16,1 11-7 0,-2 6 2 0,4 22-6 15,2-7-1-15,4 16-8 0,6-13 1 16,2-6 2-16,2 1-5 0,2-4-4 0,2 1-3 15,0-4-1-15,5-3-15 16,-3-8-18-16,1-2-30 0,-1-5-36 0,0-6-40 16,0-2-49-16,5-4-69 0,-2-6-722 15,1-4 327-15,3-4 216 0</inkml:trace>
  <inkml:trace contextRef="#ctx0" brushRef="#br0" timeOffset="229852.6945">19585 14021 119 0,'-6'-6'225'0,"2"0"-21"0,-1 0-22 16,1 0-18-16,0-1-30 0,-1 1-48 15,5 0-61-15,2 0-63 0,3-1-337 16,-1 0 128-16,5 1 84 0</inkml:trace>
  <inkml:trace contextRef="#ctx0" brushRef="#br0" timeOffset="233029.1021">11565 16396 157 0,'-11'2'224'0,"5"-2"-6"0,6 0-19 0,0 0-11 16,-2-11-15-16,12-1-10 0,10-9-11 16,13-11 0-16,27-17-8 0,21-20-4 15,9-13-12-15,10-9-10 0,1-1-12 0,28-29-11 16,-4 2-8-16,-26 25-10 0,-3-1-6 15,-10 12-10-15,-7 0-4 0,-13 15-8 16,-21 19-5-16,-14 10-2 0,-12 13-3 0,-13 5-5 16,-8 11-4-16,-6 2-2 0,-10 8-2 15,-8 8-3-15,-9 5-2 0,-9 12-1 0,-9 18 3 16,5 3-5-16,9 3 1 16,14-4-4-16,12-1-1 0,9-4-2 0,10 10 2 15,15 14-4-15,9 1 0 0,8-4 3 16,7 2-3-16,-1-4-1 0,1-1-6 0,-3 0-4 15,-8-3-8-15,-9-6-3 0,-8-8 1 16,-8-5 5-16,-5 4-6 0,-6-12 2 16,-7 9 3-16,-2-6 2 0,-5-1 1 0,-5-5 1 15,-3-9 2-15,3-2 3 0,-2-3 4 16,6-11 1-16,-3-3 5 0,8-5-5 16,2-6-2-16,4-1-2 0,3-5-1 0,10-1 1 15,1-4 1-15,8-4-2 0,6 0 0 16,3 1 0-16,7 1-1 0,2 3-1 15,-5 7-1-15,1 4 1 0,-2 5 4 0,-3-1 2 16,-4 9 3-16,2 0 1 0,-3 9 2 16,3-1 1-16,-2 5 2 0,-2 0-4 15,3 0 4-15,-2 2-4 0,2-1-4 0,3 1 2 16,-1-2-3-16,0-1 6 0,2-5-3 16,1 3-5-16,3-6 0 0,0 0 0 15,2-7 2-15,-1 2-6 0,5-5 1 0,0-2 2 16,1-5-2-16,-6 0-1 0,-1-1-1 15,2-1-1-15,-8-1 2 0,0-2-1 16,-7 5 0-16,0-5 0 0,-6 6 5 0,-3-1-4 16,-4 7 4-16,0-1 2 0,-8 4 0 15,4 3 4-15,0 0 12 0,-19 7 6 16,11 5 10-16,-1-2 5 0,3 7-6 0,2 2 5 16,4-2-3-16,2 7 2 0,4-1 1 15,5 3-5-15,2 3-9 0,3 3-1 16,0-1-1-16,4 7-4 0,0-4 1 0,-1 2-5 15,-5-1 4-15,-1-2-5 0,-2 1-6 16,-3 0 3-16,-4-6 1 0,-2 1 0 16,-4-2-5-16,-4 1 0 0,0-2 3 0,-10 2-3 15,0-7-1-15,-5-1 1 0,-5 0-4 16,-4-5-4-16,-3-8-12 0,1-1-19 0,-2-6-32 16,-2 0-27-16,-2-7-38 15,-2-7-41-15,-2-5-47 0,4-3-33 0,-1-9-44 16,-7-13-679-16,-1-4 330 0,9-7 217 15</inkml:trace>
  <inkml:trace contextRef="#ctx0" brushRef="#br0" timeOffset="233172.7386">13013 15668 46 0,'2'-7'169'0,"0"1"-16"16,4 5-16-16,-6 1-15 0,17 0-9 15,-2 2-10-15,2 4-33 0,8 3-39 0,3 1-37 16,8 4-31-16,7 1-26 0,3 4-15 15,1-1-181-15,14 8 88 0,-11-1 58 16</inkml:trace>
  <inkml:trace contextRef="#ctx0" brushRef="#br0" timeOffset="233842.0317">13707 15969 262 0,'28'21'46'0,"-5"0"16"15,-7-3 8-15,-2-1 4 0,-2-2 13 16,-2 4 9-16,-1-1 4 0,2 0 8 0,-5 1 5 16,0-6 0-16,1 5 2 0,-3-1-3 15,-2-2-2-15,2-2-3 0,-2-6-3 16,0 1-7-16,3 0-3 0,-1-5-10 15,-4-3-10-15,13-3-5 0,-5-2-6 0,2-3-9 16,2-1-1-16,2 1-7 0,-1 2-4 16,2-5-1-16,-2 7-2 0,1-2-4 15,0 2 1-15,-2 4 0 0,0 4-1 0,5-2-4 16,-2 2-2-16,2 3-3 0,0 3-1 16,0 1-4-16,2-4-4 0,2 4-9 15,2 0-16-15,3-5-11 0,4-1-13 0,1-1-17 16,5-4-5-16,8 0-2 0,3-4-2 15,8-5 5-15,-1 1 1 0,-4-2 5 16,-1-3 10-16,-11 2 3 0,-4 1 15 16,-3-1 21-16,-7 1 20 0,-8 3 8 0,-3 1 6 15,-4 0 5-15,-5 4 6 0,-4 2 5 16,0 0 5-16,0 0 4 0,-21 10-5 0,8-5-3 16,-1 5-5-16,-2 1-3 0,2 5-5 15,1-4-3-15,0 0-4 0,3 1-5 16,3-2-3-16,1 0-2 0,4-3-6 15,0-2 2-15,4-3-7 0,-2-3-6 0,10 4-9 16,-10-4-6-16,22-7-3 0,-12 7 1 16,3-11-2-16,-3 8-1 0,2-2 3 0,-2 2 1 15,0-2 0-15,-2 1 1 0,3 2 0 16,0 4 3-16,-11-2 2 0,21 4-1 16,-11-4 1-16,4 5 0 0,-2-2 2 15,0-3 0-15,6 1 2 0,-1-2-4 0,2-2 2 16,0 0-2-16,7-5 3 0,-2-1 4 15,6-5 8-15,4-3 2 0,6-4 0 16,2 0-2-16,16-14 3 0,-1-1-3 0,-2-5-1 16,-5-7-3-16,2-3 1 0,-11-4-1 15,0-1-4-15,-9-1 0 0,-11 11 1 16,-8 8 2-16,-5 8 11 0,-6 5 11 0,-4 8 10 16,-4 5 7-16,-2 6 21 0,-4 6-1 15,-2 7 7-15,-3 12-10 0,-5 6-3 16,2 14-6-16,0-1 0 0,4 10-11 0,3 0-4 15,0 3-4-15,7-2-6 0,1 1-17 16,5-8-32-16,3-1-31 0,1 2-35 16,7 2-28-16,1-3-41 0,7-3-45 15,1-3-45-15,-2-10-711 0,6 1 325 0,-3-10 215 16</inkml:trace>
  <inkml:trace contextRef="#ctx0" brushRef="#br0" timeOffset="234314.7671">16472 15440 2392 0,'-5'-28'30'0,"-2"4"-25"0,1 7 5 16,-2 4 24-16,2 2 31 0,-5 5 20 16,0 2 9-16,-5 8-2 0,-6 2-4 15,-5 9 2-15,-5 11 0 0,-10 20 3 16,3 6 2-16,8 12 0 0,5 4-2 0,8 1-4 15,7 4-7-15,6-10-8 0,7-6-5 16,3-6-5-16,6 2-6 0,8 18-5 0,0-18-4 16,8 5-5-16,1-13-4 0,-1-10-7 15,3-7-3-15,0-7-9 0,1-2-19 16,1-6-11-16,0-9-14 0,0-4-9 16,-1-4-7-16,9-1-9 0,3-15 3 0,1-2-8 15,13-18-6-15,3-10-7 0,11-18-4 16,-3-8 1-16,-5-14 3 0,-1-4 6 0,-7 3 5 15,-8-4 5-15,-13 24 10 0,-4 3 20 16,-7 18 19-16,-7 11 14 0,-5 6 12 16,0 9 7-16,-5 8-10 0,-4 4 16 0,0 9 6 15,-2 3 4-15,0 0 8 0,-10 31 2 16,6-4 1-16,-3 13 1 0,3 12-3 16,0 6-6-16,-1 1-7 0,3 19-3 0,-2-10-11 15,2-10 8-15,2 0-10 0,0-4-15 16,0 1-20-16,4-13-24 0,-2-2-27 15,2-4-35-15,1-4-47 0,-3-9-40 0,5 4-42 16,-3-8-42-16,0-7-796 0,2-4 360 16,-4 1 238-16</inkml:trace>
  <inkml:trace contextRef="#ctx0" brushRef="#br0" timeOffset="234471.7523">16998 15963 188 0,'-12'-7'210'16,"5"-5"-22"-16,5 3-8 0,4 0-4 15,7 1-6-15,1-2-11 0,8 3-12 16,2-2-19-16,12-3-13 0,2-1-15 16,2 1-28-16,0-1-50 0,0 2-52 0,0-2-54 15,-2-3-55-15,-4-2-406 0,1-1 185 16,-5-2 123-16</inkml:trace>
  <inkml:trace contextRef="#ctx0" brushRef="#br0" timeOffset="234673.4499">17589 15289 1936 0,'6'0'12'0,"-6"0"-1"0,15 13 20 16,-4 1 49-16,4 7 41 0,1 4 17 16,8 12 5-16,8 22-7 0,1-1-18 15,-1 5-9-15,-2 6-7 0,-5-1 3 0,-5 0-6 16,-6 2-9-16,-8-10-12 0,-6-5-5 16,-6-6-8-16,-4 6-12 0,-6-6-8 15,0-5-26-15,-3 1-30 0,-5-2-33 0,-1-4-46 16,-5-5-45-16,3-3-48 0,2-6-36 15,-3-4-50-15,0-4-620 0,-3-4 302 16,3-4 200-16</inkml:trace>
  <inkml:trace contextRef="#ctx0" brushRef="#br0" timeOffset="240766.0905">18038 12358 28 0,'0'0'52'0,"0"0"-6"15,4-5-5-15,-4 5-3 0,2-3-4 16,-2 3-1-16,0 0-2 0,6-4-5 15,-6 4-4-15,0 0 1 0,4-5-1 0,-4 5-8 16,5-2 1-16,-5 2-2 0,5-5 1 16,-5 5-3-16,6-6-1 0,-6 6 5 0,4-3-7 15,-4 3-2-15,4-4 2 0,-4 4-3 16,2-3-1-16,-2 3-2 0,4-6-2 16,-4 6-10-16,4-4-10 0,-4 4-11 15,0 0-11-15,4-6-101 0,1 4 49 0,-5 2 32 16</inkml:trace>
  <inkml:trace contextRef="#ctx0" brushRef="#br0" timeOffset="242073.8871">13650 14672 46 0,'-4'4'86'0,"4"-4"-11"16,0 0-3-16,0 0-11 0,0 0-1 0,0 0-4 15,0 0-5-15,-5 7-1 0,5-7-5 16,0 0-1-16,0 0-7 0,0 0-4 16,0 0 1-16,-2 3-5 0,2-3 0 15,0 0-4-15,0 0-2 0,0 0 1 0,0 0-2 16,0 0-2-16,0 0-3 0,0 0-2 15,0 0-1-15,0 0-2 0,0 0-1 0,0 0 1 16,0 0 4-16,-8 1-5 0,8-1 2 16,0 0-3-16,0 0 1 0,0 0-3 15,0 0 3-15,-15-4-3 0,15 4 3 16,0 0-1-16,0 0-5 0,-8 0 2 0,8 0-1 16,0 0 3-16,0 0-1 0,-6-3-3 15,6 3 1-15,0 0-3 0,0 0-7 16,0 0-3-16,0 0-7 0,0 0-6 0,-10-3-1 15,10 3-6-15,0 0-7 0,0 0-9 16,0 0-7-16,0 0-10 0,0 0-17 16,-6-3-197-16,6 3 93 0,-2-8 62 0</inkml:trace>
  <inkml:trace contextRef="#ctx0" brushRef="#br0" timeOffset="249194.0856">13421 17196 43 0,'0'0'102'0,"0"0"-13"0,0 0-1 16,0 0-12-16,0 0-9 0,0 0-7 0,0 0-5 16,0 6-8-16,0-6-1 0,0 0-1 15,0 0-2-15,0 0-4 0,0 0 1 16,0 0-7-16,0 0-1 0,0 0-1 15,0 0 1-15,0 0-7 0,0 0-2 0,0 0-1 16,0 0-4-16,0 0-2 0,0 0-1 16,0 0 2-16,0 0-7 0,0 0 1 15,0 0 1-15,0 0-3 0,15 0 2 0,-15 0-3 16,0 0 7-16,0 0-13 0,0 0-1 16,0 0-3-16,15-6 9 0,-15 6 3 15,0 0-16-15,10 0 0 0,-10 0-14 0,0 0 4 16,11 0-5-16,-11 0-4 0,0 0-7 15,11 0-7-15,-11 0-8 0,0 0-9 16,10 0-9-16,-10 0-15 0,8-2-187 16,-8 2 90-16,9-4 61 0</inkml:trace>
  <inkml:trace contextRef="#ctx0" brushRef="#br0" timeOffset="261920.7396">25281 10472 132 0,'2'-16'226'0,"2"3"-11"0,-4 3-16 16,2 5-9-16,-2 5 9 0,0 0 14 0,2 19 1 15,-2 2-5-15,-2 11-3 0,0 12-5 16,0 13-7-16,0 2-11 0,-4 24-4 0,-5 0-18 16,3 0-9-16,-3 4-19 0,0-2-12 15,-1-1-18-15,-3-4 6 0,2-4-20 16,1-5-9-16,-1-12-2 0,2-12-12 16,1-2-11-16,-1-10-23 0,5-1-29 0,-2-7-33 15,3-2-31-15,-2-4-35 0,1-5-37 16,2-3-49-16,-2-6-44 0,2-3-32 0,0-8-33 15,0-5-616-15,-4-12 309 0,-2-12 203 16</inkml:trace>
  <inkml:trace contextRef="#ctx0" brushRef="#br0" timeOffset="262124.5106">25000 10507 180 0,'4'-20'197'0,"2"1"0"0,4 0-2 16,3 2-9-16,4-3-12 0,6 1-10 15,7 0-7-15,8-2-9 0,7 2-11 16,3 0-8-16,3 3-15 0,2-1-12 0,3 6-8 16,-6 2-9-16,3 1-14 0,-9 3-4 15,-7 3-18-15,-1 4-24 0,-9 3-25 16,3 10-37-16,-10 4-46 0,-2 8-49 16,-14 2-53-16,-4 3-507 0,-6 10 235 0,-22 24 156 15</inkml:trace>
  <inkml:trace contextRef="#ctx0" brushRef="#br0" timeOffset="262277.9826">24574 11956 132 0,'-8'28'195'0,"8"-4"10"0,8-8-1 0,4-4-13 16,10-3-18-16,5-1-20 0,7-4-11 16,8-3-18-16,3-1-33 0,-1-4-46 15,11-3-47-15,-3-3-56 0,0-3-52 16,16-10-395-16,-4-3 171 0,-3-3 114 0</inkml:trace>
  <inkml:trace contextRef="#ctx0" brushRef="#br0" timeOffset="262611.8248">25689 11521 95 0,'6'-3'194'0,"0"0"-10"0,-6 3-7 16,0 0 8-16,10 7-8 0,-4 4-10 0,-2 2-8 15,0 5-15-15,0 1-7 0,1 1-5 16,-3 5-10-16,0 1-7 0,0 1-5 15,-2 0-16-15,0-2 2 0,-2-5 0 0,0 2 5 16,0-5 3-16,0 0-5 0,-3-4-3 16,3-2-6-16,0-5-7 0,0-2-7 15,2-4-10-15,0 0-8 0,-2-19-9 16,6 4-1-16,5-4-6 0,-1-4-1 16,7 2-8-16,0 1-9 0,2-5 5 0,2 11-6 15,0-1 3-15,2 3-5 0,-2 6-3 16,3 6 1-16,-4 3 2 0,2 4-9 0,0 2-3 15,0 7 5-15,-3 3-2 0,1 6 0 16,0 0-4-16,0 3-1 0,-2-2-14 16,-4 3-18-16,1-2-22 0,-3-4-29 0,3-2-33 15,-2-2-36-15,-1-3-33 0,3-1-46 16,2-6-53-16,0-5-586 0,3-7 293 16,0-4 194-16</inkml:trace>
  <inkml:trace contextRef="#ctx0" brushRef="#br0" timeOffset="262842.8161">27044 10543 161 0,'-8'-18'252'0,"-8"8"8"0,-2 8 0 16,-5 8-9-16,-5 7-11 0,-10 14-11 0,-15 19-9 16,0 12-9-16,-9 25-2 0,6 3-14 15,7 6-12-15,9 1-13 0,10-12-13 16,11 3-13-16,7-2-19 0,7-3-6 15,10-13-10-15,5 8-13 0,13-6-10 16,5-4-7-16,6-6-24 0,6-5-48 0,7-8-55 16,-5-13-66-16,-2-7-61 0,5-6-42 0,-1-4-43 15,-5-9-762-15,0-6 348 0,1-8 229 16</inkml:trace>
  <inkml:trace contextRef="#ctx0" brushRef="#br0" timeOffset="263055.9382">27686 11054 15 0,'4'-21'282'16,"-2"8"-5"-16,2 0 1 0,-4 5-10 16,0 2-13-16,0 6-7 0,0 0-15 15,-13 18-14-15,9-1 0 0,-5 6-13 16,3 8-15-16,-2 6-14 0,2 6-18 0,-2 7-14 16,0 2-14-16,2-1-13 0,-2 3-12 15,0-3-10-15,1-1-30 0,3-8-43 16,0-1-45-16,1-2-43 0,3-7-56 0,0-3-57 15,3-3-51-15,3-5-38 0,-2-6-696 16,9-4 328-16,-3-3 216 0</inkml:trace>
  <inkml:trace contextRef="#ctx0" brushRef="#br0" timeOffset="263229.8222">28001 11615 4 0,'15'-4'185'0,"1"4"19"15,0-2 27-15,-4 4 15 0,3 2 1 0,0 1-7 16,-3 3-11-16,3 5-11 0,-4 4-13 15,2 3-6-15,-7 3-21 0,-2 4-12 16,-2 3-14-16,-6 4-22 0,-4 2-8 0,-5-2-14 16,0 2-34-16,0-3-35 0,-3-2-47 15,0-7-65-15,4-2-70 0,0-4-70 16,0-8-719-16,4-5 317 0,0-5 209 0</inkml:trace>
  <inkml:trace contextRef="#ctx0" brushRef="#br0" timeOffset="263477.5979">29451 10864 2663 0,'21'-19'-2'0,"-7"4"12"16,-7 3-10-16,-2 5 17 0,-10 3 40 16,5 4 19-16,0 0 2 0,-40 15-4 0,12 4-10 15,-6 8 0-15,-10 17-4 0,-7 6-6 16,1 10-3-16,-12 11-2 0,-1 4-9 15,-3 4 1-15,0-1-3 0,1-2-4 16,1-4-3-16,16-14-12 0,1-3-25 0,5-4-26 16,1-5-37-16,7-11-40 0,11-7-48 15,4-7-38-15,4-4-30 0,1-4-38 0,-2-3-575 16,6-8 285-16,2-2 188 0</inkml:trace>
  <inkml:trace contextRef="#ctx0" brushRef="#br0" timeOffset="263682.9303">28741 11128 3 0,'7'3'227'0,"2"5"1"15,-3 3 1-15,4 7-11 0,1 4-13 16,4 8-12-16,-2 4-13 0,3 10-16 16,2 2-15-16,-4 0-14 0,6 1-15 0,-4 1-9 15,1-2-13-15,0-1-10 0,-2-1-8 16,1-4-23-16,-2-6-39 0,-2-2-47 15,1-2-55-15,2-3-52 0,0-7-64 0,-1-5-499 16,2-3 238-16,0-6 157 0</inkml:trace>
  <inkml:trace contextRef="#ctx0" brushRef="#br0" timeOffset="263890.7352">29654 11681 2009 0,'10'-2'76'0,"-4"2"-13"0,2-1 39 16,-8 1 28-16,0 0 12 0,10 7 8 0,-8 1-16 15,-2 0-17-15,0 9-13 0,0 2-3 16,-2 3-5-16,0 3-6 0,0 3-7 16,-2 1-10-16,0 3-1 0,-2 3-11 0,2-4-10 15,-2 2-3-15,2-4-11 0,0 2-32 16,0-5-32-16,2-1-42 0,-3-4-42 16,1-4-51-16,4 2-36 0,0-3-34 0,0-7-38 15,0-3-640-15,4-5 309 0,-4-1 205 16</inkml:trace>
  <inkml:trace contextRef="#ctx0" brushRef="#br0" timeOffset="264117.8273">30069 10605 2365 0,'15'-36'25'0,"-1"11"-16"16,4 7 4-16,3 7 61 0,6 9 32 15,4 7 8-15,16 11-8 0,19 19-10 16,17 20-8-16,-5 14-3 0,0 10-7 0,-6 11 1 15,-13 7-2-15,-5 2 0 0,-19 2-4 16,-13-17 3-16,-16-1-10 0,-8 2-9 16,-13-3 0-16,-13-4-6 0,-8-2-10 15,-16 5-11-15,-7-4-33 0,1-22-39 0,-3-3-51 16,-5-5-67-16,3-5-77 0,-4-7-71 16,4-9-712-16,9-5 346 0,7-6 229 0</inkml:trace>
  <inkml:trace contextRef="#ctx0" brushRef="#br0" timeOffset="264871.7818">25204 12216 66 0,'0'0'143'0,"0"0"0"15,0 0-11-15,7 5-7 0,-7-5-7 16,0 0-6-16,0 0-11 0,3 3-8 0,-3-3-9 16,0 0-9-16,0 0-6 0,0 0-12 0,0 0-2 15,0 0-8-15,-5 8-17 0,5-8-34 16,0 0-43-16,0 0-32 0,0 0-39 16,0 0-291-16,0 0 139 0,21-10 92 15</inkml:trace>
  <inkml:trace contextRef="#ctx0" brushRef="#br0" timeOffset="265177.577">27927 11864 8 0,'-4'8'49'0,"4"-8"-4"0,-4 3-7 15,4-3-3-15,-5 4-9 0,5-4-4 16,-2 4-4-16,2-4-5 0,-4 4-8 15,4-4-11-15,-5 4-18 0,5-4-54 16,0 0 26-16,-6 5 18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31:06.158"/>
    </inkml:context>
    <inkml:brush xml:id="br0">
      <inkml:brushProperty name="width" value="0.05292" units="cm"/>
      <inkml:brushProperty name="height" value="0.05292" units="cm"/>
      <inkml:brushProperty name="color" value="#FF0000"/>
    </inkml:brush>
  </inkml:definitions>
  <inkml:trace contextRef="#ctx0" brushRef="#br0">3612 794 23 0,'-8'-9'137'16,"-6"-1"-6"-16,-6 1-12 0,-7-3-13 0,-9 3-6 15,-13-3-8-15,-5 3-6 0,-27-2-7 16,-2 3-1-16,-2-1-6 0,-1 5 0 16,9 1-7-16,-16 3-3 0,2 0-4 0,-4 3 0 15,4 0-9-15,2 3-1 0,19 0-2 16,13-2-4-16,11-1-7 0,3 3 0 16,5 1-7-16,2 4 4 0,7-1-5 0,1 5-2 15,4 5 0-15,6 3-3 0,1 1 5 16,4 3-3-16,4 4 1 0,3 2 3 15,2 4 0-15,4 3 4 0,0 6 2 0,4 6 7 16,0 8 1-16,2 20 3 0,1 3 8 16,0 1 0-16,-3-1 2 0,-2 1-3 15,0-3 1-15,-4 0 2 0,-2-1 1 16,-5-7 0-16,0-9-1 0,1-11-1 0,-2-2 1 16,-1-5 4-16,-2-1 4 0,5-12 2 0,-3-3 3 15,5-3 3-15,-2-2 1 0,3-2-1 16,-1-6 3-16,4-2-9 0,-3-3 0 15,5-3-8-15,-2 1-6 0,4-4-7 16,3-3-3-16,-5-3-4 0,17-2-5 0,-2 2-6 16,1-3-1-16,6-2-5 0,3 0-1 15,3-1-2-15,-1 2 4 0,2 1-9 16,1-2-1-16,2 3 5 0,1-3-5 16,0 5-3-16,1 0 0 0,0 0-1 0,-1 2-9 15,-1 2-6-15,2-3-9 0,-2 4-9 0,1-2-14 16,-3 1-10-16,0 1-15 0,-3-2-22 15,1 0-20-15,-4-2-25 0,-2 0-21 16,0 2-25-16,-1-6-18 0,-3 3-16 16,-2-1-23-16,-4-5-549 0,-4-1 267 0,-3-1 176 15</inkml:trace>
  <inkml:trace contextRef="#ctx0" brushRef="#br0" timeOffset="174.974">2307 1863 37 0,'8'-17'149'0,"3"-1"-4"16,4-2-11-16,4-3-13 0,3 0-12 15,4 2-12-15,2 0-9 0,3 2-12 16,1 0-9-16,6 0-7 0,-1 5-22 0,-1 3-33 16,-1 1-57-16,3 5-314 0,-8 1 125 15,4 2 82-15</inkml:trace>
  <inkml:trace contextRef="#ctx0" brushRef="#br0" timeOffset="541.8593">3251 1802 37 0,'2'11'130'15,"2"1"-9"-15,-2 3-1 0,0 2-14 16,0 2-7-16,0 1-15 0,1 3-8 15,-3-3-7-15,0 1 0 0,2-2-15 0,-4 0 1 16,2-4-3-16,0 2 8 0,0-5 8 16,-3-1 9-16,3-1 3 0,0-3-6 15,0-3-8-15,0-4-8 0,0 0-6 16,0 0-6-16,9-21-6 0,0 8-6 0,3-8-3 16,2 0-1-16,6-2-2 0,1 0-7 15,5 3-2-15,-4-2-5 0,6 6 1 0,-4 2-3 16,-1 5-1-16,-2 5 0 0,-2 4-1 15,5 2 1-15,-6 3-1 0,4 6-5 16,-3 0 7-16,-1 7-1 0,2-2-3 16,-6 3 0-16,1 2 1 0,0-3-1 0,0 1-12 15,-3-1-18-15,2-3-29 0,0 0-21 16,3-1-11-16,-2-6-28 0,2-2-23 16,2-4-388-16,0-4 177 0,3-1 118 15</inkml:trace>
  <inkml:trace contextRef="#ctx0" brushRef="#br0" timeOffset="980.2376">4174 1781 84 0,'4'-10'102'0,"-2"5"5"0,0 3 6 16,-2 2-8-16,0 0 4 0,-11 17 1 15,7-4-9-15,-2 2-6 0,0 3-5 16,2 1-7-16,-1 5-19 0,0 1-2 0,1 0-3 16,2 1-2-16,0-5-7 0,2 3-8 15,2-3-4-15,0-3-7 0,2 1 0 0,6-4 0 16,0-3-9-16,7-5 2 0,2-1-3 15,4-6-4-15,5-1-4 0,-1-5-3 16,7-2-9-16,-2-3-7 0,2-3 0 16,-3-1-1-16,1 0-4 0,-4 0-1 0,-5 2 10 15,-2 1-8-15,-2 0 3 0,-4 5 1 16,0-1 1-16,-3 1-4 0,-1 3 3 0,0 1 3 16,-1 3-8-16,-3 0-2 15,1 6 12-15,0-1 9 0,0 4-6 0,2 0 2 16,-2 1-1-16,2 0 0 0,1 1 5 15,2 0 1-15,2-1 6 0,-1-1 4 0,6-1-3 16,0-2-7-16,6 0 8 0,-1-5 0 16,1 2-2-16,4-6 0 0,-3 0-4 15,1-1 0-15,-1-4 3 0,-2 1 6 0,-3-3 4 16,-1 0 6-16,-5-1 2 0,-4 0-1 16,-4-3-4-16,-6 3-6 0,-6-3 1 15,-4 1-4-15,-8 0-5 0,-3 1 1 0,-4 0-9 16,0 7-20-16,-3-3-28 0,5 7-28 15,2 1-30-15,0 0-18 0,0 6-28 16,2 0-368-16,7-1 175 0,1 3 115 16</inkml:trace>
  <inkml:trace contextRef="#ctx0" brushRef="#br0" timeOffset="1573.7213">5680 1926 24 0,'3'-5'200'0,"-3"5"-15"0,0 0-10 16,0 0-15-16,-29 0-14 0,9 9-16 16,-3 0-11-16,-5 9-11 0,-4 0-11 15,-2 7-17-15,5 3-4 0,-1-1-11 16,10-2-15-16,0 0-11 0,5-3-7 0,7-3-4 16,4 1-5-16,4-9 0 0,6 0-2 15,5-5-8-15,3-4 5 0,4-6-2 0,6-5-2 16,6-7-2-16,7-6-2 0,1-7 2 15,10-17-2-15,-1-5-1 0,1-4-2 16,-5-8-7-16,-1-2 4 0,-4-1-2 16,-7-2 3-16,-5 2 0 0,-7 15 0 0,-6 7 15 15,-6 8 20-15,-1 7 11 0,-6 1 6 16,0 4-6-16,-2 8-4 0,-4 2-7 0,-3 7-3 16,-4 5 2-16,-2 11 0 0,-1 10-7 15,-4 8 1-15,2 13-3 0,0 7-5 16,-1 18 0-16,7-9 0 0,8-5-4 15,1-5-4-15,8 7-1 0,1-3 0 0,7-3-4 16,-1-1 0-16,10-4-1 0,0-6-4 16,4-3 3-16,1-5 0 0,1-7-4 0,2-6 0 15,-1-4 1-15,1-3-1 16,2-5-1-16,0-6-1 0,-3 0 0 0,7-9-2 16,-4-1-6-16,-1-3 2 0,1-1 4 15,-4-2-6-15,-5 0 7 0,-6 0 0 0,-2 0 1 16,-9 4-1-16,-2-1 0 0,-4 6 5 15,-6-1 5-15,0 4 3 16,-5 6-1-16,3 1-2 0,8 0 0 0,-22 8-4 16,12 3 1-16,2-1-1 0,2 0 0 0,3 4 0 15,0 1-1-15,9 2 1 0,2-2 2 16,4 6-6-16,3-3 3 0,2 0-1 16,6 1 0-16,3-1-8 0,-3-5-30 0,3-4-38 15,-1 1-40-15,2-4-49 0,3-6-69 16,2-3-548-16,-3-1 263 0,7-7 175 15</inkml:trace>
  <inkml:trace contextRef="#ctx0" brushRef="#br0" timeOffset="1722.211">7327 1642 1833 0,'7'-6'0'16,"-1"0"-6"-16,-2 3 4 0,-1-1 6 15,-1 0 5-15,-2 4 9 0,8-6-2 0,-8 6-7 16,4-4-11-16,-4 4-23 0,6-1-56 15,-6 1-62-15,10 9-412 0,-8 1 189 16,0 1 124-16</inkml:trace>
  <inkml:trace contextRef="#ctx0" brushRef="#br0" timeOffset="2243.2781">1079 3538 26 0,'0'0'141'0,"42"-9"3"0,1 3-7 16,42-3-2-16,48-6-2 0,32-2-5 15,23-4-3-15,65-3-9 0,15-1 4 0,11 4-2 16,7 1-6-16,-2 1-4 0,7 5-4 16,2-1 2-16,-3 5-5 0,-11-1-4 15,-10 4-4-15,-19 0-8 0,-54 3-4 16,0-2-7-16,-10 1-4 0,-2 1-10 0,-13 0-6 16,-12 0-5-16,-13-2-4 0,-32 4-5 15,-10-3-4-15,-6 3-3 0,-24-2-3 0,-13 0-3 16,-4 3-1-16,-13-2-3 0,-6 1-8 15,-5 1-14-15,-7-1-26 0,-2-2-32 16,-3 2-52-16,-2 2-49 0,-6-4-59 16,-3 4-541-16,-5-2 258 0,-5 2 170 0</inkml:trace>
  <inkml:trace contextRef="#ctx0" brushRef="#br0" timeOffset="16763.0074">8993 1710 54 0,'-2'-3'155'0,"2"3"-18"0,-4-6-14 15,4 6-12-15,0 0-8 0,0 0-18 0,0 0 1 16,0 20-2-16,4-2-2 0,-2 1-2 16,2 6-7-16,0 1-2 0,0 5 4 15,0-1-5-15,0 1-5 0,2 6-8 0,-2-4-2 16,2 3-8-16,0-3-4 0,-1-3-3 15,-1 1-3-15,0-2-12 0,1-5 6 0,-1 1-4 16,0-6-6-16,-2-2-17 0,2 0-34 16,-2-3-15-16,1-1-34 0,-3-5-46 15,-3-2-407-15,1-3 181 0,2-3 120 16</inkml:trace>
  <inkml:trace contextRef="#ctx0" brushRef="#br0" timeOffset="17189.7964">8363 1396 96 0,'-15'12'138'0,"-3"7"3"0,-2 7-6 16,-4 12 3-16,-5 23 1 0,3 8 2 15,3 4-9-15,6 3-4 0,5 5-15 0,7 1-5 16,7 2-3-16,13 1-12 0,6-2 3 15,11-5-10-15,22 10-4 0,13-7-6 0,11-6-6 16,11-11-6-16,4-10-7 0,10-10-4 16,-14-18-2-16,4-8-5 0,2-11 0 15,-1-8-1-15,-5-8 0 0,-4-6 1 16,-5-7 6-16,-6-9 3 0,-4-5-9 0,-9-10-2 16,-6-6-5-16,-12-7 0 0,-9-2-4 15,-14-7-3-15,-12 5-5 0,-14-15-3 16,-12 0-4-16,-18 2-3 0,-21-10-3 0,-22 10-3 15,-10 5 1-15,-10 12-3 0,-14 11-2 16,0 9 0-16,-4 8-3 0,20 10 2 16,0 6-2-16,4 3-1 0,6 7 1 0,14 5-2 15,12 2-2-15,6 1-10 0,8 3-24 16,7 4-14-16,1 1-19 0,7 4-22 16,2 4-17-16,7 1-27 0,5 2-21 0,6-1-27 15,6 1-26-15,4-3-458 0,6-2 226 16,-2-2 150-16</inkml:trace>
  <inkml:trace contextRef="#ctx0" brushRef="#br0" timeOffset="22292.7237">11586 1685 27 0,'0'0'53'0,"4"-3"-3"16,-2-2-7-16,-2 5-2 0,0 0-4 16,5-3-3-16,-5 3 1 0,0 0-6 15,4-4 0-15,-4 4-5 0,0 0 1 0,0 0-3 16,4-3 0-16,-4 3-5 0,0 0 2 16,0 0-7-16,0 0 0 0,0 0-1 0,2-6 0 15,-2 6-2-15,0 0 0 0,0 0-2 16,0 0-3-16,0 0 2 0,0 0-1 15,0 0-3-15,0 0 4 0,0 0-2 16,0 0-1-16,0 0-4 0,0 0 5 0,0 0-6 16,0 0 5-16,0 0-3 0,0 0 2 15,0 0-2-15,0 0 4 0,0 0-2 16,0 0-2-16,0 0 1 0,0 0 2 16,0 0-1-16,7-4-2 0,-7 4 0 0,0 0-2 15,0 0 2-15,0 0 2 0,6-2 3 16,-6 2-6-16,7-4 3 0,-3 1-4 0,0-1 4 15,0 0-2-15,2-2 0 16,0-1 1-16,2-3-2 0,-2-1 3 0,2-1 1 16,-2 1 4-16,0-5-2 0,1 1 7 15,-1 1-2-15,1-3 8 0,-3 1-1 0,0-1 2 16,-2 0 1-16,3 1 6 0,-5 1-3 16,2 2 0-16,-4-1 4 0,2 3-1 0,-3 1-2 15,-1 1-5-15,-2 3-3 0,-5 2 0 16,-4 6 1-16,-5 6 4 0,-6 7-1 15,-8 11 7-15,-11 19 5 0,-3 6-2 16,3 6 7-16,-1 4-9 0,1 0 1 16,9 0-9-16,2 0 12 0,9-5-13 0,6-6 3 15,8-6 6-15,5-8-7 0,8 3 6 16,6-3-1-16,8-4-1 0,7 0 4 0,9-3-6 16,8-6 1-16,4-4 0 0,5-5-3 15,4-7-4-15,4-5-2 0,-6-2-4 16,4-8 6-16,0-1-8 0,-5-7-1 0,-3 0-6 15,-5-4 5-15,-1 0 5 0,-7-4-5 16,-10 2 5-16,-2 0 5 0,-7 2 5 16,-2 1 1-16,-5 2 0 0,-3 2-4 15,-5 3-3-15,-3 3 5 0,-3 3-11 0,-5 2-1 16,1 6 5-16,-3 2 1 0,3 5-2 16,-4 1-2-16,4 3-1 0,2 2-2 15,4 0 0-15,-1 3 1 0,8 0 1 0,1-1 2 16,6 2 0-16,2 1 4 0,8-3 3 15,7 0 0-15,-1-4 0 0,2-3 1 16,-1-2-1-16,3-2-3 0,-3-3 0 16,0-5-3-16,1 1 4 0,-3-5-4 0,1-2-2 15,-5-2-1-15,0-1-3 0,-4-2-1 16,-6 0 2-16,-5-3-7 0,-6 1 3 0,-2-3-5 16,-7 4 3-16,-8 0-1 0,-1-1-3 15,-12 4-2-15,-2 1 5 0,-1 2 0 16,1 3-2-16,-2 3-2 0,4-2 1 0,5 4 0 15,1 0 1-15,3 0-1 0,4 0 2 16,2 2 1-16,7 0-3 0,2 0-1 16,6-2 1-16,0 0 1 0,0 0-4 0,29 2 0 15,-12-2 3-15,4-2-2 0,3-2 2 16,1 2 0-16,5-2 0 0,-2 1 2 16,0-2-2-16,-2 2-2 0,2-1 0 15,-5 0 1-15,1 2 1 0,-6 0-2 0,3 2-3 16,-3 0 1-16,-2 4-2 0,2 2-4 15,-4 1 9-15,1 1-2 0,-4 3 1 0,1 3 2 16,-1-1-1-16,-1 1 2 0,1-3-1 16,-2 0 1-16,-1 0 2 0,0 0-3 15,-2-4 5-15,1-1 4 0,0 0 6 0,1-3 2 16,0-5-2-16,-8 2-1 0,26-7-5 16,-11 0 2-16,1-5-1 0,4 0-2 15,1-1-2-15,-2 1-2 0,4 1 2 16,-1 0-6-16,-4 1 4 0,-1 4-5 0,-2 1-5 15,2 1 9-15,-3 4-4 0,2 4 1 16,-2 1 1-16,-1 5 1 0,-2 1 0 16,-1 3 0-16,1 2-2 0,-3 3 1 0,1 3 0 15,-3 0-7-15,1 2-20 0,-3-6-25 16,2 0-28-16,0 1-37 0,0-2-23 16,-1-4-437-16,2 1 197 0,1-6 129 0</inkml:trace>
  <inkml:trace contextRef="#ctx0" brushRef="#br0" timeOffset="22659.8163">13165 2027 23 0,'0'0'95'0,"11"9"-6"16,-9-1-7-16,2 1-3 0,-2 2-9 15,0 5 0-15,0 0-6 0,0 2-4 0,-2 0-3 16,0 1-11-16,0-3 4 0,0 0-5 15,0-1 6-15,-2-4-17 0,2 1 37 16,-2-2 11-16,2-1 8 0,0-1 6 16,0-3-6-16,0-5-8 0,0 0-9 0,0 0-6 15,0 0-4-15,0 0-10 0,10-21-4 16,0 8-4-16,0 0-9 0,3-1-2 0,1-1-6 16,4 2-2-16,-4 0-4 0,1 1-6 15,0 3-2-15,-3 3-1 0,3 1-1 16,0 2-5-16,-2 3 0 0,-1 4 2 15,2 2 0-15,-2 3-3 0,-2 2-2 0,1 6 5 16,-2 1-1-16,1 1-2 0,-1 0-3 16,-1 4-1-16,-2-4 2 0,3 2-8 15,0-2-15-15,-3-1-22 0,0-5-29 16,0 0-31-16,3-4-31 0,-2-3-441 0,1 0 195 16,0-6 128-16</inkml:trace>
  <inkml:trace contextRef="#ctx0" brushRef="#br0" timeOffset="23352.5969">13735 2124 9 0,'0'9'108'15,"2"-1"-3"-15,0 0-7 0,2 0-4 16,-2-2-3-16,5-2-5 0,-3 0-4 15,2 0-1-15,2-4-10 0,-8 0-7 16,14-2 0-16,-6-4-10 0,0 3-3 0,-2-3-2 16,0-1 0-16,-1 1 3 0,0-1-5 15,-1-1 1-15,0-1-10 0,-4 2 3 16,2 1-5-16,-2 0-2 0,-2-1-9 0,2 7 0 16,-2-10 0-16,0 5-6 0,-2 1-1 15,1 1-3-15,-1-1 1 0,-1-1-2 0,5 5-6 16,-6-3 5-16,6 3-7 0,-6-6 4 15,6 6-1-15,-4-3-3 0,4 3 2 16,-6-4-1-16,6 4 1 0,0 0-5 16,-4-4-7-16,4 4 10 0,0 0 0 0,0 0-3 15,-5-4 0-15,5 4 0 0,0 0-3 16,0 0 1-16,0 0 5 0,-7-4-10 0,7 4 0 16,0 0 6-16,0 0 0 0,-2-4 5 15,2 4 3-15,0 0-2 0,0 0-1 16,0 0 6-16,0 0-1 0,0 0 4 15,0 0-1-15,0 0 0 0,0 0 2 0,0 0 1 16,0 0-1-16,0 0-1 0,-6-4 2 16,6 4 1-16,0 0-3 0,0 0 2 15,0 0 0-15,-2-5 1 0,2 5-4 0,0 0 2 16,-2-6 1-16,2 6-5 0,0 0-5 16,-2-8 5-16,2 8-3 0,-2-3-4 15,2 3 0-15,-4-6 3 0,1 2-3 0,3 4 0 16,-4-4-1-16,4 4 0 0,-4-4-2 15,4 4-1-15,0 0-1 0,-15 0 2 16,6 4 0-16,-1 0-1 0,-2 4-2 0,-2 1 2 16,-2 5 2-16,1-3-2 0,-2 3-2 15,2 1 1-15,3 0 2 0,-2 4-2 16,6-4 2-16,4 1 2 0,0 1 1 16,6 0-1-16,2 0 1 0,4-4 0 0,6 4-2 15,0-2 2-15,5 1 1 0,2-5-2 16,2 1-1-16,1-5-13 0,-1 1-20 0,1-1-37 15,-4-2-31-15,2-4-55 0,-6-2-479 16,6-4 215-16,-7 2 141 16</inkml:trace>
  <inkml:trace contextRef="#ctx0" brushRef="#br0" timeOffset="24005.1421">14217 2145 39 0,'-5'7'143'15,"-1"4"-8"-15,2-1-11 0,-4 2-8 16,2 3-9-16,2 0-13 0,-1-2-7 0,3 1 0 16,2-1-11-16,0 1-7 0,2 0-2 15,5-2-5-15,1-3-3 0,2 1-7 16,6-5-1-16,0-4-9 0,1-2-2 0,7-5-7 15,0-6-4-15,4-6-1 0,0-1-1 16,3-9-7-16,-1-4-3 0,10-15-2 16,-5-9-2-16,-2 1 4 0,-3-6-7 15,-9 11-1-15,-4 6 4 0,-3 2-1 0,-2 8 2 16,-2 4 11-16,-4 7 3 0,3 0-1 16,-5 4-5-16,0 6-2 0,-2 2-2 15,-2 9-2-15,0 2-4 0,0 0-4 0,-10 26 3 16,3-5 2-16,-1 11-2 0,-2 3-2 15,0 5 0-15,0 3 2 0,0 4 1 16,1-8-4-16,1 1-1 0,-1-4 0 16,3 0-1-16,-3-4-1 0,3-4-1 0,0-6 0 15,0-1-3-15,4-4 4 0,-3-7-12 16,0-2 2-16,1-3 1 0,2-5-3 0,2 0-1 16,0 0 0-16,0 0 2 0,0-17-3 15,4 11-1-15,5-3 1 0,0 0-2 16,5 1 1-16,-1-2 0 0,6 3 0 0,2-2 2 15,3-2 1-15,-1 4 1 0,2-2 3 16,0-1-3-16,1 3 1 0,0-5 4 16,-1 0-1-16,-1 0-3 0,-4 2 4 15,2-4 0-15,-6 1-2 0,1-2 2 0,-6 3-3 16,0 1 4-16,-5 0-3 0,0 1-1 16,-4 0 1-16,-2 5 0 0,-4-1 2 0,-2 3-3 15,-2 3 2-15,8 0 0 0,-26 7 1 16,13 0 2-16,-1 3-2 0,0 5-5 15,2 1 7-15,2 0-4 0,6 2-6 0,1 0-10 16,3 0-24-16,5-1-22 0,5 3-25 16,2-4-20-16,6 1-20 0,1-5-327 15,4-1 156-15,4-1 102 0</inkml:trace>
  <inkml:trace contextRef="#ctx0" brushRef="#br0" timeOffset="24365.7708">15369 2096 69 0,'-5'-8'106'0,"-5"2"4"15,-1-2-4-15,-3 4-5 0,-4 3-13 16,0-1-2-16,-4 4-7 0,1 2-11 16,-3 0-3-16,2 7-7 0,0 0-8 15,3 3-3-15,3-3-1 0,0 4-4 0,6-3-9 16,2 0-1-16,4-4-6 0,4 2 2 16,2-3 3-16,4-3 4 0,2 0-7 0,2-6-4 15,6-1 11-15,0-7-10 0,5-1 4 16,1-5 2-16,2-6-2 0,5-11-4 15,-4-2-3-15,14-17-4 0,-8-8-5 16,1-1 0-16,-2 0 0 0,-3 1-3 0,-8 11 3 16,-2 8 7-16,-7 9 6 0,1 7 5 15,-2 0-2-15,-1 4-5 0,-4 6-4 0,0 5-4 16,-6 6 2-16,2 4-3 0,0 0 0 16,-20 33-1-16,0-1-3 0,-1 10 3 15,-9 17-1-15,2 8-1 0,6-2-5 16,3 2 4-16,3-10-3 0,8-8-10 0,2 1-24 15,6-11-17-15,0 2-29 0,4-5-18 16,4-4-19-16,3-1-27 0,2-10-361 0,4-2 169 16,4-5 112-16</inkml:trace>
  <inkml:trace contextRef="#ctx0" brushRef="#br0" timeOffset="24732.2538">16040 2038 20 0,'2'-2'134'0,"-2"2"-16"0,0 0-11 16,0 0-5-16,-8 13-7 0,0 1-6 0,-2 3-6 16,0 4-6-16,1 2-17 0,-1-1 5 15,3 3 2-15,1-2-5 0,-1 0-2 0,5 0-5 16,0-4 10-16,6-2 3 0,1 1 5 16,1-5-5-16,5-4-5 0,4-1-5 15,1-5-6-15,4-4-5 0,3-1-5 16,0-6-4-16,2-4-4 0,-1 2-5 0,-1-7 0 15,-4 4-6-15,2-2 0 0,-3 2-4 16,-2 0 0-16,-1 2-4 0,-2-1-1 0,-1 4-2 16,-1-1-11-16,0 3 4 0,-3 0-2 15,1 2 1-15,-1 3-3 0,2 2 1 16,4 2-2-16,-2 4 3 0,3 1 0 16,0 3-4-16,-3 0 4 0,1 5-5 0,-1-1 3 15,2 2-2-15,-8-2 4 0,2 1-2 16,-2-1-4-16,-2-2 2 0,-4-1-6 15,0-3-18-15,-4 1-22 0,-2-4-38 16,-2-5-49-16,-7 1-448 0,0-5 198 0,-4-3 131 16</inkml:trace>
  <inkml:trace contextRef="#ctx0" brushRef="#br0" timeOffset="24965.2484">16020 1808 46 0,'-14'5'89'16,"10"1"-6"-16,4 0 0 0,0 2-7 16,2-1 9-16,4 1-1 0,0-3 11 15,0 1-5-15,4-1 10 0,-2 0-2 0,0-3 2 16,0-2-4-16,1 0-5 0,0-2-5 16,-3-3-8-16,-4-2-13 0,0-1-4 0,-2-1-6 15,-4-1-6-15,-5-1-15 0,1 1-19 16,-3 3-30-16,-1-1-39 0,-2 2-51 15,2 3-400-15,4 3 171 0,-1 0 114 16</inkml:trace>
  <inkml:trace contextRef="#ctx0" brushRef="#br0" timeOffset="25901.6704">17890 1623 106 0,'-20'-10'151'0,"2"9"-21"0,-4 2-10 16,-1 9-7-16,-3 7-12 0,-3 4-9 15,-3 9-11-15,-8 18-3 0,2 1-8 16,4 3-3-16,9-4-8 0,5-4-7 0,6-1-5 15,1 1 0-15,7-4-9 0,3 0-5 16,6-1 0-16,1-6-4 0,5 0-9 16,3-5-4-16,5-3 2 0,2-5 2 0,4-6-6 15,1-3-1-15,2-5-7 0,2-1-1 16,-2-5-1-16,1-5-9 0,3-4-2 16,0-2-4-16,-1-3 0 0,-3-1-1 0,-2 2 3 15,-6 1 5-15,1 1-6 0,-4 3 7 16,-4-1-5-16,-1 3 3 0,0 2-5 15,0 4 4-15,-10 0 1 0,10 6-3 0,-6-1 6 16,0 5-1-16,3 0 4 0,-1 1-7 16,0 3-1-16,3-2 10 0,-1 1 3 15,5 1 7-15,2-1 8 0,2-1 1 16,2-2 1-16,0-1 4 0,-2 0 4 0,2-4 4 16,-2-2 9-16,-3-3-3 0,6-1 4 15,-3-4 2-15,-5 0 1 0,1-4-7 0,-4-3-2 16,-5-1-7-16,-2-3-7 0,-6 1-2 15,-5-2-4-15,-6 2 2 16,-4-2-4-16,1 2-3 0,-4 1-1 0,-1 1-3 16,0 1-3-16,4 3-1 0,-1 2 3 0,6 1-3 15,-2-1-6-15,4 1-2 0,2 1-4 16,1 2-2-16,1 0-4 0,8 3-6 0,0 0 1 16,0 0 5-16,0 0-3 0,0 0-1 15,31-3-3-15,-15 3 1 0,2 0-4 0,6 0-2 16,-1-3-1-16,2 2-4 15,2-3 4-15,3 1-2 0,-2 0 3 0,1 0-2 16,1 1 2-16,-2-1 2 0,-5 3 0 16,1 0 4-16,-4 0-4 0,0 3-4 15,-4-1 4-15,1 4 1 0,-2 0 4 0,0 2-1 16,-3 4 6-16,-1 1-1 0,2 2 0 16,-5 5-1-16,1-5 7 0,-1 2-1 15,-2 0 1-15,1-1-4 0,0-4 6 0,-1 0-2 16,-2 1 2-16,0-3 2 0,0-1 12 15,0-1 14-15,0-3 22 0,1 1 7 16,0-4-2-16,-5-2-5 0,0 0-9 0,20-9-3 16,-11-1-5-16,4-1-3 0,-1-2-3 15,3 0-4-15,3-3 0 0,-2-1 1 0,1 0-7 16,2 3-1-16,-2-1-5 0,-3 2-2 16,2 3-1-16,-4 2-9 0,1-1-3 15,0 4-3-15,-3 2 2 0,1 2-1 16,-3 5 2-16,3-1 0 0,-2 8 1 0,-1-3-2 15,-2 4 5-15,2-1-2 0,-1 2 4 16,0 3 1-16,-1-3-2 0,0-1 2 16,-2 1-1-16,0-4-15 0,3 1-24 0,-3-1-23 15,0-2-18-15,0 1-23 0,1-2-21 16,-1-2-338-16,0-2 158 0,3 2 105 16</inkml:trace>
  <inkml:trace contextRef="#ctx0" brushRef="#br0" timeOffset="27120.0363">19175 2170 90 0,'0'0'102'0,"0"0"-11"0,0 0-8 16,2 15-5-16,-4-8-9 0,0 3-8 16,-1 1-5-16,-1 1-8 0,-1-1-8 15,1 1-1-15,0 1 2 0,2-4-10 16,-2 1 6-16,2-2 4 0,0-1 22 0,-1 0 2 15,1-1 16-15,2-1 3 0,0-5-5 16,0 0-8-16,0 0-5 0,0 0-8 16,0 0-2-16,7-19-7 0,-1 8-6 0,0 2-11 15,3-2 0-15,0-3 0 0,3 1-5 16,0 0-3-16,2-1-1 0,-4 5-6 16,3-3-3-16,-1 3-2 0,-1 3-5 15,2-1-1-15,-5 1 1 0,2 3 1 0,0 0-2 16,-2 3-2-16,-8 0-1 0,14 6-2 15,-5 0 3-15,-3-1-2 0,-1 3 2 0,1 0-12 16,0-1 12-16,-1 1 0 0,1-1-1 16,-2-1 2-16,-2 0-2 0,2 0 0 15,0-2-1-15,1-1 6 0,-3 1 4 16,-2-4 12-16,7 4 13 0,-7-4 2 16,0 0-7-16,14-4-4 0,-10-2-1 0,2 1-4 15,6-5 0-15,-4 0-4 0,2 1-3 16,1-2-3-16,1-3-5 0,2 4 3 0,0-1-4 15,-1 0 0-15,0 2-2 0,1-2-2 16,-1 4-2-16,-5 0-1 0,3 1 0 16,-2 1-4-16,-1 3-1 0,0 2 1 0,-8 0 2 15,18 2-1-15,-10 4 0 0,0 0-3 16,1 2 4-16,-1 2 1 0,1-1 3 16,-3 0 0-16,3-1-1 0,-1 0-1 0,0-1-1 15,2 1-2-15,-2-2-2 0,2 0 7 16,-2-2 0-16,1-1-2 0,2-3-2 15,1 0 5-15,1-2-3 0,-3 1-2 16,6-5 1-16,-4 0 0 0,0-2-1 0,2 3 1 16,-2-4-1-16,-1 1 2 0,-1 0-2 15,-1 2 2-15,0 1 0 0,-3 1-4 0,0-2 1 16,0 2-3-16,0 2 1 0,-1-2-4 16,-5 4 2-16,0 0 3 0,0 0-2 15,13 6 4-15,-9-1-2 0,-2 1 0 16,2 0 1-16,-2 0 4 0,5 1-4 0,-3 1 3 15,2 1 0-15,-1-5 0 0,1 0-2 16,0 2 0-16,3-4 0 0,-1 2 2 0,0-4-7 16,2 0 5-16,0-2 0 0,0-2 1 15,3 0-4-15,-2-2 7 0,-1 2-8 16,1-2 2-16,1-2 4 0,-1 0-7 16,0 2 6-16,-3 1 1 0,0-1-1 15,1 1-1-15,-2 0-2 0,-1 1 2 0,-2 2-3 16,2 1-1-16,-6 1 1 0,0 0-5 15,0 0 7-15,17 7 1 0,-13 0 1 16,0 2-2-16,-1-1 3 0,1 0 1 0,1 0 0 16,-1 1-1-16,0-2-1 0,-2 0 1 15,2-1-2-15,2-1-4 0,-2-1 4 0,0 2-2 16,4-2 1-16,0-2 0 0,2 0-3 16,-1-2-2-16,1 0-5 0,1-2 1 15,0 0-14-15,1 0 13 0,-4-2 0 0,4 2 5 16,-2 0-4-16,-2 1 4 0,1-2-2 15,-3 2 1-15,3-1 0 0,-9 2 3 16,10-2-1-16,-10 2 2 0,11-2-12 0,-11 2 10 16,8 0 1-16,-8 0 4 0,8 4 1 15,-8-4-3-15,7 6-2 0,-2-3 1 16,1-1 0-16,-2 2-9 0,0 0-4 16,2-2-6-16,0-1-17 0,3 1-20 15,0 1-15-15,-9-3-3 0,21-5 8 0,-11 0 7 16,3-1 4-16,0-5 6 0,-1-1 10 0,4-3 6 15,-2-2 13-15,1-5 6 0,0-6 8 16,4-2 3-16,3-6 8 0,-2-6 2 16,1-2 3-16,1-1 10 0,-4 2 24 15,0 4 10-15,-6 4 1 0,1 4 8 0,-4 5 1 16,-1 2-6-16,0 4-7 0,-3 5-4 16,-1 2-7-16,-2 5-1 0,-2 6-7 15,0 2-5-15,0 0 6 0,-15 29-3 16,7-5-2-16,-5 11-2 0,-2 6-1 0,-1 7-2 15,-6 14-3-15,1 2-18 0,-5-3-31 16,10-8-29-16,0-9-31 0,4-2-27 0,0-6-386 16,1-6 172-16,0-5 114 0</inkml:trace>
  <inkml:trace contextRef="#ctx0" brushRef="#br0" timeOffset="27232.1202">20480 2301 76 0,'-4'-10'95'0,"4"2"-11"15,0 1-6-15,4-2-1 0,2-1-8 16,3 1-2-16,6-1-5 0,4 0-9 15,11 1-10-15,6 2-31 0,6-1-36 0,3 0-44 16,-1 3-145-16,-2-1 73 0,-3-2 47 16</inkml:trace>
  <inkml:trace contextRef="#ctx0" brushRef="#br0" timeOffset="31257.948">11338 2859 44 0,'-4'-4'178'15,"4"4"-3"-15,-4-3-7 0,4 3-13 16,-6-4-4-16,6 4-22 0,0 0-9 16,0 0-16-16,0 0 1 0,0 17 10 0,8 4 12 15,2 12-2-15,6 8-4 0,9 20-9 16,0 4-6-16,3 6-5 0,-1-1-6 16,3 5-9-16,-1 5-6 0,9 14-7 0,-4-16-6 15,-1-1-6-15,1-7-5 0,-1-5-6 16,1-4-4-16,-2-8-10 0,-5-13 12 15,-6-7-5-15,-2-8 8 0,-1-5 11 0,-2-4 11 16,-1-3 11-16,0-8 3 0,-2-5-4 16,1-7-9-16,4-8-18 0,0-7 2 0,0-9-7 15,2-8-4-15,-3-5-4 0,9-18-7 16,0-5-3-16,-2-4-8 0,2 1-5 16,-3-2 0-16,3 3-4 0,-1 4-6 15,-6 12-3-15,-4 9 2 0,-2 8-5 0,-2 2-2 16,-1 3-17-16,0 8-5 0,-2 0-12 15,0 2-23-15,-4 7-29 0,0-3-30 16,0 7-23-16,0 1-15 0,0 4-14 0,1 3-30 16,1 4-25-16,-6-2-23 0,4 8-570 15,-4 0 277-15,-4 0 183 0</inkml:trace>
  <inkml:trace contextRef="#ctx0" brushRef="#br0" timeOffset="31445.3723">11627 3440 134 0,'-3'2'169'16,"3"-2"-4"-16,0 0-5 0,0 0-13 0,47-4-10 15,-15 3-10-15,10-2-14 0,5 1-12 16,4-1-13-16,-3 1-6 0,3 2-9 16,-1-2-21-16,-1 4-31 0,0-2-42 15,-3 0-52-15,-4 2-59 0,1-2-325 0,-5 0 155 16,-4 0 103-16</inkml:trace>
  <inkml:trace contextRef="#ctx0" brushRef="#br0" timeOffset="31737.7658">13559 2987 100 0,'2'-2'208'0,"-2"2"-21"15,0 0-10-15,0 0-3 0,-11 25 5 16,3-4-11-16,-3 9-4 0,1 5 0 16,-3 8-15-16,0 5-10 0,3-1-11 0,4 1-10 15,-3 2-11-15,4-6-11 0,3-1-6 16,2 1-10-16,2 2-8 0,5 2-10 16,4-3 1-16,3-1-6 0,4-2-5 15,5-7-6-15,2-1-4 0,0-3-6 0,7-7-11 16,-2-5-18-16,-1-4-25 0,5-2-29 15,-4-5-31-15,-3-2-29 0,5-5-37 16,-4-2-40-16,-3-7-47 0,-3-1-477 16,-4-5 241-16,-7 1 158 0</inkml:trace>
  <inkml:trace contextRef="#ctx0" brushRef="#br0" timeOffset="31877.1617">13606 3535 53 0,'-14'-9'175'0,"6"-1"-13"0,4 3-9 16,6-1-10-16,4 0-7 0,8 3-17 0,2-3-10 15,10 2-10-15,1 0-11 0,11 1-8 16,7 1-27-16,-3 0-32 0,7 1-52 16,-1 1-66-16,9-2-333 0,3 0 146 0,-9 2 97 15</inkml:trace>
  <inkml:trace contextRef="#ctx0" brushRef="#br0" timeOffset="32054.8726">14608 3505 108 0,'2'8'180'15,"4"-1"5"-15,-4 2 3 16,2 4-7-16,-4 4-3 0,0 0-14 0,0 2-7 0,2 2-13 16,0 3-15-16,0 3-11 0,0 1-11 15,0 0-12-15,-2 3-10 0,2 0-7 16,0 0-17-16,0-3-26 0,2 1-38 0,-1-3-48 16,1-4-58-16,-2-1-69 0,0-4-452 15,0-3 214-15,3-3 141 0</inkml:trace>
  <inkml:trace contextRef="#ctx0" brushRef="#br0" timeOffset="32220.3124">15085 3951 81 0,'2'15'159'0,"-2"3"-16"0,0-1-15 0,-2 3-15 15,2 3-4-15,0 2-17 0,-4 1-8 16,2-1-13-16,-3 0-27 0,1-4-43 15,2-2-52-15,0-1-281 0,0-7 113 16,2-2 75-16</inkml:trace>
  <inkml:trace contextRef="#ctx0" brushRef="#br0" timeOffset="32470.209">15830 3206 73 0,'0'0'207'0,"-14"23"-6"16,2-6-1-16,2 6-12 0,-3 7-14 0,1 5-15 15,-1 10-14-15,2 1-8 0,-1 5-25 16,4 5-8-16,0 0-14 0,8-2-5 16,0 3-8-16,8-2-9 0,-2 0-6 0,4-5-11 15,5 0-12-15,0-6-24 0,2-5-30 16,-3-8-43-16,6-2-34 0,-2-4-31 15,0-9-34-15,-2-2-436 0,1-7 202 16,-4-5 133-16</inkml:trace>
  <inkml:trace contextRef="#ctx0" brushRef="#br0" timeOffset="32627.2958">15760 3665 152 0,'-2'-12'181'16,"2"3"-10"-16,4-3-15 0,3 5-16 0,1-2-16 15,7-1-14-15,6 2-11 0,2-1-19 16,7-1-27-16,4 2-43 0,3 0-63 16,0-1-53-16,-1 3-274 0,2 0 129 15,-6 3 85-15</inkml:trace>
  <inkml:trace contextRef="#ctx0" brushRef="#br0" timeOffset="33320.4475">16495 3529 172 0,'8'-6'188'16,"3"3"-16"-16,0-1-17 0,-1 1-15 0,2 0-15 16,2 3-15-16,-2 0-7 0,1 3-5 15,-3-2-12-15,-1 5-7 0,2 3-8 16,-5 3-6-16,-2 6-5 0,-4 0-6 0,0 5-3 16,-6 2-7-16,2 2-5 0,-3-5 0 15,3 3-5-15,-1-3-7 0,3-1-1 16,2 0-2-16,2-2-1 0,3-3-1 0,3 2 4 15,5-3-2-15,5 0-7 0,4-2 2 16,4-1-24-16,5 1 2 0,-1-5 4 16,4 1-1-16,-1-1 2 0,3-1 11 0,-6-2 8 15,2 2 8-15,-3-1 10 0,-3-2 13 16,-3-1 6-16,-1 1 5 0,-6-3 5 16,2 1 4-16,-2 1 6 0,-3-1 6 0,0-1 3 15,-3 2 16-15,1-1-6 0,-1-2 7 16,-1 1 3-16,0-1 4 0,-3 3 2 15,-6-3 3-15,12 1 6 0,-3-1 3 16,-9 0 7-16,9 0 1 0,-9 0 3 0,0 0-2 16,12 0 1-16,-12 0-2 0,0 0-1 15,8 0-3-15,-8 0-2 0,0 0-3 0,0 0 13 16,9-1-5-16,-9 1 4 0,0 0-18 16,0 0 1-16,6-3-6 0,-6 3-1 15,4-3-39-15,-4 3-2 0,5-4-12 0,-5 4 2 16,4-5-5-16,-4 5 5 0,5-3-14 15,-5 3-3-15,6-4-9 0,-2 2-5 0,-4 2 2 16,0 0-6-16,6-5 0 0,-6 5-4 16,2-5-4-16,-2 5 3 0,4-3-1 0,-4 3-3 15,4-6-1-15,-4 6-4 0,5-4-1 16,-5 4 0-16,5-3-5 0,-5 3-3 16,2-4-3-16,-2 4-3 0,4-4 1 15,-4 4 3-15,0 0 0 0,4-4-13 0,-4 4 7 16,4-3-2-16,-4 3-9 0,0 0 1 15,6-5 8-15,-6 5-10 0,0 0 2 16,0 0 0-16,9-1 9 0,-9 1-6 0,0 0-4 16,8 0 5-16,-8 0-1 0,0 0-5 15,0 0-5-15,0 0-8 0,13 1-5 0,-13-1-13 16,0 0-18-16,0 0-32 0,7 2-36 16,-7-2-48-16,4 6-49 0,0-4-56 15,2 4-36-15,2 1-52 0,10 1-55 0,5 2-1020 16,7-2 493-16,4 1 325 0</inkml:trace>
  <inkml:trace contextRef="#ctx0" brushRef="#br0" timeOffset="34131.8624">19562 3591 1372 0,'-19'-27'4'0,"4"1"-64"0,-2 1 45 16,0 1 23-16,3 2 36 0,-6-1 25 16,1-2 15-16,4 4-7 0,-2 2-9 15,1 3 1-15,-4-1-5 0,4 5-6 16,-4 1-6-16,-3 8-3 0,-5 3-7 0,-8 9-4 15,-8 7-2-15,2 5-6 0,-18 13 1 16,10 6-6-16,3 6-2 0,7 3-2 0,12-2 1 16,9-4-1-16,9 0-1 0,6-2-3 15,8-2-5-15,8 5-1 0,10-4-3 16,5-4 3-16,3-5-6 0,4-4 0 0,1-5-3 16,-1-6 0-16,2-4 2 0,1-4-4 15,1-7-1-15,-3-1 1 0,3-7-5 16,3-1-4-16,-5-3-1 0,0-3 5 0,-4 1-2 15,-1-3 1-15,-7 5 2 0,-1 1 1 16,-2 1 1-16,-6 1 2 0,0 3-4 16,0-1-2-16,-5 2-2 0,2 4 1 0,0 2 1 15,-2 4 4-15,5 3-1 0,0 3-2 16,2 1 6-16,1 0-4 0,0 1 2 16,2-4 1-16,0 1-1 0,-1-1-2 0,-3-3 3 15,2 1 3-15,-4-4-2 0,-1-4 5 16,0-4 2-16,-3-4-4 0,-1-3 0 15,-3-3-3-15,-6-3 2 0,0-4 1 0,-4-2 0 16,-2 2 3-16,-1-2 0 0,3 4 1 16,-2 1 1-16,2 3-1 0,2-3-7 0,2 2-4 15,0 1 1-15,6-1 0 0,4 4 0 16,3-1 0-16,6-1 0 0,4 1-4 16,3 1 2-16,3-1 1 0,1 1 2 0,2 1-1 15,-7 0-3-15,1 1 0 0,-3-1 3 16,-4 4 1-16,-2-1 1 0,-2 2-5 0,-1 0 5 15,-5 1-6-15,-1 3 0 0,-1-3 0 16,-7 5 3-16,6 0-2 0,-6 0 0 16,0 0 3-16,5 12 0 0,-1-5-2 15,0 6 4-15,4-1 0 0,2 8-2 16,6-2 2-16,1 7 0 0,2 0 1 0,-2 2 0 16,1 0-1-16,0-1 2 0,-4 1-3 15,1-1 2-15,-6-1 1 0,-5-2 2 0,-2-2-3 16,-4 0 0-16,-6 4 2 0,-3-4-1 15,-4-3-2-15,1 2-1 0,-4-5 0 0,2 0-12 16,3-4-30-16,0-1-30 0,4-2-44 16,3-2-29-16,4-5-21 0,2-1-403 15,0 0 194-15,19-13 128 0</inkml:trace>
  <inkml:trace contextRef="#ctx0" brushRef="#br0" timeOffset="34415.7688">20645 3727 15 0,'0'0'94'0,"4"-4"-9"16,-4 4-13-16,0 0 1 0,0 0-2 16,11 11-4-16,-9-3 0 0,-2 4-3 0,3 1-1 15,-3 4-2-15,0 0-6 0,0-1-1 16,0-2-1-16,0-1-7 0,0 0 1 0,-3-2 7 16,3-1 6-16,0 0 9 0,0 0 10 15,0-3 15-15,3-1 6 0,-3-1 2 16,0-5-7-16,2 4-11 0,-2-4-13 15,0 0-4-15,6-13-11 0,0 5-10 0,1-1-14 16,1-1-13-16,0 1-12 0,4-1-13 16,-2 1-11-16,0 1-12 0,1 1-14 0,-2 2-13 15,1 2-16-15,-2 1-13 0,1 2-10 16,-9 0-17-16,10 4-31 0,-10-4-321 16,2 3 158-16,-2-3 104 0</inkml:trace>
  <inkml:trace contextRef="#ctx0" brushRef="#br0" timeOffset="34855.9858">20302 3763 4 0,'0'0'186'0,"-6"-3"-25"16,6 3-16-16,-4-3-15 0,4 3-14 15,0 0-10-15,-6 14-9 0,6-3-8 0,0 2-11 16,0 4-4-16,2 2-10 0,-2 2-3 16,2 1-7-16,-2-1-1 0,2 5-4 0,0-2-7 15,-2-2-4-15,2 0-3 0,0-1-2 16,0-4-3-16,0 0 1 0,0-2 1 16,0-1 15-16,-2-3 12 0,2-2 19 15,2-3-2-15,-2-4-8 0,-2-2-3 0,0 0-8 16,16-11-9-16,-8 1-1 0,5-7-8 15,2 0-4-15,0 0-5 0,6-6-3 0,2 1-4 16,1-2-4-16,-1 2-1 0,3 2-1 16,-2 0-5-16,0 2-2 0,-1 3 0 15,-1 3-4-15,-6 3-1 0,2 2-1 16,-4 1-2-16,1 4-1 0,-2 4 1 16,-1 1-2-16,1 5 5 0,-5 3-3 0,4 3 0 15,-4 1 0-15,-4 2 1 0,2 4-1 16,-2 0 2-16,-2-2-19 0,-2 3-24 0,4-6-32 15,-1 2-36-15,-3-2-30 0,2-2-31 16,0-1-511-16,0-3 231 0,-4-5 152 16</inkml:trace>
  <inkml:trace contextRef="#ctx0" brushRef="#br0" timeOffset="35464.8448">20963 3816 69 0,'0'0'118'0,"0"0"-4"16,8 16-1-16,-3-6-5 0,-3 4-3 15,4 1-6-15,-1 2-8 0,-3 2-7 0,2 0-7 16,-2 1-8-16,2 0-7 0,-4-1 2 16,2-1-10-16,0-2-10 0,0-3-1 15,-4 1 2-15,4-3 1 0,-2-1 7 16,0 0 16-16,0-3 13 0,2-1 1 0,-4-3-9 15,2-3-6-15,0 0-7 0,0 0-9 16,0 0-5-16,14-15-7 0,-4 4-4 0,-2-3-6 16,5-2-4-16,2 0 0 0,2 1-6 15,-3 0-1-15,2 2-6 0,0-1 1 16,-3 3-3-16,0 3-2 0,1-2 1 16,-1 4-5-16,-3 3 1 0,4-2 0 0,-2 4-5 15,-2 1 4-15,4 1 1 0,0 4-2 16,-1 1-1-16,2 0 4 0,-2 1-3 0,1 2-1 15,2 1 3-15,-2 4-1 0,0-4-1 16,4 3 0-16,-1-2-2 0,1 0 4 16,2-2 3-16,3 1-4 0,-2-2 1 15,4-2-2-15,-1-1 3 0,4-1-5 0,-6-4 3 16,4-2 3-16,3-2-7 0,-3-2 2 16,2-1 1-16,-3-2-1 0,1-3 1 15,-6 1-2-15,2-2 3 0,-3 0 2 0,-3-2-2 16,-4 6 3-16,0-2 3 0,-6-1-3 15,0 5 3-15,-2-3-3 0,-4 2-2 16,0 5-2-16,0 3 0 0,-6-4 1 0,6 4-3 16,-14 9 0-16,8-1 0 0,-1 1 2 15,0 4-1-15,1 3 0 0,4-1 0 16,0 2 1-16,4 1 0 0,0-1-1 0,4 2-10 16,1-4-14-16,6 2-25 0,-1-1-28 15,4-3-38-15,0 0-31 0,3-5-21 16,0-3-20-16,0-1-411 0,1-3 202 15,-2-2 134-15</inkml:trace>
  <inkml:trace contextRef="#ctx0" brushRef="#br0" timeOffset="35986.8855">22140 4092 445 0,'8'-6'19'0,"-2"0"18"0,1 3 14 0,-2-1 7 15,-5 4 4-15,6-4 0 0,-6 4-5 16,6-2-10-16,-6 2-10 0,0 0 1 16,0 0-1-16,2 17-1 0,0-8-8 15,-2 1-3-15,2 1 3 0,0 1-4 0,3 1 1 16,-1 2-4-16,2-3-1 0,0 1 3 15,3-3-12-15,0-1 2 0,3-1-6 16,-2-4-1-16,4-4 2 0,2-4-8 0,-1-1 5 16,2-7-1-16,0-1-1 0,3-3-2 15,0-9 0-15,2-1-6 0,3-10-9 0,-1-5-5 16,-4 0-2-16,2-4 1 0,-3 4-3 16,-1 1 7-16,-4 9 7 0,-2 1 2 15,-4 8 7-15,0 0-4 0,0 7 1 16,-2-1 6-16,-2 7-11 0,-2 3 7 0,0 6-5 15,-2 0 2-15,0 0-1 0,-6 31 5 16,2-12 0-16,0 6-1 0,-4 2-3 16,2-1-10-16,2 0 7 0,-2-2 2 0,2-5-1 15,2-2 2-15,-4-3 5 0,3 1 3 16,-3-6 0-16,4-2-3 0,-3-1 3 16,1-1 1-16,2-1 3 0,2-4 6 15,0 0-8-15,0 0 0 0,0 0 1 0,0 0 3 16,17 0-8-16,-6 0 1 0,1-3 0 15,6 2-1-15,-2-1 0 0,3-1 5 0,3 0 0 16,-2-2 5-16,4 0 0 0,-1-2 1 16,1-4-2-16,-4 2 13 0,2-4 2 15,-4 0 9-15,-2-5 10 0,-2 3 6 16,-1 0 6-16,-5 2 2 0,-1-1 2 0,0 1-7 16,-3 4-6-16,-2 2-8 0,-2-1-4 15,-2 2-3-15,0 2-7 0,2 4 0 0,0 0-2 16,0 0 0-16,-11 15-13 0,11-4-25 15,4 1-36-15,3 1-22 0,5 4-30 16,3 1-33-16,6-5-371 0,4 4 172 16,9-4 114-16</inkml:trace>
  <inkml:trace contextRef="#ctx0" brushRef="#br0" timeOffset="36324.1118">23384 3888 73 0,'-25'-10'107'0,"2"3"-5"0,4 3-15 15,-1 2-8-15,4 4-4 0,0 2-12 0,2 3-3 16,-1 3-9-16,5 3 0 0,-1 2-10 16,5 1 0-16,4-2-3 0,2 0-7 15,2 2-5-15,6-4-2 0,3-4 4 0,2-1-6 16,3-4 3-16,2-5 19 0,2-4 11 16,2-4 10-16,1-11 9 0,1-1 2 15,2-10 4-15,0-4-7 0,8-20-5 0,-5 1-8 16,3-4-3-16,-6-2-7 0,-5 11 1 15,-2 8 11-15,-6 9 5 0,-1 4 1 16,-1 2-6-16,-3 6-9 0,-1 4-9 16,-3 3-5-16,-2 10-2 0,-2 4-6 0,0 0-1 15,-10 22-2-15,1 2-2 0,-4 10 0 16,-3 16-3-16,-4 20-1 0,6-2-4 0,3-7 1 16,7-8-7-16,2 0-12 0,2-7-30 15,2-4-43-15,4-3-48 0,5-4-54 16,-3-12-521-16,7-4 237 0,0-10 156 15</inkml:trace>
  <inkml:trace contextRef="#ctx0" brushRef="#br0" timeOffset="36768.9475">24439 3021 50 0,'-19'0'206'0,"-1"6"-7"0,-5 4-8 15,-4 8-6-15,-6 10-9 16,-13 16-10-16,3 5-9 0,5 6-14 0,2 0-8 16,4 3-4-16,5 0-10 0,9-5-8 0,6-3-10 15,5 4-7-15,3-1-8 0,6 0-10 16,4 0-7-16,7-1-6 0,1-6-14 0,8-5-15 16,-2-5-16-16,2-8-29 0,3-4-28 15,3-9-38-15,-4-4-14 0,6-6-13 16,2-8-7-16,3-6-2 0,1-7 4 15,5-6-2-15,11-16 8 0,1-6 4 0,-3-5 2 16,3-7 6-16,-3-1 9 0,-4-6 6 16,-3-2 11-16,0 3 15 0,-9 1 20 0,-6 14 28 15,-8 7 21-15,-3 6 17 0,-2 6 14 16,-3 5 7-16,-1 4-5 0,-3 2-2 16,0 4-10-16,-6 5 1 0,0 6 1 15,0 2 2-15,0 0-1 0,-25 25-1 0,13-4 8 16,-4 7-1-16,0 5-3 0,-1 6-5 15,2 7-3-15,0 0 0 0,5 2-3 16,3 4-5-16,3 1 2 0,4-7-8 0,4 3-8 16,1-9-27-16,3-2-46 0,-2-6-43 15,3-3-45-15,-3-8-474 0,0-8 210 16,-2-1 138-16</inkml:trace>
  <inkml:trace contextRef="#ctx0" brushRef="#br0" timeOffset="36928.9461">24548 3541 2015 0,'-14'-14'-25'0,"5"3"32"16,3 4-6-16,0-1 35 0,2 5 50 16,4-3 2-16,2 0-18 0,4 2-17 0,6 0-11 15,10 2-6-15,1 0-3 0,9 1-15 16,2 1-26-16,1 0-38 0,-1 0-54 16,2 1-42-16,-1 1-35 0,-4 0-499 15,-1 4 230-15,-7-4 151 0</inkml:trace>
  <inkml:trace contextRef="#ctx0" brushRef="#br0" timeOffset="37090.7129">25075 3588 62 0,'2'10'127'15,"1"1"6"-15,-3 1 1 0,2 5-10 16,1 2 3-16,-1 6-13 0,0-5-9 16,0 10-7-16,0-3-9 0,-2-1-12 0,2 1-8 15,0-1 2-15,-2 1-17 0,0-4-33 16,2 2-37-16,0-4-55 0,-2-4-52 0,2-1-284 15,-2-4 139-15,2-2 91 0</inkml:trace>
  <inkml:trace contextRef="#ctx0" brushRef="#br0" timeOffset="37419.3926">25527 3868 184 0,'-11'37'214'0,"0"-4"-19"16,-1-4-17-16,1 0-19 0,-4 0-16 0,-2-2-14 15,1-1-16-15,-4-1-20 0,6-7-37 16,-6 2-54-16,6-2-50 0,-3-6-57 16,-3 1-342-16,6-6 152 0,2-6 100 0</inkml:trace>
  <inkml:trace contextRef="#ctx0" brushRef="#br0" timeOffset="37686.8699">25850 3412 52 0,'0'0'212'0,"5"-2"-21"0,-5 2-1 16,0 0-4-16,-5 22-1 0,3-6-5 0,0 4-4 15,-2 5-6-15,2 5-5 0,0 7-12 16,2 3-9-16,0 4-9 0,4 0-11 16,0 7-13-16,2-1-10 0,3-1-10 0,1-3-7 15,3-1-9-15,0-3-9 0,1-7-13 16,2-4-20-16,0-3-31 0,1-3-44 16,5-4-42-16,-6-6-43 0,6-4-40 0,-6-7-71 15,2-3-518-15,-6-4 257 0,1-4 170 16</inkml:trace>
  <inkml:trace contextRef="#ctx0" brushRef="#br0" timeOffset="37838.9575">25787 3777 101 0,'-9'-7'200'0,"1"1"11"16,4 2 5-16,-1 1-12 0,1-2-15 0,4 5-20 16,2-6-16-16,-2 6-15 0,11-1-17 15,3-2-21-15,4 3-39 0,2 0-59 16,4 0-44-16,6 3-70 0,-5-3-470 0,5 1 198 15,-5-1 130-15</inkml:trace>
  <inkml:trace contextRef="#ctx0" brushRef="#br0" timeOffset="38074.8494">26276 3806 166 0,'15'4'182'0,"1"-1"-16"0,2 1-9 16,-2 6-10-16,8 0-9 0,-7 1-11 15,1 0-12-15,-2 4-7 0,-4 1-8 16,-4-1-10-16,-3 1-3 0,-3 4-7 16,-4 2-8-16,-5 0-10 0,1-1-3 0,0 2-5 15,0-4-5-15,0 2-5 0,-2-4-5 16,6 0-3-16,-2 0-2 0,6-2-2 16,0-2-3-16,10 3-6 0,-2-4-16 0,6-2-39 15,6-1-42-15,-1-6-40 0,1-5-49 16,4-2-456-16,-2-6 210 0,3-10 139 15</inkml:trace>
  <inkml:trace contextRef="#ctx0" brushRef="#br0" timeOffset="38278.9667">26892 3344 16 0,'2'-17'189'0,"0"9"10"0,0-2-6 16,-2 3-18-16,2 6-9 0,-2 1-6 15,13 12-10-15,-3 1-11 0,6 7-7 0,-2 10-9 16,5 10-7-16,-2 3-4 0,2 21 1 15,-9-3-7-15,2 14-4 0,-10-11-9 16,-4-3-9-16,-10 11-11 0,-4-7-8 16,-3-10-3-16,0-14-7 0,-2-1-9 0,-1-5-21 15,1-9-44-15,-2-3-58 0,6-4-75 16,0-8-680-16,0-3 283 0,5-2 186 0</inkml:trace>
  <inkml:trace contextRef="#ctx0" brushRef="#br0" timeOffset="38560.2478">27737 3913 287 0,'12'-6'277'0,"5"0"-15"0,8 0-22 0,5 3-23 16,8-3-13-16,6 2-24 0,4 0-16 15,6 0-15-15,3 3-13 0,2-4-11 16,3 2-15-16,-1 1-8 0,3-2-11 0,-3 2-8 16,0 1-10-16,-1 1-7 0,-11 0-6 15,-1-3-7-15,-3 3-5 0,-9 0-3 16,0 0-10-16,-5 3-12 0,-3-3-21 0,-3-3-40 16,-4 6-48-16,0-6-53 0,-1 6-54 15,-6-6-683-15,0 2 298 0,-6 1 196 16</inkml:trace>
  <inkml:trace contextRef="#ctx0" brushRef="#br0" timeOffset="38798.973">27836 4501 86 0,'12'4'240'0,"2"-4"-1"16,4 0-17-16,3 0-17 0,5 0-18 15,4 0-16-15,5-2-13 0,1 2-12 16,9-2-16-16,1 0-10 0,1 1-13 0,-1-1-10 16,4-1-9-16,-2 2-8 0,-1-1-9 15,-1 0-9-15,1-2-7 0,-5 2-26 0,1-3-31 16,-3-1-41-16,-2 0-51 0,-3 0-48 16,1-3-56-16,-4-1-487 0,-2-7 233 15,-3 1 153-15</inkml:trace>
  <inkml:trace contextRef="#ctx0" brushRef="#br0" timeOffset="39091.9027">28943 3461 106 0,'0'0'174'0,"-2"-6"-15"0,2 6-10 15,0 0-13-15,22 13-14 0,-4 3-9 16,7 5-9-16,5 12-14 0,14 14-5 0,-1 6-4 16,1 2-9-16,-2 9-3 0,-5-2-1 15,-5 7-4-15,-8 3-5 0,-6-1-3 0,-8-10-7 16,-5-8 0-16,-8 0-6 0,-5-1-3 16,-7-4-2-16,-10 13-3 0,-9-10-4 15,-11-4-1-15,-5-6-3 0,-8-7-2 16,-5-7-8-16,6-8-29 0,2-8-45 15,-1-2-61-15,-3-4-530 0,3-7 220 0,-6-7 146 16</inkml:trace>
  <inkml:trace contextRef="#ctx0" brushRef="#br0" timeOffset="39408.3935">27999 3345 135 0,'0'-6'213'0,"0"6"-23"15,-2-5-16-15,2 5-15 0,0 0-11 0,0 0-6 16,-15 17-6-16,2 1-4 0,-5 4-8 16,-10 6 0-16,-17 18-3 0,-5 2 0 15,-6 3 4-15,-1 2 2 0,0 4 2 0,2-2-9 16,2 4-8-16,6-3-4 0,5 1-1 15,9 1-4-15,9-8-9 0,11-3 1 16,11 2-2-16,11 3-5 0,19 16-10 16,18-3-6-16,25 5-12 0,14-5-29 15,4-12-39-15,2-7-51 0,-15-16-56 0,1 0-67 16,-4-5-66-16,-15-9-721 0,-5-5 329 16,-11-3 218-16</inkml:trace>
  <inkml:trace contextRef="#ctx0" brushRef="#br0" timeOffset="40674.172">18508 5192 61 0,'-16'-14'154'0,"2"3"-4"16,-5 5-8-16,-2 9-13 16,-2 3-4-16,-11 10-5 0,-24 15-9 0,-1 11-3 15,-2 6-6-15,-13 15-5 0,17-8-12 16,6 4-9-16,7 0-4 0,8 1-4 0,16-11-10 15,10-7-5-15,10-4-6 0,10-4-5 16,12 4-7-16,8-7-2 0,5-3-2 0,9-5-5 16,5-6 1-16,4-3-4 15,2-9-2-15,4-1-6 0,1-4 3 0,-1-6-2 16,-2-3-6-16,-2-3 3 0,13-9-4 16,-15 0 3-16,-11 0-3 0,-4-1 0 0,-8 3 0 15,-5-1 6-15,-5 5 8 0,-4 2 0 16,-3 2-1-16,-4 3 1 0,-5 4-5 0,-4 2-1 15,0 2-1-15,0 0-5 16,-11 19 4-16,6-6-1 0,1 3-4 0,2 0 1 16,2 2-1-16,6 3-1 0,4 1-1 15,4-4-3-15,3 1 5 0,7 2-4 0,-4-8 0 16,4 3 1-16,-1-7-3 0,3 1 0 16,-4-3-1-16,0-3 2 0,-3-2 3 0,0-4-4 15,-2-2 2-15,-5-2 0 0,0-3 6 16,-6 0-3-16,-2-5-1 0,-4 1 0 15,-4-2 0-15,-7-2-3 0,-4 0 3 16,-4 1-2-16,0 1 1 0,-2 2-1 16,1 1-1-16,0 0 0 0,5 5-1 0,0-3-3 15,2 2-5-15,5 4-6 0,2-2 4 16,4 2-3-16,2 4 3 0,8-8 0 0,4 4-1 16,3 1 2-16,5-1-1 0,0-2 2 15,4 2 0-15,-3 2 0 0,2-2 0 16,0 3-1-16,-1 1 2 0,-1-2-2 0,-2 4 0 15,0-1 1-15,-2 3 4 0,0 2-4 16,-3 2 2-16,0 1 4 0,-2 5-2 16,-3-1-2-16,1 1 5 0,-4 3-1 0,3 0 1 15,-5-2 1-15,3-2-3 16,-3 0 4-16,0-3 1 0,0 1 4 0,0-3 12 16,-2-1 18-16,2 1 6 0,-1-4-1 0,-3-4-6 15,7 0-1-15,-7 0-4 0,0 0-6 16,12-12-5-16,-6 5-3 0,1 1 2 15,1-3-8-15,3 1-2 0,0 1-1 16,-3 1-3-16,2 2-4 0,1 1 0 0,-2 3-2 16,3 0 0-16,-2 3 2 0,2 4-3 15,-2 1-1-15,3 4-7 0,-3-3-17 16,1 2-29-16,-2 3-40 0,3 1-41 0,-2-2-46 16,1 1-51-16,-2-3-502 0,-3-2 249 15,2-3 165-15</inkml:trace>
  <inkml:trace contextRef="#ctx0" brushRef="#br0" timeOffset="41027.4091">19708 5736 102 0,'14'2'126'0,"-5"3"-5"15,0 3-1-15,1 4-9 0,1 0-2 0,1 4-7 16,-3 3-1-16,2 0-10 0,-5 2-6 15,-2 0-8-15,0-2-6 0,-2-2-3 0,0 0 11 16,-2-3 1-16,0-3 1 0,-2 0-1 16,0-1 9-16,-2-2 3 0,2-5-6 15,-2 0-5-15,4-3-4 0,0 0-7 16,0 0-5-16,2-18-9 0,2 9-5 0,4-5-9 16,3 1-2-16,2-2-8 0,4-3-1 15,-1 3-4-15,0 2-6 0,2 1-1 0,2 2-5 16,-6 4-2-16,3 0-2 0,3 2-1 15,-6 2 0-15,1 4 2 0,2 2-4 16,-3 2-2-16,0 1 1 0,-4 5-3 16,1-1-9-16,-3 2-13 0,-2 0-27 0,0 1-33 15,2-1-37-15,-2 2-32 0,-2-1-33 16,-2-7-498-16,2 0 231 0,-2-2 152 16</inkml:trace>
  <inkml:trace contextRef="#ctx0" brushRef="#br0" timeOffset="42146.6968">20308 5781 128 0,'8'8'125'0,"-4"1"-9"0,0 2-3 16,0 2-2-16,0 0-15 0,-4 0 3 15,2-1-14-15,-2-1-4 0,2 0-17 16,-2-1 18-16,0 0 1 0,0-3 5 15,0-1-4-15,0-3-1 0,0-3-11 0,0 0-4 16,0 0-10-16,0 0-9 0,20-11-3 16,-10 1-5-16,3 1-3 0,-1-1-7 0,2 1 0 15,-2 0-6-15,0-1 1 0,1 2-5 16,-2 1-4-16,2 1-3 0,-5 0 1 16,0 5-2-16,1-1 0 0,-9 2-1 15,15 3-1-15,-9 3 3 0,0-1-1 0,0 2-3 16,1-1 1-16,0 0-1 0,1 1 0 15,-2 0-3-15,3-1 5 0,1 2 5 0,1-5-3 16,0 1 4-16,1-2-2 0,4-2 1 16,0-2 3-16,1-2-4 0,0 1 4 15,0-3 3-15,-1-2 0 0,4-2 5 0,-4 1 2 16,0 0 1-16,-4-1 4 0,1 1 2 16,-3-1 4-16,-1 3 1 0,0 1 4 15,-3-2-1-15,-2 4-3 0,2 0-10 16,-6 4 1-16,0 0-4 0,0 0 0 0,0 0-5 15,-4 16-5-15,2-7 0 16,0 1 1-16,2 2-6 0,2 1 3 0,4 0-3 16,0 0 1-16,3 1 1 0,2-1-3 0,4 0-5 15,3-2 2-15,4-1 4 0,4-2-6 16,-2-2-7-16,4-3-2 0,-1-1-4 16,3-4-5-16,-2 0-4 0,1-3-7 0,-1-3-4 15,0-4-5-15,-5 1-2 0,0-4-7 16,-2 0 2-16,-3-1-1 0,-6 2 2 15,-2 1 2-15,-3-1 6 0,-5 3 1 16,-4-1-2-16,0 1 9 0,-3 4 1 0,-1 1 2 16,0 3-2-16,-2-1 2 0,0 4 6 15,8 0-3-15,-12 7 4 0,8 1 1 16,2 0 1-16,0 1 2 0,4 3 0 0,2 3 3 16,0-1-1-16,4 1 0 0,6 2 0 15,0-2-2-15,1 1-20 0,4-3-23 0,2 0-27 16,3 1-29-16,-1-5-21 0,2-1-5 15,2-3-6-15,1 1-1 0,2-6 3 16,-3 0 12-16,3-4 10 0,-2-3 13 16,3-5 18-16,-3-3 19 0,2-4 11 0,-1-10 11 15,1-2 11-15,-4-6 8 0,5-22 5 16,1 0 11-16,-7-5 8 0,0-3 9 16,-3 2 5-16,-5 11 16 0,-3 9 20 15,-5 9 17-15,0 3 5 0,-1 8-4 0,-4 4-5 16,0 4-9-16,0 2-8 0,-2 9-4 15,-2 6-3-15,0 0-2 0,-2 25-6 0,-2 3-1 16,0 8-1-16,0 9-3 0,0 7-2 16,-5 4-1-16,-2 18-4 0,1-1-19 15,-1-13-32-15,3-8-27 0,0-6-11 16,-1-8-7-16,0-6-1 0,3-7 2 0,0-2-11 16,0-8-3-16,2-6 2 0,-3-3 6 15,0-4 9-15,7-2 6 0,0 0 11 0,-10-15 8 16,10 5 8-16,0-1 8 0,4-3 11 15,0 1 3-15,5 0 5 0,0 2 5 16,1-1 6-16,2 0 2 0,2 4 7 16,2-3 6-16,1 4 10 0,0 1 0 0,4-1 1 15,1 1 2-15,1 0-7 0,0 0 0 16,0 0 8-16,-3 0 1 0,-2 2 4 16,-1 0 11-16,-2-2-1 0,0 0 10 15,-1 2 1-15,-2 0 9 0,-2 1 5 0,-2-1 5 16,-2 0-9-16,1 2-10 0,-2 0-5 15,-5 2-5-15,0 0-7 0,0 0-3 0,0 14-4 16,-2-7 0-16,-1 2-7 0,1 1-7 16,4 1-22-16,1 3-26 0,1 0-30 15,0-1-28-15,6 0-32 0,1-3-343 16,4-1 158-16,4-3 104 0</inkml:trace>
  <inkml:trace contextRef="#ctx0" brushRef="#br0" timeOffset="42485.8031">22752 5825 82 0,'-16'-5'110'16,"-4"1"-5"-16,1 2-13 0,-5 2-5 0,0 0-2 15,0 3-9-15,-4 3-12 0,3 2-7 16,3 3-6-16,4 1-5 0,0 1-3 0,6 2-3 16,3-1-4-16,3-3-4 0,4 0-1 15,4-1 0-15,6-2 6 0,1-5 5 16,3-3 6-16,8-1 3 0,0-7 12 15,6-4 0-15,4-7 10 0,1-7 4 0,1-5-1 16,7-19-5-16,-3-3-5 0,-3-4-7 16,-3 3 2-16,-4 4-1 0,-10 11 4 15,2 9 4-15,-6 2-3 0,-2 4 0 16,-1 2-7-16,-3 7-9 0,-2 5-5 0,-1 6-3 16,-3 4-3-16,0 0-6 0,-9 30-1 15,1-5-1-15,-1 8-3 0,-3 3-2 0,-2 9-2 16,4 2-17-16,0-2-28 0,4-5-30 15,1 0-32-15,5-8-32 16,3 5-36-16,3-9-37 0,2-1-480 0,11-2 228 16,2-6 149-16</inkml:trace>
  <inkml:trace contextRef="#ctx0" brushRef="#br0" timeOffset="42739.57">24100 4892 184 0,'-19'6'236'0,"-3"5"-1"0,-5 8-8 15,-5 12-14-15,-12 19-9 0,-3 8-12 16,1 9-8-16,-5 15-9 0,13-14-15 0,4 5-17 16,4-1-11-16,9-2-10 0,7-2-10 15,8-10-8-15,2-6-12 0,10-3-10 0,2 0-12 16,6-4-14-16,6-5-29 0,-1-10-36 15,1-5-49-15,6-6-47 0,2-4-47 16,3-5-42-16,-1-6-32 0,0-4-525 16,6-6 256-16,-3-9 168 0</inkml:trace>
  <inkml:trace contextRef="#ctx0" brushRef="#br0" timeOffset="42962.3368">24598 4979 99 0,'2'-9'185'0,"-2"0"-4"15,-7 8-2-15,7 1 1 0,-15 13 4 0,3 3-8 16,-3 11 0-16,-4 9-7 0,0 8-5 16,-5 20-8-16,1 7-13 0,0 1-13 15,2 4-11-15,1 1-12 0,2-3-8 16,2 0-10-16,2-3-6 0,6-12-8 0,-1-12-10 16,5-5-4-16,2-2-17 0,2-6-23 15,0-3-32-15,2-5-41 0,4-1-32 0,1-4-42 16,3-5-43-16,0-4-60 0,2-5-524 15,-2-6 256-15,0-2 169 0</inkml:trace>
  <inkml:trace contextRef="#ctx0" brushRef="#br0" timeOffset="43124.3156">24212 5564 11 0,'-8'-25'238'0,"6"3"-12"0,2 1 3 0,6 3-1 15,2 1-12-15,5 0-21 0,6 2-16 16,4 2-21-16,7 0-15 0,4-4-16 15,1 9-12-15,6-3-28 0,-3 3-35 0,2 2-48 16,-4 0-46-16,-2 6-61 0,-3 0-64 16,-3 1-478-16,-6 4 219 0,-3 2 145 15</inkml:trace>
  <inkml:trace contextRef="#ctx0" brushRef="#br0" timeOffset="43389.85">24988 5671 169 0,'28'2'207'0,"-2"0"-9"16,-3 0-16-16,-3-2-16 0,-4 4-16 16,3-3-16-16,0 3-8 0,-4 2-15 0,0 0-12 15,0 1-13-15,-5 1-5 0,-2 3-10 16,-4 3-8-16,-1 1-1 0,-10 4-8 16,-1 1-4-16,-2 2-6 0,-8 3-3 15,2-3-5-15,1-1-5 0,2 0-1 0,0-2 0 16,5 1-2-16,2-5 5 0,2 1 8 15,4-3 11-15,4 4-3 0,4-6-5 0,5 0-2 16,2-1-7-16,6-1-7 0,-2-5-42 16,2 1-39-16,3-5-51 0,1 0-42 15,0-3-51-15,2 0-504 0,1-5 239 0,-4 0 157 16</inkml:trace>
  <inkml:trace contextRef="#ctx0" brushRef="#br0" timeOffset="43556.7112">25651 5972 2 0,'-6'12'203'16,"-3"2"6"-16,-1 5-14 0,-2 3-10 0,-2 0-19 15,-2 3-18-15,-1 2-10 0,-2 2-16 16,0-4-15-16,-1 0-26 0,2 0-43 16,-2-1-53-16,4-4-50 0,1 0-61 0,2-5-346 15,2-4 160-15,3-5 106 0</inkml:trace>
  <inkml:trace contextRef="#ctx0" brushRef="#br0" timeOffset="43875.1668">26259 4893 224 0,'0'-5'213'0,"-5"1"-18"0,5 4 0 16,0 0 2-16,-24 25 1 0,8 1-2 16,-7 11-18-16,-7 22-11 0,1 6-13 0,2 6-3 15,-1 4-9-15,7 1-6 0,1 3-4 16,8-1-6-16,4 0-10 0,6-11-9 0,4-9-9 16,4 21-6-16,2-19-12 0,3-6-1 15,4-5-12-15,2-3-7 0,-1-3-4 16,4-4-7-16,-4-9-8 0,4-3-10 15,-1-2-14-15,-3-8-36 0,2-4-42 0,-2-6-43 16,2-2-41-16,-4-5-40 0,3-5-36 16,-2-2-32-16,0-6-601 0,-1-2 291 0,0-2 191 15</inkml:trace>
  <inkml:trace contextRef="#ctx0" brushRef="#br0" timeOffset="44008.8876">26284 5828 77 0,'-8'-22'138'15,"-1"2"6"-15,5 6-8 0,2-1 4 0,2 1 10 16,2 1 5-16,0 1-4 0,5 1-15 15,-1 0-12-15,5-1-12 0,3 1-12 0,6 1-12 16,-2 1-17-16,4 2-36 0,1-1-45 16,3 3-55-16,-4 0-58 0,0 1-408 15,-1 2 181-15,-2 1 119 0</inkml:trace>
  <inkml:trace contextRef="#ctx0" brushRef="#br0" timeOffset="44167.8852">26763 5847 121 0,'4'24'181'0,"-4"-1"-1"0,-2-2 3 16,0 0-7-16,0-3-16 0,-3 4-13 16,1-3-32-16,0 3-12 0,-3 2-10 0,1-2-10 15,2 1-10-15,-2-4-11 0,2-2-30 16,-1-1-44-16,0 1-50 0,3-5-50 16,0 0-406-16,2-2 176 0,0-2 116 15</inkml:trace>
  <inkml:trace contextRef="#ctx0" brushRef="#br0" timeOffset="44441.972">27438 4954 172 0,'8'0'213'16,"7"10"-3"-16,6 5-5 0,13 16-13 15,13 22-13-15,-1 14-9 0,5 19-10 0,-4 9-6 16,-13 3-5-16,-16-15-7 0,-7 3-10 16,-11-1-11-16,-13-5-9 0,-12-1-7 0,-13-9-11 15,-10-8-7-15,-21 6-11 0,6-21-5 16,-3-5-6-16,-3-8-7 0,-1-1-9 16,2-7-30-16,0-2-59 0,7-10-68 15,12 1-74-15,-2-5-75 0,11-2-542 16,-7-2 272-16,5-5 179 0</inkml:trace>
  <inkml:trace contextRef="#ctx0" brushRef="#br0" timeOffset="50888.8539">6110 7799 155 0,'-10'-21'227'0,"6"4"-14"0,2-1-16 16,2 0-14-16,4 0-20 0,4 4-12 15,7-4-14-15,4 3-13 0,2-1-14 0,7 1-10 16,-1 5-12-16,-1 4-12 0,-4 4-4 16,2 4-2-16,-3 9-2 0,-4 3-2 15,-4 8-3-15,-9 4 0 0,-4 7-4 0,-12 11-6 16,-12 18-4-16,-9-1 1 0,-1 0 2 16,-5-5 4-16,9-12-5 0,8-9-2 15,2-8-12-15,8 0 6 0,5-6-5 0,7-4-4 16,7-3 0-16,11-3-6 0,10-6 0 15,6-2-4-15,9-6-14 0,1-4-16 16,7-5-19-16,-1-5-32 0,16-9-29 0,-9-5-27 16,-2-4-32-16,-8-5-37 0,-11 1-24 15,-8 1-543-15,1-19 255 0,-10 9 168 16</inkml:trace>
  <inkml:trace contextRef="#ctx0" brushRef="#br0" timeOffset="51231.6925">6731 7404 564 0,'-26'-38'-20'0,"-1"4"25"0,-3 5 28 16,-8 3 19-16,-21-4 11 0,-7 2 17 0,-6 9 2 15,-6 8 12-15,1 7 6 0,-12 11 2 16,-4 10 8-16,-14 10-2 0,-4 14-2 16,6 10 0-16,-2 12-2 0,8 15 1 15,2 11-7-15,2 10-5 0,10 12-4 0,11 2-7 16,15-1-7-16,14-4-9 0,17-2 0 16,22-20-5-16,12-1-7 0,20-7-1 15,23 9-5-15,14-12-4 0,11-14-4 0,11-9-4 16,-2-22 0-16,12-9-6 0,6-12-4 15,10-9-1-15,20-15-3 0,-2-10-7 16,-5-11 2-16,-7-10 2 0,-8-11-6 0,-10-9 6 16,-10-12 0-16,-9-12-1 0,-15-9-2 15,-12-6-6-15,-15-6 2 0,-12 3-2 16,-20 19 0-16,-10 1-3 0,-17 6-1 16,-18 8-2-16,-24-2-1 0,-22 12-6 0,-10 13 2 15,-10 12 1-15,9 17-1 0,1 9-2 16,2 5-12-16,16 8-18 0,16 6-26 15,9 5-29-15,9 5-32 0,13 5-41 0,14 4-51 16,9 0-584-16,12 0 271 0,21 4 178 16</inkml:trace>
  <inkml:trace contextRef="#ctx0" brushRef="#br0" timeOffset="51647.7942">9207 7261 1831 0,'-23'-39'7'0,"-7"2"9"0,-4 5 52 0,-21-6 27 15,-9 0 8-15,-3 5-1 0,-11 8-17 16,1 9-6-16,10 8-10 0,5 8-4 16,1 8-5-16,-16 13-5 0,6 8-7 15,1 6-3-15,11 9-5 0,4 8-3 0,6 5-2 16,11 4-5-16,6 5 1 0,8 1-6 15,14-10-2-15,4-6-1 0,8-6-2 16,2-4-1-16,9 4 3 0,0-12-6 0,8-2-3 16,2-11 0-16,4-2-1 0,3-11-1 15,0-5 0-15,3-5-4 0,8-7 2 16,5-5-3-16,-3-6 0 0,12-12 1 16,-10 5-7-16,-8 2 5 0,-3 1-2 0,-6 4 3 15,-3 3-2-15,-6 5-1 0,0-1-4 16,-3 5-5-16,-4 6 3 0,2 0 2 0,-1 11 1 15,2 2 0-15,-2 7 2 0,1 4-1 16,4 5-3-16,-2 3-20 0,2 2-22 0,3 3-31 16,4 0-36-16,2-2-34 0,5-1-35 15,2-6-27-15,5-5-24 0,-4-3-497 16,3-9 248-16,4-1 163 0</inkml:trace>
  <inkml:trace contextRef="#ctx0" brushRef="#br0" timeOffset="52462.4533">9588 7774 26 0,'25'-25'46'16,"-7"4"12"-16,-6 0 24 0,-6 5 9 0,-6 0 6 15,0 2 7-15,-6 3 1 0,-4 2 0 16,-6 0-5-16,0 6-4 0,-3 2-6 16,-3 2-5-16,0 5-11 0,-2 3-4 15,2 3-6-15,2 6-15 0,1-1 2 0,3 3-4 16,4-1-8-16,4 2-1 0,4-4-12 16,2 0 10-16,2-1-7 0,2-3-3 15,4-2-5-15,2-4-3 0,2-3-3 0,1 1-2 16,0-8 5-16,2 1-8 0,-1-3 1 15,1-2-11-15,0-1 9 0,-3-2-3 16,0 3 1-16,-2-1 0 0,0 2 0 0,-2 1-1 16,0 1-5-16,-2 0-2 0,3 2 5 15,-7 2-4-15,0 0 3 0,10 12-1 16,-3-5-3-16,-3 1 6 0,5 1 2 16,1 1 1-16,0-2-2 0,6-1 7 0,2-3 4 15,2-3 1-15,5-1 8 0,3-4 2 16,1 0 5-16,9-10 9 0,2-3 8 0,1-4 9 15,-1-6 8-15,-4-1 7 0,-4-5-4 16,7-14-1-16,-9 5-7 0,-4 1-8 16,1-15-2-16,-7 3-8 0,-6 4-5 15,-1 0-4-15,-4 0 6 0,-5 8 12 0,0 4 3 16,-4 5 0-16,0 8-7 0,-2 3-5 16,-4 8-5-16,-1 7-6 0,-4 8 0 15,-3 6-6-15,-4 9 0 0,2 10-6 0,-3 7-1 16,2 10-7-16,4 2 1 0,3 3 0 15,8 2-2-15,2 0-1 0,4 3-1 16,8-7-1-16,3 1 2 0,4-1 1 0,6-6-2 16,1-1-2-16,4-10 2 0,-1-1-2 15,1-11 3-15,2-1 1 0,2-10-6 16,-3-4-4-16,5-3 4 0,3-6-3 0,1-1-3 16,-4-7 3-16,-1 0-1 0,-5-3 2 15,-2 0-4-15,-5-4 1 0,-4 6 2 16,-4-3-4-16,-5 2 2 0,-2 2 0 15,0 3-6-15,-4 0 2 0,-4 4-2 0,0 4 0 16,0 3 1-16,0 0 1 0,0 0-2 16,0 0 3-16,-6 21 0 0,8-10 1 0,4 3-2 15,0-1 2-15,4 0 0 0,5 2-1 16,2-2 2-16,4-2-1 0,1-2 2 16,1-4-1-16,0-3 0 0,2-2 0 15,1-6 0-15,0 1-1 0,-1-7 2 0,-2 1 3 16,-2-2-6-16,-1-3 4 0,-6 4-3 15,1-2 1-15,-2 3 0 0,0 0-1 0,-3 4-1 16,-2-2-1-16,3 0-3 0,-2 6-2 16,-1-1 5-16,2 4-2 0,3 1 2 15,2 8 1-15,6 0 2 0,1 2 3 16,2 7-4-16,2-1 0 0,-3 4 0 0,1 0 4 16,-4 2-3-16,-2-1 0 0,-6 1-3 15,-3 0-10-15,-7-2-22 0,-2-2-32 0,-2 0-50 16,-4 2-57-16,-1-5-54 0,-7-1-676 15,0-6 307-15,-2-3 203 0</inkml:trace>
  <inkml:trace contextRef="#ctx0" brushRef="#br0" timeOffset="52620.7937">10259 7428 1957 0,'-30'-11'3'0,"7"2"-11"0,6 4 11 16,11-1 11-16,6 0 16 0,4 3-2 15,9 0-6-15,8 0-8 0,13-1-3 0,12 0-17 16,13 0-40-16,5-2-54 0,25 0-49 16,-2 3-454-16,2-1 205 0,-18 0 135 0</inkml:trace>
  <inkml:trace contextRef="#ctx0" brushRef="#br0" timeOffset="53317.7337">12675 7517 1443 0,'8'-6'42'0,"-2"1"62"0,-4 1 26 0,-4-4 14 16,-4 2-17-16,-8-1-15 0,0 1-12 15,-5 0-14-15,-2 4-14 0,-4 1-8 16,-1 1-7-16,-2 6-5 0,-3 3-8 0,-3 4-2 16,0 10-5-16,0 2-3 0,5 3-3 15,5 3-6-15,5-3-8 0,6 0-1 16,5 1-4-16,4-4-2 0,4-2-6 0,6 1-3 15,3-2 3-15,3-5 2 0,5-3-2 16,3-1-3-16,-2-8 4 0,2-2-2 0,-2-4 2 16,3-1-2-16,3-5 0 0,2-1 0 15,1-5-3-15,1-5 5 0,-4 2-3 16,2-4 0-16,-3 1-1 0,-3 2 0 16,-4 2 1-16,4 1-2 0,-6 4 4 0,-1-2-5 15,0 5 0-15,-5 3-1 0,1-1 3 16,1 8 2-16,-4 3-3 0,3 2 4 0,-2 5 2 15,1-1-3-15,-2 4 2 0,2 1 2 16,3 2-2-16,-2 0 0 0,-1-2 2 16,1-2-3-16,-3-1 4 0,2-3-2 0,1 0 3 15,2-4 3-15,-1-3-1 0,4-4-3 16,4-1-2-16,3-5 0 0,5-1-4 16,-2-4-1-16,10 1-6 0,-2-6-6 0,5 3-4 15,-4-1 0-15,3-1-5 0,-2 4 2 16,-2 1-2-16,-5 3 1 0,1 1 0 15,-4 3 1-15,-4 3 5 0,4 1-1 0,-3 3 4 16,0 0 0-16,2 2-1 0,1 1 3 16,-1 1 4-16,0-2 4 0,0-1 10 15,3-1 6-15,-1 0 3 0,-1-2 2 16,0-4 1-16,6 0-3 0,0-4-1 0,-3-1-1 16,3-5-4-16,0-1 1 0,-3-2-3 15,-1 0-1-15,-3-4 0 0,-4 2 2 0,-2-1 8 16,-4 0 6-16,0 4 5 0,-5 0 1 15,-4 1-5-15,-4 4 0 0,-2 3-1 16,-4 0-4-16,0 6 5 0,6 0 7 0,-22 7 7 16,14 3 1-16,-3 1 7 0,5 5 0 15,2 0 8-15,2 5-1 0,6 3-1 16,2 1-3-16,7 3 1 0,1-1-7 16,10-2-5-16,4-3-4 0,-1-2-38 0,7-9-73 15,-6-3-107-15,7-6-139 0,7-7-779 0,5-6 374 16,2-6 246-16</inkml:trace>
  <inkml:trace contextRef="#ctx0" brushRef="#br0" timeOffset="53823.2139">16154 7174 164 0,'-27'-19'239'0,"5"4"-10"16,1 2-10-16,2 1-13 0,-2 4-17 15,1 4-12-15,-2 3-16 0,-8 5-10 0,3 1-11 16,-7 8-12-16,-7 8-8 0,7 2-16 15,0 6-4-15,3-1-11 0,5 8-6 0,6 2-11 16,6-3-4-16,6 1-7 0,6-6-7 16,6 6-4-16,8-3-3 0,6-2-5 15,9-1-5-15,7-7-3 0,0-8-6 0,4-4-1 16,5-2-2-16,-1-8-3 0,2-2 0 16,-1-5-6-16,-3-4 1 0,7-4-4 15,-5-2 0-15,-2-4-1 0,-2 0-1 0,-8-1-3 16,-3 0 1-16,-6-1-2 0,-1 8 4 15,-2-2 8-15,-3 3-4 0,-4 3-5 16,-1 3 1-16,-1 3 0 0,-3 2-3 16,-6 2 2-16,13 7 3 0,-6 2-1 0,1 2 3 15,0 1-3-15,2 6 0 0,4 0 0 16,0 1-1-16,1 1 1 0,4 1-2 0,2 0-13 16,1 0-26-16,1-3-36 0,0-6-41 15,-2-2-45-15,3-2-51 0,-6-4-50 16,0-4-629-16,1-2 299 0,-7-8 198 0</inkml:trace>
  <inkml:trace contextRef="#ctx0" brushRef="#br0" timeOffset="53953.586">16541 7041 34 0,'-4'-6'129'0,"0"5"-9"0,4 1-26 15,0 0-36-15,0 0-38 0,0 0-51 16,23 15-114-16,-12-8 50 0,-1 0 32 15</inkml:trace>
  <inkml:trace contextRef="#ctx0" brushRef="#br0" timeOffset="54219.9685">16909 7290 16 0,'30'13'178'15,"-2"3"-15"-15,-5-5-12 0,0 4-12 16,0-2-16-16,-3 5-12 0,0-2-10 0,-2 3-10 15,-3 1-8-15,-5 2-11 0,-6-6-2 16,-2 1-6-16,-4 0-7 0,-4-1-1 16,-2-5 4-16,-3 1 13 0,-2-5-9 0,2-3 11 15,-1-2 2-15,2-4 3 0,-2 0 4 16,6-3-6-16,0-1-12 0,4-4-5 16,4 1-7-16,4-1-5 0,5-2-5 0,8-2-8 15,2-2-17-15,7 3-31 0,4-2-41 16,0 2-41-16,3 1-37 0,1 0-27 15,0 3-34-15,0-1-405 0,3 7 203 16,-8-5 134-16</inkml:trace>
  <inkml:trace contextRef="#ctx0" brushRef="#br0" timeOffset="55371.519">17695 7321 174 0,'-11'-4'190'0,"1"2"-12"0,-6 4-10 16,0-2-7-16,-1 4-9 0,-2 2-13 0,0 3-5 15,-1 4-13-15,2 1-13 0,1 1-12 16,2 2-9-16,4 4-10 0,3-2-4 16,2 0-7-16,6 1-6 0,2-4-4 0,4 0-9 15,5-3-5-15,1-2-5 0,3-3-4 16,4 0-5-16,3-7-1 0,-2 1-3 16,4-2 0-16,-1-3-2 0,1-3-2 0,1 0-3 15,-4-4 2-15,0 3-1 0,1-4 1 16,-6-1 3-16,1 3 2 0,-4-1 3 15,-3-2 1-15,1 5 1 0,-3 0-6 16,-1 0-5-16,0 3 0 0,-5 2-3 0,-2 2 0 16,0 0-5-16,0 0 3 0,-11 17-4 15,6-9-1-15,1 5 0 0,2-1-2 16,0 1-1-16,0 1-3 0,2 0 1 0,2 1-6 16,2 0 2-16,0-2-2 0,5 0 0 15,0-1-1-15,1-3-4 0,0-2 6 16,6 0 1-16,-4-1-3 0,5-5 3 0,-2-1-2 15,0 0 1-15,1-3-3 0,0 0 4 16,0 0-17-16,1-3 1 0,0 0 1 16,-2 1 3-16,0-2-2 0,-2 3 0 0,-1-2-1 15,1 0-2-15,-4 0-1 0,-3 3 1 16,2 0-2-16,1 0 1 0,-3 0 3 16,-6 3 4-16,13 3 2 0,-7 0-3 0,-1 1 5 15,-1 0-1-15,2 2 2 0,-2-1-1 16,2 1 2-16,-4 2 1 0,5-2 0 15,0-1 5-15,-3-2-2 0,4 2-1 16,-2-2 1-16,3-3-1 0,-1 3-5 0,3-6-5 16,2 2 1-16,-3-4-2 0,2 0-3 15,2 0 0-15,0 1 1 0,-3-3-1 0,2 3 1 16,-5-2 0-16,1 2 3 0,1 0 1 16,-4 2 3-16,-2-2-3 0,4 3-1 15,-2-2 0-15,-6 3 7 0,12 0-4 16,-6 4 1-16,1 0 6 0,2-2 0 0,1 3 3 15,1-1 4-15,3 2-1 0,2-3 2 16,0 2 2-16,3-1-2 0,2-4 2 16,2 2 0-16,1-2-1 0,0-2 2 0,0-2 3 15,2-2 0-15,-3 0 1 0,-1-3 1 16,-4-4-1-16,0-1 1 0,-2-1 1 16,-1 0-4-16,-5-4 1 0,-3 0-2 0,0-2 1 15,-1-3-4-15,-2 1-1 0,0-1-1 16,-2-2 2-16,2-1-3 0,0-2-2 0,3-4-1 15,2-5 0-15,3-6-3 0,3-1 0 16,2-2 0-16,10-18 2 0,3-4-1 16,0 3-4-16,1 0 1 0,-3-2 1 15,0 5-2-15,-9 13 6 0,-3 7 20 0,-2 9 16 16,-4 0 10-16,2 5 16 0,-5 4 8 16,0 6-1-16,-3 3-7 0,-2 2-1 0,-2 6 2 15,-2 2-1-15,2 6 0 16,-16 6 1-16,2 7 8 0,-5 10 1 0,-9 10 2 15,-12 18-7-15,0 8 0 0,-3 8-9 16,-7 17-1-16,3 2-2 0,1 1-8 16,12-15-5-16,4 3-2 0,5-5 0 0,1 1 2 15,6-3-6-15,7-11 1 0,2-9-7 16,7-8-1-16,0-6 2 0,6-1-8 0,3-7 2 16,6-1-3-16,3-8-7 0,4-2-3 15,5-5 10-15,2-6-13 0,1-4-2 16,3-4 0-16,8-8-12 0,3-3-3 0,-2-4-1 15,1-2-10-15,-7-1-1 0,-7 1 2 16,-2-1 1-16,-8 3 4 0,-2 3 3 16,-2-1 1-16,-3 5-3 0,-2 1 2 0,-1 2-4 15,0 2 0-15,-3 5 7 0,2 2-4 16,-6 0 6-16,15 8-1 0,-7-1-1 16,5 5 4-16,2 2 0 0,-1 4-1 15,4 0 0-15,1 4 4 0,-3-3-6 0,-3 0 8 16,0 1-5-16,-3-1-3 0,-4-2 3 15,2-2-16-15,-6-1-9 0,-4 0-23 0,-3-4-40 16,-2 2-47-16,-1-5-57 0,0 1-57 16,-7-2-756-16,0-6 343 0,0-2 226 15</inkml:trace>
  <inkml:trace contextRef="#ctx0" brushRef="#br0" timeOffset="55523.493">18704 7096 149 0,'4'-11'194'0,"5"1"-10"0,4 2-18 16,2 1-19-16,8 1-17 0,2 1-20 0,3-2-46 15,-1 1-64-15,1 1-74 0,-4-1-290 16,-4-3 123-16,-5 2 82 0</inkml:trace>
  <inkml:trace contextRef="#ctx0" brushRef="#br0" timeOffset="55678.3421">18334 6894 129 0,'-4'-2'192'16,"4"2"-28"-16,-4-4-44 0,4 4-51 16,0 0-66-16,0 0-71 0,0 0-140 15,17 14 71-15,-13-9 47 0</inkml:trace>
  <inkml:trace contextRef="#ctx0" brushRef="#br0" timeOffset="60681.0706">8138 10553 123 0,'-2'-22'153'0,"0"3"-14"16,2 1-6-16,2 3-8 0,-4 4-5 16,4 1-4-16,-2 2-13 0,0 3-9 15,2-1-8-15,-2 6-7 0,0 0-2 0,17 14 6 16,-9 1 5-16,5 7 2 0,6 16 0 0,3 5-1 15,7 21-5-15,3 2-5 16,2 4-5-16,2 4-6 0,1 0-4 0,8 18-9 16,-1-7-4-16,-6-13-3 0,-1-8-6 15,-3-3-5-15,0-8-2 0,-9-15-1 0,-4-8 4 16,-4-7 17-16,-5-7 13 0,4-11 4 16,-4-5 3-16,1-7-8 0,2-8 7 15,-3-4-7-15,-1-9-4 0,-1-5-8 0,1-4-12 16,-4-4 1-16,1-11-8 0,-2-2-4 15,2-22-3-15,1 0-6 0,0 0-2 16,-3 0-4-16,5 1 2 0,-1 13-8 0,-1 7 3 16,2 7-2-16,1 2-1 0,0 2-3 15,0 9-6-15,-2 7-9 0,-2 3-26 16,3 3-29-16,-3 8-23 0,3 1-28 16,-2 7-33-16,-1 4-34 0,0 6-63 0,-2 2-623 15,-2 3 294-15,0 1 195 0</inkml:trace>
  <inkml:trace contextRef="#ctx0" brushRef="#br0" timeOffset="60842.9558">8504 10847 134 0,'40'-12'142'0,"-12"9"-15"0,11-3-9 15,2 2-11-15,6-1-15 0,10 0-7 16,2 1-12-16,1 1-27 0,-1 1-55 0,-8 0-56 15,-1 2-224-15,-3 0 98 0,-5 0 65 16</inkml:trace>
  <inkml:trace contextRef="#ctx0" brushRef="#br0" timeOffset="61317.7378">10134 10663 146 0,'2'-18'173'0,"-4"1"-12"0,-4 1-12 16,-7 3-12-16,-2 4-14 0,-8 3-5 16,-5 2-13-16,-2 0-8 0,-1 6-10 15,1 2-9-15,-2 1-7 0,1 7-8 0,1 1-1 16,4 4-12-16,4 1-1 0,4-2-7 16,6 3-2-16,1 0-5 0,7-1-5 15,2 0 0-15,4-5-2 0,5 2-3 16,3-4-6-16,5-1-3 0,0-3 1 0,3 1-2 15,0-4-1-15,-1 2-2 0,-1-3-3 16,0 1-2-16,-4 0 4 0,0 0-4 16,2 0 0-16,-2 3-6 0,-1 3 6 0,-1 3 3 15,1 1 5-15,-2 5 4 0,-1 3 3 16,0 3 4-16,2 7-3 0,0 1 2 16,-2 7-1-16,2 5 1 0,-1 8-3 0,-3 1 2 15,1 0-2-15,-5 1-1 0,0 1-2 16,-6-4 2-16,-5 0 6 0,-2-4 8 15,-1-3 14-15,-6-3 15 0,4-10 8 16,-5-3 7-16,-2-2-3 0,-2-8 0 0,1-5-6 16,4-3-2-16,-4-7-5 0,1-2-4 15,-1-7-2-15,4-4-14 0,-2-7-2 0,4-2-1 16,-1-7-6-16,6-5-5 0,0-5-15 16,5-2-31-16,4-2-45 0,2-3-54 15,6 0-76-15,1-6-105 0,2 1-612 16,3-5 309-16,1 3 204 0</inkml:trace>
  <inkml:trace contextRef="#ctx0" brushRef="#br0" timeOffset="62398.1072">11471 9934 71 0,'-8'-13'182'0,"-4"4"-10"16,-6 3-7-16,0 4-5 0,-6 4-3 0,-5 5-9 16,-7 9-8-16,-7 8-7 0,-11 20-7 15,-1 9-7-15,5 6-8 0,9 6-10 16,5-2-5-16,8 0-10 0,11-10-8 0,8-5-5 15,7-8-2-15,4 0-5 0,7-6-3 16,0-3-3-16,3-6-6 0,2-6-3 16,4-4-6-16,5-3-3 0,0-7-5 15,0-5-4-15,5-4-5 0,0-2-2 0,3-5-3 16,-1-3-3-16,0-2-3 0,-3-4-3 16,1 1-2-16,-2 2 1 0,-6 3-1 0,-1 3-3 15,-2 0 0-15,-4 4-2 0,-1 4 2 16,0 6-1-16,0 1-2 0,0 7 1 15,0 1 0-15,0 7 1 0,-1 0-2 0,1 1-1 16,1 1-11-16,2 4-20 0,3 0-24 16,6-2-21-16,1-2-19 0,5-3-21 15,2-1-18-15,6-3-9 0,1-4 2 0,3-4-8 16,2-3 13-16,1 0 15 0,-1-8 9 16,3 1 11-16,1-6 13 0,-1-2 6 0,-11-1 15 15,-3-4 15-15,-1 3 17 0,-6-3 18 16,-7 1 8-16,-7-1 3 0,-1 2 10 15,-9 2 10-15,-2 1 2 0,-6 3 3 16,-5 3 4-16,-4 5 5 0,-3 1-1 0,-4 3-3 16,-1 4 2-16,-5 8-2 0,3 3-4 15,2 3-1-15,1-2-1 0,8-1-2 0,5 0-3 16,3 0-3-16,4-5-1 0,2-1-1 16,6-4 0-16,5 0-2 0,-1-4-1 15,8-4-4-15,-2-1 2 0,3-4-3 16,0-1 2-16,2-2-6 0,-1-3 4 0,-2 1-3 15,-2 1-2-15,-2 0 6 0,-1 0 4 16,-1 2 2-16,-1 1-5 0,-2 3 4 16,-3 1-5-16,-6 2 1 0,0 0 0 0,12 10 5 15,-10-4-4-15,2 1-2 0,4 0 0 16,-2 4 0-16,4-4 1 0,1 0-1 0,4-1 5 16,0 0 2-16,3-5 1 0,6-2 7 15,1-3 4-15,3-4 13 0,4-4-1 16,2-2 5-16,-1-4 6 0,3-2-2 15,0-7 1-15,-2-3-4 0,13-16-3 0,-5-1-4 16,-1-5-3-16,-4-3-7 0,-1 1-1 16,-4-2-4-16,-8 13-4 0,-8 7 0 0,-3 7 2 15,-3 5 5-15,-1 5-1 0,-5 1-4 16,-2 9 0-16,-4 5-2 0,-4 4-2 16,6 0 0-16,-21 24 1 0,6-1-1 15,-5 16-2-15,0 3 1 0,2 5 2 16,6 3-3-16,1 1 1 0,5-1-1 0,8-7 0 15,2 1 0-15,7 2-3 0,4-6 2 16,4-2-2-16,-1-9-1 0,4-5 0 0,1-2-1 16,5-8-1-16,2-2 0 0,-3-4-1 15,3-5-3-15,0-6 0 0,-1-3-1 0,-2-2-3 16,5-5-3-16,-5-3-9 0,-3-2-5 16,-7 2 1-16,-2 0-1 0,-4 0 0 15,-5 3 3-15,-4 1 1 0,-4 3-1 16,0 2-1-16,-2-2 4 0,1 6 3 0,-1 1 1 15,4 2 0-15,0 0 0 0,0 0 2 16,0 0 4-16,2 19-4 0,5-9 0 0,3-1-5 16,2 0-35-16,2 1-38 0,4 4-41 15,-1-5-42-15,0 1-40 0,-2-3-451 16,0-1 223-16,0-3 148 0</inkml:trace>
  <inkml:trace contextRef="#ctx0" brushRef="#br0" timeOffset="62551.7395">12970 10338 115 0,'30'-13'129'0,"4"1"-18"0,4 3-5 16,11-2-13-16,4 0-23 0,2 3-47 16,3-3-50-16,19-3-184 0,1-3 71 15,-14 3 48-15</inkml:trace>
  <inkml:trace contextRef="#ctx0" brushRef="#br0" timeOffset="62752.836">14128 9729 11 0,'-33'22'185'0,"-1"5"-7"0,2 3-14 0,-7 22-13 15,-3 7-11-15,7 9-12 0,1 5-11 16,6-2-14-16,7-1-7 0,10-11-6 15,4-7-12-15,7-7-5 0,10 6-12 16,-2-3-29-16,9-4-41 0,4-4-34 0,8-4-52 16,3-4-46-16,7-5-308 0,5-6 153 15,0-5 100-15</inkml:trace>
  <inkml:trace contextRef="#ctx0" brushRef="#br0" timeOffset="63126.1785">14721 10357 48 0,'-24'-19'183'16,"1"5"-14"-16,0 2-14 0,0 6-12 16,-3 1-13-16,3 8-10 0,-2 0-10 0,2 3-10 15,-1 5-10-15,3 2-8 0,4-1-10 16,2 2-7-16,7-1-3 0,6-2-10 16,4-1-2-16,4 1-7 0,7-1-3 15,3-4-5-15,6-1-3 0,-1-1-3 0,4-4-6 16,-1 2-1-16,1-2 2 0,-1 2-6 15,-1-2-2-15,-4 2-4 0,2 2 3 16,-2 0-3-16,-2 3 0 0,2 2-1 0,-2 4 0 16,0 4-2-16,-3 2-1 0,2 6 2 15,-2 3-3-15,1 0 2 0,0 7-2 16,-2-1 5-16,-3 3-1 0,1-2-3 0,0 6 6 16,-5-5 4-16,0 2 6 0,-4-6 12 15,-4-4 13-15,0 2 14 0,-6-4 5 16,-7 1-5-16,-2-5-10 0,-6-3 0 0,-5-1-6 15,-2-5-4-15,-1-2-6 0,-1-5-31 16,0-5-38-16,0-1-46 0,3-3-63 16,1-4-71-16,3-5-529 0,1-7 252 0,6-4 166 15</inkml:trace>
  <inkml:trace contextRef="#ctx0" brushRef="#br0" timeOffset="63344.0949">15275 9967 180 0,'34'25'192'0,"-4"1"-3"0,-7 5-22 15,1 8-5-15,6 20-4 0,-14-3-8 16,-8-5-10-16,-6 4-7 0,-6 1-14 0,-8 18-10 16,-12-6-10-16,-5-3-10 0,-3-4-7 15,-6-6-10-15,0-6-14 0,9-11-26 16,5-10-41-16,7-3-50 0,2-6-40 15,7-6-57-15,3-1-459 0,8-3 209 0,3-5 138 16</inkml:trace>
  <inkml:trace contextRef="#ctx0" brushRef="#br0" timeOffset="63583.8799">17068 10338 45 0,'57'-20'254'16,"-1"1"-11"-16,13-5-14 0,6 5-16 16,3 2-13-16,0 0-12 0,0 2-14 0,1 0-15 15,-1 1-15-15,-15 3-14 0,-6 0-25 16,-3-1-10-16,-1 2-8 0,-7 1-11 0,-6-1-5 16,-3 4-8-16,-6 1-21 0,-3 0-34 15,-8 0-47-15,0 4-50 0,-6-2-30 16,-3 6-31-16,-4-3-44 0,-5 6-464 15,-2-6 223-15,-11 7 148 0</inkml:trace>
  <inkml:trace contextRef="#ctx0" brushRef="#br0" timeOffset="63745.7879">17483 10528 117 0,'44'0'151'0,"-2"0"-12"0,1-2-21 16,-5 1-15-16,-2 0-40 0,-2-2-81 16,0 0-211-16,-5-3 78 0,-5-3 51 0</inkml:trace>
  <inkml:trace contextRef="#ctx0" brushRef="#br0" timeOffset="64824.6432">17221 10712 122 0,'-9'-3'210'16,"1"1"-8"-16,1 1-9 0,7 1-11 0,0 0-10 16,-10-3-15-16,10 3-9 0,0 0-5 15,0 0-4-15,49 0-4 0,-13 0-5 0,12-2-3 16,18 1-5-16,29-5-8 0,7 0-6 15,1-1-8-15,3 1-6 0,2 0-8 16,-2 0-7-16,-6-1-9 0,-5 2-7 16,-8 1-5-16,-24-2-8 0,-10 2-4 0,-13 2-2 15,-6 0-4-15,-4-2-1 0,-5 3-2 16,-4-3-5-16,-4 0-6 0,-3 1-17 16,-2-3-29-16,-4 0-29 0,-2 0-35 15,-2 0-35-15,-1-1-37 0,-3-1-41 0,0-1-34 16,-3-3-593-16,-1-2 281 0,-2-5 184 15</inkml:trace>
  <inkml:trace contextRef="#ctx0" brushRef="#br0" timeOffset="65177.9194">18034 9681 19 0,'-20'-10'228'0,"3"2"-2"0,3 5-11 15,4-1-16-15,0 1-18 0,2 0-13 0,8 3-8 16,-10 3-8-16,10-3-7 0,-4 7-8 16,4 1-6-16,6-1-8 0,2 3-3 0,4 1-6 15,8 5-5-15,5 1-5 0,11 4-6 16,6 3-10-16,20 9-3 0,1 1-9 16,8 4-6-16,-4 2-5 0,5 6-2 15,9 9-10-15,-20-7-2 0,-2 3-1 0,-8 2-10 16,-9-1 7-16,-8 0 7 0,-12-4 5 15,-12-9 6-15,-10 1 3 0,-8 0-7 0,-10 4-2 16,-15 15-4-16,-9-4-3 0,-5-3-7 16,-9-5-2-16,-3 2-1 0,-2-6-4 15,-3-3-7-15,3-3-5 0,1-3-2 16,16-5-34-16,7-8-44 0,7-3-49 0,4-3-45 16,7-2-46-16,9-3-70 0,4-2-847 15,6-5 378-15,0-3 249 0</inkml:trace>
  <inkml:trace contextRef="#ctx0" brushRef="#br0" timeOffset="65683.2019">19989 9699 52 0,'-16'-6'236'0,"-8"3"-10"0,-3 7-7 0,-1 3-7 0,-6 7-8 16,-6 8-7-16,-17 12-13 0,2 3-15 0,0 9-15 16,3 7-16-16,6 3-13 0,9 5-10 15,3 3-10-15,10-2-11 0,14-9-8 16,5-7-10-16,7-7-9 0,11 5-5 0,9-4-5 15,4-4-9-15,21 6-3 0,-3-13-4 16,3-8-3-16,5-6-8 0,0-4 2 16,3-3-7-16,-6-8-1 0,-1-3-2 0,8-3-6 15,-3-7-2-15,-5-5-1 0,-3-2 0 16,-1-4-1-16,-8-2-1 0,-5 1-1 16,-5 2-3-16,-9 6 0 0,-2 2 0 15,-4 0-1-15,-7 5-2 0,-2 3 0 0,-2 4 0 16,0 3 0-16,0 0-2 0,-8 16 2 15,3-4 2-15,3 2-2 0,2 4-1 0,2-1 0 16,3 2 1-16,3 2 2 0,2 0-1 16,10 1 0-16,-2-1-2 0,6 1 1 15,3-6 0-15,-1 2-16 0,-1-7-30 16,1-3-25-16,-3-1-31 0,4-3-27 0,-3-4-31 16,-1 0-16-16,-2-4-29 0,4-3-11 15,-3-5-531-15,-6-4 253 0,2-8 167 0</inkml:trace>
  <inkml:trace contextRef="#ctx0" brushRef="#br0" timeOffset="65802.2087">20682 10157 511 0,'-20'-26'0'0,"1"2"25"0,1 7 13 16,0 2 11-16,2 2 8 0,1 1-4 0,0 3 3 15,4 0-8-15,1 1 2 0,-1 2-15 16,4 2-3-16,1 2-4 0,6 2-15 16,0 0-34-16,0 0-48 0,0 0-239 15,0 0 105-15,13 20 69 0</inkml:trace>
  <inkml:trace contextRef="#ctx0" brushRef="#br0" timeOffset="66079.9181">20789 10205 5 0,'28'13'156'0,"0"1"-16"16,-5 1-10-16,2-2-10 0,-2 3-14 15,1 4-5-15,-1 2-17 0,-2-3-7 16,-6 0-7-16,-5-1-8 0,-1 0-1 0,-4-3-4 15,-5-2-5-15,-2-1-2 0,-8-1 6 16,2-4 7-16,-4-1 5 0,-1-4 2 16,0-2 4-16,-2-4 1 0,3-1 2 0,0-7-4 15,4 1-8-15,2-4-1 0,2-1-7 16,4-1-7-16,4 0-3 0,6-1-6 16,6-1-4-16,-2-1-12 0,10 0-34 15,-1 4-36-15,3-2-36 0,1 3-37 0,3 2-32 16,-8 3-28-16,4 1-377 0,2 1 188 15,-3 0 125-15</inkml:trace>
  <inkml:trace contextRef="#ctx0" brushRef="#br0" timeOffset="66795.7705">21498 10109 121 0,'-12'0'143'0,"-1"3"-3"0,-2 3-10 15,0 1-9-15,-1-1-12 0,0 9-5 16,2 0-14-16,1 4-5 0,3 2-5 0,1 2-11 15,5 0-8-15,2-2-7 0,4-1-4 16,2 1-4-16,3-4-5 0,3 1-4 16,3-3-6-16,3-2 1 0,4-1-3 0,1-6-8 15,0-3 2-15,0-1-2 0,3-4-4 16,0-1-2-16,2-3 1 0,-2-4 0 16,-1-1 2-16,-1-1 5 0,-4-1 6 15,-1-1 1-15,0-3 3 0,-4 3 3 0,-5 2 6 16,0 0 2-16,2 1 0 0,-2 2-1 15,-4-1-5-15,2 4-4 0,-4 2-4 0,0 3 0 16,-2 1-3-16,0 0-5 0,2 11 2 16,-4-3-4-16,2 1 1 0,0 3-6 15,0-1 1-15,2 0 1 0,2 3-4 16,3 0-3-16,0-1 2 0,3 0-1 0,3-4-1 16,1 1-1-16,4-4-3 0,0-1 2 15,4 1-4-15,-1-4 1 0,4 0-1 0,-4-4 1 16,3 0-4-16,-1-2 2 0,-2 0 1 15,0 1-2-15,1-3-1 0,-6 0 0 16,4-1 1-16,-4 1 0 0,-1-1 2 16,0 2 1-16,-2-1-3 0,-3 4-3 0,0-3 2 15,0 4 0-15,-2-4 1 0,-8 5-2 16,15 5 1-16,-9-2 2 0,0 5 0 0,3-3-2 16,0 5 1-16,-1-1-5 0,0 3 4 15,2-3 0-15,2 1 2 0,0-1 0 16,1 1-3-16,-3-5 2 0,5 3 0 15,0-4-1-15,-5 0 1 0,6-2 1 0,-2-4-6 16,3 0-1-16,-2-2 7 0,2-2-2 16,-3-1-3-16,4-3 0 0,-4 1 2 15,2-1-1-15,0-1 1 0,-1-3 2 16,0 6-3-16,-2-4 0 0,-1 2 0 0,-2 2 0 16,4 1-1-16,-6 1 1 0,0 0 0 15,1 5 2-15,1 1-3 0,1 3 3 0,0 2-2 16,1 3 1-16,2 2 5 0,-2 2-2 15,2 3-2-15,1 0-1 0,0 0 1 16,2-1 1-16,-2-1 0 0,2-2-4 16,-3-1 4-16,2-2-2 0,-2-3 2 0,1 1-6 15,0-4-15-15,-2-4-30 0,-3-2-21 16,3-2-22-16,-2-1-20 0,-3-5-25 16,-2-1-22-16,-2-2-470 0,-1-4 214 0,1 1 141 15</inkml:trace>
  <inkml:trace contextRef="#ctx0" brushRef="#br0" timeOffset="67069.705">22917 9332 206 0,'2'-8'213'0,"-2"-1"-16"15,2 6-13-15,-2 3 2 0,0 0-2 0,2 19-3 16,0-3-4-16,0 11-6 0,1 6-5 15,-1 7-9-15,2 3-6 0,-2 13-11 16,0-1-12-16,-2 4-10 0,0 2-7 16,2 0-9-16,-2 1-6 0,2 1-10 0,-2-2-6 15,4-1-9-15,-4-6-7 0,4 1-7 16,0-14-1-16,2-1-23 0,-2-2-29 16,4-6-39-16,-2-5-44 0,0-4-48 0,5-4-45 15,0 0-51-15,-1-8-36 0,3-1-566 16,-5-6 281-16,3-2 185 0</inkml:trace>
  <inkml:trace contextRef="#ctx0" brushRef="#br0" timeOffset="67194.7487">23061 10254 31 0,'-8'-19'139'0,"2"4"13"15,4 3 10-15,0 1-5 0,2 1-6 0,2 3-16 16,6-1-13-16,0 1-13 0,4 1-11 16,3-2-7-16,4 3-13 0,4-1-32 15,3 3-49-15,-3-3-81 0,-2 0-387 0,-4 0 160 16,-2-1 106-16</inkml:trace>
  <inkml:trace contextRef="#ctx0" brushRef="#br0" timeOffset="67328.8009">22616 9685 125 0,'-21'-16'212'16,"6"4"-21"-16,7 5-21 0,8 0-18 15,6 3-14-15,4 0-36 0,7 2-62 0,7 2-72 16,4 0-342-16,5 2 127 0,1 0 84 15</inkml:trace>
  <inkml:trace contextRef="#ctx0" brushRef="#br0" timeOffset="67544.211">23780 9456 94 0,'0'0'251'0,"-14"7"-6"16,0 4-8-16,-2 5-7 0,-5 9-9 0,-3 7-10 15,-2 8-17-15,-7 17-15 16,1 5-9-16,4 0-17 0,8 7-11 0,5 3-11 16,6-9-14-16,7-7-12 0,2 0-9 15,4-2-10-15,5-2-7 0,4-3-20 0,5-4-47 16,6-4-57-16,1-5-70 0,9-4-81 16,2-5-708-16,9-4 308 0,-1-8 202 15</inkml:trace>
  <inkml:trace contextRef="#ctx0" brushRef="#br0" timeOffset="67906.23">24502 10306 183 0,'0'-22'194'0,"-7"4"7"0,-3 1-5 0,-4 3-8 15,-2 3-11-15,0 3-9 0,-5 3-14 16,1 2-16-16,0 3-9 0,-2 4-12 16,1 4-12-16,-1 1-8 0,6 3-9 0,-2 1-9 15,10-1-6-15,2 1-9 0,6-2-4 16,6 0-8-16,2 1-5 0,8-1-4 15,0-6-5-15,8 3-4 0,1-2-4 0,1-3-3 16,1 2 0-16,1 0-4 0,-3-2-6 16,-2-1 0-16,-3 0-4 0,-4 2 0 15,1 1 1-15,-4 1-1 0,2 6-2 0,-7-1-2 16,0 2-1-16,-4 5 1 0,4 0-1 16,-6 6 2-16,0 1-1 0,-2 2-1 15,0 3 1-15,-4 0 12 0,-1 4 4 16,-2 2 6-16,-1 1-3 0,-2-2 5 0,-3-1 2 15,0-3 1-15,-2 0 1 0,-1-4-1 16,-6-3-2-16,-1-3-1 0,-2-3-7 0,-3-4-1 16,-1-2-2-16,-1-6-13 0,2-2-29 15,-1-5-33-15,1-5-49 0,1-3-48 16,3-1-66-16,-4-8-736 0,8-1 323 16,0-6 213-16</inkml:trace>
  <inkml:trace contextRef="#ctx0" brushRef="#br0" timeOffset="68119.9212">24745 9676 88 0,'37'-1'224'0,"-3"7"-2"0,-1 6-6 16,-1 2-14-16,6 11-10 0,15 15-8 16,-7 10-10-16,-1 4-11 0,-7 14-19 15,-8 4-11-15,-9 5-10 0,-9-1-11 16,-14-12-10-16,-12 10-8 0,-12-5-12 0,-14-6-6 15,-11-3-24-15,-6-8-39 0,-6-6-40 16,-1-4-46-16,7-2-59 0,10-13-61 0,9-7-546 16,8-2 252-16,5 0 165 0</inkml:trace>
  <inkml:trace contextRef="#ctx0" brushRef="#br0" timeOffset="71791.8235">6902 13596 25 0,'-4'-7'184'16,"0"-2"-8"-16,2 4-14 0,0 2-13 15,2 3-5-15,0 0-2 0,-14 19-5 16,8-1-1-16,-2 6-11 0,-5 7-6 0,-2 13-10 16,0 4-3-16,-6 15-10 0,4-8-6 15,3-6-10-15,0-3-5 0,2-1-9 16,4-10-6-16,6-4-4 0,2-3 2 0,6-3 3 15,6-5-9-15,8-4-2 0,7-7-7 16,9 2-2-16,12-10-6 0,14-2-4 16,27-5-8-16,0-5-21 0,-6 0-27 0,-6-2-36 15,-13 2-33-15,-13 3-21 0,-11 1-20 16,-3-1-5-16,-11 0-18 0,-2 0-17 16,-7 3-414-16,-7-1 201 0,-1-1 131 15</inkml:trace>
  <inkml:trace contextRef="#ctx0" brushRef="#br0" timeOffset="71980.2361">7486 13980 548 0,'-21'-19'3'15,"-2"5"24"-15,2 2 17 0,1 2 23 0,4 1 18 16,0 1 12-16,2 1 9 0,1 1-2 16,-2 2-2-16,3 4-7 0,1 2 1 15,-1 6 8-15,0 3 0 0,2 6-5 16,0 4-1-16,-1 6-1 0,2 5-4 0,-1 5-9 16,-1 8-5-16,5 4-7 0,-4 2-6 15,3 1-8-15,0 2-6 0,-1-3-2 0,2-3-15 16,2-5-21-16,0-6-34 0,0-1-45 15,2-7-48-15,-1-5-36 0,3-6-33 16,0-8-481-16,3-6 225 0,-3-4 149 16</inkml:trace>
  <inkml:trace contextRef="#ctx0" brushRef="#br0" timeOffset="72363.2129">6696 13127 77 0,'-54'6'166'0,"1"8"-2"16,-15 14-4-16,-4 11-5 16,-12 17-2-16,1 8-9 0,4 11 2 0,7 11-6 15,11 15-11-15,8 15-6 0,15 5-9 16,10 4-7-16,16 0-9 0,16-19-7 0,20 9-7 16,18-10-6-16,15-7-3 0,17-15-5 15,13-11-4-15,8-11-3 0,5-12-3 16,5-13-5-16,-10-22-9 0,9-7 2 0,4-18-5 15,25-11-3-15,-6-12-5 0,-8-16-1 16,-7-8-3-16,-14-13-1 0,-9-15-11 16,-18-9 2-16,-9-10-3 0,-13-2 1 0,-20-3-6 15,-16 14-8-15,-17-1 3 0,-22-13-5 16,-18 5 1-16,-19 13 0 0,-12 10-8 16,-9 14 4-16,-5 18 3 0,12 16 0 15,-3 13-2-15,-4 10-5 0,7 11 6 0,-12 9-6 16,3 8-8-16,3 7-10 0,9 2-22 15,11 5-19-15,20-1-27 0,17 1-30 16,12-1-37-16,12-3-52 0,6 0-546 16,8 3 257-16,10-2 169 0</inkml:trace>
  <inkml:trace contextRef="#ctx0" brushRef="#br0" timeOffset="72831.1183">10439 12775 14 0,'-4'-17'233'0,"0"6"-28"0,4 5-16 16,2 5-10-16,-2 1-3 0,8 18-1 16,0-1-4-16,8 10-8 0,4 10-4 0,13 17-9 15,0 6-12-15,3 5-9 0,4 0-10 16,-2-2-13-16,3 0-8 0,1 0-11 0,-4-6-7 16,-2-3-7-16,-7-13-4 0,-5-8-5 15,-5-8-4-15,-2-3 15 0,-2-3 29 0,-3-3 18 16,-1-8-9-16,-2-3-16 0,-3-5-7 15,-6 0-14-15,12-15-7 0,-7 0-6 16,1-9-7-16,-4-6-6 0,2-8-6 16,-1-3-6-16,3-14-6 0,-2 0-7 0,3-2-3 15,-3 1-4-15,2 4-1 0,0 0 1 16,-4 11-12-16,4 4-11 0,-3 6-17 0,0 3-24 16,1 3-29-16,0 4-11 0,-2 6-27 15,4 4-31-15,-2 3-37 0,0 4-39 16,3 2-30-16,-1 2-713 0,-6 0 328 15,9 8 216-15</inkml:trace>
  <inkml:trace contextRef="#ctx0" brushRef="#br0" timeOffset="73762.0718">10985 12508 83 0,'0'0'98'0,"-19"10"8"16,2 3 0-16,-8 8 0 0,-24 18 6 16,-6 7 2-16,-7 8 5 0,-16 14-1 0,-4 1-3 15,-7 6-10-15,-7-3-2 0,-3 0-6 16,-2-3-4-16,6-2-3 0,6-9-1 0,20-10-4 15,6-6-4-15,10-7-4 0,15-5-11 16,8-7-6-16,9-5-1 0,8-2-2 16,9-5-5-16,8-5-3 0,16 0-6 15,13-5-3-15,19-2-2 0,37-5-7 0,8-6-4 16,30-1-3-16,2-5-3 0,-3-1-2 16,1-3-1-16,-6 1-5 0,0-1 1 15,-24 4-1-15,-6-1-3 0,-4 4-1 0,-8-2 0 16,-23 5-1-16,-9 1 2 0,-9 3 1 15,-8 1-3-15,-3-1-4 0,-3 2-14 16,-8-1-18-16,-1 0-26 0,-2 1-30 0,-4-2-24 16,-5 3-39-16,0-4-27 0,-6 4-25 15,-2-4-416-15,0 2 210 0,-5-5 137 16</inkml:trace>
  <inkml:trace contextRef="#ctx0" brushRef="#br0" timeOffset="74039.2511">10680 12600 117 0,'-4'2'195'0,"4"-2"3"0,-4 16-3 0,4 2-2 16,2 4-10-16,2 5 1 0,2 9-4 16,3 12-6-16,4 4-7 0,1 24-9 15,4-1-7-15,0 4-16 0,2 1-4 0,-6 3-11 16,1 0-12-16,-2 0-8 0,-2 1-8 15,-1-1-6-15,-4 0-9 0,2-3-6 16,-1-1-8-16,-2-19-13 0,1-7-1 0,-4-2 0 16,0-8-5-16,2-5-8 0,-2-2-7 15,2-5-22-15,-1-5-29 0,-1-7-43 16,2 0-47-16,2-6-49 0,1-2-60 0,1-11-718 16,1-6 319-16,1-5 211 0</inkml:trace>
  <inkml:trace contextRef="#ctx0" brushRef="#br0" timeOffset="75212.0727">12712 12268 69 0,'0'0'169'15,"0"0"1"-15,0 25 0 0,2 0-5 16,1 10-7-16,1 17-4 0,-2 5-11 0,4 27-11 16,-4 2-12-16,3 3-11 0,-1-1-8 15,-2-3-11-15,0-1-9 0,0-15-6 0,-2-10-8 16,-2-6-6-16,0-3-7 0,-2-8-6 15,-1-6-3-15,-1-7-5 16,-2-6-3-16,-1-7-6 0,0-5-5 0,-1-5-6 16,0-3-4-16,-2-9 0 0,2-5-7 0,2-4-3 15,2-10-2-15,4-2 1 0,4-3-1 16,4-7 0-16,6 2-2 0,8-4-1 16,5 3-2-16,3 4 3 0,6 5-2 0,-7 8-2 15,5 4 2-15,2 3 0 0,-7 6 2 16,0 6 1-16,3 5 4 0,-3 2 0 15,5 6 1-15,-2 4 0 0,-1 0 0 0,5 6-1 16,0 0 2-16,3 0-3 0,1-4 1 16,-3-5 1-16,1-3 0 0,4-2 0 0,3-4-1 15,-7-5 0-15,6-5-1 0,1-2 0 16,1-6 2-16,1-7-2 0,-5 1 0 16,-2-6-2-16,-5-2-1 0,-1-3-2 15,-4 1 0-15,-5-4 7 0,-3 5 9 0,-6 2 13 16,-2 5 11-16,0 2 2 0,-4 5-2 15,-2 5 1-15,-2 6-5 0,-1 3-8 16,-3 0-2-16,0 17-1 0,2 2-1 0,-2 5 1 16,2 7-1-16,0 8 2 0,0 6 4 15,0 8 1-15,2 4-1 0,-2 2-3 16,0 2 1-16,-2 0-6 0,0 2 2 0,-2 17-4 16,0-16 1-16,-4-8-1 0,0-3-3 15,-5-3 3-15,1-6 6 0,-1-9 1 16,-4-2-4-16,-1-5 0 0,-4-8-1 0,3-7-3 15,-2-7-4-15,4-6-4 0,-1-6-8 16,0-7-6-16,4-4-17 0,6-8-10 16,1-6-19-16,5-9-19 0,7-11-23 0,9-22-21 15,4-4-12-15,9-4-8 0,3 1 6 16,2 4 11-16,2 2 11 0,2 5 9 16,0 7 10-16,0 2 8 0,-6 19 9 0,-4 4 15 15,-3 6 10-15,-6 7 11 0,-2 9 23 16,-5 4 20-16,0 6 15 0,-2 5 13 15,-2 6 6-15,0 4 9 0,-1 5 6 0,-3 4 6 16,-1 5 3-16,-1 7-2 0,-2 2-3 16,2 1-5-16,-4 4-3 0,0-5-7 15,-3-3-4-15,5 1 0 0,-4-3 4 0,1-5 8 16,-1-2 7-16,2-4 21 0,-2-4-6 16,-2-7-10-16,2-4 0 0,-4-4-9 15,-2-7-15-15,4-6-2 0,-2-9-7 16,6-2-2-16,2-8-7 0,4-10-5 0,4-7 0 15,10-17-6-15,4 0-3 0,8 7-5 16,0 8 0-16,-1 11-4 0,-1 10 1 0,0 8-3 16,-1 5 0-16,1 4-2 0,-3 8 1 15,-4 3-4-15,-2 6 6 0,-1 1 0 16,-4 7 2-16,-6 1 5 0,-4 2-3 16,-4 5-8-16,-6 1-2 0,-4 5-14 0,-8 2-27 15,-4 0-32-15,-6 3-37 0,-5-1-32 16,3-1-40-16,6-6-23 0,5-3-33 0,3-5-673 15,2-6 311-15,10-1 204 0</inkml:trace>
  <inkml:trace contextRef="#ctx0" brushRef="#br0" timeOffset="75468.6271">14602 12904 108 0,'28'-10'153'0,"-5"1"-11"0,1-3-6 0,-2 1-3 16,0-2-6-16,-3 0-5 0,4-7-8 15,-4 0-5-15,-1 1-4 0,-6 0 0 16,0 0-6-16,-5-2-5 0,-3 3 1 0,-1 1-5 16,-6 4-11-16,-4 1-2 0,-3 5-5 15,-2 1-6-15,-4 6-3 0,0 4-7 16,-1 4-3-16,0 5-7 0,2 4-2 16,5 0-3-16,4 6-6 0,4-3-4 0,6 5 0 15,8 6-4-15,9-2-2 0,9 3-5 16,6-2-23-16,17 7-38 0,3-4-52 0,-2-11-72 15,-5-6-582-15,1-7 254 16,3-4 167-16</inkml:trace>
  <inkml:trace contextRef="#ctx0" brushRef="#br0" timeOffset="75996.5477">16416 12678 119 0,'0'15'134'0,"0"-2"-6"0,4 2-17 0,3-2-17 16,2 0-2-16,-1-1-8 0,2 0-17 15,1-5 2-15,0-2-16 0,-1-2-4 16,3-5-4-16,-5-1-2 0,1-3-4 16,-5-4 2-16,-4-2 8 0,-2-4 11 0,-2-2 7 15,-7-1 1-15,-2-2 3 0,1 2 2 16,-1 0-2-16,2 0-3 0,3 2-3 15,6 2-8-15,4 0-5 0,4-1-5 16,12 1-6-16,7-1-10 0,7 0-17 0,10-3-7 16,2-1-8-16,19-8-8 0,2-1 2 15,0-4-1-15,-1-6-1 0,-3-1 3 0,-9-2 1 16,-7-2 8-16,-13 7 10 0,-13 3 11 16,-8 8 17-16,-11 2 8 0,-5 3 4 15,-6-1 12-15,-5 7 7 0,-4 4 6 16,2 3-2-16,-1 6-4 0,-1 6-1 0,6 6 2 15,-2 5-2-15,2 8-3 0,4 5-1 16,1 7-2-16,3 7-4 0,3 11-5 0,3 4-2 16,3 23-3-16,1 2-9 0,0-1 1 15,1 2-4-15,-3-3-4 0,0-10-2 16,-6-9 1-16,-1-4-1 0,-6 17 4 16,-1-13 3-16,-3-14 3 0,-2-4 1 0,-6-3 4 15,-3-4 6-15,-3-5-4 0,-3-5-7 16,0-6-4-16,-2-7-6 0,-1-4 1 0,1-5-7 15,0-4-5-15,2-4-24 0,0-5-39 16,0-6-61-16,5-4-83 0,8-8-88 16,4-4-855-16,4-7 383 0,7-4 254 15</inkml:trace>
  <inkml:trace contextRef="#ctx0" brushRef="#br0" timeOffset="76612.86">18728 12547 112 0,'6'-19'181'0,"-4"3"-11"0,-6-2-7 0,-2 3-18 16,-7 0-7-16,-2 0-10 0,-3 2-14 16,-10-2-12-16,-2 3-11 0,-4-1-9 0,0 6-8 15,4 2-5-15,-2 4-7 0,1 2-6 16,1 5-4-16,5 4-8 0,4 1-2 15,1 2-8-15,8 4 3 0,6-1-6 0,4-1-6 16,6 0 2-16,6 0-3 0,8 1-5 16,7-7 0-16,2-2-4 0,5-2-1 15,2-4-1-15,2-5-2 0,4 1-2 16,-2-5 0-16,0-2-3 0,-3 1 0 0,-2 0-2 16,-7 1 2-16,-4 0 7 0,2 3 6 15,-7 1-4-15,0 2 3 0,-4 4 9 0,-3 4 1 16,1 7 5-16,0 6 1 0,1 10-1 15,-2 4 2-15,2 10 2 0,-2 4 1 16,0 6-7-16,1 22-2 0,2-1 1 16,-5 1-5-16,1-12 0 0,-7-10-2 0,-2-8-1 15,-4-4-1-15,-3 1 1 0,-4-9 13 16,-6 0 14-16,-3-6 5 0,-8-5 1 16,-4-4-3-16,-6-7-4 0,0-7-8 15,-4-6-3-15,0-8-4 0,-1-5-6 0,5-7-5 16,8-5-15-16,9-1-26 0,10-8-32 15,9-3-41-15,13-7-37 0,20-15-37 0,18 2-30 16,21-9-22-16,9 8-558 0,6 5 264 16,-14 16 174-16</inkml:trace>
  <inkml:trace contextRef="#ctx0" brushRef="#br0" timeOffset="77457.1183">19502 12540 836 0,'53'-19'1'0,"-9"2"31"0,-7 2 34 16,-7-1 22-16,-10 3 12 0,-4 0 9 15,-6 0 0-15,-6 0-11 0,-6 1 2 0,-6-1-1 16,-2 4-7-16,-10-3-6 0,-1 3-6 15,-3 5-9-15,2 0-7 0,-2 5-7 16,-2 4-4-16,1 2-6 0,-1 5-2 16,6-1-5-16,0 3-2 0,4-1-3 0,5-2-3 15,5 2-5-15,2-3-3 0,4 1-1 16,2-1-3-16,2-3-1 0,4-1-4 0,3-1 0 16,1-2-2-16,4-2-3 0,0-1 0 15,-1 0-2-15,0 2 1 0,-5-2-2 16,3 0-3-16,-2 0-1 0,0 2-2 15,-3 2 0-15,0 0 0 0,0 1 2 0,0 3-4 16,0 3 3-16,0 1-1 0,0 0 2 16,7 2 1-16,-2-3 0 0,4 2-1 0,3-4 0 15,2 0 0-15,0-7 1 0,7 0-1 16,3-5-1-16,6-3 3 0,0-3 6 16,7-5 12-16,-1-6 4 0,-1-2 1 15,14-12-2-15,-7-3-3 0,-1-4-4 0,-5-4 0 16,-1-5-5-16,-5-6-1 0,-4-3-2 15,-2 2-3-15,-9 6-1 0,-9 9-1 0,-2 6 2 16,-4 1-1-16,-4 6-1 0,-2 8-1 16,-4 3 0-16,-4 3 0 0,-3 5-1 15,-4 8 2-15,-1 4-1 0,-5 8 2 16,-5 6-2-16,4 9 1 0,-2 6 1 0,5-1 0 16,4 3-2-16,7 3 2 0,4 0-2 15,6 3 3-15,7-4-1 0,6 7-1 16,1-4 1-16,8-3-1 0,2-8 2 0,-3-3-1 15,3-2-1-15,1-7-1 0,1-2 0 16,-5-6-2-16,4-3 1 0,-1-4-1 16,0-2-1-16,-1-1-1 0,-3-6 1 0,-4 2 0 15,0-2-2-15,-1-3-1 0,-7 5 2 16,-3-4 0-16,-4 4-2 0,-5 1 1 16,-2 3-2-16,2 3 0 0,0 0 2 15,0 0 0-15,-28 15 0 0,17-2 0 0,3 3 2 16,-1-1-2-16,5 4 4 0,-1 2-1 15,5-2 1-15,2 2-1 0,3-4 6 0,3 4 14 16,5-4 4-16,4-2 3 0,7-2-1 16,0-4-8-16,4-4 0 0,4-2-3 15,-1-6-3-15,-1 0 2 0,2-2-4 0,1-4 0 16,0-2-3-16,-6 0 0 0,-2 3-3 16,-1-3 0-16,-1 2-2 0,-2 0 1 15,-2 1-2-15,-1 4-2 0,0-1 1 16,2 1-2-16,-2 4 1 0,3 2 4 0,5 4-3 15,-2 1 10-15,-4 3-9 0,2 1 3 16,-3 3 5-16,-5-1 2 0,0 1-3 0,-4 1 3 16,-4 1 1-16,-2 1-2 0,-4-1-2 15,-4-1 1-15,0 2-1 0,-2 0-2 16,-4-3-2-16,-2 3 0 0,0-6-2 16,-3 2-5-16,0-3-15 0,-2-2-21 15,1-2-29-15,-4-3-43 0,-1-3-48 0,-2 0-56 16,-2-3-46-16,-9-8-651 0,2-5 309 0,-9-3 204 15</inkml:trace>
  <inkml:trace contextRef="#ctx0" brushRef="#br0" timeOffset="77571.9524">20671 11900 108 0,'51'-6'97'0,"6"5"-23"0,4 1-64 16,7 1-109-16,29 1 34 0,5 2 22 0</inkml:trace>
  <inkml:trace contextRef="#ctx0" brushRef="#br0" timeOffset="77696.6318">22140 12098 191 0,'12'-1'278'16,"-6"-2"-22"-16,2 0-25 0,-4-1-18 16,-4 4-22-16,8-4-18 0,-8 4-38 0,6-5-65 15,-6 5-76-15,7-2-103 16,-7 2-443-16,0 0 187 0,0 0 124 0</inkml:trace>
  <inkml:trace contextRef="#ctx0" brushRef="#br0" timeOffset="78729.7559">10405 14512 12 0,'-6'2'226'0,"2"9"19"0,1 3-8 16,6 6 1-16,1 14-9 0,8 12 0 0,10 23-4 15,3 9-10-15,11 23-22 0,4 5-21 16,0 8-7-16,3 0-21 0,-1 2-3 16,-2-5-19-16,1-9-22 0,-3-11-2 15,-9-16-14-15,-3-12-6 0,-6-15-5 0,-2-8 5 16,-6-12-7-16,-1-5 23 0,-1 2 16 15,-1-12 1-15,-2-9-13 0,-1-4-10 0,-6 0-8 16,12-25-9-16,-6-8-9 0,6-13-7 16,-6-11-7-16,8-26 5 0,8-28-6 15,-1 1-2-15,0-2-11 0,6 3-3 16,-5 23-4-16,1 5-3 0,-4 8-2 0,2 7-1 16,-6 12-2-16,-2 12-2 0,-3 11-2 15,-3 4-10-15,1 2-21 0,0 1-34 16,-1 7-41-16,0 0-42 0,-3 4-41 0,4-1-28 15,2 3-47-15,2 5-44 0,-4 2-36 16,2 4-697-16,-4 0 349 0,-6 0 230 16</inkml:trace>
  <inkml:trace contextRef="#ctx0" brushRef="#br0" timeOffset="78901.0588">10558 15191 199 0,'-22'5'253'15,"10"-5"-23"-15,3-3-27 0,9 3-16 0,0 0-19 16,19-12-20-16,1 3-14 0,7 2-14 16,7 0-21-16,4-4-30 0,4 2-42 15,1 2-45-15,3 1-50 0,-1 4-58 16,-1-3-427-16,5 3 188 0,-5 2 124 0</inkml:trace>
  <inkml:trace contextRef="#ctx0" brushRef="#br0" timeOffset="79397.6602">12075 15362 169 0,'0'-25'228'0,"-2"4"-12"0,-2-2-12 15,-4 6-16-15,-6 3-8 0,-2 1-13 0,-6 1-15 16,-1 9-10-16,-7-4-16 0,1 7-8 15,-3 0-12-15,2 3-11 0,1 3-7 16,-1 1-9-16,7 5-7 0,0-2-9 0,3 1-4 16,6 2-6-16,3 0-8 0,5 1-2 15,6-4-5-15,2 1-4 0,2-4-5 16,7 3 1-16,1-2-3 0,2-2-4 0,2 1-4 16,-1-1-3-16,4-1 0 0,-2 3 0 15,4 0-3-15,-2 2 1 0,3 7 5 16,-2 2 6-16,2 4 0 0,-1 5 3 0,3 6 0 15,-4 4 0-15,1 3-2 0,-1 8 1 16,-2-8-2-16,0 7-1 0,-2 0-1 16,2 0-3-16,-6 1-2 0,-1-1-1 15,-3-1 5-15,-4-6-7 0,-4 1 2 0,-4-7 1 16,-4 2 4-16,-5-5 3 0,-4-1-2 16,-6-8 5-16,-3 0 1 0,-3-4 1 15,-1-11-5-15,0-3 2 0,-1-5-1 16,-1-6-2-16,2-7-1 0,3-8-6 0,1-7-1 15,8 0-9-15,4-6-1 0,6 0 1 16,6-7-7-16,6 6 3 0,4-7-7 0,8 1-22 16,5 0-22-16,13-13-36 0,-2 10-52 15,-1 10-56-15,11-12-57 0,-6 7-728 16,-2 8 332-16,-2-2 220 0</inkml:trace>
  <inkml:trace contextRef="#ctx0" brushRef="#br0" timeOffset="80536.0346">14353 14190 146 0,'-26'-10'156'16,"0"2"-11"-16,2 5-6 0,-4 5-7 15,-4 4-3-15,-10 11-2 0,-16 16 1 0,-3 10 3 16,-17 20 3-16,3 9-1 0,0 10 1 16,3 6-10-16,4 7-7 0,6 4-12 15,14 4-4-15,12-3-10 0,15-13-10 16,13-8-7-16,12-1-4 0,12-3-9 0,12-8-5 15,5-10-8-15,10-7-4 0,-3-16-3 16,-2-13-4-16,1-8-4 0,-1-7-1 16,-2-6-4-16,6-6-4 0,-4-5-4 0,2-6-3 15,0-6-1-15,7-19 1 0,-11 7-5 16,-6 1 4-16,-3 0-6 0,-1-1-1 16,-5 1-4-16,-2 6 1 0,-5 3 0 15,2 3-2-15,-6 8-1 0,1 0 0 0,-5 7-2 16,2 3 3-16,1 4-2 0,-3 8 2 15,5 2 0-15,-3 4 0 16,2 9 0-16,8 4 3 0,-4-1-2 0,6 3 1 0,-3 0-5 16,6 5-21-16,0-7-30 0,1-3-45 15,1-2-41-15,5-1-28 0,2-8-16 16,3 0-15-16,3-8-13 0,-2-2-452 0,7-9 225 16,-1 1 148-16</inkml:trace>
  <inkml:trace contextRef="#ctx0" brushRef="#br0" timeOffset="81221.5021">15049 15320 742 0,'34'-29'-20'0,"-8"3"21"0,-6 2 28 15,-2 4 11-15,-8 1 21 0,-2 0 18 0,-3 4 5 16,-3 1-5-16,-4 4 5 0,-5-1-9 16,-3 1-1-16,-3 5-2 0,-4 3-8 0,1 0-3 15,-4 6-4-15,1 3-6 16,-2 5-7-16,2 1-2 0,1 5-1 0,4-2-6 16,2 4-3-16,1 3-5 0,2-9-2 15,5 3 2-15,6-4-8 0,-2-1-2 0,4 0 0 16,3-5-2-16,1-1-1 0,5-2-1 15,-1-4-5-15,4-2-4 0,-2 0-3 16,-1-4-2-16,2 3 2 0,-2-3 2 16,-3 2-5-16,0 1 2 0,2-1 2 0,-4 4-5 15,0 0-2-15,-2-3 7 0,-6 3-2 16,13 4-3-16,-4 2 0 0,-3-2 3 16,2 2 1-16,1-3 1 0,1 3-2 15,6-2 5-15,-4 0-9 0,8-4 4 0,-4-4 2 16,5-1 0-16,1-5 9 0,2-1 3 15,2-7 14-15,2-2 3 0,1-7 10 0,-1-6 4 16,0 3 3-16,-1-8 0 0,5-14-6 16,-9 0 0-16,-4 7-4 0,2-19-1 15,-8 9-6-15,-2 5 1 0,-5 0 3 16,-2 10 2-16,-4 2 7 0,0 7 3 16,-2 4 0-16,0 7-3 0,-6 4-6 0,1 11-1 15,-2 2-5-15,-3 11 2 0,1 5-4 16,-1 9 1-16,-2 12-5 0,2 6 5 15,2 6-5-15,1 5-3 0,5-1 0 0,4-3 0 16,4 1-2-16,5 1-4 0,5 0 2 16,4-6-3-16,0-5 2 0,8-4-4 15,-1-10 3-15,3-4-3 0,1-4-1 0,1-5-3 16,0-5 1-16,-1-6 1 0,3 0-7 16,0-9 1-16,2-4-1 0,-3-2 0 15,1 0-4-15,-4-4 0 0,-5-4 0 0,-2 6 1 16,-2-7-2-16,-7 3 0 0,-4 5 3 15,-4 1-4-15,-4 3 3 0,-4 1 0 16,-4 8 1-16,0-3-1 0,-4 6 3 0,-1 6 4 16,0-2-1-16,2 6 1 0,3 4 18 15,0 2 2-15,2 0 0 0,2 5-2 16,0-3-1-16,8 6-1 0,0-7-1 16,4 4-2-16,4 1 0 0,3-4-4 0,5 0-4 15,0-5-3-15,4-1-20 0,-1-3-37 16,3-2-43-16,-6-7-44 0,4 0-43 15,0-3-29-15,-4-3-38 0,1-4-686 0,-3-3 315 16,-6-2 209-16</inkml:trace>
  <inkml:trace contextRef="#ctx0" brushRef="#br0" timeOffset="81370.8624">15640 14712 102 0,'-18'-8'198'0,"10"3"-18"16,8-1-19-16,8-1-18 0,10 4-14 15,9-3-14-15,11 3-18 0,17-1-22 16,9-4-38-16,27 5-53 0,2-4-60 0,-4-2-314 16,2 0 133-16,-11-3 87 0</inkml:trace>
  <inkml:trace contextRef="#ctx0" brushRef="#br0" timeOffset="81570.5382">16903 14243 94 0,'-29'8'232'0,"1"5"-3"0,2 8-14 0,5 2-11 16,-2 12-13-16,2 2-8 0,5 10-12 15,0 0-14-15,6 4-13 0,1 1-11 16,7 0-16-16,2-7-11 0,7 8-8 0,3-1-9 16,10 15-15-16,0-20-33 0,4-7-57 15,18 6-81-15,-4-16-85 0,4-9-561 0,0-5 253 16,-3-7 167-16</inkml:trace>
  <inkml:trace contextRef="#ctx0" brushRef="#br0" timeOffset="82209.8867">17759 14624 116 0,'-2'-20'227'15,"-5"-1"-17"-15,0 2-12 0,-5 3-16 16,-3-1-11-16,-9 2-15 0,-2 3-13 0,-8 1-9 16,-3 9-15-16,-1 2-10 0,0 0-10 15,-2 10-6-15,2 1-10 0,4 6-8 16,4 2-2-16,4 4-11 0,10 2-4 0,6-3-6 15,7 0-5-15,6-3-5 0,7 5-4 16,10-3-5-16,0-3-4 0,6-1-1 16,3-4-4-16,-3-6-2 0,4-1-4 15,-3-2 2-15,3-4-6 0,-4-3 1 0,2 1-4 16,-6 0 4-16,-3-2-3 0,-1 0 15 16,0 2 8-16,-4 2-3 0,-1-6-3 15,0 8 0-15,-5 2 0 0,1 2 2 16,-1 5 0-16,-2 3 3 0,3 7 14 0,0 4 6 15,1 3 6-15,3 8 0 0,0 9-6 16,-1 5 1-16,5 20 1 0,-4-12-4 0,-2-5-3 16,-3 5-5-16,-2-3 2 0,-4-4-6 15,-4 2-3-15,-4 1-3 0,-4-8 6 16,-8-1-7-16,-1-5-1 0,-6-2-5 16,-9-6-2-16,-4-5-3 0,-4-6-7 0,-5-8-36 15,1-7-41-15,-3-6-54 0,-7-10-66 16,6-4-61-16,5-9-75 0,9-7-684 15,-6-20 341-15,7-8 224 0</inkml:trace>
  <inkml:trace contextRef="#ctx0" brushRef="#br0" timeOffset="82455.7407">17985 14064 200 0,'42'21'219'15,"-1"10"-14"-15,9 11-16 0,-1 8-12 16,-1 8-15-16,-1 7-9 0,-7 6-8 16,-6-1-9-16,-7 4-11 0,-7 1-9 0,-14-13-9 15,-4-4-7-15,-8-3-5 0,-11 14-8 16,-4-3-6-16,-5-7-9 0,-5-6-7 16,1-7-8-16,4-12-6 0,1-5-3 0,4-2-17 15,2-7-32-15,4-3-54 0,4 1-78 16,5-12-86-16,4 2-534 0,2-8 256 15,0 0 169-15</inkml:trace>
  <inkml:trace contextRef="#ctx0" brushRef="#br0" timeOffset="83048.0398">19147 15101 95 0,'0'0'210'16,"0"0"-11"-16,-7 1-2 0,7-1-2 16,0 0-4-16,-4 5-4 0,4-5-11 0,0 0-16 15,0 0-15-15,0 0-15 0,-2-14-9 16,2 10-13-16,2-6-10 0,2-1-3 15,1-2-2-15,1-1-4 0,0-6-8 0,5-8-5 16,4 0-7-16,1-15-5 0,2-3-10 16,9-21-6-16,1-7-5 0,0-6-7 15,7-19-4-15,1 0-5 0,-4-5-4 16,-4 28-1-16,-1 2 0 0,-3 6-5 0,-8 16-1 16,-1 10 3-16,-2 10 0 0,-3 1-3 15,-1 9 2-15,1 3-2 0,-3 9 3 16,1 5 2-16,1 8 5 0,-1 7 3 0,4 8-5 15,-2 9 9-15,2 9 4 0,-2 12 1 16,8 23-2-16,-6 2-1 0,1 2-3 16,-3 1-2-16,4 1-1 0,-6-5-3 0,2-14 0 15,-2-2-3-15,-1-4-2 0,2-1 6 16,-3-1-5-16,0-10-1 0,1 2-2 16,-1-6 2-16,0-2-5 0,-2-5 6 0,0-2-9 15,1-2-2-15,-3-9-1 0,3 3-2 16,-3-3 2-16,2 1 1 0,-2-4-2 15,0-3 0-15,0 1 3 0,0-3-3 16,0-1 3-16,0 3-5 0,-2-1-2 0,2-5 2 16,-2 2 3-16,2-1-9 0,0 1-4 15,0 0-18-15,1-2-16 0,-3-4-35 0,2 4-42 16,-2-4-47-16,0 0-42 0,0 0-41 16,0 0-49-16,0 0-672 0,0-14 328 15,0 3 217-15</inkml:trace>
  <inkml:trace contextRef="#ctx0" brushRef="#br0" timeOffset="83715.6986">20453 13895 178 0,'0'0'220'15,"-8"17"-6"-15,3-2-9 0,-4 5-10 16,5 7-3-16,-2 10-11 0,-2 1-14 0,0 8-10 16,0 3-9-16,0 3-11 0,2 1-9 15,0-1-15-15,-1-1-8 0,3 0-3 16,-2-2-1-16,2-6-4 0,-1-3-15 0,-1 0 1 16,1 0-1-16,-1-6-4 0,2-7-10 15,-2 1 2-15,2-3-12 0,0-2 1 16,0-6-16-16,-2 0 2 0,2 1-3 0,2-6-2 15,0 1-6-15,-2-1-3 0,4-4-4 16,-2 2-6-16,2-4 2 0,2-3-6 16,-2-3-6-16,0 0-3 0,20-6-3 0,-8-2-14 15,5-5-7-15,4-4-11 0,2-3-8 16,3-5 0-16,3-6 1 0,-1 1 3 16,0-1 3-16,-8 6 2 0,2-3 2 15,-6 5 4-15,-1 5 4 0,-4 0 2 0,-4 2-1 16,-5 5 5-16,-4 2-1 0,-5 3 7 15,-4 4 2-15,-4 4 4 0,-1 2 6 16,-2 3 5-16,0 2 0 0,0 7 2 0,4-2 1 16,-1 2 5-16,5 3 2 0,5 2 2 15,3-5-3-15,4 3 0 0,5 2 1 16,3 2 0-16,3-6-3 0,8 4 2 0,0-2-6 16,5-1-5-16,-1-2 2 0,3-1 3 15,0-1-1-15,-4-5-7 0,4 1 3 16,-3-1-2-16,1 1 0 0,-3-6-4 0,-4 2 4 15,0-1-1-15,-2 1-5 0,-2-4 2 16,-3 3-2-16,2-2 4 0,-4 0-7 16,3-1 6-16,-5 4-1 0,0-6 0 0,1 2-1 15,-2 0-2-15,-1-1-1 0,0 1-1 16,0 0 2-16,-2 2-3 0,-4-4-1 16,12 0-7-16,-12 0-5 0,8 4-9 15,-8-4-18-15,6 2-16 0,-6-2-35 0,0 0-33 16,0 0-32-16,0 0-35 0,0 0-50 15,13-6-675-15,-9 2 312 0,-2 0 205 0</inkml:trace>
  <inkml:trace contextRef="#ctx0" brushRef="#br0" timeOffset="86634.8838">22132 14754 27 0,'0'0'63'0,"0"0"-6"16,-5-2-1-16,5 2 6 0,0 0-10 16,0 0-1-16,0 0-3 0,0 0 1 15,0 0 1-15,0 0-2 0,0 0-10 16,0 0 3-16,0 0-4 0,0 0 2 0,0 0-7 16,0 0-1-16,0 0 1 0,0 0-5 15,0 0-4-15,0 0 0 0,0 0 2 16,0 0-4-16,0 0-7 0,0 0 1 0,0 0 0 15,0 0 5-15,0 0-9 0,0 0 1 16,0 0-4-16,0 0-3 0,0 0 5 16,0 0-5-16,0 0 2 0,0 0-3 15,0 0 0-15,0 0 0 0,0 0 0 0,0 0 1 16,0 0 3-16,0 0-4 0,0 0-2 16,0 0-2-16,0 0 2 0,0 0-3 15,0 0-1-15,0 0-3 0,0 0 3 0,0 0 0 16,0 0-5-16,0 0-7 0,0 0 8 15,0 0-5-15,0 0 1 0,0 0 2 16,0 0 4-16,0 0-3 0,0 0 0 0,0 0 3 16,0 0-4-16,0 0 3 0,0 0 4 15,0 0-5-15,0 0 3 0,0 0 2 16,0 0-5-16,0 0 1 0,0 0 3 16,0 0 1-16,0 0-2 0,0 0 4 0,0 0-4 15,0 0 4-15,0 0-5 0,0 0 4 16,0 0-3-16,0 0 4 0,0 0-4 15,0 0 1-15,0 0 2 0,0 0 1 0,0 0-4 16,0 0 5-16,0 0-4 0,0 0 2 16,0 0-2-16,0 0 0 0,-7-4 2 15,7 4 0-15,0 0 5 0,0 0-7 16,0 0 3-16,0 0-1 0,0 0 1 0,0 0-1 16,0 0-2-16,0 0 2 0,0 0 1 15,0 0-1-15,0 0-2 0,0 0 2 16,0 0 3-16,0 0-4 0,0 0 0 0,0 0 0 15,0 0 5-15,0 0-2 16,0 0-5-16,0 0 3 0,0 0 0 0,0 0-2 16,0 0 4-16,0 0-4 0,0 0 3 15,0 0-1-15,0 0-1 0,0 0 1 0,0 0 0 16,0 0-3-16,0 0 3 0,0 0-2 16,0 0 2-16,0 0-2 0,0 0 3 15,0 0-1-15,0 0 3 0,0 0-1 16,0 0-4-16,0 0 2 0,0 0-1 0,0 0-4 15,0 0-3-15,0 0-7 0,0 0-2 16,0 0-4-16,0 0-9 0,0 0-8 0,0 0-13 16,0 0-18-16,0 0-165 15,0 0 79-15,0 0 53 0</inkml:trace>
  <inkml:trace contextRef="#ctx0" brushRef="#br0" timeOffset="87181.9841">22085 14796 75 0,'-9'-3'192'0,"3"3"-6"15,-1-3-7-15,7 3-12 0,-10-1-8 16,10 1-15-16,0 0-14 0,-2-10-14 15,2 10-8-15,14-10-9 0,2 3-12 0,1 1-6 16,5-4-10-16,2 3-5 0,4-1-7 16,-1 0-6-16,3 3-6 0,-2-5-3 15,-1 6-6-15,-4-5-6 0,0 5-9 16,-5-1-16-16,-4 2-18 0,-1-3-26 0,-5 6-44 16,1 3-35-16,-9-3-44 0,0 6-438 15,0-6 203-15,-15 11 134 0</inkml:trace>
  <inkml:trace contextRef="#ctx0" brushRef="#br0" timeOffset="87383.2261">21708 15065 115 0,'0'0'226'0,"0"0"-13"16,36-3-11-16,-8 0-9 0,5 2-16 15,9-8-14-15,12 1-11 0,1-3-10 16,23-3-16-16,4 0-11 0,-14 3-13 0,-9 3-10 15,-3 0-10-15,-1 1-5 0,-11-2-21 16,-3 2-22-16,-5 1-29 0,-9 1-42 0,1-3-60 16,-6 0-38-16,-4 1-35 0,-4-1-454 15,-3-3 212-15,-5-2 141 0</inkml:trace>
  <inkml:trace contextRef="#ctx0" brushRef="#br0" timeOffset="87626.8649">22532 14089 150 0,'-2'-13'217'0,"4"1"-25"16,8 3-18-16,6 1-17 0,10 0-13 15,10-1-17-15,15 0-12 0,8 3-14 16,26-1-10-16,2-4-6 0,-1 8-10 15,-13-1-10-15,-10 3-15 0,-5-2-21 0,-10 1-37 16,-5 2-44-16,-10 0-22 0,-1 2-17 16,-11-2-30-16,-4 4-364 0,-7-4 165 0,-6 1 108 15</inkml:trace>
  <inkml:trace contextRef="#ctx0" brushRef="#br0" timeOffset="87824.9217">23196 14030 117 0,'-24'4'44'0,"6"2"9"0,1 3 15 0,2 1 7 16,2 1 10-16,3 6 5 0,1 2 11 15,-2 4 0-15,5 4 7 0,0 1 4 16,2 3-6-16,2 5 0 0,0 4-5 16,0 0-9-16,2 1-10 0,0 2-6 0,2-1-9 15,-2-2-4-15,0 2-7 0,2-4-4 16,-2 0-17-16,4-4-20 0,0-6-31 16,2-1-33-16,3-4-27 0,2-2-17 15,1-4-11-15,7-5-10 0,1-3-9 0,-2-5 15 16,4-4 0-16,-1-1 9 0,4-5-213 15</inkml:trace>
  <inkml:trace contextRef="#ctx0" brushRef="#br0" timeOffset="88204.1959">23323 14741 668 0,'31'-21'-63'0,"-7"2"11"16,-3 1 29-16,-4 1 25 0,-4 6 22 16,-3 2 15-16,1-1 5 0,-2 4 2 15,-3 5 0-15,-2 1 12 0,-4 0 7 0,0 0 3 16,12 12 1-16,-5-1-2 0,0 2 6 16,3-1-6-16,3 4 0 0,1-1 4 15,6 0 1-15,-2-3-4 0,6 1 2 16,-1-3-5-16,5-4-1 0,-2-4-9 0,3-2-3 15,3-1-1-15,-2-6-9 0,1-3 4 16,-1-3 2-16,-3-2 3 0,-2-4 2 16,-1 1 2-16,-5 0 7 0,-2 2 9 15,-4 1 6-15,-3 3 4 0,-2 1-1 16,-2 4-9-16,0 2-8 0,-4 5-4 0,-2 0-7 16,0 0 2-16,-8 30 1 0,4-13 13 15,2 9 3-15,0 6 2 0,2 7-7 0,-2 4-1 16,4 12-1-16,-2 1-7 0,2-1-7 15,2 4 0-15,-2-2-6 0,0 0-4 16,2 1-2-16,-4-4-1 0,-4-2 2 0,-4-4 2 16,2-1 2-16,-6-4-6 0,-6-5-2 15,1-6-3-15,-3-6-8 0,-4-2 0 16,-6-6-1-16,-1-6-6 0,1-5-12 0,0-5-21 16,-1-4-25-16,3-5-37 0,-2-7-42 15,5-8-43-15,8-3-38 0,7-9-42 16,7-7-41-16,8-9-651 0,12-18 317 0,6-3 211 15</inkml:trace>
  <inkml:trace contextRef="#ctx0" brushRef="#br0" timeOffset="88553.1749">24242 14537 173 0,'4'9'187'0,"-4"4"4"0,-2 5-4 15,2 1-1-15,0 1-6 0,-2 10-8 16,-1-2-9-16,1 5-10 0,0 3-13 0,0 0-12 15,0-4-13-15,-2 4-10 0,2-4-10 16,0-7-9-16,-3 2-7 0,3-6 4 0,0-4 10 16,-2 0 21-16,2-7-6 0,-2-2-15 15,0-4-6-15,4-4-14 0,0 0-3 16,-14-20-7-16,12 4-15 0,4-4-3 16,2-5-4-16,8-5-5 0,0-5-5 0,5 3-7 15,4-5 0-15,2 6-6 0,3 8 0 16,-1 2-2-16,5 2-2 0,-6 7-7 15,0 2 7-15,-4 7-4 0,-1 3-2 0,0 2 4 16,-6 5 2-16,-1-3 0 16,-6 6-2-16,-2 1-3 0,-6 3-1 0,-4 3-1 15,-6-4-3-15,-6 4 2 0,0 0-13 0,-5 5-22 16,-5-8-29-16,2 0-42 0,3-1-39 16,4 0-49-16,2-5-60 0,5-2-703 15,2-2 324-15,2-1 213 0</inkml:trace>
  <inkml:trace contextRef="#ctx0" brushRef="#br0" timeOffset="88857.5303">24675 14804 22 0,'28'-7'168'0,"-4"-1"-7"0,-1 2-9 15,-2-5-11-15,-2 3-6 0,2-4-5 0,-2 1-9 16,-2-3-7-16,2-1-8 0,-6 0-1 15,1 1-3-15,-2-3-1 0,-6 5-2 0,0-2-2 16,-2 4-9-16,-4 1-7 0,-2 3-8 16,-2 0-4-16,-4 2-3 0,8 4-3 15,-24 10-1-15,12-4-9 0,-2 3-3 16,6 4-3-16,0 3-5 0,1 1-3 0,3 0 0 16,4 2-3-16,4 0-1 0,3 2-5 15,3-1-1-15,5 1-5 0,0-5-2 16,3-1-11-16,4-1-20 0,-1-3-43 15,3-3-51-15,0-3-43 0,4-1-37 16,-4-4-34-16,3-4-465 0,1-1 232 0,-5-6 153 16</inkml:trace>
  <inkml:trace contextRef="#ctx0" brushRef="#br0" timeOffset="89105.296">25578 13740 4 0,'-26'-1'182'0,"-3"2"4"0,1 6-3 16,0 7-1-16,-1 5-2 0,-3 12-1 0,-8 19-8 15,1 3-13-15,5 10-5 0,5 3-10 16,6 5-10-16,4-1-9 0,8 1-12 16,4-8-10-16,7-10-9 0,5 0-6 0,2 0-12 15,3-3-4-15,5-2-8 0,2-5-15 16,2-2-22-16,1-7-30 0,-2-7-45 15,3-6-57-15,0-3-47 0,0-5-48 16,1-5-528-16,-4-2 248 0,4-3 164 16</inkml:trace>
  <inkml:trace contextRef="#ctx0" brushRef="#br0" timeOffset="89566.3805">26091 14396 56 0,'-4'-19'169'0,"-4"4"-19"0,-3 1-4 15,-1 1-16-15,-3 3-11 0,-6 3-6 16,-5 1-12-16,1 1-9 0,-3 5-6 16,0 0-8-16,2 5-11 0,-2 1-2 0,3 3-6 15,1 3-7-15,5-1-8 0,2 3-3 16,2-1-1-16,7 0-4 0,4 0 0 0,4-1-7 15,2 0 3-15,6 0-3 0,5-5-2 16,1 0-4-16,4-1-2 16,0-4-3-16,0 1 4 0,3-3-5 0,-2 2 3 15,-2-2 11-15,-3 4 10 0,2-4 3 0,-4 0 5 16,1 0-4-16,0 2-5 0,-3 2 0 16,-1 0 3-16,-1 7 1 0,0-1-1 15,-2 5 0-15,4 6 2 0,-2 1 9 0,-2 3 1 16,2 7-2-16,-1 4 1 0,-3-1-6 15,3 1-3-15,-3 3-2 16,-2-2 0-16,0 2-2 0,-2-5-3 0,-4 4 3 16,0-4 1-16,-3-3 5 0,-2-4 2 0,-1 1-7 15,-4 0 1-15,-4-6-9 0,0-5-5 16,-2 0-1-16,-1-6-9 0,-1-1-16 16,2-4-41-16,-2-6-46 0,1-3-58 15,5 0-54-15,-4-9-61 0,6-1-614 0,-1-8 296 16,4-3 196-16</inkml:trace>
  <inkml:trace contextRef="#ctx0" brushRef="#br0" timeOffset="89818.1141">26479 13809 69 0,'30'19'233'16,"-3"4"-5"-16,-2 6-9 0,-1 7-15 0,7 17-14 15,1 8-13-15,-4-2-8 0,-5 5-9 16,-8-3-12-16,-8-11-9 0,-1 5-7 16,-6-2-13-16,-4 2-8 0,-8-2-6 15,0-6-11-15,-7 1-4 0,0-7-10 0,-4 0-7 16,-3-5-12-16,-1-2-3 0,1-3-9 16,3-6-16-16,0-4-34 0,-1-3-60 15,8-2-79-15,-1-8-113 0,2-2-593 16,2-6 288-16,3-6 190 0</inkml:trace>
  <inkml:trace contextRef="#ctx0" brushRef="#br0" timeOffset="90201.2504">27662 14261 6 0,'-4'-4'270'16,"4"4"-23"-16,2-8-18 0,-2 8-15 0,10-6-12 15,1 3-13-15,6 2-8 0,2-2-13 16,5 0-7-16,5 0-9 0,3 3-7 0,2-2-10 15,4 2-8-15,4 2-8 0,3-2-14 16,-1 0-6-16,1 3-9 0,-1-3-8 16,-6 1-9-16,-2-1-4 0,-4 0-8 15,0 0-5-15,-10 2-6 0,2-2-5 0,-3 0-6 16,-1 0-6-16,-2 0-6 0,-2 3-10 16,-2-6-18-16,-4 3-29 0,1-2-47 0,-2-2-43 15,-1 2-44-15,-1 1-46 0,-7 1-50 16,2-5-600-16,-2-1 292 0,0 6 193 15</inkml:trace>
  <inkml:trace contextRef="#ctx0" brushRef="#br0" timeOffset="90459.7807">27690 14641 131 0,'8'5'244'16,"7"-2"-19"-16,4 2-17 0,8-2-13 15,3 2-14-15,11-1-10 0,-1 0-8 0,4-2-7 16,3 0-6-16,-1 1-13 0,3 0-10 16,-3 0-9-16,-1-3-13 0,-3 3-11 15,-8-3-11-15,-3 0-3 0,-5 0-8 16,-2 1-6-16,-3-2-8 0,-3-2-7 0,0 3-13 16,-8-6-27-16,1 3-30 0,-5-1-42 15,-4-4-32-15,3 3-38 0,-3-3-33 0,-2 0-35 16,0 0-548-16,-4-3 254 0,-1-3 167 15</inkml:trace>
  <inkml:trace contextRef="#ctx0" brushRef="#br0" timeOffset="90855.8134">28030 13455 175 0,'-10'-8'216'0,"2"2"-10"0,1 2-17 15,1 1-13-15,6 3 4 0,0 0 0 16,-9 7-8-16,9 1-9 0,2 1-4 16,5 7-7-16,6 5-6 0,7 3-5 0,8 9-11 15,19 11-11-15,7 3-11 0,13 3-9 16,19 7-4-16,5 2-11 0,2 0-5 15,0-5-7-15,-6-4-10 0,-19-7-2 0,-7-5-9 16,-6-4-6-16,-15-5-6 0,-10-6 1 16,-7-4 11-16,-5 0 2 0,-8 1 6 15,-6-1 1-15,-6 1 5 0,-8 5-8 0,-12 1-1 16,-12 6-4-16,-17 13-4 0,-3-4-2 16,-3 0 0-16,-5 0-10 0,1-1-5 15,0-1-15-15,3 3-3 0,1-4-2 16,6-1-14-16,11-2-26 0,6-9-32 0,2-1-56 15,7-1-59-15,3-1-72 0,2 2-89 16,3-9-706-16,0-1 354 0,4 0 235 16</inkml:trace>
  <inkml:trace contextRef="#ctx0" brushRef="#br0" timeOffset="91997.0216">18599 16400 104 0,'-4'-4'197'0,"4"4"-19"15,0 0 3-15,0 0-10 0,-4 17-3 16,6 0-2-16,0 4-4 0,4 8-6 16,2 5-1-16,1 14-5 0,1 1-7 15,1 26-11-15,2 1-10 0,-1-1-3 0,-2-4-14 16,2 4-8-16,-8-13-7 0,0-6-9 16,-2-1-5-16,2-2-5 0,-4-6-10 15,0-4-7-15,0 3-4 0,0-4-4 0,-2-6 3 16,-2-4-9-16,2-3-6 0,0-2 2 15,2-7-8-15,-2-3-8 0,2 1-13 0,-2-9-30 16,2-3-22-16,0-4-21 16,0-2-11-16,8-16-12 0,0 1-4 0,7-6-4 15,4-6 10-15,6-12 9 0,5 3 3 16,8-12 7-16,-6 6 6 0,-7 8 10 16,1-1 17-16,-7 10 25 0,0 3 28 0,-6 1 12 15,-3 2-1-15,-4 5 1 0,-4 5 2 16,-4 1 0-16,-2 3 4 0,-4 5-2 15,-5 0 2-15,-4 7 12 0,-4 1 0 0,2 5 4 16,-2 0 3-16,4 7-1 0,0-5 1 16,4 5-5-16,3-1 7 0,6-1-5 15,2 1 0-15,4 0-3 0,8 2 4 16,7-4-9-16,7 2-2 0,2 0-5 0,4-4-5 16,2-1-7-16,3-1-1 0,-2-6 1 15,-5 1-4-15,2-3-2 0,-6 1-11 0,2 2-7 16,-7-5-6-16,-2 0-12 0,0-3-33 15,-7-3-27-15,3 0-29 0,-4 1-31 16,-1-4-35-16,0 3-40 0,-1-1-34 16,-3-2-587-16,4-1 283 0,-3 1 187 0</inkml:trace>
  <inkml:trace contextRef="#ctx0" brushRef="#br0" timeOffset="92767.2283">19879 17236 59 0,'0'0'194'16,"0"0"-14"-16,0 0-6 0,0 0-11 15,0 0-8-15,0 0-12 0,0 0-2 16,0 0 3-16,0 0-6 0,17-7-10 0,-2 1-10 16,2-2-8-16,4 2-13 0,3-1-4 15,2-5-12-15,6 3-5 0,3-5-6 16,-1 3-4-16,-3 2-9 0,-3-3-5 0,-3 3-8 15,-2 3-5-15,-1-2-5 0,-4 1-17 16,-3 1-18-16,0 0-23 0,-2 5-33 16,-1-5-30-16,-2 6-36 0,0 0-32 15,-10 0-38-15,8 0-465 0,-8 0 224 0,2 7 148 16</inkml:trace>
  <inkml:trace contextRef="#ctx0" brushRef="#br0" timeOffset="92929.6208">20038 17473 71 0,'4'6'225'0,"3"-1"-8"0,1-5-18 0,7 2-21 16,6 1-17-16,2-6-16 0,7 1-12 15,-1-3-17-15,9-1-9 0,-1 1-17 16,1-7-31-16,-2 5-41 0,0-6-38 16,-1 1-51-16,-3 1-66 0,0-2-370 0,0-6 172 15,-3 0 114-15</inkml:trace>
  <inkml:trace contextRef="#ctx0" brushRef="#br0" timeOffset="93301.6641">21122 17270 27 0,'-4'9'213'15,"0"-4"-16"-15,2 3-16 0,-1-1-15 16,1-1-8-16,2-6-6 0,-3 7-1 15,3-7 3-15,0 0-9 0,0 0-9 0,22-13-10 16,-12-2-5-16,1-4-4 0,2-10-7 16,2-7-8-16,3-10-7 0,6-21-7 15,-2-3-11-15,2-6-9 0,2-4-8 16,-1 2 1-16,3-1-1 0,-5 6 1 0,0 11 0 16,-4 13 5-16,-3 10 0 0,-4 9 1 15,-2 3-11-15,-1 7-10 0,0 6 9 16,1 1 2-16,-1 11-1 0,1 2-7 0,0 9 1 15,4 7-4-15,-2 8-4 0,-2 6 0 16,4 11 2-16,-2 7-7 0,-1 2-5 16,-3 0-4-16,1 6-4 0,-3-1 2 15,-2-3-20-15,1-2-22 0,-1 2-27 0,0-12-36 16,0 0-37-16,-4-9-38 0,4 1-43 16,-2-4-28-16,0-6-18 0,-4-3-679 15,-2 0 314-15,0-4 207 0</inkml:trace>
  <inkml:trace contextRef="#ctx0" brushRef="#br0" timeOffset="93447.6791">21259 17098 94 0,'-16'-12'182'0,"6"-4"-10"15,6 5-9-15,6 1-17 0,3-3-11 16,6 0-15-16,3-1-10 0,8-1-15 16,7-4-7-16,9-2-19 0,5 0-30 0,-1 2-42 15,2-2-53-15,3 1-58 0,-3-2-308 16,-1 1 143-16,-1 0 95 0</inkml:trace>
  <inkml:trace contextRef="#ctx0" brushRef="#br0" timeOffset="93854.8245">22037 16646 83 0,'0'0'166'0,"0"0"4"16,10 8-6-16,-8-3-2 0,0 4-4 0,-2 4-10 16,2 1-9-16,-4 3-8 0,2 4-11 15,0 0-10-15,-2 0-9 0,0 0-10 16,0 1-11-16,-2 3-6 0,0-7-8 15,-4 0-11-15,2-4 1 0,-2-1-8 0,0-1-5 16,-1-4-8-16,1-8-4 0,-3-4-6 16,2-4-5-16,-1-1-4 0,2-10-4 15,4-2-7-15,-2-4-8 0,6 2 1 16,4 2 4-16,-2-3 0 0,6 3 0 0,0 3-2 16,3 5 2-16,1 1 0 0,1 8 1 15,0-1-3-15,1 7 7 0,2 5-1 16,0 2 1-16,4 3-2 0,-1 6 3 0,-1-3-1 15,4 0 2-15,-4 1 1 0,2 0 11 16,-3-2 6-16,2-6 12 0,-2 1 9 16,-1-4 10-16,0 1-1 0,-2-8 0 0,3-4-3 15,0-1 0-15,-2-6-8 0,-3-4-2 16,2-4-3-16,-4-2-2 0,-2-6-9 16,1-3-2-16,-3-4-4 0,-1 1-12 15,1 1-17-15,0 0-12 0,-2 7-26 0,1 0-32 16,-1 5-35-16,4 1-24 0,0 2-10 15,4 3-17-15,0 3-11 0,3 0-18 16,0 7-492-16,2 4 232 0,2-4 153 0</inkml:trace>
  <inkml:trace contextRef="#ctx0" brushRef="#br0" timeOffset="94022.57">22849 16430 231 0,'16'1'47'0,"-2"5"25"16,-6-3 24-16,0 5 23 0,-1-1 23 0,-1 3 10 15,-4-1 9-15,2 7 9 0,-1 0-2 16,-3 5-5-16,-3 0-10 0,1 6-10 15,2 0-15-15,-2 1-12 0,2 3-12 0,-4 7-12 16,2-4-7-16,-2-4-18 0,1 9-37 16,-1-11-45-16,0-2-50 0,2 4-53 15,-2-8-41-15,2-4-42 0,-4-5-439 0,4-5 218 16,-6-1 143-16</inkml:trace>
  <inkml:trace contextRef="#ctx0" brushRef="#br0" timeOffset="94260.3206">22705 16636 15 0,'-11'-27'156'15,"3"6"-11"-15,-1 2 12 0,5 4 1 0,2 2-6 16,4-1-5-16,4 3-2 0,5 1-2 16,8 3-8-16,6 1-9 0,5-1-9 0,8 7-4 15,7 1-4-15,8 7-2 0,-1 3 0 16,19 12-5-16,-10 4-2 0,-4 7-1 16,-16-1 2-16,-14-2 2 0,-4 2 4 15,-14 2 3-15,-7 5 1 0,-9-4-3 0,-12 6-1 16,-12 13-5-16,-7-3-11 0,-9-3-12 15,-4-8-6-15,-6 1-9 0,-2-7-1 16,-2-2-16-16,9-11-15 0,10-3-33 16,9-7-55-16,1-8-82 0,12 1-97 0,3-10-854 15,7-3 370-15,4-5 245 0</inkml:trace>
  <inkml:trace contextRef="#ctx0" brushRef="#br0" timeOffset="94713.2422">23750 16479 1849 0,'-6'-12'51'16,"2"4"-11"-16,0 3 37 0,0-1 25 15,2 4-13-15,2 2-1 0,0 0 15 16,0 0-7-16,6 28-6 0,0-3 0 0,4 3 3 16,4 7-2-16,-2 8-2 0,3 3-4 15,2 4 1-15,2 17-8 0,5-5-2 0,-6-8-13 16,2-11-1-16,-2 3-3 0,3-8-1 16,-3 2-7-16,-2-12 0 0,0-2 0 15,-4-5 4-15,0 0 8 0,1-6 14 16,-2-2-2-16,0-13-7 0,-1 0-1 0,-2-6-6 15,4-3-4-15,-6-10-6 0,4-2-2 16,-2-15-9-16,1-5-3 0,0-6-7 0,-1-8-3 16,7-21-4-16,-3 4-3 0,1-1 0 15,0 14-5-15,-3 11-3 0,1 4 0 16,-2 8-3-16,-1 2-1 0,-2 8 1 16,1-1-6-16,-1 5-17 0,-2 2-19 15,0 6-22-15,1-1-28 0,-1-2-34 0,-2 7-37 16,0-3-50-16,0 5-49 0,1 3-76 15,1-6-798-15,-2 6 383 0,0-3 253 0</inkml:trace>
  <inkml:trace contextRef="#ctx0" brushRef="#br0" timeOffset="95308.5121">25226 16171 72 0,'4'-8'238'0,"-4"3"-18"0,0 3-10 0,0 2 2 16,0 0-2-16,-4 23-2 0,0-4-14 0,0 7-2 15,0 1-16-15,-4 12-7 0,2 0-16 16,0 11-13-16,-2 1-17 0,0 5-9 16,-1-7-12-16,0 4-5 0,3-1-15 15,-3 0-5-15,3-11-8 0,0-2-12 0,2-2-19 16,0-9-20-16,-1 0-30 0,-2-1-39 16,5-11-49-16,-2 3-58 0,2-5-56 15,0-7-683-15,4-1 305 0,-2-6 202 16</inkml:trace>
  <inkml:trace contextRef="#ctx0" brushRef="#br0" timeOffset="95622.2">25719 16506 136 0,'0'0'260'0,"0"0"-13"15,-24 0-9-15,6 5-14 0,-5 0-11 0,-5 3-12 16,-8 3-8-16,0 2-15 0,0 1-15 15,0 1-16-15,-6 4-8 0,4-4-12 16,2 1-12-16,6-6-14 0,5 4-11 16,1-6-10-16,3 1-10 0,4 2-11 0,4-4 0 15,3 0-4-15,6 1-10 0,4-1-2 16,6 5-5-16,5-3-2 0,5 9-4 16,4-5-2-16,4 2 3 0,6 3-6 0,3-2-4 15,5 5-2-15,0 0 3 0,-1 1-6 16,-5-8-5-16,0 4 4 0,-2-3-27 15,-7-5-22-15,-1 3-27 0,-2-2-29 0,-5-3-42 16,0-2-44-16,0 1-28 16,-1-1-35-16,-2-2-635 0,0-1 297 0,0-6 195 15</inkml:trace>
  <inkml:trace contextRef="#ctx0" brushRef="#br0" timeOffset="95795.1746">26194 16743 87 0,'8'-6'216'0,"4"2"-17"16,1-2-16-16,2-1-21 0,2 1-12 15,2 0-19-15,2 4-10 0,-1-3-14 0,2 3-24 16,0-4-39-16,-1 6-49 0,0 0-62 16,-2-1-413-16,-7 1 163 0,-1 0 108 15</inkml:trace>
  <inkml:trace contextRef="#ctx0" brushRef="#br0" timeOffset="95941.1254">26373 16887 140 0,'7'5'208'0,"-1"-4"-13"15,4 1-20-15,6 2-16 0,0-4-18 16,3 0-11-16,-2 0-14 0,4 0-13 16,1 0-15-16,-4 0-31 0,2-6-38 15,-1 5-43-15,0-5-64 0,-6 0-395 0,1 0 164 16,-4-1 109-16</inkml:trace>
  <inkml:trace contextRef="#ctx0" brushRef="#br0" timeOffset="96813.7399">27745 16204 96 0,'0'-6'179'16,"0"6"-5"-16,0 0-8 0,-2-8-8 16,2 8-7-16,0-6-11 0,0 6-11 0,0 0-2 15,-2-5-10-15,2 5-10 0,0 0-7 16,0 0-11-16,0-6-5 0,0 6-10 16,0 0-8-16,0 0-6 0,0 0-5 15,0 0-6-15,0 0-6 0,0 0-4 0,0 0-3 16,0 0-4-16,0-7-4 0,0 7-4 15,0 0-5-15,0 0 2 0,0 0-2 16,0 0 0-16,0 0-4 0,0 0 0 16,0 0-1-16,0 0-3 0,0 0-1 0,0 0 0 15,0 0-1-15,0 0 1 0,0 0-7 16,0 0 3-16,0 0 0 0,0 0-1 16,0 0 0-16,0 0 1 0,0 0-1 0,-16 18-1 15,10-4-2-15,0-4 4 0,0 0-6 16,-3 3 5-16,3 4-1 0,0-3 1 15,-1 5-2-15,3 1-1 0,-1-1 4 16,5-2-2-16,0 2 1 0,5 0-1 0,3 4 2 16,1-3-4-16,6 2 1 0,-1-3 2 15,4 2 0-15,0-8-3 0,4 2 4 0,1-3-1 16,3 1-1-16,-2-5-1 16,4-4 1-16,0-1 0 0,-5-3 1 0,1 0 1 15,1-5 1-15,-2-3 3 0,-2-5 12 16,-1-3 3-16,-4-3 2 0,-1 0 2 15,-2-3 2-15,-5-3-7 0,-6 0 1 16,-4 0-2-16,-4 2-2 0,-7-3-1 0,-6-3-2 16,-7 9-4-16,-1-2 0 0,-9 0-4 15,0 4-3-15,4 5 3 0,-3 5-3 16,5 1 0-16,-2 1-11 0,3 2-19 16,3 4-25-16,2 4-32 0,6 2-38 0,3 1-44 15,4 1-52-15,5-2-583 0,8 1 271 16,2-1 179-16</inkml:trace>
  <inkml:trace contextRef="#ctx0" brushRef="#br0" timeOffset="97341.9177">28420 16212 45 0,'8'-1'230'0,"1"1"-13"15,-9 0 4-15,13 6-10 0,-7 1-9 16,0 0-4-16,0 4-8 0,-1 2-14 15,-1 5-7-15,1-4-14 0,-3 5-9 0,0 2-14 16,-4 0-13-16,2 0-12 0,-2 0-9 16,-1 0-9-16,1-2-10 0,2-1-1 15,-2-1-11-15,0-2-9 0,-1-5-3 0,1-1-1 16,2-2-9-16,0-5-4 0,0-2-6 16,0 0-5-16,-4-21 9 0,6 7-7 15,0-5-2-15,0-5-5 0,1-6-4 0,3-4-4 16,5-3 1-16,-1-6-7 0,5-1 0 15,5 2 1-15,-2 4-3 0,6-1-2 16,3 6-3-16,1 2 2 0,0 9-4 0,3 3-3 16,-1 5 4-16,2 2 0 0,-6 7 1 15,-2 2 0-15,-3 3-2 0,-1 6 3 16,-4 2-2-16,-3-1-6 0,-4 6 8 16,-7 0-3-16,-4 5 2 0,-7 1 4 0,-6 0-7 15,1 2 0-15,-8-2 4 0,1 2 1 16,-1 2 0-16,2-4 0 0,-2 2 1 15,6-1-7-15,1-3 5 0,2 2-1 16,2 0 8-16,5-3 2 0,6 4 2 0,2-1 4 16,6-2-1-16,1 2 1 0,6 2-3 15,2-2-6-15,2-2 4 0,0 0-7 16,-2 0 5-16,4 1-3 0,-4-5 1 0,0 2-3 16,-2-2-4-16,-3-3 1 0,-1 1-18 15,0-3-14-15,-1-1-19 0,-1 5-29 16,-3-8-38-16,-4 5-42 0,2-4-62 0,-2 4-66 15,-2-7-685-15,0 3 329 0,0-5 218 16</inkml:trace>
  <inkml:trace contextRef="#ctx0" brushRef="#br0" timeOffset="98387.2833">29421 15944 22 0,'2'-5'227'0,"-2"5"-14"16,0 0 1-16,0 0-2 0,9 19 1 16,-3-4 1-16,2 10-11 0,3 8-8 0,2 3-9 15,6 5-12-15,8 17-16 0,3 2-13 16,-1 0-15-16,1-1-11 0,4 0-8 15,-5-4-10-15,-1-15-13 0,-4-4-4 0,-1-2-13 16,-4-7-6-16,-2-5-3 0,-5-3 0 16,2 0 23-16,-2-2 22 0,-1-10 1 15,-1-1-9-15,1-6-4 0,2-7-8 16,-1-4-7-16,0-3-10 0,2-9-2 0,0-3-7 16,-1-4-9-16,0-4-7 0,4-8-7 15,-3-2-3-15,4-2-7 0,4-15-4 16,-2 6-2-16,-5 8-8 0,1-1-7 0,0 0-9 15,-2 6-13-15,-4 8-21 0,2 0-16 16,-2 5-28-16,-2 8-37 0,1 0-42 16,-3 0-57-16,0 8-55 0,1 0-50 0,-3-1-742 15,3 7 361-15,-1-5 239 0</inkml:trace>
  <inkml:trace contextRef="#ctx0" brushRef="#br0" timeOffset="99375.7267">30848 15773 188 0,'-2'-5'188'0,"2"5"-9"0,0 0 2 16,0 0 5-16,-11 22-2 0,5-1 0 15,0 2-3-15,1 5-8 0,1 8-7 0,-1 3 2 16,1 5-13-16,0 6-11 0,2 6 5 16,-2 0-15-16,2-1-13 0,-2-2-11 15,2 2-8-15,2 1-12 0,-4-5-6 16,4-5-6-16,-5-4-5 0,3-2-6 0,2-2-11 15,-3-6-4-15,3-3-5 0,-2-4-9 16,2-3-3-16,-2-3-3 0,2 1-4 16,0-5-12-16,0-5-22 0,0 1-21 0,0-10-21 15,0-1-18-15,0 0-16 0,0 0-19 16,16-16-15-16,-6-4-2 0,4-6-5 16,6-1-1-16,5-10-1 0,3 2 7 15,12-17 17-15,-6 13 7 0,-5 2 11 0,1 3 11 16,-2 5 20-16,-1-3 19 0,-3 9 26 15,-6-2 24-15,0 8 22 0,-6 1 10 16,1 4 6-16,-5-1 1 0,-4 2-3 0,-2 8 5 16,-6-5 7-16,-4 8 8 0,-3 0 9 15,-3 3-1-15,-4 2 1 0,4 3 0 16,-6 1-3-16,4 5-3 0,1 2-14 0,2 0 5 16,4 3 1-16,3 3-3 0,6-2-3 15,4 2-3-15,3 3 1 0,4-1-7 16,1-4-15-16,5 5-2 0,3-2-1 15,0-2-7-15,2-2-26 0,-3-4-27 0,2-2-41 16,-2 1-50-16,-1-9-54 0,0 3-56 16,1-7-51-16,-4-1-674 0,0-1 324 15,-3-5 213-15</inkml:trace>
  <inkml:trace contextRef="#ctx0" brushRef="#br0" timeOffset="99558.5951">31692 16356 108 0,'6'-8'244'0,"1"1"-14"0,0 1-18 15,3-2-21-15,2 3-20 0,4-3-22 0,3 2-11 16,1 0-16-16,2 5-26 0,6-2-54 16,-5-2-49-16,0 5-66 0,-2 0-77 15,-1 2-351-15,-8 1 170 0,-4 0 113 0</inkml:trace>
  <inkml:trace contextRef="#ctx0" brushRef="#br0" timeOffset="99681.825">31769 16533 168 0,'4'8'199'0,"2"-4"-5"0,4-1-19 0,6 3-15 16,2 2-17-16,8-2-11 0,1-5-23 16,3 5-34-16,0-4-59 0,2-2-67 15,-5 0-398-15,5-2 152 0,-5-4 101 0</inkml:trace>
  <inkml:trace contextRef="#ctx0" brushRef="#br0" timeOffset="100139.9279">32465 16116 59 0,'0'0'200'0,"0"0"12"0,0 0-12 15,0 0-12-15,-13 23-9 0,7-6-8 16,1-4-12-16,1 10-13 0,-2 2-11 15,0 0-10-15,-2 6-13 0,-4-3-12 16,2-2-8-16,0 1-11 0,-1-6-8 0,0 0-5 16,3-8-8-16,-1-4-9 0,1-3-2 15,0 0-8-15,-1-10-4 0,0-1 0 16,5-5-6-16,0-1-4 0,2-2-2 16,0-5-3-16,4-1-3 0,0-2-3 0,4 0-3 15,-2 3-1-15,6 1-1 0,-4 3-3 16,2 3 0-16,2 0-1 0,-1 5 1 15,2 6-1-15,-1 3 1 0,1 3-6 0,-1 5 6 16,3 0 0-16,0 3 0 0,1 3-1 16,2 1 0-16,-2 0 1 0,1 1-1 15,0-1 7-15,0-1 12 0,-3-7 8 16,1 1 5-16,2-4 1 0,0-5 3 0,-3-2 1 16,1-2-11-16,0 0 1 0,-1-9-5 15,-4 0-3-15,2-5-3 0,-4 1-2 16,0-10-2-16,-4 0-5 0,2 0 1 15,-2-2-7-15,-2-1-5 0,0 2-13 0,0 5-10 16,0 0-21-16,0 2-23 0,0 2-32 16,-2 3-30-16,2-1-18 0,0 9-26 0,0-1-46 15,-2 4-611-15,2 3 281 16,0 0 186-16</inkml:trace>
  <inkml:trace contextRef="#ctx0" brushRef="#br0" timeOffset="101442.0824">33041 16129 68 0,'0'0'70'0,"0"0"-1"0,4-6-11 15,-4 6-3-15,0 0-3 0,0 0-4 0,2-1-2 16,-2 1-5-16,0 0-4 0,0 0-6 16,0 0-1-16,0 0-5 0,0 0 0 15,0 0-5-15,0 0-8 0,0 0 5 0,0 0-4 16,0 0 2-16,0 0-2 0,0 0-2 15,0 0-1-15,0 0-3 0,0 0 3 16,0 0-4-16,0 0-1 0,0 0-2 16,0 0 1-16,0 0 0 0,0 0 0 0,0 0 3 15,0 0-9-15,0 0 5 0,0 0 0 16,0 0-2-16,0 0 0 0,0 0 4 16,0 0-4-16,0 0 0 0,0 0 1 15,0 0-2-15,0 0 7 0,0 0-4 0,0 0 0 16,0 0 6-16,0 0 3 0,0 0-6 15,0 0 3-15,0 0 4 0,0 0 3 16,0 0 0-16,0 0 1 0,0 0 2 16,0 0-5-16,0 0 4 0,0 0-3 0,0 0 1 15,0 0 1-15,0 0-15 0,0 0 13 16,0 0 3-16,0 0-1 0,0 0-8 16,0 0 5-16,0 0 2 0,0 0 6 0,0 0-17 15,0 0-2-15,0 0 3 0,0 0 3 16,0 0-9-16,0 0 6 0,0 0-1 15,0 0-2-15,0 0 1 0,0 0 1 16,0 0-1-16,0 0 1 0,0 0-5 0,0 0 3 16,0 0-5-16,0 0 6 0,0 0 1 15,0 0-3-15,0 0 0 0,0 0-3 16,0 0 1-16,0 0 0 0,0 0-2 16,0 0-7-16,0 0-10 0,0 0-22 0,0 0-25 15,0 0-22-15,0 0-251 0,0 0 115 16,0 0 76-16</inkml:trace>
  <inkml:trace contextRef="#ctx0" brushRef="#br0" timeOffset="102494.2387">32685 15840 134 0,'-2'-9'148'0,"2"2"1"16,-2 1-4-16,2 6 6 0,0-7-3 15,0 7-2-15,-2-6-8 0,2 6-9 16,0 0 1-16,0 0 10 0,-26 19 2 15,12 3 7-15,-8-1 2 0,-7 10 0 0,-13 14-1 16,-5 2 0-16,0 3 11 0,-2 3-14 16,5 4 2-16,-3 1-20 0,5-4-7 0,-1 4-8 15,6-3-14-15,-1-6-1 0,8-5-13 16,6-4-7-16,2-3-8 0,0-3-6 16,5-4-6-16,1-2-3 0,2-6-7 15,2-1-4-15,2-2-6 0,1-4-10 0,3 0-18 16,-3-1-16-16,5-3-21 0,0-2-28 15,-1-3-42-15,1 0-46 0,2-6-42 16,2 0-29-16,0 0-23 0,0 0-32 16,0-24-697-16,2 8 328 0,2-5 217 0</inkml:trace>
  <inkml:trace contextRef="#ctx0" brushRef="#br0" timeOffset="102789.7622">32041 15867 23 0,'0'-11'194'0,"0"9"-15"0,0-3-12 16,0 5 10-16,0 0 0 0,9 18-1 0,-5-5-2 15,5 8-2-15,1 1-2 0,3 11-8 16,6 1-13-16,-2 7-6 0,2 5-4 16,6 14-12-16,3 1-6 0,-1 0-7 0,1 0-7 15,-7-12-13-15,-2-9-9 0,0 2-6 16,3 0-6-16,-6-6-11 0,-1-2-2 15,2-1-8-15,-2-5-1 0,-3-1-8 0,2-5-5 16,-4-2-5-16,0-5-2 16,-1 3-14-16,0-7-8 0,-3 0-16 0,2 3-18 15,-4-8-47-15,3-5-41 0,-3 2-36 0,-4-3-30 16,0 0-32-16,17-10-32 0,-12 2-573 16,3-5 277-16,-4-1 184 0</inkml:trace>
  <inkml:trace contextRef="#ctx0" brushRef="#br0" timeOffset="103151.9975">32670 16192 131 0,'2'-8'179'15,"-2"3"-10"-15,0-1-14 0,0 6-12 16,0 0-4-16,0 0 1 0,0 0 0 16,-10 17-2-16,3-7-1 0,3 7-3 15,0 3-9-15,0 2-3 0,2 0-9 0,0 11-6 16,2-6-10-16,0 1-8 0,2 1-9 15,4-3-2-15,0 4-7 0,3-4-2 16,1-2-6-16,3-4-2 0,4-1-7 16,0-4-4-16,2-1-5 0,0-3-1 0,0-6-7 15,0-5-6-15,0 0 0 0,0-5-7 16,3-6-1-16,-4-3-2 0,-1-3 1 16,-2-10-5-16,-6 3-5 0,-1-5 0 0,-6 2-4 15,-6-2-1-15,0 1-2 0,-9-1 0 16,-6 3-2-16,0 5 2 0,-7-4-4 15,-1 4 2-15,0 3 0 0,-3 5-2 16,7 1-1-16,-3 5-8 0,5 6-15 0,0-5-17 16,2 6-24-16,1 0-25 0,8 2-25 15,2 3-25-15,4 1-29 0,2-5-31 16,2-1-583-16,8 9 265 0,2-6 176 16</inkml:trace>
  <inkml:trace contextRef="#ctx0" brushRef="#br0" timeOffset="103633.6074">33081 16183 88 0,'13'0'152'0,"-13"0"8"0,6 7 7 15,-4 1-2-15,0-1-7 0,-2 6 0 16,0 6-4-16,0-1-7 0,-2 3-5 16,-2 4-10-16,0 1-8 0,-1 3-15 0,3-2-8 15,-2-5-9-15,0 3-9 0,0-4-9 16,2 1-9-16,-1-8-4 0,1 3-5 15,0-5 7-15,0-4-4 0,2-3-7 0,0-5-5 16,0 0-6-16,0 0-3 0,2-23-4 16,5 10-1-16,-1-7-5 0,2-5-4 15,3 1 0-15,3-4-6 0,2-5 0 16,0 5-3-16,4-5-2 0,-4 5 0 16,10 2-3-16,-7 2-1 0,5 4 0 0,-4 0-3 15,1 5 0-15,-1 2 0 0,-2 2-2 16,-2 3 2-16,-2 2-2 0,1 2 1 0,-6 4-1 15,-3 0 1-15,-6 0-1 16,4 8 2-16,-4-8-2 0,-10 15-4 0,-4-3 3 16,0 3 0-16,-6-2-2 0,0 5 2 15,-1 0 0-15,-1 4 2 0,2 3 3 0,0-5 2 16,6 7 6-16,3-6 6 0,0 4 13 16,5 2-1-16,6-2 15 0,2 3-7 15,6-1 1-15,3 1-2 0,4 0 2 16,1-1-4-16,4 0-7 0,-1-6 2 0,0 2-4 15,-2-4-8-15,-3-4 1 0,2 3-16 16,-4-10-19-16,-2 4-31 0,-1-3-44 16,0 0-55-16,-5-4-59 0,-2 0-86 0,-4-3-656 15,2-2 321-15,-19 4 211 0</inkml:trace>
  <inkml:trace contextRef="#ctx0" brushRef="#br0" timeOffset="104291.7317">24786 17629 30 0,'8'-2'209'0,"2"2"-11"0,4 2-7 15,-2 6-3-15,7 6 1 0,3 8-2 16,-2 3-5-16,6 8-7 0,-1 3-8 15,5 20-7-15,0 5-3 0,-3 0-7 0,3 2-7 16,-2-3-14-16,1 3-7 0,-2-2-3 16,1-4-14-16,-5-11-2 0,-3-5-11 15,-4-11 7-15,1-4 1 0,0 1 5 16,-2-6 10-16,1-6-3 0,2-1-6 0,-2-9-2 16,0-5-10-16,1-5-11 0,1-9-6 15,2-3-10-15,-2-9-8 0,2-9-6 0,-1-6-6 16,6-21-7-16,-2 0-3 0,-3-5-11 15,0 3-7-15,-3 12-8 0,-4 8-1 16,-4 6-4-16,1 8-15 0,-2 2-15 16,2 3-21-16,-4 4-15 0,0 7-32 0,0-6-36 15,0 7-19-15,3 4-21 0,2 1-37 16,1 2-31-16,-1 6-27 0,1 0-24 16,2 0-632-16,0 2 312 0,1 2 207 15</inkml:trace>
  <inkml:trace contextRef="#ctx0" brushRef="#br0" timeOffset="104739.3652">26174 17813 75 0,'13'0'186'0,"-13"0"-8"16,9 6 1-16,-7-2 4 0,2 7 0 16,-2-2-4-16,-2 10-4 0,2-2-3 0,-2 3-8 15,0 5-9-15,0 3-5 0,-2 7-9 16,-2 1-8-16,2 3-12 0,-2 3-8 15,-3-1-13-15,2-1-3 0,-1 0-11 16,-2-4-5-16,-1 4-7 0,3-4-5 0,0-1-8 16,0-7-4-16,-1-1-7 0,0-2-3 15,1-4-7-15,0-5-5 0,2 1 2 0,0 0-2 16,2-4-16-16,0-4 0 0,-1-3-15 16,1-1-17-16,2-5-14 0,0 0-10 15,0 0-6-15,19-19-12 0,-7 6-2 16,2-3 3-16,0 3 5 0,3-6 3 0,0 4 6 15,2 0 3-15,-2-2 7 0,0 5 1 16,-4 1 10-16,-3-3 13 0,3 7 8 16,-4 1 6-16,-3-1 3 0,0 7 7 0,-6 0 5 15,0 0 6-15,0 0 9 0,0 0 4 16,-2 13-1-16,2-6 0 0,-2 1 4 16,2 4-11-16,2-5-5 0,0 3 1 15,2 1 3-15,2-3-7 0,6 3-5 0,0-3-2 16,3-1-11-16,4 0-15 0,0-5-31 15,3 4-40-15,0-6-40 0,4 0-19 16,3 0-34-16,5 0-46 0,4-8-663 16,3 3 299-16,-5-4 197 0</inkml:trace>
  <inkml:trace contextRef="#ctx0" brushRef="#br0" timeOffset="104889.4907">27329 18213 129 0,'35'-13'194'16,"-3"5"-16"-16,-2-3-17 0,-2 7-19 0,-2-3-28 16,1 3-48-16,1-2-61 0,-4 2-89 15,5 0-224-15,-12 3 105 0,-4-3 69 16</inkml:trace>
  <inkml:trace contextRef="#ctx0" brushRef="#br0" timeOffset="105035.9484">27341 18501 48 0,'6'3'280'0,"-6"-3"-5"0,19-9-24 16,-2 8-26-16,0-4-21 0,6-3-25 15,4 1-31-15,5-5-45 0,2 5-61 16,7-2-70-16,1-8-88 0,-5 7-432 0,6-9 186 16,-3-2 123-16</inkml:trace>
  <inkml:trace contextRef="#ctx0" brushRef="#br0" timeOffset="106027.9071">28559 17952 211 0,'0'0'202'0,"0"0"-16"16,0 0-2-16,0 0-8 0,-12 21-8 0,6-2-15 15,0 2-11-15,-1 6-10 0,-2 1-10 16,-1 8-12-16,-1-3-12 0,1 2-9 15,-3 1-8-15,0-2-11 16,3-2-11-16,0-5-17 0,2-4-21 0,2-2-18 0,0-2-19 16,2-6-15-16,0-5-13 0,4-1-8 15,0-7 7-15,0 0 5 0,0 0 2 16,0-26-11-16,2 9 17 0,0-9 0 0,0-4 5 16,-2-2 11-16,4-8 9 0,-2 6 5 15,2-2 9-15,3 8 5 0,-2 0 6 16,1 1-1-16,2 7 3 0,2 1 8 15,1 5 4-15,0 7 4 0,3 5 8 0,3 4 0 16,7 3-2-16,-1 5 3 0,7 7-2 16,-1 4 2-16,8-1-2 0,-4 8-3 15,3-1-4-15,-2-5-1 0,0 5 1 16,-7-10 3-16,-1 2 5 0,-8-6 13 0,4 1 12 16,-7-7 15-16,2-3 2 0,-2-4-10 15,-1-10-3-15,0 3-10 0,0-8-7 16,-4-6-6-16,-1-6 7 0,-3 0-17 0,1-8-7 15,-1-1-7-15,0-5-11 0,-1 1-16 16,-1-2-15-16,0 2-11 0,0 6-22 16,0 5-31-16,2 3-23 0,4-1-18 15,-2 6-5-15,2 6-16 0,3 3-5 0,2 3-6 16,2 5-8-16,0 4 6 0,2 4 6 16,-3 2 13-16,8 1 16 0,-5 1 13 15,0 1 13-15,0 3 17 0,-5-3 31 16,0 3 25-16,0 1 26 0,-5 2 23 15,-3 3 14-15,1-4 15 0,-3 2 9 0,-2 4 6 16,0 0 5-16,0-1-6 0,-2-2 1 16,0 4-5-16,3-2-6 0,-1 2 4 0,2-2 4 15,0-4 2-15,4 4 6 0,6-4-1 16,0 0-5-16,5-7-6 0,2 4 0 16,-2-6-6-16,5-5-4 0,-4-2-7 15,0-5-4-15,3 0-5 0,-4-1-2 16,-4-6-4-16,-5-4 0 0,-2-2-6 0,-8 5-3 15,-2-5-2-15,-8 2-4 0,-4-3 0 16,-4 1-4-16,-1 4-1 0,1 0-10 16,-2 2-14-16,-1 1-20 0,2-1-26 0,4 6-32 15,1-2-36-15,3 4-30 0,2 5-36 16,3-3-586-16,2 1 264 0,4 2 175 0</inkml:trace>
  <inkml:trace contextRef="#ctx0" brushRef="#br0" timeOffset="106198.123">29728 17829 194 0,'23'-8'206'0,"3"2"-8"15,2 4-17-15,-1-3-18 0,1 3-15 16,3-4-15-16,1 6-15 0,0-4-16 16,0 2-31-16,-1 2-35 0,-1-6-40 0,-7 6-37 15,0 0-33-15,-6-1-40 0,-2-1-334 16,-7-2 152-16,-1 4 101 0</inkml:trace>
  <inkml:trace contextRef="#ctx0" brushRef="#br0" timeOffset="106335.5367">30141 17781 452 0,'0'0'19'0,"0"0"27"0,-15 15 21 0,7-5 25 16,1 3 7-16,-2-2 8 0,1 8 9 15,2 6 0-15,0-1-2 0,0 2-6 0,1 2-5 16,0 1-9-16,3 9-15 0,-2-3-1 16,0 0-8-16,0 0-5 0,-2-7-17 15,-1-1-31-15,-1 0-34 0,-1 0-45 16,-2-5-51-16,-3-3-56 0,-4-4-351 0,0 0 176 15,-3-8 117-15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33:49.422"/>
    </inkml:context>
    <inkml:brush xml:id="br0">
      <inkml:brushProperty name="width" value="0.05292" units="cm"/>
      <inkml:brushProperty name="height" value="0.05292" units="cm"/>
      <inkml:brushProperty name="color" value="#FF0000"/>
    </inkml:brush>
  </inkml:definitions>
  <inkml:trace contextRef="#ctx0" brushRef="#br0">4836 2958 12 0,'0'0'79'0,"0"0"-6"0,0 0-2 0,0 0-6 15,0 0-7-15,0 0 0 0,0 0-7 16,0 0-3-16,0 0-5 0,8 8-4 15,-8-8 0-15,0 0-3 0,0 0 0 0,0 0-11 16,0 0 4-16,0 0-1 0,0 0 1 16,4 4-5-16,-4-4-6 0,0 0 4 15,0 0-7-15,0 0 0 0,0 0 2 16,2 3-7-16,-2-3 1 0,0 0 3 0,0 0-3 16,0 0-3-16,0 0 2 0,0 0-2 15,0 0-5-15,0 0 3 0,0 0-3 0,0 0 7 16,12 0 0-16,-12 0-8 0,0 0 3 15,0 0-1-15,0 0 0 0,0 0 1 16,0 0 1-16,0 0-2 0,0 0 2 16,0 0-5-16,0 0-8 0,0 0-20 0,0 0-35 15,0 0-270-15,0 0 113 0,0 0 74 16</inkml:trace>
  <inkml:trace contextRef="#ctx0" brushRef="#br0" timeOffset="693.7497">5211 3042 25 0,'0'-14'111'0,"0"2"-4"0,0-4-1 16,0 1-7-16,0-1-2 0,0-5-1 0,0 5-6 16,-3-3-3-16,-1 0-1 0,2 1 3 15,-2-1-3-15,-4 2 2 0,-1 0-6 16,-3-2-8-16,-4 6-3 0,-4-1-9 16,-6 7-2-16,-6 6-1 0,-5 5-1 0,-17 12 2 15,-22 18-1-15,-17 21 7 0,-5 13-1 16,3 14 2-16,4 10-1 0,8 7-4 15,8 3-7-15,7 6-1 0,13-2-6 16,11-3-4-16,12-6-7 0,13-19 1 0,12-14-4 16,10-12-4-16,5-2-4 0,23 8-1 15,11-11 1-15,12-10-3 0,1-16 3 0,-4-9-2 16,-1-9-3-16,9-12 5 0,20-5-2 16,-9-13 2-16,-5-7 1 0,-3-8 7 15,-9-4 4-15,-11-1 7 0,-10 2-1 16,-9 9 3-16,-9 4 6 0,0 2 2 0,-8 5 2 15,-2 0 1-15,-2 6-2 0,-2 2-6 16,0 1-4-16,-4 5-5 0,2 6-6 0,-2 2-1 16,4 3-4-16,-4 15-3 0,2 1-2 15,4 5-2-15,2 7-4 0,2 7 0 16,4 1-4-16,5 7 1 0,3 0-7 16,0 0-5-16,4 1-27 0,-1-4-30 0,2 0-38 15,0-5-44-15,-1-7-40 0,0-3-29 16,2-2-29-16,-1-6-29 0,-1-6-553 0,0-3 277 15,0-6 183-15</inkml:trace>
  <inkml:trace contextRef="#ctx0" brushRef="#br0" timeOffset="1417.6235">5740 3842 111 0,'9'-26'184'0,"-7"6"19"0,-2 3 4 16,-2 1-1-16,-2 1-11 0,-4 6-11 0,0-1-11 15,-2 2-16-15,-5 5-14 0,-4-1-12 16,0 6-14-16,-5 3-10 0,1 3-10 15,-7 11-11-15,6 3-7 0,-6 6-9 16,4 3-8-16,7-3-4 0,2-1-3 0,6-2-7 16,1-2-7-16,6-4-3 0,2-3-5 15,4 1-2-15,0-5-3 0,4-2-2 0,2-6-5 16,1-2 1-16,4-2-2 0,2-6 1 16,-3-2-7-16,4-1-1 0,0-2 0 15,-1-3-1-15,0 4-3 0,-3-2-1 0,-1 5-1 16,0 0 1-16,-3-1-3 0,1 4 0 15,-3 2 0-15,2 2-3 0,0 4 2 16,6 4 4-16,-4 0-4 0,3 0-2 16,2 3 1-16,2 2 0 0,1-3-3 0,0 2 3 15,5-5-1-15,0 1 0 0,4-7-1 16,-3-1 0-16,4-3 0 0,5-9 2 0,1-1-3 16,4-10 0-16,1-4 2 0,-5-4-1 15,10-14-2-15,-4-2 2 0,-7-8-1 16,2-1-1-16,-5-9-1 0,-6-3-2 15,-4-2 1-15,-3 0-2 0,-7 14 1 0,-3 7 0 16,-5 11 1-16,-2 4 1 0,0 4 9 16,-2 5-2-16,-3 4-1 0,1 6-2 0,-4 5 1 15,-3 10-1-15,-1 7 4 0,-6 11-3 16,4 8 0-16,-6 11 3 0,4 7 3 16,1 6-5-16,7 6 1 0,1 2 2 15,7 0-4-15,7 23 3 0,1-7-1 0,9-6 2 16,2-2-1-16,2-18 1 0,1-6-3 15,0-5-1-15,4-6 1 0,-1-6 3 16,3-3-3-16,2-7-2 0,-1-3 0 0,-1-5 7 16,-1-5-8-16,3-4 3 0,-2-4-2 15,-4-2-3-15,6-6-3 0,-2-3 2 16,-1-4-1-16,-3-2 2 0,-1-2-1 0,-4 2 3 16,-4 2-3-16,-5 2-2 0,1 2-1 15,-4 0 3-15,-5 3-2 0,0 4 3 0,-2-1-2 16,-2 5 2-16,-2 1 1 0,-1 3 0 15,5 2-1-15,0 0 3 0,-13 7-3 16,9 1 4-16,2 2-1 0,4-1-2 16,0 6 2-16,2-3 2 0,4 3-5 0,4-2 5 15,0 1-2-15,5-1 0 0,0 0-11 16,0-5-28-16,4 0-37 0,-4-4-42 16,2-1-48-16,2-1-42 0,-4-6-47 0,2-1-541 15,-4-5 270-15,-3 1 178 0</inkml:trace>
  <inkml:trace contextRef="#ctx0" brushRef="#br0" timeOffset="1568.8436">6504 3498 1929 0,'-53'-14'80'15,"11"3"10"-15,10 1 51 0,8 2-24 0,6 1-34 16,9-1-27-16,7 0-15 0,11 3-7 16,11-5-9-16,14 3 2 0,9-1-5 15,16-2-5-15,28 0-37 0,4 1-43 16,13 2-55-16,5 1-68 0,2 3-588 0,-4-2 263 15,0-1 174-15</inkml:trace>
  <inkml:trace contextRef="#ctx0" brushRef="#br0" timeOffset="1807.894">8437 3164 1845 0,'12'-10'17'0,"-1"2"87"0,-5 3 65 0,-2 2-6 15,-4 0-26-15,0 3-35 0,0 0-12 16,0 0-14-16,-12 11-8 0,1 3 8 15,-4 5-6-15,-6 9 2 0,-5 9 0 0,-9 18-7 16,-1 3 2-16,-2 2 0 0,2 5-4 16,-1 4-6-16,1-1-2 0,3 1-4 15,3-5-7-15,-2 0-6 0,5-3-4 0,3-14-2 16,6-8-9-16,0-7-22 0,6-2-39 16,-3-7-41-16,5-4-42 0,-3-2-53 0,4-6-40 15,-1-3-35-15,0-6-27 0,-4-6-577 16,4-4 290-16,-5-8 192 0</inkml:trace>
  <inkml:trace contextRef="#ctx0" brushRef="#br0" timeOffset="2033.557">7717 3099 169 0,'-3'-21'216'0,"1"6"1"0,2 4-15 16,-2 3-20-16,2 2-18 0,2 5-21 15,-2 1-5-15,0 0-5 0,16 16 7 16,-6 2-4-16,5 6-9 0,1 4-5 15,6 9-9-15,-3 5-8 0,2 4-7 0,6 15-6 16,-1 3-9-16,2 0-11 0,-3 1-4 16,1-1-6-16,-6-3-5 0,0-10-5 0,-6-8-4 15,1 2-8-15,-2-8-10 0,-2-6-26 16,-1 2-42-16,-2-8-52 0,4 1-51 16,-4-5-57-16,-2-3-668 0,0-5 294 15,2-1 195-15</inkml:trace>
  <inkml:trace contextRef="#ctx0" brushRef="#br0" timeOffset="2331.7945">8504 3627 146 0,'8'-6'191'0,"1"1"-19"0,0-1-19 0,3 2-9 15,5 2-14-15,-2 2-16 0,2 2-7 16,-3 4-9-16,4-1-10 0,-4 7-5 0,-1 1-5 15,0 8-4-15,-6 0-3 0,-3 4 2 16,-4 0 0-16,0-2 13 0,-2 2 8 16,-3-1 3-16,1-1-3 0,2-4-5 0,0 0-8 15,2-2-7-15,2 0-9 0,0-4-1 16,7 1-6-16,1-3-4 0,10 1-3 16,0-4-5-16,8-3-6 0,1 1-7 0,5-6-1 15,2 0-4-15,7-3-5 0,-5-1-34 16,2-5-40-16,-1 0-41 0,-2-1-45 15,-3-4-55-15,-4 0-632 0,-1-5 281 0,-8-1 184 16</inkml:trace>
  <inkml:trace contextRef="#ctx0" brushRef="#br0" timeOffset="2607.0145">9035 2899 56 0,'9'-7'170'0,"2"3"-11"0,1 2-10 16,5 5-9-16,7 7-12 0,3 7-11 0,7 6-7 16,2 9-2-16,6 16-3 0,1 6 0 15,-9 2 1-15,-3 7-2 0,-10 2-1 16,-4 5-3-16,-9-6-3 0,-3-9 1 0,-3 1-1 16,-4 2 0-16,-3-2 0 0,-1-5-7 15,-2 0-4-15,-3-3-10 0,-1-2-3 16,-1-5-12-16,0-8-1 0,3-3-5 15,-4 0-4-15,2-6-8 0,4-3-20 0,-3-3-38 16,3-6-51-16,-1-1-57 0,3-3-83 16,-1-2-629-16,1-6 284 0,6 0 187 15</inkml:trace>
  <inkml:trace contextRef="#ctx0" brushRef="#br0" timeOffset="3511.8056">10637 2963 50 0,'0'-11'190'0,"-2"4"-7"0,2 0-1 0,0-4-2 15,0 5-6-15,0-1-8 0,0 0-8 16,0-1-12-16,-2 3-8 0,4-1-10 16,-4 0-9-16,2 6-9 0,2-8-9 0,-2 3-6 15,0 5-10-15,0-6-1 0,0 6-8 16,2-4 0-16,-2 4 0 0,0-6-3 15,0 6-5-15,0 0 2 0,2-5-3 16,-2 5-2-16,0 0-1 0,0-8-3 0,0 8-4 16,0 0-2-16,0 0-6 0,-4-3 4 15,4 3-9-15,0 0-4 0,0 0-7 0,0 0-5 16,-12 9 0-16,8 0-3 0,-4 10-3 16,-8 9-2-16,-1 9 2 0,-3 7-4 15,-8 17-2-15,0 0-2 0,1-2 1 16,3-7-4-16,6-7 2 0,-6 15-3 15,5-10 0-15,4-8 0 0,5-7-1 0,-3-1-1 16,5-2-2-16,0-5-8 0,0-4-25 16,2 1-21-16,2-8-29 0,2-1-29 0,-2-5-27 15,4-2-26-15,0-5-9 0,0-3-17 16,0 0 1-16,0 0 2 0,14-27 8 16,-6 5 6-16,2-9 13 0,0-6 16 0,5-10 12 15,2 0 17-15,2-18 21 0,-2 10 25 16,-2 7 19-16,-1 0 21 0,2 5 33 15,-2-1 23-15,-3 10 16 0,-1 1 25 0,1 2 9 16,-2 7 2-16,-1 3 0 0,-2 2-9 16,0 3-9-16,-2 3-6 0,4 4-8 15,2 4 1-15,2 4-4 0,5 7 4 16,5 6 2-16,8 8-1 0,3 9 7 0,13 15 2 16,-1 5 8-16,1 6-4 0,-1 2-2 15,-3-1-9-15,-4 1-2 0,-4-5-6 0,-4-7-1 16,-7-5-3-16,-1 0-2 0,-6-4-5 15,2-3-4-15,-6-2-1 0,1-4-5 0,-3-5-3 16,-1 0-4-16,-2-4 2 0,-1-3-6 16,0 0-7-16,0-3-26 0,0-4-41 15,-4 0-60-15,3-2-58 0,-1-6-58 16,-4 0-582-16,0 0 277 0,7-15 184 0</inkml:trace>
  <inkml:trace contextRef="#ctx0" brushRef="#br0" timeOffset="3939.108">11469 2927 1684 0,'-8'-26'5'0,"2"5"27"16,2 2 16-16,2 0 16 0,2 4-5 16,2 0-9-16,6-3-12 0,7 1-9 0,6 4-6 15,13-5-2-15,13 4-2 0,24-4-2 16,8 0 0-16,1 5-1 0,5 3-1 15,-18 2-7-15,-9 0 3 0,-3 3-1 0,-11-1-1 16,-3 2-1-16,-7 0-4 0,-5 2-3 16,-5 0-23-16,-6-1-18 0,-2 0-24 15,-4 2-25-15,-6-1-20 0,-6 2-12 0,0-4 0 16,0 4 5-16,-14-4 11 0,2-1 9 16,2 0 10-16,-2 2 9 0,-1-3 7 15,0 2 16-15,2-1 21 0,1 1 18 16,0 0 15-16,1 2 14 0,0-1 15 0,3 0-11 15,6 3 9-15,-14 0-5 0,5 3-4 16,2 2 19-16,-1 5 18 0,-3 5 5 0,1 6 4 16,-1 5 4-16,0 9 6 0,-1 4 2 15,0 10-3-15,-2 0-3 0,4 4-4 16,4 1-8-16,-3 3-3 0,3-2-5 16,2 0-4-16,-1 0-6 0,-1 1 0 0,4-5-14 15,-3-7-33-15,5-1-46 0,0 0-43 16,0-9-50-16,0-6-451 0,3-1 203 0,1-5 134 15</inkml:trace>
  <inkml:trace contextRef="#ctx0" brushRef="#br0" timeOffset="4381.8176">12545 3158 17 0,'0'0'141'0,"0"0"-15"16,0 0-9-16,-2 15-6 0,2-4-11 15,2 1-5-15,0 2-9 0,5 1-4 16,1 0-6-16,4 0-3 0,2 1-6 0,2-5-6 16,3-1-9-16,5-3 3 0,1-4-9 15,0-4-5-15,3-4-6 0,-1-3 0 0,5-4-4 16,-2-5-6-16,-5 0 5 0,-1-2-5 16,-8 3 5-16,0 1 9 0,-6 5 12 15,0-2 0-15,-1 2-4 0,-3 2-6 16,0 2-4-16,-3 5 0 0,-3 1-6 0,0 0-1 15,0 18 1-15,0-5-4 16,0 6-1-16,0 5 3 0,0 5-9 0,2 9 2 16,2 3 3-16,-2 5 2 0,3 8 0 15,-3 5 5-15,0 1 2 0,-2 3-5 0,0-1 4 16,-2-1-2-16,2-2 6 0,-5-2 4 16,1-6 8-16,-5 1 5 0,3-12 5 0,-2-4 5 15,-1-2-2-15,-3-3-4 0,-6-5-1 16,-2-5-5-16,-2-7-7 0,-5-5-2 15,-3-5-3-15,0-6-8 0,1-3-4 0,-5-8-4 16,4-4-15-16,1-3-30 0,1-11-35 16,7-1-39-16,2 2-31 0,11-4-36 15,-1-2-28-15,9 4-26 0,5-2-533 16,5-2 254-16,6-4 169 0</inkml:trace>
  <inkml:trace contextRef="#ctx0" brushRef="#br0" timeOffset="4763.6129">13250 3357 88 0,'6'2'171'0,"-1"2"10"16,-1 2 3-16,0 1-1 0,-2 4-8 0,0 4-11 15,0 0-3-15,-2 6-6 0,0 0-12 16,-2 2-16-16,0 4-8 0,0-2-11 16,0 1-10-16,0 2-11 0,0-4-9 0,0-4-11 15,0-2-4-15,-1 0-4 0,1-2-4 16,0-5 3-16,0-4 3 0,-3 0-6 15,-3-7-4-15,8 0-6 0,-19-16-3 0,9 5-4 16,-2-8-3-16,2-4-5 0,4-1-3 16,2-4-6-16,4-3-1 0,2-3-6 15,4 3-1-15,4-4-2 0,4 7-2 16,0 1-3-16,5 2 2 0,3 7-4 0,-2 3 2 16,2 5-2-16,1 2 0 0,1 3-3 15,-4 7 4-15,2 2-6 0,1 4 3 0,-2 3 1 16,-4 2 3-16,0 1-4 0,-2 2 2 15,-7-3 5-15,-2 2 3 0,-4-1 0 16,-2-1 1-16,-6 0-3 16,-2 1-1-16,-6-3 0 0,-6 0-3 0,-1-2-19 0,2-2-39 15,0-3-52-15,5 1-53 0,-2-3-77 16,4-4-640-16,3 0 297 0,3-4 196 16</inkml:trace>
  <inkml:trace contextRef="#ctx0" brushRef="#br0" timeOffset="5056.3053">13624 3421 90 0,'9'0'201'0,"2"2"-15"0,-1-4-12 16,3 2-13-16,3-4-14 0,2 0-13 0,-2 0-9 16,4-9-10-16,-1 2-11 0,-1-3-2 15,0 2-8-15,-4-3 0 0,2 0-1 0,-6 2 1 16,-4 2-10-16,1-2-4 0,-3 3-9 15,-4 1-8-15,-2 3-4 0,-5 2-7 16,-1 2-3-16,8 2 2 0,-24 8-2 16,12 1 3-16,2 2-7 0,-2 2 3 0,2 6-5 15,6 1-3-15,0 2-3 0,4-1-4 16,2 4-2-16,6 0-4 0,5 4-4 16,6-3-2-16,2-1-24 0,2-1-68 15,7-10-54-15,-1 1-44 0,-1-6-59 0,0-6-546 16,3-3 263-16,1-3 174 0</inkml:trace>
  <inkml:trace contextRef="#ctx0" brushRef="#br0" timeOffset="5275.5689">14693 2787 251 0,'-8'-11'250'0,"-3"4"-10"15,-3 2-10-15,-1 5-14 0,-6 5-15 0,-3 5-12 16,-8 9-9-16,1 8-16 0,-1 7-11 15,4 2-11-15,5 7-7 0,2 2-14 16,8 0-11-16,5 5-12 0,8-7-7 16,2 12-9-16,6-6-11 0,5 2-14 0,2-6-1 15,4-3-34-15,0-7-48 0,0-4-61 16,0-7-59-16,2-1-89 0,3-1-638 16,-5-10 297-16,-1-1 196 0</inkml:trace>
  <inkml:trace contextRef="#ctx0" brushRef="#br0" timeOffset="6025.0742">15246 3040 129 0,'0'-8'204'0,"2"3"-12"0,-2-1-24 16,0 6-14-16,0 0-12 0,0 0-12 15,0 0-1-15,-8 17-1 0,-1 4 0 0,0 2 0 16,-1 8-9-16,-5 1-9 0,-2 5-7 15,-2 0-10-15,0 3-7 0,0-3-9 16,5-4-7-16,-8 7-9 0,5-11-5 0,0 2-5 16,2-5-6-16,1-1-17 0,0-4-32 15,4-2-32-15,0-5-35 0,1-6-51 16,-1 1-52-16,-1-6-36 0,-2-3-441 0,-1-6 221 16,-2-4 146-16</inkml:trace>
  <inkml:trace contextRef="#ctx0" brushRef="#br0" timeOffset="6231.626">14699 3114 87 0,'0'-7'183'0,"-2"1"-17"16,0 1-17-16,2 5-14 0,0 0-11 0,0 0-8 15,0 0-4-15,22 18-5 0,-10-6 0 16,3 6-6-16,2-2-4 0,2 9-1 16,3 2-5-16,-2 1-7 0,2 5-6 15,-1-5-8-15,2 6-11 0,-4-5 1 0,-1-1-8 16,0 1-6-16,-3 0-5 0,2-3-2 15,-4-3-8-15,-3-1-20 0,0-2-40 16,0 2-35-16,0-9-55 0,-2 0-66 0,-2-2-443 16,1 1 214-16,2-7 140 0</inkml:trace>
  <inkml:trace contextRef="#ctx0" brushRef="#br0" timeOffset="6483.4009">15497 3438 123 0,'16'-1'161'0,"-2"1"-10"0,6 1-14 0,-2 1-13 15,1 2-12-15,-1 2-8 0,-2-1-11 16,-2 5-5-16,0-2-8 0,-4 3-5 16,-1 0-3-16,-3 1-1 0,1-1 7 15,-3 3 2-15,0-5-6 0,-2 1-4 0,3-1-8 16,-1-2-6-16,2 2-5 0,0-1-5 15,2-4-8-15,6 0-4 0,2-1-19 0,8-3-29 16,3-3-33-16,5 0-40 0,2-4-46 16,0-5-450-16,-3-4 198 15,-1-3 131-15</inkml:trace>
  <inkml:trace contextRef="#ctx0" brushRef="#br0" timeOffset="6723.7281">16095 2638 109 0,'0'-6'163'0,"2"5"-15"16,-2 1-13-16,18 7-2 0,-2 7-21 16,9 7-5-16,2 7-7 0,6 6-7 0,5 20-1 15,-3 3-6-15,-3 4 2 0,-4 2-8 16,-5 1-1-16,-10-9-1 0,-3-5-5 16,-3-2-3-16,-3-4 1 0,-4-2 4 15,-4-1 0-15,-3-1-2 0,-1-2-10 16,-5 1 2-16,0-5-8 0,-1-4-8 0,-4 1-4 15,4-6-5-15,1-5-26 0,2 0-42 0,1-5-61 16,6-4-54-16,-3-3-576 0,5-2 245 16,2-6 161-16</inkml:trace>
  <inkml:trace contextRef="#ctx0" brushRef="#br0" timeOffset="6987.2187">17206 3116 1594 0,'4'-6'-6'0,"-2"3"65"0,2-2 30 16,-4 5 34-16,7-6-15 0,-3 4-29 16,1-3-18-16,3 4-14 0,0-4-6 0,7 2-5 15,4-1-3-15,2 2-7 0,5 1-2 16,4 1 0-16,-1-2-3 0,3 2-3 15,0 0-2-15,-3 0-4 0,3 2-15 0,-7-2-31 16,-2 1-37-16,5 3-40 0,-7 0-37 16,-4 2-32-16,-4 0-452 0,-3 2 215 15,-6 0 141-15</inkml:trace>
  <inkml:trace contextRef="#ctx0" brushRef="#br0" timeOffset="7135.565">17367 3357 90 0,'-4'3'148'16,"2"3"1"-16,2-2 6 0,0-4 7 15,12 7 1-15,3-2-2 0,4-2-12 16,8-1-13-16,3 0-13 0,4 0-13 0,2-2-12 16,9-2-15-16,-1-2-33 0,1 1-62 15,7-3-64-15,-1-1-90 0,2-5-352 16,-3-4 176-16,-1-2 116 0</inkml:trace>
  <inkml:trace contextRef="#ctx0" brushRef="#br0" timeOffset="7389.5876">19350 2526 235 0,'4'-5'262'0,"-1"3"-24"0,-1-1-24 16,-2 3-24-16,0 0-18 0,0 0-20 15,0 0-7-15,-7 29-6 0,-1-7-13 0,-3 7-13 16,-2 6-9-16,-5 8-15 0,-10 16-2 15,0 2-8-15,-3 2-8 0,-1-4-7 16,-2-2-5-16,0-2-7 0,1-3-3 0,1-11-11 16,4-5-28-16,1-6-32 0,3-5-44 15,3-3-37-15,4-3-48 0,-2-5-52 16,0-1-526-16,0-7 248 0,2-3 163 0</inkml:trace>
  <inkml:trace contextRef="#ctx0" brushRef="#br0" timeOffset="7610.2735">18763 2665 20 0,'3'-6'171'0,"-1"0"-18"15,3 5-11-15,-5 1-4 0,0 0-7 0,24 13-6 16,-6 0-6-16,3 8-2 0,4 4-8 16,0 8-1-16,3 2-4 0,-3 4-8 15,9 16-9-15,-4 3-4 0,-7-13-7 0,-6-2-10 16,0-1-4-16,0 3-8 0,-4-10-2 15,-3 0-5-15,3-3-4 0,-2-1-8 16,-3-7-31-16,0 1-45 0,3-5-49 0,-1-2-52 16,2-5-494-16,0-2 216 0,4-8 143 15</inkml:trace>
  <inkml:trace contextRef="#ctx0" brushRef="#br0" timeOffset="7927.8238">19738 2927 99 0,'0'-4'218'16,"0"4"-19"-16,0-3-21 0,0 3-14 0,0 0-13 16,0 0-8-16,-14 25-9 0,8-7-12 15,0 6-5-15,0 1-8 0,0 3-10 16,2-1-7-16,4 2-12 0,-3 1-3 0,3-2-8 16,3 2-7-16,-1-4-7 0,4-2-5 15,0-1-5-15,0-2-7 0,2-5 1 0,3-3 1 16,2-6 0-16,4-1 2 0,-3-6 0 15,6-1 10-15,-2-8-2 0,4-5 3 16,1-2-7-16,-1-9-3 0,-6-3-4 0,0-4-4 16,-6 0-4-16,-2-2-3 0,-4 4-3 15,-4 0-2-15,-4 1-2 0,0 2-2 16,-2 5-4-16,-5 0-1 0,0 4-15 16,1 2-27-16,0 4-31 0,-6 5-35 0,4 4-42 15,1 0-62-15,1 6-646 0,10-3 287 16,-18 3 189-16</inkml:trace>
  <inkml:trace contextRef="#ctx0" brushRef="#br0" timeOffset="8439.9802">20300 2913 99 0,'0'0'171'0,"4"6"-16"0,-2 1-15 0,0 5-9 15,2 2 3-15,-4 5-9 0,0 2-12 16,-4 0-7-16,2 6-10 0,0-2-10 0,-2 2-7 16,2-3-7-16,-2-1-5 0,-2 1-7 15,2-5-6-15,-1-3-5 0,1-1-2 16,2-3 10-16,-2-3 10 0,2-3-2 16,-5-6-10-16,7 0 1 0,-15-11-2 0,9-2 1 15,-2-5 2-15,2-7-4 0,3-2-5 16,-2-3-6-16,5-10-4 0,3-2-3 0,2-1-5 15,3-4-4 1,0-2-2-16,5 6-6 0,-3 8-1 0,3 3-1 0,0 1 0 16,1 3-2-16,6 1-6 0,-1 6 3 15,2 4-3-15,0 4-1 0,1 3 0 0,-4 4-4 16,2 5 2-16,-4 2 0 0,1 3-1 16,-4 6 0-16,-2 1-4 0,-7 6 3 15,-4 0 3-15,-4 2 0 0,-7 4-3 16,-8 7 3-16,-6 1 0 0,-5 2-2 0,-4-1 2 15,4 1-1-15,3-4 0 0,1 2-2 16,5-1 2-16,4-5 1 0,5 2-7 0,1-2 10 16,9 2 0-16,2-6 3 0,4 5-3 15,7-1-1-15,1 2 7 0,6-5-2 16,0 2 1-16,0-7-3 0,0 0-1 16,2-2 0-16,-3-1-3 0,-1-3 1 0,0-2-16 15,-4 0-34-15,0 0-44 0,1 0-57 16,-4-4-81-16,-1-3-587 0,-4 2 276 0,-1 1 182 15</inkml:trace>
  <inkml:trace contextRef="#ctx0" brushRef="#br0" timeOffset="9587.6618">7599 2957 51 0,'6'-12'152'0,"0"2"-1"16,-2 2-6-16,0 1 1 0,-2 0-7 15,1 1-7-15,-1 0-9 0,0 1-13 0,-2 5-11 16,0 0-5-16,0 0-1 0,-17 18 6 16,3 1 6-16,-6 12 3 0,-12 24 0 15,-3 6-3-15,-3 7 0 0,-9 21-5 16,11-16 2-16,-4 23-9 0,10-14-10 0,9 1-7 16,9-1-5-16,4 3-2 0,10-17-10 15,16 10-5-15,9-5-5 0,15-5-4 16,26 5-4-16,11-9-4 0,8-10-35 15,-10-18-57-15,24 4-77 0,-13-15-71 0,-7-7-667 16,-5-2 296-16,-14-7 195 0</inkml:trace>
  <inkml:trace contextRef="#ctx0" brushRef="#br0" timeOffset="10033.7243">7567 5042 121 0,'-7'-4'212'0,"-1"4"-9"0,8 0-8 15,-24 12-1-15,8 5-2 0,-8 9-2 16,-12 28-2-16,-2 9-5 0,3 5-7 15,5 11-14-15,0-1-10 0,7 7-10 0,5-1-12 16,10-2-7-16,6-11-15 0,8 7-7 16,10-4-12-16,9-5-6 0,9-5-8 15,6-4-12-15,8-7-9 0,7-5-8 0,5-9-38 16,-1-4-53-16,-8-15-57 0,-3-2-64 16,1-7-61-16,-9-7-674 0,-4-4 306 15,-4-6 202-15</inkml:trace>
  <inkml:trace contextRef="#ctx0" brushRef="#br0" timeOffset="10442.6322">8395 5351 78 0,'-2'-8'237'0,"-1"3"-22"0,-2 1-19 0,5 4-5 15,0 0 1-15,-16 14-6 0,5 4-4 0,-1 8-5 16,-4 7 0-16,-4 9-11 0,-6 19-11 16,-1 0-7-16,-3 4-15 0,-2 1-13 15,2 3-12-15,-1-4-8 0,1-2-10 16,0-4-8-16,5-12-9 0,4-7-6 0,0-1-8 16,3-9-15-16,2-3-35 0,3-5-40 15,-2-5-43-15,3 1-52 0,1-6-42 0,-1-5-38 16,-2-3-35-16,4-7-555 0,-4-4 271 15,-2-6 178-15</inkml:trace>
  <inkml:trace contextRef="#ctx0" brushRef="#br0" timeOffset="10646.6704">7777 5639 73 0,'2'-16'166'0,"2"4"6"0,-2 5-2 16,0 0-11-16,2 2-13 0,0 4-7 15,-4 1 1-15,15 4-2 0,-4 4 2 16,-1 3-6-16,7 3-6 0,0 5-7 15,4 1-10-15,3 5-10 0,-1 1-6 0,4 7-12 16,0 0-6-16,-1 3-8 0,2-2-9 16,-3 0-5-16,1 0-9 0,-4-2-28 0,0-2-39 15,-5-3-39-15,6-2-47 0,-4-4-58 16,-2-1-47-16,0-7-460 0,0-4 228 16,-4-1 151-16</inkml:trace>
  <inkml:trace contextRef="#ctx0" brushRef="#br0" timeOffset="10824.186">8576 5947 127 0,'7'-2'191'0,"-5"0"-5"16,-2 2-14-16,0 0-2 0,0 0 0 15,10 11-5-15,-8-1-13 0,2 4-8 16,-2 0-10-16,6 4-15 0,-2 3-8 0,0 2-12 16,0 1-9-16,0 1-23 0,1 0-7 15,3 0-10-15,-1 0-30 0,-3-3-45 16,3 0-50-16,-1-2-43 0,0-5-59 15,-1-1-446-15,-2-6 211 0,1-5 141 0</inkml:trace>
  <inkml:trace contextRef="#ctx0" brushRef="#br0" timeOffset="11070.1508">8959 5172 33 0,'30'-11'184'0,"2"10"-3"15,0 5-6-15,1 5-5 0,7 9-6 0,3 7-2 16,9 18-8-16,2 7-9 0,-7 7-3 16,-7 5-4-16,-7 0-3 0,-7 5-4 15,-10 1-4-15,-7-7-7 0,-4-8-13 16,-10 3-4-16,-4-3-12 0,-7 16-5 0,-4-19-11 16,-7 12-4-16,-1-16-9 0,4-10-12 15,-4-2-34-15,-2-1-52 0,5-11-60 16,1 0-72-16,6-9-83 0,2-4-522 0,4-3 263 15,3-6 174-15</inkml:trace>
  <inkml:trace contextRef="#ctx0" brushRef="#br0" timeOffset="11531.6826">10767 5359 64 0,'2'-8'292'0,"-2"2"-16"0,0 2-10 0,0 4-20 15,0 0-13-15,-11 16-6 0,3-1-20 16,0 8-6-16,-3 4-13 0,-4 7-13 16,0 6-11-16,-2 2-11 0,0 1-21 15,1 5-10-15,-4-2-9 0,4-3-15 0,-1 2-3 16,0-5-12-16,4-7-16 0,1 0-2 15,0-8-4-15,4-2-9 0,0-4-1 0,2-8-5 16,-1-5-10-16,3-5-3 0,4-1 0 16,0 0-3-16,0-26-5 0,4 1-7 15,5-9 1-15,1-10-3 0,2-8 1 0,12-16-5 16,-1-2-4-16,3 2-3 0,4 6 4 16,-5 14-3-16,-4 11 1 0,2 1 1 15,1 9-2-15,-1 4 2 0,0 3 0 0,-2 11-4 16,3 3-4-16,-4 6 6 0,4 4-12 15,-1 7 9-15,3 9 2 0,-3 5 0 16,4 7 2-16,-3 6 2 0,-3 6-10 0,-2 0 9 16,-2 5-5-16,-3-1 6 0,2-1-7 15,-4 1-8-15,1-4-22 0,-5-8-26 0,3-3-46 16,-4-8-53-16,3-1-59 0,-2-5-54 16,1-6-828-16,2-3 372 0,1-5 246 15</inkml:trace>
  <inkml:trace contextRef="#ctx0" brushRef="#br0" timeOffset="11740.0095">11974 5223 2077 0,'4'-26'33'16,"-2"7"-14"-16,0 1 35 0,2 1 40 16,-2 4 21-16,4-3-21 0,3 4-20 0,6-4-15 15,6 1-15-15,7 1-4 0,6 1-4 16,3 3-3-16,10-4-2 0,-5 4-5 0,-2 3-9 15,1 1-27-15,-3 0-39 0,0 0-36 16,-6 2-30-16,-5 2-45 0,-5 1-23 16,-4-1-7-16,-9 2-4 0,-2 0-439 0,-7 0 215 15,0 0 142-15</inkml:trace>
  <inkml:trace contextRef="#ctx0" brushRef="#br0" timeOffset="12666.8914">12473 4979 1104 0,'-14'0'-55'0,"0"0"28"0,-2 2 18 16,1 1 12-16,2-2 6 0,-2 3 8 0,1-1 11 15,0 8 11-15,2 0 12 0,2 9 6 16,-1 2 6-16,0 8 2 0,3 4-7 15,1 5 7-15,1 0-3 0,4 4-6 0,-2 0-3 16,2 3-5-16,0-3-3 16,0 1-5-16,2 0-3 0,-2-3-5 0,2-9-11 15,0-2-24-15,2-3-27 0,2-4-25 16,2-6-24-16,2-4-11 0,3-1-3 0,0-8 1 16,1-4 4-16,3-4 9 0,3-4 6 15,0-4 7-15,1-2 12 0,0-4 13 0,0 3 14 16,-1-2 22-16,-2 4 10 0,-4 1 8 15,2 3 6-15,-2 1-1 0,-3 4 1 16,1 2 3-16,1 4 5 0,4 2 9 16,-1 4-2-16,4-1-3 0,0 2-2 0,6 3 2 15,1-3 4-15,7 2-1 0,0 0 6 16,-1-8-8-16,1 1-2 0,2-4 1 16,0-1-4-16,6-10 2 0,-2 0-4 0,2-9-6 15,-2-2 2-15,-6-2 2 0,-2-5 7 16,-9 6 7-16,-4-2 16 0,-2 3 4 0,-5 3 8 15,-1 0 4-15,-5 5 0 0,-2 4 2 16,-4 7 4-16,2 3 6 0,0 0 4 16,-13 21 1-16,7 2 3 0,2 7-4 15,-2 10-1-15,1 10-7 0,1 7 2 0,-1 25-4 16,3 2-1-16,2 3-7 0,-2 5-4 16,2 1-4-16,0-1-3 0,-2-3-7 0,2-3-2 15,-2-4-5-15,0-16-4 0,-2-14 0 16,-2-3-1-16,2-11 3 0,-3-4-2 15,-2-7 0-15,-3-5 2 0,-3-8-10 16,-2-8-1-16,-4-6-6 0,-5-6-2 16,-3-7 0-16,-3-12-1 0,0-7-5 0,-4-20-17 15,7-6-14-15,3-7-12 0,12-6-16 0,6 10-13 16,5 0-10-16,12-15-4 0,5 2-1 16,10 1-5-16,3 9 10 0,3 3 8 0,8 8 3 15,2 3 4-15,-1 14 5 0,-6 7 2 16,1 4 7-16,-2 6 4 0,2 4 1 15,-5 6 6-15,-1 4 3 0,-6 2-1 16,0 7 6-16,-1 2 1 0,-1 5-1 16,-4 2 8-16,-4 4 1 0,2 0-1 0,-6 4 6 15,0 0 4-15,-3-2 2 0,-3 2 7 16,0-2 5-16,-2 3 3 0,-2-5 3 0,0 0 2 16,-3 0-3-16,1-2 3 0,-2-4 0 15,-2 3-3-15,-4-5 1 0,0-1-7 0,2-4 2 16,-5 0 0-16,0-4-1 0,0-2-4 15,-1-4-1-15,0-2-2 0,4-1-14 16,-1-5-21-16,2-3-13 0,5 0-11 16,0-6-18-16,6 3-6 0,2-7 0 0,2 2-11 15,6 0-8-15,4-2 5 0,2 3 2 16,2 5 4-16,-2 0 5 0,1 4 13 0,2 2 1 16,-2 1 9-16,3 2 3 0,-2 4 3 15,-1 1 7-15,-2 1 7 0,2 2 5 16,-5-1 1-16,2 3 2 0,-2 0 8 15,-2 0 0-15,-1 3 8 0,0-1-5 0,-9-2 25 16,6 6 8-16,-4 0 1 0,-4 0-1 16,-2-1 4-16,0 1-5 0,-3-1-2 0,0 1-1 15,1-1-2-15,-2 1 1 0,2 2-3 16,0-4-1-16,1-1-18 0,-2 1-14 16,5 0-20-16,-2-2-28 0,4-2-36 0,-6 4-377 15,6-4 166-15,0 0 109 0</inkml:trace>
  <inkml:trace contextRef="#ctx0" brushRef="#br0" timeOffset="13095.1006">13745 5547 31 0,'13'-4'109'0,"-5"0"-5"16,3 1-9-16,0-3-3 0,-1-4-8 15,2 1-3-15,2-3 3 0,-4-1-1 0,1 0-5 16,-3 0 0-16,0-3 4 0,-1 3 5 16,0-1 1-16,-5 3-4 0,-4 2 0 15,-1 1 1-15,-3 3-2 0,-3 0 2 0,-1 5 1 16,-3 2-3-16,1 3-3 0,-2 6-5 16,2 3 0-16,2 3-9 0,1-1-6 15,2 5-7-15,5-2-3 0,4 2-4 16,2 2-6-16,8 0-4 0,0-2-4 0,2-1-14 15,6-2-39-15,1-3-48 0,9-1-45 16,-5-6-43-16,2-5-536 0,-1-3 236 0,3-6 155 16</inkml:trace>
  <inkml:trace contextRef="#ctx0" brushRef="#br0" timeOffset="13317.6504">14679 4675 178 0,'-17'0'228'0,"0"3"-11"0,-4 7-5 0,-5 7-8 16,-6 10-8-16,-8 17-11 0,2 11-14 15,2 10-10-15,6 6-15 0,8 8-12 0,0 1-13 16,12 0-14-16,3 0-10 0,11-15-9 16,9 7-7-16,6-5-11 0,6-8-10 15,1-13-48-15,-1-10-53 0,3-6-60 16,8-3-62-16,-2-10-69 0,-1-5-493 0,-1-7 246 15,0-5 163-15</inkml:trace>
  <inkml:trace contextRef="#ctx0" brushRef="#br0" timeOffset="13553.07">15561 4989 81 0,'0'-4'256'0,"0"4"6"0,0 0-12 15,0 0-16-15,-28 12-24 0,14 1-7 16,-5 8-15-16,-4 7-14 16,-3 6-13-16,-7 20-17 0,-4 0-11 0,1 1-20 0,0-2-6 15,9-9-8-15,3-5-13 0,2 0-17 16,-2-3-8-16,7-7-36 0,-2-2-37 16,0-3-48-16,4-5-38 0,2-1-38 0,1-5-40 15,-1-4-36-15,0-4-524 0,3-2 251 16,1-7 165-16</inkml:trace>
  <inkml:trace contextRef="#ctx0" brushRef="#br0" timeOffset="13750.3964">15095 5050 108 0,'9'-19'156'0,"0"4"6"16,-3 3 9-16,-2 0-2 0,0 6-9 0,0 1-16 16,0 3-10-16,-4 2 3 0,16 2 4 15,-8 3 1-15,3 7-2 0,1 4-8 0,6 6-3 16,-2 7-9-16,4 2-9 0,-2 8-10 15,-1 4-11-15,0 4-11 0,-2 1-6 16,-1-1-3-16,0 0-13 0,-2 0-45 16,-1-9-56-16,-5-2-56 0,5-1-58 0,-3-9-67 15,-3-5-527-15,1-6 255 0,-2-3 169 16</inkml:trace>
  <inkml:trace contextRef="#ctx0" brushRef="#br0" timeOffset="13949.5684">15632 5482 56 0,'2'-1'201'16,"-2"1"2"-16,0 0 0 0,0 0 2 16,14 11 0-16,-8 0-5 0,1 4-9 15,-1 3-8-15,3 5-10 0,-1 2-12 16,1 1-16-16,-1 5-15 0,2 1-10 0,-1-2-11 16,0-3-14-16,1-3-13 0,-4 1-33 15,3-6-41-15,-3-1-48 0,1-5-47 0,-1-1-48 16,-2-5-45-16,0-5-32 0,-4-2-491 15,0 0 239-15,15-19 158 0</inkml:trace>
  <inkml:trace contextRef="#ctx0" brushRef="#br0" timeOffset="14167.995">16065 4798 132 0,'17'-12'156'15,"2"10"-16"-15,3 2 1 0,0 5 0 16,2 4-3-16,5 7-5 0,7 6 3 15,-2 9-4-15,11 15-3 0,-7 5-7 0,-4 7-10 16,-5 2-5-16,-9 6-3 0,-8-8-9 16,-8-8-7-16,-4-4-8 0,-4-3-8 0,-4 4-8 15,-6-1-2-15,0-6-10 0,-3-1-4 16,-2-9-6-16,0-4-17 0,-1-2-36 16,2-4-43-16,3-2-55 0,2-6-67 15,-2-5-539-15,7-4 243 0,2 0 161 0</inkml:trace>
  <inkml:trace contextRef="#ctx0" brushRef="#br0" timeOffset="14357.1211">17379 5244 220 0,'28'-10'257'0,"-3"-1"-12"16,1 4-18-16,-1 1-24 0,1 0-26 0,1 3-12 15,0-1-17-15,1-2-30 0,-3 1-52 16,-1 4-59-16,-4 0-67 0,-2-2-68 16,-6 3-432-16,-3 5 191 0,-7 4 125 0</inkml:trace>
  <inkml:trace contextRef="#ctx0" brushRef="#br0" timeOffset="14483.8353">17494 5465 136 0,'-13'17'196'0,"6"-1"14"0,3-5 35 15,4-2 24-15,4 1 11 0,8-2 5 16,2-1-20-16,5-1-23 0,7-2-24 15,4-3-17-15,-1 2-27 0,3-6-31 16,0 0-64-16,-5-1-83 0,0-4-95 0,-4 1-110 16,1-2-686-16,-7-3 304 0,-8 0 201 15</inkml:trace>
  <inkml:trace contextRef="#ctx0" brushRef="#br0" timeOffset="15159.1773">19968 4789 117 0,'-6'-11'232'0,"-1"0"-20"0,-1 8-13 15,-1-1-14-15,-3 4-6 0,-3 6-14 16,-4 6-10-16,-9 7-10 0,-3 6-10 15,-5 3-13-15,-11 20-7 0,1 2-10 0,-1 5-11 16,3-1-8-16,-3 3-10 0,5 2-7 16,-2 2-6-16,3-9-9 0,3-2-6 15,8-10-27-15,3-7-38 0,5-8-45 16,2-3-43-16,0-3-25 0,6-4-28 0,-1-6-24 16,0-3-472-16,2-6 222 0,-1-6 147 15</inkml:trace>
  <inkml:trace contextRef="#ctx0" brushRef="#br0" timeOffset="15359.4241">19189 4918 54 0,'12'-13'101'0,"0"6"3"0,-2 1-14 15,1 2 11-15,-1 4-7 0,3 4 1 16,0 2-7-16,1 3-4 0,6 6 7 16,-2 4-3-16,6 7 1 0,1 8-1 0,-1 1-4 15,-2 6-2-15,11 14-4 0,-8-8-12 16,-8-3-2-16,4 0-9 0,0-2-2 15,0-3-5-15,-3-1-18 0,0-7-29 0,0-4-37 16,0-2-37-16,-1-6-39 0,0-4-38 16,-2-5-312-16,2-5 157 0,0-3 104 15</inkml:trace>
  <inkml:trace contextRef="#ctx0" brushRef="#br0" timeOffset="15653.0203">20144 5052 1 0,'0'0'167'0,"0"0"-5"16,-13 19-2-16,6-6-7 0,1 8-8 16,0 2-4-16,0 2-8 0,4 1-11 0,-2 4-4 15,6-3-3-15,0 2-9 16,4-1-10-16,6 3-6 0,4-7-4 0,7 1-6 0,0-6-8 16,2-1-1-16,-1-6 1 0,3-5 3 15,1-2 8-15,-4-8 1 0,0-3-2 16,0-3-1-16,-1-6-6 0,-1-7-5 15,-8-3-7-15,-2-3-7 0,-5 0-5 0,-7-3-5 16,-7-2-9-16,-5 0-1 0,-12-4-6 16,-5 7-4-16,-3 1-7 0,0 4-25 15,3 4-27-15,-1 6-29 0,4 2-32 0,6 5-31 16,0 5-26-16,8 3-31 0,-1 2-41 16,5 4-501-16,4 0 246 0,6 1 163 15</inkml:trace>
  <inkml:trace contextRef="#ctx0" brushRef="#br0" timeOffset="16049.5617">20565 5071 96 0,'0'0'132'0,"6"6"-13"16,-1-1-8-16,-3 3 7 0,0 4 6 0,0 4-1 16,-2 4-2-16,0 1-2 0,0 1-13 15,0 3-8-15,-2 3-10 0,2-3-9 16,0-2-6-16,-2-2-4 0,2-4-5 15,-2 1 3-15,2-5 15 0,-3-4 21 0,3-3-3 16,-2-5-10-16,2-1-8 0,0 0-8 16,-4-26-4-16,2 8-9 0,4-3-5 0,2-8-8 15,3-3-5-15,4-3-5 0,5-5-3 16,4 0-5-16,0 4-1 0,8 2-7 16,1 3-2-16,5 4-3 0,0 2-2 15,-2 8-1-15,-3 4-2 0,-3 2-3 16,-1 3-1-16,-3 6 1 0,-6 2-2 0,-2 4 2 15,-4 2-3-15,-2 5 1 0,-8 2 1 0,-2 7-1 16,-8 2-1-16,-4 5 3 0,2 2-2 16,-2-1 4-16,1 1 5 0,4-5 4 15,5 0-1-15,0 3-2 0,8 1 1 16,4 2-2-16,10 1-1 0,6-1-3 0,8-1 0 16,5-4-23-16,-1-5-60 0,4-1-76 15,5-6-66-15,-10-1-656 0,-3-7 296 16,-2-2 194-16</inkml:trace>
  <inkml:trace contextRef="#ctx0" brushRef="#br0" timeOffset="68068.9959">4717 8549 159 0,'-16'-13'184'0,"-3"2"-4"0,-3 5-8 15,-4 6-6-15,0 3-7 0,-11 9-5 16,-7 7-3-16,-17 23-4 0,1 7-4 16,-9 22-4-16,5 15-5 0,7 12-8 0,2 7-9 15,11 7-10-15,5-4-10 0,9-4-6 16,14-19-6-16,6-4-7 0,10-14-9 15,6-14-9-15,4-2-5 0,7-4-3 16,6-8-5-16,9-4-3 0,6-10-6 0,6-7-2 16,8-6-5-16,-4-10-4 0,7-6-1 15,2-6-3-15,15-14-5 0,-4-7 1 0,-2-9-6 16,-7-6-1-16,-7-3-2 0,-2-6-2 16,-8 3 4-16,-7 1-6 0,-9 9-3 15,-9 8 2-15,-2 9 0 0,-6 4 0 16,-3 6-1-16,-2 5 0 0,-2 4 1 0,-2 9-1 15,0-3-2-15,0 19 3 0,0-1-1 16,2 9-1-16,2 0 2 0,7 2 2 0,0 2-2 16,5-1-2-16,4-2 1 0,5-3 1 15,3-4-1-15,1-2 0 0,5-6-2 16,0-2 0-16,-2-5 0 0,1-6 1 16,1-2-1-16,-4-5-2 0,2-5 6 0,-5-1-5 15,-3-4 0-15,-8 0-1 0,-3-3 1 16,-8 2-2-16,-5-1 2 0,-9-3-1 0,-8 3-1 15,-7 1-1-15,-5 4 0 0,-5 3 1 16,-2 3 4-16,-2 4-1 0,5 3 5 16,-1 1-2-16,4 1 2 0,5 3-3 15,3 0 2-15,6 2-2 0,4 1 1 0,6-1 2 16,6 0-2-16,2-2 1 0,10-1-4 16,0-1 3-16,4-2-3 0,6-2-2 0,5-2 3 15,3-3-2-15,2-1-1 0,1-1 2 16,1-3-1-16,-2 3 1 0,0-3-3 15,-5 5 3-15,1-1 8 0,-2 1-7 0,-5 4-3 16,-3 2 2-16,2 2-2 0,-4 5 2 16,6 4-1-16,-5 3 0 0,-1 0-1 15,0 5 2-15,-4-3 0 0,-2-2 1 16,0 2-2-16,0-4 2 0,-2 1 0 0,-2 0 2 16,3-5-3-16,-3 1 10 0,1-5 2 15,-7-3 0-15,13-9-7 0,-5 0 3 0,2-7-2 16,2-3-4-16,0-3 1 0,5-5 3 15,2 0-6-15,0 0-1 0,0 1 1 16,0 3 0-16,-2 5-1 0,0 2 2 16,-2 5 0-16,1 2 0 0,0 6 5 0,-4 4-4 15,5 5-4-15,0 7 2 0,-2 4 3 16,-1 2-3-16,4 5 2 0,-2 5-1 16,0-1 4-16,0 1-3 0,-1-1-15 0,0 1-28 15,0-4-38-15,-1-3-49 0,0-3-40 16,-4 1-43-16,4-5-48 0,-1-2-651 15,-2-5 309-15,2-3 204 0</inkml:trace>
  <inkml:trace contextRef="#ctx0" brushRef="#br0" timeOffset="68601.4959">6426 9233 73 0,'6'-5'150'0,"0"3"-3"15,-2 2-4-15,-4 0 2 0,14 5-11 0,-6 2 0 16,0 4-9-16,0 0 1 0,1 4-1 15,2 3-9-15,-1 2-3 0,-1 1-9 16,-1 0-4-16,-2 0-6 0,1 0-4 16,-2-2-4-16,-1-4 0 0,0 1 0 0,-2-6 4 15,0 2 4-15,0-2 1 0,0-7-13 16,-2 2-9-16,0-5-5 0,0 0-6 0,0 0-8 16,4-25-6-16,0 12-4 0,0-5-6 15,4 1-5-15,-2-5-1 0,2 2-4 16,0-1-4-16,3 4-5 0,0 1 4 15,-1 2-6-15,1 3-1 0,-3 5 0 0,2 1-2 16,2 5-2-16,-4 5-1 0,4 4-1 16,-1 1 3-16,0 8-4 0,2-2 1 15,-1 3-1-15,3 0-4 0,-2 0 3 16,1-2-3-16,4 0 1 0,-2-1 0 0,1-3-2 16,5-4 0-16,-2-2 1 0,2-4-1 15,1-3-1-15,5-3 0 0,2-4-2 0,1-5 2 16,3-2-2-16,4-5 0 0,-2-2-2 15,-2-2 3-15,-3-4 0 0,-5 6-4 16,-3-1 2-16,-3-1-2 0,-6 5 2 16,-2 0-1-16,-2 8 2 0,-8-2-1 0,-4 7 3 15,-6 3 6-15,8 2 6 0,-18 4 4 16,8 5-3-16,-4 3 6 0,2 3 3 0,1 2-4 16,3 3-2-16,0 0-1 0,6-1-1 15,-1 0-2-15,3 2 1 0,5-2-1 16,3 0-3-16,4-2-5 0,5 0-9 15,3-2-32-15,-2-4-42 0,6-2-38 0,1-1-45 16,5-5-39-16,0-5-41 0,-1 1-682 16,5-10 314-16,2 3 206 0</inkml:trace>
  <inkml:trace contextRef="#ctx0" brushRef="#br0" timeOffset="69210.7819">7858 9268 117 0,'5'-8'121'0,"-5"4"3"15,-2 2 12-15,2 2 7 0,0 0 7 0,-19 9 4 16,10-1-6-16,-1 3 0 0,-1 3-7 15,2 0-9-15,1 4-5 0,0 4-10 16,4-4-8-16,2 3-17 0,2-2-2 16,2 2-9-16,4-3-9 0,4 0-7 0,3-2-4 15,4-4-7-15,2-4-8 0,3-3-2 16,0-5-6-16,8-5-5 0,2-3-6 0,1-6-5 16,6-9-3-16,-1-2-4 0,-2-5-1 15,15-14-3-15,1-3-1 0,-1-7-7 16,-3-3 3-16,-7-4-3 0,-5-2-17 15,-10 2 1-15,-10 10 1 0,-7 6-1 0,-4 9 2 16,-3 5 8-16,-4 5 9 0,-1 5 7 16,-1 5 4-16,-3 4 2 0,1 6 4 0,0 6 3 15,6 0 1-15,-10 18 0 0,4 4-1 16,0 6-4-16,4 10 3 0,0 10-1 16,0 10-4-16,4 1-2 0,2 21-1 15,2-13-11-15,-4-12-15 0,2-2-24 0,-2-9-16 16,0-2-13-16,0-10-6 0,0-3-10 15,-2-3 3-15,0-5-11 0,0-5-18 16,0-4 6-16,0-6-2 0,0-4-3 16,0-2 6-16,0 0 7 0,0 0 2 0,4-25 10 15,-2 17 9-15,6-6 6 0,1-2 1 16,4 2 11-16,0-2 5 0,3-1 2 0,4 2 8 16,2-4 3-16,4 0 10 0,0 0 7 15,-1 1 9-15,3 2 6 0,-1-4 10 16,-1 4 16-16,-4-4 9 0,2 3-1 15,-7 0 9-15,0 2 7 0,-2-1 13 0,-5 1 1 16,-2 4 0-16,-1-3-3 0,-4 5 1 16,-3 3 4-16,-3 0 6 0,3 6 9 0,-13 0 4 15,13 0 2-15,-19 12-2 0,11-1-6 16,-3 5-2-16,3 3-6 0,1 2-5 16,5 3-3-16,2-4-5 0,2 8-5 15,5-3-3-15,4-1-11 0,5 3 1 16,3-2-25-16,5-4-48 0,1-2-54 0,5-2-61 15,4-4-49-15,2-3-604 0,2-5 273 0,5-2 180 16</inkml:trace>
  <inkml:trace contextRef="#ctx0" brushRef="#br0" timeOffset="69580.6746">9662 9276 31 0,'-2'-7'159'0,"-5"1"13"0,-3 5 5 15,0-1-4-15,-8 2 3 0,0 2-8 16,-2 4-9-16,-5 1-10 0,1 5-11 0,-2 2-12 15,0 4-13-15,5 1-10 0,-1 2-9 16,8-2-11-16,1 0-7 0,6-2-8 16,3-2-6-16,4-1-5 0,4-6-9 15,5-2-7-15,0-1 0 0,3-7-4 0,5-7-5 16,0-3-4-16,4-7 0 0,3-8-4 16,1-7-2-16,-2-4 2 0,5-20-1 15,-3-2-1-15,1-9-17 0,-8 1 0 0,0-6-2 16,-6-3-3-16,-1 3-2 0,-7 15 6 15,0 8 15-15,-2 8 15 0,0 6 14 16,-2 8 4-16,2 0-5 0,-2 10-1 0,-2 4-6 16,0 7 5-16,-2 8 3 0,4 0-1 15,-8 25-1-15,4 2 1 0,-1 11 3 16,3 14-10-16,0 4-4 0,2 5 0 0,2 22-3 16,0-2-2-16,0-1-1 0,3-15 1 15,-1-10-5-15,2-1-9 0,-2-6-18 16,2-6-36-16,-1-7-47 0,0 0-58 0,1-7-67 15,-2-5-64-15,0-6-670 0,0-4 321 16,-2-6 211-16</inkml:trace>
  <inkml:trace contextRef="#ctx0" brushRef="#br0" timeOffset="70147.3176">12111 7540 89 0,'-4'-12'149'0,"-4"5"2"15,-1 3 2-15,-4 6 6 0,-5 7 11 16,-8 14 10-16,-19 21 8 0,-3 17 8 0,-13 26 7 16,-1 14 0-16,1 12-9 0,1 6-4 15,1 12-5-15,6 8-5 0,7 8-13 16,7 3-12-16,11 0-11 0,10-1-13 15,12-10-10-15,10-10-9 0,8-11-12 0,10-7-11 16,9-10-6-16,7-8-8 0,7-5-6 16,7-8-6-16,-7-18-11 0,6-4-14 0,-2-5-38 15,-2-7-42-15,-11-12-62 0,-3-9-70 16,-3-4-72-16,-8-8-88 0,4-2-717 16,-7-9 358-16,-1 1 235 0</inkml:trace>
  <inkml:trace contextRef="#ctx0" brushRef="#br0" timeOffset="73398.9359">12746 8887 88 0,'-15'9'152'0,"-2"10"1"0,-4 8-2 0,-5 14-1 16,-5 25 0-16,-1 4-8 0,4 6-7 16,4 3-6-16,0-3-11 0,7 0-7 15,7-6-8-15,8-13-5 0,6-7 3 0,6-4-3 16,9-7 0-16,9-6-1 0,6-7-4 15,12-8-5-15,5-7-8 0,6-9-6 0,5-6-3 16,18-15 3-16,-2-5 1 0,-1-11-6 16,7-18 3-16,-7-6-8 0,-20 1-7 15,-9-6-5-15,-5-6-4 0,-9-4-7 16,-14-3-6-16,-7 1-1 0,-13 10-4 16,-13-7-5-16,-13 4-5 0,-11 6-3 0,-11 7-2 15,-12 9-1-15,-5 7-1 0,-8 10-5 16,-3 9 2-16,11 9-4 0,8 11 2 0,-3 5-2 15,5 5 2-15,-10 16-4 0,5 3 4 16,18 5-2-16,11 1-1 0,7 0-5 16,7 8-4-16,8-4-14 0,7 2-19 0,9 2-21 15,8 2-20-15,17 14-18 0,5-8-15 16,15-5-19-16,2-11-12 0,-1-12 1 16,-2-6 9-16,2-8 9 0,2-2 7 0,-4-9 12 15,4 0 11-15,-3-5 11 0,-3-3 10 16,-9-1 23-16,-1 0 22 0,-5 3 28 15,-4-3 29-15,-6 3 22 0,-2-1 19 0,-5 3 3 16,-3 1-7-16,-4 2-2 0,-2 4-11 16,-8 0-4-16,8 6-1 0,-6 2-5 15,-2 3-4-15,0 2-3 0,2 6-1 0,0 2 0 16,0 7-4-16,2-3 0 0,3 1-4 16,2 0-1-16,1-1-4 0,3 2 0 15,1-5-2-15,4-3-1 0,0-1-2 16,2-5-3-16,3-3 0 0,-2-7 1 0,2-3-4 15,3-1-2-15,1-7 0 0,-1-2-3 16,2-3 2-16,-2-5-3 0,2 4 1 0,-5-4-2 16,-3 1 1-16,-6 4 1 0,4-2-3 15,-6 3-1-15,-1 1-1 0,-1 1-2 16,1 3-1-16,-5 1-1 0,3 4 0 16,-1 2 1-16,0 4 1 0,-2 1 0 0,6 5 0 15,-2 0 0-15,-2-1 2 0,3 1 1 16,2-1-3-16,2-1 1 0,3-3 2 0,2-5 0 15,3-1-1 1,2-5 2-16,5-6-1 0,1-5-1 0,4-5 0 0,-3-7 0 16,-1-4 1-16,9-12-1 0,-4-6 0 15,-10 3-1-15,-7 4-1 0,-6-5 0 0,-1 2 0 16,-7-2-2-16,-5 7 0 0,-3 0 2 16,-3 6 3-16,-2 4 4 0,-1 5-1 15,2 4-1-15,-1 8 1 0,-2 5-2 0,2 7 2 16,-2 6 1-16,0 9 2 0,0 7 0 15,3 10 2-15,1 8-2 0,-1 7 5 16,7 8-5-16,3 3 1 0,3 2-4 0,7 17 2 16,3-5-1-16,6-4-2 0,-3-13-14 15,-2-11-25-15,2-3-31 0,-3-7-32 0,4-3-37 16,-4-2-40-16,0-7-34 0,-6-5-540 16,1-4 254-16,-5-6 168 0</inkml:trace>
  <inkml:trace contextRef="#ctx0" brushRef="#br0" timeOffset="73542.9311">14238 9131 95 0,'0'-21'191'0,"4"4"-1"0,7 0-4 0,4 3-12 15,6 1-19-15,11-5-12 0,12 1-20 16,5-2-8-16,23-4-19 0,-2 0-35 16,2 5-46-16,-1-1-55 0,-2-2-81 0,-11 5-350 15,-7-3 160-15,-1 4 106 0</inkml:trace>
  <inkml:trace contextRef="#ctx0" brushRef="#br0" timeOffset="73805.5106">15656 8228 103 0,'-14'-12'236'0,"-4"4"-14"0,0 8-8 15,-4 8-7-15,1 4-1 0,-7 9-7 16,0 6-13-16,-13 22-1 0,3 4-7 0,4 7-18 15,4 2-10-15,7 8-12 0,9 4-9 16,4 3-13-16,8-12-7 0,4-7-10 16,8 19-9-16,4-5-11 0,5-5-5 15,5-3-7-15,12-10-4 0,-7-10-8 0,1-9-5 16,4-5-6-16,2-4-4 0,-1-2-27 16,1-11-35-16,0-4-45 0,-4-3-48 15,3-6-44-15,-2 0-37 0,-1-6-36 0,2-3-660 16,-2-1 304-16,-9-4 200 0</inkml:trace>
  <inkml:trace contextRef="#ctx0" brushRef="#br0" timeOffset="74093.697">16374 8646 44 0,'0'-8'303'0,"0"1"-10"0,0 1-26 16,0 1-26-16,-2 1-25 0,2 4-23 16,0 0-14-16,0 0-10 0,0 0-8 0,-5 21-17 15,3-4-11-15,2 3-11 0,0 0-13 16,0 7-8-16,0 1-11 0,0 5-8 16,2-2-8-16,-2 2-7 0,3 0-7 0,-3 1-7 15,0-3-7-15,0 1-4 0,0-4-13 16,2-1-22-16,-2-4-37 0,0-2-48 15,0-3-45-15,2-1-43 0,-2-2-37 0,0-6-55 16,0 1-547-16,-2-5 273 0,4-3 181 16</inkml:trace>
  <inkml:trace contextRef="#ctx0" brushRef="#br0" timeOffset="74278.8674">16723 8951 85 0,'13'0'191'0,"-2"2"4"0,1 4-5 0,1 2-9 16,0 3-5-16,-3 3-10 0,3 1-14 16,-5 6-11-16,-4 0-16 0,1 1-9 15,-5 6-12-15,-2-2-13 0,-5 2-22 0,1 1-30 16,-5-1-52-16,1 0-64 0,-3-3-67 16,0-3-464-16,-1-6 207 0,-2-2 136 15</inkml:trace>
  <inkml:trace contextRef="#ctx0" brushRef="#br0" timeOffset="74634.1855">18154 8457 115 0,'-11'-1'117'0,"11"1"3"0,-10 12 16 0,4-4-9 16,-3 9 0-16,-1 5 1 0,-3 5-3 15,-6 9 2-15,-1 6-5 0,0 1-5 16,-10 20-6-16,1 0-14 0,-1-1-4 0,2 2-11 15,1-3-5-15,-1-4-6 0,7-8-11 16,0-6-2-16,2-3-9 0,2-2-17 16,2-8-18-16,3-3-28 0,0-6-34 0,4-1-35 15,0-3-38-15,2-7-51 0,-1-1-395 16,1-6 193-16,-1-1 127 0</inkml:trace>
  <inkml:trace contextRef="#ctx0" brushRef="#br0" timeOffset="74916.9437">17670 8644 44 0,'0'-6'182'0,"0"6"-4"16,0 0 8-16,0 0-7 0,0 0-10 0,27 22-7 16,-10-6-5-16,0 8-8 0,2 2-10 15,4 7-6-15,1 5-8 0,-1 3-11 16,7 17-9-16,-6 1-8 0,0-11-7 0,-7-4-12 15,0 0-4-15,-2-3-7 0,-1 1-9 16,-2-8-5-16,-2 1-5 0,-2-4-3 16,-2-5-6-16,3-1-4 0,-3-3-3 0,1-1-4 15,-3-3-1-15,2-1-6 0,-4-4-15 16,3 0-18-16,-1-3-28 0,-2 0-37 16,0-3-44-16,0-1-53 0,0-3-60 15,-2-3-502-15,0 0 251 0,0 0 165 0</inkml:trace>
  <inkml:trace contextRef="#ctx0" brushRef="#br0" timeOffset="75325.5382">18389 9035 140 0,'8'-7'155'0,"1"1"-10"16,2 0-16-16,-3 0-15 0,5 0-2 16,-1 1-9-16,2 1-13 0,0-2-12 0,0 5-6 15,4-1-4-15,-4-1-9 0,1 3-7 16,3 0-5-16,-2 3-3 0,2 0-7 16,-4 3-2-16,1 0-3 0,-3 1 0 15,-1 5-3-15,-2 1 0 0,-5 3-5 0,-4 3-1 16,0 0-2-16,-4 0 1 0,-1 0 0 15,1 2 1-15,-2-2 5 0,1-2-1 0,-1-2-3 16,2-2-2-16,0-1 6 16,1-1 0-16,1 0 6 15,4-4 13-15,3 4-4 0,1-4-2 0,7-1-3 0,2 0-5 16,1-2-4-16,4-2-7 0,1 1 2 0,2 0-2 16,0-3-3-16,1 0-2 0,-1 0-10 15,0 0-15-15,0-3-27 0,-3 0-28 16,0 1-35-16,-2-2-39 0,-2-1-44 15,-1 0-414-15,0-4 202 0,-4-3 134 0</inkml:trace>
  <inkml:trace contextRef="#ctx0" brushRef="#br0" timeOffset="75645.4494">19143 8115 24 0,'16'3'206'0,"8"1"-13"0,2 8-9 16,5 7-15-16,7 8-15 0,11 12-13 15,-3 5-11-15,1 5-11 0,-7 2-4 16,-4 4-10-16,-4 2-6 0,-17-1-27 0,-5-5-3 16,-4 4-6-16,-6 2-9 0,-4 0 0 15,-4 20-4-15,-7-5-8 0,-4-7-4 16,2-10-2-16,3-9-2 0,-4-2-6 15,1-5-2-15,1-6-2 0,0-1-1 0,4-3-2 16,2-9-1-16,-2 2-3 0,4-3-1 16,0-4-3-16,2-2-4 0,1 1-9 15,-1-1-18-15,2-5-24 0,-3 1-35 0,5-1-40 16,0-3-50-16,-2-1-489 0,4-4 223 16,0 0 148-16</inkml:trace>
  <inkml:trace contextRef="#ctx0" brushRef="#br0" timeOffset="76090.1444">20163 9149 115 0,'8'6'242'0,"1"2"-12"16,0 1-11-16,-3 5-6 0,2 1-6 0,-2 4-13 16,-2 2-14-16,0 6-13 0,-4-1-17 15,-4 1-14-15,-4 3-14 0,-2 3-11 16,-5-3-13-16,-4-1-31 0,0-1-42 0,-1-5-66 15,0 2-75-15,0-7-83 0,4-5-522 16,-6-2 245-16,5-5 162 0</inkml:trace>
  <inkml:trace contextRef="#ctx0" brushRef="#br0" timeOffset="77708.9334">21018 7964 102 0,'-5'-3'170'0,"-3"3"-16"15,-6 6 5-15,-6 7 6 0,-7 15-4 0,-13 21-1 16,-3 7-1-16,3 3-4 0,2 10-6 15,2-1-13-15,5 9-11 0,3 0-12 16,7 2-9-16,6-1-9 0,8-13-11 0,9-8-6 16,7-2-13-16,14 11 0 0,12-4-5 15,9-13-5-15,11-9-6 0,6-5-6 16,5-15-7-16,-5-7 0 0,-6-10-3 0,5-6-2 16,17-8-2-16,0-9 1 0,-5-5-5 15,-3-8-4-15,-5-7 0 0,-7-3 3 16,-8-10-4-16,-9-1-3 0,-8-7-4 0,-9-5-5 15,-14 6 2-15,-9 3-1 0,-13-15-4 16,-14-3 0-16,-16 6-1 0,-5 5-2 16,-24-4-5-16,3 21 5 0,-6 8-1 15,-8 8 1-15,-2 12 1 0,3 12 1 0,12 8-3 16,-10 11 2-16,5 11-3 0,7 7-2 16,7 6 6-16,11 5 0 0,15-2 0 15,13-1 1-15,6 2-9 0,8-1-12 0,6-2-21 16,8 3-28-16,8 4-19 0,4-1-24 15,10-6-8-15,17 7-10 0,-3-12-14 16,-1-8 2-16,4-7 6 0,4-6 17 0,-6-6 8 16,1-2 8-16,1-6 12 0,-1-2 13 15,-2-4 11-15,-2-3 20 0,6-1 19 16,-3-5 13-16,-9 3 21 0,0 0 17 0,-4 2 17 16,-5 1 12-16,-4 1 15 0,-2 3-3 15,-2 1-6-15,-4-1-8 0,-3 6-6 16,-2 2 2-16,-8 0-4 0,11 8-2 0,-6 3-3 15,-3 3 1-15,0 3-4 0,0 0-5 16,2 1 1-16,0 4-3 0,1 3-2 16,3 0-5-16,0-3-1 0,5 1 0 0,0-2-5 15,1-2 4-15,4-4-3 0,3-1-3 16,2-3-6-16,2-5 5 0,1-1-2 16,1-1-3-16,-1-5 0 0,0-2-1 15,0 1-1-15,0-4-4 0,-1-1 3 0,-3 0-1 16,-4 3-2-16,0-2 2 0,-1 2 1 15,-3 1-6-15,-1-1-2 0,-2 2-3 16,1 0 4-16,-4 4 0 0,2 1 1 0,0 3 0 16,0 2 3-16,1-1-2 0,0 1 0 15,1 2 1-15,3-3 0 0,3 0 6 16,-4-1 3-16,5-3 4 0,2-1 4 0,0-2 2 16,5-5 4-16,-1-4-3 0,5-2 3 15,-2-4 1-15,-2-5 0 0,0 0-2 16,4-9-5-16,-7-2 0 0,1-4-5 0,-4-2 3 15,-5-5-6-15,0-4 0 0,-4 0-4 16,-3 6-1-16,-4 1-2 0,0 3 1 16,1 7 0-16,-3 2 0 0,1 7-3 0,-3 4-1 15,-3 8-1-15,1 8 4 0,2 0 0 16,0 0-3-16,-11 27 3 0,7-10-1 16,0 10 0-16,2 2 2 0,4 2-1 0,-2 7-4 15,2 4-10-15,4-1-11 0,0-1-27 16,4-2-24-16,0-1-36 0,0 1-27 15,-2-6-34-15,2-6-28 0,-4-3-545 0,-2-6 252 16,0-3 167-16</inkml:trace>
  <inkml:trace contextRef="#ctx0" brushRef="#br0" timeOffset="77853.5061">22392 8671 80 0,'8'-11'172'0,"5"-3"-14"0,6 3-11 16,6 0-11-16,9-1-11 0,11-1-18 15,5 0-9-15,5 1-11 0,20-5-22 0,1 0-34 16,0 2-48-16,2-4-74 0,-8 0-283 16,2-5 127-16,-17 5 84 0</inkml:trace>
  <inkml:trace contextRef="#ctx0" brushRef="#br0" timeOffset="78074.0177">23685 7799 146 0,'-10'2'199'16,"-8"5"0"-16,0 9-14 16,-8 9-3-16,-3 8-11 0,-12 21-7 0,3 9-9 15,2 4-12-15,4 3-14 0,3 2-12 16,5 1-11-16,4-1-10 0,4 0-8 0,8-12-7 16,4-9-7-16,4-5-9 0,4-3-9 15,2-2-16-15,4-3-31 0,6-4-34 16,0-5-51-16,6-5-46 0,3-2-64 15,-1-11-493-15,3-4 231 0,0-5 152 0</inkml:trace>
  <inkml:trace contextRef="#ctx0" brushRef="#br0" timeOffset="78307.0431">24144 8340 39 0,'0'-8'273'0,"0"1"-9"16,-2 1-23-16,2 6-26 0,-2-6-19 15,2 6-16-15,0 0-11 0,-13 13-11 16,9-1-10-16,-2 3-11 0,2 2-9 16,0 4-11-16,-1 2-16 0,1 1-3 0,-1 1-10 15,3 5-9-15,0-4-6 0,0 2-17 16,0 1-4-16,0-2-6 0,2 1-8 0,-2-3-22 16,2-5-37-16,0 0-41 0,-2-1-49 15,4-2-46-15,0-2-35 0,-2-5-614 16,2 0 274-16,0-5 181 0</inkml:trace>
  <inkml:trace contextRef="#ctx0" brushRef="#br0" timeOffset="78499.8546">24453 8662 23 0,'16'4'183'0,"0"1"-10"0,1 3-2 0,2 1-4 16,-2 4-13-16,-2 1 3 0,-2 3-15 15,-3 0-10-15,-4 1-10 0,-2-2-13 16,-6 2-10-16,-2-1-11 0,-8 3-11 16,-3-2-33-16,-6 1-43 0,-4 0-60 0,-1-1-68 15,-4-5-437-15,3-6 192 0,1-1 127 16</inkml:trace>
  <inkml:trace contextRef="#ctx0" brushRef="#br0" timeOffset="79077.8267">25545 8241 46 0,'0'0'117'0,"0"0"-7"0,0 0-7 15,0 0-6-15,0 0-7 0,0 0-7 16,0 0-1-16,0 0-10 0,0 0-2 0,0 0-6 15,0 0-3-15,0 0 1 0,0 0-3 16,0 0 7-16,0 0-2 0,0 0 3 0,0 0-1 16,0 0 7-16,0 0-6 0,0 0 3 15,0 0-3-15,0 0-1 0,0 0-3 16,0 0 2-16,0 0-7 0,0 0-1 16,0 0-4-16,0 0-1 0,0 0-2 0,0 0-4 15,0 0-5-15,0 0-6 0,0 0-3 16,0 0-8-16,0 0 3 0,0 0-8 15,-38 10 2-15,18 1 0 0,-10 2-2 16,-2 5-4-16,-4 7-3 0,0 0 3 0,2 4 0 16,2 2 1-16,7-2 3 0,4 1 4 15,6 2 3-15,5-1 4 0,5-5-2 0,3 3 1 16,4-2-1-16,7 1-5 0,-1 0-2 16,9 0 0-16,0-4-2 0,2-3-3 15,-1-4-4-15,2-2-18 0,1-5-36 16,-2 0-35-16,0-5-41 0,-1-1-48 0,-2-2-47 15,-3-2-519-15,4 0 249 0,-2-2 164 16</inkml:trace>
  <inkml:trace contextRef="#ctx0" brushRef="#br0" timeOffset="79385.8327">25907 8593 46 0,'0'0'180'0,"0"0"-2"0,0 0-4 15,11 8-13-15,-8-2 4 0,-1-1-5 0,-2 3-7 16,0 1-8-16,0 3-5 0,0 1-12 16,-2 4-3-16,-1 0-11 0,0 2-15 15,-1 0 1-15,2 1-10 0,-2 1-8 16,2-2-6-16,0 2-11 0,0 0-3 0,-2-3-6 15,2 2-9-15,0-4-1 0,0 2-7 16,0-3-2-16,2-2-11 0,-3 1-22 16,3-3-20-16,-2-1-26 0,2-1-31 0,-2-1-29 15,2 0-40-15,0-4-50 0,0-4-533 16,0 7 246-16,0-7 163 0</inkml:trace>
  <inkml:trace contextRef="#ctx0" brushRef="#br0" timeOffset="79868.2834">26536 7763 91 0,'7'-2'184'0,"-7"2"-3"16,16 11-13-16,-3 5-7 0,6 7-10 16,-2 9-9-16,5 7-10 0,2 21-10 0,2 4-7 15,-1 2-4-15,-1 2-6 0,-5-1-5 16,-2 1-7-16,-7-9-9 0,-1-7-3 0,-5 0-1 16,0 4-3-16,-2-4-7 0,-4-7-5 15,0 1-5-15,-2-2-3 0,-5 3-7 16,1-8-2-16,-5 4-5 0,2-7-4 15,-1-3-4-15,-2 0-7 0,-2-5-8 0,2-1-17 16,-1-8-21-16,2 2-33 0,-2-4-43 16,3-3-53-16,-4-1-64 0,2-2-529 0,-1-7 252 15,0-2 166-15</inkml:trace>
  <inkml:trace contextRef="#ctx0" brushRef="#br0" timeOffset="80214.7254">27084 7466 129 0,'15'3'176'16,"0"10"-8"-16,8 12-7 0,5 11-17 15,10 22 3-15,3 10-9 0,9 24-3 0,-3 3-9 16,-1 8-8-16,-5-1-8 0,-8 5-6 16,-3 0-5-16,-14-14-7 0,-4 1-5 15,-10 1-8-15,-4-1-2 0,-5-1-7 0,-6-2-5 16,-4-2-4-16,-4-6-7 0,-4-3-2 16,-3-6-4-16,1-6-4 0,-3-4-4 15,-2-7-2-15,7-14-5 0,1-7-1 16,4-8-5-16,0 0-7 0,2-3-23 0,-2-4-30 15,1-5-49-15,0 0-56 0,-2-3-51 16,0-3-569-16,-2-4 257 0,-3-1 171 0</inkml:trace>
  <inkml:trace contextRef="#ctx0" brushRef="#br0" timeOffset="83019.7545">22294 9044 77 0,'0'0'75'16,"5"5"-8"-16,-5-5-5 0,0 0-7 16,4 2-6-16,-4-2-3 0,0 0-5 0,2 6-6 15,-2-6-14-15,2 6-17 0,0-1-19 16,-2-5-37-16,2 7-107 0,1-3 54 16,-3-4 36-16</inkml:trace>
  <inkml:trace contextRef="#ctx0" brushRef="#br0" timeOffset="105146.8234">2273 11230 117 0,'-2'-4'110'0,"2"4"-2"0,-2-8-8 0,0 4 3 15,2 4-7-15,0 0-1 0,-2-5-7 16,2 5-12-16,-5-8 4 0,3 4-10 0,2 4-7 16,-2-7-2-16,-2 3-1 0,-1-2-2 15,3 2-1-15,-2 0-3 0,0 0 2 16,-3 1-1-16,7 3 0 0,-10-6-6 16,4 6-5-16,6 0-1 0,-16 17 18 0,6 4 7 15,0 14 2-15,-3 12 2 0,-4 25 1 16,4 1 0-16,3 4-6 0,6 5-3 15,4-14-3-15,4-10-4 0,6 19-3 0,7-6-4 16,7-9-2-16,5-5-6 0,-2-13-4 16,3-10-2-16,5-3-3 0,0-8-1 15,-1-6-3-15,0-3-1 0,2-7-4 0,-7-1-3 16,1-8-2-16,0-4 1 0,-5-4-5 16,-1-5 0-16,-6-6 0 0,-2 1-3 15,-6-4 1-15,-6 2-3 0,-4 2 1 16,-2 2 3-16,-6 2-2 0,-6 4 0 0,-4 5-4 15,-8 4 2-15,-3 5-4 0,-7 4 2 16,-4 5-3-16,-5 4 2 0,5 0-7 16,8 0-2-16,1 2-26 0,5 0-26 0,9-3-30 15,0 1-27-15,8-4-26 0,5-3-21 16,4-4-23-16,0-4-21 0,0 0-497 16,0 0 238-16,30-19 157 0</inkml:trace>
  <inkml:trace contextRef="#ctx0" brushRef="#br0" timeOffset="105528.9144">2228 10926 39 0,'-44'-27'107'0,"-5"7"2"15,3 9 7-15,-9 7 13 0,-5 6-4 16,1 7-2-16,-17 16 4 0,4 7-1 0,2 14 0 16,-6 21-1-16,8 16 5 0,8 15 2 15,12 13-6-15,10 9-5 0,13 6-4 0,9 0-9 16,14-19-8-16,14 18-7 0,12-6-9 15,17-1-4-15,7-7-7 0,14-10-3 16,8-10-6-16,10-8-8 0,5-15-4 16,8-9-6-16,-14-23-4 0,1-10-6 15,3-10 1-15,-14-14-5 0,16-12-6 0,-7-12 2 16,1-14-7-16,8-20 3 0,-8-7-5 16,-6-7-2-16,-10-14 0 0,-9-7-5 0,-12-12-2 15,-9-6-1-15,-13-6-4 0,-14 12-4 16,-10 3-3-16,-16-13 0 0,-5 28-2 15,-19-5-2-15,-1 26 1 0,-12 12-1 16,-9 16-3-16,-14 6 0 0,-9 12 3 0,-8 15 0 16,-3 7-2-16,-18 20 3 0,8 8-5 15,10 12-19-15,11 2-25 0,26-2-29 16,14 3-29-16,23-5-28 0,16-2-38 0,14-3-50 16,11 4-499-16,13-2 247 0,20 2 163 15</inkml:trace>
  <inkml:trace contextRef="#ctx0" brushRef="#br0" timeOffset="105987.5271">4070 11164 1830 0,'6'-17'53'0,"-2"9"12"0,-1 0 16 0,-1 2 25 15,-2 6 4-15,0 0 3 0,0 0-5 16,2 18-15-16,-2 1-14 0,2 11-3 15,2 13 2-15,0 13-5 0,7 24-7 16,2 2-5-16,1-1-7 0,2 3-2 0,0-4-1 16,1-7-10-16,0-5-1 0,-2-14-5 15,-5-13-3-15,-2-9-2 0,2-4 1 0,-6-6 11 16,0-8-11-16,-6-7-1 0,0-7 0 16,2 0-2-16,-16-28-6 0,2-3-5 15,-3-16 1-15,-6-30-9 0,0-10-5 16,-3-23 2-16,5-4-5 0,2-3 0 0,10 19-3 15,3 2 0-15,6 4-2 0,6 5 0 16,9 9 0-16,7 4-1 0,5 10 3 0,9 11 0 16,10 9-4-16,-1 16 4 0,-1 9 1 15,-2 11 1-15,1 5-3 0,-1 9 3 16,1 9 0-16,-5 8 0 0,-6 10 2 16,-9 5-1-16,-6 6 3 0,-6 4 2 0,-11 0-1 15,-9 24 0-15,-14 1 1 0,-10 4-1 16,-4-4 3-16,-5-4 0 0,2-2-6 0,-1-9-25 15,7-6-27-15,6-15-40 0,12-6-37 16,3-8-22-16,7-3-39 0,3-10-45 16,10-4-41-16,2-4-569 0,9-6 287 15,6-6 189-15</inkml:trace>
  <inkml:trace contextRef="#ctx0" brushRef="#br0" timeOffset="106737.5107">4965 11381 117 0,'4'16'179'0,"-2"5"2"15,0 4-8-15,3 2-6 0,-3 3-15 16,0 9-17-16,2-3-7 0,3 0-13 0,-1 2-8 16,3-4-9-16,-1 1-11 0,4-3-9 15,2-1-6-15,0-5-7 0,3-1-6 16,-2-8-8-16,2-2-3 0,2-6-3 16,-4-3-8-16,-3-2-1 0,1-6-4 0,-4-1-3 15,-1-5-6-15,-4-2-1 0,-4-1-2 16,-2-5-6-16,-6 1-4 0,-5-2 0 15,-4 0-1-15,1 4-5 0,-4 0 3 0,5 1 1 16,3 3-5-16,-1-2 1 0,6 6 0 16,3-1-1-16,4 0-2 0,6 1 4 15,5 1-3-15,6-2 0 0,4-3 1 16,7-1 0-16,2-1-2 0,1-4-4 0,3-1 5 16,2-5-1-16,0-1 0 0,-3-4 0 15,-5 5-1-15,-4-3 0 0,-3 5 1 16,-7 2 12-16,0 2 8 0,-6 4 2 0,-4 2 0 15,-4 8 3-15,0 1 3 0,0 0 6 16,0 0-1-16,-28 17-3 0,18-6 0 0,2 3-7 16,3-2-2-16,3 2 1 0,7 2-3 15,3-1-2-15,0-2-1 0,10 3 0 16,2-2-2-16,4-4-2 0,5 6 1 16,3-3-8-16,0 0 5 0,-3 3 0 0,-1-1-1 15,-2 2-1-15,-8-2 2 0,-5 3-2 16,0 3 1-16,-9 0-3 0,-2-1 1 15,-6 3-1-15,-2 2 1 0,-5-3-4 16,-2 2 4-16,-1-6-4 0,-2 1-1 0,0-1 2 16,1-4 0-16,2-2 1 0,0 0-3 15,3-5-1-15,2 1-1 0,2-3 0 0,6-2-1 16,0-3 0-16,0 0 0 0,0 0-3 16,24-5 2-16,-7-1 1 0,7-2 1 15,2-5-4-15,5-2 0 0,7-6 1 16,4 1 2-16,-1-5 2 0,1 1-5 0,11-11 2 15,-11 5 0-15,-8 2 0 0,-2-2 0 16,-5 2-1-16,-7 3 10 0,-4 1 8 16,-5 4 0-16,-5 3-2 0,-3 4 7 0,-3 2-1 15,-7 4 3-15,-2 4 10 0,-1 3 1 16,-2 4-2-16,0 3 4 0,-2 5-2 16,1 3-1-16,3-2 0 0,3 4 4 0,5 1-5 15,4-1 0-15,2 0-6 0,5 3-1 16,6-2-5-16,3 0 3 0,6-2-6 15,6 0-2-15,-1-3 0 0,5-4-9 16,2 1-21-16,3-4-42 0,-3-2-53 0,-1-4-56 16,9 0-76-16,-1-4-759 0,8-6 340 15,0-1 225-15</inkml:trace>
  <inkml:trace contextRef="#ctx0" brushRef="#br0" timeOffset="107171.9094">7686 11143 157 0,'-35'-4'265'0,"3"4"4"0,2 1-7 16,1 6-16-16,-3 10-25 0,-2 3-8 15,3 13-17-15,1 1-20 0,-2 21-9 0,12-2-13 16,6-5-14-16,8 3-9 0,2 0-13 15,8 2-15-15,6 0-7 0,14 11-10 16,6-6-6-16,10-5-9 0,7-7-2 16,6-9-10-16,-5-12-7 0,-1-8-1 0,1-7-10 15,-1-9 0-15,-3-5-8 0,7-6-5 16,0-9-2-16,11-14-3 0,-8-9-4 0,-5-7 2 16,-7-11-3-16,-6-6-4 0,-6-5-2 15,-9-1-1-15,-11-4-11 0,-7 11 5 16,-10 7-1-16,-13-10-6 0,-12 7 4 0,-15 10 0 15,-16 8 1-15,-11 8-3 0,-15 10 7 16,-6 8-7-16,-6 8-3 0,6 7 8 16,4 9-5-16,7 5-2 0,8 7 2 0,20 0 2 15,14 2-9-15,5 4-20 0,13 0-25 16,7 3-29-16,10 4-28 0,7 1-31 16,14 1-21-16,8 6-29 0,23 7-24 0,5-3-20 15,6-3-609-15,3-11 287 0,-10-7 189 16</inkml:trace>
  <inkml:trace contextRef="#ctx0" brushRef="#br0" timeOffset="108629.111">7814 11515 684 0,'21'-7'7'0,"-8"-3"14"0,0 1 31 16,-2-1 20-16,-3 1 18 0,0 1 18 15,0 3 3-15,-1-4 4 0,4 2 2 0,1-1 12 16,3 3 2-16,2 1 1 0,0 2-1 16,3 4-9-16,0 0-6 0,4 5-3 15,-1 3 0-15,5 5-1 0,-4 2-11 0,2 4-5 16,-1 2-10-16,1 2-8 0,0 0-7 15,1 3-4-15,-6-3-8 0,0 0-8 16,3 0-4-16,-1-4-5 0,0 0-3 16,-4-7-1-16,1 1-6 0,0-7-1 0,0-1-3 15,1-3-5-15,-1-7 0 0,0 0-3 0,3-7 0 16,0-3-6-16,-2-5-2 0,3-4 3 16,-4-7-11-16,0 1 3 0,-3 1 2 15,-4-1 1-15,0 6 14 0,-3 2 12 16,0 0 10-16,-1 4-12 0,-2 4-7 0,1 0 5 15,-4 5-7-15,2 3 6 0,0 6 1 16,-6-2-1-16,9 13 3 0,0-2-9 16,-3 4 4-16,5 2-3 0,-1 4-1 0,0 0-2 15,4 0-1-15,-2-1-2 0,1 1-4 16,2-2-1-16,-1-2 3 0,3 0-3 16,3-2-2-16,-2-4 2 0,2-1-3 0,-2-3-1 15,4-5-4-15,-1 1 0 0,1-8 1 16,-4 1-1-16,6-3 1 0,-3-2-1 15,-3-4-6-15,4-2 6 0,-6-3-7 0,2 1 4 16,-1-2-4-16,-5 2 4 0,1 2-2 16,-2 1 1-16,-1 5-2 0,-2-2-2 15,2 3-3-15,-4 2 4 0,2 5-2 16,0 1 0-16,-8 0 0 0,17 8 2 0,-6 3 0 16,2-2 4-16,-1 3-2 0,2 1 6 15,2 2 0-15,1-2-3 0,0 0 4 0,0 1 0 16,4-1 0-16,-2-2 1 0,4 1-1 15,-2-3-2-15,2-1 0 0,1-3 4 16,-2-2-1-16,-2-3-1 0,4 0-3 0,-1-6-2 16,3 0-2-16,-4-3 0 0,2-3 0 15,-3-1 1-15,-1-2-3 0,-2-4 2 16,-5-1-2-16,0 1-1 0,-5-2 2 0,-4 2-5 16,1 3 1-16,-3-2 2 0,-7 5-1 15,1 1-1-15,-4 3 3 0,-1 3-4 16,-4 5-2-16,3 2 4 0,-2 3 4 0,0 4-5 15,0 1 3-15,1 5 3 0,3-2-4 16,2 5-1-16,1-1 2 0,3 1-2 0,2 3-1 16,2-4 4-16,5 2 1 0,5-1 0 15,3-2-2-15,5-2 5 0,2-1-4 16,4-5-2-16,-1-3 1 0,5-2 3 16,-2-2-2-16,1-4-5 0,-1-1-5 0,-3-5 4 15,2-3 0-15,1-2 7 0,-5-5-10 16,-1 2 9-16,-4-5-2 0,0 6 2 0,-4-2-5 15,-1 3-6-15,-3 1 8 0,-1 2 0 16,2 1 3-16,-3 1-3 0,0 1-4 0,-1 4 2 16,0 3 2-16,-1 3-2 0,-6 0 1 15,16 9 3-15,-7-1-2 0,-1 3-1 16,1 3 2-16,2-1-2 0,1 5 7 16,3-3-4-16,0 2-4 0,4-2 9 0,-2 2-5 15,2-4 2-15,3 0 3 0,-2-3-2 16,1-2 2-16,-1-2-1 0,0-5-5 15,2 1 1-15,-4-4-1 0,4 1 1 0,-1-5-3 16,1-4 6-16,-2 2-3 0,0-3-2 16,-4 0 2-16,1-1-2 0,-4 2 1 0,2-1 0 15,-5 4-2-15,2 0 0 0,-4 1-3 16,0-1-2-16,-2 3-1 0,1 4 6 16,-7 0-12-16,12 9 11 0,-3-3 3 15,-1 3-3-15,3 1 0 0,-1-1 3 16,6 2 1-16,-2-1 0 0,3 1 0 0,4-1 3 15,-2-1-7-15,5-1 5 0,1-3 4 16,2-2-5-16,-1-3 3 0,3-3-11 0,3 0-4 16,-2-3-5-16,1-3-3 0,-5-1 5 15,0-1-6-15,-5 1 0 0,0 1 4 0,-6-1 5 16,-5 0-3-16,0 3 4 0,2 2-3 16,-4-1-1-16,0-1 3 0,-1 3 7 15,-1 0-4-15,0 1-1 0,3 2 0 16,0 1 3-16,-9 0 1 0,18 4 4 0,-8-1 0 15,4 1-2-15,-4-3 4 0,5 6-5 16,0-3-1-16,-2 2 3 0,1-2 0 0,2 0 6 16,-4 3-6-16,0-6 5 0,-1 4-8 15,-2-2 5-15,1-2 6 0,-1 2-4 0,1-6 2 16,-2 2-5-16,4-2 4 0,0-5 2 16,0-1-4-16,2 1-6 0,-4-5 4 15,5 1-2-15,-1-5-3 0,2 3 1 16,-2 0 0-16,-4 1 0 0,2 2-4 0,-4-1 11 15,0 2-5-15,-1 3-2 0,-1 2-1 16,0 1 3-16,1 2 4 0,-7 2 0 16,0 0 2-16,17 9 3 0,-11-1 0 0,2-1 3 15,0 3 3-15,2 1-4 0,2 1 1 16,-2 1 1-16,6 1-7 0,-2-2 8 16,1 5-3-16,3-4 1 0,-4 0-7 0,-2-4 0 15,-1 3 1-15,2-1 1 0,-5-1 1 16,1-1 2-16,-3-1 1 0,-4 1-4 15,-2-1 1-15,-2 0-17 0,-4-1-18 0,-5 3-23 16,1-5-32-16,-3 1-36 0,-2-2-39 16,3-2-30-16,-2-2-26 0,2-2-14 0,2-5-14 15,-3-3-6-15,2-4-555 0,2-4 274 16,3-7 181-16</inkml:trace>
  <inkml:trace contextRef="#ctx0" brushRef="#br0" timeOffset="108730.6549">11671 11418 1089 0,'2'-28'-71'15,"2"7"27"-15,0 2 21 0,0 3 21 0,1 3 14 16,-1 1 7-16,-2 3 2 0,2 2 2 15,-1-4-3-15,-1 4 5 0,2 1-13 16,-2 1-10-16,0-1-31 0,-2 1-39 0,-4-1-268 16,-5 0 115-16,-4 2 75 0</inkml:trace>
  <inkml:trace contextRef="#ctx0" brushRef="#br0" timeOffset="109125.8577">5634 12731 58 0,'22'3'212'0,"9"2"-9"0,17-4-7 15,52-2-11-15,40-7-8 0,20-2-1 0,25-5 4 16,73-4 3-16,26 2-8 0,15 0-6 16,16 3-9-16,6-4-3 0,14 0 2 15,-1 4 1-15,1 2-3 0,-8 4 0 0,6 0-6 16,-9 5-13-16,-15-3-10 0,-17 4-9 16,-17 2-11-16,-12-4-14 0,-56 2-9 0,-10-1-4 15,-11 3-6-15,-17-1-11 0,-14 1-8 16,-39-4-5-16,-9 2-2 0,-16 1-9 15,-24-4-16-15,-12 2-17 0,-13 1-25 16,-8-3-38-16,-4-3-41 0,-9-2-43 0,0 1-40 16,-4-3-36-16,-4 1-43 0,-6-2-50 15,-3-3-664-15,-4-2 331 0,0-1 219 16</inkml:trace>
  <inkml:trace contextRef="#ctx0" brushRef="#br0" timeOffset="109282.3771">13144 11597 1613 0,'19'-7'-7'0,"-2"0"-5"0,-5 2 4 15,2-1 8-15,-4 3-2 0,0-1 0 16,-1 1 2-16,-3 0-5 0,1 2-36 16,-7 1-52-16,13-5-398 0,-9 3 167 15,-4 2 110-15</inkml:trace>
  <inkml:trace contextRef="#ctx0" brushRef="#br0" timeOffset="109407.6329">13326 12141 2535 0,'6'17'-88'0,"1"-4"-10"0,-3-3 39 0,0-2 29 16,-2-6 7-16,1 1-57 0,-3-3-95 16,0 0-499-16,0 0 229 0,-15-17 151 15</inkml:trace>
  <inkml:trace contextRef="#ctx0" brushRef="#br0" timeOffset="115647.8619">8379 13719 52 0,'18'-26'200'16,"0"-1"-8"-16,-1 2-10 0,-2-1-2 16,2-3-8-16,-2-4-8 0,-2 3 4 0,-3-2 3 15,-4 3-10-15,-4 1-8 0,-4 3-6 16,-4 5-15-16,-10 2-13 0,-6 8-10 15,-7 4-10-15,-5 10-5 0,-9 6-6 0,-3 7-5 16,-18 13-4-16,9 5-4 0,6 5-2 16,15-2-9-16,12-2 2 0,4 7-4 15,14-4-4-15,4 3-6 0,8 8-3 16,18 16-8-16,4-3-1 0,7 0-3 0,8-4-5 16,4 0-5-16,-2-4-2 0,-1 0-2 15,-3-3 2-15,-8-2-8 0,-7-9 0 0,-12-6-2 16,-4-3 0-16,-8-5 1 0,-6-1-3 15,-7-2 0-15,-4 0 2 0,-6-3-5 16,-6-5 2-16,0-5-2 0,1-4 3 16,-1-7-9-16,3-3 3 0,2-7-4 0,0-5-4 15,6-6 1-15,5-3-4 0,5-6-3 16,8-2-3-16,5-5 3 0,5-2 0 0,10-1-2 16,14-7 3-16,5 3-1 0,-4 7 1 15,-1 10-3-15,0 9 0 0,-2 2 0 16,-1 7 2-16,-1 7 1 0,-3 2 2 15,-1 8 3-15,4 1-4 0,-5 8 6 0,1 0-3 16,0 4 3-16,-3 2 1 0,0-2-1 16,-1 0-4-16,1 2 4 0,-1-4-2 15,1 0 1-15,-1-4 2 0,-4-4-1 0,4-1 4 16,-2-4-4-16,-1-4 1 0,-2-2-2 16,0-4 2-16,3-6 0 0,-3-1-2 15,-2-3 0-15,-2-2-3 0,-5-2 3 0,-2-1 0 16,0 4 2-16,-6 0 2 0,0-1 0 15,-4 4 3-15,-2 5 0 0,-2 1 1 16,-2 3 7-16,-4 3 6 0,10 0 8 0,-14 9 0 16,10 1-2-16,0 5 0 0,4 0-2 15,2 5 2-15,6 4 5 0,2-1-6 0,8 6-4 16,3 7 4-16,2-1-9 0,0 1 1 16,3 1 0-16,-1-2-3 0,-2 3-1 15,0-2-1-15,-5 2 1 0,-4-6-2 0,-3-1 6 16,-2 3-5-16,-7-7 0 0,-2 2-1 15,-7-4 1-15,-2-3-1 0,-7 6-2 16,-6-6-1-16,-1-3 0 0,-7-4-6 0,-4-2-16 16,1-5-14-16,-3-6-24 0,0-2-28 15,-6-7-43-15,-5-7-42 0,1-4-53 16,1-6-43-16,-8-13-58 0,5-8-666 16,1-8 335-16,3-2 220 0</inkml:trace>
  <inkml:trace contextRef="#ctx0" brushRef="#br0" timeOffset="115776.678">8728 13731 30 0,'16'-6'89'0,"3"4"-11"0,-1 1-18 16,6-2-28-16,-1 7-37 0,7-2-92 16,-2 2 33-16,3 2 22 0</inkml:trace>
  <inkml:trace contextRef="#ctx0" brushRef="#br0" timeOffset="116508.9094">9446 13935 178 0,'17'18'194'0,"-6"3"-1"0,-1-1-15 16,1 0-8-16,-2-1-16 0,-3 1-16 15,2 3-9-15,-2-1-11 0,0-2-11 16,-1-3-11-16,2 1-11 0,-5-5-2 16,2 1 0-16,0-3 5 0,-2 0-2 0,0-4-8 15,0-2-8-15,-2-5-9 0,0 0-8 16,9-15-7-16,-5 6-6 0,2-3-4 15,3-2-5-15,2-2-4 0,1 1-3 0,0 4-4 16,4-1 0-16,-4 4-3 0,3 4-1 16,-2 4 0-16,2 0-3 0,-1 6 0 15,0 2-5-15,-2 2 4 0,2 3-1 0,4 2-2 16,-3-1-9-16,-1 0-17 0,4-1-19 16,0 1-19-16,2-3-20 0,0 0-15 15,6-5-13-15,1 0-4 0,1-6 0 0,-1-3 11 16,3 0 7-16,2-6 15 0,0-1 6 15,-1-2 22-15,1-1 17 0,-4-5 17 16,-1 0 18-16,-1 4 3 0,-8-2 17 16,-2 3 15-16,-2 1 9 0,-3 1-2 15,-3 1-3-15,-4 3 0 0,-4 3 1 0,0 4-4 16,0 0-4-16,0 0 0 0,-21 10-9 16,13-4 2-16,0 5-6 0,-2-2 0 0,4 5-1 15,2-3-4-15,0 2 1 0,2-3-7 16,0-1-2-16,4 1 0 0,0-2-1 15,2-2-2-15,2 0 1 0,1-5-3 16,4-1-1-16,-3 0 0 0,3 0-3 0,-11 0 1 16,19 0-1-16,-11 1-1 0,1 2 0 15,-1 0 0-15,0 2 2 0,2 1-4 0,-2 1 1 16,2 0 1-16,3-1 0 0,0 2-2 16,1-4 2-16,3-1 0 0,3 0-2 15,2-3 4-15,6-6-3 0,6-4 1 0,-3-5-1 16,8-6 1-16,-1-2 3 0,0-4 11 15,9-15 3-15,-5-1 10 0,-2-5 3 16,-10 3-3-16,-5 6 1 0,-3-5-1 16,-4-2-6-16,-1 3 8 0,-4-1 13 0,-4 8 15 15,-3 1 9-15,-4 9 9 0,-2 3 0 16,0 4 0-16,-4 4-13 0,-2 5 0 16,-1 7-3-16,-4 6 3 0,-1 5 0 0,-1 7 5 15,-1 12-2-15,0 3-2 0,6 8-6 16,-2 10 0-16,3-1-10 0,5 5 3 15,0-8-10-15,4 1-3 0,5-2-4 0,-1 4-5 16,2-9-4-16,2 0-12 0,2-4-23 16,0-2-32-16,1-2-37 0,-1-10-52 15,1-2-55-15,0-1-65 0,-3-8-65 0,4-3-703 16,-4-1 346-16,0-5 229 0</inkml:trace>
  <inkml:trace contextRef="#ctx0" brushRef="#br0" timeOffset="117443.1458">12147 13022 50 0,'0'0'177'0,"-17"2"-13"0,9 2-4 15,-7 4 3-15,-2 7-2 0,-2 4 1 0,-3 8 1 16,0 9-1-16,-2 3-3 0,3 4-2 16,-9 16-4-16,9-8-2 0,4-4-5 0,4 8-11 15,5-6-8-15,2 0-11 16,4-3-7-16,8 5-7 0,2-1-12 0,16 17-4 15,3-9-6-15,7-4 0 0,4-3-19 16,5-7 1-16,-5-10-12 0,-3-6 3 0,3-3-17 16,1-3 2-16,-7-5 1 0,0-2-5 15,-3-1-3-15,-4-5-1 0,-2 0-8 16,-1 1 1-16,-3-2-14 0,-2-2-9 16,-2-1-9-16,-1 0-15 0,-3 1-25 15,0-4-31-15,-1 1-31 0,-4-3-33 0,3 1-32 16,-9-1-27-16,13-1-38 0,-7-4-611 0,0-1 290 15,1-3 191-15</inkml:trace>
  <inkml:trace contextRef="#ctx0" brushRef="#br0" timeOffset="117829.9057">13319 13153 194 0,'-2'-9'272'15,"2"2"-18"-15,-2-1-23 0,2 2-24 16,-2 1-15-16,2 5-12 0,0 0 6 0,0 0 1 15,0 0-14-15,0 28-3 0,0-8-14 16,2 5-13-16,0 5-9 0,0-2-10 16,1 5-7-16,-1-3-6 0,0 2-11 15,2 2-9-15,1 3-5 0,-1-7-8 0,-2-1-7 16,2 1-6-16,0-3-4 0,-1 0-19 16,1-2-19-16,-2-5-23 0,2-1-17 0,-2-1-25 15,0-3-27-15,2 0-32 0,-4-3-31 16,2-3-42-16,2-3-34 0,2-1-24 15,-2-3-19-15,-4-2-573 0,0 0 280 16,12-11 185-16</inkml:trace>
  <inkml:trace contextRef="#ctx0" brushRef="#br0" timeOffset="118097.1013">13063 13245 94 0,'4'-4'157'0,"4"-1"-7"0,0-1-7 15,4 0-6-15,3 1-8 0,2 0-2 16,2-1-4-16,5 0-4 0,2 0-9 0,2 0-8 16,4 0-11-16,-1 2-8 0,1-1-8 0,1 2-8 15,-1 2-5-15,-3-1-8 0,-2-1-6 16,-2 3-15-16,-3 0-21 0,-1-1-22 15,-4 2-25-15,0 4-27 0,-2 2-45 16,-7-1-53-16,-3 1-365 0,-3 4 179 0,-9 1 117 16</inkml:trace>
  <inkml:trace contextRef="#ctx0" brushRef="#br0" timeOffset="118256.5447">12970 13759 198 0,'-8'18'257'0,"6"-4"-1"0,6 0-10 15,2-3-19-15,8-3-15 16,4 1-20-16,6-1-20 0,5-2-17 0,11-2-17 0,3-2-25 16,1-4-36-16,3-2-49 0,3-3-55 15,3 0-60-15,-1-5-67 0,-6-4-528 0,3 2 232 16,-7-5 153-16</inkml:trace>
  <inkml:trace contextRef="#ctx0" brushRef="#br0" timeOffset="118609.6019">13891 13482 200 0,'0'0'210'0,"0"0"4"0,0 0-3 16,0 0-8-16,0 0-13 0,15 13-9 15,-10-6-6-15,-1 3-15 0,2 1-12 16,-2 3-12-16,-2-1-15 0,2 2-13 16,3 0-9-16,-5-1-10 0,2 1-11 0,-2-2-5 15,0 1-8-15,0-3-6 0,1-1-3 16,-3 1-10-16,0-2-2 0,2-1-2 15,-2-2-1-15,2 0-6 0,0-5-5 16,-2-1-4-16,0 0 0 0,0 0-4 0,19-13-4 16,-7 4-3-16,2-1-1 0,0 1-2 15,3 1 0-15,0-1-2 0,4 2-2 0,-3 1-2 16,0 0-2-16,-1 1 4 0,2 5-2 16,-2 3 5-16,0 0 3 0,0 3 5 15,-3 2-3-15,4-1 3 0,-6 5-2 16,1-1-4-16,0 0 0 0,0 1 6 0,-3 1-5 15,0-1-8-15,0-1-14 0,0-1-27 16,-4-1-39-16,0-1-49 0,3-2-56 0,2-3-57 16,-3 0-685-16,5-6 313 0,-1 0 207 15</inkml:trace>
  <inkml:trace contextRef="#ctx0" brushRef="#br0" timeOffset="118874.5395">15265 12681 40 0,'-13'-19'301'0,"1"8"-8"15,-8 5-3-15,0 8-7 0,-4 4-7 0,-8 11-4 16,-3 6-12-16,-12 18-18 0,-2 8-7 16,5 4-24-16,8 8-19 0,4 1-7 15,8 3-18-15,5 2-16 0,11-12-12 16,6-4-14-16,6 1-14 0,7-1-6 0,8 15-12 15,0-11-11-15,-1-12-18 0,6-1-35 16,-3-2-45-16,5-3-49 0,-6-11-46 0,4-2-47 16,-5-10-50-16,2 1-45 0,2-5-43 15,-1-3-738-15,-3-4 352 0,-2-3 232 16</inkml:trace>
  <inkml:trace contextRef="#ctx0" brushRef="#br0" timeOffset="119081.4266">15669 13215 184 0,'7'-13'265'16,"-3"5"8"-16,0 0-3 0,-2 2-17 16,0 4-16-16,-2 2-16 0,0 0-3 15,0 0-3-15,-6 25-11 0,4-9-9 0,0 1-19 16,-3 4-13-16,-1 4-17 0,2-1-10 16,-1 4-15-16,3 2-14 0,-2 0-7 0,2-2-18 15,0-1-30-15,0 1-33 0,0-3-46 16,2-4-61-16,0-1-59 0,0-4-46 15,2 0-48-15,2-5-759 0,4-3 340 16,1-5 224-16</inkml:trace>
  <inkml:trace contextRef="#ctx0" brushRef="#br0" timeOffset="119266.2018">16048 13491 173 0,'17'-4'220'0,"0"2"16"0,-2 2 6 15,-3 0-1-15,2 2 6 0,0 4 2 16,0 1-17-16,0 5 4 0,2 1-6 0,-3 2-20 15,-2 3-16-15,0-1-19 0,-7 2-18 16,-2 1-17-16,-4-1-12 0,-2 3-14 16,-7-1-17-16,-4 0-25 0,-2 0-28 0,-7 0-48 15,0-4-71-15,-4-2-99 0,-2-8-128 16,3-1-746-16,-1-4 356 0,1-5 235 16</inkml:trace>
  <inkml:trace contextRef="#ctx0" brushRef="#br0" timeOffset="119681.2337">17310 12676 171 0,'-15'-14'194'0,"-4"5"-7"0,-1 3-12 16,0 4 0-16,-6 6-3 0,-1 2 2 0,-7 7 0 15,-6 6-6-15,-3 8-5 0,-7 17-5 16,1 3-5-16,4 5-9 0,9 5-10 16,4 4-3-16,14-9-8 0,2-6-11 0,12 4-9 15,4-7-8-15,9 7-5 0,6 0-10 16,13 13-5-16,7-8-9 0,7-3-23 16,5-6-33-16,-5-14-42 0,-2-6-56 0,1-2-64 15,1-8-52-15,-4-2-62 0,-1-5-594 16,-3-4 292-16,-3-4 194 0</inkml:trace>
  <inkml:trace contextRef="#ctx0" brushRef="#br0" timeOffset="119927.1504">17710 13462 36 0,'4'-4'305'0,"-2"1"-12"0,-2 3-23 16,9-4-20-16,-9 4 2 0,0 0-13 0,10 10-9 15,-6-3-10-15,-2 2 8 0,2 5-14 16,1 1-13-16,-1 1-16 0,1 1-14 16,-3 2-18-16,4 3-14 0,-2 1-13 15,0-4-10-15,0 2-11 0,0-2-10 0,1 1-12 16,-1-4-15-16,-1 2-39 0,1-3-33 16,0-2-42-16,-2-1-53 0,0-3-58 0,0 0-73 15,2-3-63-15,-2-2-788 0,-2-4 367 16,0 0 243-16</inkml:trace>
  <inkml:trace contextRef="#ctx0" brushRef="#br0" timeOffset="120226.3431">18040 12302 90 0,'8'-2'288'0,"5"2"-9"0,2 8-6 15,8 6-13-15,7 16-9 0,14 21-18 0,5 12-5 16,13 21-18-16,-3 9-15 0,0 8-8 16,-7 2-20-16,-4 0-12 0,-11-2-18 15,-13-18-10-15,-12-1-15 0,-12-11-10 16,-6 7-10-16,-13-6-6 0,-9-5-12 15,-8-6-30-15,-6-4-28 0,-5-9-39 0,-5-4-59 16,-5-8-68-16,-1-3-77 0,1-13-836 16,6-7 362-16,-3-5 238 0</inkml:trace>
  <inkml:trace contextRef="#ctx0" brushRef="#br0" timeOffset="125200.8124">4339 14098 42 0,'0'0'87'0,"8"-5"-6"0,-8 5-3 15,6-4 1-15,-6 4-3 0,7-4 0 0,-7 4-1 16,2-3-7-16,-2 3-6 16,0 0-4-16,0-8-6 0,0 8 0 0,-2-10-6 15,-1 7-2-15,1-3 2 0,-2 0-12 16,-2 0 8-16,2 2-5 0,-2-5 3 0,0 1-7 16,-2 1 1-16,2 0 2 0,0-2 1 15,-2 1 0-15,1 1-3 0,1 1 0 16,-1-1 0-16,1 1-1 0,2 0 0 0,-3 3-9 15,3-1-1-15,4 4-2 0,-4-8-4 16,4 4-3-16,0 4 1 0,0 0 0 16,13-5-2-16,-1 3-2 0,4 0 1 15,2-2-4-15,6 2 2 0,1-1-2 0,5-1 0 16,2-2 2-16,-1 0-1 0,5-2-2 16,0 1 0-16,0-2 1 0,2-1-4 0,-3-1 4 15,-4-1 8-15,1 0 8 0,-7 2 5 16,-2-1 1-16,-1-2 8 0,-3 1 5 15,-3-1 4-15,-3 4 3 0,0-2 4 16,-5 3 7-16,2-2 1 0,2 3 1 0,-6 1 1 16,0 2-10-16,0 0-4 0,1 3-3 15,-7 1-3-15,8 11 6 0,-6 4 6 0,3 5 1 16,1 6 3-16,3 8 2 0,1 12 7 16,2 2-4-16,8 20 2 0,-3-1-2 15,2 3-6-15,-2-2-1 0,-1 2 2 16,-2-13-9-16,-4-6 4 0,0-2-3 0,-1-1 0 15,-2 0-8-15,-5-6 2 0,0-5 3 16,-2-1-1-16,-2-3-1 0,-3-2 5 0,1-2-5 16,-5 1-5-16,1-7 2 0,-4 1-4 15,-2-2-6-15,2-2-3 0,-5-2-2 16,2-1-3-16,-4-7-3 0,3 1-4 16,-2-4-13-16,0 1-15 0,-2-2-19 0,3-4-26 15,-4-2-28-15,2-2-30 0,-4-2-43 16,4 0-44-16,2-4-38 0,-3 3-29 0,4-5-745 15,-4-1 344-15,2-3 227 16</inkml:trace>
  <inkml:trace contextRef="#ctx0" brushRef="#br0" timeOffset="125492.4187">4597 14518 2 0,'21'-17'197'0,"3"-1"-13"0,1 5-10 15,0 0-13-15,4-3-9 0,5 3-5 16,9-1-6-16,3-4-14 0,1 2-6 0,-3 2-8 16,-6 1-8-16,1 3-10 0,-5 0-10 15,-5 2 1-15,-3 1-5 0,-3 1 3 0,-4 1 1 16,-2 0-1-16,2 0-8 0,-4 1-2 16,-5 0-1-16,3 0-2 0,-2 2-6 15,-3 1-6-15,0-1-9 0,-2-1-3 16,2 0-3-16,-8 3-7 0,8-2-4 0,-8 2-3 15,6-2-13-15,-6 2-17 0,0 0-29 16,0 0-26-16,0 0-33 0,0 0-35 16,0 0-37-16,0 0-50 0,0 0-550 15,11 4 258-15,-11-4 171 0</inkml:trace>
  <inkml:trace contextRef="#ctx0" brushRef="#br0" timeOffset="126331.5506">6040 14687 81 0,'0'0'122'16,"0"0"-4"-16,0 0-5 0,16-17-8 0,-10 12-3 15,0-3-6-15,2-3-4 0,3 1-6 16,0-2 0-16,1-3-4 0,1-1-5 0,-1-2-4 16,2-4-3-16,-2 2-4 0,-2-3-5 15,2-1-6-15,-4-1-5 0,0 0-3 16,1 0-3-16,-3-2-2 0,0 5 6 16,-2 3 4-16,1 1-2 0,-1 1 0 0,1 2-1 15,-3 2-3-15,0 1-10 0,2 5 4 16,-4-1 0-16,4 4 5 0,-4 4-1 0,0 0 2 15,0 0-9-15,8 17 3 16,-6-6 3-16,4-1-3 0,0 5-1 0,0 2-4 16,4 3-5-16,1-1 0 0,-3 3-3 15,5-5-4-15,0 2 0 0,-1 1-2 0,4-4-2 16,-2 2-2-16,0-5-9 0,2 1-2 16,1-1-6-16,-5-3-10 0,3-1-14 15,0-1-14-15,-3-1-15 0,-1-1-20 0,0 0-23 16,-1-3-10-16,-1 0-27 0,-1-3-19 15,-2 0-29-15,-6 0-427 0,11-3 207 16,-8-3 136-16</inkml:trace>
  <inkml:trace contextRef="#ctx0" brushRef="#br0" timeOffset="126550.7292">6363 13971 150 0,'0'-7'164'16,"-2"-1"-20"-16,-1-1-15 0,0 2-8 15,3 2-18-15,0-1-7 0,0 0-14 0,0 6-13 16,3-9-2-16,2 5-19 0,-1 0-30 16,-4 4-33-16,10-4-27 0,-4 4-27 15,-6 0-37-15,11 4-221 0,-2 0 112 16,-5 2 73-16</inkml:trace>
  <inkml:trace contextRef="#ctx0" brushRef="#br0" timeOffset="126943.9157">6929 14535 44 0,'2'8'236'0,"1"1"-18"16,-3-2-23-16,2 3-19 0,-2-2-15 0,2 1-16 15,-2 1-16-15,2-1-13 0,0 1-9 16,-2-1-11-16,2 1-13 0,1-3-15 16,-1 4-24-16,-2-4-29 0,2-1-19 15,-2-1-23-15,2 2-27 0,-2-1-29 0,0-6-25 16,2 8-33-16,-2-4-341 0,0-4 164 15,4 2 108-15</inkml:trace>
  <inkml:trace contextRef="#ctx0" brushRef="#br0" timeOffset="127158.8833">7224 14452 113 0,'0'0'206'0,"0"0"-8"15,0 0-15-15,12 7-14 0,-8-2-13 0,1 3-8 16,1 0-13-16,-3 3-14 0,1-1-11 16,0 3-9-16,-2 0-11 0,0 3-11 0,0 0-9 15,0-4-20-15,-2 1-23 0,-2 2-28 16,0 1-33-16,0-2-30 0,0-3-40 16,0 1-42-16,-2-2-401 0,-1-2 186 15,3-2 123-15</inkml:trace>
  <inkml:trace contextRef="#ctx0" brushRef="#br0" timeOffset="127563.5524">7563 14474 223 0,'0'0'269'0,"0"0"-17"0,0 0-18 16,4 9-25-16,-4-9-16 0,0 0-23 15,-2 8-15-15,2-8-12 0,0 0-10 0,2 6-9 16,-2-6-16-16,6 1 0 0,-6-1-11 16,12-7-7-16,-3 2-14 0,0-5-3 0,1-2-6 15,1 0-12-15,1-4-2 0,1-4-10 16,-2 0 0-16,-1-4-7 0,3-2-1 16,-2-4-5-16,-1-1-6 0,-2 7 2 15,-1-3-2-15,-1 4-2 0,1 1 6 0,-3 4 4 16,0 3 3-16,0-1-8 0,-1 7 2 15,-1 0-5-15,-2 5 0 0,0 4 2 16,0 0-5-16,0 0-2 0,-5 19 0 0,5-6-1 16,3 2-3-16,-1 0-8 0,2 4 7 15,0-2-2-15,0 3-3 0,4-1-1 16,2 0 3-16,-2-2-3 0,2-1-17 0,-2-4-17 16,4 2-20-16,-4-1-36 0,4-7-32 15,-1 1-32-15,-1 0-34 0,2-4-42 16,-2-3-36-16,-2-3-565 0,2 1 280 15,0-4 185-15</inkml:trace>
  <inkml:trace contextRef="#ctx0" brushRef="#br0" timeOffset="127718.2034">7810 13862 4 0,'-13'-13'180'0,"5"1"2"16,2 5-3-16,0-1-12 0,1 2-14 15,2 4-19-15,-1-4-10 0,4 6-16 0,-4-6-12 16,4 6-13-16,0 0-25 0,0-6-30 15,0 6-33-15,0 0-49 0,0 0-52 16,22 12-347-16,-12-4 154 0,-2 0 102 16</inkml:trace>
  <inkml:trace contextRef="#ctx0" brushRef="#br0" timeOffset="127955.7546">8112 14034 138 0,'14'0'199'0,"-2"0"-8"0,1 5-9 16,-3-3-10-16,1 4-7 0,0 4-8 16,-3 3-8-16,-2 0-10 0,-2 6-10 0,-2 1-13 15,-2 2-7-15,-4 5-12 0,2-1-12 16,-2 1-5-16,0 0-11 0,0-1-4 16,2-6-5-16,0-1-7 0,0-2-5 15,2 0-10-15,2-1-13 0,0-2-22 0,2-4-27 16,0 2-31-16,2-6-39 0,-2 0-37 15,5-4-47-15,-4 0-498 0,-5-2 230 0,10 0 151 16</inkml:trace>
  <inkml:trace contextRef="#ctx0" brushRef="#br0" timeOffset="128119.5221">8280 14391 155 0,'0'6'179'0,"0"-6"-17"16,2 11-10-16,0-5-15 0,-2 1-15 15,2 0-12-15,0 4-13 0,0-3-11 16,0 2-15-16,0-3-20 0,-2 3-29 0,2-1-31 16,0 1-44-16,-4-2-40 0,2-1-312 0,2 3 138 15,-2-3 91-15</inkml:trace>
  <inkml:trace contextRef="#ctx0" brushRef="#br0" timeOffset="128875.9888">6674 14599 93 0,'0'0'163'0,"0"-6"-11"0,0 6-12 16,-2-4-11-16,2 4-4 0,0 0-10 15,0-6-9-15,0 6-14 0,0 0-2 0,0 0-9 16,0 0-2-16,0 0 5 0,0 0 0 16,0 0 0-16,0 0-7 0,22 6-3 15,-15-2-2-15,1-4-4 0,3 4-6 0,-3-2-6 16,1 1-2-16,-1-1-3 0,3-1-10 16,-4 2 4-16,1-2-6 0,-8-1 3 15,12 2 0-15,-6-2 1 0,-6 0 2 0,14 4 1 16,-10-4-3-16,-4 0 4 15,0 0-3-15,10 1-2 0,-10-1-6 0,9 5 0 16,-5-4 3-16,0 6 2 0,2-2-2 16,-1 4 1-16,4 2-7 0,-3 0 2 0,0 1-5 15,0 2-2-15,0 2 2 0,-2-1-4 16,1 2 3-16,-2-4-1 0,1 1-3 16,-2-1 2-16,0 1-4 0,-2-3 2 15,2-1-2-15,0-2-2 0,0 0 0 0,4-2 0 16,1-1 3-16,5-5-4 0,6 0 0 15,2-3-4-15,10-2-4 0,8-6-1 0,9 0-9 16,4-3-15-16,3 3-22 0,-3-3-34 16,-1 0-43-16,-2-1-45 0,-3 3-48 15,-7 1-60-15,-7-1-604 0,-5 3 295 0,-8-3 195 16</inkml:trace>
  <inkml:trace contextRef="#ctx0" brushRef="#br0" timeOffset="129713.4983">18838 12747 57 0,'10'5'271'15,"1"-1"-7"-15,6-1-10 0,2 2-13 16,0-4-16-16,6 0-12 0,3-1-18 0,4 0-17 16,0-1-21-16,1 0-12 0,1-4-16 15,0 4-15-15,0-4-14 0,-1 4-28 16,-1-4-33-16,-4 4-45 0,-3-1-57 0,-3-1-48 15,-4 6-38-15,-2 0-37 0,-10 3-542 16,-2 2 248-16,-4 3 163 0</inkml:trace>
  <inkml:trace contextRef="#ctx0" brushRef="#br0" timeOffset="129825.4567">19126 13087 56 0,'-13'21'121'0,"6"-6"28"0,5 1 13 16,6-8 7-16,3 3 9 0,4-5-4 15,6-1-15-15,1-2-18 0,10 0-14 0,6-1-23 16,0-2-43-16,9-2-64 0,1-2-90 15,3-1-419-15,7 0 174 0,-1-4 115 16</inkml:trace>
  <inkml:trace contextRef="#ctx0" brushRef="#br0" timeOffset="130204.6235">20827 13236 1782 0,'-10'-4'15'0,"2"-4"-15"0,1 0-3 15,3 1 11-15,1-2 42 0,3-5 9 16,3-1-5-16,1-3-5 0,-1-1-7 0,5-3-3 16,0-1-3-16,4-5-3 0,2-3-5 15,-4-2 0-15,5 0-5 0,-3-4 1 16,2-5-3-16,-4 6-6 0,-4 3 1 0,0 6 6 15,-2 2 6-15,4 1 4 0,-6 5-5 16,0 4-2-16,-2 6-2 0,-4 1-2 0,-4 6 3 16,8 2-5-16,-16 11 1 15,6 3 3-15,-1 7 4 0,2 4 0 0,-1 6-1 16,5-4-1-16,3 6 2 0,7 3-6 0,-1 0-4 16,4-1-1-16,9 5-1 0,2-4-7 15,3-2-18-15,-2-7-24 0,4-1-36 16,-1-5-40-16,3-2-40 0,-3-3-40 0,-4-7-568 15,0-2 258-15,-2-4 170 0</inkml:trace>
  <inkml:trace contextRef="#ctx0" brushRef="#br0" timeOffset="130365.8016">20718 12166 36 0,'-6'-4'166'0,"0"-2"-17"16,4 0-25-16,0 3-23 0,2 3-40 0,0 0-38 16,0 0-49-16,0 0-190 0,28 12 73 15,-15-5 49-15</inkml:trace>
  <inkml:trace contextRef="#ctx0" brushRef="#br0" timeOffset="130610.7999">21611 13097 285 0,'4'24'318'15,"0"-1"-14"-15,-2-1-18 0,-2 2-15 0,0-3-17 16,0-2-33-16,-2 4-17 0,2-2-19 16,0-2-21-16,-2 0-14 0,4 2-14 15,-2-4-18-15,0 2-6 0,0-4-15 16,0 3-14-16,2-6-22 0,-2 1-16 0,0-3-19 15,0 0-27-15,2 0-30 0,-4-3-39 16,2 1-43-16,2-3-50 0,-2 0-43 16,0-5-47-16,0 0-592 0,2 1 288 0,-2-1 189 15</inkml:trace>
  <inkml:trace contextRef="#ctx0" brushRef="#br0" timeOffset="143472.2353">2723 16156 196 0,'5'-8'206'0,"1"-3"-19"0,3 1-19 16,10-6-11-16,4-2-8 0,8 2-12 0,10-7-13 15,19-7-14-15,-3 0-7 0,6-1-12 16,-1 3-9-16,-14 7-10 0,-5 2-8 15,-7 4-4-15,-7 2-7 0,-1 2-6 16,-6 3 1-16,0 0-5 0,-5-1-2 0,-2 7 3 16,-3 2 17-16,1 2 6 0,-1 7 3 15,0 5-2-15,-2 6 1 0,0 8 1 0,3 5 1 16,0 11-9-16,0 1-2 0,1 8-6 16,4 13-2-16,0 3-2 0,0 5-9 15,0 2 1-15,-1-4-3 0,0 2-8 16,0 1-8-16,1-7-19 0,-4 3-31 15,-2-12-41-15,1-13-43 0,-2 1-40 16,0-1-37-16,-1-10-24 0,-4-4-591 0,-4-3 273 16,-2-9 181-16</inkml:trace>
  <inkml:trace contextRef="#ctx0" brushRef="#br0" timeOffset="143978.8975">3170 16845 2085 0,'-23'-15'6'16,"4"2"-8"-16,8-2 3 0,5 1 14 0,2 1 17 15,6 0 5-15,4-2-6 0,4-5-7 16,14-1-5-16,8-5 0 0,6 0-5 0,21-11 3 16,0 3-4-16,2-4-9 0,-1 4-19 15,-5 2-22-15,-2-4-32 0,-9 4-18 16,-8 0-7-16,5-12-11 0,-13-4-9 16,-8 7 4-16,-7-13 1 0,-6-3 9 0,-10-24 6 15,-10-2 9-15,-7-1 10 0,-18-13 18 16,-7 2 18-16,-10 9 9 0,-9 8 11 15,-12 12 11-15,-11 9 14 0,-6 11 9 0,11 15 3 16,-8 8 8-16,1 10 16 0,-2 7 0 16,1 12 12-16,-4 15 5 0,-13 13 6 15,3 18-2-15,4 22 10 0,9 15 3 16,13 17 12-16,13 14 2 0,12 24-7 0,11 48-1 16,24-18-6-16,20 11-6 0,22 37-3 15,22-4-3-15,18-24-1 0,12-16-7 16,11-21-2-16,-4-46-3 0,12-15-4 0,8-11-2 15,8-17-3-15,3-15-4 0,0-17-2 16,-21-22-5-16,0-12-6 0,-2-17 0 16,-6-14-5-16,13-18 0 0,-9-22-2 0,-12-12-4 15,-4-17-5-15,-12-13 0 0,-11-12-2 16,-9-15-5-16,-14-1-2 0,-12 2-2 16,-19 0-2-16,-15 6-6 0,-17 14-1 15,-13 15 1-15,-17 12 0 0,-13 20-2 0,-14 15 0 16,8 24-1-16,-6 10-8 0,-3 11-12 15,5 3-14-15,16 7-16 0,13 1-22 16,15 5-45-16,8 2-27 0,11-2-22 0,10-2-515 16,8 1 236-16,11-1 156 0</inkml:trace>
  <inkml:trace contextRef="#ctx0" brushRef="#br0" timeOffset="145126.5361">6224 16080 114 0,'0'-6'191'0,"0"6"-10"16,3-1-1-16,-3 1-4 0,4 14-4 15,0 7-6-15,3 2-11 0,-3 12-5 16,2 4-11-16,2 11-12 0,-2 1-14 0,6 5-8 15,-6-1-14-15,0 1-5 0,0 0-18 16,1-1-19-16,-3 4-28 0,2-7-33 16,-3 1-32-16,1-3-24 0,0-8-42 0,-2 2-42 15,0-14-494-15,-4 3 220 0,-2-5 145 16</inkml:trace>
  <inkml:trace contextRef="#ctx0" brushRef="#br0" timeOffset="146768.5653">5719 16273 12 0,'-9'-31'187'0,"9"6"6"16,9 6 10-16,3 0-11 0,8 6-9 15,7-1-15-15,11 5-11 0,8 5-10 16,16 4-11-16,23 9-10 0,4 5-7 0,-2 11-8 16,-8 5-12-16,0 7-8 0,-7 4-5 15,-9 9-7-15,-8 1-3 0,-10 4-6 16,-9 5 0-16,-15-9-4 0,-8-4 0 15,-11-2 3-15,-6 7-3 0,-11-2-2 0,-11 12-3 16,-10-1-2-16,-8-7-3 0,-7-6-1 16,-1-10-7-16,5-8 1 0,5-12-8 0,8-1-1 15,-1-9-7-15,9-2-17 0,6-11-17 16,3-2-19-16,7-9-20 0,8 0-19 16,8-8-20-16,9-8-18 0,13-2-4 15,14-10 2-15,4 3 8 0,5-1 11 0,2 9 6 16,-9 4 6-16,-6 5 11 0,3 2 13 15,-7 7 16-15,-1 2 18 0,-3 5 15 16,-4 1 16-16,-3 7 9 0,-2 0 13 0,0 1 5 16,-4 5 3-16,4 5 1 0,-4-3-4 15,-2 6-3-15,0-3-2 0,1 3-5 16,2 3-1-16,-4-4-5 0,2-1 0 0,-2-1-3 16,3 0-2-16,0-3-4 0,-2-1 0 15,3-6-1-15,0 4-4 0,3-10-2 16,-2 4-1-16,2-11-1 0,3 0-2 15,-2-6-2-15,2-1-1 0,-3-3-3 16,-1-8 3-16,-4 5-4 0,-4 0 0 0,-2 1 1 16,-4 5 5-16,-2 0 3 0,-4 7 9 15,-6-2-5-15,-3 4 7 0,-4 3 3 16,-3 7 4-16,-4 1-1 0,-3 5-2 0,-1 8 2 16,-2 1-5-16,0 10 4 0,1-2-6 15,1 10-3-15,6-6 2 0,2 4-2 16,6 1-2-16,1 1-3 0,7-5-1 0,2 1 4 15,5-2-8-15,5-1 2 0,6-3 0 16,4 2 1-16,5-10-13 0,7 0-8 16,2-3-5-16,2-5-11 0,7-7-4 0,-1-1-9 15,0-5-7-15,5-8-7 0,-3-5-6 16,1-3-5-16,-7-5-1 0,11-13 0 0,-7-9-1 16,-7 1 8-16,-5-9 4 0,-6-4 2 15,-8 5 8-15,-7 3 2 0,-3 1 4 16,-4-1 7-16,-4 7 16 0,-2 3 18 15,0 3 12-15,-3-1 20 0,3 8 11 0,-2 6 3 16,2 4-1-16,0 2-5 0,2 6-4 16,-4 3 1-16,2 7 4 0,0 5-6 15,4 0-1-15,-4 17-4 0,4-2-6 16,0 4 5-16,0 9-1 0,4 7 1 0,0 4-8 16,-2 0-2-16,3 1 4 0,0 0-3 15,-1-3-9-15,0-10-2 0,0 3 2 0,0-6-4 16,-2-5 1-16,0 2 6 0,3-8-1 15,-1-5-1-15,2 0 0 0,5-8-5 16,0-2-1-16,3-2-5 0,6-4 5 16,2 2-6-16,4-3 0 0,-1 3 0 0,5-1-1 15,-2 1 3-15,3 4-8 0,-1 2 3 16,0 0-5-16,-1 4 6 16,-3 6-3-16,2-3 2 0,-8 6 1 0,2 3 9 0,-5-2-7 15,-5 8 0-15,-4-1-2 0,-6-2 11 16,-4 5 4-16,-6-1-5 0,-4 1 3 15,-3 2-4-15,-5-1-3 0,2-3 1 0,-4-1-6 16,6-1 2-16,1-6-10 0,2-7-13 16,0 0-26-16,7-5-19 0,2-4-18 15,4 2-20-15,2-13-19 0,4 0-9 0,7-3-6 16,2-4 4-16,6-2 12 0,3 1 6 16,-2 1 17-16,0 0 10 0,1-1 13 15,-2 2 14-15,-2 4 21 0,-2 3 9 0,0 4 23 16,-4-4 19-16,-1 7 13 0,-1 0 13 15,0 5 5-15,-1 0 10 0,-2 3 1 16,3 2 0-16,0 1-1 0,-3 2-8 16,0-1-1-16,3 6-3 0,-2-5-5 0,-1 3-5 15,3-1-3-15,-3 1 0 0,2-3-3 16,2-1-3-16,-2-4 0 0,2 0 0 0,3-3-2 16,2-3-4-16,2 0 0 0,-1-4-3 15,2-1-4-15,2 2 0 0,-3-4-5 16,-1-1 3-16,2 4-4 0,-6 0 4 15,2-4-6-15,-4 9-1 0,-3-4-3 0,1 1 2 16,1 5 1-16,0 5-2 0,-3-4 0 16,4 6 2-16,2 4 0 0,-2-4 1 0,3 2 0 15,-3 3-1-15,8 1 0 0,-2-3 3 16,2 1-3-16,0-2 1 0,4 0 0 16,1-4-1-16,5-1-1 0,0-4 1 15,1-4 1-15,7-4-5 0,0-1 1 0,7-4-1 16,-3-7-1-16,-3 1 2 0,1 3 0 15,-2-9-2-15,-2 1 0 0,-1-2-2 16,0 5 2-16,-8 0-2 0,-4 0 1 0,-5 8-2 16,-2-4 4-16,-7 7 2 0,-5 2 0 15,-2 1 3-15,-2 3-1 0,0 4 1 16,0 0 4-16,0 0 9 0,-11 19-1 0,9-6 7 16,4 8-5-16,0 3 5 0,3 2-3 15,3 6-4-15,1 3 3 0,4 8-1 16,-1 3-6-16,3-2 5 0,0 1-8 15,-3 4 8-15,1 0-8 0,0-5-6 0,-7 2 1 16,-1-7 2-16,-3 3 1 0,-7-7-2 16,-1-1 5-16,-6-4-6 0,-4-4-3 0,-6-1 4 15,-2-7 5-15,-1-6 2 0,-3-5 3 16,-2-7 6-16,3-6-6 0,-5-3-5 16,4-10-3-16,6-3 0 0,2-6 1 15,8-4-7-15,5-4 3 0,7 3 7 0,7-2-4 16,7-8-16-16,4 3 10 0,0 0-1 15,6 4-1-15,-1 2 1 0,1 7-4 0,-2 4 8 16,0-4-10-16,1 6 4 0,-2 2-12 16,-2 4-10-16,-4 2-20 0,0 1-25 15,-3 3-33-15,-1-3-40 0,0 5-59 16,-1-1-54-16,-3 2-765 0,-1-1 346 0,0 1 229 16</inkml:trace>
  <inkml:trace contextRef="#ctx0" brushRef="#br0" timeOffset="147709.3718">10998 15631 149 0,'-11'-13'276'0,"5"6"-23"16,-1 4-24-16,3 3-8 0,4 0 8 15,-2 23-2-15,4 1-9 0,2 16-7 0,0 8-8 16,3 7-18-16,4 21-11 0,-1 6 0 15,1 2-15-15,1 3-15 0,2 3-11 16,-2-5-13-16,2 3-17 0,0-5-18 0,-4-6-28 16,1-3-32-16,-3-12-28 0,-4-15-28 15,-2-8-29-15,2-9-23 0,-2-2-21 16,1-2-14-16,-1-8-16 0,-2-5-15 0,2-5-7 16,1-4 8-16,-3-4 16 0,0 0 13 15,2-20 18-15,-2 6 24 0,0 0 24 16,0-6 25-16,0 4 27 0,0-3 16 0,2-2 13 15,-2 2 11-15,4-4 4 0,2 2 2 16,2-4-1-16,3 3 1 0,6-7 0 0,0 2-2 16,9-7-6-16,-2 2 0 0,6 0-3 15,2 0 1-15,11-17-6 0,-10 12-4 16,-3 2 1-16,0 4 1 0,-8 5 4 16,0 1 4-16,-3 4 8 0,-4 3 0 15,-2 5-2-15,-3 0 2 0,-4 7 5 0,-2 6 1 16,-4 0-6-16,0 0 3 0,-2 26 8 15,0-6 1-15,-2 3-3 0,-2 11-2 0,0 3-10 16,-1 1 1-16,5 3-1 0,-2-4-6 16,2 1-8-16,-3-2 3 0,3-9-1 15,0 1-3-15,2-7-3 0,-2-1-1 16,2 0 2-16,2-6-4 0,0 0-1 0,2-12-8 16,5 3 0-16,2-5-1 0,-11 0-12 15,25-13-15-15,-10 5-3 0,4-3-1 0,0-3-1 16,4 4 1-16,-1-2 6 0,3 3-2 15,0 2 3-15,0 1 0 0,3 3 4 16,-4 0 1-16,1 3-3 0,-2 3 6 16,4 0 0-16,1-1 3 0,0 4 2 0,-1-1 0 15,1-3 3-15,-1 0 1 0,1 2-1 16,2-4 1-16,-1 0 2 0,3-4-3 0,0 0 1 16,0-7 4-16,3 1-2 0,-3-3-3 15,0-6-1-15,-5 4 1 0,-1-6-5 16,-6 2 8-16,-2 4 7 0,-6-4-4 15,-3 3 6-15,-5 2 4 0,-4 3 7 0,-4 6 7 16,-3 1 4-16,-3 4 12 0,-4 0 9 16,0 7 4-16,0-1 5 0,1 7-2 0,7-1 0 15,-1 6 10-15,9-4-5 0,3 5-7 16,7 2-3-16,5 0-6 0,9 0-3 16,1-2-9-16,3 2-1 0,4-6-4 0,2-2-17 15,-1-2-19-15,3 0-31 0,1-5-33 16,-1 2-41-16,-8-7-50 0,-3 4-53 15,1-5-52-15,-5 0-43 0,-4 0-835 0,2-5 387 16,-8 4 255-16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37:55.279"/>
    </inkml:context>
    <inkml:brush xml:id="br0">
      <inkml:brushProperty name="width" value="0.05292" units="cm"/>
      <inkml:brushProperty name="height" value="0.05292" units="cm"/>
      <inkml:brushProperty name="color" value="#FF0000"/>
    </inkml:brush>
  </inkml:definitions>
  <inkml:trace contextRef="#ctx0" brushRef="#br0">15010 14714 82 0,'0'0'89'16,"-6"4"-5"-16,6-4-2 0,0 0-5 15,-4 2-1-15,4-2-2 0,0 0-1 16,0 0 4-16,0 0-5 0,0 5 17 0,0-5 22 16,13 6-7-16,-2-2 0 0,10 0-7 15,6 1-6-15,12-1-3 0,15 4-7 16,29 0-2-16,12 0-6 0,11 0-6 0,34 5-6 15,8-7-10-15,4 4-2 0,3-1-4 16,-1 2-4-16,-3-4-6 0,-5 3-5 16,-7-1 0-16,-26-2-4 0,-8-3-2 0,-6 2-7 15,-5 1 0-15,-22-3-2 0,-10-1 0 16,-5 0-1-16,-11-1 0 0,-3 0-4 16,-1-2-1-16,-8 4 3 0,-3-4-1 0,-1 2-5 15,-4-2 1-15,-3 2 1 0,-2-2 0 16,-2 0-3-16,-1 1-4 0,-2-1-12 15,-2 0-17-15,-1 0-20 0,-2-1-26 16,2 1-30-16,-1 0-27 0,0 0-28 0,2 0-445 16,-2-2 205-16,5 0 136 0</inkml:trace>
  <inkml:trace contextRef="#ctx0" brushRef="#br0" timeOffset="524.5967">18601 13861 102 0,'17'-4'97'0,"15"2"-1"15,14-2-8-15,19 2-11 0,29-1-4 16,8 0-5-16,5 1-5 0,10 4-7 16,-3-2-7-16,2 3-5 0,-1-2 0 0,-7 1-6 15,-4 2-1-15,-9 0-4 0,-22-3-5 16,-13 2 2-16,-11 0-6 0,-3-1-4 0,-11-2 0 16,-2 2-2-16,-3 0-4 0,-3-2 2 15,-4 2-3-15,-1-2 2 0,-3 0 0 16,-2 2 5-16,-2-2 5 0,-3 0 2 15,0 2 0-15,2-2-4 0,-4 0 2 0,-2 0-3 16,3 0-5-16,-11 0-1 0,15 0 0 16,-9 0-8-16,-6 0-13 0,13 0-26 0,-7-2-32 15,-6 2-42-15,4-4-303 0,-4 4 138 16,2-8 92-16</inkml:trace>
  <inkml:trace contextRef="#ctx0" brushRef="#br0" timeOffset="8622.7494">9579 15565 60 0,'0'0'120'0,"0"0"12"0,0 0-4 16,0 0 3-16,0 0-3 0,7 10-3 15,-7-10-8-15,0 6-1 0,0-6 0 16,0 7-4-16,0-4-2 0,0-3-5 0,4 11 2 16,3-5-7-16,1-3-4 0,4 4-1 15,10-4-2-15,3 3-6 0,9-6-8 16,8 0-4-16,7-4-8 0,11 2-8 0,3-4-2 15,24-4-2-15,4-1-5 0,4 1-6 16,4-3-3-16,-3 0-4 0,-1-2-6 16,-6 1-3-16,-4 5-8 0,-6-3 2 0,-17 3 2 15,-11 5-6-15,-9-4 2 0,-3 3-11 16,-7 2 5-16,-3-2-1 0,-4-1-1 16,-2 6 0-16,-1-6-4 0,-6 5-3 15,2 1-6-15,-1-3-7 0,-5-1-12 0,1 4-10 16,-2-5-12-16,-3 5-16 0,0-1-14 15,-8 1-17-15,9 0-20 0,-9 0-19 16,0 0-23-16,0 0-20 0,-23 7-21 0,5-1-423 16,-5-2 209-16,-2 5 138 0</inkml:trace>
  <inkml:trace contextRef="#ctx0" brushRef="#br0" timeOffset="8906.1918">10077 15811 140 0,'-4'7'165'0,"6"-7"4"0,-2 0-7 0,21 5-4 16,-2-5-6-16,8-2-8 0,7-1-8 16,13-4-7-16,12 1-9 0,28-8-7 0,2 2-5 15,2-4-5-15,-5 3-2 0,1-4-7 16,-4 6-3-16,-7-9-5 0,-13 9-3 16,-11 1-6-16,-13 3-5 0,2-2-3 15,-7 5-3-15,-6-3-3 0,-1 1-6 0,-6 1-1 16,-2 2 0-16,-2-1-8 0,0-1-2 15,-3 5-7-15,0-2-2 0,-4 0-6 16,1 2-2-16,-3-4-11 0,1 2-17 16,-1-1-22-16,-8 3-24 0,9 0-34 0,-9 0-28 15,0 0-37-15,0 0-41 0,10 3-51 16,-10-3-513-16,0 0 254 0,0 0 169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38:17.243"/>
    </inkml:context>
    <inkml:brush xml:id="br0">
      <inkml:brushProperty name="width" value="0.05292" units="cm"/>
      <inkml:brushProperty name="height" value="0.05292" units="cm"/>
      <inkml:brushProperty name="color" value="#FF0000"/>
    </inkml:brush>
  </inkml:definitions>
  <inkml:trace contextRef="#ctx0" brushRef="#br0">7344 11122 79 0,'0'0'108'0,"-10"-1"-2"16,10 1-1-16,-9-3-8 0,9 3 5 16,-6-3-3-16,6 3 3 0,-7-1-4 15,7 1-5-15,-6-2 1 0,6 2 0 0,0 0-1 16,-6-5-8-16,6 5-5 0,0 0-2 16,0 0-3-16,-8-1-6 0,8 1 0 0,0 0-2 15,0 0-1-15,0 0-6 16,0 0-4-16,0 0-3 0,0 0-1 0,0 0-8 15,0 0 2-15,0 0 5 0,20-6 0 16,2 4 0-16,7 0 2 0,5 0-4 0,15-2 1 16,10 1 4-16,5-2-2 0,27 1-2 15,2-1-3-15,0 1-1 0,0 1-4 16,-2 3-1-16,-15-2-5 0,-8 2-5 16,0 2-1-16,-2-2-5 0,-5 2-2 0,-2-2-3 15,-8 1 0-15,-2 2 1 0,-5-3-4 16,1 1-3-16,-7-1-3 0,-5 2 1 0,-1 1-2 15,-2-3-1-15,-7 0-1 0,1 1 0 16,-4-1-1-16,-2 0-1 0,-2 0 1 16,-1 0 1-16,-2 2 0 0,0-4-3 15,-3 4-1-15,2-2 0 0,-2 0 1 0,-2 0 0 16,0 0-2-16,-8 0-6 0,13 1-11 16,-13-1-19-16,13 0-24 0,-13 0-33 0,6-1-30 15,-6 1-31-15,0 0-18 0,0 0-7 16,0 0-13-16,0 0-10 0,-17-9-469 15,4 9 227-15,1-3 150 0</inkml:trace>
  <inkml:trace contextRef="#ctx0" brushRef="#br0" timeOffset="382.5382">7472 11211 59 0,'-16'1'169'0,"6"1"-10"0,4 2-16 16,3-2-6-16,3-2 9 0,0 0-6 15,28 8-4-15,-5-8-4 0,9 0-7 0,11 0-4 16,5 0-6-16,15-2-6 0,5 0-8 16,27 0-3-16,-1 0 0 0,1 0-5 0,2 1-6 15,-3 1-7-15,-1-3-7 0,-18 3-11 16,-9 0-1-16,0-2-7 0,-4 2-6 15,-4 2-3-15,-7-2-4 0,-2-2-4 16,-5 2-1-16,-8 0 0 0,0 2-2 0,-3-2 0 16,-7 0-4-16,-2 0-6 0,-1 0 6 15,-3 3-4-15,-4-3-1 0,0 0 0 16,-2 0-2-16,-2 0-4 0,1 0-5 0,-2 0 4 16,0 0-4-16,-3 0-10 0,2 0-19 15,-10 0-24-15,16 0-27 0,-16 0-31 16,12 0-24-16,-4 0-36 0,-8 0-31 0,11 1-28 15,-11-1-520 1,9 2 251-16,-9-2 165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39:41.978"/>
    </inkml:context>
    <inkml:brush xml:id="br0">
      <inkml:brushProperty name="width" value="0.05292" units="cm"/>
      <inkml:brushProperty name="height" value="0.05292" units="cm"/>
      <inkml:brushProperty name="color" value="#FF0000"/>
    </inkml:brush>
  </inkml:definitions>
  <inkml:trace contextRef="#ctx0" brushRef="#br0">5111 4351 60 0,'0'0'151'0,"-2"-5"-12"0,2 5-1 16,0 0 1-16,13-4-4 0,0 3-3 16,5 1-9-16,10-3-3 0,6 0 0 15,13-3-2-15,36-3-6 0,10-4-3 16,12 1-2-16,41-5-4 0,7 0-5 0,3-2-3 16,5-4-6-16,0 5-7 0,-3 1-6 15,6-1-5-15,1 3-5 0,-5-1-7 0,-9-1-9 16,-7 2-2-16,-11 2-5 0,-27 1-2 15,-6 3-4-15,-11-3-4 0,-7 3-3 16,-17-1-4-16,-12 1-2 0,-10 1-2 0,-3 4-5 16,-8 1 0-16,-3-2 2 0,-1 0 0 15,-7 2-2-15,-2 0-2 0,0 0-1 16,-2-1-3-16,-4 2-2 0,-1 1-22 0,1 1-27 16,-4-3-39-16,-1 3-33 0,-8 0-35 15,8 4-37-15,-8-4-43 0,-16 15-498 16,-6-2 246-16,-20 7 163 0</inkml:trace>
  <inkml:trace contextRef="#ctx0" brushRef="#br0" timeOffset="325.1188">5660 4903 98 0,'12'8'156'0,"9"-5"4"0,9 1-3 15,16-4 1-15,20 0-3 0,36-4-13 16,33-3-7-16,5-2-3 0,11-7-3 16,5 3-4-16,11-2-7 0,5-3-7 0,3 4-4 15,-3-4-3-15,-3 5-4 0,-6-5-11 16,-10 4-5-16,-10 0-5 0,-9 3-6 0,-33 1-6 16,-8 0-8-16,-10 5-3 0,-17-3-4 15,-18 5-6-15,-7-2-2 0,-8 4-2 16,-3-3 0-16,-2 2-4 0,-6 0 0 15,-2 0-3-15,-3 0 0 0,0 2-3 0,-4-2-3 16,-3 1-3-16,-2-1-6 0,-2 2-17 16,-6 0-29-16,0 0-36 0,0 0-47 15,0 0-49-15,-18 7-53 0,3 3-643 0,-2 1 290 16,-2 0 192-16</inkml:trace>
  <inkml:trace contextRef="#ctx0" brushRef="#br0" timeOffset="23947.0777">11597 7353 87 0,'0'0'90'0,"-15"0"-4"0,9 0-8 0,6 0 0 15,0 0 7-15,0 0 8 0,0 0 2 16,0 0-2-16,38-2-3 0,3-2-4 15,21-3 0-15,31-1-2 0,15-3-6 0,33-1 0 16,6 2-3-16,15-1-2 0,6 4-5 16,13 0-6-16,-1 0-6 0,0 3-4 15,-5 1-7-15,-8 1-2 0,0 0-2 0,-4 0-4 16,-4 2-5-16,-9 2-2 0,-31-2-2 16,-5 0-6-16,-8 0-4 0,-8 2 0 15,-22 0-2-15,-13-2-2 0,-6 3-1 0,-10-3-2 16,-5 3 1-16,-6-2-7 0,-4 1 7 15,-3-2-6-15,-1 3-2 0,-4-3 3 16,-6 0-2-16,1 2 0 0,-4-2-7 0,0 0-7 16,-7 0-21-16,-4 1-30 0,-4-1-40 15,0 0-44-15,0 0-452 0,-31 6 202 16,8-5 134-16</inkml:trace>
  <inkml:trace contextRef="#ctx0" brushRef="#br0" timeOffset="24314.519">12602 7604 125 0,'61'-1'131'0,"12"-3"-8"0,26 4-4 15,15-4-10-15,32 1 2 0,4 2-10 16,5-2-5-16,6 0-28 0,8 1-2 16,0 1-9-16,1 1-3 0,-3-3-5 0,-11 3-1 15,-11 0-4-15,-33-1-5 0,-4-1 2 16,-9 0-1-16,-10 0-4 0,-16 0-5 0,-14 2 2 16,-1-2-6-16,-5-3 0 0,-7 3-2 15,-7-1-2-15,-5 2-4 0,-2-1 0 16,-4 0-4-16,-5 0 1 0,-2 2-1 0,-2-2-3 15,0 0 1-15,-2 1-4 0,-4 1 4 16,1 0-7-16,-3-3-8 0,0 3-34 16,-1 0-21-16,0 0-38 0,-10 0-35 0,12 0-360 15,-12 0 167-15,0 0 109 0</inkml:trace>
  <inkml:trace contextRef="#ctx0" brushRef="#br0" timeOffset="37367.2818">15375 7527 21 0,'0'0'59'0,"-2"-6"-3"15,2 6-4-15,-2-6-2 0,2 6-1 16,0 0-3-16,0-6-5 0,0 6-5 15,0 0 1-15,0 0-5 0,-2-6-1 0,2 6-2 16,-2-3-2-16,2 3 3 0,0 0-2 16,0 0 5-16,-5-6-9 0,5 6 6 0,-4-4 2 15,4 4 7-15,0 0-5 0,-9-4 8 16,9 4-4-16,-6-1 11 0,6 1-2 16,0 0 9-16,0 0-3 0,-8-4-4 15,8 4-1-15,0 0 4 0,0 0 3 0,0 0-3 16,-6-2 5-16,6 2-2 0,0 0-3 15,0 0 2-15,27-5 0 0,-8 0-2 0,10-1-3 16,9-1 0-16,5 0 3 0,12-1-2 16,5-2 0-16,22 1 1 0,1-3 5 0,1 1 3 15,-2 0-1-15,-1-1 0 0,0 0 1 16,-3 1-3-16,-13 1-5 0,-7 5-2 16,-1-3-2-16,2 2-6 0,-4 1-4 15,0 1-2-15,-10-2-4 0,1 3-4 16,-1-1-6-16,-5 2 2 0,-7-2-1 0,1 2-4 15,-4 0-1-15,-5 0-2 0,1 0-1 16,-5 0-4-16,-4 1 0 0,2-2-1 0,-4 3-7 16,-2-1-5-16,-1 1-8 0,-2-2-13 15,0 2-9-15,-4-2-16 0,-6 2-19 0,0 0-20 16,0 0-13-16,0 0-11 0,0 0-19 16,-30 2-4-16,15 0-11 0,-6-4-7 15,0 2-6-15,-9 2-383 0,-4-2 184 16,-6 1 122-16</inkml:trace>
  <inkml:trace contextRef="#ctx0" brushRef="#br0" timeOffset="37715.1942">15265 7343 83 0,'46'-5'101'0,"1"-1"-4"0,-1 2-2 15,10-2-2-15,3 3-3 0,26-5-2 0,1 3-3 16,1-2-2-16,0 0-1 0,0 0-4 16,-16 1-2-16,-7 1 0 0,-3-2-3 15,1 1-6-15,-5 1-2 0,-2 2-6 16,-9-1-7-16,-1-1-4 0,-5 3-4 0,-6-2-6 15,-4 2-4-15,-3 1-2 16,-3 1-8-16,-3-4 4 0,-2 4-6 0,-2-2-2 16,-1 1-8-16,0 1-14 0,-6-3-11 0,0 3-12 15,1-1-22-15,-4-1-23 0,-7 2-16 16,4-6-24-16,-4 6-16 0,0 0-305 0,-15-10 147 16,4 3 96-16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40:46.129"/>
    </inkml:context>
    <inkml:brush xml:id="br0">
      <inkml:brushProperty name="width" value="0.05292" units="cm"/>
      <inkml:brushProperty name="height" value="0.05292" units="cm"/>
      <inkml:brushProperty name="color" value="#FF0000"/>
    </inkml:brush>
  </inkml:definitions>
  <inkml:trace contextRef="#ctx0" brushRef="#br0">10007 5625 2 0,'-8'4'35'15,"1"1"-2"-15,1-3-5 0,0 3-3 0,-1-2 1 16,1 1-6-16,-3 0 1 0,1 0-3 15,2 1 0-15,-2-1-5 0,0 2 0 0,0-2 0 16,2 2-1-16,-2-3-1 0,1 3-4 16,-1 0 1-16,1-3 3 0,-1 3-3 15,-1 0 1-15,1-2 1 0,0 1 9 0,-1 1 2 16,0 0 5-16,1-2 0 0,0 1 4 16,2 1-1-16,-4-2-3 0,4 2 10 15,0-3 0-15,0 1 2 0,-1-1 2 0,3 3 3 16,2-1 6-16,2-5 5 0,-2 8 8 15,8-2-3-15,3 0-6 0,5-1-2 16,10 1 8-16,6-1 0 0,7 1 0 16,8-1 2-16,10 1-4 0,6-2 0 0,5-3-1 15,27 4 1-15,0-4 0 0,3-1-3 16,-18 0 0-16,-13-1 1 0,1-1 0 16,-3-1 2-16,-6 2-1 0,-7 1 5 0,-6-4-1 15,-1 1-1-15,-8 0 1 0,-3 0-3 16,2-2 2-16,-5 2-4 0,-1-1-1 15,0 0-5-15,-6-2-1 0,2 4-4 0,-5-1-3 16,1-1-12-16,-4-1 4 0,1 4-3 16,-2-3-3-16,-5 2-3 0,3 1-5 15,-5-2 1-15,3 1-2 0,-2 1-7 16,-1-1-3-16,0-1-14 0,-8 3-9 0,14-1-10 16,-10-1-21-16,-4 2-15 0,8-1-6 15,-8 1-16-15,0 0-17 0,8 0-8 0,-8 0-23 16,0 0-18-16,0 0 7 0,0 0-23 15,-25-4 9-15,12 4-356 0,-5-2 174 16,-4 2 115-16</inkml:trace>
  <inkml:trace contextRef="#ctx0" brushRef="#br0" timeOffset="351.2009">10365 5775 37 0,'-13'4'51'0,"3"-4"4"0,2 2 9 15,-2 1 0-15,2-2 4 0,8-1 0 0,-8 1 5 16,8-1 0-16,0 0 1 0,22 3 0 16,-2-6-5-16,12 3-4 0,10-1-3 15,17 0 3-15,2-4-1 0,28-1-3 16,0 3 2-16,2-3 2 0,0 1-8 0,3-1 7 16,-1-2-4-16,-4 1-2 0,-2 1-1 15,-16 2-5-15,-9-2 2 0,-7 2 2 0,-9 1-1 16,-3 1 0-16,-7 0-3 0,-5 0 1 15,-1 0-2-15,-2 0-6 0,-7 2-3 16,0-2 4-16,-2 1-4 0,-2 1-7 16,0-3 4-16,-5 3-6 0,2 0-3 0,-4 0-2 15,0-1-2-15,1 1-4 0,-11 0-3 16,17 0-2-16,-8-2-6 0,-9 2-12 0,12 0-17 16,-12 0-13-16,12 0-22 0,-12 0-22 15,12 0-31-15,-12 0-34 0,10 0-24 16,-10 0-444-16,8 2 207 0,-8-2 136 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45:58.616"/>
    </inkml:context>
    <inkml:brush xml:id="br0">
      <inkml:brushProperty name="width" value="0.05292" units="cm"/>
      <inkml:brushProperty name="height" value="0.05292" units="cm"/>
      <inkml:brushProperty name="color" value="#FF0000"/>
    </inkml:brush>
  </inkml:definitions>
  <inkml:trace contextRef="#ctx0" brushRef="#br0">8056 2288 44 0,'4'3'113'16,"2"0"-3"-16,2-2 0 0,-1 0-6 0,-7-1-12 16,17 0-4-16,-7 0 7 15,-1-2-7-15,4-3 1 0,-1-2 2 0,1-2-3 16,-1-3-8-16,2-3-6 0,-4-4-5 16,0-1-5-16,-3 1-1 0,-3-2-5 0,-1 3-3 15,-3-1-4-15,-5-3-3 0,-8 3-6 16,-3 0 1-16,-12 4-2 0,-8 4-4 0,-9 5 2 15,-16 4-1-15,-24 6 6 0,-8 8-2 16,4 5 1-16,3 5 1 0,7 3-6 16,10 4 3-16,7 3-7 0,17-2 1 15,11 1-5-15,9 1 2 0,11 0-1 0,7 4-2 16,14 2-6-16,7 5 1 0,23 12-3 16,5 0-3-16,5 1-1 0,1-3-1 0,3-3-1 15,-5 0 0-15,-3-5-5 0,-9-7 2 16,-9-7-1-16,-4-5-4 0,-6 0 9 15,-7-4 3-15,-4-2 3 0,-6 0 4 16,-4 1 6-16,-11-4 1 0,-9 2 1 0,-8-5 1 16,-12-2-3-16,-5-2-5 0,-4-2 1 15,9-6-1-15,-5-4-2 0,5-2-4 16,-1-2-1-16,3 1-2 0,4-5-6 16,3 0 1-16,3-1-10 0,5 0-19 0,1-5-27 15,7 4-25-15,4-4-29 0,9 1-26 16,2-1-32-16,4 1-36 0,8-3-30 0,4 2-485 15,14-5 240-15,3 2 158 0</inkml:trace>
  <inkml:trace contextRef="#ctx0" brushRef="#br0" timeOffset="846.0944">8056 2476 48 0,'8'-2'155'15,"-4"1"-9"-15,-4 1-7 0,10 0-14 16,-10 0-11-16,8 3-14 0,-6 4-5 15,2 5-8-15,-2 3-9 0,0 2-8 16,-2 2-4-16,2 5-12 0,0 0-4 0,0 3 3 16,-2 0-7-16,2-1-10 0,-2-4 0 15,0 1-1-15,0-3-5 0,0-1-2 16,2-4 0-16,-2 1 0 0,2-3 16 0,-2-2 11 16,2-3 8-16,0-2-3 0,3-5-8 15,-5-1-5-15,0 0-4 0,19-16-3 16,-8 2-9-16,1-3 2 0,3-1-3 15,2-1-7-15,2-5 0 0,0 3-2 0,2-2 2 16,1 4-13-16,-4 2 8 0,2 2 0 16,-2 2-4-16,4 1 1 0,-1 4 2 0,-2 3-2 15,0 1 5-15,0 4 0 0,2 4-1 16,0 3-3-16,-1 3 0 0,0 3 0 16,0 2-1-16,-3 2 1 0,-3 3-4 0,1-1 1 15,-2-3-1-15,-1 4-1 0,-2-5-2 16,0-2-1-16,-2 1 1 0,-2-3 0 15,3 1-3-15,-3-5 6 0,-1 1 5 16,3 0 10-16,-4-1 4 0,3-3-1 0,-3 0-1 16,2-4-4-16,-6 0-1 0,18-6-4 15,-6 0-2-15,0-3-2 0,6-3 0 16,-2-3-5-16,1 2-3 0,-2-1 2 0,2 1-1 16,-5 1-1-16,0 4-1 0,0-3-2 15,-4 5-2-15,1 0 0 0,-1 5 0 16,1 1-6-16,-9 0 7 0,13 12-1 0,-5-5 2 15,0 5-3-15,1 1-2 0,-2 2 2 16,1 0-2-16,0-1-1 0,3 1 1 16,-3-1-2-16,5-1-1 0,0-1-1 0,-1-1 1 15,4-2 1-15,0-1-2 0,1-3-3 16,2-1 4-16,0-4-3 0,1 0 1 16,-2-4-1-16,2-1 0 0,1-3-4 15,0-1-1-15,-2-2-2 0,-1 1 0 0,-2-2 2 16,-2 3 2-16,-1 1 0 0,-2 1 1 15,0-1 2-15,-3 2 2 0,0 2-3 0,-2 1 3 16,0 2 0-16,-6 1-2 0,0 0 1 16,14 7-2-16,-12-2 6 15,2 5-3-15,0 1-1 0,0 0 6 0,3 3-1 0,-1-1 0 16,3-1 1-16,-1 1-3 0,5 0 3 16,-1-2 1-16,4-1-1 0,-2-2 2 15,5-2-1-15,-2-3 1 0,2 1-1 0,1-5 1 16,-2-2 0-16,2 0-1 0,-2-6 3 15,-3 0-4-15,2-3 1 0,-2-1 1 16,-7-2 0-16,-2 0 2 0,-6-2-3 16,-4 0 2-16,-4-2-4 0,-4 1 0 0,-6 0 2 15,-3 5-4-15,-2-1 4 0,0 3-8 16,-3 0-12-16,3 4-21 0,-3 1-22 0,8 5-27 16,-2-1-28-16,8 2-44 0,-1 2-31 15,3-1-522-15,5 4 243 0,5-5 159 16</inkml:trace>
  <inkml:trace contextRef="#ctx0" brushRef="#br0" timeOffset="1506.657">9829 2027 29 0,'2'-18'209'0,"-2"5"-6"0,0 4-17 15,-2 1-15-15,2 4-18 0,0 4-15 0,0 0-12 16,0 0-11-16,6 16-7 0,-2 0-6 15,1 9-5-15,0 2-4 0,3 9-3 16,-2 4-6-16,0 8-9 0,1 1-2 16,-3 5-5-16,0-1-3 0,0 2-8 0,-1-1-7 15,-1-3-3-15,-2-4-6 0,0-2-2 16,0-2-3-16,-2-1-2 0,-3-4-7 0,1-3-2 16,0-7 0-16,2-1-4 0,0-3-2 15,0-4-4-15,-3-3 0 0,3-4-2 16,0-2-4-16,2-4-9 0,-2-4-12 15,2-3-9-15,0 0-8 0,0 0-12 0,13-25-3 16,-3 12-9-16,5-4 6 0,6-2 3 16,3-2 4-16,-1 2-1 0,2 0 6 0,-2 2 5 15,-1 3 2-15,-3 0 4 0,0 3 2 16,-2 0 1-16,-3 3 5 0,0 3 5 16,-4-1 13-16,-2 0 4 0,-2 2 0 15,-1 4 6-15,-5 0 8 0,0 0 5 16,0 12 5-16,-7-5 5 0,1 6-1 0,-4-1-4 15,2 3-1-15,0 1 2 0,0-1 1 16,2 2-1-16,2 0-2 0,2 1-2 0,4 1-4 16,4-2-2-16,4 0 0 0,6 0-10 15,2-3 8-15,4-2-5 0,3-1 0 16,5-3 0-16,0-3-3 0,1-2 0 0,3-3-2 16,0 0-2-16,-2-3-1 0,-1-3 2 15,-1 0-2-15,-2-4 1 0,-3 1 1 16,1 0 0-16,-10-3 9 0,-1 1 8 0,-4-1 7 15,-1 3 3-15,-6-1-1 0,1 0 2 16,-5 3 1-16,2 1-5 0,-7 1-1 16,5 5-4-16,-6-3-3 0,6 3-3 0,0 0 1 15,-10 10 1-15,8-2-2 0,0-1 3 16,4 5-2-16,4 1 0 0,0 3 3 16,3-3-3-16,3 3-1 0,3 1-5 15,6-3 0-15,1 1-5 0,1 0-12 0,2-7-26 16,0 3-43-16,3-6-47 0,0 0-68 15,1-5-77-15,3-1-633 0,0-1 305 16,6-5 200-16</inkml:trace>
  <inkml:trace contextRef="#ctx0" brushRef="#br0" timeOffset="1800.4649">11970 2769 172 0,'6'-5'265'0,"0"-1"9"0,2 2-5 16,5-1-13-16,2-3-15 0,10 0-22 15,5 1-18-15,8 0-19 0,7-2-17 16,7 1-15-16,7 2-13 0,1 1-18 16,3 0-8-16,-1 1-11 0,1 0-11 0,-2 2-2 15,-3 0-13-15,-7 1-5 0,-7-2-10 16,-1 3-4-16,-7-1-8 0,-5 1-2 0,-5 0-9 15,-1-2-7-15,-4 2-11 0,0 0-22 16,-1 0-25-16,-8 0-31 0,0-2-39 16,-2 4-48-16,-2 0-34 0,-8-2-36 0,-2 7-28 15,2-7-601-15,-24 12 288 0,5-4 189 16</inkml:trace>
  <inkml:trace contextRef="#ctx0" brushRef="#br0" timeOffset="2047.596">12253 2921 124 0,'-43'14'137'0,"9"-4"4"15,10-4 0-15,2 0 2 0,7 0 3 0,3 0 0 16,5-4 7-16,5 4 8 0,7 0 0 16,9 0 5-16,11-1-13 0,13 3-11 15,9-3-9-15,11 1-10 0,5 0-2 0,26-2-7 16,0 0-6-16,-1-3-6 0,-11 2-13 16,-10-3 3-16,-1 0-5 0,-5 0-5 15,-1-3-4-15,-11 3-10 0,-5-1-6 16,-8 1-11-16,-3-2-5 0,-3 2-6 15,-4-2-2-15,-3 2-11 0,-4-2-28 0,-2-2-36 16,-4-1-39-16,-5-1-32 0,-2 0-28 16,-1 2-28-16,-3-1-30 0,-4-1-31 0,-5-2-603 15,1 1 281-15,-5-3 186 0</inkml:trace>
  <inkml:trace contextRef="#ctx0" brushRef="#br0" timeOffset="2436.2952">12797 2310 11 0,'-7'-8'250'15,"1"2"-4"-15,0 1-8 0,0 2-13 16,2-2-21-16,-1 2-16 0,-2-1-19 0,3 1-15 16,4 3-16-16,-4-4-15 0,4 4-10 15,0 0-6-15,0 0-2 0,-2 13-2 16,8-1-3-16,0 2-5 0,8 5-5 0,0 0-5 15,8 5-13-15,1 0 2 0,11 5-11 16,2 0-3-16,19 8-6 0,-1-2-10 16,6 1 0-16,-1-4-5 0,0-1-2 0,-10-6-6 15,-5-3 2-15,-3-3-4 0,-3 2-3 16,-6-5-4-16,-3 2 0 0,-5-4-3 0,-4 1 2 16,0 1 8-16,-6 2-2 15,-3 2 10-15,-6 5 5 0,-5-3 2 0,-9 8-1 16,-8 1 1-16,-7 7-1 0,-5-1-4 15,-15 10-2-15,-3-2-1 0,-1-1-4 0,-6-1-2 16,3-1-6-16,-1-4 3 0,7-6-12 16,7-7-24-16,4 1-36 0,1-2-36 0,-3-4-57 15,8 0-75-15,3-5-72 0,3 0-808 16,4-4 372-16,4-3 245 0</inkml:trace>
  <inkml:trace contextRef="#ctx0" brushRef="#br0" timeOffset="3312.0036">14715 2370 95 0,'20'-24'133'0,"2"4"3"0,-5 2 8 16,-3 4 10-16,-2-3 5 0,-4 4 0 0,-2-2-4 15,-2 2-4-15,-6-2-4 0,-6 1-15 16,-12 1-14-16,-9 2-9 0,-13 3-10 16,-15 4-4-16,-9 6-7 0,-23 6-4 0,0 5-2 15,8 6-5-15,5 4-7 0,9 0-3 16,16-2-8-16,13 0-6 0,6 5-2 15,11 1-3-15,10 0-5 0,7 2-4 0,11 3-4 16,12 8-3-16,8-1-1 0,20 11-3 16,6-2-4-16,4 0 0 0,-3-5-6 0,0-1 1 15,-12-9-2-15,-11-6-2 0,-5-5 0 16,-3-1 3-16,-5-2 5 0,-6 1 14 16,-4 0 8-16,-8-2 4 0,-6-4-2 15,-6 6 2-15,-10-4-1 0,-9-2-1 0,-5 2-3 16,-5-5 1-16,-1-2-8 0,-2-3-4 15,-1 0 0-15,3-4-2 0,-1 0-8 16,7-2-4-16,2-2-17 0,7 0-21 0,-1-2-33 16,6-2-45-16,4 0-41 0,8-1-30 15,4-1-35-15,8-1-19 0,4-3-27 16,10-1-597-16,6 0 288 0,10-5 189 0</inkml:trace>
  <inkml:trace contextRef="#ctx0" brushRef="#br0" timeOffset="4180.1175">14778 2670 119 0,'8'-1'174'0,"-1"-1"-7"0,0 2-12 16,-7 0-9-16,6-2-16 0,-6 2-11 0,0 0-16 15,6 9-8-15,-4-1-11 0,0 1-5 16,2 4-9-16,-2 3-7 0,0 2-4 16,0-2-7-16,0 6-6 0,1-4-2 15,-3 3-4-15,4-4-2 0,-4 3-1 0,3-5 4 16,-1-2 1-16,0-1 5 0,-2-2 6 15,2 1 11-15,0-4 8 0,0 0 2 16,0-2-4-16,2-2-7 0,-4-3-7 0,0 0-6 16,17-9-3-16,-6-1-5 0,0-2-5 15,1 0-3-15,2-2-4 0,2-1-4 16,-2 1-4-16,3 3 1 0,-4 0-3 0,0 1-1 16,1 0-4-16,0 5 0 0,-2-1 0 15,-2 2-5-15,3 3-1 0,0 2 2 16,0 1-1-16,1 4-5 0,0 1 2 15,0 3 0-15,1 0-1 0,0 3-1 0,-3-1 0 16,1 1 1-16,0-2-1 0,-2 1-3 16,-1-4 2-16,0 4-4 0,-1-4 4 0,-2-1 0 15,-1 2 8-15,0-3 11 0,0 0 13 16,-1-4 7-16,1 0 3 0,0 1 1 16,-6-3-6-16,13-5-8 0,-6 0 0 15,1-1-5-15,0-6 0 0,6 3-4 0,-4-4-3 16,4-2 0-16,1 2-9 0,-2-1 2 15,0 3-1-15,-3 3-1 0,0-1-5 16,0-1-4-16,-2 6-3 0,0 0 0 0,0 4 1 16,-8 0-1-16,16 8-4 0,-6-1 5 15,-1 3-1-15,-1 1-2 0,-2 3 2 16,3-1 3-16,0 3 2 0,-1-1-6 0,0-1 0 16,2 0 1-16,0-1-6 0,0-1 1 15,-2-1-1-15,3 1 0 0,-1-4 2 16,1-3 1-16,0-1 1 0,-1-2-3 15,6 0 3-15,-6-4 1 0,6-2-3 0,-1-2 2 16,0-1-4-16,0-1 8 0,-1 1-3 16,2-5 1-16,-2 2-1 0,-1 1-3 0,-2-1 3 15,-1 2 0-15,-1 3-1 0,-1-1 1 16,-2 0 0-16,1 3 0 0,0-3-4 16,-3 5 0-16,2-1 2 0,-6 2-2 15,0 0 1-15,10 9 1 0,-8 0-1 0,0 1 2 16,0-1 0-16,6 6-2 0,-4-2 4 15,2 0-2-15,2 0-3 0,1 0-3 0,1 1-1 16,1-1-3-16,6 1 5 0,-3-5 1 16,4 2 1-16,0-3 2 0,2-4 0 15,1-2-1-15,0-2 2 0,0-2-2 16,0-2 2-16,3-4-2 0,-1-1 2 0,-4-2-4 16,0-3 5-16,-4-3 0 0,-3-2-2 15,-5 1-1-15,-5-3 0 0,-6 5 4 16,-5-6-3-16,-7 6 0 0,-10-4-1 0,-4 3 3 15,-1 2-3-15,-3 4 4 0,0 1-5 16,4 4-15-16,1 3-18 0,-1 1-20 16,7-1-17-16,-1 6-26 0,6 0-32 0,2 3-39 15,4 0-46-15,4 0-586 0,6-3 273 16,2 1 181-16</inkml:trace>
  <inkml:trace contextRef="#ctx0" brushRef="#br0" timeOffset="4933.9617">16296 2307 29 0,'0'-8'207'0,"0"0"-12"16,0 5-18-16,0-3-16 0,0 6-14 0,0 0-12 16,0 0-7-16,0 0-9 0,4 28-5 15,-2-9 0-15,2 6-7 0,-1 4-4 16,-1 1-5-16,2 9-4 0,-2 3-6 0,-2 2-9 15,2-1-10-15,-2 1-4 0,-2 0-3 16,0 0-7-16,2-3-6 0,-2 1-8 16,0-4-1-16,0 1-2 0,-3-10-4 0,3 1-3 15,0-2-3-15,-2-5 2 0,2-4-5 16,-1 0-5-16,-1-3 2 0,2-1-2 16,0-2-4-16,0-4 1 0,0 0-3 0,-3-3-2 15,1-1-4-15,2-3-14 0,2-2-1 16,0 0-11-16,0 0-7 0,0 0-11 15,-6-16-9-15,8 7 1 0,4-3-7 0,3-3-2 16,1-1 1-16,5 1 4 0,0-4 3 16,1 2 6-16,2 0-2 0,1 2 11 15,0-1 2-15,-2 1 0 0,-1 3 4 16,0 2 6-16,-4 0 6 0,-1 2 8 0,-2-1 6 16,-1 3 3-16,-2 0 5 0,-2 5 4 15,1-2 10-15,-5 3 3 0,0 0 3 16,0 0 2-16,0 0 5 0,-19 16-1 0,8-11-2 15,0 5-3-15,1-2-1 0,0 0-3 16,0 3 0-16,2-2-4 0,0 2-1 16,2 1-2-16,1-3 1 0,3 3-4 15,2-1 1-15,4 1-3 0,1-1-3 0,3 1-1 16,2 1-2-16,6-4 0 0,0 3 0 0,4-3-4 16,3 1 0-16,0-2-1 0,2-2-7 15,1-1 5-15,1-1-3 0,-3-4 4 16,-2 1-2-16,4-2 0 0,-2-3 2 15,-3 0-1-15,0 1-1 0,-4-5 3 16,0 0 1-16,-2 1 8 0,-5-3 6 0,-1 3 8 16,-3-3 2-16,-4 2 4 0,0 1 2 15,-4-1 5-15,0 2-1 0,-2 1-3 16,-3 0-4-16,1 2-3 0,0 1-1 0,6 2 0 16,0 0-1-16,-17 10 3 0,12-5-1 15,3 5-3-15,4-2 3 0,0 3-4 16,3 0-2-16,2 3 2 0,3-3 0 0,3 3-8 15,1-2 2-15,6 1-2 0,-4-2-1 16,6 1-3-16,-1-5-2 0,2 0-18 16,0-1-19-16,1-1-28 0,-3-5-38 0,2 0-44 15,-2 0-42-15,3-3-46 0,-6 0-703 16,2-2 316-16,1 1 207 0</inkml:trace>
  <inkml:trace contextRef="#ctx0" brushRef="#br0" timeOffset="7899.32">7941 3659 119 0,'9'-19'159'16,"-1"2"-10"-16,-1 3 2 0,-3 0-4 15,-2 1-3-15,-2 1-4 0,-2 2-10 16,-2 1-12-16,-7 3-11 0,-6 0-7 0,-12 5-6 16,-9 4-8-16,-15 7-3 15,-26 9-3-15,1 6-5 0,3 5-2 0,4 6 0 16,9 1-5-16,9 0-3 0,13-2-11 0,13-4-3 16,7-1-4-16,10 0-6 0,8 1-3 15,8 1-3-15,13 7-2 0,17 12-2 16,8-6-5-16,5 3-2 0,0-4-2 0,2 0-3 15,-4-3-1-15,-12-6-2 0,-7-8-2 16,-4-4 2-16,-4 2 1 0,-7-4 5 16,-2 1 8-16,-3-1 6 0,-8-3-1 0,-6 0 1 15,-7-1 6-15,-6 0 2 0,-9 1-1 16,-7-7-4-16,-5 0 0 0,-5-5-5 16,1 0-3-16,-3-6-3 0,3-3-3 0,2 0 4 15,1-5-12-15,3-3-8 0,2 2-10 16,4-5-13-16,7 3-26 0,3-3-29 15,2 1-33-15,6-1-36 0,4 3-25 0,6-1-27 16,4-1-22-16,2 2-561 0,6-1 263 16,5 0 173-16</inkml:trace>
  <inkml:trace contextRef="#ctx0" brushRef="#br0" timeOffset="8974.0134">8153 4252 114 0,'0'-8'175'0,"0"2"-18"0,2 0-17 0,-2 6-13 16,2-5-15-16,-2 5-9 0,0 0-9 15,8 11-5-15,-3-1-10 0,1 5-6 0,-1 2-6 16,1 2-6-16,-2 2-8 0,2 1-5 15,-2 2-5-15,0-4-1 0,-1 1-6 0,-1-3 1 16,0 1-5-16,-2-4 2 0,0 0 5 16,0-1 10-16,0-3 7 0,0-1 9 15,-2-2-4-15,0-3 1 0,-1-3-1 16,3-2-4-16,0 0-1 0,-10-13-3 0,8 1-9 16,2-1-2-16,2-2-6 0,2-4-5 15,2-1-4-15,4-1-1 0,-2 1-5 16,2 0 1-16,3 0-6 0,2 3 2 15,-2 1-6-15,1 3-3 0,0 1-2 0,0 5 1 16,-2-1-2-16,1 7-1 0,0-2 2 16,2 6-2-16,-1 2-1 0,2 3 4 0,-2 5 0 15,1 2-2-15,0 2 1 0,-2 1-5 16,-1-1 4-16,1-1 1 0,-4-1-2 16,-1 0 1-16,-2-2-2 0,0-2 0 15,1 1 4-15,0-5 6 0,-1 3 9 0,-2-5 9 16,0 3 4-16,0-4 4 0,3 0-3 15,-1-2-8-15,-6-2 1 0,13-2-3 16,-5-4-5-16,5-4-5 0,-1 1 0 0,2 0-1 16,-2-1-5-16,1 2 0 0,-1-1 0 15,1-1-4-15,-2 2-3 0,-3 4 1 16,0 0-3-16,2-3 0 0,-2 6-4 16,-2 1 4-16,-6 0-3 0,12 8 5 0,-5-1-4 15,-1 2 2-15,1 3 2 0,-1 1 0 16,0 0-3-16,1 1-1 0,1 1-3 0,-2-2 3 15,3 1 3-15,2-3-3 0,-1 3 1 16,0-4-2-16,4 1-2 0,0-4-2 16,-1-1-2-16,2 0 1 15,2-5-6-15,-1 2 4 0,0-6-1 0,0 2 0 0,-1-4-7 16,2 2 8-16,-2-6 1 0,-3 5-7 16,2-5 6-16,-2 2 3 0,-2 0 0 15,-1 1 2-15,0 0-2 0,-1 2-1 0,-2-1 1 16,1 1-1-16,-1 0-2 0,-2 2 3 15,-4 2-3-15,8-4-1 0,-8 4 1 0,0 0 1 16,10 6 2-16,-8 0-2 0,2 0 2 16,-2 1 1-16,2 1-1 0,0-1-3 15,0 2 4-15,2 2-1 0,3-4 2 16,2 3 0-16,-1-1 3 0,3-2-1 0,2-1-1 16,2 0 4-16,-3-1-2 0,4-4 1 15,-2 0-1-15,4-1 3 0,-3-1-2 16,-3 0 3-16,4-5-3 0,-4 0 1 0,-1 0 1 15,0-3 0-15,-5-1 2 0,1-2-4 16,-5-1 2-16,-2 1-6 0,-4 1 5 16,-5-2 0-16,-3 0-2 0,-7-1 1 0,-2 3 0 15,-3 1 1-15,2 0-5 0,-4 5-4 16,1-1-15-16,3 2-23 0,0 2-31 0,0 1-27 16,4 1-33-16,-1 3-39 0,4-1-44 15,2 2-497-15,3 0 244 0,-2 0 160 16</inkml:trace>
  <inkml:trace contextRef="#ctx0" brushRef="#br0" timeOffset="10848.1017">9253 4059 133 0,'0'-13'162'0,"0"5"-3"0,0 1-6 0,-2-1-11 16,2 2-17-16,0 1-16 0,0 5-5 15,0 0-8-15,0 0 3 0,-4 26 5 16,2-5-1-16,2 8-5 0,-2 3-4 0,2 8-6 16,0 3-10-16,-2 0-4 0,2 1-3 15,0 1-5-15,0 4-6 0,0-5-5 16,2 1-4-16,0 0-4 0,0-3-8 15,-2-1 1-15,2-4-4 0,0-6-4 0,-2-2-3 16,2-5-2-16,-2-1-2 0,0-4-6 16,0 1-4-16,0-6-8 0,0-2-14 0,-2-2-20 15,0-5-12-15,-2-1-19 0,2-2-17 16,2-2-10-16,0 0-18 0,-2-17-7 16,4 7-9-16,0-3-1 0,4-2-1 15,1-2 6-15,1-3 6 0,3 1 10 0,0-2 9 16,1 0 6-16,0 0 9 0,4 0 10 15,-2 2 6-15,1-1 11 0,0 1 11 16,0 1 15-16,-3 0 12 0,4 4 9 0,-6 0 11 16,-2 3 10-16,1 0 14 15,0 1 3-15,-3 2 6 0,0 1-2 0,0 1 4 16,-1 1-3-16,-1-1 3 0,-2 2-1 0,2 0 4 16,-4 4-6-16,2-4-3 0,-2 4-4 15,0 0 7-15,0-6-11 0,0 6 7 16,0 0-4-16,0 0-1 0,2-4-6 0,-2 4 1 15,0 0 1-15,0 0-4 0,0 0-1 16,2-7-2-16,-2 7-5 0,0 0 0 16,0 0-1-16,0 0-4 0,5-5 3 0,-5 5-6 15,0 0-5-15,0 0 2 0,2-5-6 16,-2 5-7-16,0 0-13 0,0 0-18 16,0 0-18-16,0 0-24 0,0 0-20 0,0 0-31 15,0 0-340-15,0 0 160 0,0 0 106 16</inkml:trace>
  <inkml:trace contextRef="#ctx0" brushRef="#br0" timeOffset="12301.6058">9421 4320 43 0,'-8'-13'200'0,"8"13"-11"0,-7-4-9 15,0 2-13-15,7 2-11 0,0 0-11 16,-18 2-14-16,5 6-12 0,-2-1-6 16,-2 9-8-16,1 1-7 0,-4 5-3 0,1 1-5 15,4 2-6-15,0 4-8 0,5-5-2 16,2 1-4-16,4 0-7 0,1-2-4 16,6 2-5-16,3-2-4 0,2-2-4 0,7-2 0 15,2-4-4-15,4-2-2 0,3-1-7 16,0-7-1-16,2 1-6 0,-3-4 2 15,1-4 3-15,-4-2-1 0,4-1 0 16,-1-7 1-16,-3 0-3 0,-4-5-1 0,-3-2-2 16,-2-1-2-16,-5-5 0 0,-4 0-1 15,-4 4-5-15,-2-4 0 0,-7 2-1 0,-2 2-9 16,-7 0 8-16,2 6-2 16,-3 1-3-16,0 2-3 0,2 3 1 0,-1 5-3 15,4 0-1-15,3 2-7 0,1 2 3 16,1 3-3-16,4 2-3 0,5 0-2 0,4 1-1 15,5 2-1-15,1-1 1 0,7-1-1 16,4-1-2-16,3-3-2 0,0 0-4 16,4-4-3-16,3-2 2 0,1-1-3 15,6-5 7-15,-2-3 0 0,1-5-4 0,-6-2 9 16,3-9-1-16,-2-3-2 0,-8-4 2 16,0-1 0-16,-5-3 0 0,-5 6 6 0,-4 2 6 15,-1-1 5-15,-2 5 6 0,1 3-9 16,-4 7 6-16,0-2 1 0,0 2-2 15,0 1-3-15,-2 5-1 0,0 5-2 0,0 1 1 16,0 6 2-16,0 0-4 0,-6 17 4 16,4-3-1-16,0 5 0 0,0 8 2 15,0 2-1-15,-1 1 0 0,3 10 1 0,3-3 0 16,-3 5 0-16,2-3-1 0,0 1-2 16,0 0 2-16,0-4-1 0,2-5 1 15,0-5-2-15,0 1-2 0,2-2 1 0,-1-6-2 16,0-2 1-16,1-2 0 0,-2-1 1 15,2-7-1-15,0-3 2 0,3-4-1 16,-1-2 0-16,1-3 0 0,0-5-1 16,-1-1 1-16,0-1 1 0,-4-1 4 0,2-1 2 15,-3 1 6-15,0 1 4 0,-1 1 1 16,0 1 5-16,0 3-3 0,-2-1-1 16,0 1-3-16,0 3-4 0,0 4-2 0,0 0 1 15,0 0 0-15,0 0-5 0,-14 16-1 16,14-7-1-16,0 2-2 0,2 0 2 0,4 3-2 15,2-1 3-15,0 1-3 0,7 1-1 16,2-2 0-16,2 0-3 0,5-1 3 16,-2-3 1-16,4-2-2 0,-1-1-1 15,3-3-4-15,2-1 1 0,-7-2 0 0,7-5-2 16,-6-1 0-16,2-1 1 0,-1-2 1 16,-3-3-1-16,-2-1 0 0,-2-2 0 0,-4 0 1 15,-3 1 2-15,-4-1 3 0,-1 2 3 16,-4 1 0-16,0-1 0 0,-4 4 2 15,-4 0-4-15,-1 2 1 0,-1 1 0 16,-1 4-1-16,1 2 0 0,-2 5-2 16,-2 1 2-16,4 3-3 0,0 1 0 0,2 0 1 15,3 7 0-15,3-5 1 0,7 4 2 0,1 1 0 16,6 0 1-16,4 0 0 0,9 2 1 16,3-3-2-16,4 1-1 0,0-4 0 15,2 0 0-15,1-3 1 0,0-1 0 16,-3-2-3-16,-2-1-2 0,-5-1-5 0,1-4-4 15,-6-1-8-15,0 0-14 0,-3-1-11 16,0-2-16-16,-4-2-25 0,-1 1-19 16,0-2-33-16,-4 0-32 0,0 3-31 15,-4-3-33-15,4 1-520 0,-6 0 255 0,2-1 169 16</inkml:trace>
  <inkml:trace contextRef="#ctx0" brushRef="#br0" timeOffset="12750.0528">12816 4553 88 0,'-17'-2'265'0,"2"-1"-2"0,7 2-13 16,2 1-23-16,-1-2-25 0,7 2-19 0,0 0-17 16,0 0-13-16,38-4-14 0,-8 4-8 15,8 0-19-15,8-2-9 0,7 2-10 16,9 0-8-16,3 0-8 0,1 0-4 0,-1 2-4 15,2-2-5-15,-4 0 2 0,-2 1-5 16,3-1-4-16,-5 3-5 0,-11-3-4 0,1-3-4 16,-7 6-4-1,-6-3-4-15,-4 0 0 0,-2 0-2 0,-5 2-9 0,-3-4 4 16,-1 4-4-16,-3-4-8 0,0 2-7 16,-4 0-10-16,-1 0-17 0,0 0-20 0,-3 0-24 15,-1-3-30-15,-9 3-34 0,13 3-29 16,-13-3-23-16,2 2-21 0,-2-2-19 0,-13 6-547 15,2-5 260-15,-5 5 171 0</inkml:trace>
  <inkml:trace contextRef="#ctx0" brushRef="#br0" timeOffset="13007.695">13051 4748 109 0,'-11'5'150'0,"7"-1"4"0,2-2 17 0,2-2 2 16,11 7-4-16,5-1-1 0,10 0-13 15,12-3-8-15,5 2-10 0,3 1-6 16,11-3-8-16,0 0-6 0,5 2 2 0,-3-4-7 16,2 1-1-16,1 1-7 0,-3-3-9 15,-7 0-5-15,-2 0-12 0,1 0-3 16,-7 0-10-16,0 0-4 0,-10-3-8 16,-2 1-5-16,-5 2-6 0,-4-1-12 0,1 1-14 15,-5-2-29-15,-4-1-33 0,-3 2-25 16,-1-4-25-16,-5 4-33 0,0-4-18 15,-1 4-39-15,-5 1-27 0,-3-9-502 0,-1 0 243 16,-2 2 160-16</inkml:trace>
  <inkml:trace contextRef="#ctx0" brushRef="#br0" timeOffset="13413.7652">13726 4077 134 0,'-2'-6'241'0,"-3"2"2"16,1 0-12-16,4 4-10 0,-4-7-23 0,4 7-20 16,-4-4-17-16,4 4-21 0,-4-4-10 15,4 4-13-15,0 0-12 0,0 0-6 16,0 0-5-16,2 15-5 0,4-4-4 16,0 5-8-16,10 3-2 0,0 6-6 0,5 1-2 15,5 5-7-15,4 1-4 0,5-2-8 16,15 12-4-16,2-3-3 0,3-2-6 0,0 1 3 15,3-7-6-15,-10-4-3 0,-3-6 0 16,-1 0-8-16,-1-1 2 0,-1-2-2 16,-9-4-3-16,-3 3-7 0,-4-6 2 15,-5-2 0-15,-3 4 0 0,-4-2 5 0,-6-1-1 16,-4 4 7-16,-6 1 6 0,-8 6 4 16,-12 2 4-16,-7 7 0 0,-20 8 3 0,-6 5 1 15,-2-2-1-15,0 5 0 0,-5-2-2 16,5 1-6-16,0-2-6 0,5-1 4 15,0-1-9-15,3 1-18 0,11-7-20 16,7-7-38-16,3 1-47 0,2-6-48 0,6 1-59 16,3 0-54-16,-1-8-768 0,6 2 350 15,2-5 231-15</inkml:trace>
  <inkml:trace contextRef="#ctx0" brushRef="#br0" timeOffset="14292.1117">15474 4184 199 0,'-2'-6'190'15,"-2"1"-21"-15,2 2-23 0,2 3-13 0,0 0-14 16,-13 9-8-16,9 8-4 0,-1 6 1 16,-1 6-6-16,2 7-4 0,-2 1-2 15,0 3-7-15,2 2-8 0,-1-3-9 0,-2 3-5 16,3 0-4-16,2-2-7 0,-4 1-5 16,4-6 0-16,-2-6-7 0,2-2 1 15,0-7 4-15,-1 1 14 0,1-1 20 16,0-6 19-16,2-2 14 0,-2-2-8 0,2-7-14 15,0-3-9-15,0 0-9 0,0 0-9 16,-2-34-10-16,2 12-5 0,0-6-4 0,2-8-7 16,-2-6-5-16,4-2-5 0,-2 0-5 15,3-6-1-15,3 0 0 0,-2-2-7 16,2 2-4-16,6 2-1 0,0 2 0 16,1 3-7-16,2 1 0 0,2 7 1 0,3 1-6 15,2 1 2-15,2 5 0 0,4 0-2 16,-3 7 1-16,1 0-3 0,1 5-12 15,1 3-9-15,-4 3-19 0,1 2-23 0,-2 1-17 16,0 3-22-16,-1 4-29 0,-2 2-33 16,0 5-22-16,-3 3-26 0,-1 4-619 15,-12 3 283-15,-4 2 186 0</inkml:trace>
  <inkml:trace contextRef="#ctx0" brushRef="#br0" timeOffset="14470.8104">15453 4591 87 0,'13'0'148'0,"2"0"-8"0,4 0-13 15,4-2-9-15,7 2-18 0,-1-4-7 16,5 3-13-16,-2-1-14 0,4-1-21 16,-3 0-31-16,1 0-34 0,-2 2-33 0,1-4-33 15,-2 4-207-15,-4-1 100 0,1-1 66 16</inkml:trace>
  <inkml:trace contextRef="#ctx0" brushRef="#br0" timeOffset="14703.3648">16216 4493 141 0,'6'-1'131'0,"0"-1"11"0,-6 2-6 0,8-2-10 16,-8 2-8-16,0 0-13 0,0 0-11 16,0 0-10-16,14 8-3 0,-12-3-4 0,0 3 0 15,0 1 1-15,2 2-8 0,-2 2-3 16,2 2 4-16,2 0-4 0,1 2-4 15,-1-2-4-15,3 3-4 0,1-4-7 16,-1 2-4-16,3 1-4 0,2-2-5 0,-2 0-1 16,0-3-3-16,1-1-12 0,0-1-14 15,0-3-19-15,-1 1-23 0,1-4-26 16,0-2-32-16,-1-2-26 0,-1-5-33 16,0-2-395-16,-3-2 186 0,-2-5 124 0</inkml:trace>
  <inkml:trace contextRef="#ctx0" brushRef="#br0" timeOffset="14819.3431">16444 4345 23 0,'-2'-6'96'15,"0"1"-11"-15,0 0-22 0,2 0-19 0,0 5-23 16,0 0-29-16,0 0-103 0,0 0 38 16,0 0 25-16</inkml:trace>
  <inkml:trace contextRef="#ctx0" brushRef="#br0" timeOffset="15127.9899">16870 4528 121 0,'16'14'136'16,"-1"1"-6"-16,0-2-13 0,-2 1-7 0,-3 0-2 15,0-1-15-15,2 4-1 0,-4-3-8 16,0 1-7-16,-2 1-6 0,1-1 1 0,-3-2-1 15,0 0 11-15,1-3 6 0,-3 0 10 16,0-2 13-16,0-2 15 0,-2 0-2 16,0-1 3-16,0-5-4 0,0 0-5 15,0 0-10-15,0 0-8 0,0 0-12 0,-11-20-12 16,14 11-7-16,-1-3-6 0,4-3-11 16,1 0-8-16,3-4-20 0,2 0-21 15,4-2-26-15,-2 2-29 0,3 1-28 16,0-1-33-16,2 5-37 0,1 0-34 0,-4 3-27 15,4-1-501-15,-4 7 242 0,1-1 160 16</inkml:trace>
  <inkml:trace contextRef="#ctx0" brushRef="#br0" timeOffset="15423.1933">17426 4573 4 0,'10'-1'134'0,"4"-1"-13"16,-2-2-1-16,2-2-5 0,4-1 2 15,-3-1-6-15,-1-2-2 0,1-1 5 0,0-2-6 16,-5 0-1-16,2-1-3 0,-4-1 4 16,-2 2-12-16,-4-1-8 0,-2 3-4 15,-2-1-7-15,-6 3-5 0,-4 2-11 0,0 0-1 16,-4 6-7-16,-4 2-7 0,1 4-7 16,-4 3 4-16,2 0-2 0,-1 4-3 15,6 3-2-15,1 0-1 0,4-1-3 16,5 1-1-16,1 2-1 0,8-2-6 0,1 3-1 15,2 1-1-15,7-3-1 0,2 2 1 16,6-2-3-16,0-4-10 0,3 0-30 0,5 1-31 16,5-4-39-16,-4-1-49 0,3-4-61 15,1-2-469-15,0 0 228 0,0-2 150 16</inkml:trace>
  <inkml:trace contextRef="#ctx0" brushRef="#br0" timeOffset="15528.5088">18099 4671 84 0,'9'-2'85'0,"-9"2"-54"0,0 0-99 16,0 0 23-16,0 0 15 0</inkml:trace>
  <inkml:trace contextRef="#ctx0" brushRef="#br0" timeOffset="29596.0487">8136 5871 88 0,'4'-8'148'0,"0"-1"-13"0,1 2-5 16,-1-5 3-16,0 0-7 0,-4 0 2 15,0-1-7-15,-6 0-16 0,-5 0-3 16,-6 0-11-16,-8 1-13 0,-13 4-2 15,-19 3-6-15,-9 5-1 0,-34 5 0 0,1 7 0 16,4 1-6-16,6 4-4 0,7 5-2 16,9-2-7-16,21 1-4 0,11-2-6 15,11 2 0-15,10 0-2 0,11 2-4 0,9-2-3 16,13 6-6-16,13 6-1 0,20 11 0 16,9-5-1-16,2 3-1 0,4 0-2 15,-3-2-3-15,-6 0-4 0,-11-8 1 0,-9-3-7 16,-10-4 3-16,-4 1 0 0,-8-3-1 15,-8-3-3-15,-6 4 4 0,-9-3-4 0,-8 2-1 16,-15 0 1-16,-4-3-4 16,-7-3 1-16,-4 1 0 0,-1-5 2 0,-1-4-3 15,-1-3 1-15,12-2 0 0,7-2-5 16,3-2-22-16,2-5-28 0,5 0-21 0,5-3-29 16,8-1-35-16,4-2-26 0,8 0-27 15,4-7-397-15,8 1 200 0,10-6 131 16</inkml:trace>
  <inkml:trace contextRef="#ctx0" brushRef="#br0" timeOffset="30387.9343">7898 6178 96 0,'10'6'126'0,"-4"1"-7"0,0 6-6 0,2 0-2 15,-1 4-7-15,-3-1-10 0,2 3-4 0,-1 4-5 16,-1 0-7-16,-2 0-7 0,2-2-6 15,-4-1-4-15,3-1-3 0,-1-1-3 16,0 0 6-16,-2-5 4 0,2-1 8 16,-2-2 2-16,2-4-9 0,0-2-6 0,-2-4-4 15,0 0-7-15,0 0-3 0,14-16-8 16,-4 6-4-16,-2-1-1 0,2-2-2 0,1 1-7 16,0-1 1-16,-1 1 0 0,1 4-5 15,1-3-3-15,-1 6-3 0,2-3 2 16,-1 5-4-16,-1-1 0 0,4 6-1 15,-3 0 1-15,3 4-3 0,-2-1-4 0,2 5 7 16,-1-2-4-16,0 6-2 0,-2-3 0 16,-2 3 1-16,1 0-1 0,0-3 3 0,-5 0 0 15,3 1-3-15,-3-4 7 0,0 1 4 16,0-2 9-16,-2-1 12 0,4 0 6 16,-4-2-1-16,2-2-2 0,-6-2-5 15,10-2-4-15,-4-2-4 0,3-2-1 0,2-3-5 16,2-1 0-16,-1 1-5 0,0-3 0 15,4 3-2-15,-2-1-1 0,-3 2-4 16,0 1-2-16,-1 1 0 0,1 2 0 0,-3 2-4 16,0 4 1-16,-8-2-4 0,18 6 1 15,-10 3 3-15,0-2 1 0,1 2-2 16,0 1 2-16,-1 1-4 0,3 0 2 0,-1-1-1 16,3 0 0-16,0-1 0 0,-1-3-1 15,6 1 0-15,-2-1-2 0,3-4-4 0,3 0-6 16,-4-2-3-16,4-4 0 15,-4 0 4-15,4 0-1 0,-5-1 2 0,1-3 0 16,0 1-1-16,-4-1 1 0,2 0 0 16,-6 1 3-16,0-1 1 0,1 0 0 0,-5 4-2 15,3-2 0-15,-2 1 0 0,-3 4-1 16,-4 1 0-16,0 0 3 0,12 9 0 16,-8-4 1-16,2 5-4 0,2 1 4 15,-2 3 1-15,4-1-2 0,0 0 3 0,3 1 0 16,2 1 1-16,4-2-2 0,1-1 2 15,-2-2 1-15,4 1-1 0,-6-5 1 16,1 0 2-16,3-5 0 0,-2 0 2 0,-3-3-3 16,0-3 6-16,0-1 2 0,-5 0 4 15,-1-2-2-15,-5-3-2 0,-1 1 0 16,-8-4 0-16,-1 1 0 0,-7-1-4 0,-2-1-6 16,-6 2 7-16,0 1-4 0,-3 1 0 15,1 6-6-15,0-2-17 0,0-2-17 16,1 6-20-16,6 0-19 0,1 1-22 0,0 2-31 15,4 2-29-15,3 1-34 0,2-2-486 16,6-1 230-16,0 0 152 0</inkml:trace>
  <inkml:trace contextRef="#ctx0" brushRef="#br0" timeOffset="31119.9332">9334 5861 171 0,'2'-4'160'0,"-2"4"-10"16,6 0 3-16,-6 0 1 0,7 14-4 16,-5-4-2-16,2 5 3 0,0 2-3 15,1 6-8-15,-1 4-5 0,0 1-5 16,0 4-14-16,-1 5-9 0,-1 0-6 0,0 5-9 16,0-2-10-16,-4 0-5 0,0 2-6 15,0-3-6-15,-1 0-4 0,-1-2-4 16,0-2-7-16,0-5-5 0,2-2 2 0,-3-1-7 15,1-2 0-15,0-7-2 0,1 2-9 16,-1-6 2-16,4-1 2 0,-2 4 3 16,0-6-2-16,0-2 2 0,0 2-4 15,2-6-5-15,-2 0-3 0,0-1-6 0,2-4 4 16,0 0-4-16,0 0-3 0,0 0-4 16,0 0 1-16,0 0-5 0,0-17-1 15,2 9-6-15,0 1-6 0,2-3-6 0,4-2-7 16,-1 2-2-16,4-4-2 0,-3 3-5 15,5-1-2-15,3-1 1 0,0 0 3 0,-2-1 0 16,3 1 2-16,-2 1 3 0,2-1 4 16,-5 4 0-16,4-1 0 0,-4 1 4 15,-2 2-4-15,2-2 9 0,-4 3 2 16,0 1 5-16,-1 0 2 0,-3 2-5 0,0 0 10 16,-4 3 0-16,0 0 5 0,0 0 6 15,-13 11 3-15,5-3 4 0,0 1 2 16,-1 1-1-16,0 3 1 0,3 0-1 0,0 2-2 15,2 0-4-15,4 1-1 0,2-1-1 16,2 2-2-16,4-2-2 0,8 1 0 16,-2-1-2-16,5-2-1 0,3-1 1 15,0-3-3-15,6 0-1 0,-2-7 1 0,3 3-5 16,3-4-1-16,-2-2-3 0,-3-1-1 16,3-3 0-16,-5-1-3 0,0-5 3 0,-6 0-2 15,1-1 1-15,-8 2 0 0,-2-2 0 16,0 0-1-16,-6 1 1 0,-4 4-1 15,-2-1 1-15,-2 2 2 0,-6 2-7 0,2 2 3 16,0 2 4-16,8 0 1 0,-19 4 3 16,12 2 1-16,-1 1 0 0,4 1 6 15,2 4-4-15,4-3 4 0,0 2-6 0,4 2 1 16,0 1 2-16,8-3-4 0,-2 3 1 16,0-3-2-16,6 1-1 0,0 0-22 15,2-3-25-15,1-2-30 0,0-3-43 0,0 0-50 16,3-4-55-16,-3-2-669 0,7-2 304 15,-6-3 200-15</inkml:trace>
  <inkml:trace contextRef="#ctx0" brushRef="#br0" timeOffset="31414.3969">11116 6471 151 0,'0'0'242'0,"6"2"-2"16,1 0-8-16,4-2-10 0,5 2-21 15,8 2-8-15,9-4-15 0,7 3-14 0,9 1-22 16,9-2-3-16,3 0-10 0,7 2-9 16,-3-3-11-16,1 2-7 0,-1-1-10 0,0 1-12 15,-5-1-9-15,-1-2-7 0,-12 2-4 16,-3 0-4-16,-7 0-9 0,-3-2-6 15,-4 2-15-15,-8-2-32 0,2 0-24 0,-3 0-39 16,-6 0-38-16,4 2-50 0,-9-2-50 16,-4 0-36-16,-6 0-533 0,7 0 263 15,-7 0 175-15</inkml:trace>
  <inkml:trace contextRef="#ctx0" brushRef="#br0" timeOffset="31646.0772">11313 6715 60 0,'-4'3'173'0,"2"3"6"0,6 0 2 16,5 0-5-16,3 0-7 0,12 1-8 0,3-1-14 15,7 0-10-15,6 1-8 0,2-2-9 16,3 1-7-16,10 0-6 0,-1 0-9 16,0 0-7-16,-5-5-10 0,-3 4-6 0,-1-2-9 15,-5 0-8-15,-7-2-3 0,-1-1-11 16,-4 1-15-16,-5-1-29 0,-4 0-34 15,0-1-41-15,-6 0-36 0,-2-2-31 0,-3 1-26 16,-4-4-485-16,-2 2 222 0,-2-1 147 16</inkml:trace>
  <inkml:trace contextRef="#ctx0" brushRef="#br0" timeOffset="32005.5155">11633 6097 108 0,'-4'-5'227'16,"-1"1"-17"-16,1 2-16 0,0-2-20 15,4 4-14-15,0 0-10 0,0 0-10 16,0 0-3-16,0 0-5 0,15 23-8 16,-1-11-7-16,8 1-9 0,7 4-9 15,11 6-8-15,20 7-10 0,3-1-5 0,3 2-9 16,3-3-11-16,4 2-1 0,0 1-4 15,-3-1-4-15,-1 0-5 0,-6-4-2 0,-17-2-8 16,-8-6 0-16,-8-1-1 0,-7 2 1 16,-3 0 3-16,-8 0 4 0,-8 2 2 15,-8 1 4-15,-8 7 0 0,-12 4-2 0,-10-1 0 16,-21 10-1-16,-8 1-2 0,-9-3-6 16,-1 0-5-16,2-5 1 0,-3-2-5 15,3-3-4-15,6 1-1 0,4-4-5 0,17-5-25 16,6-6-36-16,8-3-53 0,6-1-53 15,5-2-56-15,5-2-760 0,6-4 329 16,0-1 218-16</inkml:trace>
  <inkml:trace contextRef="#ctx0" brushRef="#br0" timeOffset="32482.8591">12770 6532 1575 0,'-2'-15'1'0,"4"3"30"0,0 3 9 16,-2 3 20-16,2-2-17 0,0 3 8 16,-2 5 17-16,0 0 20 0,0 0 5 15,10 15 2-15,-6-2-3 0,0 6 0 16,1 4-2-16,-3 3-3 0,-2 5-1 0,2 1-2 15,-2 1-5-15,0 5-10 0,-2 0-5 16,2-4-5-16,-2-3-6 0,0-3-6 16,-1 0-4-16,3-6-2 0,-2-3-4 0,2 1 8 15,0-7 12-15,0-4-5 0,-2-5-8 16,2-4-1-16,0 0-8 0,0-23-1 0,0 2-1 16,0-6-7-16,4-11-3 0,-1-6 0 15,1-9-4-15,7-19 0 0,-1-3-4 16,5 3 2-16,2 5-1 0,0 12-6 15,-1 9-2-15,2 3 2 0,3 3-1 0,0 2-2 16,2 2-1-16,3 5 0 0,4 1 1 16,-1 5-3-16,-1 2-2 0,4 4 0 0,1 4 1 15,1 2 1-15,0 2-6 0,0 6 1 16,-3 2-7-16,-1 3-21 0,-2 0-16 16,-1 6-20-16,-3 1-22 0,-4 2-30 0,0 2-33 15,-3 5-34-15,-7 1-55 0,-4 0-720 16,-4 2 326-16,-4 2 215 0</inkml:trace>
  <inkml:trace contextRef="#ctx0" brushRef="#br0" timeOffset="32670.9939">13077 6581 213 0,'0'0'225'0,"-10"3"-10"0,10-3-17 16,0 0-15-16,0 0-20 0,0 0-15 0,0 0-16 15,24 2-11-15,-7-3-13 0,2 1-10 16,4 0-15-16,3-1-36 0,-1 2-47 0,0-1-47 16,8 0-56-16,-9 0-65 15,-2-1-382-15,1 1 187 0,-4-5 123 0</inkml:trace>
  <inkml:trace contextRef="#ctx0" brushRef="#br0" timeOffset="32914.0572">13652 6530 123 0,'0'0'178'16,"0"0"-2"-16,2 9-9 0,-2-1-3 15,-2 2-2-15,0-1-9 0,2 3-5 0,0 2-5 16,0 3-8-16,2-1-10 0,2 3-8 16,1-2-12-16,1 4-9 0,2 0-7 15,0 0-11-15,4-2-8 0,-2 1-5 16,2-4-6-16,4 2-9 0,-2-5-11 0,-1-1-23 15,-1-3-27-15,2-2-28 0,-2-1-35 16,-2-2-37-16,1-4-21 0,0-1-34 0,-3-5-22 16,1-1-403-16,-3-5 201 0,-2-1 132 15</inkml:trace>
  <inkml:trace contextRef="#ctx0" brushRef="#br0" timeOffset="33067.659">13602 6267 54 0,'-10'-11'130'15,"0"2"0"-15,4 1-3 0,2 0-6 0,0 2-6 16,1 3-8-16,1-2-13 0,2 5-14 16,-2-6-12-16,2 6-5 0,0 0-15 15,0 0-16-15,0 0-36 0,21 5-37 0,-13-2-38 16,-2 3-277-16,6 0 121 0,0 2 80 16</inkml:trace>
  <inkml:trace contextRef="#ctx0" brushRef="#br0" timeOffset="33361.1823">13925 6477 25 0,'10'9'137'0,"3"1"0"16,0 1-7-16,4 3 0 0,-5 1-6 16,6 2-5-16,0-2-11 0,0 3-5 0,3 2-10 15,-3 2-8-15,0-3-7 0,-4-3-8 16,2 2 3-16,-6-5 0 0,-2 0 4 0,-1-2-1 15,-3 1 1-15,-4-3 0 0,0-1 2 16,-2 0-4-16,-4-2-3 0,1-3-2 16,-1-1-5-16,6-2-4 0,-13 0-4 15,13 0-3-15,-11-9-6 0,5 3-4 0,4-3-8 16,0-3-6-16,2-1-10 0,2-1-17 16,-2-3-28-16,2 0-28 0,4 1-27 0,-1-2-25 15,1 0-28-15,1 4-17 0,-1 0-19 16,2 1-440-16,-1 3 207 0,-1 1 136 15</inkml:trace>
  <inkml:trace contextRef="#ctx0" brushRef="#br0" timeOffset="33657.686">14486 6564 82 0,'15'-5'98'16,"-1"-1"-1"-16,2-2 1 0,-4 2 8 0,-1-3 6 15,-1 0 5-15,-6-1-4 0,1 2 4 16,-5-1-8-16,-2 1 0 0,-5 3 0 16,-1-3-3-16,-1 4-7 0,-1 1-2 15,-3 3-2-15,0 1-2 0,-1 1-4 0,-2 6-3 16,4 1 1-16,-1 2-7 0,3 5-1 16,1-3-4-16,5 4-3 0,2 3-5 15,2-2-1-15,4 4-8 0,5-2-4 0,1 1-6 16,5 1-3-16,4-2-7 0,6-1-5 15,3-2-26-15,2-1-36 0,1-5-33 16,3-3-36-16,2-1-41 0,-4-7-38 0,-1-1-41 16,6-7-469-16,-3-4 234 0,-7-3 154 15</inkml:trace>
  <inkml:trace contextRef="#ctx0" brushRef="#br0" timeOffset="33886.0015">15165 5924 44 0,'9'-2'184'0,"3"6"1"0,4 2-2 16,4 9-6-16,6 5-9 0,6 11-5 0,13 18-10 15,-6 3-4-15,1 6-7 0,-4 7-8 16,-6 5-9-16,-5 2-10 0,-9 5-10 16,-6 0-10-16,-8-10-9 0,-6-8-9 0,-13 15-7 15,-4-6-7-15,-11-1-11 0,-6-13-27 16,-2-2-37-16,-12-7-40 0,2-5-51 15,-11-3-50-15,-7-11-55 0,-8-3-461 16,-9-10 227-16,-8-7 150 0</inkml:trace>
  <inkml:trace contextRef="#ctx0" brushRef="#br0" timeOffset="34453.5022">7050 5386 117 0,'-17'28'197'0,"-8"10"6"0,-16 21 7 16,-5 8-6-16,-13 22 0 0,-5 10-9 0,-1 10-12 15,2 7-10-15,3 8-13 0,11 3-9 16,13 1-12-16,13-2-12 0,17-24-14 16,10-3-10-16,15 13-9 0,15-10-8 0,12-10-9 15,13-9-10-15,11-5-33 0,7-11-47 16,12-10-58-16,12-5-81 0,2-14-88 16,-12-12-563-16,-10-6 273 0,-15-13 180 0</inkml:trace>
  <inkml:trace contextRef="#ctx0" brushRef="#br0" timeOffset="37471.9722">16088 6722 96 0,'15'-1'162'0,"5"1"3"0,4-3-9 0,8 3 0 16,5 0-7-16,7-1-9 0,5 1-10 15,-1-2-8-15,5 2-8 0,7 0-9 0,-1 0-8 16,0 0-11-16,-9 0-11 0,-1 0-3 16,-3 0-10-16,0 0-7 0,-9 0-3 15,-5 0-6-15,0 0-6 0,-9 0-4 16,1 0-5-16,-6 0-10 0,2 0-19 0,-8 0-33 16,-1 2-45-16,-7-2-46 0,-4 0-44 15,0 0-438-15,0 0 205 0,-21 10 136 0</inkml:trace>
  <inkml:trace contextRef="#ctx0" brushRef="#br0" timeOffset="37733.871">15854 7077 52 0,'20'4'170'0,"8"-4"-9"0,5 1-4 16,14 2-6-16,5-3-1 0,11 0-8 15,5-3-7-15,23 3-2 0,-2-1-10 0,-14 1-8 16,-7 0-6-16,-2-2-14 0,-2 0-7 16,-6 2-8-16,-9-2-7 15,-4 1-8-15,-11-1-7 0,-2 2-5 0,0 0-9 0,-10-3 1 16,0 3-9-16,-3-2-2 0,-7 1-19 16,-2 1-28-16,-2-5-31 0,-4 4-34 15,-4 1-30-15,4-4-37 0,-4 4-35 16,0 0-404-16,-8-14 199 0,4 7 131 15</inkml:trace>
  <inkml:trace contextRef="#ctx0" brushRef="#br0" timeOffset="38168.089">16731 6286 101 0,'-2'-7'177'0,"-2"1"-14"0,2 2-17 0,2 4-10 16,-2-6-7-16,2 6 1 0,0 0-7 15,0 0-4-15,8 18-6 0,4-5-8 0,0 4-1 16,7 0-8-16,6 6-7 0,12 4-6 16,17 9-8-16,7 0-7 0,8 0-8 15,3 0-2-15,1-1-7 0,4-1-5 16,-5-2-1-16,-3 1-5 0,2-5-5 15,-8-1-3-15,-11-6-2 0,-11-4-3 0,-7-2-4 16,-2-1-1-16,-9-3-4 0,0 0 6 16,-4 0 3-16,-8 1 1 0,-2 0-1 0,-7 0-3 15,-6 2 2-15,-8 6-5 0,-8-1 2 16,-6 3 0-16,-7 5-3 0,-10-2 3 16,-17 11-2-16,-1 3 0 0,-3-3 1 0,3 0-3 15,-2 0 3-15,5-2-4 0,1 3-4 16,13-7 0-16,6-3 0 0,4 1-2 15,3-1-2-15,7-3-5 0,1 0-23 16,6-2-24-16,2-3-28 0,7-4-35 0,4 1-38 16,2-4-36-16,4-5-32 0,4-1-515 15,2-5 247-15,5-2 163 0</inkml:trace>
  <inkml:trace contextRef="#ctx0" brushRef="#br0" timeOffset="38480.8791">18941 5842 108 0,'-31'6'141'16,"-3"7"-5"-16,-13 7 12 0,-14 17-4 15,-7 11 0-15,-10 17-9 0,4 11-8 16,6 8-4-16,5 7-7 0,5 6-9 0,12 5-3 16,9-4-8-16,17-14-10 0,5 0-6 15,11-3-6-15,4-13-7 0,11 6-4 16,5-3-5-16,6-5-8 0,9-3-6 0,3-8-3 16,2-5-10-16,0-14-32 0,-2-9-43 15,4-4-52-15,-4-8-68 0,0-3-489 16,0-9 222-16,-3-5 147 0</inkml:trace>
  <inkml:trace contextRef="#ctx0" brushRef="#br0" timeOffset="38996.2265">19268 6700 119 0,'-5'7'125'16,"3"-1"-8"-16,-2 2 9 0,0-5 9 0,-1 3 2 16,1-4-14-16,4-2-9 0,0 0-10 15,-19-11-9-15,11 1-9 0,0-4-5 0,0-1-9 16,2-1-8-16,2-3-5 0,0-6-4 15,2 0-8-15,2-2-2 0,2 0-5 16,2 2-2-16,-2 1-7 0,4 1-3 0,1 0-2 16,2 4 0-16,1 4-6 15,1 1-2-15,1 3 1 0,1 3-6 0,0 5-2 16,-1 1 1-16,6 5-1 0,-4 3 1 0,5 3-1 16,1 3-3-16,0 4 0 0,2 3 1 15,3 1 0-15,-2 0-2 0,0 1 0 16,3-1 1-16,-2 0-4 0,-4-5 2 15,-1-2-2-15,3-2 2 0,-4 0-3 0,2-5 1 16,-1-1 1-16,0-4-2 0,2-2-2 16,-1-5 2-16,0-2 1 0,2-3-2 0,-1-4-1 15,2-6 2-15,-2-3-1 0,-2-2-1 16,-2 0-1-16,-2-1 3 0,0-2-4 16,-4 5 0-16,-1 4 2 0,-2-1-5 15,0 4-18-15,0 2-29 0,-2 4-25 0,0 1-16 16,0 4-23-16,-2 4-22 0,-4 2-419 15,0 0 189-15,13 8 125 0</inkml:trace>
  <inkml:trace contextRef="#ctx0" brushRef="#br0" timeOffset="39393.2352">20548 6321 24 0,'0'-10'165'0,"-2"-1"-12"15,-4 1-11-15,-5 2-8 16,-4 3-9-16,-4 1-7 0,-4 4-6 0,-4 2-6 16,-3 0-3-16,-4 7-9 0,6 1-4 15,-1 3-9-15,3 4-8 0,3 2-4 0,8 0-7 16,2 3-5-16,5 3-3 0,6 5-5 15,4-2-6-15,4 8-2 0,5 1-4 16,2-1-4-16,2 3-4 0,-1 4-4 0,2-3 0 16,-4-6-7-16,-2-2 4 15,-1 0-2-15,-3-2-4 0,-4-4-3 0,-4-1 2 16,-2-1 0-16,-7 0 5 0,-1-6-6 16,-10 3 2-16,-3-2-1 0,-7-1-5 0,0-5 2 15,-4 0 2-15,1-4-5 0,-1-3-3 16,2-1 0-16,6-4-17 0,3-2-31 15,5-4-26-15,4 2-44 0,6-4-38 0,5-3-32 16,5-3-403-16,2 1 199 0,9-2 131 16</inkml:trace>
  <inkml:trace contextRef="#ctx0" brushRef="#br0" timeOffset="40213.7155">20514 6661 117 0,'4'6'120'0,"-2"2"0"0,0 1-10 16,0 4-8-16,3 3-2 0,-5-1-9 16,2 4-9-16,-2 0-9 0,0 0-10 0,3 2 2 15,-3-4-10-15,-3 1-3 0,3 0-8 16,0-5-2-16,-2-3-2 0,2 2 5 16,0-4 0-16,2-3-4 0,-2-1-1 0,0-4-5 15,0 0-6-15,0 0-2 0,17-19-2 16,-9 9-1-16,1-3-3 0,2-2-1 15,-1-3-1-15,1-1-6 0,1 2 6 0,4 1-1 16,-2-2 2-16,1 3 0 0,0 0-1 16,2 3 0-16,-1 1-4 0,0 1 0 15,-2 4 0-15,3 3-4 0,0 3 4 16,0 2 3-16,0 2 0 0,-2 3 0 0,1 1 0 16,-2 4 0-16,-2 0 1 0,3 4 1 15,-5-1 2-15,-1-1 0 0,0-1 2 0,-1 0-2 16,-2 0 8-16,0-1-1 0,0-3 2 15,0 1 2-15,-2-3 0 0,0 1 8 16,0 0 3-16,0-4 1 0,0-1-3 0,3-3-6 16,1 0-3-16,1-3-2 0,1-3-5 15,3-2-2-15,1 0-2 0,4-4-2 16,-2-1-4-16,2-2-1 0,-1 0-3 16,-1 2 0-16,4 1-5 0,-8 1 5 15,1 0-2-15,0 3-2 0,-5 1-1 0,3 1-1 16,-3 2 0-16,-2 4 0 0,-6 0 1 15,16 7-1-15,-12 1-3 0,2 4-1 0,-2-1 6 16,0 3-9-16,0-1 6 0,0 1 1 16,1 0-1-16,0-3-1 0,1 3-1 15,0-3 0-15,0 0 0 0,1-4-2 0,1 0 3 16,1-3-2-16,3-2-1 0,-1-2 0 16,-1-2-1-16,6-4 1 0,-2 1-1 15,-1-5-1-15,2 1 2 0,-5-1-2 0,5 1 0 16,-5-3 0-16,4 2 0 0,-4 1 0 15,-2 2 0-15,0-2 0 0,-1 4-1 16,0 1-1-16,-3 1 0 0,-4 3 2 0,10 2-1 16,-10-2 1-16,9 7 2 0,-5-1 1 15,2 1 0-15,0 0-1 0,6 1 1 16,-2 2-2-16,2-3 3 0,4 1-2 16,-2-2-1-16,3-2 0 0,2 1 1 15,0-4 0-15,1-1 1 0,-4-4-2 0,3 1 2 16,-4-6 3-16,0-1-1 0,-3-1 4 15,-2-2-1-15,-4-3 1 0,-4 1 0 0,-4-1-1 16,-10-2 1-16,0 1-4 0,-9 2-2 16,-3-4 4-16,0 7-3 0,-2 2-3 15,0-1 4-15,1 6-6 0,-1 2-19 16,4-2-15-16,-2 5-26 0,3 2-26 0,4 2-36 16,0 1-40-16,5-4-33 0,0 2-533 15,4 1 248-15,6-2 164 0</inkml:trace>
  <inkml:trace contextRef="#ctx0" brushRef="#br0" timeOffset="40824.0542">22043 6225 77 0,'4'-6'171'0,"2"1"-19"15,-4 2-12-15,-2 3-9 0,0 0-1 16,0 0-7-16,13 17-4 0,-13-4-2 15,2 3-4-15,0 6 0 0,-4 6-2 0,2 3-6 16,-5 4-5-16,1 6-7 0,0 1-5 16,0-1-11-16,-2 1-4 0,0 5-9 15,-4-4-4-15,4-5-7 0,2-3-7 16,0-5-2-16,0-3-6 0,0-2-1 0,2-5-4 16,-1-1-3-16,6-1-1 0,-3-6-3 15,6-4-6-15,2-2-1 0,0-4-2 16,6-2-3-16,0-3 0 0,-1-4-2 0,4-5-2 15,2-4-1-15,-2-2-1 0,-2-1-2 16,-1 1 0-16,2-1-1 0,-4-2 3 16,-1 2 3-16,-3 4 1 0,-4 1 0 0,0 1 2 15,1-1 0-15,-3 7-2 0,-4 0-2 16,0 2-1-16,2 5 1 0,0 0-5 16,0 0 6-16,0 0 2 0,-17 18 0 0,17-11 4 15,0 5-7-15,4-1 6 0,2 2-2 16,5 2 0-16,4-1 0 0,1-1-2 15,4 1 1-15,1-5-4 0,2 1-1 0,0-4 1 16,3-4-1-16,-3 1 0 0,0-3-4 16,0-4 1-16,-3-2-2 15,3-1 0-15,-8-1-5 0,2 1 6 0,-5-3-2 0,-3 1 1 16,0-1-4-16,-7 0 1 0,-2 5 1 16,-2-1 0-16,-5 1 0 0,1 3-5 15,6 2 8-15,-15 2 1 0,15-2 9 16,-11 7 6-16,7 1 3 0,2 2 3 0,4 1 6 15,4 0-2-15,5 3 0 0,6 2-3 16,2-3-4-16,9 5 0 0,1-3-4 16,3-4-2-16,0 1-3 0,-1 0-1 0,-3-5-22 15,0-1-30-15,-8-2-47 0,2 0-48 16,-5-3-60-16,-5-1-85 0,-1-1-584 16,-4-3 293-16,-7 4 194 0</inkml:trace>
  <inkml:trace contextRef="#ctx0" brushRef="#br0" timeOffset="41559.9406">23928 6611 32 0,'0'0'178'0,"0"0"-3"16,24-2-7-16,-4-1-5 0,12 0-4 16,9 0-13-16,14-3-9 0,7 3-10 15,3-2-5-15,24 4-9 0,-15-3-16 0,-11 2-4 16,-1 1-12-16,-5-1-5 0,-13 2-9 15,1-3-5-15,-9 3-7 0,-4 0-7 0,-7-1-8 16,-1 1-10-16,-4 0-20 0,0 0-23 16,-6 0-19-16,-3 1-38 0,-3 2-25 15,-6 0-31-15,-2-3-31 0,0 0-417 16,-21 12 195-16,5-6 129 0</inkml:trace>
  <inkml:trace contextRef="#ctx0" brushRef="#br0" timeOffset="41828.2495">23962 6850 108 0,'16'9'149'0,"6"-2"1"0,12 2-6 0,7-2 0 16,11 3-3-16,29 1-5 0,6-3-3 0,2-1-6 16,0-1-4-16,-3 2-2 0,-10-4-4 15,-12-2-6-15,-1 0-7 0,-3 0-8 0,-11-2-8 16,-3 1-6-16,-1-1-7 0,-11 0-13 15,-3 0-2-15,1 2-6 0,-9-2-3 16,-2 0-10-16,1 0 0 0,-6 0-2 16,1 0-10-16,-4-2-15 0,-2 2-20 0,-3-3-27 15,-2 1-23-15,-6 2-28 0,8-6-32 16,-6 1-26-16,-2 0-22 0,-2-2-30 16,0-1-400-16,-2 1 202 0,0-5 133 15</inkml:trace>
  <inkml:trace contextRef="#ctx0" brushRef="#br0" timeOffset="42333.8894">24889 6139 111 0,'-4'-5'157'16,"0"1"-7"-16,0 2-9 0,4 2-11 0,0 0-2 15,0 0 0-15,0 0-5 0,-4 14-3 16,6-7-8-16,4 4 0 0,2 5-7 16,5 2-1-16,6 4-9 0,4 3-3 15,5 1-8-15,6 4-7 0,0 1-8 0,15 11-4 16,1-2-8-16,1-2-6 0,-2-2-4 16,-5-5-5-16,-6-7-2 0,0 1-7 15,-1-3-2-15,-6-2-2 0,-1-3-2 0,-3-1-4 16,-4-2-2-16,-1-4-1 0,-3 2-5 15,-5-3 5-15,2 1 2 0,-4-2 2 16,-2-1 0-16,-4 1-1 0,0 2 0 0,-6-1-4 16,-6 4 0-16,-2 1 0 0,-8 2 4 15,-4 5 2-15,-5 2 2 0,-5 7-1 16,-4-4-1-16,-1 2-2 0,-1-1 0 16,0 2-3-16,2-1-1 0,-1-2-1 0,2 4-6 15,3-3 5-15,-2-1-5 0,8-5 1 16,0 1-1-16,3-1-7 0,4-1 4 15,0-4-6-15,5 0-4 0,-2-3-6 0,4-1-12 16,2 1-8-16,-1-4-5 0,1 2-6 16,1-4 1-16,3 0 1 0,-1-1-3 15,1 0-8-15,2 0-7 0,0-3-15 0,2-3-13 16,0 6-19-16,0-6-18 0,0 0-26 16,0 0-28-16,0 0-514 0,0 0 234 15,6 4 154-15</inkml:trace>
  <inkml:trace contextRef="#ctx0" brushRef="#br0" timeOffset="43063.5945">26654 6581 48 0,'0'0'126'0,"0"8"12"0,0-8 2 16,0 0 2-16,0 0-14 0,0 0-8 16,0 0-8-16,0 0-9 0,-4-21-9 15,4 10-6-15,0-4-5 0,0-3-11 0,0 1-4 16,2-2-7-16,0-2-2 0,3 2-6 16,-1-4-6-16,3 2-6 0,1 1-6 0,-2 0 2 15,3 3-8-15,-1 2-1 0,0 1-3 16,4 3-3-16,-2 0-2 0,0 3-1 15,1 4-4-15,0 2-1 0,3 4 3 16,3 2-4-16,-1 2-1 0,4 3-3 0,4 3 1 16,-3 1-8-16,2 1 6 0,4 1 3 15,1-2-1-15,-2-2-2 0,1-1-8 16,-1-3 9-16,-1-1 9 0,2-1 7 0,-4-5 11 16,5-5 3-16,0-1 1 0,-1-3-3 15,3-2 3-15,-2-4-1 0,1-3-5 16,-1 1-1-16,-4-4-7 0,0 0-1 0,-3 1-4 15,-2-4 0-15,-2 5-8 0,-1-1 3 16,-6 2-3-16,0 0-1 0,1 4-6 16,-2 3-24-16,-3-1-28 0,0 3-26 15,-2 1-20-15,0 2-27 0,-4 2-28 0,0 4-27 16,0 0-473-16,0 0 220 0,0 0 145 16</inkml:trace>
  <inkml:trace contextRef="#ctx0" brushRef="#br0" timeOffset="43457.1948">27632 6217 123 0,'2'22'137'0,"0"-1"5"16,-2 7-13-16,0 1 0 0,0 3-3 0,-2 0-7 15,2 4-3-15,-2 3-11 0,0-1-4 16,-2 0-11-16,0-4-5 0,0 0-14 15,0-5-2-15,-1-4-9 0,3 0-5 0,-2-7-6 16,2 2-2-16,0-7-5 0,-3-5-3 16,3-3-6-16,-2-5-5 0,4 0-4 15,0 0-1-15,-6-21-3 0,4 6-7 0,2-6 2 16,2-4-4-16,0-2 0 0,2-9-2 16,0-2-3-16,3 0 1 0,1 0-1 15,3-5 3-15,-3 2 0 0,4 5-3 16,2 0 8-16,-2 4-5 0,3-1 2 0,2 4 1 15,2-1 0-15,5 5 3 0,-2 1-5 16,2 3 1-16,3 0-3 0,1 4 1 16,0-1-3-16,-1 6 0 0,1 2 0 15,-4 1-1-15,2 1 1 0,-2 4-4 0,-3 0-12 16,-5 4-26-16,0 0-32 0,-2 4-40 16,-3 0-44-16,-2 4-471 0,-5 1 211 0,-6 1 141 15</inkml:trace>
  <inkml:trace contextRef="#ctx0" brushRef="#br0" timeOffset="43639.827">27650 6453 80 0,'0'0'156'0,"0"0"-8"0,27 3-18 16,-10-3-4-16,4 0-13 0,3 0-13 15,-2-2-8-15,8 2-11 0,0 0-9 0,-1-1 15 16,-5-2-30-16,1 3-40 0,1 0-48 15,-6 0-28-15,2 0-38 0,-3-2-268 16,0 2 124-16,-2 0 82 0</inkml:trace>
  <inkml:trace contextRef="#ctx0" brushRef="#br0" timeOffset="43831.6462">28200 6411 52 0,'8'-1'74'16,"-4"0"6"-16,-4 1 5 0,13-5 3 15,-13 5-7-15,9 2 5 0,-9-2 10 0,6 8 6 16,-2-3-2-16,-2 4 3 0,2-1-3 15,0 6-1-15,-1-1 1 0,2 3-1 0,-1-1-7 16,0 0-4-16,2 2-4 0,-2 0-8 16,2-1-6-16,1-2-5 0,-1 2-6 15,3-2-4-15,2-1-9 0,-3-4-10 16,4 1-24-16,2-4-47 0,2-3-57 0,1 0-43 16,0-6-466-16,2 0 204 0,-2-9 135 15</inkml:trace>
  <inkml:trace contextRef="#ctx0" brushRef="#br0" timeOffset="43984.1395">28310 5976 46 0,'-6'-4'119'0,"1"2"-15"0,5 2-15 16,0 0-4-16,0 0-11 0,-6 11-9 15,8-3-12-15,0 0-20 0,0 1-51 0,3 2-203 16,-3 6 75-16,2-3 49 0</inkml:trace>
  <inkml:trace contextRef="#ctx0" brushRef="#br0" timeOffset="44299.8612">28526 6353 121 0,'13'7'136'0,"3"6"1"15,4-1-10-15,-4 3-6 0,3-1-8 16,-1 3-9-16,-2 0-11 0,2-2-8 0,-2 4-10 16,-1-1-3-16,-2-1-12 0,-3 0 1 15,1-2-4-15,-5-1-6 0,2-4-10 16,-1 2 4-16,0 0 0 0,-3-5 5 0,0 0 8 16,-2-1 8-16,0-1 1 0,-2-5 4 15,0 0 0-15,0 0-4 0,0 0-3 16,-4-18-2-16,4 8-4 0,0 1-5 15,2-3-6-15,2-2-3 0,0-3-7 0,2-1-1 16,6 1-8-16,0-2-10 0,1 0-18 16,-1 0-40-16,4 0-40 0,-2 4-46 15,3-3-52-15,2 5-508 0,-2 1 233 0,-2 3 154 16</inkml:trace>
  <inkml:trace contextRef="#ctx0" brushRef="#br0" timeOffset="44605.0798">29175 6435 61 0,'16'-4'113'0,"-2"1"4"0,3-3-10 16,0-2 0-16,0 0 1 0,-1-1-6 16,-2-2 0-16,-2 4-5 0,-1-2 0 0,-3 2-12 15,-1-3-4-15,-3 2-12 0,-4 2-9 16,-4 1 3-16,-3 1-3 0,1 2-2 0,6 2-3 15,-21 2-1-15,13 2 1 0,-4 4-1 16,2 1-1-16,2 4 3 0,2 1-1 16,-1 2-5-16,5 1 1 0,2 3-4 15,2 2-4-15,5-2-5 0,1 3-1 0,2-1-6 16,2-1-4-16,2-1 0 0,1-1-12 16,0-3-27-16,2-1-36 0,-1-2-38 15,2-1-39-15,-2-5-44 0,-1-1-442 16,2-3 208-16,-2-3 137 0</inkml:trace>
  <inkml:trace contextRef="#ctx0" brushRef="#br0" timeOffset="45420.9655">29730 5677 66 0,'15'9'139'0,"9"10"2"16,9 8-6-16,20 16-2 0,2 10-4 16,12 15 0-16,0 8 1 0,-6 6-1 15,-8 9 5-15,-8 8-3 0,-12 10-8 16,-12 1-9-16,-14-14-8 0,-16-1-10 0,-12 14-5 15,-18-6-9-15,-11-8-8 0,-11-7-6 16,-7-7-8-16,-8-11-30 0,-2-7-39 16,-1-5-20-16,14-15-63 0,-1-4-87 0,3-7-478 15,-3-7 223-15,11-7 148 0</inkml:trace>
  <inkml:trace contextRef="#ctx0" brushRef="#br0" timeOffset="50224.1605">8167 8481 133 0,'16'-18'145'0,"-4"4"-10"0,-2-3-6 16,0 1-11-16,-4-1-2 0,0 1 2 15,-4 0 0-15,0 0-1 0,-6-1-7 0,-4 4-13 16,-8 4-7-16,-6-2-10 0,-12 10-2 15,-13 2-5-15,-14 5-2 0,-28 12-2 16,-3 3 0-16,3 3-4 0,8 5-6 0,6 1-4 16,11 3-7-16,20-2 0 0,11-3-8 15,13 0-1-15,10 5-3 0,8-5 0 16,12 6-5-16,14 7-3 0,16 12-1 16,9-2-3-16,1 1-3 0,1-2-4 0,-1-1-4 15,-1-1 5-15,-7-3-9 0,-10-7 6 16,-6-3 0-16,-9-4 4 0,-5-3 7 15,-3-1 3-15,-9-1 4 0,-5-1-5 0,-7 1 8 16,-7-1 2-16,-6-4-3 0,-12 2-3 16,-3-6-2-16,-2-1-3 0,-5-5-2 15,5-4-1-15,-1-4-3 0,8-3-5 0,3-3-4 16,2-4-14-16,3-4-19 0,8-5-23 16,6-2-22-16,7-6-17 0,6 4-17 15,6-4-7-15,9-1-25 0,9-1-2 0,5-3 0 16,3 1 0-16,4 4 13 15,2-1 13-15,0 1 10 0,3 5 9 0,-4-1 12 16,-5 4 11-16,2 3 21 0,-4 0 6 16,-3 5 16-16,-1 1 13 0,-2 1 9 0,-2 2 26 15,-1 4 0-15,0 0 13 0,0 1 1 16,-3 5 2-16,2 4 3 0,-2-1 6 16,-1 5-4-16,-3-1-4 0,1 2-2 0,-2 1 0 15,-3 0-12-15,1 3 5 0,0-1-4 16,-3-3 0-16,-2-2-2 0,1 1-6 15,-1-3 2-15,0-1 2 0,-2 0 14 0,1-3 13 16,1-3 10-16,1 0-10 0,-1-4-5 16,-6 0-3-16,16-14-8 0,-4 4-3 15,-2-1-4-15,5-4-2 0,0 2-3 16,2-3-4-16,-3 1-6 0,4 1 2 0,-2 2-3 16,3 0 1-16,3 0-3 0,-6 5-3 15,2 1-4-15,-2 5-1 0,1-1 5 0,2 5-2 16,-4 3 3-16,0 4 3 0,2 3-2 15,-3 4-2-15,0 3 5 0,-4 1-6 16,0 1 2-16,-1-1 1 0,1 0-4 16,-3 0 2-16,-1-5 0 0,1 0-1 0,-3-1 4 15,2-3 7-15,-2 0 12 0,-2-4 4 16,2 1 13-16,0-6-6 0,4-1-5 16,-8-2-2-16,14-5-6 0,-3-1-2 0,-1-2-6 15,3-3 0-15,2 1-2 0,-1-2-4 16,2 0 2-16,-2 4-6 0,-1-2 1 15,0 3-3-15,-1-1-3 0,-3 3 0 0,-1 0-1 16,3 5 2-16,-11 0-2 0,19 8 1 16,-11 2-1-16,3-1 2 0,0 3-6 15,-3 1 6-15,3 3-1 0,1 1-1 16,-1 0-2-16,2-2-1 0,-1 0 2 0,1-4-1 16,2 1-1-16,-3-3 4 0,3-1-2 15,0-2 2-15,2-3-2 0,-3 0-1 0,4-6-3 16,-1 0 0-16,0-1-2 0,0-2-3 15,-3-3-2-15,2 1 2 0,-4-1 2 16,0-1 1-16,2 2-3 0,-4 1-1 16,-2 1 1-16,-1 0-1 0,1 3-1 0,-2-1 0 15,1 4 1-15,-7 0 1 0,11 6 1 16,-5 0 2-16,0 4-1 0,2 0 0 16,2 2 1-16,0 1-2 0,4 2 1 0,1-1 4 15,0-1-1-15,4-4 0 0,1 1 0 16,-2-5 2-16,1 1 1 0,3-4 2 15,-2-4 0-15,2-2 5 0,1-3 2 0,-2-4-2 16,-2-5 8-16,-3-1-3 0,-4-2-1 16,-4-2 2-16,-8 0-4 0,-4-4 0 15,-6 2-4-15,-12-1-1 0,-5-1 0 16,-9 4-1-16,-4 0-5 0,6 6-11 0,-1 1-22 16,2 3-38-16,1 2-38 0,9 3-61 15,2 2-64-15,4 1-624 0,2 1 291 16,5-2 193-16</inkml:trace>
  <inkml:trace contextRef="#ctx0" brushRef="#br0" timeOffset="50967.147">5349 2412 10 0,'-4'-6'229'0,"-2"0"-22"16,4 0-19-16,2 6-20 0,-4-2-17 15,4 2-9-15,-8 14-4 0,4-1-14 16,0 4-6-16,-5 8-8 0,3 0-11 0,-3 8-6 16,1 0-9-16,1 6-7 0,-1-2-9 15,2 2-6-15,0 1-4 0,-2-2-7 16,2-2-17-16,2-2-28 0,2-5-46 0,0-3-46 16,-2-1-57-16,2-6-35 0,2-4-424 15,0-5 204-15,0-5 136 0</inkml:trace>
  <inkml:trace contextRef="#ctx0" brushRef="#br0" timeOffset="51178.642">5604 2280 110 0,'34'2'165'0,"-2"5"-11"0,2 6-4 0,-3 4-8 15,3 5-3-15,0 8-4 16,-2 3 1-16,-7 3-9 0,-1 4 2 0,-7 6-6 15,-9 4-10-15,-6-5-8 0,-10 8-9 16,-9 17-12-16,-7-2-8 0,-7-2-9 0,-3 0-20 16,-2-8-44-16,0-3-57 0,2-2-47 15,5-9-71-15,1-7-432 0,0-3 206 16,1-6 135-16</inkml:trace>
  <inkml:trace contextRef="#ctx0" brushRef="#br0" timeOffset="51665.702">4834 3888 94 0,'30'-2'143'0,"-3"2"-18"0,1 2-8 15,-3 3-12-15,-4 3-10 0,2 2-5 16,1 0-11-16,-6 4-8 0,0 4-4 0,-4-1-1 16,-5 5-1-16,-7 2 1 0,-6 2-3 15,-7 6-6-15,-9 5-7 0,-4-3 5 0,-6 0 8 16,-1 1 10-16,-1-5 4 0,2-3-1 16,7-5-3-16,-1-2-6 0,8-5-8 0,1 2-9 15,4-5-4-15,5 1 1 16,4-4-4-16,4-2-8 0,6 2-4 0,7-3 0 15,6-3-6-15,7 2-3 0,6-5-14 16,1 0-34-16,6-5-37 0,1-1-40 0,2 0-34 16,-1-2-38-16,3-5-414 0,1-1 201 15,-11-2 131-15</inkml:trace>
  <inkml:trace contextRef="#ctx0" brushRef="#br0" timeOffset="51915.5732">5448 3832 16 0,'-2'-9'238'16,"2"-1"-13"-16,2 1-23 0,2 1-23 16,0 3-15-16,6 2-13 0,6-1-6 15,5 4-4-15,7 4-10 0,8 0-11 0,1 5-7 16,7 6-9-16,-1 1-8 0,-3 4-7 16,-2 1-11-16,-4 4 2 0,-4 3-4 0,-7 5-3 15,-5-3-5-15,-10 2-5 0,-4 6-9 16,-8 1-2-16,-7 4-5 0,-6 0-5 15,-6-2-5-15,-11 12-3 0,-2-3-5 16,2-11-23-16,0-5-30 0,3-3-44 0,-1-2-43 16,2-2-61-16,5-4-671 0,7-6 287 15,-4 3 189-15</inkml:trace>
  <inkml:trace contextRef="#ctx0" brushRef="#br0" timeOffset="52365.991">5050 5373 154 0,'4'-6'149'16,"2"3"-17"-16,5-2-8 0,0 3-13 15,3 2-15-15,-1 0-7 0,0 3-10 16,0 1-6-16,-1 4-7 0,-2 1-5 0,0 5-5 16,-6 0-6-16,-2 2-1 0,-4 1 0 15,-2 1 5-15,-6 4 1 0,2-1 4 0,-2 0 2 16,0-2 2-16,0-1-4 0,0 2-4 16,4-4-6-16,-1 1-6 0,5-2-1 15,0 0-2-15,6 2-3 0,3-1-5 16,-1-1 3-16,7 4-3 0,2-2-7 0,-1 0-2 15,2 1 1-15,-2-3-6 0,-1 2 4 16,-1-2 5-16,-3-2 12 0,-2 3 12 16,-3-2 8-16,-4-2 5 0,-2 4-3 0,-7-3 1 15,-4-2-7-15,-6 2 1 0,-2-3-6 16,-4 1-8-16,-5-3-1 0,-8-2-5 16,-1-2-4-16,6-4-9 0,-3 0-23 0,0-3-27 15,0-4-47-15,2-1-45 0,9-3-53 16,1-8-49-16,10 0-545 0,5-6 261 15,5-1 171-15</inkml:trace>
  <inkml:trace contextRef="#ctx0" brushRef="#br0" timeOffset="52616.0467">5416 5198 33 0,'12'0'228'0,"2"5"3"0,4 2-5 0,6 6-12 15,5 5-7-15,5 6-19 0,0 7-6 16,17 14-8-16,-5 3-6 0,-3 4-12 16,-5-1-12-16,-4 4-7 0,-5 2-14 0,-11-5-10 15,-8-9-5-15,-6-1-10 0,-6-2-6 16,-2 2-14-16,-9 4-7 0,-4-2 1 16,-4 0-10-16,-5-3-10 0,-8 11-12 0,3-12-22 15,-1-6-42-15,0-5-58 0,1-4-81 16,3-6-79-16,0-6-678 0,6-4 313 15,-6-5 206-15</inkml:trace>
  <inkml:trace contextRef="#ctx0" brushRef="#br0" timeOffset="53283.6928">5111 8593 65 0,'0'-7'220'16,"0"3"-21"-16,0 4-18 0,0 0-8 15,0 0 4-15,-8 22-3 0,-3-1-2 0,1 8-2 16,-10 10-6-16,2 4-11 0,-10 16-8 16,-2 3-8-16,1 0-13 0,-1-1-6 0,2 0-9 15,5-15-3-15,7-8-15 0,2-4-4 16,4-4-5-16,4-3-7 0,2-2-3 16,8-6-11-16,6 2-1 0,8-3-7 15,9-2-2-15,7-5-9 0,6 1-3 0,9-3-6 16,-7-1-21-16,2-2-17 0,-1-2-33 15,-7-2-31-15,-3-1-28 0,-3 2-26 0,-4-3-16 16,-5 1-25-16,0-1-28 0,-4-1-25 16,-5-2-566-16,-4 0 266 0,-2-1 176 15</inkml:trace>
  <inkml:trace contextRef="#ctx0" brushRef="#br0" timeOffset="53513.7429">5248 9220 478 0,'-18'-21'8'0,"1"0"29"15,2 4 30-15,2 2 25 0,3 1 13 0,2 1 17 16,-2 4 14-16,2-1 13 0,0 1-2 15,4 0-4-15,-2 2-16 0,-1 1-14 16,2 3-9-16,5 3-6 0,0 0 3 16,0 0 1-16,-6 16 0 0,6-2 4 0,2 3-6 15,2 7-2-15,1 2-7 0,0 4-2 16,-1 5-9-16,0 0-9 0,0 3-2 16,0-1-6-16,-2 1-6 0,0 0-5 0,-2-5-10 15,2 1-4-15,-2-3-17 0,-2-3-16 16,2-3-29-16,2-3-35 0,-4-2-44 15,2-1-36-15,0-2-48 0,0-6-71 0,-2-2-573 16,-2-4 282-16,2-4 187 0</inkml:trace>
  <inkml:trace contextRef="#ctx0" brushRef="#br0" timeOffset="53762.8878">5200 8551 1712 0,'4'-26'10'0,"3"2"-48"0,1 8 65 15,5 3 32-15,1 3 19 0,6 4-1 16,3 4-14-16,7 5-11 0,10 8-2 16,9 6 3-16,16 11 0 0,1 8 4 15,-5 8-2-15,-3 7 0 0,-6 5 1 0,-7 7-1 16,-9 5 1-16,-9 2-4 0,-7 3 0 0,-12 2-3 16,-6-12-2-16,-6-8-3 0,-11 16-4 15,-4-5-5-15,-6-3-2 0,1-16-11 16,-2-7-17-16,1-4-31 0,-2-5-48 15,4-6-50-15,-1-4-76 0,3-6-645 0,2-5 287 16,2-5 190-16</inkml:trace>
  <inkml:trace contextRef="#ctx0" brushRef="#br0" timeOffset="55472.1209">9605 8568 29 0,'4'10'185'16,"0"3"0"-16,2 4 0 0,2 6-1 15,-2 3 0-15,2 10-1 0,-2 2-7 16,3 1-8-16,-3 11-11 0,0 1-5 16,1 2-10-16,-1-1-14 0,-2 3-7 0,3-1-11 15,-3-2-7-15,0-1-11 0,-2-6-7 16,0-3-8-16,-2-2-9 0,0-5-1 0,0-5-9 16,0-2 0-16,0-1-9 15,0-6-2-15,0-2-2 0,-2 0-5 0,2-1 3 16,0-5-1-16,-2-4-6 0,0-1-5 15,0-4-7-15,-2-3-6 0,4-1-9 0,0 0-7 16,-7-23-9-16,7 5-1 0,3-3-6 16,1-7 1-16,2 0-2 15,2-4 1-15,6 2-1 0,0-3 2 0,3 5-1 16,0-2 1-16,0 5 1 0,-1 3 1 0,2 3-5 16,-6 2 6-16,-4 2 0 0,4 2-1 15,-2 3 2-15,-4 2 4 0,3 5-1 0,-5 1 3 16,-4 2 2-16,0 0 1 0,0 0 0 15,-2 17 3-15,-2-8-1 0,-3 5 1 16,-1-1-2-16,2 0 5 0,-3 1-3 0,2-1 3 16,1 1-2-16,0 0 0 0,0-1 2 15,4 1-6-15,0 2 5 0,2-3 0 16,4 2 1-16,2 1-1 0,4 1 1 0,8-2 0 16,1-2-2-16,4 2 3 0,6-1 1 15,1-3-5-15,2-2 1 0,1 1-1 16,-3-4 1-16,2-3 0 0,0 2-5 15,-3-5 0-15,1 0-2 0,0-5 3 0,-5-1-2 16,1-1 3-16,-3-4-3 0,-2-2 0 16,-2 0 1-16,-1-5 3 0,-6 3-3 0,-2 0-3 15,-4 1 4-15,-1 0 2 0,-3 3-2 16,-4 0 5-16,-3 3-2 0,1 2 3 16,-2 4 1-16,-2-3-2 0,8 5 1 15,-18 5-1-15,12 0 4 0,0 3-4 0,2 1 3 16,0 2 3-16,4 3-5 0,4 1 4 15,2 0 1-15,4 2-3 0,6-2 1 0,0 3-2 16,4-3 0-16,1-2-1 16,2-2-1-16,2 0 1 0,3 0 1 0,-3-2-2 15,-1-1-1-15,-2-2 1 0,0-1-1 16,-3-1-2-16,0 2 0 0,-4-5 1 0,1 4 0 16,-2-2 2-16,-4 1-1 0,3-2-1 15,-5 2-2-15,1-2 3 0,-1-1-2 16,1 2 1-16,-3-2-1 0,0 1-1 15,-6-2-2-15,11 4 1 0,-6-2 2 0,-5-2-2 16,10 2 0-16,-6 0 0 0,-4-2 2 16,6 2-2-16,-6-2-1 0,6 2 2 0,-6-2-6 15,5 4 8-15,-5-4 0 0,0 0-2 16,0 0-4-16,7 1 4 0,-7-1-3 16,0 0 1-16,0 0 0 0,0 0-4 15,4 4 4-15,-4-4 0 0,0 0 5 0,0 0-2 16,0 0-3-16,0 0 3 0,0 0 0 15,0 0 0-15,0 0-2 0,2 4 2 0,-2-4 0 16,0 0-3-16,0 0 4 0,0 0 2 16,0 0-2-16,0 0-2 0,0 0 1 15,0 0 0-15,0 0-2 0,0 0-2 16,0 0 4-16,0 0-2 0,0 0 2 0,0 0 0 16,0 0 3-16,0 0-2 0,0 0-3 15,0 0 3-15,0 0-1 0,0 0 0 16,0 0-5-16,0 0 6 0,0 0-5 0,0 0 4 15,0 0-2-15,0 0 1 0,0 0-1 16,0 0-1-16,0 0-4 0,0 0 5 16,0 0-1-16,0 0-8 0,0 0-8 15,0 0-7-15,0 0-13 0,0 0-19 0,0 0-20 16,0 0-19-16,0 0-17 0,0 0-18 16,4 4-26-16,-4-4-24 0,0 0-21 15,0 0-25-15,0 0-482 0,0 0 241 0,0 0 159 16</inkml:trace>
  <inkml:trace contextRef="#ctx0" brushRef="#br0" timeOffset="56464.224">12183 8725 87 0,'0'-4'118'15,"0"4"8"-15,0 0-2 0,0 0 7 16,21 13 0-16,-10 0 13 0,-1 8-4 0,5 6 1 16,0 6-3-16,1 8 2 0,2 8 3 15,7 16-14-15,-3 8-9 0,0-1-12 16,4 3-8-16,-2-3-10 0,1-1-7 15,1-4-7-15,-2-4-7 0,-2-13-6 0,-3-8-7 16,2-3 0-16,-6-7-3 0,-1-3-2 16,0-7-2-16,-4 0 9 0,0-5 24 15,1-3 15-15,-3-4-9 0,3-6-12 0,-2-4-2 16,-9 0-10-16,16-17-5 0,-4-4-6 16,-6-4-5-16,2-12-6 0,2-10-3 0,-1-6-5 15,4-19-8-15,-3-6-7 0,-1-1 3 16,-1 5-6-16,0 9 0 0,-1 13-5 15,0 0 7-15,-3 10-7 0,2 2-4 0,-2 4 2 16,0 5-2-16,0 2 0 0,1 4-4 16,-3 5-5-16,0 1-11 0,0 1-8 15,1 3-11-15,-1 0-15 0,0 3-18 16,-2 3-19-16,0 0-23 0,2 1-20 0,0 2-33 16,-2 2-37-16,0 4-36 0,2-3-639 15,-2 3 296-15,0 0 196 0</inkml:trace>
  <inkml:trace contextRef="#ctx0" brushRef="#br0" timeOffset="56999.9207">13990 9022 100 0,'0'-6'192'0,"0"6"-17"0,0 0-15 0,0 0-8 16,0 0-2-16,4 22 2 0,-6-3-13 15,2 3-6-15,0 6-1 0,0 5-10 16,-2 3-9-16,2 6-12 0,0 0-8 16,-2-1-11-16,2 0-8 0,-2-1-5 0,2-8-9 15,0 1-4-15,-2-6-4 0,2-2-7 16,0-6 0-16,0 0 4 0,0-3 25 16,0-4 14-16,2-3-9 0,-2-7-7 0,0-2-7 15,0 0-6-15,2-25-3 0,-2 5-5 16,2-7-6-16,2-9-5 0,2-4-2 0,-2-12-3 15,0 1-5-15,2-5-6 0,0 1-6 16,3 4 2-16,1 0-4 0,1 2-1 16,2 2-3-16,-1 3-1 0,4 4-1 0,2 4-3 15,-1 6-2-15,4 1 0 0,0 5-1 16,5 0 2-16,2 3-2 0,1 4-3 16,1 0 1-16,0 7 0 0,1-2-9 15,-3 4-12-15,-1 3-21 0,-2 0-33 0,-1 4-40 16,-3 1-40-16,0 1-44 0,-2 5-48 15,-7 1-603-15,0 5 288 0,-8 0 191 0</inkml:trace>
  <inkml:trace contextRef="#ctx0" brushRef="#br0" timeOffset="57176.9189">14152 9165 176 0,'-5'3'189'0,"3"0"-14"0,2-3-2 16,0 0-9-16,15 7-12 0,-3-3-15 15,8-3-15-15,0 4-13 0,8-1-8 16,2-3-15-16,-1 3-27 0,5-2-43 16,-2 2-47-16,5 0-40 0,-6-3-34 0,3 1-36 15,-2 1-305-15,-2-3 151 0,-1 0 101 16</inkml:trace>
  <inkml:trace contextRef="#ctx0" brushRef="#br0" timeOffset="57528.1003">14790 9186 39 0,'7'-4'78'16,"-2"2"16"-16,-5 2 7 0,6-2 5 15,-6 2 3-15,0 0-6 0,8-4-6 16,-8 4-11-16,0 0 4 0,0 0 4 0,2 15-6 16,-2-5 0-16,0 1 3 0,-2 3-9 15,2 3 0-15,0-1-6 0,2 3-3 0,2 1-1 16,0 3-2-16,1 0-4 0,2-2-9 16,1 0-3-16,-2-2-4 0,3 0-5 15,-1-4-4-15,0-1-6 0,1-2-7 16,0 0-15-16,-3 0-15 0,0-6-28 0,0 0-22 15,3-5-19-15,2-1-7 0,-11 0-12 16,14-10-2-16,-7 1-1 0,-1-7-11 16,0-2 1-16,-3-5 4 0,-1-4 7 0,-4-3 10 15,-1-5 13-15,-3-1 19 0,-3 2 15 16,-3 0 14-16,2-1 16 0,-6 3 11 16,4 2 11-16,-5-1 18 0,4 2 5 0,0 7 6 15,1-1-4-15,1 4 5 0,0 1-7 16,3 1-3-16,2 6-8 0,0-3-11 15,2 5-17-15,-1-1-9 0,5 6-15 0,0-1-25 16,0 5-23-16,5-4-24 0,-5 4-264 16,0 0 123-16,0 0 80 0</inkml:trace>
  <inkml:trace contextRef="#ctx0" brushRef="#br0" timeOffset="57812.0243">15032 9044 63 0,'10'6'125'0,"3"1"3"15,0 4-9-15,0-3-5 0,3 7 3 16,2 0-16-16,-2 3-11 0,0 0 0 16,2 7-11-16,1 0-3 0,-1 1-9 0,-4 3-3 15,1-1-7-15,-2-2-4 0,-3 1-5 16,-1-2-5-16,-3-2-2 0,-2-2-8 16,3-2 4-16,-5-2 2 0,2-3 9 0,-2 1 9 15,0-6 19-15,1 1-1 0,-6-4 3 16,1-3-7-16,2-3 8 0,0 0-6 15,0 0-8-15,0 0-6 0,-2-19-9 0,2 8-3 16,4-5-10-16,3 1-18 0,-1-6-11 16,4 1-23-16,0 0-28 0,2-2-31 15,0 4-24-15,1 2-42 0,2 0-31 0,-4 2-470 16,1 3 218-16,1 3 143 0</inkml:trace>
  <inkml:trace contextRef="#ctx0" brushRef="#br0" timeOffset="58099.7755">15557 9332 53 0,'0'0'139'15,"19"-6"-7"-15,-4 1-4 0,-2-3-1 16,-1 1-6-16,4-5-1 0,-6 3-5 16,2-5-1-16,-1 0 6 0,-3 4 1 0,-1-2-6 15,-3 1-5-15,-2 0-14 0,-4 1-3 16,-4 4 1-16,-3 1 2 0,-2 2 0 15,-1 3-3-15,-6 4 2 0,2 2-9 0,-1 5 0 16,0 3-5-16,2 3 2 0,5-1-2 16,2 6-5-16,1-1-2 0,7 3-5 15,5-2-9-15,3 0-3 0,2 2-4 0,9-2-5 16,3-1-9-16,0-2-5 0,4-2-28 16,2-1-38-16,-3-4-54 0,1-4-56 15,-1-2-64-15,-4-1-694 0,-2-5 306 16,-2 0 202-16</inkml:trace>
  <inkml:trace contextRef="#ctx0" brushRef="#br0" timeOffset="58933.6246">16429 8780 128 0,'9'13'176'0,"3"7"1"15,3 10-2-15,0 9-1 0,2 7-7 16,4 21-11-16,2 1-10 0,-1 3-13 15,1 2-13-15,0-4-9 0,-2-1-10 0,3-5-10 16,-6-13-7-16,-1-7-11 0,0-5-5 16,-2-8-7-16,-3-1-4 0,-2-6 1 15,2-2 21-15,-4-6 30 0,1-3 3 16,2-6-8-16,-3-5-8 0,3-5-10 0,1-5-2 16,3-10-8-16,0-8-9 0,1-13-6 15,2-4-9-15,5-23-5 0,-2-5-5 16,0-2-5-16,3-4-5 0,-1 2-9 0,3 2-2 15,-4 3-1-15,2 6-7 0,-7 16-4 16,0 9-12-16,-4 7-11 0,-1 4-18 16,-1 5-36-16,-2 3-48 0,-1 0-45 0,2 8-22 15,1 3-30-15,4 2-39 0,-1 5-559 16,-1 3 276-16,4 2 182 0</inkml:trace>
  <inkml:trace contextRef="#ctx0" brushRef="#br0" timeOffset="59443.0001">17775 9382 29 0,'0'0'161'15,"0"6"7"-15,0-6-2 0,0 0 8 16,-2 5 3-16,2-5 2 0,0 0-3 0,0 0-17 16,0 0-20-16,-10-11-6 0,4 1-13 15,-1-3-5-15,0 0-13 0,1-5-8 16,0-3-5-16,0-1-9 0,-1-3-9 16,3 0-5-16,2 0-8 0,0-2-6 0,2 5-8 15,2-1-4-15,0 4-5 0,2 0-3 16,3 6-5-16,1 0-2 0,4 1-6 0,4 6-2 15,2 1-3-15,2 5-1 0,-1 5 2 16,6 2-2-16,4 6-2 0,1 4 1 16,0 0-1-16,-1 1-1 0,7 5 2 15,-2 0-2-15,-4-4-2 0,1 1-1 0,-1-4 2 16,0-2 1-16,-5-1-1 0,-1-4 9 16,1-3 10-16,-3-2 7 0,-2-5 5 15,2-4-1-15,-1-2 0 0,0-5 2 16,-2-5-12-16,-2 0 3 0,2-7-10 0,-4-1 2 15,2-5-5-15,-5-1 0 0,1-1-12 16,-3 1-2-16,2 2-10 0,-2 4-15 0,-4 3-17 16,0 2-31-16,1 4-32 0,-3 0-43 15,3 5-38-15,1 0-15 0,-2 3-5 16,1 2-20-16,1 3-506 0,3 2 247 16,0 1 164-16</inkml:trace>
  <inkml:trace contextRef="#ctx0" brushRef="#br0" timeOffset="59833.7905">18908 9008 98 0,'2'18'133'0,"0"3"0"0,0 6 1 16,2 3-7-16,-2 8-7 0,0 0-3 15,0 2-12-15,1 0-9 0,-3 1-9 16,2 0-10-16,-2-1-5 0,-2-8-6 0,2 3-6 15,-3-8-6-15,3 3-6 0,-2-7-2 16,2-2-6-16,0-3 0 0,0 0 7 0,-2-5 7 16,0-5-4-16,0-3-9 0,2-5-1 15,0 0-2-15,0 0-3 0,-10-28-3 16,8 7-3-16,2-8-1 0,2-11-4 16,0-3-2-16,2-7-4 0,4-4-1 0,-1 0 4 15,7-15 0-15,-1 12 2 0,0 9 0 16,3 3 4-16,2 2-2 0,-1 5-1 15,2 2-2-15,0 7 0 0,2 1-3 0,0 4 0 16,3 2-3-16,1 3 1 0,1 4-6 16,-4 2 0-16,2 3-1 0,-1 1-2 15,1 3-2-15,-6 2-8 0,2 2-11 0,-4 0-28 16,1 4-35-16,0 4-39 0,-4 0-34 16,-3 1-34-16,-1 2-455 0,-2 3 217 0,-7 0 143 15</inkml:trace>
  <inkml:trace contextRef="#ctx0" brushRef="#br0" timeOffset="60018.213">18997 9207 82 0,'0'0'183'16,"-4"3"-11"-16,4-3-10 0,10 6-14 0,-2-4-12 15,3 0-12-15,4 0-15 0,2 0-11 16,1 0-7-16,2 0-22 0,1-1-25 0,0-1-33 15,0 2-41-15,1-2-43 0,-4 2-40 16,2-2-300-16,-4 0 141 0,3 0 92 16</inkml:trace>
  <inkml:trace contextRef="#ctx0" brushRef="#br0" timeOffset="60255.0166">19458 9197 135 0,'0'0'139'0,"2"8"3"0,-2-3-4 0,0 3-6 16,2 3-3-16,-2 1-4 0,2 4-5 0,0 1 0 16,2 2-3-16,-1 1-8 0,1-1-11 15,1 2-8-15,1-2-9 0,0 2-7 16,0-1-4-16,0-2-5 0,3-2-7 16,0-1-7-16,-1-2-7 0,0-1-5 0,-1 0-10 15,3-4-18-15,-1-2-28 0,2-1-25 16,-1-4-34-16,0-1-34 0,0-1-20 15,0-5-22-15,-2-5-389 0,-2-2 184 0,3-6 122 16</inkml:trace>
  <inkml:trace contextRef="#ctx0" brushRef="#br0" timeOffset="60708.0327">19744 9220 40 0,'21'18'148'0,"-2"1"-7"0,0-1-7 0,-5 1-6 16,2-3-7-16,-2 2-7 0,-1 1-10 15,0 1-4-15,-2-1-9 0,-1-2-7 16,-2-2-4-16,-2 0-6 0,-1-1 2 0,0-1 0 16,-3-2 0-16,0-1 0 0,-2-1 4 15,-2 1 1-15,0-4 7 0,0 0 7 16,-3-3 3-16,5-3-1 0,-9 3-3 0,9-3-10 15,-8-8-5-15,6-1-13 0,0 1-4 16,2-6-5-16,2 0-5 0,2-1-7 16,2-2-5-16,3-3-5 0,2 0-7 15,-1 1-14-15,5 2-23 0,-2 0-26 0,2 1-26 16,1-1-30-16,4 6-34 0,-4-3-40 16,4 6-26-16,-4-3-551 0,-1 5 252 0,0 0 167 15</inkml:trace>
  <inkml:trace contextRef="#ctx0" brushRef="#br0" timeOffset="61029.3991">20217 9331 111 0,'0'0'139'0,"16"0"-5"0,-8 0-7 0,3-3-4 16,1 0-1-16,1-1-6 0,0-4-2 15,1 1-6-15,0 0-5 0,-4-5 3 16,0 1 1-16,1 4 0 0,-2-5 1 15,-3 5-5-15,0 0-10 0,-1-1-8 0,-3 2-9 16,-2 3-7-16,0 3-9 0,0 0 2 16,-19 2 0-16,6 5 0 0,2 2 0 0,1 3-1 15,-2 1 1-15,0 5-1 0,4 2 0 16,0-1-3-16,3 1-1 0,3-1-4 16,4 2 0-16,5 0-2 0,-1 0-4 15,6 0-4-15,2-5-5 0,0 1-4 0,5 0-3 16,0-4-1-16,2-4-9 0,1 1-11 15,-2-1-25-15,2-3-35 0,-3-5-39 16,0 3-36-16,0 0-55 0,-2-2-50 16,-2-2-600-16,0 0 282 0,-3-2 186 0</inkml:trace>
  <inkml:trace contextRef="#ctx0" brushRef="#br0" timeOffset="68154.0549">2863 1924 63 0,'-6'-5'79'0,"-3"2"-6"0,-1 1-4 16,-3 4-5-16,-4 6-1 0,-3 1-2 15,-8 7-1-15,-2 5-4 0,-3 7-1 16,-12 12-5-16,3 7 2 0,1 3-6 15,5 7-1-15,4 4-3 0,5 5 2 0,6 3-5 16,4 4 4-16,6 5-2 0,5 2-5 16,6 2 1-16,4 6 4 0,7-3-10 15,6 5-1-15,1-2 1 0,8 17 2 0,2 1-16 16,1-3 13-16,-3 7-1 0,-1-1 2 16,-4 5 4-16,-4 3-6 0,-6-1-1 15,-5-16 3-15,-4 3-8 0,-6 2-2 16,-5 22 1-16,-8-1-3 0,-3 3-1 0,-6 2 1 15,-8 0-4-15,-7 1-3 0,-7-7 1 16,-11-5-2-16,-7-5-1 0,-10-7-1 0,-4-7 1 16,-9-8-2-16,-2-8 2 0,-6-7-3 15,-1-10 3-15,5-10 0 0,2-8-2 16,14-13 4-16,6-7 2 0,3-1-1 0,13-10 2 16,12-6 4-16,9-1 10 0,7-5-5 15,4 1-1-15,6-2-8 0,5-3 1 16,2 1-2-16,8 0-2 0,2-4 0 0,9 8-4 15,4-1 0-15,2 0 0 0,6 7 0 16,8 5-22-16,9 6 0 0,13 13 3 16,5 10 2-16,-1 7 2 0,6 23 1 0,3 12 5 15,-5 13 13-15,-2 8 5 0,-5 10-7 16,-7 10 3-16,-7 9 2 0,-10 6-3 16,-14 9 1-16,-8 3 3 0,-8 2-5 0,-10 0 0 15,-7 2-2-15,-6 1 5 0,-14 36-2 16,-5-1 11-16,-5-7 0 0,11-36 6 15,-4-3 3-15,1-4 6 0,10-4 3 0,1 3 2 16,5-1 0-16,8-5-3 0,7-5 0 16,6-3-2-16,6-4-2 0,10-1-1 15,7-6 0-15,6 3-3 0,10-4 0 0,5-5-1 16,6 0-3-16,7-4-3 0,10-2 0 16,10-5-2-16,5-3-3 0,5-4-3 15,6-3-2-15,2-8 1 0,6-5-2 0,-2-7-6 16,6-7-6-16,-1-9-12 0,0-8-18 15,-3-9-25-15,-19-16-28 0,1-4-32 16,-2-4-34-16,-10-9-30 0,-13-8-36 0,-7-4-496 16,8-2 241-16,-8-7 159 0</inkml:trace>
  <inkml:trace contextRef="#ctx0" brushRef="#br0" timeOffset="68789.0503">2780 12319 179 0,'-4'-4'194'0,"4"4"-10"0,-4-1 12 16,4 1 13-16,0 14 8 0,2 2-2 0,-2 6-9 16,2 12-12-16,2 7-10 15,4 12-11-15,-2 5-12 0,4 22-13 0,2 0-10 16,6 4-10-16,-1-2-13 0,8-1-6 16,-2-3-10-16,9 1-18 0,4-4 0 0,5-4-9 15,3-6-9-15,3-3-9 0,3-8-15 16,5-6-8-16,2-6-9 0,3-6-24 0,-1-3-16 15,-7-11-26-15,-7-6-28 0,1-3-30 16,-5-5-21-16,-1-3-23 0,-6-1-32 16,-2-4-33-16,-3-2-36 0,-3-5-552 0,-1-1 272 15,-6-8 179-15</inkml:trace>
  <inkml:trace contextRef="#ctx0" brushRef="#br0" timeOffset="69036.2104">3852 13043 42 0,'4'-3'160'0,"-4"3"4"0,21 1 2 15,-4 3-4-15,4 4 2 0,5 1-6 16,5 7-12-16,3 6 2 0,2 7-6 0,-2 1-3 16,7 19-10-16,-10-8-10 0,3 12-6 15,-15-8-3-15,-6-2-10 0,-7-5-8 0,-10 0-10 16,-2 2-7-16,-9 1-11 0,-2 3-12 15,-20 8-19-15,-3-6-25 0,-4-4-35 16,-7-7-34-16,-2 1-43 0,7-11-35 16,6-6-59-16,-9-7-496 0,7-8 236 0,-5-4 156 15</inkml:trace>
  <inkml:trace contextRef="#ctx0" brushRef="#br0" timeOffset="71886.1176">6529 12036 39 0,'9'-14'153'0,"-2"0"-6"15,-1-4-5-15,-2-1-1 0,-2-2-3 16,-2-3-2-16,-2 4-2 0,-4-3-4 15,-7 2-10-15,-6 0-3 0,-9 2-3 16,-7 6 1-16,-6 3-6 0,-3 7-5 0,-5 6-4 16,-7 5-5-16,4 5-10 0,1 6-6 15,5 2-6-15,5 4-5 0,5 2-12 16,9 2-2-16,5 1-4 0,8 0-8 0,6-3-4 16,6-1-2-16,4-4-5 0,2 2-5 15,6-5 0-15,5-1-3 0,0-3-3 16,4-8-3-16,0-1 1 0,2-5-4 0,5-3 0 15,1-6-4-15,5-7-3 0,-2-1 0 16,1-3-1-16,1-6-2 0,-6 2 0 16,-1 1-1-16,-2 1 0 0,-4 2-1 15,-2 4 2-15,-2 0 0 0,-3 2-2 0,-1 4 1 16,0 5 0-16,-5 3-3 0,-6 1 2 16,9 11 1-16,-5 3 3 0,0 3-2 15,2 5 0-15,2 1 0 0,2 2 2 0,-2 0 0 16,6 1-2-16,4 0-1 0,-2-1 1 15,3-1 0-15,3-4 1 0,0-1-5 16,0-7 2-16,1-3 0 0,3-5 3 0,-3-4-3 16,4-4 2-16,-1-3-1 0,3-8-3 15,1-3 0-15,-4-1 2 0,-1-3 1 0,1-1 2 16,-6-1 4-16,-2 2 2 16,-6 5 10-16,1 0 4 0,-5 1 2 0,-1 3-1 15,-1 1-2-15,-2 5-3 0,-1 1-6 16,-1 4 2-16,-2 2-3 0,0 0 0 0,0 0-1 15,8 14-2-15,-2-5 2 0,2 3-3 16,2 1 0-16,0 0 0 0,-2 1-1 16,3 1-1-16,0 0-3 0,-3-2 1 15,1 3-5-15,-3-3 2 0,-2 2-1 0,-2-3 1 16,-2 1-3-16,-2-1 1 0,-2 0 2 16,0-4-4-16,-1 2 2 0,1-3-1 0,0-1 4 15,0-2-5-15,4-4 2 0,0 0-3 16,0 0 1-16,0 0-1 0,15-15 1 15,-3 5-1-15,5-3-7 0,4-2 2 16,3-4-1-16,1 0-1 0,-1 0 2 0,-2-2-1 16,2 3 3-16,-7 3-1 15,-1 2 2-15,-2 1 0 0,-4 1 7 0,0 4 2 0,-6-1-5 16,-2 4 3-16,-2 0-2 16,0 4 3-16,0 0-2 0,-18 2-2 0,18-2 2 15,-8 8-1-15,5-5-2 0,3 5 3 16,5-2 0-16,3 4-3 0,4-1 0 0,6 1 2 15,3-1-2-15,2 3 0 0,0-3-1 16,1 3-2-16,-4-2 1 0,0 1 1 16,-5 0 0-16,-5-2 1 0,-4 4 4 15,-4-1-1-15,-4 0 4 0,-6 0-3 0,-3 1-1 16,-7-1 0-16,-4 2 0 0,2-3 1 16,-4 1-2-16,3-3-2 0,-1 1-15 0,6-2-23 15,-4-3-33-15,8-1-39 0,1-2-33 16,5-2-21-16,6 0-13 0,0 0-8 15,0 0-8-15,21-19-7 0,-5 11 8 16,4-1-399-16,1-1 201 0</inkml:trace>
  <inkml:trace contextRef="#ctx0" brushRef="#br0" timeOffset="72107.209">7401 12232 1175 0,'26'-8'-73'0,"-9"2"16"0,-3 3 30 15,0 0 31-15,-6 3 32 0,0 3 14 16,0 3 8-16,-3-3 11 0,2 3 7 16,1 1 1-16,-2 1-3 0,3 0-5 0,1 1-6 15,3-1 0-15,0 0-4 0,3-3-3 16,4 1-3-16,1-4-7 0,2-2-2 0,4-2 0 15,1-4 2-15,0-1 8 0,-1-3 11 16,-3-1 11-16,-2-1 9 0,-2-3 2 16,-3-1-2-16,-5 0-2 0,-1-3-8 15,-7 1-4-15,-1 0-6 0,-8 4-10 0,-4-1-4 16,-3 3-6-16,-3-1-8 0,0 4-24 16,-4 3-26-16,1-2-35 0,0 4-34 15,3 2-30-15,3 2-37 0,3 2-42 0,3 2-611 16,3 0 273-16,3 1 180 0</inkml:trace>
  <inkml:trace contextRef="#ctx0" brushRef="#br0" timeOffset="72505.2111">8407 12009 100 0,'0'0'231'0,"-10"-4"-12"0,10 4-11 0,-18 10-9 15,6-1-7-15,-3 4-9 0,-2 4-13 16,2 1-15-16,1 3-11 0,0 0-12 16,4-1-10-16,2 4-11 0,4-1-9 15,1-1-13-15,6-1-3 0,1 2-11 0,2-2-5 16,4-2-9-16,4-2-3 0,-2-6-8 16,0-1-4-16,6-2-6 0,1-4-2 15,-3-4-5-15,6-3-3 0,-6-3-7 16,2 0-5-16,-2-1 3 0,3-2-2 0,-3-3-2 15,-4 3 0-15,-2-3-3 0,1 3-3 16,-2 0 6-16,-1-1 4 0,-2 2-2 16,3 3 6-16,-5-3-6 0,0 2-1 0,3 3 0 15,-7 3-2-15,11 0-2 0,-11 0 1 16,10 3-7-16,-4 3 3 0,2 0 0 16,4 0-2-16,-4 1-2 0,4 1-5 15,1-1-17-15,-2-1-26 0,2 2-26 0,-1-4-41 16,0 1-37-16,2-3-34 0,-2-2-42 15,1-2-32-15,0-3-524 0,-1-5 264 0,-3 1 174 16</inkml:trace>
  <inkml:trace contextRef="#ctx0" brushRef="#br0" timeOffset="72635.0579">8741 11984 129 0,'-19'-31'42'0,"1"4"15"16,-2 7 20-16,3 1 14 0,0 2 15 0,0 1 19 16,3 3-8-16,0 2-6 0,2-1-11 15,2 3-14-15,1 3-6 0,1 4-13 16,-1 0-17-16,9 2-23 0,-8 8-36 0,6 0-41 15,2 1-40-15,2 0-290 0,4 5 129 16,0-3 86-16</inkml:trace>
  <inkml:trace contextRef="#ctx0" brushRef="#br0" timeOffset="73349.8569">8961 12083 27 0,'5'-4'192'0,"-5"4"-7"0,4-6-10 15,-4 6-9-15,0 0-13 0,0 0-11 16,0 0-9-16,-26 10-12 0,16 0-7 0,-4 1-10 16,-4 3-7-16,2 1-13 0,0 4-7 15,2 0-6-15,1 1-6 0,0 0-6 16,2 1-9-16,3-2-1 0,4-2-7 0,2-2-4 16,0 0-4-16,4-1-6 0,2-5 1 15,2-3-6-15,3-2-1 0,2-1-2 16,1-3-3-16,-1-1-1 0,1-1-1 15,4-2-4-15,-2 2 0 0,-4-4-1 0,2 5-1 16,-2-3 0-16,-2 2-3 0,1 2 1 16,-1-2-1-16,-8 2-1 0,15 2 1 0,-6 1-2 15,-1 1 0-15,-2 2 1 0,8 2-1 16,-4-1-1-16,2-1-1 0,1 1 1 16,2 2 0-16,2-6 0 0,-1 1 0 15,4-2-2-15,1-4-1 0,0-2-1 0,4-3 2 16,-1-4 0-16,-1-2-1 0,0-3-2 15,1-8 2-15,-1-2-1 0,1-9-1 16,-4-2 3-16,2-7-1 0,-5-4 0 0,5-13-6 16,-6 8 7-16,-4 7 8 0,-1 8 7 15,-3 2 18-15,-1 2 8 0,-1 7 15 16,-2 4-4-16,0 6-4 0,-1 6-5 0,-3 6 3 16,0 5-2-16,0 0-4 0,0 0-4 15,-7 36-1-15,5-13-4 0,0 6-1 16,2 3-5-16,0 7-2 0,0 0-12 15,-2 0-18-15,2 1-21 0,0-2-16 0,0-6-17 16,0-1-11-16,0 0-6 0,-2-4-2 16,2-7 2-16,0-1 10 0,-2-4 9 0,2-3-3 15,0-5-1-15,-2-1 8 0,2-6 4 16,0 0 5-16,0 0 6 0,0 0 2 16,0 0 5-16,2-29 2 0,4 20 6 15,2-5-1-15,5 3 4 0,0-4 3 0,2 3 4 16,1 0 0-16,0 4 7 0,-4 0 12 15,1 4 13-15,-3 2 18 0,-1 4 14 0,0 2 7 16,-3 2 1-16,0 3 9 0,-2 4-5 16,0 0-4-16,-2 4-3 0,0-3-4 15,0 1-4-15,0 3-5 0,2-1-3 16,0-2-5-16,-2 0-3 0,2 1-7 16,-2-3-19-16,2-3-30 0,-2 2-45 0,4-3-59 15,1-5-79-15,-1 2-574 0,1-3 266 16,-1-1 175-16</inkml:trace>
  <inkml:trace contextRef="#ctx0" brushRef="#br0" timeOffset="74753.2074">6851 13358 151 0,'0'-11'228'0,"0"7"-14"16,0-5-11-16,-2 6-11 0,2 3-11 15,-2-8-6-15,2 8-5 0,0 0-6 0,-15 20-9 16,2-5-10-16,-1 4-4 0,-8 4-9 15,2 4-11-15,-10 4-7 0,-2 4-8 0,-15 11-10 16,1-5-5-16,-7 0-9 0,-2-4-6 16,2-2-2-16,4-9 1 0,4-5-1 15,3-2-2-15,-3-6-7 0,8-2 1 16,1-5-2-16,2-5-9 0,4-1-4 0,1-4-3 16,1-2-6-16,2-2-3 0,6 0-8 15,1-4-3-15,6 0 5 0,4 1-12 16,5 1 0-16,4-1-3 0,4 1-2 0,7 3-3 15,2 1 3-15,6 4-3 0,2 2 2 16,4 6-7-16,5 2 6 0,1 7-2 0,5 6-1 16,3 2 0-16,-1 5-7 15,-4 4 2-15,12 13 2 0,-5 0-2 0,-7-5 6 16,-7-3-4-16,1 1 5 0,-6-2-13 16,0 0 1-16,-3-6-2 0,-4 0-14 0,0-5-19 15,-3-1-17-15,-2-4-30 0,0-2-34 16,-2-3-40-16,-2 0-45 0,2-2-40 0,-1-1-44 15,-3 0-677-15,2-5 327 0,3 1 215 16</inkml:trace>
  <inkml:trace contextRef="#ctx0" brushRef="#br0" timeOffset="75101.7254">7706 13983 213 0,'-10'-6'275'0,"4"0"-10"0,-1 1-16 15,4 3-21-15,3 2-19 0,10-6-14 0,2 4-17 16,7-1-15-16,4 3-13 0,12-1-15 0,-2 1-11 16,5-2-13-16,6 4-10 0,1-2-13 15,-3 1-9-15,-6-1-7 0,1 3-10 16,-3-3-19-16,-3 0-31 0,-8 0-34 0,-2 0-35 16,1 2-34-16,-6-2-42 0,2 3-42 15,-8 0-41-15,-4-1-552 0,-1 3 261 16,-10-2 172-16</inkml:trace>
  <inkml:trace contextRef="#ctx0" brushRef="#br0" timeOffset="75333.335">7512 14285 107 0,'-26'6'233'16,"7"0"3"-16,4-2-7 0,7-1 2 16,8 5 2-16,0-8-13 0,19 7-12 15,6-3-18-15,13 2-18 0,7 2-16 0,10-2-18 16,7 1-13-16,19 1-12 0,-10-4-13 15,-8 0-3-15,-1 2-11 0,-1 2-11 16,-6-4-10-16,-8 1-4 0,-3-1-11 16,-6 0-4-16,-4 1-12 0,-6-4-16 0,-2 1-16 15,-4 1-24-15,-3-3-24 0,-2 1-27 16,-4-1-32-16,-3 0-32 0,-2-1-31 0,0-2-44 16,-8 3-626-16,2-8 285 0,-4 2 188 15</inkml:trace>
  <inkml:trace contextRef="#ctx0" brushRef="#br0" timeOffset="75678.2764">8054 13539 34 0,'-3'-5'274'0,"3"5"-17"0,0 0-5 16,0 0-5-16,0 0-8 0,23 21-14 16,1-4-17-16,6 2-13 0,7 9-21 15,21 11-15-15,3 4-9 0,5 2-14 16,-1 5-13-16,-1 0-13 0,-5-1-10 0,-6 2-6 16,-7 0-1-16,-5 3-8 0,-15-7-3 15,-12-6 2-15,-8-3-15 0,-6 0 1 16,-6 2-12-16,-16 2-5 0,-13 11-6 0,-11-6-3 15,-8-1-2-15,-5-2-15 0,-4-6-29 16,-3-4-31-16,-9-7-45 0,2-4-57 16,-8-2-50-16,3-5-50 0,-5-8-52 0,12-5-657 15,7-6 321-15,-17-10 211 16</inkml:trace>
  <inkml:trace contextRef="#ctx0" brushRef="#br0" timeOffset="76003.2119">7508 13569 31 0,'6'-4'235'0,"-2"3"-11"0,-4 1 5 16,0 0-3-16,-2 16-12 0,-4-5-12 15,-8 7-13-15,-2 1-7 0,-4 6-14 16,-3-1-9-16,-4 9-14 0,-2 0-12 0,1 1-12 15,-2-2-7-15,3 2-3 0,-1 0-8 16,9-5-9-16,0 0 1 0,2 0-9 0,5 1-6 16,3 0-5-16,6-1-9 0,6 1-2 15,6 5-8-15,7 5-6 0,5-2-4 16,19 15-7-16,7-1 2 0,5-1-5 0,0-1-3 16,5-5-5-16,0-1-7 0,1 2-10 15,-1-3-19-15,-5-5-30 0,-1 1-36 16,-7-10-39-16,-7-5-49 0,3 1-60 0,-4-4-59 15,4-2-675-15,-5-4 325 0,0-1 215 16</inkml:trace>
  <inkml:trace contextRef="#ctx0" brushRef="#br0" timeOffset="76541.0202">9190 15471 191 0,'-11'3'276'0,"5"-1"2"15,0 4-10-15,2-6-14 0,4 0-16 16,-7 4-19-16,7-4-21 0,0 0-14 0,-2-18-17 16,6 5-9-16,1-8-6 0,1-8-14 15,4-8-10-15,3-8-16 0,4-23-12 0,3-4-9 16,-2-7-4-16,5-4-15 0,7-20-3 15,2 3-12-15,-5 21-10 0,3 2-4 0,-2 4-6 16,3 6 6-16,-3 7-14 0,-2 14 1 16,-4 10-5-16,2 2-4 0,-5 6 0 15,2 3-4-15,-4 9-1 0,-3 1-4 16,2 6 2-16,-4 3-8 0,-1 5 3 16,-3 2 0-16,-1 5 1 0,-5 2 0 0,-2 5-3 15,-4 2 4-15,-1 3-4 0,-1 2 0 16,-3 1-1-16,1 0 2 0,0 0-4 0,0 3 6 15,0-2-7-15,2-1 2 0,2-4 3 16,2 2-4-16,2 0-2 0,4 0 0 16,2 3 5-16,6-3-4 0,2 2 0 0,3 4-3 15,2-2 5-15,0 1 2 0,1-2-6 16,-4-2 6-16,-1-2-8 0,-4 1 8 16,-1 1-12-16,-4-5 4 0,-3 2 4 0,-6-2 1 15,-3-2 1-15,-2 1 4 0,-10 0-7 16,-2-4 1-16,-4-2-3 0,-3-2 6 15,-1 1-6-15,-2-4 0 0,1-2-8 16,3 1-23-16,4-4-29 0,0 1-57 0,3-5-57 16,4 2-71-16,7-4-59 0,3 2-732 15,8-2 352-15,5-5 233 0</inkml:trace>
  <inkml:trace contextRef="#ctx0" brushRef="#br0" timeOffset="76992.0659">11599 14674 1827 0,'-9'-9'84'0,"3"6"-7"0,2 0 59 0,0-1 7 16,4 4 14-16,-9-6-13 0,9 6-20 15,-7-3-13-15,3 0-21 0,4 3-9 16,-4-3 0-16,4 3-6 0,0 0 3 16,-8-4-7-16,8 4 0 0,0 0 7 15,-8 0-8-15,8 0-4 0,0 0-1 0,0 0-1 16,0 0 2-16,-16 3-3 0,16-3-2 0,0 0-5 16,0 0 1-16,-10 1-5 0,10-1-2 15,0 0-3-15,0 0-4 0,-11 1-6 16,11-1-2-16,-6 2-4 0,6-2-5 15,-8 3-1-15,8-3-3 0,0 0-5 0,-7 3-1 16,7-3-1-16,0 0 2 0,-7 0-6 16,7 0 2-16,0 0-5 0,0 0 0 0,0 0 1 15,-8 3-2-15,8-3-6 0,0 0-4 16,0 0-7-16,-6 2-11 0,6-2-24 16,-6 1-17-16,6-1-18 0,-8 4-22 15,3-1-42-15,5-3-42 0,-13 3-45 0,9 2-35 16,-2-5-46-16,-1 2-717 0,1 0 350 15,6-2 231-15</inkml:trace>
  <inkml:trace contextRef="#ctx0" brushRef="#br0" timeOffset="80583.2712">12014 13386 111 0,'-2'4'217'0,"2"-4"-6"16,-5 6-9-16,5-6-9 0,0 6-17 0,0-6-8 15,11 1 7-15,2 1 4 0,10-2-7 16,4 3-15-16,9-3-13 0,9 0-12 15,6 0-12-15,1 0-11 0,8-3-9 16,-1 6-12-16,-2-2-6 0,-6-1-8 0,-5 2-8 16,-4 1-7-16,-5-3-6 0,-3 1-11 15,-4 0-17-15,-5 2-38 0,-4-1-46 16,-2-1-50-16,-2 1-41 0,-2 4-45 0,-5-2-55 16,-4 2-525-16,-3-1 263 0,-6 3 174 15</inkml:trace>
  <inkml:trace contextRef="#ctx0" brushRef="#br0" timeOffset="80812.7134">12183 13771 119 0,'-2'1'193'0,"2"-1"6"0,0 0-1 16,23 6-11-16,-2-4-7 0,7 2-9 15,6 1-8-15,6-3-6 0,7 1 2 0,-1 0-13 16,5-1-13-16,4 2-9 0,-3-2-5 15,6 1-10-15,-3 0-15 0,-6-3-8 16,-5 3-9-16,-6-1-6 0,-4-2-8 0,-3 0-13 16,-3 3-20-16,-4-3-41 0,-5 2-50 15,-1-2-47-15,0 1-53 0,-8-1-75 16,-1 2-530-16,-9-2 261 0,0 0 171 0</inkml:trace>
  <inkml:trace contextRef="#ctx0" brushRef="#br0" timeOffset="81134.9727">11798 14516 24 0,'-6'6'252'15,"1"-3"8"-15,5 1 12 0,7 2-6 0,1-2-8 16,7 1-10-16,11 1-5 0,0 0-11 15,13 0-10-15,5-3-15 0,7 4-16 16,5-2 4-16,2-2-17 0,3 1-20 16,1-2-12-16,4 2-13 0,-2-1-13 0,-1-3-14 15,-2 4-11-15,-10-2-8 0,-4 1-8 16,-5-3-9-16,-7 2-8 0,-3-1-10 16,-2-1-7-16,-7 3-16 0,1-2-23 0,-5 1-24 15,0 2-15-15,-2-4-16 0,-3 1-27 16,-2 4-30-16,-4-4-45 0,-2 6-52 15,-2-6-41-15,0 3-37 0,-4-4-765 0,0 6 356 16,-4-3 234-16</inkml:trace>
  <inkml:trace contextRef="#ctx0" brushRef="#br0" timeOffset="81588.7404">14838 13346 140 0,'-20'0'215'0,"-10"4"-3"15,-7 7 7-15,-29 18 4 0,-7 8 5 16,-20 13 1-16,-2 19-4 0,-2 15-15 0,2 17-5 15,-15 30-8-15,27-16-3 0,7-1-7 16,10-2-9-16,14 1-11 0,13-7-10 16,17-18-16-16,12-2-11 0,10-2-14 0,16-5-10 15,11 0-13-15,13-7-9 0,22 4-36 16,9-7-40-16,10-17-59 0,-9-15-81 16,5-9-88-16,2-9-82 0,0-2-789 15,-11-16 371-15,-9-5 245 0</inkml:trace>
  <inkml:trace contextRef="#ctx0" brushRef="#br0" timeOffset="82031.7606">15587 14125 1726 0,'-17'-27'31'0,"6"5"15"15,3 7 18-15,2 3-2 0,1 2 5 16,-2 4-5-16,1 3 9 0,0 3 12 0,-2 9-5 16,-3 3 1-16,-2 9 2 0,-4 5-7 15,1 5-2-15,-8 9-1 0,-6 13-5 0,-5 5-4 16,-1-3-8-16,-2-1-6 0,-5-3-2 16,3-4 0-16,-7-3-6 0,7-11 2 15,4-7 7-15,-4-1 1 0,-1-10 10 0,6-2 2 16,-1-2 6-16,4-8-4 0,0-5-1 15,5-1-7-15,1-8-6 0,5-1-4 16,4-6-4-16,5 0-4 0,9 0-8 0,6-1 0 16,5 0-3-16,6 2-3 0,6 1-1 15,8 3-4-15,-3 2-3 0,5 5-1 16,-4 4 2-16,6 6-6 0,3 3 1 16,-1 5 2-16,1 3-4 0,1 6 6 0,-2 4-2 15,2 3 2-15,-4 3 0 0,-3-3-5 16,-1 3-2-16,0-1 1 0,-7-3-1 0,-3 0-8 15,2-2-14-15,-3 0-39 0,0-4-40 16,-2-4-51-16,-1-1-60 0,6 1-65 16,-2-7-854-16,4 0 382 0,1-2 251 15</inkml:trace>
  <inkml:trace contextRef="#ctx0" brushRef="#br0" timeOffset="82857.0621">16518 14298 86 0,'0'0'232'0,"-7"-1"-18"0,7 1-15 0,0 0-13 16,20-6-14-16,-6 4-10 0,4 0-13 15,2 0-10-15,6 2-9 0,-1 0-8 16,7 0-8-16,4 2-8 0,-2-2-10 0,2 2-8 16,0 0-9-16,-2-2-13 0,0 2 1 15,-5 0-9-15,1-2-3 0,-6 2-8 16,-4-2-4-16,-1 1-5 0,-1 2-15 0,-4-3-27 16,-4 1-22-16,0 4-34 0,-4 0-55 15,-6 1-47-15,-2-1-58 0,-7 5-489 16,-4 3 241-16,-6-3 159 0</inkml:trace>
  <inkml:trace contextRef="#ctx0" brushRef="#br0" timeOffset="83060.076">16383 14695 49 0,'-5'2'217'0,"5"-2"9"16,0 0 4-16,15 7-7 0,4-4-12 15,5 2-13-15,7 1-16 0,7-1-11 16,8 1-14-16,10 4-13 0,1-3-13 0,2 1-14 15,3-3-11-15,-3 2-11 0,-2-1-7 16,-1 1-8-16,-12-3-11 0,-3 2-17 16,-7-5-28-16,-4 2-43 0,-4-3-43 0,-5 0-59 15,-2 0-48-15,-6-3-47 0,-5-1-527 16,1-3 253-16,-7 0 167 0</inkml:trace>
  <inkml:trace contextRef="#ctx0" brushRef="#br0" timeOffset="83407.9581">16806 13790 41 0,'-2'-6'206'15,"2"6"-21"-15,0 0-6 0,0 0 13 16,0 0-2-16,14 13-6 0,2 4-3 15,8 3-6-15,13 8-11 0,17 16-11 0,8 0-11 16,3 5-8-16,16 9-11 0,0-3-12 16,-3 4-7-16,-19-8-14 0,-2-5-3 0,-8 4-5 15,-5-2 0-15,-14-6-5 0,-8-4 0 16,-8 2-2-16,-8-1-6 0,-6-2 0 16,-8 3 0-16,-6 1-6 0,-18 20-7 15,-11-11-7-15,-5-2 1 0,-8-4-14 0,-5-3 4 16,-2-1-5-16,-3-2-3 0,5-4-4 15,-1-3 0-15,13-3-14 0,9-7-31 0,7-5-39 16,3-1-53-16,2 2-67 0,7 0-65 16,2-7-804-16,6 1 355 0,5-4 235 15</inkml:trace>
  <inkml:trace contextRef="#ctx0" brushRef="#br0" timeOffset="84035.9756">18031 15405 150 0,'0'0'241'0,"-6"4"2"16,6-4 0-16,-4 3-3 0,4-3-3 15,0 0-3-15,0 0-11 0,0 0-22 16,-9-14-17-16,7 0-17 0,2-5-6 0,0-2-12 16,2-7-11-16,3-5-11 15,3-2-6-15,3-14-19 0,5-19-5 0,6-4-11 16,3-1-7-16,5-9-13 0,4 7-8 16,8-25-7-16,3 10-6 0,-1 1-5 15,-4 19-2-15,3 6 0 0,-3 7-7 0,0 6-8 16,-5 13-3-16,-3 8-2 0,3 6 1 0,-3 5-2 15,-3 5-4-15,-2 3-3 0,0 5 1 16,-5 5-1-16,-1 1-4 0,-4 6 0 16,-4 1-5-16,-5 5-2 0,-6 1 1 15,-2 3 3-15,-8 1-4 0,-5 2 3 0,-4 3-6 16,-4 2-2-16,-3-2 2 0,2 1 1 16,-2-3 1-16,1-2 7 0,3 0-3 0,4-5-6 15,-1 5 6-15,2-4-3 0,2 1-5 16,5 0 2-16,4 3 1 0,2-1-1 15,4 0 3-15,4 4-3 0,7-2 4 16,4 5-4-16,2-1 5 0,2 1 1 0,2-2-4 16,-2 2 1-16,3-2 0 0,-3-3-3 15,-6 0 1-15,-1-1 8 0,-1 1-1 0,-6-3 1 16,-5 0-6-16,-4-1 8 0,-7-2-5 16,-4 3 6-16,-5-3 0 0,-8-2-5 15,-2-1-1-15,-5-2 0 0,-5 1 4 16,-1-7 2-16,5 0-5 0,0 2-2 0,3-4 4 15,1-4-6-15,5 0-8 0,4 1-26 16,0-3-46-16,3-2-58 0,6 1-76 0,4-3-66 16,4 0-809-16,4 1 370 0,4-5 245 15</inkml:trace>
  <inkml:trace contextRef="#ctx0" brushRef="#br0" timeOffset="84732.0956">19238 13609 220 0,'34'15'247'0,"0"4"-1"15,0 6-6-15,-1 5-8 0,18 24-7 0,-5 5-11 16,-5 7-11-16,-3 7-11 0,-6 7-11 16,-6-2-8-16,-6 4-15 15,-9 5-16-15,-5-5-14 0,-8 0-2 0,-6-1-11 0,-9-7-12 16,-5 0-5-16,-5-9-13 0,-5-1-9 16,-6-1-26-16,0-7-38 0,-2-9-39 15,4-4-63-15,4-15-66 0,4 4-65 16,4-14-790-16,4-3 344 0,-1-4 227 0</inkml:trace>
  <inkml:trace contextRef="#ctx0" brushRef="#br0" timeOffset="85296.8394">20338 15095 162 0,'-2'6'219'0,"-2"0"0"0,4-3 3 16,0-3 6-16,-2 8 5 0,0-3 0 15,2-5-10-15,0 0-14 0,15-19-17 0,-5 4-7 16,7-9-13-16,2-4-10 0,5-7-7 16,10-19-7-16,-3-7-13 0,5-4-14 15,0-3-12-15,5-3-10 0,9-13-9 0,-9 14-10 16,1 3 1-16,2 7-4 0,-3 4-9 16,-1 3-2-16,-7 15-11 0,-3 7-3 15,-4 6-6-15,-1 6-3 0,-2 4-3 0,0 6-1 16,-3 6-3-16,0 3-1 0,2 8 0 15,1 5-3-15,1 10 2 0,1 8-4 16,0 7 1-16,-4 3 2 0,7 18 0 0,0 3-3 16,-5 1-2-16,2 5-1 0,-2-6-2 15,1 3 0-15,-1-3 0 0,-2 1-2 0,0-12-4 16,-3-6 0-16,-4 0-5 16,1-6 2-16,-2-3-5 0,-1-5 0 0,-3-7 1 15,-1-2-2-15,0-1 2 0,-3-2-3 16,2-5 1-16,-3 0-3 0,2 0 0 15,-4-4 0-15,0-4-3 0,0-3-17 0,-2-3-33 16,0 0-29-16,0 0-48 0,0 0-52 16,-4-19-65-16,4 12-69 0,-2-7-71 0,6-4-794 15,-2-2 399-15,0-3 263 0</inkml:trace>
  <inkml:trace contextRef="#ctx0" brushRef="#br0" timeOffset="85599.9065">22409 13347 35 0,'-13'-3'245'0,"-4"6"5"0,-4 8 1 0,-7 6-2 16,-10 11-9-16,-19 18-7 0,-12 21-12 15,-2 13-9-15,5 13-12 0,7 9-8 16,9 9-15-16,7 3-10 0,13 1-9 16,14-3-11-16,10-18-13 0,8-1-8 0,6-1-14 15,9-3-10-15,6-5-6 0,5-4-9 16,-1-3-8-16,3-7-14 0,0-6-19 0,-5-16-36 16,-3-12-47-16,-6-5-51 0,-1-7-76 15,0-2-90-15,-5-7-865 0,1-6 380 16,-1-5 251-16</inkml:trace>
  <inkml:trace contextRef="#ctx0" brushRef="#br0" timeOffset="86244.1718">22491 15661 151 0,'-6'5'172'0,"2"0"0"0,0 0 2 0,-1 0 14 15,3-2 13-15,0 0 14 0,2-3-5 16,0 0-21-16,-9-13-9 0,9 0-5 15,0-7-6-15,2-6-14 0,0-5-2 16,3-9-17-16,2-13-11 0,5-23-4 0,3-6-15 16,4-3-8-16,6-25-10 0,7-1-14 15,4-4 2-15,5-4-17 0,1 6-3 16,-1-1-7-16,4 14-7 0,-5 5 0 0,-4 25-5 16,0 5 1-16,1 9-10 0,-5 15 1 15,-5 6-2-15,0 7-8 0,0 5-2 16,-1 6 6-16,-5 5-6 0,3 4-5 15,-6 6 1-15,0 3 6 0,-4 5-10 0,-3 3 11 16,-2 7-1-16,-7 2-11 0,-2 0-3 16,-4 4 5-16,-6 3-8 0,-4 4 7 0,0 2 0 15,-4-5-1-15,1 2-2 0,-2-1-1 16,2 0-3-16,3-2 1 0,-2-1-2 16,6-1 5-16,2-1-6 0,1 2 1 0,7-3 2 15,3 2 1-15,3 1 0 0,6 1-2 16,4 2 11-16,4 0-15 0,2 0 3 15,5 2 6-15,-5-4-4 0,0 2-4 0,0-6 2 16,-5-2-1-16,-3-2 1 0,-1 0-4 16,-2-3 0-16,-5 0 7 0,-2 0-2 15,-6-4 4-15,-6 2-5 0,-5-4 2 16,-6 5-1-16,-4-8 1 0,-5 2-3 0,-2-2 2 16,1-2-9-16,-1 0-12 0,0-1-20 15,5-1-24-15,2-1-46 0,4 0-60 16,5-1-72-16,0-4-62 0,6 2-745 0,6-2 356 15,2-3 236-15</inkml:trace>
  <inkml:trace contextRef="#ctx0" brushRef="#br0" timeOffset="86500.6924">23657 14548 216 0,'14'-17'245'15,"2"4"-9"-15,3 3-16 0,2 0-9 16,7 3-12-16,1-1-14 0,12 5-11 0,3-1-18 16,5 0-6-16,11 4-15 0,1 2-12 15,2 0-8-15,5 2-11 0,17-1-13 16,-16 5-9-16,-9-6-5 0,-5 2-10 16,-11 0-6-16,-4-1-7 0,-6-3-8 0,-5 3-18 15,-1 0-27-15,-7-3-44 0,-4 2-60 16,-4-2-60-16,-5 0-38 0,-8 0-42 0,0 0-513 15,0 0 257-15,-42-4 169 16</inkml:trace>
  <inkml:trace contextRef="#ctx0" brushRef="#br0" timeOffset="86700.2163">23740 14722 182 0,'-2'3'222'0,"6"3"4"0,4-2-8 16,8 2-8-16,8 1-9 0,6 1-14 0,9 0-10 15,3 0-13-15,3-1-13 0,-1 0-10 16,2-3-16-16,1-1-11 0,-3 1-12 16,3-2-11-16,-3-2-10 15,-1 0-11-15,-3-2-28 0,0-2-46 0,-3-3-54 0,-11 0-51 16,2-3-49-16,-5-1-45 0,-3-3-536 16,-6-1 251-16,-1-4 166 0</inkml:trace>
  <inkml:trace contextRef="#ctx0" brushRef="#br0" timeOffset="87009.272">24362 13718 43 0,'-6'-6'166'16,"4"6"-6"-16,2 0 17 0,0 0-5 0,-2 13-11 15,6-1-5-15,8 9-11 0,10 5-3 16,18 23-6-16,11 5-8 0,21 15-8 15,2 5-7-15,0 0-6 0,3 2-5 16,-8-1-3-16,-5-3-3 0,-13-13-3 0,-7-2-6 16,-6 1-2-16,-13-13-5 0,-7-7 0 15,-10-1-4-15,-4-6-4 0,-8 0-7 16,-6-2-5-16,-12 7-6 0,-10-7-4 16,-5-2-3-16,-23 5-4 0,-3-6-5 0,-6-5-8 15,12-5-4-15,9-5-26 0,6-1-29 16,5-3-35-16,5-1-46 0,8-1-49 15,4 1-43-15,5-6-56 0,7-3-554 0,8 3 276 16,4-8 182-16</inkml:trace>
  <inkml:trace contextRef="#ctx0" brushRef="#br0" timeOffset="87398.348">25810 14153 129 0,'4'8'199'0,"-4"5"-4"16,0 2-17-16,-4 1 0 0,0 9-16 16,-4 7-6-16,-6 1-8 0,0 7-13 15,-7 2-10-15,-11 14-13 0,0-6-9 0,-6 2-10 16,7-10-6-16,-12 2-9 0,5-11-7 16,4-10-6-16,6-1-6 0,-3-3-3 15,3-6-5-15,0-5-2 0,4-3 7 0,2-1-4 16,1-4 2-16,1-4-4 0,6 1-5 15,2-5-3-15,3 0-6 0,3 1-4 16,6-3-4-16,2 3-2 0,4 1-2 16,3-2 0-16,5 4-4 0,4 1-2 0,-2 0-4 15,6 3 2-15,-3 6-5 0,3-2 2 16,2 4-2-16,0 4 1 0,-1-1 2 0,-2 4-3 16,4 4 1-16,-1-2-3 0,-1 3 3 15,-2-1-3-15,-2-3 0 0,-3 1-2 16,2 1-1-16,-1-1 0 0,0-4-31 15,-2-1-35-15,-3-3-36 0,1 1-38 0,2-3-35 16,-1-1-46-16,2-4-605 0,-2 0 279 16,-1-4 184-16</inkml:trace>
  <inkml:trace contextRef="#ctx0" brushRef="#br0" timeOffset="87665.1737">26305 13733 113 0,'12'4'188'15,"2"5"-2"-15,7 11-5 0,4 16-9 0,16 19-11 16,1 13-4-16,7 22-3 0,-5 7-9 16,-3 2-7-16,-7 2-9 0,-14-20-7 15,-5 3-7-15,-11-2-11 0,-8-1-7 0,-9-13-9 16,-9-1-8-16,-10-6-10 0,-7-8-11 15,-7-5-26-15,-9-6-36 0,-5-10-43 16,-3-2-49-16,-3-3-51 0,5-15-70 0,8-1-460 16,-4-7 230-16,6-4 152 0</inkml:trace>
  <inkml:trace contextRef="#ctx0" brushRef="#br0" timeOffset="94610.345">8330 14910 132 0,'3'-9'131'0,"-3"1"-8"0,0 1-13 16,2 0-16-16,-2-2-7 0,0 4-16 15,0 5-21-15,2-10-35 0,-2 10-64 16,-2-3-211-16,2 3 88 0,0 0 59 15</inkml:trace>
  <inkml:trace contextRef="#ctx0" brushRef="#br0" timeOffset="95155.1259">8684 15708 96 0,'-6'-10'162'0,"2"3"-12"0,0 3-13 15,-1 4-9-15,5 0 1 0,0 0-1 16,-23 15-5-16,4 5-5 0,-3 8-4 0,-7 3-5 16,-13 17-3-16,-2 3 1 0,-5-5-5 15,-3 1-3-15,-3-2 0 0,1-1 1 0,-3-4-4 16,-3-3-1-16,-1-5 1 0,0-3 0 16,5-11-1-16,8-2-3 0,-3-4-8 15,4-7-7-15,3-5-9 0,0-3-2 16,1-3-10-16,3-5-5 0,6-3-5 0,3 1 0 15,7-4-12-15,7-1-5 0,11-1 1 16,3 4-5-16,10-2-2 0,8 1-5 16,1 4 3-16,10 2-4 0,2 7-4 0,1 3 0 15,1 4 1-15,8 8 1 0,3 6-2 16,-3 2-1-16,-1 7 1 0,12 13 1 16,-11-4 0-16,6 10 4 0,-12-6-4 0,-4-6 0 15,-5 2-5-15,1 4 0 0,-4-3-3 16,0 2-2-16,-3 0-4 0,-3-5-17 15,-1 0-28-15,-2-1-37 0,-3 0-32 0,2-6-49 16,4 2-32-16,0-2-35 0,-3-6-660 16,6-2 302-16,2-4 200 0</inkml:trace>
  <inkml:trace contextRef="#ctx0" brushRef="#br0" timeOffset="95408.1632">9332 16535 136 0,'0'-2'259'0,"0"2"-11"0,4-9-12 0,-2 5-12 15,4 4-5-15,3-6-14 0,6 3-13 16,6-2-18-16,7 3-14 0,6-3-12 0,7 1-11 16,5 2-16-16,11-5-13 0,-3 1-3 15,-5 5-14-15,-3-4-8 0,1 4-13 16,-7 1-10-16,-4 0-21 0,-4 0-20 15,-3 0-25-15,-5 0-34 0,-3 0-34 16,-2 0-37-16,0 0-32 0,-1 1-19 0,-8 5-35 16,-2 0-586-16,-2-2 266 0,-3 5 176 0</inkml:trace>
  <inkml:trace contextRef="#ctx0" brushRef="#br0" timeOffset="95625.2255">9472 16788 116 0,'-49'16'198'0,"9"-3"20"16,8-3 3-16,9-1-20 0,3-5-20 15,8-1-16-15,4 5-4 0,8-5-6 16,0-3-5-16,18 2-10 0,4-2-10 16,9 3-17-16,5-3-9 0,11 0-11 0,13-3-5 15,0 3-6-15,1-5-15 0,4-1-1 16,-9 4-10-16,-5 2-4 0,-2-3-14 0,-5 0-15 16,-2 2-21-16,-7-4-21 15,-3 4-25-15,-5-2-25 0,-4 0-25 0,-1 3-23 16,-3-1-24-16,-1 1-22 0,-4-5-37 15,-4 4-471-15,0-5 228 0,-4 1 150 0</inkml:trace>
  <inkml:trace contextRef="#ctx0" brushRef="#br0" timeOffset="96026.1286">9787 15956 152 0,'-8'-6'258'0,"1"3"-13"0,1 0-16 16,6 3-22-16,-6-1-22 0,6 1-12 0,0 0-1 15,0 0-9-15,-7 15-13 0,11-4-8 16,5 1-8-16,4 5-6 0,7 3-3 16,6 8-13-16,10-1-6 0,17 11-17 15,2-1-7-15,0-1-6 0,4 1-10 0,2 1-1 16,-1-2-7-16,1 0-10 0,2 2-3 15,-3-3-2-15,-1-5-2 0,-14 1-11 16,-7-10 0-16,-4 4 0 0,-7-3-5 0,-3-1 4 16,-8 4 6-16,-4 0 0 0,-8 1 2 15,-4 3-3-15,-12 5 5 0,-2-1 1 16,-9 4 0-16,-17 15-5 0,-3-2-1 0,-5-3-5 16,-8-3 0-16,-1-2-4 0,-4 2 2 15,-3-6 6-15,-1 2-6 0,-1-6-2 16,5 0-9-16,14-7-8 0,7 0-24 0,8-10-28 15,2 3-42-15,3-7-54 0,3 0-49 16,8 0-35-16,6 0-44 0,0-5-759 16,6 0 349-16,2-7 231 0</inkml:trace>
  <inkml:trace contextRef="#ctx0" brushRef="#br0" timeOffset="96652.5279">10860 17943 207 0,'-9'15'218'0,"5"-6"2"0,-2 3-2 16,2-4-13-16,0-3-10 0,2 3-16 16,0-2-14-16,-3 0-12 0,5-5-7 15,0-1-6-15,0 0-9 0,0 0-11 16,0 0-4-16,0-19-5 0,3 4-12 0,1-6-3 15,0-4-3-15,0-4-5 0,0-13-13 16,6-5-3-16,0-8-8 0,4-19-2 16,5-4-17-16,2-6 2 0,2-4-4 0,11-15-9 15,3 3 1-15,3 6-6 0,4 6 0 16,7 5-7-16,-9 16 0 0,5 6-6 16,1 6-4-16,-1 5 4 0,1 8-8 0,-11 10 4 15,-5 8-4-15,-8 5-4 0,-4 5 7 16,-3-2-13-16,-3 7 8 0,0 2 0 15,-4 4-6-15,-4 3 5 0,-6 0-1 0,6 10-2 16,-8-1 3-16,-2 5 2 0,-4 1-4 16,0-2 1-16,-6 5 2 0,2 1-2 15,-3 0 2-15,1-4-2 0,0 4-3 16,0-6 3-16,4 2-6 0,-2-1 0 0,4-4 4 16,0 1-2-16,4 2 2 0,1-3 1 15,3 1 0-15,3 2 0 0,5 0-1 0,4 3 3 16,4-1-3-16,2 3-2 0,2-4-3 15,5 6 0-15,1-3 7 0,-2 2-5 16,0 2 5-16,-1-2-2 0,1 2 3 16,-4-1-3-16,-2-1 1 0,-6-1 2 0,-1 1 9 15,-5 0 8-15,-1-4-2 0,-8 6 12 16,-3-6-11-16,-5 4-1 0,-3 1-1 0,-6-5-1 16,-5-1 2-16,-2 0-3 0,-5 0 2 15,5-3-2-15,-1-7 2 0,3 2-1 16,-1 0-8-16,7-6-16 0,0 0-21 15,4 0-27-15,3-6-37 0,-1-1-43 0,8-2-46 16,7 1-50-16,5-5-43 0,2 1-733 16,8-2 342-16,-1 0 226 0</inkml:trace>
  <inkml:trace contextRef="#ctx0" brushRef="#br0" timeOffset="97397.1944">13192 16798 150 0,'0'0'246'0,"-2"-8"-14"0,2 8-17 0,6-7-13 16,2 5-6-16,4-4-8 0,7 3-8 16,5-1-19-16,7-2-6 0,1 4-13 0,6-4-8 15,0 3-14-15,2 0-7 0,1-2-12 16,-7 3-13-16,-1-2-8 0,-1 2-6 16,-4 0-9-16,-5 2-5 0,-2-4-7 0,-2 2-6 15,-3 2-3-15,0 0-10 0,-2 0-14 16,-1 0-23-16,-2 0-32 0,-3 0-34 15,-1 0-43-15,-3 6-42 0,0-4-28 16,-4 4-32-16,0 1-579 0,0-7 270 0,-6 14 177 16</inkml:trace>
  <inkml:trace contextRef="#ctx0" brushRef="#br0" timeOffset="97657.0884">13136 17112 182 0,'-3'6'220'0,"3"-6"0"0,7 4-1 0,1 0-7 16,5 1-12-16,6-3-12 0,0-2-14 15,6 2-12-15,3 2-8 0,3-4-10 0,1-4-9 16,0 4-14-16,-3-2-9 0,5 2-5 16,-2-2-15-16,-2-3-11 0,-3 1-8 15,1 2-4-15,-7 0-13 0,-1-2-2 16,-2 2-18-16,0 2-20 0,-6-3-23 0,1 0-30 15,-1 2-30-15,-1 1-29 0,-2 0-38 16,-1 0-32-16,-8 0-31 0,12 0-33 16,-12 0-482-16,0 0 242 0,4 1 160 15</inkml:trace>
  <inkml:trace contextRef="#ctx0" brushRef="#br0" timeOffset="97955.3642">12879 17562 62 0,'2'5'235'0,"7"1"4"0,4-6-5 15,6 6-7-15,4-4-15 0,8-2-18 16,10 6-13-16,5-5-14 0,3 5-11 0,9-4-8 16,-2 2-7-16,-7-2-9 0,0-2-6 15,-5 4-7-15,-2-2-5 0,-5-2 0 16,-5 1-11-16,-3 3-7 0,-4-4-10 15,-4 2 1-15,1-2-11 0,-2 0-1 0,0 2 1 16,-3-2-17-16,-2 0 1 0,-2 4-13 16,-1-4-2-16,-2 0-19 0,2 0-24 0,-2 0-27 15,0 0-34-15,-10 0-47 0,11 0-48 16,-11 0-44-16,13 0-37 0,-13 0-50 16,10-4-592-16,-5 2 299 0,-3-5 196 15</inkml:trace>
  <inkml:trace contextRef="#ctx0" brushRef="#br0" timeOffset="98851.5634">15976 16231 41 0,'0'0'65'0,"0"0"-2"0,0 0-1 0,0 0-1 16,2-5-2-16,-2 5-6 0,0 0 0 0,0 0-1 16,0 0-7-16,0 0-5 0,0 0-2 15,0 0-3-15,0 0-1 0,0 0-4 16,0 0 1-16,0 0-8 0,0 0-2 15,0 0 4-15,0 0-4 0,0 0-3 0,0 0-1 16,0 0 6-16,0 0-6 0,0 0 5 16,0 0-6-16,0 0-1 0,0 0 0 15,0 0-1-15,0 0-5 0,0 0 6 0,0 0-7 16,0 0 0-16,0 0-16 0,0 0-5 16,0 0-11-16,0 0-17 0,0 0-15 15,0 0-17-15,0 0-211 0,0 0 97 16,0 0 63-16</inkml:trace>
  <inkml:trace contextRef="#ctx0" brushRef="#br0" timeOffset="105402.3559">15214 15848 107 0,'-23'19'144'0,"4"-2"-4"16,-4 7 1-16,-17 24 1 0,-5 7 7 16,-3 2-6-16,-10 20-4 0,5 4 2 15,2 4 0-15,5 2-1 0,10-11-9 0,6 4-7 16,7 3-10-16,3-3-12 0,8-1-7 16,6-2-5-16,8-17-9 0,4-5-9 15,9 13-8-15,4-4-6 0,11-1-7 16,-1-9-3-16,1-7-7 0,-4-13-10 0,5 2-18 15,-1-3-32-15,2-7-41 0,-7-3-45 16,3-8-43-16,-2 2-45 0,-2-6-527 16,0-6 245-16,-3 0 161 0</inkml:trace>
  <inkml:trace contextRef="#ctx0" brushRef="#br0" timeOffset="105873.2292">15491 16956 25 0,'0'0'193'0,"-6"-2"-14"16,6 2-11-16,-6-7-2 0,6 7 1 15,-2-4 3-15,-3 0-15 0,3-2-15 0,-2-5-17 16,0 1-8-16,-2-3-14 15,1-2-11-15,-2-4-7 0,3-1-10 0,0 2-3 16,0-3-7-16,2 3-5 0,-2-2-2 16,4 0-7-16,0-1-5 0,2 6-2 0,2-4-7 15,2 6-2-15,3 6-4 0,2-5-1 16,1 10 0-16,5-1-1 0,0 6-2 16,4 5 3-16,1 4-4 0,5 2 1 15,-1 7-1-15,-2 0-5 0,8 6 1 0,0-1-2 16,0-3-3-16,-5 2 0 0,-1-5-3 15,-3-2 0-15,3 0 1 0,-8-4 1 16,4-2 5-16,-3-4 7 0,0-7 8 0,0 2 11 16,-1-7 0-16,0 0-1 0,3-6 5 15,-2-3-5-15,0 0-4 0,1-8-9 16,0-7-2-16,0 2-5 0,-4-2-2 0,1-4 0 16,1 1-6-16,-4-2-7 0,1 5-12 15,-2-1-25-15,-3 4-30 0,1 3-42 16,-5 2-50-16,5 5-48 0,-3 2-43 15,3-2-608-15,1 6 289 0,2 2 190 0</inkml:trace>
  <inkml:trace contextRef="#ctx0" brushRef="#br0" timeOffset="106838.0327">17602 16550 62 0,'0'0'191'0,"0"0"-20"0,0 0-14 15,0 0-11-15,-27 13-11 0,9 3-3 16,-3 7-6-16,-9 5-2 0,-2 7-11 0,-10 12-8 16,-2 3-9-16,-3 3-2 0,-2-1-7 15,-3-1-3-15,-3-5-5 0,2 1 1 16,0-4 1-16,2-5 5 0,9-10 3 15,1-5 5-15,5 0 0 0,5-8 4 0,-1-2 2 16,6 1 2-16,1-7-1 0,2-1-14 16,2-4-5-16,1-4-11 0,4-4-4 15,3-1-7-15,3-7-10 0,1 1-5 16,7-1-7-16,2 1-1 0,2-2-8 0,4 2 5 16,3-1-10-16,4 1-1 0,-1 6-4 15,6-1-1-15,-4 4-4 0,1 4 1 0,2 6-2 16,0 0 4-16,2 7-4 0,0 0-3 15,-1 2 1-15,4 6 9 0,-1 2-11 16,1 2-1-16,-2 2 0 0,2-5 6 16,-3 6-4-16,0-6-2 0,-4 3-3 0,1 1 1 15,0-9-15-15,-4 2-12 0,0 1-25 16,-1-5-29-16,-2-4-26 0,1 3-38 16,1-6-48-16,1 1-40 0,2-1-755 0,2-5 334 15,2-3 220-15</inkml:trace>
  <inkml:trace contextRef="#ctx0" brushRef="#br0" timeOffset="107422.5027">18197 16524 93 0,'-2'-4'192'16,"2"-2"-13"-16,0 6-9 0,0 0 15 16,0 0 0-16,0 0 3 0,10 29-1 0,-2-4-8 15,1-3-2-15,1 12-9 0,1 1-1 16,4 12-1-16,9 16-14 0,-4 4-9 16,4-4-9-16,-1 2-3 0,-2 1-18 15,4-4-6-15,-1 0-8 0,-3-14-4 0,-2-5-16 16,-2-2-7-16,-1-1-2 0,0-12-4 15,-2 1-8-15,-3-8 2 0,-3-1 6 16,1-1 22-16,0-3 2 0,-3-5 9 0,2-5-3 16,0-6-14-16,6-3-7 0,-2-8-10 15,1-2-6-15,2-7-9 0,4-7-6 16,-1-13-7-16,10-17-6 0,0-6-4 0,-1-4-5 16,1-7-5-16,-3 3 0 0,3 5-5 15,-3 1-7-15,0 3 2 0,-3 18-4 16,-8 5-3-16,-1 11-3 0,-2 1-13 15,0 7-15-15,-3-3-24 0,0 7-30 0,-2 0-29 16,0 3-32-16,2 4-38 0,-4-3-16 16,4 6-36-16,-2 5-40 0,3-3-40 0,-9 4-686 15,13 5 341-15,-9-1 225 0</inkml:trace>
  <inkml:trace contextRef="#ctx0" brushRef="#br0" timeOffset="108832.1291">19813 17827 10 0,'0'3'107'0,"0"7"-4"0,0-7 2 16,0 3 3-16,0 0-13 0,0 1 2 15,0 1 1-15,-2 1-2 0,2 1 0 16,-2-1-4-16,0 2 1 0,2-2-8 0,-2 3 1 15,0-3 2-15,0-1-4 0,0 3 4 16,0-2-6-16,0 3-1 0,0-4-5 16,-2-1 0-16,1 1-4 0,1-2-2 15,2 1-2-15,-2-1-3 0,2 2-4 0,0-8 3 16,-3 7-3-16,1-1-1 0,2-6 1 16,-2 6 0-16,0 0-4 0,2-6 1 15,-2 2-1-15,2-2-1 0,0 6-1 16,0-6-2-16,0 0 3 0,-4 6 11 0,4-6-6 15,0 0 1-15,0 0 8 0,0 0-8 16,0 0 0-16,0 0-4 0,0 0-10 16,0 0-6-16,6-19 1 0,-6 12-5 0,2-8-6 15,0-4-5-15,0-8-6 0,1-2 0 16,-3-5-8-16,4-5 2 0,-1-11-1 16,1-7-5-16,4-20-7 0,0-5-1 0,7-4-2 15,-2 1-1-15,8 3-2 0,0 1 2 16,0 2 0-16,5 6-3 0,3 8 3 15,-3 1-2-15,6 9-1 0,-5 13 1 16,-1 8-4-16,1-2 4 0,-2 9-2 0,-1 6 0 16,-1 0 1-16,-4 6-1 0,0 1-4 15,-5 3-4-15,2 3-4 0,-4 6-1 16,-1 2 2-16,-3 0 1 0,-1 5-1 0,-3 4 3 16,-2 0-2-16,-2 7 3 0,-2 1-5 15,-4 0 1-15,-1 7-4 0,-1-6 5 16,-1 6 1-16,1-2 3 0,-2-3-1 15,-2 1 4-15,2-2-3 0,0-1 4 0,4-2 1 16,-3 0 1-16,2-2 1 0,1 1 3 16,2-1-2-16,2 0 2 15,2 0-2-15,2 3 1 0,6-1 2 0,1 3-2 0,2-1 5 16,3 0-5-16,3 0 5 0,4 6-2 16,0-2 0-16,1 0 2 0,-4-6 0 15,2 5-3-15,-4-1 4 0,0-2-5 0,-2-3 5 16,-1-1 1-16,-3-1 3 0,-1 1 4 15,-4 1-1-15,-1-5 1 0,-4 4-3 16,-4-1-1-16,-6-3 5 0,0 3-6 16,-7-4 1-16,-4 1-2 0,-6-2-2 0,-3-1-1 15,-2 1-2-15,1-2-17 0,-3-5-35 16,2 0-42-16,2 0-55 0,3-5-46 0,3 4-45 16,1-6-646-16,4-1 301 0,0-5 199 15</inkml:trace>
  <inkml:trace contextRef="#ctx0" brushRef="#br0" timeOffset="109103.5226">20770 16556 90 0,'43'7'245'15,"-3"9"-9"-15,0 3 0 0,15 20-10 16,4 3-13-16,-6 12-10 0,1 3-12 0,-6 9-17 15,-5 4-8-15,-7-2-13 0,-9 3-17 16,-10-5-8-16,-13-10-9 0,-4-7-13 16,-9-1 0-16,-5-1-16 0,-19 10 2 15,-7-3-7-15,-10-10 0 0,-5-3-18 16,-2-6-5-16,8-9-11 0,7-1-15 0,0-9-38 16,7-3-45-16,3 0-51 0,3-6-55 15,4-1-54-15,2-4-64 0,1-2-586 16,2 0 292-16,2 0 192 0</inkml:trace>
  <inkml:trace contextRef="#ctx0" brushRef="#br0" timeOffset="110663.8147">15222 11853 137 0,'2'-6'156'0,"-2"6"-23"0,0 0-10 16,-8 15-5-16,0-2-7 0,-3 8-6 0,-6 5-5 16,-4 5-2-16,-5 6-8 0,0-3-2 15,-7 0-5-15,-13 10 1 0,-3-5-6 16,-5 3 6-16,-4-9 4 0,1 0 5 16,6-12 9-16,3-4-3 0,1-2 13 0,-1-3 2 15,0-7-3-15,6-3-1 0,-3-4-4 16,6-3-1-16,3-5-7 0,2-3-5 0,4-5-10 15,7-2-7-15,11-1-6 0,2-3-8 16,8 3-6-16,8-4-8 0,6 3-6 16,2 1-6-16,10 2-1 0,1 4-4 15,7 3-1-15,-3 7-3 0,1 3-6 16,0 4 2-16,4 8-6 0,-3 1 2 16,-1 6-3-16,-2 5 1 0,-1 8-3 0,-4 2-1 15,-2 2 2-15,-3 4 0 0,-4 4-7 16,-6-5 3-16,1 5-4 0,-3-4-13 0,-1-2-14 15,-1 0-14-15,-2-4-20 0,0-1-24 16,-2-4-27-16,0-5-35 0,2 1-50 0,2-2-40 16,-1-4-43-16,3-2-571 15,-2-2 287-15,6-1 189 0</inkml:trace>
  <inkml:trace contextRef="#ctx0" brushRef="#br0" timeOffset="110891.2017">15612 12356 171 0,'22'-9'208'0,"-2"2"-17"0,2 1-11 0,1 5-10 16,5-4-10-16,-1 4-14 0,5 1-15 16,2-2-10-16,2 2-13 0,1 2-10 0,5-2-7 15,-1 4-14-15,-5-2-7 0,-2-1-10 16,-2 2-22-16,-5-1-28 0,-3-2-32 15,-2 1-49-15,0 3-31 0,-5-1-31 16,-7 2-446-16,-1-1 197 0,-7 2 130 0</inkml:trace>
  <inkml:trace contextRef="#ctx0" brushRef="#br0" timeOffset="111088.6698">15604 12687 192 0,'-4'4'214'0,"6"2"6"0,-2-6-3 0,16 6-12 15,2-5-16-15,4 3-16 0,6-2-16 16,6-2-13-16,2 2-16 0,0 0-17 16,6-2-5-16,1 0-11 0,1-2-11 15,0 2-8-15,-1-4-11 0,-1 2-13 0,-8 0-21 16,-3-2-35-16,-1-2-48 0,-2 1-41 16,-3-3-51-16,-1-1-55 0,-4 1-470 0,2-5 227 15,-7-1 150-15</inkml:trace>
  <inkml:trace contextRef="#ctx0" brushRef="#br0" timeOffset="111430.7703">16171 11873 136 0,'-6'-5'237'0,"-3"1"-21"0,4 0-22 16,1 2-22-16,4 2 3 0,0 0-4 0,-4 15-8 15,4-3-8-15,6 4-11 0,8 5-11 16,0 7-10-16,9 6-10 0,5 0-9 16,4 1-12-16,12 12-8 0,3 0-10 15,-1 2-4-15,1-4-7 0,-5 3-7 0,-1 0-5 16,-9-8-4-16,-8-5-2 0,-2 4-2 16,-3-1-1-16,-9-2-1 0,-4 0 0 15,-6-3-1-15,-6 1 1 0,-10 6 1 16,-8-2-7-16,-16 6-3 0,-11-3 3 0,-6-2-4 15,-6-3-9-15,-7-5 0 0,-3-1-3 16,4-1 1-16,1-4-7 0,13-4-23 0,11-7-29 16,7-2-40-16,3 0-55 0,10-3-65 15,-2-1-81-15,9-3-603 0,0-3 300 16,4 0 198-16</inkml:trace>
  <inkml:trace contextRef="#ctx0" brushRef="#br0" timeOffset="111988.9247">16753 13391 220 0,'0'0'217'0,"0"0"-7"0,2-26-9 0,2 11-9 16,4-6-11-16,1-2-4 0,4-9-6 15,2-6-11-15,1-8-9 0,8-19-9 16,2-3-13-16,3-6-14 0,-1-5-12 0,4-3-10 16,1 4-10-16,7-13-10 0,-6 15-7 15,2-1-10-15,3 9-4 16,-3 2-7-16,1 4-5 0,-3 9 1 0,-4 13-9 16,-7 7-4-16,-4 8-4 0,2 0 0 0,-3 9-6 15,-4 1 0-15,1 5-3 0,0 2-4 16,-3 7 1-16,-3 2 0 0,-1 5-4 0,-2 6 4 15,-1 0-2-15,-5 6-1 0,-5 1-1 16,1 6 1-16,-4-2-1 0,0 1-2 16,-1 1 1-16,-1 0-1 0,-1 0-1 15,0-3 2-15,3 0-2 0,-2-1-1 0,2-2 0 16,2-2-1-16,2 0 1 0,2-2-2 16,2 2 0-16,2 0 2 0,4 1 0 0,4 2-3 15,2 0 3-15,0 1-1 0,3-1-3 16,2-1 3-16,-2 3-1 0,0-4-4 15,2 1 4-15,-5 1 0 0,2-4-1 16,-4-2 0-16,-2 2 0 0,-1-5-3 0,1 0 3 16,-6 1 1-16,-4-2 0 0,-2 2-2 15,-7 0 2-15,-1-2 0 0,-8-2-1 16,-2-1 1-16,-6 0-1 0,0 1-1 0,-1-1 0 16,1-3-1-16,1 1-14 0,3-4-30 15,4 1-47-15,2 0-49 0,4-2-56 0,3 0-64 16,4 0-595-16,5-4 291 15,2 4 192-15</inkml:trace>
  <inkml:trace contextRef="#ctx0" brushRef="#br0" timeOffset="112252.1627">18504 12447 52 0,'8'-6'221'0,"2"1"-17"16,5-1-17-16,2 2-18 0,2 0-11 15,7 0-12-15,3 1-14 0,3 0-10 16,4 3-15-16,0 0-10 0,5 3-11 0,-6-3-8 16,-1 0-8-16,0 1-9 0,-4 1-11 15,-1 1-28-15,-7-2-32 0,-2 1-34 0,0 2-27 16,-6 0-25-16,-5 0-34 0,-5 1-418 15,-8 1 186-15,-3 0 123 0</inkml:trace>
  <inkml:trace contextRef="#ctx0" brushRef="#br0" timeOffset="112494.1666">18383 12723 64 0,'-6'2'205'0,"-1"0"-4"0,7-2-6 16,-9 4-7-16,9-4-6 0,-4 2-4 15,4-2-4-15,0 0-9 0,26-5-12 0,-12 5-13 16,6-1-7-16,1-1-12 0,2-2-12 16,2 2-8-16,5-2-5 0,0 1-9 15,1-3-9-15,7 3-8 0,1-3-7 16,-1 0-7-16,0 0-4 0,-2 0-7 0,-5 0-6 16,1 1-10-16,-4-1-20 0,-7 4-28 15,1-1-31-15,-4 1-40 0,-1 0-45 0,-4 0-48 16,-2 0-55-16,-7 2-517 0,-4 0 257 15,0 0 169-15</inkml:trace>
  <inkml:trace contextRef="#ctx0" brushRef="#br0" timeOffset="112744.133">18195 13057 23 0,'0'5'234'0,"6"-1"-5"0,2 0-14 15,11 2-11-15,5-3-14 0,6 1-12 0,1 2-11 16,9-2-6-16,4 0-9 0,3-3-11 16,-1 4-7-16,5-4-12 0,-1 1-5 15,-2-2-10-15,-1 2-11 0,-5 0-8 0,-9-2-4 16,-1 2-11-16,-2 0-10 0,-7-2-4 16,-1 0-6-16,-4 2-10 0,0-2-16 15,-4 0-27-15,-1 0-39 0,-5 0-55 16,-1 2-70-16,-7-2-84 0,0 0-574 0,0 0 280 15,0 0 184-15</inkml:trace>
  <inkml:trace contextRef="#ctx0" brushRef="#br0" timeOffset="113512.7588">20516 12005 29 0,'0'0'138'0,"0"0"9"0,-18 13 8 16,-2 5 2-16,-11 10-2 0,-25 20 0 16,-13 17-5-16,-6 7 0 0,-5 12-10 15,4 1-7-15,4 5-2 0,6-4-7 0,9-1-9 16,17-12-8-16,8-3-3 0,7 1-8 16,10-12-4-16,10-9-9 0,8-5-7 15,4 3-7-15,5-3-7 0,4 1-5 0,8-5-12 16,-3-2-20-16,5-5-34 0,2-3-44 15,-4-7-55-15,0-1-82 0,-3-1-604 16,-4-11 270-16,0 0 178 0</inkml:trace>
  <inkml:trace contextRef="#ctx0" brushRef="#br0" timeOffset="114304.1172">20847 12855 101 0,'0'0'126'0,"0"0"-6"0,0 0 0 0,0 0-1 15,6 2 5-15,-6-2 0 0,0 0 5 16,0 0 6-16,0 0 3 0,0 0-4 0,4-8-13 15,-4 0-10-15,-2-1-6 0,4-2-10 16,-2-7-5-16,0-1-3 0,0-1-7 16,4-5-1-16,1-2-8 0,-1 0-5 15,4 0-2-15,-2 3-4 0,5-1-6 0,4-1-5 16,5 1-4-16,0 6-5 0,4-1-4 16,-1 7-5-16,1 5-3 0,0 1-1 15,4 5-3-15,-5 2-1 0,5 8-5 0,0 1 3 16,1 6-7-16,1 3 2 0,2 7 1 15,-1 1-4-15,-1 2-1 0,-2-1 1 16,-4-2-6-16,0-2 5 0,1-1-3 0,-1 2-3 16,-4-5 3-16,0-2-3 0,-3-2 6 15,-1-3 13-15,-2 0 11 0,-2-5 17 16,0-1-3-16,4-6-5 0,0-3-4 16,1-3-1-16,3-3-5 0,0-4 1 0,2-6-4 15,1-5-4-15,1-1-3 0,0-5-2 16,2-4-5-16,0 0 0 0,-1-2-2 15,-1 1-6-15,-2 1-7 0,-2 6-9 16,-3 1-13-16,-3 6-23 0,-3 2-39 0,2 0-32 16,-5 5-35-16,0 4-31 0,2 1-22 15,-6 3-30-15,0 5-604 0,-4 1 284 0,0 0 187 16</inkml:trace>
  <inkml:trace contextRef="#ctx0" brushRef="#br0" timeOffset="114928.0104">21875 13437 166 0,'-4'16'190'15,"0"-5"-4"-15,2-1 0 0,0 1 1 0,0-1-2 16,0-3-5-16,0 3-9 0,-3-3-4 15,2 1-6-15,1-1 0 0,0-2-4 0,0 0-4 16,2-5 4-16,-2 8 2 0,2-5-17 16,0-3 2-16,0 0-18 0,0 0-17 15,0 0-5-15,13-15-16 0,-2 2-8 16,1-4-11-16,5-6-3 0,3-6 0 0,2-5-14 16,12-19-10-16,0-2-6 0,5-4-3 15,-1-2 5-15,1-2-8 0,2 3-2 16,1 2-6-16,-2 1-2 0,-2 5 1 0,-5 12-3 15,-3 6-3-15,-4 4-1 0,0 5-4 16,-3 1-4-16,1 5 0 0,-8 3-1 16,2 1-2-16,-4 1-14 15,-1 3-8-15,-3 3-9 0,-1 2-1 0,-2 4-2 0,-1 2-1 16,-6 0 1-16,4 10 1 0,-6-1 5 16,-2 1-1-16,-3 3 4 0,-1 1 3 0,-1 1 4 15,1-2-4-15,-3 2 4 0,3-1 0 16,2 0 3-16,-3 0-1 0,2-1 2 15,1 1 0-15,2-1-1 0,0-1 1 16,4 1 0-16,0-2 0 0,4 4 4 0,2 1-2 16,7 1 2-16,-2-3 2 0,3 6-3 15,1-3 3-15,0 1 7 0,-2 1-7 0,-1-4 1 16,4 2 1-16,-6-2 0 0,0-1-2 16,-1-3-3-16,-3 0 1 0,1-3-4 0,-1 4 3 15,-2-5-1-15,-2 1 4 16,-4-1 1-16,-6 0 2 0,-3-1-1 0,-4 0 2 15,-3-1 0-15,-4-3-2 0,-1 1-1 16,-3-1 2-16,3-2-4 0,-2 0-11 0,3-2-32 16,1 2-42-16,2-3-57 0,4 3-51 15,3-1-54-15,2-3-635 0,2 1 302 16,6-3 199-16</inkml:trace>
  <inkml:trace contextRef="#ctx0" brushRef="#br0" timeOffset="115176.0449">23484 13006 136 0,'29'-6'266'0,"-1"0"-13"0,-1 2-16 16,-1 0-18-16,4 2-15 0,1 2-15 0,3-1-14 15,2 1-15-15,9 1-16 16,-3 1-11-16,3 1-14 0,1-1-13 0,-1 1-7 15,-5 0-11-15,0 2-12 0,-7-1-10 16,-1-2-17-16,-2-1-30 0,-9 1-27 0,1 1-35 16,-4-2-40-16,0 0-48 0,-6 1-56 15,-3 2-591-15,-7-2 265 0,-2-2 174 16</inkml:trace>
  <inkml:trace contextRef="#ctx0" brushRef="#br0" timeOffset="115406.5549">23382 13293 226 0,'0'0'222'15,"22"7"-18"-15,3-1-12 0,5 0-19 0,10 0-11 16,2-1-7-16,5 1-5 0,8-1-6 16,-1 0-10-16,4 0-12 0,-1-2-14 15,-2 2-8-15,-9-4-11 0,1 1-8 16,-5 1-11-16,-5-2-10 0,-5-1-13 0,-6 2-22 15,0-4-42-15,-3 2-38 0,-1-4-47 16,-4 2-33-16,0-4-28 0,-4 2-27 16,-3-2-423-16,-5-2 208 0,1-2 138 0</inkml:trace>
  <inkml:trace contextRef="#ctx0" brushRef="#br0" timeOffset="115775.8415">23857 12328 16 0,'-2'-6'197'0,"0"3"-15"0,2 3-3 16,4-4 2-16,-4 4-4 0,0 0-1 0,18 12-6 16,-7 0-11-16,2-1-9 0,4 5-7 15,0 7-15-15,4 0-9 0,3 8-9 16,2 4-4-16,4 1-4 0,13 14-15 15,1 0-7-15,3 0-7 0,-1-2-10 0,3 1-3 16,-3 1-5-16,3-3-2 0,-3-1-5 16,-1 0-3-16,-11-10-2 0,-6-4 1 15,-7-5 0-15,-5 0-7 0,2 1 2 16,-10-3 0-16,-4 0 0 0,-6-4-8 0,-4 5-3 16,-9 1-3-16,-6 0 1 0,-6 4-4 15,-9-5 0-15,-17 9 0 0,1-9-4 0,-9 2-4 16,6-6 3-16,7-4-7 0,-4 0 1 15,4-1-9-15,-3-2-45 0,2-4-52 16,9 1-64-16,2-3-70 0,0 1-746 16,9-5 332-16,1 0 218 0</inkml:trace>
  <inkml:trace contextRef="#ctx0" brushRef="#br0" timeOffset="116483.3339">25113 13091 111 0,'-2'-4'176'0,"2"4"-11"16,-4-8-4-16,2 2-8 0,0-1-5 16,-2-1-11-16,2-1-4 0,0 0-1 0,0-7-11 15,0 0-7-15,2-2-5 0,0-1-7 16,0-2-6-16,2-4-8 0,2 0-9 15,0 1-7-15,2 1-4 0,-2 0-7 16,5 4-8-16,-2-2-3 0,-1 6-5 0,2 1-6 16,3 5-3-16,1 3-7 0,-1 4-2 15,4 2-3-15,-1 6 0 0,4 0-4 16,1 7-2-16,0 1 0 0,0 3 0 0,-1 4-3 16,6 1-5-16,-3 1 1 0,1 0-3 15,0 0 3-15,0-1-1 0,-1-3-2 16,-2-1 0-16,0-3 0 0,-2 1-2 0,2-7 0 15,-4-2 0-15,4-3 0 0,0-4-3 16,-2-4 0-16,4-5 1 0,-1-3-2 16,0-4-1-16,2-7 1 0,-1-4-1 0,3-7-2 15,-4-2-2-15,4-1 3 0,-3-1-1 16,0 2-4-16,-4 5 1 0,-1 1-13 16,0 3-21-16,-4 4-23 0,1 5-32 15,-1 0-42-15,4 5-33 0,-6 4-26 0,2 3-499 16,2 3 236-16,0 3 155 0</inkml:trace>
  <inkml:trace contextRef="#ctx0" brushRef="#br0" timeOffset="116908.0886">26574 12934 150 0,'-8'10'151'0,"-3"-1"-10"16,-1 7-15-16,-6 1-9 15,0 6-11-15,-4 0-9 0,-3 2-11 0,-5 3-4 0,-2 1-11 16,-1-3-6-16,-3 0-8 0,-4-2-3 16,1 0-5-16,-1-6-8 0,4-5-3 15,-2 0-3-15,5-3-7 0,-4-4 2 0,7-1 0 16,4-2 5-16,2-3 8 0,3-3 1 15,1 0-1-15,6-3-2 0,4-2-4 16,2 1-3-16,6-1-7 0,4 1 0 0,6 1-4 16,4-1-4-16,0 1 1 0,8 1 1 15,-1 4-7-15,1 1-3 0,4 0 3 16,2 6 1-16,1 0 1 0,-1 3-1 16,3 2-1-16,1 3-2 0,-2 3 5 0,-2 0-3 15,2 4 2-15,0-3-1 0,-3 6-4 16,1-4 3-16,-3 4-2 0,0-2-3 15,0-1-3-15,-5-4-15 0,-2-2-24 16,-1 1-28-16,-2-5-31 0,2 1-27 0,-5-3-25 16,-2-3-446-16,-1-3 200 0,2 0 133 15</inkml:trace>
  <inkml:trace contextRef="#ctx0" brushRef="#br0" timeOffset="117137.9247">27004 12559 107 0,'14'16'150'0,"6"9"-4"0,-4 5-9 0,4 12-10 16,-3 4-2-16,4 20-7 0,-6 3-3 16,-9-8-11-16,-4-6-4 0,-4 3-9 15,-4-6-8-15,-12 19-11 0,-4-7-7 16,-8-8-4-16,-4-5-6 0,-8-6-27 0,4-9-40 15,-13 2-46-15,2-12-53 0,4-5-401 16,1-2 175-16,-9-6 114 0</inkml:trace>
  <inkml:trace contextRef="#ctx0" brushRef="#br0" timeOffset="135160.3051">4066 1853 93 0,'-2'-7'145'0,"-3"1"-8"0,1 0-14 16,0 0-10-16,-3 3-6 0,1 1-17 16,-4 2-2-16,10 0-8 0,-22 7-13 0,6 5 3 15,-4 3 5-15,-3 8 0 0,-5 10-3 16,-3 3 3-16,-9 15 1 0,0 4-4 0,-3 6-4 16,5 0-1-16,0 2-8 0,6 1-3 15,5 3-4-15,3 0-8 0,8 2 1 16,9-5-2-16,5-3-2 0,11 21-1 15,3 4 1-15,10-3-4 0,0 5-4 0,10 14 1 16,3-5-7-16,0 2-1 0,-3-2-3 16,-4-15 2-16,-4 2 0 0,-2 1-4 15,-5 5-2-15,-5-2-3 0,-5-1 3 0,-5 2-6 16,-8-3 2-16,-9 2 0 0,-4-4-3 16,-9-2 2-16,-14 14-2 0,-7-10 0 15,-8-1 0-15,-5-10-3 0,-5-4 3 0,-1-4-3 16,11-14 0-16,-2-1 9 0,-3-1 3 15,1-6 6-15,-3 4-2 0,3-6-16 16,2-1-3-16,3-4 0 0,12-7 0 0,9-9-1 16,7-1-2-16,0-2-3 0,7 1-3 15,5-4-1-15,0 2-1 0,6 3 2 16,4 0 0-16,4 4 2 0,4 0-2 0,2 6 4 16,8 2-3-16,6 9-1 0,9 16 5 15,3 6 0-15,2 1 4 0,1 6 3 16,3 4 4-16,8 19 5 0,-3 4 3 15,-1 2 8-15,0 8 3 0,-6 7-3 0,-2 5 0 16,-5 1-3-16,-1 3-3 0,-3 2-3 16,-3 5-1-16,-4 3 2 0,-1 2-2 0,-2 3-4 15,-5 3-2-15,-1 0 0 0,-3 0-1 16,-2-3-2-16,-4-4 0 0,-5 2-1 16,-1 1 1-16,-5-1 5 0,-4-2 0 15,-1 2-1-15,-10 1 2 0,2-5 0 16,-3-4 4-16,-1-7-4 0,-2-8-2 0,1-7-2 15,-1-6-1-15,4-18 3 0,5-4-4 0,-1 0 0 16,4 1 0-16,-2-9-3 0,3 0-2 16,7-12 1-16,1-10-4 0,2 1-1 15,3-3 0-15,2-5-3 0,4 1 3 0,0-4 0 16,2 0-5-16,4-2 4 0,1 0-2 16,3-2 1-16,1-4-5 0,6 0 1 15,1 0-6-15,6-5-5 0,0-1-4 16,3-4-6-16,3-4-10 0,4-4-17 0,-1-5-15 15,5-2-12-15,-2-6-16 0,7-6-17 16,7-4-11-16,19-15-24 0,-4-6-21 0,-1-13-20 16,9-21-533-16,-5-7 246 0,0-7 162 15</inkml:trace>
  <inkml:trace contextRef="#ctx0" brushRef="#br0" timeOffset="144918.8829">22019 2696 1561 0,'-6'-10'-3'0,"0"-2"8"0,3 3-11 16,3-3 4-16,7-1-2 0,3 0 7 15,8-4 17-15,8-4 12 0,11-2 16 16,27-10 7-16,11 2 10 0,32-4 5 0,10 0 3 16,11 5-5-16,7 4-9 0,2 1 1 15,-1 3-5-15,-7 3-4 0,-27 4-6 16,-7 6-6-16,-8-3-4 0,-22 5-3 0,-12 1-6 15,-11 2-12-15,-7 2-18 0,-3 0-19 16,-10 2-17-16,-6 2-23 0,-6 2-38 16,-8 1-55-16,-6 1-40 0,-12 4-423 0,-10 1 211 15,-19 2 139-15</inkml:trace>
  <inkml:trace contextRef="#ctx0" brushRef="#br0" timeOffset="145162.3468">22588 2507 56 0,'-2'12'111'0,"0"1"13"0,4 0-4 16,3 5 0-16,3 2 1 0,1 3-3 16,6 5-6-16,-3 1-4 0,2 3-3 15,2 0 4-15,-4 4-8 0,5 3-5 16,0 1-4-16,-4-6-8 0,-1 4-6 16,-2-1-7-16,-2 1-6 0,0-2-6 0,-4 2-6 15,2 0-6-15,-4-1-3 0,1-5-3 16,-6 0-6-16,3 0-3 0,-4-1-4 15,2-1-8-15,0-2-21 0,-4 0-18 0,2-3-27 16,-2-1-19-16,2-3-32 0,-4-2-30 16,6-4-33-16,-4-2-396 0,2-1 189 0,0-6 124 15</inkml:trace>
  <inkml:trace contextRef="#ctx0" brushRef="#br0" timeOffset="145924.278">23139 3082 83 0,'19'6'94'0,"5"1"-6"0,1 5-7 0,-2 0 0 16,2 4-3-16,1 1-3 0,-3 4 2 0,-2 1-3 16,0 0 1-16,-3-2-9 0,-6-2 11 15,0 3 4-15,-1-3 2 0,-2-2 6 16,-3-3 9-16,0 2 6 0,1-5 4 15,-3 2 5-15,0-3 1 0,0-2-2 0,-2-1-13 16,3-1-8-16,-3-3-8 0,-2-2-8 16,0 0-10-16,17-13-6 0,-9 1-6 15,3 0-6-15,2 1-11 0,-1-4 2 16,1 3-3-16,2-1-4 0,-2 1-7 0,-1 3 2 16,-2 2-2-16,4-1-5 0,-6 4-1 15,2 0-2-15,1 2 2 0,0 4-6 0,-3 0 1 16,1 4-1-16,1 2 1 0,0-1-4 15,2 2-2-15,-2 3 0 0,0 0 0 16,1-4-1-16,2 3-2 0,-2-2-3 16,-1 1-3-16,5-2 0 0,-2-1 3 0,-1-2-2 15,3 0 1-15,0-2-1 0,-2-3 1 16,3-2-1-16,2 1 3 0,-2-5-2 16,2 0 1-16,-4 1-2 0,3-3 1 0,-2 1 0 15,0-2 0-15,-3 1-1 0,2 2 0 16,-4 4-1-16,-2-4 2 0,0 2-1 15,-1 0 0-15,1 1-2 0,-1 2-1 0,-7 1 0 16,13 8-3-16,-5-4 5 0,-2 3 0 16,5 0 3-16,-2 1-6 0,1 2-1 15,0-3 0-15,3 4-1 0,2-4 1 16,0 0-6-16,2 0 4 0,0-4-1 0,1-1 3 16,4-4-3-16,-1-1 6 0,3-5-1 15,-2-4-8-15,4-4-1 0,-1-5-3 16,1-4-9-16,0-6-2 0,-4-6-1 0,0-5 2 15,-3-2-2-15,2-21 5 0,-6 10 2 16,-5 6 1-16,-2 2-1 0,-3 9 7 16,0 1 7-16,-1 8 5 0,-2 3 1 0,0 3 1 15,0 2 0-15,0 7-1 0,-2 5 4 16,2 3-1-16,-2 6 0 0,0 0 3 16,2 25 4-16,-2-3 4 0,4 8 0 0,1 8 3 15,-1 1-3-15,4 11 1 0,1 2-3 16,-3 0 2-16,5-1-1 0,-1 0-2 15,3-3-5-15,-2 2 1 0,1-5-20 16,1-1-15-16,-2-7-28 0,-1-5-18 0,3-2-28 16,-5-7-27-16,2-4-26 0,0-6-30 15,0-7-426-15,-2-4 208 0,3-4 137 16</inkml:trace>
  <inkml:trace contextRef="#ctx0" brushRef="#br0" timeOffset="146278.0472">24984 2571 68 0,'0'0'147'16,"6"18"6"-16,-2-3 2 0,-4 4-5 15,2 10-10-15,0 1-7 0,0 9-14 0,0 6-2 16,0 6-9-16,0 5-9 0,0-2-12 16,0 1-7-16,0-3-4 0,0-8-9 0,-2-2-8 15,2-4-5-15,0-7-2 0,0-3-3 16,0-3 7-16,1-4 1 0,-1-2 0 15,0-7-4-15,2-4-7 0,1-3-7 16,3-5-4-16,-8 0-3 0,19-13-3 0,-7 1-2 16,4-1-7-16,-2-1 2 0,1 1-3 15,-4 0-2-15,1 3-7 0,1 1 3 16,-2-1-2-16,0 5-4 0,-1-1-2 16,-2 6-1-16,3 0 0 0,0 2-3 0,-1 3 3 15,3 3-1-15,-3 1-3 0,3 3-1 16,-2 0-8-16,1 1-15 0,-2-2-13 0,2 2-13 15,-2-1-17-15,-2-2-18 0,1 3-28 16,0-3-30-16,-3-6-29 0,-2 2-435 16,-2-1 207-16,-2-5 136 0</inkml:trace>
  <inkml:trace contextRef="#ctx0" brushRef="#br0" timeOffset="146434.6488">24616 2883 121 0,'0'-5'142'16,"7"0"-11"-16,5-1-11 0,8 0-14 0,6-3-10 16,15-1-20-16,10-4-23 0,23-2-41 15,13-2-39-15,-1-3-46 0,10 5-185 16,22-6 88-16,1 3 58 0</inkml:trace>
  <inkml:trace contextRef="#ctx0" brushRef="#br0" timeOffset="146806.1852">26775 2682 1810 0,'-12'-4'16'0,"1"0"-13"0,0 0-5 0,3 3 3 16,2-3-4-16,-2 2 15 0,3-2 8 16,5 4 0-16,-3-10 7 0,8 5-6 15,8-1 0-15,8-4-2 0,4 3 0 16,14-1-7-16,3-1 2 0,13-1-2 0,-2 3-2 15,1-3-7-15,0 3-20 0,-10 1-15 16,-1 0-19-16,-12 2-11 0,-1 1-16 16,-4-2 1-16,-8 3-5 0,-3-3 0 15,-6 1 7-15,-5 1 13 0,-4 3 4 0,-2-6 14 16,2 6 16-16,-11-5 6 0,11 5 3 16,-13-1 9-16,13 1 4 0,-12 9 11 0,4 3 0 15,0 5 7-15,2 4 9 0,0 4 0 16,0 9 5-16,0 2 1 0,4 3-1 0,-3 2-1 15,3 5-5-15,-2 6 0 0,1-2-3 16,-1 2 3-16,-2 0-11 0,2-3 3 16,0-8-10-16,-3 1-31 0,5-4-14 0,0-7-33 15,2-1-26-15,2-4-323 0,2-5 145 16,5-3 95-16</inkml:trace>
  <inkml:trace contextRef="#ctx0" brushRef="#br0" timeOffset="148224.078">27719 3182 151 0,'-8'-11'171'0,"0"3"-10"0,-5-1-8 15,-2 1-13-15,-2 6-12 0,-3-3-15 16,2 4-9-16,-1 2-11 0,-2 4-8 16,0 2-9-16,-1 2-8 0,1 4-7 0,2 1-6 15,2-1-8-15,0 0-8 0,6 1 0 16,1-1-7-16,2-1-6 0,2-1 3 0,1-1-4 15,3-1-5-15,2-3 0 0,0 1-6 16,5-1 1-16,-1 0 0 0,2-3-3 16,0 0 0-16,2-2-3 0,3-1 0 15,-2 2-2-15,-1-2-2 0,0 3 2 0,3-3-3 16,-5 1 0-16,5-1 2 0,-2 1-2 16,1 4-1-16,-2-2 0 0,6 2-1 15,0-1-2-15,1 2 2 0,0-4 2 16,2 4-2-16,3-1-2 0,2-3 5 0,-1-2-3 15,3 0 2-15,3-5 0 0,0 2 2 16,1-4-1-16,3-8 5 0,1 0 2 16,-2-3 3-16,0-2-2 0,1-4-1 0,-1-7 4 15,0-3 0-15,-3-2-4 0,7-16 0 16,-8 8 0-16,-3 2 0 0,-7 2 4 16,0 8 8-16,-4 1 16 0,-2 3 4 0,2 5 0 15,-4 4-1-15,-2 2-3 0,-2 4-8 16,1 5-3-16,-5 4-3 0,0 4-1 15,0 0 0-15,-5 33-5 0,-1-9-1 16,0 10-1-16,2 3-1 0,0 1-3 0,-3 4-1 16,4 0 1-16,1-1-3 0,2-1-2 15,0 0 0-15,2-9 0 0,-2 0-4 0,0-3-1 16,3-1-1-16,2-6-4 0,-3-1-2 16,-2-1 1-16,2-2-1 0,2-7 2 15,-2-1-6-15,0-6-12 0,2-1-3 16,-4-2-4-16,0 0-1 0,13-11-2 0,-11 1-8 15,4 1 3-15,1-3 4 0,1 1 2 16,-1-2 0-16,1 2 3 0,0 0 3 16,3 0 4-16,2-1 0 0,-3 3 2 15,5-1 3-15,0 1-1 0,2-1-2 0,-1 3 7 16,6-1 0-16,-1-2 2 0,2 1 0 16,-2 0 0-16,5 1 3 0,2-3-1 0,-1 1 1 15,1-4-1-15,2 1 3 0,-3-3-2 16,0-2 4-16,0-1-2 0,-1 0-1 15,-3-2-1-15,-1-2 3 0,-4 2-1 0,0 2 1 16,-6 5 1-16,-2-3 1 0,2 4 4 16,-4 1 0-16,-2 4 3 0,3-4 1 15,-5 4-2-15,2 3 1 0,-4 0-4 16,-2 5-1-16,0 0-1 0,0 0 2 0,0 0 0 16,4 19-3-16,-4-8-3 0,0-1 6 15,0 2-3-15,0 1 0 0,5 2-2 0,-1-1 2 16,-2-1-3-16,5 1 4 0,1-1-1 15,-4-2 0-15,6 1-2 0,0-3-2 16,-2 1 3-16,2-4 1 0,1-1-1 16,2-3-3-16,-3-2 4 0,1-2-1 15,-1-1-1-15,0-1 0 0,2-4 2 0,-4 0-3 16,-2 3-2-16,0-3 7 0,-1 2 0 16,-3 0 1-16,-2 1 3 0,0 5 8 15,-7-6 1-15,7 6 5 0,0 0 6 0,-32 15 6 16,18-1 1-16,-5 3 3 0,0 3 4 15,2 5-4-15,-2 2 3 0,4 2 2 0,3 2-2 16,1-1-1-16,4-2-1 0,3 1 2 16,2-2-2-16,2-1-3 0,4 2-3 15,3-4-3-15,4 1-1 0,1-3-3 16,3-3 1-16,0-1-6 0,4-1 3 0,0-4-4 16,2-4-1-16,1 1-4 0,-4-4 0 15,3-5-4-15,3 1-1 0,-1-5-9 16,2-2-2-16,1-2-7 0,-1-2-4 15,-1-1 0-15,-4-5-1 0,2 2-1 0,-5-2 3 16,0 0 1-16,-2-1-1 0,-3 1 2 16,-4 0-2-16,2 1 1 0,-2 3 1 15,-6-1 3-15,2 2-3 0,-4 1 1 0,0 1 0 16,0 1 1-16,-4 3-6 0,4 4 7 16,-8-2 0-16,8 2 1 0,-12 7 2 15,4-1 0-15,2 5 1 0,-2-1 4 0,1 5 0 16,1-2 1-16,-1 2 2 0,5 3 0 15,0-2-2-15,2 1 3 0,2 0-2 16,0 0-4-16,5-1 4 0,-1-1 1 16,1-1 2-16,3-1-1 0,0-5-1 0,4 2 2 15,0-3 0-15,3-3-3 0,0-3 0 16,2-2 1-16,0-3-2 0,4-3-1 0,-1-3-4 16,-1-3-2-16,2 2-1 0,-4-2-3 15,0 1 2-15,-4 1 0 0,-3 2 0 16,-1-1 2-16,0 2 1 0,-3 3 1 15,1-3-2-15,-3 4-7 0,0 0 5 0,0 2 3 16,-6 2-5-16,14 0 3 0,-8 5 1 16,-2 0 3-16,2 1-3 0,0 1 1 15,-1 1 2-15,1 0 1 0,-2 3-1 16,3-1-4-16,-3 0-10 0,-2 2-15 0,-2 0-18 16,0 0-25-16,-4 1-28 0,-5-1-34 15,-6 1-45-15,-3-1-572 0,-10-4 256 0,-8 2 169 16</inkml:trace>
  <inkml:trace contextRef="#ctx0" brushRef="#br0" timeOffset="148590.1709">23323 3616 23 0,'-40'3'200'0,"14"3"-15"0,12-2-13 15,16 1 4-15,14 1 15 0,20 2-1 16,26-1-2-16,48 3-10 0,51-1-6 0,32-1-9 16,65 3-11-16,13 1 5 0,12 3 0 15,18 3 6-15,10 3-10 0,-4-3 3 0,6 11 2 16,0 3-5-16,7 1-12 0,-4 5-2 15,-11 1-14-15,-14 5-8 0,-7 1-11 16,-11-2-11-16,-21 1-8 0,-23-1-10 16,-58-12-7-16,-19 0-10 0,-20-7-9 0,-35-4-22 15,-13-5-18-15,-22-4-22 0,-15-1-23 16,-9-5-22-16,-15-1-49 0,-9-4-48 0,-8-4-42 16,-14 1-51-16,-8-5-36 0,-29-5-777 15,-35-8 360-15,-39-10 238 0</inkml:trace>
  <inkml:trace contextRef="#ctx0" brushRef="#br0" timeOffset="149504.012">21996 3701 45 0,'0'0'154'0,"0"6"3"0,0-6 14 0,0 0-1 16,0 0-13-16,0 0-14 0,0-27-13 15,0 6-8-15,0-7-7 0,0-11-4 16,-2-7-1-16,0-12-7 0,-5-24-8 16,-3-10-7-16,-5-20-11 0,-5-4-8 15,-6-1-6-15,-2-4-8 0,-4 0-9 0,-4 0-6 16,-2-2-4-16,-2-2-5 0,0-5-5 16,-1-2-4-16,1 3-5 0,4 10-4 0,5 4-3 15,7 28 2-15,5 7-3 0,4 8-4 16,7 14 2-16,4 10-3 0,4 11-3 15,8 2 3-15,9 2-3 0,14 1 1 0,29-6-1 16,16 10 1-16,13 3-1 0,36 9 2 16,21 5 0-16,19 16-1 0,28 8 2 15,68 17 2-15,7 17-1 0,15 13 5 0,29 12-4 16,9 12 0-16,88 32 2 0,-3 1-1 16,3 0 1-16,-88-28 0 0,95 24-1 15,-91-29 3-15,103 21-2 0,-102-33 1 16,4-2 2-16,2-6-3 0,-1-6 0 0,-16-11 3 15,-12 1-1-15,-16-13 2 0,-12-4-3 16,-18-7-1-16,-16-9-1 0,-57-9-2 0,-12-4 2 16,-14-7-2-16,-7-5-1 0,-16-1-1 15,-31-1 0-15,-9 0-1 0,-10-1 1 16,-19 4 0-16,-14 1 2 0,-7 2 1 16,-5 1-4-16,-8-1 1 0,-3 0-1 0,-1 4 0 15,-7-1-5-15,0 0 1 0,-2 3 0 16,1 6 0-16,-2 5 3 0,2 5 7 15,-3 12 9-15,-1 13 4 0,-5 7 8 16,2 27 3-16,-9 9 0 0,-8 9 4 0,-4 7-3 16,-10 23 1-16,-3 7 9 0,-2 6-2 15,0 0-1-15,-1 2-5 0,3-5-1 0,-4-7-5 16,4-8 4-16,-1-3-10 0,4-5 0 16,0-27-4-16,4-5-3 0,1-4 5 15,0-13-4-15,2-11-7 0,1-2 5 16,0-8-1-16,1-6-4 0,-4-1 5 0,1-5-5 15,-3-7 3-15,-2-6 0 0,-8-3-4 16,-7-6-2-16,-11-6 0 0,-33-12-1 16,-17-9-1-16,-30-17-2 0,-19-8-1 0,-44-20 3 15,-15-11-3-15,-14-5 2 0,-13 5 0 16,4 1-1-16,8 4-1 0,9 10 5 16,14 5-3-16,47 14 0 0,15 5-4 0,14 7-11 15,30 6-16-15,12 2-30 0,7 2-42 16,17 6-41-16,11 4-40 0,8-1-41 0,7 3-36 15,1 0-581-15,8 2 285 0,1 0 188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49:12.575"/>
    </inkml:context>
    <inkml:brush xml:id="br0">
      <inkml:brushProperty name="width" value="0.05292" units="cm"/>
      <inkml:brushProperty name="height" value="0.05292" units="cm"/>
      <inkml:brushProperty name="color" value="#FF0000"/>
    </inkml:brush>
  </inkml:definitions>
  <inkml:trace contextRef="#ctx0" brushRef="#br0">6274 3200 241 0,'0'-18'270'0,"2"2"-8"0,-2 4-14 15,0 4-24-15,0 3-25 0,-2 2-19 16,2 3-12-16,0 0-6 0,-18 22-12 16,4 7-5-16,-4 9-4 0,-13 21-6 0,-1 12-10 15,-2 3-5-15,-6 22-11 0,-1 2-3 16,2 0-5-16,3 0-11 0,0-1-10 0,6-20-6 15,1-1-10-15,-1-6-6 0,6-5-2 16,3-14-3-16,2-9-15 0,4-2-18 16,1-9-19-16,1-3-13 0,2-5-14 0,1-4-27 15,-1-6-43-15,1-5-31 0,1-6-42 16,3-6-17-16,-3-9-12 0,3-12-18 16,2-11-12-16,2-17-558 0,4-8 268 0,4-26 176 15</inkml:trace>
  <inkml:trace contextRef="#ctx0" brushRef="#br0" timeOffset="228.9118">5822 3542 797 0,'24'-66'-29'0,"4"2"23"0,3 0 17 16,1 8 16-16,2 2 6 0,-5 12 16 0,-1 10-1 16,2 1 4-16,-3 11 5 0,0 1 1 15,3 5 9-15,-1 8 0 0,1 6 3 16,0 6 7-16,3 9 6 0,6 9 7 0,-5 5-3 16,6 21 8-16,-2 5 1 0,-6 6 0 15,-5 9-6-15,-1 1-5 0,-7 8-4 0,0 0-7 16,-6 1-1-16,-1 0-9 0,-4 0-6 15,-3-1-6-15,0-15-4 0,-3-8-4 16,0-1-2-16,-2-11-5 0,0-3-15 0,-2-1-20 16,0-7-22-16,-1-5-34 0,1 0-28 15,-3-3-39-15,1-5-37 0,0-2-49 16,-4-7-492-16,0-3 237 0,-3-4 158 0</inkml:trace>
  <inkml:trace contextRef="#ctx0" brushRef="#br0" timeOffset="422.5893">5831 3951 62 0,'-7'-3'220'0,"3"0"-23"16,4 3-21-16,0 0-16 0,0 0-16 16,9-7-15-16,4 4-10 0,3 2-12 15,6-1-11-15,7-1-10 0,5 2-9 0,8-3-8 16,1 1-20-16,3 0-38 0,1-1-53 15,5-3-64-15,-7-1-423 0,-5 1 180 16,1-5 119-16</inkml:trace>
  <inkml:trace contextRef="#ctx0" brushRef="#br0" timeOffset="723.706">7537 3732 59 0,'0'0'314'0,"0"0"-17"0,0-6-25 0,0 6-28 16,4-5-22-16,2 4-28 0,5-1-17 16,6 2-16-16,13-2-17 0,4 0-14 0,10 2-10 15,7 0-13-15,10 2-11 0,5 0-10 16,21 3-11-16,-14-1-4 0,-8 3-9 15,-2-6-6-15,-4 5-6 0,-6-2-8 16,-6 2-9-16,-7-5-22 0,-7 4-26 0,-3-3-39 16,-4 2-33-16,-3-3-46 0,-4 1-17 15,-2 2-25-15,-5-3-31 0,-6 1-544 16,-1 2 255-16,-5-4 169 0</inkml:trace>
  <inkml:trace contextRef="#ctx0" brushRef="#br0" timeOffset="974.7264">7545 4114 20 0,'-6'4'222'0,"4"-1"4"15,2-3 5-15,15 11-4 0,4-8-15 16,11 4-14-16,8 2-11 0,13-1-12 0,3 0-8 16,5 1-16-16,3 0-8 0,21 1-17 15,-3 1-10-15,-12-3-11 0,-7-1-11 16,-3-1-7-16,-1-1-9 0,-11-1-10 15,-4 2-3-15,-7-4-13 0,-4 2 1 0,-4 0-15 16,-4-3-19-16,-1 2-22 0,-1-2-25 16,-6-1-34-16,-5 0-43 0,-1 0-38 0,-3-1-33 15,-6 1-52-15,-2-10-560 0,0 4 268 16,-9-2 177-16</inkml:trace>
  <inkml:trace contextRef="#ctx0" brushRef="#br0" timeOffset="1395.4508">8339 3406 113 0,'-4'-6'258'0,"-1"1"-22"0,3 1-24 15,2 4-24-15,-4-6-24 0,4 6-18 16,0 0-8-16,0 0-11 0,9 15-7 15,-1-2-7-15,7 3-7 0,8 3-5 0,1 1-10 16,12 7-9-16,19 7-6 0,2 3-8 16,7 1-4-16,5 0-12 0,5-2 0 0,-4-1-5 15,4-2-3-15,-6-2-4 0,-3 1-7 16,-14-10 1-16,-9-3-7 0,-1-2 1 16,-7-4-3-16,-4 0-4 0,-7-1 0 15,0-4 1-15,-2 0 6 0,-3-1 5 0,-4 0 2 16,-2 0 1-16,1-1-1 0,-2 0-1 15,-5 0 2-15,-4 4 6 0,-4 5 2 16,-8 1-2-16,-12 8 2 0,-12 3 2 0,-18 14-2 16,-9 1-1-16,-6 1-7 0,-4-2-2 15,-1 1-3-15,-3 0-4 0,2 0 3 16,3-2-5-16,2-2-10 0,4-2-15 16,3-3-25-16,4-1-40 0,12-8-50 0,10-5-47 15,3-2-38-15,2-3-44 0,3-3-701 0,1-4 321 16,-4-4 212-16</inkml:trace>
  <inkml:trace contextRef="#ctx0" brushRef="#br0" timeOffset="1825.4561">7914 3019 40 0,'4'-6'152'0,"-2"5"-13"0,-2 1-8 16,0 0 6-16,0 0 7 0,0 22 5 16,-8-3 0-16,-12 6 0 0,-5 10-2 0,-17 12-3 15,-11 0-8-15,-7 3-10 0,-3-2-12 16,-3 1-6-16,3 1-3 0,-1-4-3 15,5-1 7-15,4-2-7 0,7-5-15 0,10-8-6 16,8-4-11-16,5-5-9 0,3 0-6 16,6-2-3-16,2 2-5 0,6 0 0 0,4 3-6 15,6 2-3-15,4-1-4 16,12 5-3-16,8 4-2 0,19 12-1 0,11 0-1 16,1 0-4-16,6-1-1 0,1 3-4 15,-1-5-1-15,-1 1 0 0,-3 0-4 0,-3-2 3 16,-3-3-5-16,-10-8-1 0,-9-1-6 15,-2-4-17-15,-10-2-20 0,2-4-32 16,-3 1-32-16,-4-4-36 0,-2 0-41 0,-3-2-36 16,-2-4-653-16,-4 1 293 0,-2-6 194 15</inkml:trace>
  <inkml:trace contextRef="#ctx0" brushRef="#br0" timeOffset="2215.032">10915 3341 67 0,'-13'-7'199'16,"-8"2"-8"-16,-9 3-3 0,-12 7-8 15,-11 4-4-15,-21 13-4 0,-4 4-9 16,4 6-6-16,-17 14-12 0,8 7-10 0,22-2-6 16,3 5-14-16,10 5-9 0,10 2-8 15,11 2-11-15,7 3-4 0,12-7-7 16,8-5-12-16,6-1-1 0,12 17-7 0,6-8-2 15,6-3-7-15,7-3-3 0,3-9-6 16,2 0-9-16,-5-16-32 0,0-8-32 16,3-2-38-16,2-4-40 0,3-4-40 0,-3-5-55 15,0-6-567-15,5-4 264 0,-5-4 174 16</inkml:trace>
  <inkml:trace contextRef="#ctx0" brushRef="#br0" timeOffset="2885.8712">11423 3934 92 0,'0'0'200'0,"4"-5"-23"0,-4 5-10 16,0 0-9-16,0 13 0 0,-2-2-6 15,-2 3-8-15,0 4-10 0,0 1-4 16,-3 6-4-16,1 3-14 0,0 7-8 0,1-1-11 15,-3 0-6-15,3 2-12 0,-1-1-9 16,0-3-1-16,0-3-11 0,2-4 0 16,-4-1-12-16,6-5 1 0,0-1-3 0,-2-1 1 15,2-3-1-15,0-4-4 0,0-1-3 16,0-5-4-16,2-4-8 0,0 0-8 16,0 0-5-16,0-34-8 0,4 9-7 0,0-9 0 15,2-6-2-15,6-7-5 0,0-4 4 16,7-18 0-16,2 6 0 0,-2 11 2 15,-1 8 1-15,0 5-1 0,4-2-5 0,-1 4 6 16,4 2-2-16,0 5 0 0,3 2 4 16,-1 6-2-16,3 2 3 0,0 6-7 15,-1 0 3-15,5 5 3 0,-4 2-3 0,-2 4 6 16,-3 3-3-16,3 3 2 0,-4 2-4 16,0 5 5-16,-5 0 1 0,-4 4-5 15,-2 4 6-15,-7-1 2 0,-4-1 1 16,-4 6 1-16,-6 1-3 0,-3-3 5 0,-4 1-6 15,-4 3 8-15,0-2 1 0,0 0 0 16,2-4 0-16,2 0 0 0,-2-4 0 16,3 3-2-16,3-7-2 15,0 4-2-15,3-1 0 0,2 0 1 0,2 2 0 0,4 1 1 16,6 1 0-16,2 2 1 0,7 2-2 16,6 1-1-16,2 1-1 0,3 1 1 0,4 2-3 15,-3-3 2-15,1-2 2 0,-2 0-2 16,0 0-6-16,-7-4 6 0,-2-2-5 0,-2 0 10 15,-5-2 10-15,0 2 7 16,-4-2 8-16,-6-1 8 0,-9 0 2 0,-4 1 0 16,-10 1 2-16,-9-3-10 0,-6-1-4 15,-2-3 3-15,-3 1-4 0,1-2-2 0,0-2-14 16,1 0-21-16,8-4-31 0,3 0-36 16,0 0-41-16,10-4-43 0,0-2-42 15,5-3-627-15,7-3 281 0,8-5 186 16</inkml:trace>
  <inkml:trace contextRef="#ctx0" brushRef="#br0" timeOffset="3230.6872">12552 3598 21 0,'10'0'180'0,"-2"4"10"0,5 3-3 15,0 3-5-15,1 9-3 0,6 6-8 16,-1 5-6-16,-1 11-2 0,2 2-12 15,3 18-5-15,-6-6-14 0,2 15-8 0,-7-14-10 16,0-2-18-16,-2-1 1 0,0-3-13 16,-1-3-6-16,-2-7-3 0,-1-4-2 15,0-3 1-15,-2-6 1 0,0-2 6 0,1-6 15 16,-3-3 20-16,4 0 28 0,-2-5-3 16,0-5-12-16,3-6-10 0,-7 0-12 15,19-17-12-15,-7-2-12 0,6-11-8 16,3-5-11-16,11-24-6 0,4-6-12 0,2-5-15 15,4-1-11-15,1 4-14 0,-4 7-13 16,1 2-21-16,-1 7-17 0,-11 11-20 0,-6 9-25 16,-2 6-32-16,-6 5-35 0,-1 2-40 15,0 3-36-15,0 3-28 0,-5 3-7 16,0 6-649-16,-1 0 312 0,-2 6 206 0</inkml:trace>
  <inkml:trace contextRef="#ctx0" brushRef="#br0" timeOffset="3545.8491">13735 3764 12 0,'6'-5'210'0,"-2"0"-19"0,0 3-16 0,-4 2-18 16,7-4-16-16,-7 4-16 0,0 0 3 0,4 11 1 15,-4 0 2-15,0 3-6 0,0 5-7 16,-4 5-2-16,2 5-3 0,-3 5-1 15,-1 0-3-15,0 2-10 0,-1 2-9 16,1 1-4-16,1-3-6 0,1 2-4 0,0-3-6 16,0-3-7-16,2-4-1 0,2 1-8 15,2-3-6-15,-2-1 0 0,2-2-5 16,2-4-2-16,2 4-1 0,3-4-5 0,2-3-6 16,2 1-3-16,1-4 0 0,4-1-10 15,-2-4-25-15,1-2-27 0,2-2-33 16,2-4-33-16,1-2-39 0,-2 0-36 0,2-4-32 15,-1-1-601-15,-4-5 275 0,0 2 182 16</inkml:trace>
  <inkml:trace contextRef="#ctx0" brushRef="#br0" timeOffset="3723.6722">13810 4129 67 0,'-4'-5'173'16,"4"5"-6"-16,0-6-17 0,0 6-9 15,9-4-16-15,0 3-8 0,1-1-14 16,3 0-11-16,3 0-6 0,2 0-13 16,0-2-14-16,4 2-27 0,-3 1-31 0,2-2-32 15,-2 1-40-15,-1 1-30 0,-2-3-302 16,-1 0 137-16,-5 0 91 0</inkml:trace>
  <inkml:trace contextRef="#ctx0" brushRef="#br0" timeOffset="3879.6786">13944 3934 121 0,'-6'-8'179'0,"1"2"-4"0,1 0-5 16,0 1-6-16,2 1-13 0,2 4-14 16,-2-6-19-16,2 6-8 0,6-7-11 0,2 3-12 15,-1 0-8-15,4 0-10 0,-1 2-17 16,1-2-25-16,3 1-30 0,2 0-41 16,-2 2-37-16,-1-1-44 0,0-2-380 0,-1-1 171 15,-3 1 114-15</inkml:trace>
  <inkml:trace contextRef="#ctx0" brushRef="#br0" timeOffset="4173.714">14208 3094 85 0,'7'-5'212'0,"0"5"-8"0,7 5 0 0,5 8-6 16,11 6-15-16,25 19-10 0,5 10-10 16,19 16-7-16,2 11-8 0,-3 12-10 15,-5 10-3-15,-8 8-8 0,-10 6-9 0,-9 1-7 16,-12-2-11-16,-14-20-3 0,-10 0-7 16,-8-5-7-16,-12-5-7 0,-14-3-3 15,-10-9-7-15,-15-5-10 0,-22 2-3 0,3-18-16 16,-9-8-33-16,-4-7-64 0,-6-3-73 15,-7-6-91-15,-5-5-685 0,-28-2 309 16,-13-14 204-16</inkml:trace>
  <inkml:trace contextRef="#ctx0" brushRef="#br0" timeOffset="4890.1062">4121 3642 130 0,'-4'-5'228'0,"0"-1"-27"16,-1 2-26-16,5 4-19 0,-7-2-16 16,7 2-14-16,-4 9-9 0,2 3-14 15,2 3-5-15,-4 6-11 0,2 4-10 0,0 2-6 16,0-1-6-16,-3 3-25 0,3-2-29 16,0-1-38-16,2-3-36 0,0-2-35 0,-2-2-33 15,2-3-382-15,0-3 175 0,0-5 115 16</inkml:trace>
  <inkml:trace contextRef="#ctx0" brushRef="#br0" timeOffset="5244.7571">3812 3326 65 0,'-24'8'169'0,"-1"4"1"15,-5 8-5-15,-2 9 2 0,-8 14-7 16,1 8-3-16,4 11-2 0,3 3-11 0,10 7-16 15,6 0-9-15,10-5-11 0,8-10-7 16,13 18-12-16,8-5-8 0,9-6-5 16,11-4-9-16,7-9-5 0,5-7-5 15,8-8-5-15,10-9-3 0,3-9-6 0,5-8-3 16,-8-10 0-16,10-13-5 0,-3-6-3 16,-3-11-5-16,-6-9-3 0,-5-8 1 15,4-23-9-15,-11-3 0 0,-18 3 2 0,-12-5-2 16,-8-5-2-16,-14-1-4 0,-9 16 10 15,-15-12 1-15,-13 6-2 0,-16 10-2 16,-9 6 0-16,-11 11-3 0,-7 4-5 0,-2 13 3 16,-8 9 0-16,0 10-5 0,9 10 1 15,-7 8-10-15,6 9-23 0,3 9-34 16,9 8-46-16,7 10-51 0,11 8-60 0,8 7-563 16,11 3 265-16,8 8 175 0</inkml:trace>
  <inkml:trace contextRef="#ctx0" brushRef="#br0" timeOffset="5837.7511">3703 6386 159 0,'-2'-7'235'0,"0"1"-28"0,2 6-21 16,6-7-17-16,2 5-18 0,2 1-14 15,2 1-14-15,5 3-12 0,2 3-11 16,-2 1-9-16,1 3-9 0,-2 4-7 0,-1 2-3 16,-4 4 6-16,-5 1 1 0,-4 3 0 15,-4 5 2-15,-8 3-1 0,-2 1 4 16,-2-1 5-16,-5 2 3 0,0-3 1 0,2-3-3 16,2-3-7-16,2-4-11 0,3-2-6 15,0-2-5-15,2-2-10 0,6 1-2 16,2-7 0-16,10 2-7 0,2-3-2 0,5-2-8 15,0-2-3-15,6 1-23 0,1-5-31 16,-2-3-33-16,6-3-35 0,-3 0-42 16,3-3-37-16,-2-1-37 0,-3-4-27 0,2-3-579 15,-4-1 277-15,1-3 183 0</inkml:trace>
  <inkml:trace contextRef="#ctx0" brushRef="#br0" timeOffset="6260.6191">3925 6061 35 0,'-22'-14'186'0,"-2"3"-9"0,1 6 1 0,-1 2-9 15,2 3-5-15,-8 1-1 0,-4 9 1 0,-11 5-1 16,-14 13-2-16,-4 7-9 0,-3 5-6 16,5 7-5-16,-11 18-4 0,1 9-6 15,8 5-11-15,9 6-3 0,5 6-19 16,11 7-6-16,16-16-10 0,10 1-5 0,10 3-7 15,12-4-7-15,10 0-5 0,13-7-4 16,18 11-3-16,10-11-7 0,10-9-7 16,-4-18-5-16,5-7-7 0,7-11-12 0,2-7-7 15,4-10-3-15,4-9-3 0,4-8-3 16,3-9 3-16,-3-6-1 0,-4-8-2 0,-4-4 6 16,6-16-2-16,-22 4 1 0,5-18-2 15,-21 0 1-15,4-20-2 0,-19 9 1 16,-10-6 0-16,-13-4-2 0,-9-4-1 15,-14 4-1-15,-13 4 3 0,-24-12-3 0,-19 11 5 16,-3 8 4-16,-9 8 1 0,-11 14 0 16,8 12-2-16,-5 7 3 0,-7 8-5 0,-4 4 2 15,1 6 1-15,10 5-12 0,14 3-16 16,15 4-29-16,10 3-34 0,5 3-34 16,3 2-32-16,5 6-33 0,6 1-34 15,5 2-628-15,6 0 288 0,6 0 190 0</inkml:trace>
  <inkml:trace contextRef="#ctx0" brushRef="#br0" timeOffset="7260.3366">7535 6842 117 0,'0'-8'278'15,"2"2"-17"-15,0 0-19 0,-2 1-19 16,0 5-10-16,0 0-12 0,-11 14-4 0,1 5-11 15,-3 4-3-15,-2 6-10 0,1 5-12 16,-2 8-9-16,2 4-5 0,-1-1-13 16,0 3-14-16,-6 19-8 0,7-13-8 0,2-6-12 15,0 0-4-15,2-3-11 0,-1 0-10 16,2-8-4-16,3-2-11 0,0-1-11 16,-1-7 6-16,3-2-7 0,0-3-5 0,0-2-3 15,2-1-7-15,-2-5 3 0,2 3-8 16,0-6-3-16,-2 0 4 0,2-1-9 0,0-1-1 15,0 1 4-15,0-3-4 0,0 1-3 16,-2-5-4-16,2 1 2 0,2-4-10 16,0 0 6-16,0 0 5 0,-6-17-3 0,6 6-5 15,4-1 3-15,0-2 1 0,4-5-1 16,4-1 2-16,0 1 2 0,3-3-5 16,6 4-4-16,2-3-2 0,5 2 4 0,4 2 3 15,1 0-8-15,3 5 2 0,2 2 6 16,3-1-10-16,-1 5 6 0,2 2 2 15,-1 1-1-15,-3 6 3 0,1-2-4 0,-1 5 2 16,1 1-2-16,-1 3 0 0,-2-1 2 16,-2 2 0-16,-3 1-4 0,-5-3 4 0,-3 1-10 15,1 1-7-15,-4-3-17 0,-2-2-22 16,-2 1-32-16,0-3-35 0,-4 2-35 16,-1-4-48-16,-3 2-43 0,-2-6-56 15,-6 2-635-15,4-7 320 0,-4 3 211 0</inkml:trace>
  <inkml:trace contextRef="#ctx0" brushRef="#br0" timeOffset="7454.8716">7827 7200 217 0,'0'-5'242'0,"0"-1"-6"16,4 2-12-16,2-2-15 0,5 5-18 15,4-3-19-15,2 2-20 0,6 0-10 16,2 2-17-16,1 0-11 0,1 2-14 0,5 0-25 15,-4 0-26-15,1 0-35 0,-3-1-41 16,-1 2-30-16,-2-1-35 0,-2-1-40 16,-3-1-35-16,-6-1-441 0,-2 1 207 15,-3-5 136-15</inkml:trace>
  <inkml:trace contextRef="#ctx0" brushRef="#br0" timeOffset="7659.8528">7799 6692 90 0,'-8'-13'236'0,"4"1"-14"0,2 4-11 0,2-1-17 16,2 1-14-16,4 1-14 0,0 0-13 15,5-2-11-15,0 1-13 0,3 1-16 16,3 0-11-16,3 1-8 0,2 0-10 0,0 2-9 16,3-1-14-16,-3 1-21 0,-4 0-34 15,4 0-31-15,-1 0-38 0,-2 4-37 16,-2 0-35-16,1-1-41 0,-2 2-436 0,0 2 208 15,-3-2 137-15</inkml:trace>
  <inkml:trace contextRef="#ctx0" brushRef="#br0" timeOffset="8090.5483">8716 7432 276 0,'-14'-4'327'0,"0"0"-28"15,8-1-25-15,6 2-17 0,0 3-13 0,24-5-13 16,-4 4-13-16,14 2-21 0,15-1-24 16,12 5-15-16,26 1-11 0,6 0-25 0,1 2-3 15,5 0-8-15,4 2-12 0,2 2-6 16,-2 1-7-16,-1-6-10 0,-5 3-2 16,-3 0-5-16,-8-5-4 0,-16 3-5 15,-9-5-5-15,-5 2-5 0,-6 2-3 0,-9-5-10 16,-7 0-2-16,-5 2-2 0,-4-4-1 15,-2 0-15-15,-3 1-21 0,-4 2-37 16,-5-6-25-16,-7 2-45 0,-2-3-38 0,-2 4-39 16,0 0-35-16,-19-6-27 0,7 6-19 15,-6 0-677-15,-2 2 322 0,-10-2 212 0</inkml:trace>
  <inkml:trace contextRef="#ctx0" brushRef="#br0" timeOffset="8373.7819">9080 7772 126 0,'-17'8'251'0,"7"0"9"16,5 1-2-16,7-2 3 0,5 3-9 15,5-2-10-15,13 1-15 0,9 1-14 16,15 2-12-16,5-4-9 0,23 6-18 16,4-4-10-16,2 1-8 0,1-3-7 0,3-1-11 15,-2 1-7-15,-2 0-9 0,-14-3-11 16,-7-1-12-16,-3 2-9 0,-2-2-12 0,-9-1-5 15,-3 1-7-15,-3 0-7 0,-8-2-1 16,-4 0-25-16,-3 0-25 0,-3-2-7 16,-4 1-16-16,2 2-21 0,-7-3-33 0,-5-3-34 15,1 3-27-15,-5-1-27 0,-1-3-31 16,-3 0-30-16,-2 4-38 0,-4-12-33 16,-1 3-640-16,-3-4 315 0,-5-4 209 0</inkml:trace>
  <inkml:trace contextRef="#ctx0" brushRef="#br0" timeOffset="8744.8285">9956 6896 23 0,'-4'-10'250'0,"0"3"0"0,2 1-8 15,-2 0-14-15,2 2-19 0,2 4-18 0,-4-3-11 16,4 3 6-16,0 0-1 0,0 0-4 15,12 22-8-15,2-4-14 0,4 0-10 16,5 7-13-16,9 4-11 0,14 10-9 16,3 4-11-16,4-1-11 0,3 2-6 0,6-2-10 15,-1 0-1-15,6-3-10 0,-6 4-6 16,0-4 0-16,-4 1-13 0,-4-3-6 16,-13-5-3-16,-7-4-5 0,-7 3 1 0,-6-2-5 15,-5-1 1-15,-7 3 6 0,-8-4-2 16,-6 8 7-16,-15 5 1 0,-15 14-4 15,-11-1 5-15,-9 3 0 0,-5-5 0 0,-15 10-3 16,-2-4-3-16,8-11-6 0,-2-2 4 16,5-5-11-16,-2 0-8 15,10-7-18-15,13-5-24 0,10-4-22 0,6-4-41 16,3-4-50-16,5-2-63 0,4 1-42 0,3-3-69 16,4 0-822-16,3-5 385 0,3-2 255 0</inkml:trace>
  <inkml:trace contextRef="#ctx0" brushRef="#br0" timeOffset="9062.8282">11683 7225 178 0,'4'-1'234'0,"-4"1"1"0,0 0-8 0,18 14-15 16,-12 1-14-16,0 6-13 0,3 1-17 16,-1 6-14-16,-2 5-14 0,1 1-12 15,0 4-12-15,-3 0-12 0,-2 1-11 16,-2-2-21-16,0-2-27 0,-4 0-32 0,-2-1-42 15,-2-3-43-15,2-6-45 0,-2 0-34 16,-3-4-34-16,1-3-478 0,-3-7 226 0,0-6 148 16</inkml:trace>
  <inkml:trace contextRef="#ctx0" brushRef="#br0" timeOffset="9316.1539">11599 7086 176 0,'23'-14'198'0,"4"3"1"15,3 6-1-15,4 3-12 0,9 4-10 16,9 9-2-16,25 8-4 0,8 12-9 16,14 9-7-16,0 13 1 0,-6-2-1 0,-6 10-7 15,-9 5-5-15,-21-10 1 0,-10 6-1 16,-11-4 5-16,-14-9-7 0,-16-5 3 16,-6-7-6-16,-11-1-10 0,-12 2-4 0,-9-3-16 15,-21 5-8-15,-12-8-11 0,-7-5-11 16,-9-7-12-16,-2-2-23 0,5-7-31 15,13-3-34-15,8-4-52 0,10-4-57 0,1 0-70 16,5-6-64-16,3 0-851 0,2-7 380 16,4 0 251-16</inkml:trace>
  <inkml:trace contextRef="#ctx0" brushRef="#br0" timeOffset="11909.838">3481 9629 178 0,'4'-9'165'0,"3"1"-14"16,4-1-13-16,3-1-13 0,8 3-5 0,1-1-13 16,2 2-6-16,2 5-12 0,-1 1-12 15,4 3-2-15,-3 3-8 0,1 1-2 16,-3 5-7-16,-4 1-7 0,-4 3-1 0,-4 0-3 15,-4 3-4-15,-1 0-5 0,-6 0 6 16,-4 4-3-16,-2-1-3 0,-2 0 0 16,-3 2 6-16,-2-4 5 15,1-3 1-15,1 3 0 0,1-6-4 0,2-1-3 0,1 1-4 16,3-3-1-16,2 1-3 0,4-1-1 16,7-1-4-16,4 0 0 0,3-1-1 0,8 3-7 15,6-1 2-15,2 0-4 0,-1 1-17 16,6 0-5-16,-1 3 9 0,-2 0 2 15,-4 1 3-15,-1 1 13 0,-5-1 15 16,-8 0 10-16,0-1 15 0,-8 2 4 0,-3 1 3 16,-5-2 1-16,-6 2-6 0,-3 0-6 15,-5 0-2-15,-8 1-4 0,-2-1-6 0,-8 1 2 16,-2-1-16-16,-5-5-7 0,-2 0-9 16,-1-2-13-16,-3-5-21 0,1-3-23 15,4-3-35-15,-3-6-41 0,5-3-58 16,2-4-45-16,1-11-41 0,3-4-577 0,4-6 284 15,6-3 187-15</inkml:trace>
  <inkml:trace contextRef="#ctx0" brushRef="#br0" timeOffset="12408.6785">4024 8793 35 0,'-16'-5'201'0,"2"3"-4"16,-5 2-7-16,-3 3-7 0,-3 7-9 0,-4 5-6 16,-8 6 1-16,1 10-2 0,-10 21-6 15,-3 6-7-15,-4 23-11 0,1 6-8 0,5 6-10 16,3 2-6-16,3 4-4 0,3 1-10 16,4-2-10-16,10-12-1 0,6 6-5 15,5 0-7-15,9 1-6 0,6-4-5 16,9 1-4-16,9-5-6 0,14 10 4 0,13-3-7 15,9-10-9-15,9-4 1 0,9-7-13 16,9-7 4-16,10-9-3 0,6-1-9 0,11-11 2 16,4-8 1-16,-1-9-11 0,-18-12-5 15,2-7-5-15,-4-7-3 0,0-5-1 16,-2-11-7-16,-6-3 0 0,-6-7 2 0,-8-6-5 16,-7-5 1-16,-9-4 0 0,-9-6 2 15,-5-6 0-15,-11-8 10 0,-8-5-5 16,-6-4 7-16,-12 6-5 0,-8 5 1 15,-14-23 4-15,-7-1-14 0,-19-15 3 0,-12 1-1 16,-7 6 0-16,-11 5 0 0,-6 4-2 16,-7 12-5-16,-11 7 3 0,-3 7 4 0,2 13-1 15,12 11-4-15,0 7 2 0,4 4 0 16,-1 7-6-16,16 7-8 0,11 3-8 16,10 4-23-16,5 2-28 0,5 2-27 15,11 5-28-15,4 3-35 0,9 2-28 0,9 2-34 16,6 1-32-16,9 2-568 0,8 3 281 15,8-2 186-15</inkml:trace>
  <inkml:trace contextRef="#ctx0" brushRef="#br0" timeOffset="13271.2311">8165 10315 84 0,'0'0'116'0,"-2"-6"3"0,2 6 3 16,0 0 1-16,0 0 8 0,0 0-3 16,0 0 0-16,0-5-3 0,0 5-1 0,0 0 1 15,0 0-4-15,0 0-2 0,-2-5-8 16,2 5-6-16,0 0-7 0,0 0-8 16,0 0-8-16,-2-6-10 0,2 6-6 0,-4-9-8 15,2 6-5-15,2 3-5 0,-2-10-2 16,2 5-7-16,-2-3-2 0,0 3-2 15,2-3-3-15,0 0-2 0,-3 0-4 0,3 1 1 16,0-3 3-16,0 5 0 0,-2-3 5 16,4 2-2-16,-4 0 0 0,4 1 5 0,-2-1-7 15,0 6 2-15,-2-7-5 0,2 7-1 16,0-8-4-16,0 8 2 0,2-8-2 16,-2 8 0-16,0 0 14 0,0 0 8 15,-6 23 5-15,2-4 8 0,0 10 5 0,-5 5-4 16,0 2 3-16,-1 10-6 0,-2 1-7 15,-2 3-1-15,0-3-3 0,-1 3-6 16,0 0-3-16,0-2 0 0,1-4-6 0,-2 1 0 16,4-4-7-16,-3-7 5 0,5-4-10 15,-1-3-1-15,3-5-3 0,-1-1-2 16,3-3-2-16,2-4-4 0,0-2 0 0,2-2-3 16,2-4-1-16,0 0-2 0,4-4 0 15,-4-2 0-15,12 3-1 0,-1-5 2 16,1 1-4-16,6 1 2 0,0-2-2 0,2 2 3 15,0 0 4-15,4 2-5 0,-1-1-4 16,7 3 5-16,-2 2 1 0,1-3 3 16,1 5 2-16,0-2 0 0,1 1-3 0,1 3-7 15,0-5-9-15,-3 3-10 0,1-2-8 16,-2 1-10-16,-4-3-12 0,2 0-17 16,-5 0-25-16,-1-3-26 0,0 2-30 0,-2-3-26 15,0 0-38-15,-1-3-36 0,-4 0-661 16,0-1 310-16,-5-2 205 0</inkml:trace>
  <inkml:trace contextRef="#ctx0" brushRef="#br0" timeOffset="15710.2299">7876 10387 28 0,'0'-5'160'0,"-2"-1"-3"0,2 1-10 16,0 5-9-16,0-14-6 0,2 7-8 15,2-3-9-15,2 1-8 0,2-3-6 0,4-1-12 16,2 1-2-16,3 0-11 0,4-1-10 15,0 2-3-15,1 2-6 0,-2-1-5 0,0 3-6 16,-3 3-8-16,-3 0 8 0,0 4 8 16,-6 2 10-16,-4 5 8 0,-4 3-1 15,-8 5-5-15,-6 6-1 0,-8 4 3 16,-11 9 2-16,-17 10-2 0,-1 0 1 0,-2 2-2 16,0 0-3-16,4-7-7 0,14-3 0 15,7-5-5-15,9-6-6 0,6-2-2 0,7-2-4 16,8-2-6-16,6-5-2 0,8 4-8 15,4-3-11-15,4-3-15 0,7-1-12 16,3-1-13-16,-4-5-4 0,2 1-7 16,-3-1 4-16,-3-1 4 0,-5 2 4 15,-2-2 1-15,-4 0 4 0,-7 2 9 0,-4-1 8 16,-4 3 7-16,-4 1 12 0,-4 1 14 0,-3 1 8 16,-1 3 8-16,1-3-6 0,0 1-2 15,3 0-2-15,2-2-3 0,6 0-1 16,2 2-2-16,6-3-3 0,5-2-4 15,6 1-3-15,6 1-6 0,3-6-17 0,4-2-26 16,-3 2-28-16,5-3-30 0,2 0-42 16,5-4-36-16,-1 1-54 15,-5-4-623-15,3 0 287 0,-10-1 189 0</inkml:trace>
  <inkml:trace contextRef="#ctx0" brushRef="#br0" timeOffset="16087.7306">9969 10334 85 0,'-2'-19'194'0,"-3"0"-12"0,1 2-6 16,-4 4-5-16,0 1-7 0,-4 1-7 0,-6 1-5 16,-3 1-3-16,-5 5 3 0,-2 4 6 15,-3 2 4-15,-9 8 4 0,-6 7 3 16,-18 15 1-16,3 6-8 0,-1 6 0 16,1 1 2-16,8 3-6 0,8 2-3 0,9 0-8 15,10-5-11-15,14-5-12 0,8-2-7 16,8 2-13-16,8 3-13 0,8-2-16 0,7-1-14 15,13 7-26-15,7-6-28 0,6-7-29 16,-4-7-21-16,-2-8-35 0,1-6-46 16,1-4-58-16,5-1-59 0,-9-6-67 0,1-2-749 15,-1-6 360-15,1-3 236 0</inkml:trace>
  <inkml:trace contextRef="#ctx0" brushRef="#br0" timeOffset="16539.0765">11053 11112 8 0,'-10'-6'218'15,"7"1"0"-15,0 0-11 0,3-4-12 0,6-5-8 16,0-3-5-16,4-4-4 0,2-7-4 15,4-3-13-15,3-8-10 0,2-5-12 16,8-21-9-16,3-6-13 0,-2-5-10 0,3-2-13 16,6-16-11-16,-5 18-7 0,0 6-7 15,-5 7-1-15,1 4-1 0,-4 15 0 0,-6 10-3 16,-5 5-2-16,2 4-1 0,-4 6-4 16,-1 8 10-16,1 3 13 0,-2 6 0 0,3 8-1 15,0 7-1-15,-2 8 1 0,3 10-1 16,2 11-9-16,-2 4-1 0,3 20-4 15,-2-9-5-15,-2 12-5 0,1-10-5 16,-6-7-6-16,1-1-5 0,-3 0 2 0,-1 1-8 16,2-5-2-16,-4-4 0 0,-2-4-4 15,0 1-6-15,3-4-5 0,-5-5-8 16,0-2-12-16,3-3-12 0,-3-3-20 0,0-2-17 16,0-2-18-16,0-2-19 0,2-1-21 15,-4-6-24-15,2 4-27 0,0-4-24 0,0-1-34 16,0-2-27-16,0 2-19 0,-3-6-657 15,3-3 315-15,0 6 207 0</inkml:trace>
  <inkml:trace contextRef="#ctx0" brushRef="#br0" timeOffset="17057.6388">12719 10503 2 0,'4'-3'281'0,"-4"3"1"16,0 0 11-16,6 7-10 0,-6 5-16 15,0 3-9-15,0 7-15 0,0 0-15 16,0 7-14-16,-2 1-11 0,2 5-19 0,-4 2-16 16,2 3-18-16,0-5-14 0,-3 3-14 15,1-2-10-15,2-5-10 0,-3-1-12 0,1-3-7 16,0-4-9-16,0-2-5 0,2-2-8 16,0-4-7-16,-2-4-5 0,2-3-8 15,-2-4-5-15,4-4-1 0,0 0-5 16,-8-23-4-16,8 6-3 0,3-8-3 0,2-6-5 15,1-8-6-15,2-9-6 0,4-23-3 16,4-4-5-16,-2-4-5 0,3 2 3 16,1 3 0-16,-2 8-1 0,1 11 0 0,-2 9 1 15,2 4-1-15,0 4 2 0,-2 5 1 16,3 5-3-16,2 4 2 0,1 0 2 0,4 5-2 16,-2 0 2-16,-1 6-5 0,1 3 7 15,2 1-1-15,0 3-9 0,1 3-16 0,-2-1-18 16,-3 4-32-16,0 0-36 0,-4 0-45 15,1 1-50-15,-2 3-43 0,-2-1-42 16,-5 3-706-16,-1 0 340 0,-4 0 224 16</inkml:trace>
  <inkml:trace contextRef="#ctx0" brushRef="#br0" timeOffset="17291.6809">12881 10437 205 0,'2'6'287'0,"2"-2"6"15,6-1-8-15,0 1-16 0,5 2-18 0,4 0-19 16,6 0-22-16,3-3-15 0,4 3-23 16,-1-3-19-16,9 1-11 0,-6 1-20 0,5-2-9 15,-3 0-16-15,-3-2-8 0,-1 0-15 16,0 1-12-16,-5 1-23 0,-3-2-15 16,-4 1-17-16,0 1-18 0,-1-3-22 15,-6 1-23-15,-1-1-28 0,-1 2-26 0,-5-2-23 16,0 3-25-16,-6-3-20 0,7 3-30 15,-7-3-591-15,0 0 271 0,0 0 180 0</inkml:trace>
  <inkml:trace contextRef="#ctx0" brushRef="#br0" timeOffset="19279.6848">13929 9669 210 0,'30'60'230'0,"-1"16"-22"0,9 26-3 16,-1 9-10-16,-3 2-11 0,-5 3-11 15,-8-2-13-15,-12-15-18 0,-5-2-13 16,-10-1-12-16,-15 15-11 0,-7-7-18 0,-8-5-21 16,-9-6-27-16,-7-7-30 0,-5-6-39 15,-9-10-42-15,-6-4-43 0,4-19-34 16,-19 2-35-16,5-16-402 0,-7-6 199 15,-27-2 131-15</inkml:trace>
  <inkml:trace contextRef="#ctx0" brushRef="#br0" timeOffset="19753.4827">8510 8875 147 0,'0'0'172'0,"-22"25"4"15,4 1 5-15,-15 36 7 0,-11 31 11 16,-1 15 0-16,-5 16-4 0,2 14-10 0,-7 46-9 15,7 5-9-15,13-33-15 0,6 2-20 16,8-2-10-16,4-5-11 0,9-9-11 0,8-5-10 16,6-14-7-16,11-6-15 15,6-12-18-15,4-24-22 0,20 8-29 0,11-10-27 16,9-13-31-16,20-9-23 0,12-9-41 16,14-9-34-16,8-8-57 0,10-12-554 0,8-5 261 15,11-10 173-15</inkml:trace>
  <inkml:trace contextRef="#ctx0" brushRef="#br0" timeOffset="20297.6847">16065 10856 114 0,'-7'-2'217'0,"1"1"-4"0,6 1-8 16,-10-2-5-16,10 2-3 0,0 0-5 0,-13-2-11 15,13 2-4-15,-5-2-8 0,5 2-12 16,0 0-9-16,0 0-9 0,0 0-11 0,-2-6-12 16,2 6-12-16,14-4-8 0,-2 2-9 15,5 0-9-15,2 1-11 0,6-3-2 16,5 0-11-16,0 0-5 0,3 1-5 15,1-2-3-15,7 1-9 0,1-1 0 0,4 1-2 16,1 1-6-16,1-1 0 0,-1 2-4 16,9-4-3-16,-1 2-6 0,-7 0 4 15,-1 3-3-15,-1-3-4 0,-3 0-1 0,-7 2 0 16,-4 1 1-16,-3-1-3 0,-6-1-10 16,-2 1-13-16,-1 1-13 0,-4 1-19 15,-1-3-23-15,-4 3-37 0,-3-2-34 0,-3 1-27 16,-5 1-12-16,0 0-12 0,0 0-12 15,0 0-9-15,-39 6-494 0,21 0 241 16,-8-1 160-16</inkml:trace>
  <inkml:trace contextRef="#ctx0" brushRef="#br0" timeOffset="20554.8514">15987 11101 108 0,'0'6'208'0,"4"2"-3"0,7-4 1 15,5-1-8-15,10 6-11 0,4-3-12 0,7-3-12 16,8 3-12-16,10 1-5 0,2-1-11 16,2-1-5-16,3 0-11 0,1-2-17 15,-1 3-5-15,1-2-6 0,-2 0-9 0,3-1-9 16,-7 0-5-16,0-2-10 0,-10 2-7 16,-7 0-2-16,-4-1-8 0,-4-2 0 15,-5 2-13-15,-3-2-21 0,-6-2-40 0,0-3-34 16,-6-1-30-16,-3 0-31 0,-5 0-23 15,-4-1-21-15,-2 0-17 0,-3-4-519 0,-1 1 240 16,-2-2 159-16</inkml:trace>
  <inkml:trace contextRef="#ctx0" brushRef="#br0" timeOffset="20957.8056">16725 10159 62 0,'-4'-2'217'15,"2"-2"-21"-15,-2 1-13 0,4 3-16 0,0 0 9 0,0 0 15 16,-4 17-7-16,8 0-6 0,2 4-9 16,6 9-10-16,10 4-9 0,6 4-12 15,21 14-14-15,5 0-12 0,21 11-8 0,4 0-14 16,2-4-6-16,4-6-11 0,-1-1-4 15,-13-7-7-15,0-7-4 0,-1-2-6 0,-9-2-8 16,-10-9-1-16,-11-4-7 0,-8-3-4 16,-4-5-4-16,-7 0 0 0,-2-4-1 15,-4 3 4-15,-7 1 5 0,-8-1 0 16,-4 3-3-16,-8 4 5 0,-10 4-2 0,-9 2 6 16,-5 3-10-16,-20 12 1 0,-3 2 1 15,-2 4-3-15,-1 1-1 0,1 3-2 16,4-4 2-16,4 0-10 0,2-1 0 0,6-4-7 15,10-5-15-15,7-6-19 0,5-3-19 16,2-5-44-16,3-1-47 0,4-2-41 16,6 1-45-16,1-7-45 0,5-3-701 15,7-2 328-15,-1-3 216 0</inkml:trace>
  <inkml:trace contextRef="#ctx0" brushRef="#br0" timeOffset="21428.7553">18510 10771 50 0,'-6'-6'172'0,"-3"-2"-7"15,0 0-1-15,-3-3-11 0,2-2-1 0,-4-5-13 16,-2-1-5-16,-1-6-8 15,2-3-5-15,0 0-6 0,1-5-4 0,2 2-8 16,0-6-6-16,4 5-11 0,1-3-2 16,3 4-9-16,2 3-2 0,2 1-8 0,2 6-6 15,2 2-7-15,3 2-6 0,3 2-3 16,2 5-4-16,6 2-3 0,-2 7-3 16,6 5-5-16,5 4-1 0,3 2-3 0,4 7-2 15,8 3-1-15,1 3-3 0,14 9-3 16,2-3 4-16,-11-5 0 0,-3-3 1 0,-1-2 8 15,-4-4 1-15,-4 0 0 16,-1-5 7-16,-1 0 6 0,-7-5 10 0,3-4 2 16,-3-2-2-16,-2-10 4 0,3-2-7 15,-3-5-2-15,-1-6-2 0,-6-5-5 0,4-7-2 16,-5-4-6-16,0-1-3 0,-2-2-5 16,-1 2-3-16,-4 5-19 0,2 1-12 15,-4 3-18-15,0 6-24 0,-1 1-31 16,1 4-40-16,-3 3-37 0,1 5-4 0,2 3-26 15,-1 3-15-15,1 3-25 0,0 6-507 16,-8-2 251-16,20 5 165 0</inkml:trace>
  <inkml:trace contextRef="#ctx0" brushRef="#br0" timeOffset="22067.7376">19779 10241 100 0,'3'15'180'0,"-6"5"-1"0,-1 5-1 0,0 5 0 15,0 2-2-15,-4 6-7 0,-3 8-9 16,5-6-10-16,-3 10-13 0,-2-3-11 16,1 2-12-16,0 0-8 0,-2 0-12 15,4-2-9-15,-2-1-9 0,1-6-7 0,-3-4-6 16,3 1-7-16,3-3-5 0,-3-2-9 16,1-5-16-16,4-4-10 0,-2-3-18 0,1-3-13 15,-2-1-19-15,3-1-12 0,2-4-16 16,-2 0-35-16,0-4-14 0,-2-4-7 15,2 0-1-15,4-3 0 0,-14-9-3 16,10 2 1-16,2-2 1 0,-2-8 1 0,4-4 6 16,2-4 2-16,2-6 10 15,5-7 9-15,2-8 8 0,3-1 11 0,8-18 14 16,-2-1 16-16,4-2 12 0,-1 8 17 0,-1 9 16 16,-4 5 12-16,-1 3 14 0,0 2 14 15,2 3 4-15,-4 5 4 0,0 3 12 16,1 2 0-16,2 0 1 0,-3 1 0 0,3 3-4 15,0 7 0-15,0 0-3 0,4 1-2 16,-3 5-1-16,4 4-7 0,-4 3-2 0,3 4-2 16,-2 1-3-16,4 7 2 15,-5 2-1-15,-3 3 6 0,-2 1 2 0,-6 1 1 16,-6 1-2-16,-4 3 2 0,-4 3 0 16,-7-2 6-16,-2 0 5 0,-6 1 5 0,-1 1 4 15,0-1-1-15,0 0-6 0,3-3-3 16,2-2-4-16,0 2-1 0,5 0-4 15,4-2-3-15,0 3-3 0,11 0-3 16,4 2-3-16,1 4-4 0,9 2-3 0,4 0-3 16,6 7-1-16,1-2 4 0,2 2 7 15,-1-1 5-15,-3-1 6 0,-8-5 15 16,-4 0 15-16,-6-5 16 0,-6-2 6 0,-8-2 7 16,-10 1-2-16,-6-1-3 0,-12-3 1 15,-5-6-18-15,-13 1 0 0,-3-2-10 0,-3-7-8 16,-1-2-17-16,0-1-15 0,-3-4-30 15,7 0-35-15,1-2-53 0,7-3-61 16,9 0-66-16,6-3-78 0,3-2-844 16,5-6 385-16,8 3 253 0</inkml:trace>
  <inkml:trace contextRef="#ctx0" brushRef="#br0" timeOffset="23221.3282">19813 2291 1 0,'24'-28'147'0,"-1"5"-10"16,9 2-21-16,2 6-3 0,10-1-9 15,9 7-8-15,2 7 0 0,5 6 4 16,17 11 5-16,0 10 3 0,-3 13 5 16,7 22 2-16,-12 8 3 0,-9 12-7 15,-21 11-3-15,-15-3-4 0,-14 10-2 0,-12 7-5 16,-12 29-5-16,-16 2-6 0,-10 8-3 16,-21 30-1-16,-14-2 0 0,-7-10 0 0,-1-4 2 15,14-37-5-15,3-11 4 0,7-7 6 16,8-9-14-16,13-20-2 0,6 0-5 15,11-1 0-15,11-1-10 0,12-5-3 16,10 7-6-16,18 4-4 0,23 12-2 0,8-3 0 16,11-3-11-16,7-5 0 0,-2-6-1 15,6-2-10-15,0-2 4 0,-3-5-5 0,3-1-2 16,-10-2-1-16,-13-8 2 0,-9-1-6 16,0 5 0-16,-13 0 0 0,-12 2 1 15,-14-4 8-15,-10-6-1 0,-10 6 2 16,-16 19-7-16,-8-1 5 0,-5 2-1 0,-15 13-2 15,-3-1 2-15,1-3 13 0,-3-1-1 16,1 2-3-16,16-15 0 0,2 2-8 0,6 1 10 16,6 2-6-16,8 5-1 0,5-3 1 15,11 4-5-15,4 4-2 0,9 1 0 0,5 1 0 16,12 22-4-16,1-1 0 0,5-1-2 16,2 0-2-16,5-1-2 0,3 0 6 15,5-2-9-15,4 1-1 0,-1-1 4 16,2 0-3-16,3 0 1 0,0 1-4 0,-5 0 0 15,2 2 0-15,-3-4 0 0,-5-1 0 16,-3-7 0-16,-11-14-4 0,-5-5-1 16,-4-6-6-16,-4 1-6 0,-11-16 2 0,-2-8-4 15,-2-3 5-15,-4-4-3 0,-4 0 5 16,0-1 0-16,-2-2-3 0,-2 0-5 0,-5 0 1 16,3-6-5-16,-5 2 1 0,-2-5-2 15,-1 0 0-15,0-1-4 0,-1 1-7 16,0-3-8-16,0-3-12 0,-3 1-9 0,0-4-11 15,2-4-9-15,-1 2-9 0,2-3-8 16,-2-3-9-16,-1-1-13 0,2-3-17 16,0 0-19-16,3-5-18 0,1-4-16 0,0-4-13 15,0-2-23-15,-1-4-498 0,2-3 247 16,-2-10 163-16</inkml:trace>
  <inkml:trace contextRef="#ctx0" brushRef="#br0" timeOffset="24745.1881">22245 2604 120 0,'-12'-6'167'0,"0"6"-6"0,-6 6-12 0,-3 7-7 16,-11 14-1-16,-18 18-7 0,-5 12-9 16,-13 20-7-16,-2 10-1 0,2 1-8 15,1 3-8-15,5-1-11 0,11 2-8 16,7-3-9-16,14-15-5 0,13-1-6 0,9-14-7 16,8-8-8-16,8-1-3 0,11-4-6 15,17 7-2-15,2-16-3 0,3-13-2 16,5-5-5-16,3-6-3 0,-3-9-1 15,1-4-4-15,-3-6-2 0,7-5 0 0,-5-4 0 16,2-6-3-16,-7-1-4 0,-3-6 1 16,-3 0-5-16,-3-5 4 0,-5 1 0 15,-6 5-3-15,-2 3 1 0,-4 4 2 0,-4 1 2 16,1 2-1-16,-4 3-3 0,0 3 0 16,-2 5 0-16,-2 4 0 0,-4 2-1 15,0 0 0-15,6 19 0 0,-4-2 1 0,0-1-3 16,0 5 2-16,5 4-1 0,-1-2 0 15,3 2 0-15,1-3 0 0,5-1-3 0,-1 1 1 16,8-3 2-16,-1-5-1 16,0-1-1-16,2-6-1 0,-3-2 1 0,0-3 2 15,0-2-2-15,-3-6 4 0,-2 3 2 16,0-7 2-16,-7 1-4 0,-4-4 1 0,-4-2-1 16,-2 0-3-16,-8 1 1 0,-3-4-2 15,-4 3 1-15,-2 0-4 0,-3 2 3 16,4-1-1-16,-2 1 0 0,1 4 1 15,7-1-2-15,-1 2-2 0,2-1-2 0,3 4 1 16,4-2 0-16,6 1 2 0,4 1-5 16,7-1 5-16,2-2-2 0,6 1 0 15,7 0 0-15,-2-2 3 0,2 1 0 0,0 3-1 16,1-1 0-16,1 3 0 0,-2-2-2 16,-5 5 2-16,3 0 0 0,-4 5-3 15,2-2 1-15,-1 7 1 0,-1-1 1 0,-4 4 2 16,0 5 0-16,-4 1 0 0,-1 2 0 15,0 2-2-15,-3 0 2 0,1-2-1 16,-3 0-1-16,-2-4 1 0,0-2 1 16,2-1 1-16,-2-3-1 0,0 1 8 0,0-3 7 15,-2-4 8-15,3 0 2 0,-1-5-5 16,-6 0 0-16,17-10-4 0,-6 3-1 0,1-6-3 16,8-1-1-16,-2-2-1 0,6-2-2 15,-1-3-4-15,1 1 2 0,-2 3-3 16,0 2 2-16,-1 2-4 0,-2 1-2 15,-4 4 1-15,-1 4-5 0,2 0 1 0,-4 4 0 16,1 0-3-16,0 4-1 0,-3 0 1 16,3 6-4-16,-3 0-8 0,-1 3-13 15,2 0-15-15,-5-1-16 0,2 3-23 0,-2-3-24 16,1 0-30-16,2 0-34 0,-3-4-24 16,-2-1-490-16,3 0 233 0,1-3 154 15</inkml:trace>
  <inkml:trace contextRef="#ctx0" brushRef="#br0" timeOffset="25020.3011">23488 3688 318 0,'5'-11'20'0,"-1"-1"13"0,0 2 10 16,2-1 6-16,-2 1 3 0,3 3-8 16,-1-1-4-16,0 2-3 0,3 3-1 0,-2 2-2 15,3 1 0-15,-10 0 2 0,21 7-1 16,-10 0-2-16,1 2 0 0,1 5 0 0,0 3-3 16,0 0 6-16,-1 4-1 0,-2-1 1 15,4 1 0-15,-6 0 2 0,2-2 7 16,-3-5 6-16,1 2 12 0,-1-5 19 15,-1 3 15-15,0-3 22 0,-1-3 10 0,1-3-3 16,-4-1-8-16,4-4-13 0,-6 0-7 16,0 0-10-16,16-12-10 0,-10-1-8 0,2 0-7 15,2-4-6-15,4-2-6 0,2-6-10 16,-1 0-18-16,4-2-28 0,0 1-28 16,1 1-29-16,-4 0-25 0,-3 4-34 15,2 4-30-15,-5 1-44 0,-1 2-476 0,-1 4 229 16,-2 4 150-16</inkml:trace>
  <inkml:trace contextRef="#ctx0" brushRef="#br0" timeOffset="25307.5801">24011 3678 115 0,'8'0'125'15,"3"-1"-10"-15,2-3-8 0,1-1-8 16,0 0-11-16,0-3 2 0,-2 1-5 15,2-3 2-15,-2 3-3 0,-3-3-3 0,-1 1-3 16,-2 3-7-16,-2-2-4 0,1 2-3 16,-5 2-7-16,-2-2-4 0,2 6 3 15,-9-3-5-15,9 3-2 0,0 0 0 16,-21 10-4-16,13-3-8 0,2 3-2 0,-3 1-3 16,0 3-2-16,3-1-4 0,2 0-2 15,0 3-1-15,2-1-9 0,2-2 4 0,0 0-12 16,2 0-25-16,2-2-30 0,0-3-28 15,4 0-30-15,1-2-27 0,2-3-21 16,-1-3-328-16,3-3 164 0,-1 0 108 16</inkml:trace>
  <inkml:trace contextRef="#ctx0" brushRef="#br0" timeOffset="25769.2245">24331 3588 169 0,'8'-15'32'0,"1"6"8"16,-1-1 1-16,0 2 2 0,1 3-2 0,0 2-1 15,1-1-4-15,4 4-1 0,2 4 1 16,3-3-3-16,-1 5 0 0,4 3-2 15,-3 3-6-15,2 1-5 0,-2 3 1 0,-2 1-4 16,-2 2 1-16,-5-2-2 0,-2 0 1 16,0-2 3-16,-4-2 3 0,-2-1 13 15,-2-3 17-15,0-2 3 0,0 1 3 16,-2-3 16-16,0-1 0 0,2-4-1 0,0 0-6 16,0 0-6-16,0 0-10 0,14-24-4 15,-1 17-4-15,6-2-5 0,2-3-2 16,5 0-8-16,5 1-2 0,1 0 1 0,2-1-5 15,2-1 0-15,0-1-8 0,-1 1 3 16,-3 1-2-16,1 0-1 0,-9 0-2 16,-2 0-2-16,-3 1-1 0,-4 2-1 0,-2-2-5 15,-3 4 0-15,-6 2 2 0,-4-2 11 16,0 3 6-16,0 4 1 0,-10-5 7 16,3 4-1-16,7 1-2 0,0 0-5 0,-14 7 0 15,12-4-5-15,2 5 2 0,2 0-2 16,4 0-2-16,0 4-4 0,5-2 0 15,1 2-1-15,2-1 0 0,0 3-3 0,3-1 0 16,-4-1 2-16,-1-1-3 0,-1-1 1 16,-1-1 0-16,-1 3 0 0,-7-3 10 15,1 3-1-15,-3-3 1 0,-7 2 2 0,-2 1-5 16,-3-1-2-16,-5-1-2 0,-5 2-1 16,2-5-9-16,-6-1-26 0,5-3-36 15,-3 2-44-15,4-7-60 0,-2-4-501 0,1-3 227 16,0-1 149-16</inkml:trace>
  <inkml:trace contextRef="#ctx0" brushRef="#br0" timeOffset="26158.553">25202 2591 58 0,'2'-8'119'0,"-2"8"6"0,2-6-11 15,-2 6 10-15,0 0-4 0,3-6 3 16,-3 6-7-16,0 0-12 0,2-4-7 0,-2 4-7 16,0 0-13-16,0 0-2 0,0 0 5 15,-2 22 17-15,2-1 12 0,0 9 3 16,0 12 0-16,0 14 0 0,-3 6-4 15,3 24-8-15,-2-1-9 0,2 1-2 0,5-2-8 16,-3-4-10-16,7 0 2 0,-1-5-6 16,0-13-4-16,3-8-9 0,4 14-3 0,0-12-3 15,-1-13-8-15,4-1 1 0,-4-4-5 16,3-7-4-16,2-6-6 0,2-3-11 16,1-7-27-16,-2-3-28 0,4-4-34 0,-3-3-28 15,1-5-25-15,0-1-33 0,2-5-41 16,-3-6-30-16,-2-1-485 0,-2-3 244 15,-5-4 160-15</inkml:trace>
  <inkml:trace contextRef="#ctx0" brushRef="#br0" timeOffset="26315.1318">25271 3459 112 0,'-18'-4'240'0,"8"1"-19"0,-1-1-19 16,5 0-15-16,4 0-21 0,2 4-12 15,8-8-17-15,5 3-12 0,10-3-13 16,14 1-12-16,0-3-8 0,12 0-23 15,2 0-46-15,2-3-46 0,6 3-41 0,23-3-26 16,1 1-70-16,2-1-386 0,0 2 186 16,-1 2 123-16</inkml:trace>
  <inkml:trace contextRef="#ctx0" brushRef="#br0" timeOffset="26563.7827">27065 2587 156 0,'0'0'165'15,"0"0"8"-15,-4 28 5 0,0-5-8 16,4 9-7-16,-3 11-13 0,1 13-12 0,2 6-13 16,2 21-12-16,1 1-12 0,-6 0-9 15,3 0-9-15,0-16-7 0,0-7-15 16,0-2-25-16,-2-1-30 0,0-5-31 15,-2-11-20-15,2-3-25 0,0-1-12 0,-2-12-15 16,-2-4-14-16,2-6-19 0,-6-5-8 16,2-7-300-16</inkml:trace>
  <inkml:trace contextRef="#ctx0" brushRef="#br0" timeOffset="27575.5608">26987 3657 952 0,'-13'-7'-68'15,"3"-5"26"-15,-5-3 18 0,3-2 21 16,0 2 14-16,2 0 8 0,4-1-1 16,0-2 5-16,3 3-2 0,6-2-2 0,3 2 1 15,6-4-1-15,4 0 3 0,4-1-4 16,6-4 0-16,7-4 12 0,1 0-4 15,15-13 3-15,-1-1 5 0,1-3 4 16,-4-2-2-16,-1-3 4 0,-2 0 3 0,-1 2 7 16,-13 12 2-1,-8 4 8-15,-4 7 4 0,-2 4 1 0,-1 2-8 0,-2 4 1 0,-5 3-12 16,-2 5-4-16,-2 3-2 0,-2 4-3 16,0 0 0-16,-12 26 0 0,3-2-1 15,-4 8 0-15,1 5-5 0,-3 4-3 16,2 7 0-16,1 0-2 0,1-1 0 15,5-7-2-15,-1 0-2 0,3-2-2 0,2-8-1 16,0 0 1-16,-1-5-3 0,1-3 0 16,2-3 0-16,2-4 3 0,1-3-5 0,1-3 4 15,2-3-1-15,3-5-3 0,4-2-4 16,1-5-1-16,4-2-2 0,0-3-2 16,4-3 0-16,-1 3 0 0,0 0-3 0,-2-1 0 15,-3 3 0-15,0 2-2 0,-4 3 0 16,5-1-2-16,-6 5-1 0,2 5 0 15,-1 0 5-15,4 4-2 0,-4 3 1 0,2 3 3 16,1 1-5-16,0 0 3 0,2 2-2 16,3-1 1-16,-2 0 0 0,1-2 1 15,2-1 4-15,0-1-6 0,1-1 5 16,1-2-1-16,-2-4-1 0,0 0 1 0,1-2 1 16,-2-4 0-16,0-1-2 0,-1-3-1 15,2-4-1-15,-2-4 2 0,-2 0-2 0,0-2-1 16,-3-1-1-16,-3-3 1 15,-2 3 0-15,-3 0-1 0,-2 2 1 0,-2 1-2 16,1 3-1-16,-3 2 0 0,-5 2-1 16,1 1 2-16,4 4 0 0,0 0-1 0,-17 9 1 15,11-5 3-15,-3 6-1 0,3 1 1 16,2 1-1-16,2-1 3 0,0 3-2 16,2-3-2-16,2 0 4 0,2 3 0 0,0-1 2 15,4-4-1-15,1 3 6 0,4-5-1 16,-1-1-1-16,3-3-4 0,0-3 3 15,4-3-1-15,1 0-3 0,2-6 2 0,0 2-2 16,1-1-1-16,-4-3-1 0,2 0 1 16,0-1-2-16,-1 3-1 0,-2-1 2 15,2 1 0-15,0 1-6 0,0 3 0 16,-1 1 2-16,2 4-1 0,2 0 0 0,-1 2-2 16,-2 1-3-16,4 1-1 0,-3 6-3 15,1-1-1-15,-6 3 3 0,-3-1-6 16,-3 0-1-16,-1 2 1 0,-5 2 0 0,-2-5 2 15,-4 5 2-15,0-7 3 0,-2 5 1 16,-1-5 1-16,1 2 4 0,0-2 7 16,0-1 7-16,2-1 8 0,-1 0 0 0,1-3 1 15,2-3-3-15,0 0-2 0,0 0-2 16,17-1-2-16,-6-5-2 0,4-2 0 16,3-3 0-16,2 0-3 0,1-5-2 0,5 0 0 15,1-6-1-15,-2 1-3 0,3-1 1 16,-3 0 1-16,-1-1 2 0,-8 7-6 15,2-2 0-15,-4 3 4 0,-3 2-2 0,-3 1-2 16,-4 3-1-16,-4 2 4 0,-2 3-3 16,-6-1 9-16,-3 3 7 0,1 4 3 15,0 1 2-15,-2 0 0 0,2 6 0 0,0-2 4 16,3 4 4-16,1-2 1 0,3 4 3 16,3-1 0-16,5 4 3 0,1-1-1 15,5 0-2-15,1 2 3 0,4-2-8 0,0-1 0 16,3 0 0-16,1 0-6 0,0-3 1 15,2 0-4-15,-1-3-4 0,0 0-19 16,-2 1-41-16,-2-6-55 0,0 2-53 16,-5-3-57-16,-3 0-673 0,-5 0 301 0,-4-2 198 15</inkml:trace>
  <inkml:trace contextRef="#ctx0" brushRef="#br0" timeOffset="27972.9765">22927 4461 182 0,'-2'-8'200'0,"2"3"-17"16,-2 3-17-16,2 2 1 0,0 0 5 0,2 19 7 16,0 0 2-16,1 6-6 0,1 7-10 15,-2 6-9-15,4 12-12 0,-2 1-12 16,0 7-10-16,-2 1-12 0,0 21-13 15,-2-10-8-15,-2-8-9 0,-2 21-8 0,0-8-16 16,-4-11-23-16,2-11-28 0,-5-1-30 16,0-4-34-16,0-4-38 0,-3-5-35 15,4-4-29-15,-6-7-25 0,2-7-565 0,-1-6 256 16,-4-3 168-16</inkml:trace>
  <inkml:trace contextRef="#ctx0" brushRef="#br0" timeOffset="28339.7115">22439 5367 24 0,'-24'-26'139'0,"7"5"7"0,4 0 2 15,3 4 4-15,3 0-9 0,3 4-18 0,4-4-7 16,4-1-9-16,7-1-11 0,10-1-10 16,13-4-8-16,11 2-5 0,20-5-3 15,5 6-12-15,8 2-1 0,0 8-7 16,-7 5-3-16,-12 6-6 0,-1 6-4 0,0 3 2 16,-7 6-1-16,12 12 0 0,-16 0 3 15,-11-2 4-15,-4 3 3 0,-4 3 5 16,-4 1 6-16,-6-5 1 0,1 0 1 0,-3-1-2 15,2-1-1-15,0 0-4 0,2-5-2 16,3-1-4-16,5-1-3 0,-1-5-4 16,2-4-5-16,1-3 2 0,4-6-9 0,0-2-3 15,6-7-3-15,-4-1-1 0,0-4 0 16,3-8 2-16,-4 0 8 0,-7-8 4 16,0 0 7-16,-12 4 0 0,-4-5 9 0,-4 6-3 15,-11-1-5-15,-6 2 4 0,-7 2-5 16,-10 3-8-16,-7 3 1 0,-5 7-4 15,-7 3-7-15,-1 4-6 0,-1 2 1 16,5 5-4-16,-1 0-14 0,7 2-30 0,2 5-36 16,9 0-47-16,2-1-58 0,8 3-65 15,4-3-768-15,4-2 340 0,10-2 224 0</inkml:trace>
  <inkml:trace contextRef="#ctx0" brushRef="#br0" timeOffset="29158.1068">22841 6924 160 0,'-4'-11'227'0,"-5"4"-10"16,-2 3-13-16,-4 8-6 0,-10 5-4 0,-11 16-6 15,-19 20-11-15,-4 8-8 0,-14 24-12 16,8 8-12-16,-1 5-10 0,7 5-11 16,6 1-11-16,13-5-14 0,14-16-8 0,12-3-7 15,8-11-12-15,10-10-6 0,6-4-3 16,12-6-9-16,3-5-16 0,9-8-23 15,6-7-36-15,-2-9-38 0,5-6-25 0,3-9-20 16,5-2-20-16,-1-8-21 0,17-10-8 16,-6-9-6-16,-7-10-9 0,1-8 4 15,-1-9 10-15,3-21 18 0,0 0 10 16,-7-6 13-16,-5-3 13 0,-11 11 26 0,-2-2 24 16,-4 2 27-16,-8 3 20 0,-1 5 23 15,-8 15 21-15,-2 10 10 0,-3 9 19 16,-2 6 14-16,0 3 7 0,0 2 0 0,-2 6-8 15,0 5-9-15,-2 8 7 0,0 6 13 16,0 0 11-16,-4 28-3 0,2 1 2 16,0 13-5-16,-2 9-6 0,2 6-7 0,-4 25-5 15,2 6-11-15,-1-1-3 0,-3 1-9 16,3-5-5-16,3 0-5 0,0-19-19 16,2-8-25-16,0-13-33 0,2 0-27 0,2-7-31 15,5-4-36-15,4-5-34 0,1-7-27 16,6-3-18-16,3-10-469 0,2-1 229 15,4-6 150-15</inkml:trace>
  <inkml:trace contextRef="#ctx0" brushRef="#br0" timeOffset="30089.5949">23586 7832 901 0,'31'-21'-44'0,"-3"-1"31"16,-8 1 26-16,0 2 30 0,-5 0 26 15,-5-2 9-15,3 3 23 0,-4-1 4 16,-5 1 7-16,-2 0 2 0,-2 6 3 0,-6-1-2 16,-3 3-1-16,-6 4 0 0,-2 0-4 15,-1 6-5-15,-6 2-10 0,-1 6-6 16,-7 6-5-16,4 4-7 0,-6 5-7 0,5 4-8 15,5-1-4-15,6 1-5 0,2 0-6 16,6-5-2-16,4 1-5 0,6-4-4 16,4 0-6-16,2-3 3 0,5-2-7 0,2-6-4 15,1-2-1-15,6-1-2 0,-2-5-2 16,1-2-4-16,3-3 0 0,-2-3-5 16,4-4 2-16,-3-1 1 0,1-2-8 0,-4 1 6 15,0-4-1-15,0 3-3 0,0-2 2 16,-6 6 2-16,-1-1 3 0,-1 1-5 15,-1 1 0-15,0 2-2 0,-1 3 4 0,-4 1-2 16,2 2-2-16,-6 2 0 0,0 0 1 16,8 14 0-16,-5-5-2 0,1 0-1 15,-1 3 2-15,1 1-2 0,0 2 3 16,2-1-4-16,-2-1 0 0,5 1-1 0,-1-3-1 16,1-2 0-16,4 0 1 0,-1-5-1 15,3 0 1-15,0 1-2 0,2-8 1 0,0 1 2 16,2-2-1-16,1 0-4 0,2-5 3 15,-3 0 0-15,2-2-2 0,0-2 0 16,-1 1 1-16,-4-2 0 0,2-1 1 16,-4 2-2-16,-1 2-1 0,-1-1 2 0,-1 3-1 15,-2-1 2-15,-1 2 1 0,0 3-1 16,-4 2-1-16,1 0 1 0,-5 3-2 16,0 0 1-16,5 10 2 0,-5-1-3 0,-3 1 3 15,3 1-1-15,-2 0 1 0,2 3-1 16,2-1-2-16,-2-2-1 0,3 1-1 15,1 1 0-15,0-1 2 0,2-3-1 0,2-2 2 16,3-1-1-16,0-1-3 0,-1-4 1 16,1 2 0-16,1-3 2 15,2-3 1-15,-2 0-2 0,3-3 1 0,-3 0-2 0,1-1 1 16,-2-2 1-16,1 1 0 0,-3 5 2 16,-2-1-3-16,1 1 1 0,-2-1 1 15,0 0-2-15,-6 4-1 0,0 0 1 0,13 6 3 16,-11 1-2-16,1 1 1 0,-1 0 4 15,2 2-3-15,0 1-1 0,0 0-1 16,3 3 2-16,-1-3 2 0,2 1-5 16,5-4 4-16,2 0 0 0,1-2 1 0,6-2 0 15,1-4-2-15,7-2-1 0,2-4 1 16,1-1 2-16,1-2-3 0,2-5 1 0,-4-4 0 16,0 1-1-16,-5 1-1 0,-1-2 3 15,-5 3-1-15,-4 0-1 0,-4 3-1 16,-3 1 4-16,-2 1-4 0,1 3 1 15,-4-1 1-15,1 1-1 0,0 3 0 0,0 2 1 16,-6 2-1-16,13 2 0 0,-7 2 0 16,5 1 5-16,2 3-4 0,-3 0 0 0,6 3 0 15,-4-1 1-15,0 1 0 0,-1 4-2 16,0 0 2-16,-3 2 2 0,-1 1 1 16,-3-1 1-16,-4 1 4 0,-2 0 8 15,-3 1 10-15,-5 0-4 0,-3 0 3 16,-2 0-6-16,-5 0 8 0,-4-2-6 0,-2 0-8 15,1-6 0-15,1 2 3 0,0-6-5 0,0 0-9 16,3-2-30-16,1-5-39 0,2 0-44 16,3-5-44-16,2 2-35 0,3-6-42 15,5 2-670-15,1-6 306 0,8-2 202 16</inkml:trace>
  <inkml:trace contextRef="#ctx0" brushRef="#br0" timeOffset="30641.8071">25480 7661 97 0,'4'-7'231'0,"-4"3"-16"0,0 4-13 0,-9-7-20 15,-1 5-11-15,-3 2-12 0,-3 2-11 16,-4 4-12-16,2-1-16 0,-4 4-6 16,3 2-10-16,-2 3-12 0,6 0-8 15,1 3-8-15,0 0-7 0,4-4-9 0,4 5-2 16,4-5-8-16,2-2-5 0,4 1-4 15,4-4-6-15,4 0 0 0,2-2-5 0,2-2-1 16,2-2-6-16,-1-2 0 0,-1 0-7 16,2 0 0-16,-2-2 0 0,1 1-3 15,-4 1 0-15,0 0-3 0,-1 0-1 16,-3-3-1-16,2 3 0 0,-3 3-3 0,0-2 2 16,3 2-4-16,-2 1 2 0,-1 3 0 15,7 0-5-15,-1-1 6 0,2-1-1 16,2 0-1-16,6-3-2 0,-1-1 2 15,7-1 0-15,0-3-1 0,7-6-2 0,1 1 0 16,0-6 1-16,3-5 0 0,1-4-2 16,-2-3 2-16,9-13 1 0,-3-4 2 0,-5-1-3 15,-3-6 1-15,-8 6-1 0,1-11 0 16,-3-5 0-16,-5 0-1 0,-8 5 0 16,-3 5 7-16,-3 2 13 0,-5 8 11 15,-4 3 3-15,0 6-2 0,0 5-1 16,-4 2-7-16,-3 10 3 0,1 5-5 0,-4 7 0 15,10 2 1-15,-22 17 6 0,14 2 3 16,-2 5-3-16,1 8 0 0,2 4-3 16,1 4 2-16,6 5-6 0,0 0 2 0,6 6-2 15,1 1-4-15,4-5-2 0,1 3-3 16,3-6 1-16,0-3-5 0,0-7-12 0,0-3-25 16,0-3-37-16,-5-6-50 0,6-3-66 15,0-4-95-15,3-3-666 0,0-1 320 16,-2-7 211-16</inkml:trace>
  <inkml:trace contextRef="#ctx0" brushRef="#br0" timeOffset="31350.5794">27527 6751 94 0,'2'-2'180'16,"-2"2"22"-16,0 23 16 0,-2 5 1 15,-2 14-5-15,-9 31-8 0,-2 9-3 16,-8 30-9-16,-3 8-5 0,1 9-7 0,-5 7-18 15,0 5-6-15,1-2-21 0,-3-2-4 16,5-5-12-16,4-7-23 0,5-8-1 0,8-26-10 16,6-7-15-16,6-18-3 0,2-10-7 15,6-7-7-15,6-6 1 0,0-13-11 16,8-3-4-16,1-11-9 0,1-6 0 16,-1-6 1-16,2-8-6 0,-2-4-3 0,3-9-3 15,-4-3-3-15,-3-10-4 0,-2-9-1 16,-6-7-8-16,-7-9 5 0,-4-5 0 0,-6-19-6 15,-7-2 1-15,-6 3-1 0,0-2-5 16,1 4 4-16,0 2-1 0,6 13 0 16,6 8-3-16,4 7 4 0,4-4-7 15,8 3 5-15,8 3 0 0,15-8-2 0,11 7 1 16,0 7 0-16,-1 9-2 0,-8 8 0 16,-1 6 1-16,2 4 2 0,-2 5-1 0,-4 4-1 15,-1 2 5-15,-3 5-9 0,0 3 4 16,1 4 3-16,-1 5-2 0,-5 4 1 15,-1 0 2-15,-2 2-1 0,2 1-4 0,-3 1 4 16,2 0 1-16,0-1-1 0,5-2 2 16,-4-3-8-16,6-1 6 0,0-2 0 15,1-2-2-15,5-3 1 0,-4-6-2 16,-1-1 1-16,-3-4 0 0,2-4 2 0,-1-3-8 16,-1-5 6-16,-4-5-2 0,-2 0 4 15,-8-6-5-15,-3 1-1 0,-5-3 3 0,-8 0 2 16,-5 0-9-16,-5 2 10 0,-8-2-2 15,0 5 0-15,-8 0 2 0,-2 4-6 0,1 0-9 16,-1 5-22-16,4 3-32 0,1 2-26 16,1 2-28-16,3 1-42 0,4 3-34 15,4 2-29-15,5-1-28 0,0 3-622 16,6 0 298-16,4-4 196 0</inkml:trace>
  <inkml:trace contextRef="#ctx0" brushRef="#br0" timeOffset="31626.8904">28524 7521 52 0,'17'1'109'0,"1"1"-2"0,2 1-1 0,1-2-10 16,-2 3-1-16,4 2-13 0,-1 2-3 15,-4 1-12-15,2 0-11 0,-3 1 5 0,-5-1 0 16,0 3-2-16,0-3 0 0,-4 3 11 16,-2-3 11-16,-4-3 11 0,0 1 7 15,-4-1 10-15,-2-1 4 0,-2-4 5 0,6-1-4 16,0 0-5-16,-22-7-4 0,14 2-5 15,2-1-7-15,0-1-11 0,1 0-4 0,3-3-13 16,2-1-4-16,2 2-6 0,3-3-5 16,1 0-5-16,2-1-10 0,5 2-20 15,2-2-30-15,1-1-25 0,2 3-31 16,1 1-27-16,0 0-21 0,2 3-35 16,0 1-17-16,0 0-16 0,-2 0-467 0,3 3 222 15,0-1 147-15</inkml:trace>
  <inkml:trace contextRef="#ctx0" brushRef="#br0" timeOffset="32101.8471">29187 7403 565 0,'8'-4'-10'0,"0"2"24"16,-4 0 7-16,-4 2 13 0,11-3 3 16,-11 3-2-16,8 0-1 0,-8 0 3 0,5 7 6 15,-3-3 4-15,0 1-1 0,2 0-6 16,-2 4 1-16,1-2-5 0,-1 5 4 16,2-4-9-16,-2 0 5 0,0 2-6 15,0-2-6-15,0-1 4 0,0 1-1 0,-2-2 4 16,2 0 10-16,-2-1 5 0,2-1-7 15,-2-4 12-15,4 6 0 0,0-4-9 16,-4-2-3-16,0 0-4 0,16-6 0 16,-8 2-4-16,-2 1-4 0,1-1 0 0,1 1-4 15,3-2-7-15,-2 1 1 0,1 0 2 16,-2-1-5-16,4 3 2 0,-2-2 4 0,-2 3-3 16,5-1 4-16,-5 2-2 0,5 2 2 15,-4-1 0-15,3 3 0 0,-4 2 4 16,6 1-2-16,-4 1-3 0,-2 1 0 15,3 3 1-15,-4-3-3 0,-1 3-1 0,-2-3 0 16,2-2-3-16,-2 3 3 0,1-4 2 16,-3 2 4-16,2-2 13 0,0-2 12 15,-2-1 4-15,-2-3-3 0,11 0-3 0,-11 0-7 16,13-10 1-16,-3 1-6 0,3 0-3 16,4-3-3-16,2-1-4 0,4-1-7 15,-2 1 3-15,7 0-4 0,-5 1 1 0,3 1-3 16,-1 1-5-16,-2 1 2 0,1 3 1 15,-1 1-4-15,-4 0 1 0,0 5-1 16,0 3-2-16,-2-1-1 0,0 3 1 16,-2 1-5-16,0 0-24 0,-1 3-33 0,0-2-51 15,2 5-42-15,1 0-58 0,-2-3-560 16,4 3 261-16,-3 1 172 0</inkml:trace>
  <inkml:trace contextRef="#ctx0" brushRef="#br0" timeOffset="32203.6679">30340 7719 3 0,'6'6'152'0,"-2"-1"-2"15,1-3 1-15,-1 0-12 0,-4-2-12 0,0 0-15 16,0 0-10-16,0 0-33 0,0 0-79 16,0 0-84-16,2-12-213 0,-2 12 105 15,-6-9 68-15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1:32.630"/>
    </inkml:context>
    <inkml:brush xml:id="br0">
      <inkml:brushProperty name="width" value="0.05292" units="cm"/>
      <inkml:brushProperty name="height" value="0.05292" units="cm"/>
      <inkml:brushProperty name="color" value="#FF0000"/>
    </inkml:brush>
  </inkml:definitions>
  <inkml:trace contextRef="#ctx0" brushRef="#br0">13728 10001 15 0,'15'-15'29'0,"0"1"-4"16,-1 3-4-16,-2 1-1 0,0 2-2 15,-2-3-3-15,-1 4-1 0,2 0 0 0,-1-2-3 16,-1 1-1-16,-1 3-1 0,-2-1 4 15,1 0-5-15,-1 1-12 0,1 1-71 16,-1-2 26-16,-2 5 17 0</inkml:trace>
  <inkml:trace contextRef="#ctx0" brushRef="#br0" timeOffset="748.6623">15275 11881 14 0,'0'0'25'0,"-4"-3"-2"15,4 3 2-15,0 0-2 0,0-6 1 16,0 6-3-16,9-6 0 0,-3 0-3 15,1 0 2-15,5-3-2 0,0 0-1 0,6-3-1 16,1-1 1-16,0-1-5 0,0 1 0 16,9-4 2-16,-4-3-3 0,2 4-1 15,1-3 3-15,-1 0-3 0,-2 1 0 0,-6 3-1 16,4 2-1-16,-5-1-1 0,-5 5-3 16,4 0 1-16,-6-1 0 0,0 2 2 15,1 1-5-15,-3 1 0 0,1 0 0 0,-3 0-2 16,1 3 0-16,-1-2 0 0,0 0 3 15,-2 4-17-15,-4 1-9 0,6-7-110 16,-6 7 45-16,0 0 30 0</inkml:trace>
  <inkml:trace contextRef="#ctx0" brushRef="#br0" timeOffset="7126.1698">14917 13828 96 0,'2'-4'129'16,"-2"4"-4"-16,0 0 3 0,0 0 6 0,0 0 7 15,-2 29 0-15,-2-8-4 0,0 3-6 16,2 7-5-16,-2 1-11 0,2 4-10 15,0-3-6-15,2 1-7 0,-2-5-8 16,2 3-9-16,2-4-6 0,-2-3-7 0,2-1-6 16,-2-4-8-16,0-2 4 0,0-3 15 15,0-2 5-15,0-4-3 0,-2-4-6 16,2-5-10-16,0 0-3 0,-6-21-7 16,1 0-5-16,3-5-3 0,-2-11-9 0,-1-1 3 15,3-3-6-15,4 2-4 0,3-4 0 16,4-2-2-16,1-1-4 0,6 4 1 0,4 5-5 15,1 2 3-15,-2 8-3 0,2 2-3 16,1 5 3-16,-6 4-2 0,3 3-2 16,-4 4 4-16,0 3 2 0,-1 4-2 15,-2 2 3-15,-2 5-3 0,-4 3 1 0,-2 2 1 16,-2 1 2-16,-4 5-4 0,0 0 2 16,-6 5 0-16,-2 1-7 0,-2-3 6 15,2 1-1-15,0 0-1 0,1-1-2 0,-1-1 3 16,3 0-3-16,3-3-2 0,4-2 1 15,0 2-1-15,6-2 2 0,3 4-4 16,1-4 2-16,3 0-1 0,4 2 0 16,-2-2-3-16,1 1 3 0,-2-3 0 0,-2-2-1 15,-1 3 1-15,-1-3-1 0,-1 3-1 16,-7-3 2-16,0 3 0 0,-6-3 1 16,-3 4-2-16,-5-1-1 0,-5 1 1 0,-7-1 1 15,-8 0-3-15,-1 0-4 0,-3-2-12 16,2-1-16-16,4-2-28 0,3-1-36 0,3-1-34 15,6 1-43-15,3-2-50 0,4-1-576 16,7-1 272-16,2 2 179 0</inkml:trace>
  <inkml:trace contextRef="#ctx0" brushRef="#br0" timeOffset="7751.2467">15147 14409 44 0,'6'0'140'0,"-6"0"-14"0,8-7-2 16,-2 1-9-16,-3-6-9 0,1-1-8 0,2-5-11 15,-2 0-6-15,3-5-7 0,2-4-7 16,-1 1-6-16,2-5-5 0,3 2-5 0,-2 1-6 16,3 1-1-16,-3 5-6 0,2 1-4 15,0 3 1-15,-1 3-5 0,0 4 1 16,0 1 4-16,-2 6 3 0,0 2-4 0,-1 2-7 16,2 5 1-16,-3 0 1 0,3 3-2 15,-1 1-5-15,3 0 0 0,-2 3-1 16,1-3-4-16,1 1-1 0,0 0-1 15,1-3 2-15,1 1 0 0,3-2 0 16,-2-2-5-16,4-4 1 0,-2 0-2 0,3-3 3 16,-1-2-12-16,2-3 6 0,-2-1-5 15,1-3 8-15,-2 1-4 0,-2-7 0 0,-3 2-2 16,2-2 0-16,-8 2 2 0,0 0-5 16,-4-1 10-16,-1 1 1 0,-3 3 6 15,0 0-1-15,-5 4 5 0,1-1-1 0,-2 2 4 16,-2 2-1-16,2 3-3 0,-4 1 4 15,10 2-5-15,-12 5 1 0,8 1-2 16,0 4-1-16,4-1-1 0,0 3-1 0,4-2 1 16,2 4 1-16,0-3-1 0,8 3 0 15,0 2-2-15,5-4-1 0,0-4-1 16,2 2-1-16,3-4-1 0,-2 1-5 16,2-7 3-16,-1 0-3 0,1 0-1 0,-4 0 1 15,2-7-2-15,-1-1 0 0,1-2-2 16,-4-2 0-16,-2-1-1 0,-2-4-2 15,-6 3 3-15,-4 0-1 0,-1-2-2 16,-3 6 2-16,-3-2 0 0,-3 0 4 0,0 5 0 16,-2-1 6-16,0 5-1 0,-4 0 6 15,4 3-1-15,8 0-2 0,-12 10 4 0,5-4-1 16,5 3 0-16,0 3-1 0,6-1-3 16,0 2 0-16,5 2-3 0,1 1 1 0,6-1-5 15,0 1 6-15,1-3-10 0,0 0-10 16,2 1-22-16,0-3-34 0,0-1-28 15,0-1-32-15,0-2-37 0,-2-3-34 16,-2-2-502-16,0-2 237 0,-3 0 156 0</inkml:trace>
  <inkml:trace contextRef="#ctx0" brushRef="#br0" timeOffset="8013.1572">16412 13828 150 0,'10'-19'160'16,"2"4"1"-16,-4 4-8 0,2-1-8 0,-2 5-12 15,4 1-6-15,-4 0-6 0,2 1-6 16,-3 4-2-16,-7 1-5 0,14 6-2 16,-9 0-2-16,-1 2-10 0,-2 9-3 15,-2 2-9-15,0 1-4 0,-4 4-7 0,0 2-8 16,1 0-6-16,1-1-5 0,2-2-2 16,2 2-8-16,1 0-2 0,1-2-7 15,5-2-1-15,1-2-3 0,2-2-6 0,2-4-12 16,2 0-23-16,-3-3-28 0,2-3-28 15,0 1-26-15,-3-2-28 0,-2-2-28 16,2-2-18-16,-4-1-20 0,-8-1-391 0,10-3 197 16,-10 3 130-16</inkml:trace>
  <inkml:trace contextRef="#ctx0" brushRef="#br0" timeOffset="8156.0512">16463 14043 79 0,'-15'-7'94'0,"5"1"3"15,4 0 1-15,1-2 1 0,5 3-1 16,2-3-6-16,5 2-21 0,3 0 2 15,2 1-3-15,8-3-5 0,3 1-6 0,1 1-19 16,0 0-28-16,2 0-29 0,-1 0-20 16,3 3-22-16,0-1-29 0,-3-1-200 0,-2 1 98 15,-2 2 64-15</inkml:trace>
  <inkml:trace contextRef="#ctx0" brushRef="#br0" timeOffset="8459.6989">16860 13933 25 0,'0'0'103'0,"0"0"7"0,0 0 8 0,0 0-3 15,0 0-13-15,0 0-4 0,5-10-21 16,0 6-22-16,3-1-4 0,2-1-2 0,1-1-7 16,4-1-2-16,-2-2-4 0,1 1 3 15,4-3-15-15,-2 1 2 0,-1-3 1 16,0 1-8-16,-4 3 3 0,-1-2 5 0,-4-1 0 16,-4 2 2-16,0-1 4 0,-6 5 7 15,-2-2 9-15,-2 3 4 0,-5 2 5 16,0 3 6-16,-2 1 6 0,3 1-5 0,-4 3 0 15,2 4-7-15,4-2-6 0,-1 2 1 16,4 4 0-16,3 0-3 0,6 0 0 16,2 0-4-16,5 1-5 0,8-3-4 15,5 4-2-15,0-7-5 0,4 3-4 16,1-2-4-16,1-4-5 0,2-1-18 0,-1-1-31 16,-3-2-35-16,1-2-32 0,-2 1-31 0,-4-1-30 15,-1-2-466-15,-4-2 213 0,0 0 141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2:10.527"/>
    </inkml:context>
    <inkml:brush xml:id="br0">
      <inkml:brushProperty name="width" value="0.05292" units="cm"/>
      <inkml:brushProperty name="height" value="0.05292" units="cm"/>
      <inkml:brushProperty name="color" value="#FF0000"/>
    </inkml:brush>
  </inkml:definitions>
  <inkml:trace contextRef="#ctx0" brushRef="#br0">13677 13139 208 0,'-10'-8'205'0,"4"2"-9"0,-1 2-7 0,1 1-7 16,2 1-10-16,4 2-5 0,0 0-3 15,0 0-5-15,0 0-8 0,0 17-7 16,6-3-11-16,0 4-6 0,1 3-13 16,1 4-7-16,0 0-11 0,1 0-10 0,2 5-13 15,-1-2-3-15,3 3-7 0,-2-3-12 16,-3-3-13-16,0 2-19 0,1-4-24 15,-3 0-30-15,2-1-26 0,-3-4-31 0,4 3-35 16,-3-5-23-16,0 0-30 0,0-2-23 16,-2-6-498-16,0 1 238 0,3-1 158 15</inkml:trace>
  <inkml:trace contextRef="#ctx0" brushRef="#br0" timeOffset="177.2264">14048 13445 141 0,'8'0'183'16,"-1"4"0"-16,-1 0-14 0,-2 4-11 0,2-1-13 16,-2 2-13-16,-1 5-14 0,2-3-11 15,-1 3-8-15,-2-1-15 0,-2-2-30 0,2 7-31 16,-2-5-29-16,2 2-39 0,0-4-41 16,0 1-35-16,0-2-334 0,2 1 154 15,-2-4 103-15</inkml:trace>
  <inkml:trace contextRef="#ctx0" brushRef="#br0" timeOffset="429.5896">14422 13295 213 0,'0'-4'302'15,"0"4"-9"-15,0 0-8 0,0 0-19 0,0 0-16 16,-2 15-17-16,4-3-16 0,0-1-14 15,5 0-16-15,-3 2-15 0,3 3-15 0,-1-1-12 16,2 1-18-16,1 0-12 0,-1 1-10 16,3-1-10-16,-2-1-15 0,-1 3-14 15,0-3-24-15,0 0-27 0,1 0-30 0,-2-2-38 16,-1 0-40-16,2-2-45 0,-4-3-45 16,5 0-41-16,-3 1-53 0,1-7-602 15,-3 3 298-15,3-5 198 0</inkml:trace>
  <inkml:trace contextRef="#ctx0" brushRef="#br0" timeOffset="1237.4647">15874 13103 95 0,'-4'-6'236'0,"4"6"-4"0,-4-4-7 16,4 4-7-16,0 0-11 0,-4-6-11 0,4 6-17 15,0 0-4-15,0 0-6 0,0 0-10 16,0 0-13-16,-2 19-2 0,4-9-7 16,2-1-12-16,0 5-3 0,0 0-11 0,3 2-11 15,1 1-9-15,1 2-4 0,-1 3-13 16,1-2-7-16,-1 3-8 0,2-2-6 16,0 2-4-16,-2-4-6 0,0 0-9 15,0 0-16-15,-3-1-12 0,1-2-18 16,1 1-20-16,-5-2-24 0,2 1-28 0,-2-5-21 15,0 2-34-15,-2-1-21 0,2-1-27 16,1-1-16-16,-3-1-21 0,0 1-577 0,0-2 272 16,0 1 180-16</inkml:trace>
  <inkml:trace contextRef="#ctx0" brushRef="#br0" timeOffset="3009.1439">15779 13211 56 0,'0'0'122'0,"-14"3"-4"15,14-3-6-15,-7 2-7 0,7-2-4 16,-4 5 0-16,4-5-3 0,-7 3-4 15,7-3-2-15,-6 6-4 0,4-4-1 0,-2 2-2 16,4-4-2-16,-4 5-3 0,4-5 4 16,-6 6-2-16,6-6 0 0,-5 4-5 15,5-4 1-15,-3 4-3 0,3-4-5 0,0 0 0 16,0 0-3-16,0 0-6 0,-8 2-4 16,8-2-4-16,0 0 1 0,0 0-6 15,0 0-1-15,0-14-4 0,0 14-3 0,6-7 0 16,-4 3-5-16,4-1-4 0,0 0-1 15,0 2-3-15,0 0-2 0,2 2 1 16,1 0-1-16,-9 1 0 0,21 1-3 16,-10 0 0-16,1 5-3 0,2 0-1 0,0 0-1 15,-2 3-2-15,2 1-1 0,-2 1 0 16,-1 1 2-16,3 3-1 0,-3 2-1 0,-2-2 1 16,1 2 2-16,-4 1 4 0,-2-1-1 15,-2-1 0-15,-2 2 4 0,0 1 4 16,-4 2-1-16,-2 0-2 0,0-2 3 0,-2 2 3 15,-1-2 0-15,0-2-2 0,3-2-1 16,0-1-6-16,-1-3 0 0,1 0-5 16,4 0-3-16,0-4-2 0,2-1-1 0,2-3 1 15,-2-3-4-15,11 3 0 0,-11-3 0 16,21-6-4-16,-8 1 4 0,3 0-3 16,2-1-3-16,-2 1-3 0,1-1-2 15,0-2-1-15,2 2-4 0,-1 1-5 0,-2-1-7 16,1 1-4-16,-2 0 1 0,-2 1-7 15,-3 1-10-15,0-2-14 0,2 2-21 0,-4 2-19 16,0-3-22-16,-2 2-13 16,3-1-28-16,-2 2-22 0,-7 1-24 0,12 0-574 15,-12 0 264-15,8-2 175 0</inkml:trace>
  <inkml:trace contextRef="#ctx0" brushRef="#br0" timeOffset="3235.0673">16327 13433 192 0,'0'0'212'0,"0"0"-9"16,0 0-15-16,0 0-21 0,2 12-15 16,0-6-18-16,-2 1-10 0,4-1-13 0,0 2-18 15,-2 2-12-15,2-3-20 0,-2 2-27 16,2-1-23-16,0 2-25 0,0-1-24 15,0 0-17-15,3 0-24 0,-5-2-23 0,2 1-21 16,3-2-337-16,-5-4 156 0,4 3 104 16</inkml:trace>
  <inkml:trace contextRef="#ctx0" brushRef="#br0" timeOffset="3509.8055">16505 13205 193 0,'-4'-8'265'0,"4"8"4"0,0 0-7 16,0 0-6-16,0 0-22 0,0 0-14 0,-11 18-7 15,11-9-13-15,0 3-12 0,3 1-11 16,1 0-10-16,0 3-10 0,2-1-19 16,-2 0-8-16,3 2-23 0,0 1-6 0,-1-2-8 15,-2 2-9-15,2-1-2 0,0 0-17 16,1 0-14-16,-2 0-13 0,1-1-15 15,-2-1-7-15,0-2-22 0,-2 0-23 0,0-1-24 16,0-3-33-16,-2 2-28 0,2-2-32 16,0 0-35-16,-2-2-27 0,3 0-34 15,-1-1-664-15,-2-1 308 0,2-2 203 0</inkml:trace>
  <inkml:trace contextRef="#ctx0" brushRef="#br0" timeOffset="5931.6049">15749 13340 64 0,'-2'-3'149'15,"2"-3"-4"-15,0 6-3 0,-4-8-6 0,2 3-4 16,-2 1-7-16,4-2-6 0,-2 0-6 16,0-1-4-16,0 1-3 0,0-1-9 0,-2 1 0 15,4 0-3-15,-5 0-4 0,2 0-4 16,1 1-9-16,0 1-1 0,0-2-5 16,2 6-2-16,-6-7-4 0,6 3-3 15,0 4 0-15,-4-5-6 0,4 5-1 0,0 0 5 16,0 0 4-16,0 0 4 0,6 16 2 15,2-2-3-15,4 5 0 0,-4 0-1 0,4 4-5 16,3 5 0-16,2 1-1 0,0 1-3 16,0 1-8-16,0-3-5 0,2 3 1 15,-2-4-12-15,0-2 0 0,-4-3 1 16,0-2-7-16,-1-1 2 0,-2-3-2 16,0-3-2-16,-2-1 0 0,0-3-1 0,-2-1-3 15,1-4-1-15,-3-6 0 0,-4 2-4 16,6-10-3-16,-4-1-2 0,-2-2 0 0,-2-5-6 15,0-1 5-15,-2-3-3 0,-3-1-5 16,1-2 3-16,-2 4 3 0,2-2-4 16,2 8-2-16,-4-2 2 0,4 3 6 0,0 1-6 15,0 3 3-15,2 1 3 0,-2 4 3 16,4 5-4-16,0 0 7 0,0 0-4 0,0 0 0 16,8 24 2-16,-2-8-4 0,0 1 2 15,2 2-5-15,2 2 7 0,-2 1-9 16,1-1 2-16,1 3-4 0,1-4-2 15,-2-1 7-15,-1 0-4 0,-2-4 2 0,0 1-4 16,1-5 7-16,-2 1-4 0,-1-5 1 16,0-1-3-16,-4-2-3 0,0-4 9 15,0 0-7-15,0 0 1 0,-10-23-1 0,-2 6-2 16,0-3-7-16,-3-8 5 0,-4 0-1 16,0-2-3-16,1 1 0 0,0 2 4 0,1 0 0 15,2 6 2-15,0 5 6 0,5-2-2 16,2 5 5-16,-2 6 3 0,2 1 1 15,4 3 3-15,4 3-3 0,0 0 2 16,-4 17-3-16,8-5-3 0,2 3 3 0,3 1-3 16,2 2-5-16,1 0 7 0,3 1-13 15,0 0 5-15,0-2 6 0,1-1-9 0,0 1-4 16,0-4-1-16,-3-1-1 16,0-4 0-16,-2 0 2 0,-1-2-1 0,-2-6-5 15,-2 0 4-15,-6 0 1 0,8-11 1 0,-11 0-3 16,0-6-2-16,-5-2 0 0,-2-3-3 15,-5-7-1-15,-2-1-2 0,-6-6 4 16,-3 2-6-16,3 1 5 0,2 7 2 16,0 2-2-16,3 5 9 0,2 4-3 0,1 4 2 15,2 5 6-15,3 4-6 0,3 6 6 16,-1 2 4-16,6 3 1 0,0 3-1 0,4 3-2 16,2 4-2-16,2 2 5 0,5-1 0 15,1 4 1-15,2 2-4 0,0-1-9 0,4-2 1 16,-2 2 2-16,1-6-8 0,-2 0-5 15,0-2-2-15,-1-2-8 0,-2-3-8 16,-2 0 0-16,0-4-12 0,-1 3 5 16,-1-5-9-16,-4-5-8 0,3 0-10 0,-7-1-8 15,0 0-17-15,4-8-13 0,-6 0-20 16,0-1-15-16,0 1-17 0,-3 0-15 16,1-1-10-16,2 1-5 0,-2 0-20 0,2 1-479 15,-1 1 233-15,3 0 154 0</inkml:trace>
  <inkml:trace contextRef="#ctx0" brushRef="#br0" timeOffset="15358.4306">15735 13352 16 0,'0'0'114'0,"0"0"-12"16,0 0 3-16,0 0-5 0,0 0-12 16,0 0-8-16,0 0-9 0,-2-18-10 15,2 18-8-15,0 0-8 0,0 0-1 0,0 0-8 16,0 0 3-16,0 0 0 0,6 18-11 16,-6-11 3-16,2 0 4 0,-4 2 3 15,0-1-2-15,0 0 2 0,-2 1 3 16,-2 0 5-16,-2-2 0 0,0 4 7 0,-2-5 4 15,-1-3 1-15,-1-2 4 0,1 2-3 16,-2-3 2-16,1-3-6 0,0 0 3 16,2-3-4-16,0-1-2 0,4 0-9 0,-1-4-1 15,5-1-6-15,0 4-2 0,4-6-1 16,0 0-6-16,5 2 4 0,3 0-2 16,2 0-3-16,2 3-3 0,2 1 1 0,6 4-2 15,-3 3-1-15,1 2-4 0,8 5 4 16,-2 6 0-16,1 3-2 0,1 4 3 15,-3 3 2-15,3 9 0 0,-12 0 0 16,-3 3 7-16,-4 4 3 0,-3 0 3 0,-8 2 6 16,-6 6 4-16,-5 1 2 0,-4 1 2 15,-12 11 2-15,-7-3 4 0,1-14 6 16,5-10-4-16,2-3 0 0,0-8 1 0,2-5-8 16,1-5 3-16,5-5-12 0,0-4-6 15,0-5-3-15,3-4-3 0,3-4-6 16,1-3-2-16,6-3-4 0,1 1-4 0,6 1 3 15,0-3-1-15,4 3-9 0,5 0 1 16,2 2-1-16,3 1-4 0,3 3 4 16,5 2-2-16,0 2-1 0,2 4-2 15,6 4 5-15,1 1-2 0,5 8 3 0,0 1-2 16,5 4-1-16,-1 2 1 0,-4 2-3 16,-1 2 2-16,0 0 1 0,-5-1-5 0,-4-3 4 15,0 3 1-15,0-2-3 0,-7-4-2 16,-1-1-16-16,0-2-28 0,-6-1-35 15,1-3-43-15,-2-1-49 0,1-2-45 16,1-5-64-16,0-2-638 0,2-5 311 0,-1-4 206 16</inkml:trace>
  <inkml:trace contextRef="#ctx0" brushRef="#br0" timeOffset="16073.3233">17714 13243 72 0,'0'-11'216'0,"2"1"-23"0,2-1-24 0,7 0-6 16,-1 1-13-16,3 0-13 0,4 1-18 15,-2 3-10-15,2 2-8 0,0 1-16 0,-1 3-3 16,0 3-8-16,-2 1-7 0,-4 3-1 15,2 4-2-15,-6 0-2 0,-4 3-5 16,-6 0 10-16,-2 4 2 0,-6 0 2 16,-2 3 5-16,-3-2-6 0,-2 1 4 0,0-4 3 15,4 2-5-15,0-5-7 0,3-1-8 16,1 0-7-16,2-4-1 0,5 0-4 16,6 1-5-16,2-4-2 0,8 0-4 15,2 1-5-15,3-2-3 0,2 2-2 0,4-1-2 16,1 1-3-16,-2 0-2 0,-2-1-4 15,-1 1-2-15,-2 2 1 0,-2-1 5 0,-5 1 8 16,-4 3 3-16,-2 1 0 0,-6-1 1 16,-6 4-2-16,-6 3 2 0,-10 1-2 15,-5 0-4-15,-9 1 1 0,-7 0-4 16,-1-3-5-16,-5-2-1 0,-5-1 2 0,6-1-4 16,1-4-8-16,9-3-24 0,8-4-44 15,3 0-54-15,5 0-54 0,5-4-73 16,9 0-718-16,3 0 327 0,5-4 216 15</inkml:trace>
  <inkml:trace contextRef="#ctx0" brushRef="#br0" timeOffset="16289.6393">18108 13502 33 0,'12'4'250'0,"-10"0"-1"16,3 2-15-16,-1 0-17 0,-2 1-20 15,2 3-17-15,0-2-17 0,0 6-18 16,1 0-14-16,-1 1-11 0,1 0-11 16,-1 1-12-16,-2 0-16 0,0 0-27 0,0-1-32 15,0 2-32-15,-2-5-38 0,2 1-37 16,0-1-45-16,0-3-46 0,-2 0-448 0,4-2 212 16,-4-1 141-16</inkml:trace>
  <inkml:trace contextRef="#ctx0" brushRef="#br0" timeOffset="16546.2422">18274 13479 136 0,'0'-5'288'0,"0"5"-18"0,0-6-25 0,0 6-24 16,0 0-7-16,0 0-11 0,0 0-11 15,0 0-11-15,5 23-14 0,0-12-4 0,-3 1-12 16,2 3-9-16,0-1-13 15,2 2-10-15,0 2-11 0,-1-1-12 0,1 0-14 16,0 0 1-16,1 1-13 0,-1-2-1 16,1 1-12-16,-1-1-6 0,0-1-7 0,0-3-13 15,-2 1-25-15,1-2-33 0,0-1-34 16,-3-2-46-16,2-1-46 0,0 0-57 0,0-2-66 16,-2-4-637-16,0 1 310 0,-2-2 205 15</inkml:trace>
  <inkml:trace contextRef="#ctx0" brushRef="#br0" timeOffset="17034.5904">19693 13424 82 0,'-7'-3'228'16,"7"3"-13"-16,0 0 5 0,-4 13 1 16,2-6-8-16,2 5-7 0,-2 3-15 0,-2 2-12 15,2 0-12-15,2 3-16 0,0-3-13 16,2 2-17-16,2 0-4 0,6 1-16 15,4-1-9-15,0-1-9 0,8-1-8 0,5-4-10 16,1 0-21-16,-1-3-30 0,3-2-30 16,-3-5-38-16,2 1-38 0,-1-2-32 15,-4 0-24-15,-3-2-24 0,-3-4-20 0,0 3-18 16,-6-5-442-16,-6 0 222 0,-1 0 146 16</inkml:trace>
  <inkml:trace contextRef="#ctx0" brushRef="#br0" timeOffset="17214.5552">20015 13636 723 0,'-10'-8'-10'16,"0"1"30"-16,4 0 30 0,-2 2 3 0,4-1 25 15,-3 0 8-15,1 0-1 0,0 4-3 16,1-3 2-16,5 5-1 0,0 0 26 0,0 0 9 16,-8 10 1-16,10-2-4 0,0-1-4 15,0 6-5-15,5 2-6 0,-3 3-6 16,0-1-12-16,5 6-7 0,-3 0-8 16,-2-1-5-16,4 3-6 0,-2 0-12 0,4 1-19 15,-4-5-19-15,0 3-36 0,0-2-42 16,3-3-40-16,-3-2-39 0,-1-1-27 15,-1-4-530-15,-2 0 241 0,2-6 159 0</inkml:trace>
  <inkml:trace contextRef="#ctx0" brushRef="#br0" timeOffset="17428.3389">20312 13704 25 0,'2'-3'245'16,"-2"3"-8"-16,0 0-5 0,0 0-10 15,0 0-13-15,10 13-15 0,-8-4-17 16,2 3-15-16,0 0-17 0,0 5-11 0,3-1-16 16,-3 3-10-16,3 3-12 0,-1-2-12 15,0 3-27-15,-1-2-31 0,1 0-31 16,-2-2-39-16,2-4-38 0,0 3-42 0,1-5-39 16,-2-1-34-16,-1-4-435 0,0-2 215 15,0-1 142-15</inkml:trace>
  <inkml:trace contextRef="#ctx0" brushRef="#br0" timeOffset="17713.5973">20597 13500 121 0,'0'-11'285'0,"0"1"0"0,-2 1-11 16,2 1-13-16,0 1-17 0,0 1-15 0,0-2-20 15,0 8-20-15,0-5-5 0,0 5-1 16,0 0 3-16,0 0-10 0,10 17-12 16,-6-6-9-16,0 1-13 0,4 3-6 0,-2 2-12 15,0 0-9-15,0 4-15 0,2-1-9 16,1 3-8-16,0-3-9 0,-3 1-7 16,0 0-4-16,1-4-13 0,-1-2-20 0,-2 0-28 15,2 1-36-15,-2-5-35 0,1 1-41 16,0-5-50-16,-3 1-65 0,0-1-53 15,-2-2-860-15,0-5 387 0,0 0 255 16</inkml:trace>
  <inkml:trace contextRef="#ctx0" brushRef="#br0" timeOffset="26822.6416">12530 9882 14 0,'-4'-3'124'0,"0"-1"-4"16,4 4-14-16,-7-9-7 0,7 3-7 16,0-1-13-16,5-2-12 0,-1 0-5 15,4 0-8-15,3-1-6 0,0 2-6 16,3 1 2-16,-2-1-7 0,6 4-3 16,-1 1-7-16,-2 3 5 0,0 1-10 0,-1 4 0 15,2 2 4-15,-4 1-5 0,-2 5-5 0,1 0 2 16,-7 7-1-16,-2-2-6 15,-4 7 3-15,-4 3 2 0,-3 1 0 16,-5 4 6-16,-2-3 12 0,2 1 0 0,-3-2 7 16,0-1-4-16,4-7 0 0,1 0-3 0,4-4-7 15,-2-2 0-15,4 0-6 0,4-5-4 16,2-2 2-16,6-1-4 0,3-3-2 16,8-2 1-16,2-2-1 0,2 0-6 15,6-2 2-15,1-2-3 0,0 0-3 16,1-2 5-16,-1 3 0 0,0-3-2 0,-3 4-3 15,-2-3 3-15,-2 0 0 0,-3 2 8 0,-2 1 6 16,-3-2 3-16,-1 2 4 0,-1 0 2 16,0 0 1-16,-1 1-2 0,-4-1-2 15,4 0-3-15,-4 0-3 0,0 0-2 0,0 0-4 16,-6 2-7-16,13-2-16 0,-13 2-19 16,11-2-19-16,-11 2-22 0,10-1-22 15,-10 1-11-15,6 0-24 0,-6 0-27 0,0 0-324 16,0 0 162-16,0 0 107 0</inkml:trace>
  <inkml:trace contextRef="#ctx0" brushRef="#br0" timeOffset="27287.7946">12192 10269 105 0,'0'0'141'0,"0"0"0"0,0 0 3 16,10 7-9-16,-8 1-5 0,0 2-14 15,2 2-7-15,-1 0-12 0,-1 2-6 0,0 3-11 16,-2-1-9-16,0-1-2 0,-2 2-8 16,2 0-15-16,-5 1-22 0,3-3-32 15,-2 1-32-15,2 0-44 0,-4 1-39 16,0-4-321-16,-1 2 151 0,-2-5 99 0</inkml:trace>
  <inkml:trace contextRef="#ctx0" brushRef="#br0" timeOffset="28185.7362">11586 9946 114 0,'0'0'112'16,"0"0"-5"-16,0-6 0 0,0 6-3 0,0 0-5 16,0 0 3-16,0 0-9 0,0 0 0 15,0 0-6-15,2-6-16 0,-2 6 2 16,0 0 5-16,0 0-7 0,0 0 0 15,0 0-5-15,-2-5-8 0,2 5-8 0,0 0-2 16,0 0-4-16,0 0-2 0,-2 15 5 16,2-6 1-16,0 3-3 0,2 5-2 0,0 4 2 15,2 2-2-15,1 1-7 0,-1 2-3 16,2 2 3-16,3 5-4 0,-3-1-5 16,3 0-1-16,-1 0 1 0,0-2-1 15,0 0-5-15,0-5-1 0,-4 0-4 0,2-5 0 16,0-1 1-16,-2-2-2 0,0 0-1 15,-1-4 1-15,1 1 1 0,-2-3-2 16,0 1 0-16,0-4-1 0,3 0 1 16,-3 0-2-16,0-2 0 0,-2-1-2 15,2 1-1-15,0 0-4 0,0-1-6 0,-2-5-5 16,2 3-10-16,-2-3-17 0,0 5-13 0,0-5-29 16,3 5-27-16,-3-5-36 0,0 0-30 15,4 6-469-15,-4-6 217 0,0 0 142 16</inkml:trace>
  <inkml:trace contextRef="#ctx0" brushRef="#br0" timeOffset="29899.3774">15367 10269 5 0,'0'0'112'16,"0"-7"-13"-16,0 7-11 0,4-8-7 15,0 3-8-15,-2-1-8 0,2 2-8 0,1 0-2 16,1 1-7-16,-2-1-5 0,-4 4-5 15,6-4-2-15,-6 4-3 0,0 0-1 0,11 8 1 16,-8-1 1-16,-1 1 3 0,-2 3 8 16,-2 5-8-16,-3 0 5 0,0 7 2 15,-1 1-4-15,-2-2 1 0,-3 1 0 16,3 0-3-16,-1 0 5 0,1-2-2 0,-1-1-2 16,3-5-2-16,0 1-3 0,2-1-5 15,0-2-1-15,4-3-1 0,0 2 0 0,6-5 1 16,2 1-2-16,5-2-5 0,4-3-1 15,2-1-1-15,-1 0-3 0,6-2-3 16,0 0 0-16,-1-2-2 0,0 0-4 16,0 0-15-16,1 1-23 0,-3-1-27 0,-4 0-26 15,2 0-28-15,-7 2-22 0,2-2-325 16,-4 2 156-16,0 0 103 0</inkml:trace>
  <inkml:trace contextRef="#ctx0" brushRef="#br0" timeOffset="30099.8589">15786 10578 15 0,'0'12'110'0,"0"-3"-9"16,-3 4-7-16,3 1-12 0,0 1-7 15,-2 2-10-15,0 0-6 0,2 2-2 16,-2-1-14-16,2-2-27 0,0 5-19 0,0-6-32 15,0-3-31-15,0 2-143 0,2-3 71 16,-2-1 47-16</inkml:trace>
  <inkml:trace contextRef="#ctx0" brushRef="#br0" timeOffset="30436.728">16008 10479 102 0,'8'-5'123'0,"0"0"-8"0,4 2-18 15,0 3 7-15,-2-3-8 0,1 6-19 16,0 0-3-16,-3 3 1 0,1 1-6 0,-5 4-2 16,0-1-4-16,-4 5 2 0,0-1-2 15,-2 3 2-15,0-3 8 0,-2 1 0 16,2-3 1-16,0-1-7 0,-1 0-6 15,3-3-3-15,0 1-3 0,3-1-9 16,1-2 1-16,4-2-2 0,5 0-5 0,2-2-1 16,-1-2-5-16,8-2-5 0,-3 0 0 0,2 0-5 15,0-2-1-15,-1 0-2 0,0-2-4 16,-1 2-5-16,-2 1-12 0,-2-1-15 16,-3 2-25-16,2 0-33 0,-2 1-46 15,-1-2-47-15,-3 1-416 0,3 1 198 0,-5-2 131 16</inkml:trace>
  <inkml:trace contextRef="#ctx0" brushRef="#br0" timeOffset="31698.3586">16996 10186 47 0,'0'0'93'0,"-8"0"-5"16,8 0-5-16,0 0-5 0,0 0-3 15,0 0 2-15,0 0-5 0,0 0-1 16,0 0 0-16,0 0 5 0,0 0-8 0,0 0 1 16,0 0-5-16,0 0-5 0,0 0-1 15,0 0-5-15,-5-4-2 0,5 4-5 16,0 0 0-16,0 0-3 0,0 0-6 15,0 0-2-15,0 0-3 0,0 0-6 0,13-10 2 16,-8 7-5-16,1-3-2 0,3 2-2 16,1-2-4-16,2 3-1 0,4-1-2 0,-2-2-1 15,5 4-1-15,-2-2-5 0,0 2 4 16,3 2-2-16,-4 0 1 0,-1 5-3 16,0 1 4-16,0 1-3 0,-5 0 1 15,1 5 4-15,-5-1-4 0,-1-1 1 0,-5 3 1 16,0 2-3-16,-7 0-1 0,1 1 3 15,-3-2 2-15,-1-1 5 0,-3 4 7 0,1-4 0 16,2-1 0-16,0-4 2 0,0 4-3 16,1-4-4-16,3-1-2 0,1 1 1 15,-1-2-6-15,6 1 2 0,0-3-3 16,6 2-1-16,3 0 2 0,2-3-2 0,3 3-2 16,4-2-4-16,-4 1 5 0,3 1 0 15,0 0-2-15,0 0-3 0,-3 0 2 0,2 1-3 16,-4-1 3-16,1 2 0 0,-2-1 1 15,-3 1 2-15,-1-1 1 0,-3 2 5 16,-2 1-1-16,-4-1 7 0,-2 1 2 16,-7 1 2-16,-2-1 1 0,-4 2 1 0,-4-1-1 15,0 1-1-15,-3-3-5 0,1 0 0 16,-2 0-4-16,4 0-2 0,1-3-12 16,2 0-17-16,1-1-29 0,2 1-34 15,4-1-38-15,-1-1-31 0,4 0-18 0,2 2-430 16,0-2 203-16,6-2 134 0</inkml:trace>
  <inkml:trace contextRef="#ctx0" brushRef="#br0" timeOffset="31891.3137">17379 10612 79 0,'0'10'129'0,"2"-3"-11"0,-4 3-11 15,4 2-7-15,-4 0-15 0,2 1-6 16,0 5-7-16,-2 0-14 0,0-2-17 16,2 2-27-16,-2 0-25 0,0-2-35 15,0 0-28-15,0-4-182 0,2 2 87 0,-2-4 58 16</inkml:trace>
  <inkml:trace contextRef="#ctx0" brushRef="#br0" timeOffset="32253.2979">17712 10312 100 0,'6'-12'157'0,"1"5"-16"16,3-2-14-16,-2 4-10 0,6 0-11 15,-4 0-11-15,0 5-10 0,1 2-4 0,0 2-8 16,-1 3-3-16,-4 4-4 0,1 2-4 16,-3 2-4-16,-2 2-4 0,-2-2-3 15,-2 4 0-15,-2-1 3 0,0-1 5 16,1 0 0-16,-3-2-1 0,4-1-1 16,-2-4 1-16,4 2-4 0,-2-5-12 0,2 4 3 15,4-4-6-15,2-1-1 0,7-3-7 0,2 0 1 16,4-2-5-16,-1-1-11 0,4-1 7 15,-1 1-3-15,3-5-1 0,-2 4-7 16,-2-2-9-16,-1 3-29 0,-2-2-30 0,-2 2-50 16,-1 0-53-16,0 0-485 0,-4 2 219 15,-2 1 144-15</inkml:trace>
  <inkml:trace contextRef="#ctx0" brushRef="#br0" timeOffset="32800.7446">19138 10156 119 0,'0'0'169'0,"-12"13"-7"0,6-4-6 15,3 0-8-15,-3 3-16 0,1 3-8 0,3 0-5 16,0 1-14-16,2-1-7 0,0 1-10 15,2 1-10-15,2-3-7 0,3 3-8 16,2-3-8-16,-1-1-5 0,0-1-14 16,1-1-16-16,-1-3-20 0,3 2-17 0,0-7-21 15,-1 1-12-15,0-4-11 0,0-2-7 16,0-2 9-16,-2-3 1 0,-1 1 3 16,1-2 6-16,-2-1 10 0,1 2 13 0,-3 1 12 15,3 0 16-15,-3 0 13 0,0 0 14 16,-2 3 4-16,0-1-4 0,-2 4 1 15,0 0 7-15,0 0 0 0,0 0 2 0,-2 18 2 16,0-11 1-16,2 4-5 0,-2 0 3 16,2 3-8-16,0 1-4 0,-2 0 0 0,2 2-3 15,0 0-4-15,2 1-7 0,-2-2-24 16,0 1-28-16,2 1-25 0,-2-3-31 16,2 0-34-16,-2-2-377 0,2-4 171 15,2 2 114-15</inkml:trace>
  <inkml:trace contextRef="#ctx0" brushRef="#br0" timeOffset="32981.3508">19386 10493 65 0,'0'0'167'16,"0"0"-11"-16,0 0-14 0,-9 14-12 0,9-6-12 15,-2 2-12-15,-2-1-10 0,4 3-10 16,-2 1-8-16,0 0-16 0,2 1-30 15,-2 1-36-15,2 1-36 0,0-5-52 0,2 2-283 16,0-3 127-16,-2-1 85 0</inkml:trace>
  <inkml:trace contextRef="#ctx0" brushRef="#br0" timeOffset="33244.5262">19611 10271 11 0,'2'-5'177'16,"0"1"-16"-16,-2 4-18 0,8-4-15 0,-8 4-11 15,13 2-9-15,-5 1-11 0,-1 3-4 16,-1 1-3-16,-2 4 4 0,1 3-6 16,-1 3 0-16,-4-1-2 0,2 1-4 15,-2 1 6-15,2-3-2 0,-2-2 2 16,2-2-4-16,0 1-3 0,2-4 6 0,10-1-6 15,2-3-6-15,10-4-7 0,9-6-25 0,14-5-47 16,2-4-67-16,21-10-88 0,-4 0-559 16,-5-3 244-16,-10-7 161 0</inkml:trace>
  <inkml:trace contextRef="#ctx0" brushRef="#br0" timeOffset="37745.4518">13847 10319 42 0,'6'-25'53'0,"-2"5"0"16,-2 0-4-16,0 5-3 0,-2 4 12 16,-2-1 4-16,2 3 1 0,-4 1-6 0,0 4-8 15,-5 1-1-15,-1 3-4 0,-3 7 6 16,-6 5-3-16,-2 6 11 0,-2 6-11 16,2-1-4-16,3 5 4 0,6-1-12 0,4-2-4 15,2-1-2-15,8-1-4 0,2 2 5 16,8-3-4-16,7 3 0 0,7-1-2 15,8 1-1-15,2-3 0 0,3 1-5 16,4-2-3-16,-3-3-3 0,-8 0 2 0,2-1-11 16,-7 0 14-16,-5-2-4 0,-4-2 5 15,0 2 8-15,-8 0 3 0,-4-1 11 0,-4 0-1 16,-6 2 1-16,-6-3-4 0,-3 4 1 16,-4-4-8-16,-4 0-6 0,-3 1-5 15,0-5 1-15,0 1 3 0,-1-3-4 16,1-1-5-16,3-1-1 0,4-2-9 0,3-3-18 15,0-3-17-15,4 2-16 0,4-5-22 16,1-3-24-16,3-1-20 0,4-1-15 16,5-3-279-16,1-1 138 0,3-4 92 15</inkml:trace>
  <inkml:trace contextRef="#ctx0" brushRef="#br0" timeOffset="38293.473">14020 10435 179 0,'2'-19'43'0,"0"6"11"15,-2 3 3-15,0 3-1 0,2-1-5 16,-2 4-6-16,0 4-2 0,0 0 0 15,0 0 1-15,9 16-3 0,-2-5-4 16,-3 4-3-16,4 6-3 0,1 2 0 0,1 1-1 16,3 7-2-16,0 3-8 0,-3-3 10 15,0 1-11-15,2 3 1 0,-4-7-3 16,-2-2-3-16,1-2-1 0,-3-5 0 16,0-4-3-16,-2 1 3 0,-2-5 2 0,-2-1-7 15,-4-5-4-15,-1-3 9 0,-1-2-15 16,8 0 6-16,-17-10-5 0,10 4 2 0,1-1-1 15,2-1 0-15,2 1-6 0,4-2 5 16,2 2-1-16,4-4-2 0,6-1 4 16,4 4 0-16,3-3-1 0,5 3 0 15,2-1 2-15,1-2 2 0,5 4-5 16,-6-3 1-16,-1 2-1 0,-1 1 1 0,-4 1-2 16,-2-2 14-16,-4 3 7 0,-2-3 3 15,-4 2-3-15,-4-1 5 0,-1 1 5 0,-8 1 5 16,3 5 10-16,-12-6 0 0,3 3-4 15,-2 3 3-15,11 0-6 0,-18 5-5 16,10 0 3-16,0 1-13 0,6 3 6 0,2 3 0 16,2-1-4-16,8 3-2 0,0-1-1 15,6 0-2-15,4 0-1 0,3-1 0 16,1-3-3-16,0 1-3 0,0-3-3 16,1 1-1-16,-5-5 1 0,0 0 0 0,-2 0-4 15,-4-3 3-15,1-3-3 0,-2 0 3 16,-2-2 0-16,-3 1-4 0,0 1-1 15,1-1 4-15,-2 1-9 0,-1-2 8 0,0 4-3 16,0-4 1-16,0 4 0 0,-6 1-2 16,14 3-6-16,-8 3 7 0,4 0-3 15,1 4 2-15,-1-1-5 0,6 1-8 16,-2 4-20-16,5-3-22 0,-2 4-41 0,2-2-44 16,1-2-343-16,-2 1 164 0,2-3 108 15</inkml:trace>
  <inkml:trace contextRef="#ctx0" brushRef="#br0" timeOffset="40121.791">15547 11637 92 0,'-2'14'94'0,"2"1"-6"15,0 4-4-15,0 0-3 0,0 3 2 16,-2-1-7-16,2 3-3 0,0 2-3 0,0-1-11 15,0-2 7-15,0 0-2 0,0-2 1 16,0-2-9-16,0-2-5 0,0-3 1 16,-3-2 5-16,3 2 5 0,0-3 8 0,0-1 8 15,0-5-2-15,0 0-8 0,0-5-7 16,0 0-8-16,0 0-7 0,-5-30-5 16,5 15-4-16,0-3-3 0,0-3-2 0,3-4-7 15,2-2-2-15,1 3 0 0,2-5-5 16,0 5-4-16,3-6 2 0,0 2-2 15,-1 3-1-15,1 4-4 0,-3 2-1 16,-2 2 1-16,0 4-4 0,2 0-2 0,-4 3-1 16,0 0 4-16,2 9 0 0,-2-2 0 15,-4 3 1-15,0 0 1 0,9 14-1 0,-9-3-1 16,0-1 6-16,-2 3-6 0,-3 3-2 16,1-1 3-16,0 0 0 0,0-1 1 15,-2 3-4-15,4-4 0 0,-2-1-2 0,0-2 0 16,4 2 1-16,4-2 3 0,2 4-10 15,2-6 8-15,2 2-4 0,7-1 1 16,0 1-2-16,2 1 3 0,3-1-2 0,-2 0 2 16,0 1 0-16,-1-4-4 15,-5 3 4-15,2-1 3 0,-4 1-2 0,0 0 2 16,0 1 1-16,-6 1 0 0,-4-2 4 16,-4 5-5-16,-2-1 3 0,-7 1-1 0,-2 2-3 15,-3-1 1-15,-4-1-1 0,1-1 1 16,-2-3-2-16,2 1-3 0,3-5-11 0,2 1-32 15,2-1-25-15,3-3-31 0,3-2-30 16,6-2-16-16,0 0-1 0,0 0 1 16,15-13-351-16,-5 7 168 0,6-1 112 0</inkml:trace>
  <inkml:trace contextRef="#ctx0" brushRef="#br0" timeOffset="40605.9859">15917 12015 257 0,'4'-3'27'0,"2"0"7"0,-6 3-1 0,10-8-1 16,-2 3-1-16,2-2-8 0,0-6 2 15,1 2-2-15,2-3-5 0,2 2 0 0,-1-6 1 16,2 3-4-16,-4 0-1 0,2-1-1 16,-3 5 0-16,2 0-4 0,-2-1 0 15,-3 3 5-15,0 1-2 0,-1 0-2 16,0 3-4-16,-1 1 5 0,2 2 7 0,-2 2 2 16,-6 0-4-16,18 4 1 0,-10-1-3 15,2 3 11-15,1 2-9 0,2-1-7 0,-2 1 0 16,1 2 3-16,0-3 0 15,2 1-6-15,-2-2 4 0,3 0-1 0,-2-1-1 16,-1-3 0-16,1 0 0 0,-1 0-1 16,2-4-1-16,-2 0 2 0,-2-2-3 0,3-2 2 15,-4-1 1-15,1-3-2 0,-3 1 5 16,-1-3-5-16,-2-1 7 0,-2 0 2 16,-2 1 2-16,0 2 4 0,-4-3 6 15,0 2 8-15,0 4 6 0,-3-4 2 0,1 4 4 16,-2 4-3-16,1-1 1 0,1 2-2 15,6 2-5-15,0 0 6 0,-13 9 0 0,11-3 2 16,4 1-4-16,0 4-1 0,4-4-4 16,1 5-2-16,4-3-1 0,-1 2-5 0,3-2-4 15,-1 1 1-15,2-2-4 16,0-1 0-16,3 1 3 0,-4-2-11 0,4 0-6 16,-3-3-11-16,2 1-16 0,-6-2-13 15,0 0-12-15,1 2-13 0,-2-4-16 16,-1 1-8-16,-2 1-9 0,-6-2-9 0,13 0-2 15,-13 0-2-15,11 0 1 0,-11 0 1 16,8-2-228-16,-8 2 112 0,0 0 74 16</inkml:trace>
  <inkml:trace contextRef="#ctx0" brushRef="#br0" timeOffset="54060.1909">13866 8957 9 0,'0'13'52'0,"2"3"-2"15,5-1 0-15,-1 2-3 0,0 0 0 16,0-2 4-16,4 4-1 0,4-3 3 16,0-1-7-16,3-2 5 0,3-2 0 15,2-4-7-15,4-1-5 0,-3-6 1 0,9-3-4 16,4-3 5-16,2-4 1 0,5-7 5 15,1-5-13-15,13-10 5 0,-2-7 3 0,-4-2-1 16,-2-2-4-16,-7-5 4 0,-11 9-4 16,-5 1-2-16,-9-2 1 0,-2 0-3 15,-11 0-4-15,1-1-3 0,-10 2 11 16,-1-9-4-16,-9 1-1 0,-2 0-3 0,-13-11-4 16,-2 2-3-16,-1 4-2 0,1 10 3 15,2 7 5-15,1 3-5 0,-3 1 1 16,-6 5-3-16,0 5-5 0,-3 2-2 0,1 6-2 15,-2 4 0-15,-3 6 1 0,-1 4-1 16,-7 6 1-16,0 4 1 0,-17 11-3 16,3 5 3-16,3 6-3 0,3 3 1 0,4 5 1 15,6 3 0-15,7 2-1 0,6 4 3 16,10-4-2-16,9-4-1 0,4 2-2 16,4 3 4-16,9-5-2 0,2 3-1 0,8 5 1 15,3-2-2-15,6-2-1 0,4-3 0 16,3-3 0-16,3-5-1 0,5-3 4 15,-2-5-2-15,-1-6 0 0,3-4-6 16,0-4 3-16,2-3-2 0,-5-3-1 0,1-5 0 16,0 1 1-16,-4-3-1 0,-2 0 1 15,-1-1 0-15,1-3 2 0,-6 0-7 0,2 1-12 16,-3-3-16-16,-2 0-20 0,0-4-25 16,-5 3-24-16,-2-2-20 0,-2-1-21 15,2-1-372-15,-6-1 174 0,2-1 114 16</inkml:trace>
  <inkml:trace contextRef="#ctx0" brushRef="#br0" timeOffset="54984.4307">13685 7722 77 0,'0'-5'114'0,"0"5"-7"0,0-6-6 16,0 6 4-16,0 0 1 0,0 0 0 16,0 23-2-16,3-10-6 0,-6 7-4 15,3 2-5-15,0 5-7 0,3 1-4 0,-3 6-3 16,3-3-6-16,-1 7-3 0,2-2-8 16,0 0-8-16,0-5 0 0,-2 0-4 15,2-3-7-15,0-1-2 0,0-2-4 0,1-3-3 16,-1-2-4-16,1-4-1 0,-3 0-2 15,2-1 2-15,-2-5 0 0,2-2-2 16,3-2-3-16,-1-4-2 0,0-2-3 0,-6 0-1 16,17-7 0-16,-8 0-2 0,1-4-2 15,-2 1 0-15,3-3-6 0,0-4 2 16,-3 5-1-16,5-2-1 0,-5 1-1 16,3 2 2-16,-2-1-3 0,-1 3-4 0,2 1 5 15,-1 1-3-15,0 3-1 0,-1 1-1 16,2 0-2-16,3 6 5 0,2 1 0 15,0 2 2-15,-1 4-1 0,8-1 0 16,-1 3 1-16,0-1-2 0,0 2 1 0,7 3 0 16,0-4 0-16,-5 2-2 0,2-2 2 15,-2 0-2-15,1-4 2 0,-3 1 2 16,2-3 4-16,-4-3-1 0,1-2-1 0,-4 2 7 16,1-6 7-16,-2 1-1 0,0-6 2 15,-3-2-2-15,1-5-2 0,-2-2 2 0,-5-4-2 16,-2-2-5-16,-4 0 2 0,-2-2 8 15,-2-1-2-15,0-1-4 0,-4-1 3 16,-4-1-1-16,2 4 3 0,0 0-4 0,-3 2 2 16,2 1-3-16,2 2 1 0,-1 1 1 15,2 5-2-15,0-3-3 0,2 4-2 16,0 1 1-16,0 2-3 0,2-1-3 16,0 3 0-16,2 0 0 0,0 1-2 0,-3-1 0 15,3 2-6-15,0 0-3 0,0 1-11 16,0 0-11-16,2 5-21 0,-4-7-19 0,4 3-28 15,0 4-32-15,0 0-24 16,0 0-32-16,0 0-458 0,0 0 218 0,12 10 143 16</inkml:trace>
  <inkml:trace contextRef="#ctx0" brushRef="#br0" timeOffset="56045.675">15453 9685 125 0,'3'-9'122'16,"-1"4"-12"-16,0 2-5 0,-2 3-7 15,2-8-11-15,-2 8 1 0,0 0 3 0,0 0-4 16,6 15-3-16,-4-3-4 0,0 1-9 16,3 5-8-16,-3 1-4 0,0-1-9 0,0 7-2 15,2-2-4-15,0 2-3 0,-2-4-3 16,0-2-5-16,3 0-2 0,-1-2-3 15,1 0-3-15,-3-4 0 0,0 3 0 16,2-7-9-16,2 3 1 0,-2-3 0 16,2-3-3-16,4 0-4 0,-2-3 7 0,0-1-1 15,0-2-6-15,3-4 0 0,0 1-3 16,2-3-6-16,-1 0 3 0,0-4-3 0,2 1 5 16,-4 0-4-16,1 2 1 0,-1-2-2 15,-1 0-1-15,-1 3 1 0,1 0 2 16,-3 2-3-16,0-1-1 0,2 2 0 0,2 2 1 15,0 1 0-15,0 0 2 0,3 4-4 16,2-1 5-16,0 2 0 0,1 1 0 16,2 0 4-16,-2-1-6 0,2-2-1 0,-2 3 4 15,3-1-4-15,-1-2 0 0,0-2 1 16,0 2-1-16,-2-2 1 0,-1-1 3 16,2-1 8-16,-2-3 2 0,-1 1-3 15,0-6 6-15,-2 0 1 0,-4-3-2 0,-1 0 1 16,-3-2-4-16,-2-2 0 0,-2-1-5 15,-2-2 1-15,-2 0 0 0,-1-4 0 16,-3 2-3-16,2 2 0 0,0 3 0 0,0 0 0 16,-2 1-1-16,2 2-2 0,2 1-6 15,0 0-7-15,0 3-20 0,2 2-19 16,0 1-34-16,0 0-16 0,0 2-21 0,2 4-28 16,0 0-361-16,0 0 173 0,0 0 115 15</inkml:trace>
  <inkml:trace contextRef="#ctx0" brushRef="#br0" timeOffset="62500.0098">17725 12087 41 0,'0'0'70'0,"0"0"-1"0,0-6-11 0,0 6-7 16,0 0-2-16,0 0-8 0,0 0-3 15,0 0-9-15,0 0-6 0,0 0-9 0,0 0-10 16,0 0-14-16,0 0-15 0,0 0-16 16,0 0-99-16,0 0 47 0,0 0 32 15</inkml:trace>
  <inkml:trace contextRef="#ctx0" brushRef="#br0" timeOffset="66598.6364">17788 12215 14 0,'4'-6'33'15,"-4"6"-28"-15,0 0-23 0,-4-12 6 16,4 12 4-16</inkml:trace>
  <inkml:trace contextRef="#ctx0" brushRef="#br0" timeOffset="78927.8298">15070 8856 2 0,'13'-48'4'0,"-5"7"-2"16,-6 5-2-16,0 1 0 0,-4 2-3 0,-2-1 1 15,-2-2 0-15</inkml:trace>
  <inkml:trace contextRef="#ctx0" brushRef="#br0" timeOffset="85043.7111">18381 11805 8 0,'0'0'31'0,"0"0"0"0,0-6-5 15,0 6-3-15,0 0-3 0,0 0-1 0,0 0-3 16,0 0-1-16,-2-7-1 0,2 7 0 16,0 0-4-16,0 0 1 0,0-6-1 15,0 6-3-15,0 0-1 0,4-5 1 0,-4 5-1 16,0 0 0-16,0-6 1 0,0 6-2 16,0 0-4-16,0-6 1 0,0 6 0 15,0 0 2-15,2-7-1 0,-2 7 0 0,-4-4-2 16,0-1 1-16,4 5-3 0,-7-9 2 15,0 5-2-15,1-3 0 0,-2-1 2 16,0 1 0-16,-3-7 0 0,-2 3 0 0,-2-4-3 16,-3-1 2-16,-2-5 0 0,-1 2-2 15,-4-2 2-15,0 1 1 0,-7-5 2 16,-4-3 4-16,-3 3 2 0,1 1 4 0,-4-1-2 16,-3 3-1-16,-14-9-2 0,9 11-1 15,1 1 1-15,-2 3 0 0,0 2-2 16,-2 3 2-16,-2 2 1 0,0 3 5 15,9 3 0-15,-12 7-2 16,5 4 0-16,-16 16-1 0,1 5 3 0,5 8 2 0,3 6 3 16,3 7 0-16,4 10 6 0,-7 18-2 15,8 5 2-15,7 5 4 0,11-12-4 0,7 3-3 16,6 0-3-16,6 2 3 0,9 6-6 16,6-3 6-16,8-2 3 0,9-4-8 15,15-6 2-15,6-3-1 0,9-5 0 0,7-7-2 16,10-3 0-16,-1-8 1 0,10-6-4 15,-4-6 5-15,5-7-2 0,3-6-8 16,6-8 10-16,-1-4-3 0,-8-7 0 0,15-5-4 16,-3-5-1-16,-3-5 1 0,0-6-9 15,-5-5 6-15,-2-2-4 0,-8-6-4 16,-5-7 3-16,-5-5 4 0,-7-5-2 0,-9-4 1 16,-6-4-6-16,-7-4 4 0,-7-6-1 15,-8-3-3-15,-8 5 4 0,-6 4-2 16,-8-18 0-16,-6 0 4 0,-8-1 2 15,-7-1-5-15,-5 5 4 0,-6 4 3 0,-5 3-8 16,-14-3 1-16,3 17 0 0,-2 6-1 16,-1 3 0-16,-3 7-4 0,3 5 5 0,8 9 4 15,9 8-13-15,5 2-9 0,3 4-26 16,7 5-6-16,0 0-26 0,3 6-23 16,3 3-204-16,-3 3 102 0,4 1 67 0</inkml:trace>
  <inkml:trace contextRef="#ctx0" brushRef="#br0" timeOffset="85683.6047">18543 12528 103 0,'0'31'97'15,"3"-4"-11"-15,-1 1-2 0,-2-6-10 0,2 0-10 16,-2-1-8-16,0 0-3 0,2 0-5 16,-2 2-5-16,0-2-7 0,2 0 6 15,-2 1-3-15,0-6-13 0,0 1 0 16,-2-1-6-16,2-5-1 0,-2 3-5 0,2-5-2 15,-4-3 1-15,-1-3 2 0,-1-3-4 16,6 0-1-16,-15-11-4 0,5-6 1 16,-3-4-4-16,2-9 4 0,-1-5-1 0,2-10-4 15,-2 1 1-15,4-4 5 0,4 7 1 16,2-1-6-16,2 3 1 0,4-1 5 16,0 4-5-16,4 3 2 0,4 4-2 0,2 4-1 15,-2 2 1-15,4 7-1 0,-2 3 2 16,1 5-4-16,-2 2 2 0,-2 5 0 0,-1 1 3 15,0 3 4-15,-3 3 3 0,-2 3 3 16,-5 3 4-16,-2 1 4 0,-4 3 0 16,-4 0-1-16,-4 3 5 0,-6 2 2 15,-3 1-8-15,0-3-1 0,2-6 4 0,1 0-4 16,2 1-3-16,-1-1-7 0,6-4-35 16,0-1-27-16,3-4-30 0,-1 0-32 15,2-2-274-15,1-2 132 0,2 1 86 0</inkml:trace>
  <inkml:trace contextRef="#ctx0" brushRef="#br0" timeOffset="95441.3541">16129 10344 29 0,'0'0'61'16,"0"0"-2"-16,0 0-3 0,-4-4-2 15,4 4 0-15,0 0-3 0,0 0-6 16,0 0-6-16,0 0-1 0,0 0-6 16,0 0-6-16,0 0-16 0,0 0-20 0,0 0-13 15,0 0-24-15,0 0-115 0,-14 9 55 16,12-5 37-16</inkml:trace>
  <inkml:trace contextRef="#ctx0" brushRef="#br0" timeOffset="96505.0742">16283 9938 14 0,'-23'-14'46'0,"1"2"-4"0,2 1-4 15,-4 6-2-15,-1-1-6 0,-1 4 1 16,-4 2-6-16,1 2-1 0,-9 2-3 16,-2 3-1-16,-3 5 0 0,-3 6 0 0,-3 2 3 15,-13 16-1-15,5 9 4 0,7 4 4 16,3 7 5-16,3 2-3 0,8 3 2 15,4 4-2-15,5 0-1 0,5-1 0 0,8-8-5 16,5-5 1-16,3-1-6 16,4 1 0-16,4-6-3 0,2 5 0 0,4 0 3 15,3-4-3-15,6-1-3 0,4-2 3 0,3-5-6 16,1-4 3-16,7-6-3 0,2-3-4 16,-3-8 5-16,5-6-1 0,2-3-3 15,5-5 3-15,1-6 3 0,5-5 4 16,3-7-2-16,17-9 3 0,-6-9 0 0,1-3 22 15,-8-6-24-15,-3-5 1 0,-4-5 1 16,-7-3-2-16,-4-7-9 0,-8-6 6 0,-9-1-4 16,-8 0-7-16,-8 7 3 0,-10 9 1 15,-6 3-1-15,-10-15 0 0,-11 6-4 16,-4 6 1-16,-6 3 2 0,-3 6-4 16,3 12 3-16,5 6-7 0,-6 3-1 0,1 2 4 15,0 4 2-15,1 5-1 0,1 5-2 16,0 1 2-16,4 5-5 0,-7 2 7 15,5 4-6-15,0 3 2 0,3 4 1 16,0 3-6-16,3 4 4 0,2 2 2 0,6 0 3 16,0 2-2-16,5 2 1 0,1-3-2 15,2 0 3-15,6-2-3 0,-3-2 5 16,4 0-2-16,1-4-5 0,2 1 0 0,-1-2-4 16,3-1 6-16,-2-3-1 0,2 1-1 15,0-1 0-15,1-2-2 0,-1 1 3 16,2 1 3-16,-1-3-4 0,-1-1-4 0,2-2 9 15,0 2-7-15,0 1 1 0,2-6-14 16,-2 7 0-16,2-7-20 0,-4 7-14 16,2-5-29-16,2-2-24 0,0 6-225 15,0-6 112-15,2 9 73 0</inkml:trace>
  <inkml:trace contextRef="#ctx0" brushRef="#br0" timeOffset="97961.6318">23348 7041 20 0,'-2'-7'259'16,"2"1"-25"-16,-2 2-20 0,2 4-16 15,0 0-13-15,0 0-8 0,0 0-11 16,-6 29-8-16,4-10-13 0,2 3-11 0,0 8-8 16,0 1-10-16,2 5-8 0,2 4-14 15,0 3-8-15,2 4-6 0,1 4-9 16,-2-4-7-16,1 3-5 0,-2 0-6 0,0-8-7 16,0-4-4-16,-2-1-19 0,0-7-21 15,0-2-23-15,-2-1-31 0,0-6-35 16,5-2-46-16,-5-2-41 0,2-2-19 0,2-5-555 15,3-5 254-15,3-3 168 0</inkml:trace>
  <inkml:trace contextRef="#ctx0" brushRef="#br0" timeOffset="98168.0443">24009 7382 41 0,'4'-4'149'0,"-4"4"-4"16,0 0 15-16,13 7-6 0,-11-1-16 15,2 3-10-15,-2 2-10 0,3 6-6 16,-3-3-23-16,2 4-7 0,0 3-7 0,-2 0-13 16,2 4-3-16,0-1-8 0,-2-1-1 15,3 0-8-15,0-4-7 0,-3 0-22 16,0 0-41-16,0-1-43 0,2-5-34 0,-2 1-405 16,0-6 173-16,0 2 115 0</inkml:trace>
  <inkml:trace contextRef="#ctx0" brushRef="#br0" timeOffset="98426.4323">24471 7153 150 0,'0'0'213'16,"2"-4"-7"-16,-2 4-11 0,0 0-10 0,6 15-12 15,-4-3-5-15,4 1-16 0,0 2-14 16,1 0-15-16,0 2-8 0,1 5-14 0,0 1-11 16,1-2-4-16,-1 4-10 0,0-3-7 15,1 3-8-15,0-2-7 0,-1-1-8 16,-4 1-34-16,0-4-31 0,0-1-50 16,3-1-60-16,-4-4-67 0,1 0-484 0,2-3 231 15,0-2 152-15</inkml:trace>
  <inkml:trace contextRef="#ctx0" brushRef="#br0" timeOffset="98610.5699">25067 7358 180 0,'15'5'193'16,"-12"0"-19"-16,1 3-15 0,0 1-22 15,-2 1-6-15,0 3-12 0,-2 3-12 0,2 1-8 16,-2-1-15-16,0 5-5 0,0-5-12 15,-2 3-11-15,0-2-45 0,2 2-63 16,-2-4-82-16,0-1-346 0,2-4 163 0,-2-3 108 16</inkml:trace>
  <inkml:trace contextRef="#ctx0" brushRef="#br0" timeOffset="99340.9057">26432 7324 258 0,'-10'4'261'0,"4"0"-22"15,2-2-21-15,4-2-19 0,0 0-13 0,26-2-16 16,2-2-14-16,11-2-14 0,15 1-15 15,29-5-13-15,6-3-12 0,10 1-7 0,26-3-12 16,2 1-3-16,1-3 8 0,-27 5-2 16,0-2-11-16,-8 1-4 0,-6 0-7 15,-9 1-7-15,-16 3-3 0,-13 1-6 16,-11 0-4-16,-9 4 0 0,-1-1 2 0,-3 1-4 16,-5-2-8-16,-4 0-16 0,-2 1-32 15,-8 1-35-15,-2-2-41 0,-6 1-43 0,2 5-37 16,-6-10-27-16,-2 6-17 0,0-3-10 15,0 1-494-15,0-2 244 0,-3 1 161 16</inkml:trace>
  <inkml:trace contextRef="#ctx0" brushRef="#br0" timeOffset="99548.0577">27844 6985 818 0,'-6'-9'-29'0,"2"1"19"15,2 3 13-15,0-1 7 0,2 2 8 16,0 4 11-16,10-6 19 0,-2 4 5 16,3 2 2-16,6 2 16 0,4 2-3 15,5 4 1-15,6 3 22 0,1 3 4 0,3 1-5 16,4 3-7-16,-8 1 6 0,-5 1 11 15,1 1 2-15,-8-1-5 0,-6 2 5 0,-3 1-1 16,-7-1-6-16,-6-1-5 0,-7 4-6 16,-5 0-11-16,-8-2-8 0,-6 0-6 15,-7 2-5-15,-3-4-8 0,-2-1-9 16,5-3-30-16,1-3-47 0,5-3-63 0,8-1-68 16,2-5-662-16,7-1 283 0,2-6 187 15</inkml:trace>
  <inkml:trace contextRef="#ctx0" brushRef="#br0" timeOffset="99906.7947">29034 6970 1840 0,'2'-21'-1'0,"-2"2"113"15,2 0-10-15,0 2 47 0,2 2 3 16,-2-1-17-16,4 0-32 0,4 0-19 15,0 1-16-15,4 2-11 0,2-1-4 0,5 3-4 16,0 1-6-16,2 3-5 0,1 3 0 16,-3 2-7-16,-2 4 0 0,-2 4 0 15,-1 3-5-15,-2 5 0 0,-6 6 0 0,-6 2-4 16,-8 6 0-16,-8 4-3 0,-8 7-1 16,-15 10-2-16,3-9-1 0,3-6-2 15,1-2-2-15,2-3 2 0,6-6 1 16,4 0-1-16,4-6-3 0,5 0 5 0,7-4-1 15,6 2-3-15,5-3-2 0,7-2 1 16,8-1-2-16,4-1-2 0,3-3 3 0,3-5-2 16,2 0-10-16,9-2 8 0,1-3-24 15,7-2-36-15,-2-4-52 0,-1 2-58 16,-7-1-71-16,-3 1-746 0,-2-1 333 16,-4-1 221-16</inkml:trace>
  <inkml:trace contextRef="#ctx0" brushRef="#br0" timeOffset="100091.7064">29836 7075 16 0,'6'-3'134'0,"-6"3"21"0,0 0 20 16,0 0 6-16,7 14 2 0,-5-6-11 15,0 4 2-15,0-1-11 0,3 4-12 0,-1 2-8 16,-2-2-8-16,0 5-12 0,2 0-15 16,-2 1-7-16,0 1-11 0,-2-2-6 15,0 3-9-15,0-4-12 0,-2 2-25 0,0-4-43 16,0 0-51-16,0 1-61 0,2-5-79 15,-2-2-515-15,2-4 242 0,-2-3 159 16</inkml:trace>
  <inkml:trace contextRef="#ctx0" brushRef="#br0" timeOffset="100364.3511">30260 6850 75 0,'12'-12'201'15,"2"3"-21"-15,0 2-15 0,-2 2-20 16,3 4-8-16,-2 1 5 0,-3 3-12 0,3 3 0 16,-5 4-3-16,1 3-7 0,-6 2-3 15,-3 4-10-15,-6 6-7 0,-4 4-7 16,-4-1 3-16,1 3-7 0,0-2-7 0,0-4-3 16,5 0-9-16,0-3-4 0,4 1-3 15,2-4-4-15,4-2-7 0,2 0-2 16,6-3-4-16,7 0-8 0,4-3 0 15,2-3-9-15,3-5-25 0,-1-3-46 0,5-3-55 16,0-3-71-16,4-3-690 0,3-6 291 16,-5-2 193-16</inkml:trace>
  <inkml:trace contextRef="#ctx0" brushRef="#br0" timeOffset="100571.4237">31021 6534 16 0,'9'-2'190'15,"2"6"15"-15,-1 2 16 0,3 3-1 16,-1 10 0-16,6 5-7 0,-4 10-12 0,3 10-7 16,-4 1-19-16,-5 6-15 0,-10 0-15 15,-6 5-13-15,-12 12-13 0,-9-2-12 16,-7-6-10-16,-6-1-22 0,-9-8-33 0,-5-5-50 16,-7-2-47-16,-9-6-58 0,-5-3-40 15,-30-5-66-15,-12-5-524 0,18-11 253 16,-30-3 166-16</inkml:trace>
  <inkml:trace contextRef="#ctx0" brushRef="#br0" timeOffset="100885.424">28803 6416 232 0,'-4'-7'293'15,"0"1"-17"-15,-7 3-22 0,-2 6-11 16,-7 5-10-16,-15 16-9 0,-19 18-9 16,-21 23-2-16,3 10-8 0,-1 11-19 0,4 5-12 15,10 5-19-15,11 5-10 0,10-6-11 16,16-13-14-16,12 0-12 0,10 0-11 15,12-3-9-15,14-4-8 0,12-6-8 0,13-8-16 16,21 2-31-16,-5-17-44 0,-1-14-82 16,4-4-100-16,-10-12-115 0,-12-7-769 15,-6-5 368-15,-6-7 244 0</inkml:trace>
  <inkml:trace contextRef="#ctx0" brushRef="#br0" timeOffset="101437.7552">22580 6892 39 0,'-10'25'212'15,"-4"7"0"-15,0 16-2 0,-3 22-6 16,-2 8-11-16,2 8-6 0,7 7-15 0,3 7-15 16,10 0-17-16,7 23-9 0,11-9-13 15,13-6-11-15,12-9-10 0,13-10-9 0,14-6-11 16,13-13-7-16,10-6-8 0,10-12-12 16,4-11-36-16,-17-17-44 0,4-7-75 15,5-7-67-15,-3-8-588 0,3-10 259 16,-1-9 170-16</inkml:trace>
  <inkml:trace contextRef="#ctx0" brushRef="#br0" timeOffset="101708.7766">25509 6447 2356 0,'-4'-19'-31'15,"6"7"6"-15,4 2 15 0,8 4 7 16,4 3 6-16,8 6 15 0,12 7 14 0,30 16 20 16,8 11 6-16,17 18 15 0,-2 15 4 15,-8 13 5-15,-10 4 5 0,-15 5-1 16,-15 1-6-16,-21-12-6 0,-11 0-6 0,-18 4-9 16,-11 1-4-16,-18 13-3 0,-11-5-25 15,-8-6-29-15,-2-11-48 0,-7-4-66 16,14-12-64-16,-5-8-71 0,-1-2-658 0,-3-5 309 15,0-4 204-15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4:00.255"/>
    </inkml:context>
    <inkml:brush xml:id="br0">
      <inkml:brushProperty name="width" value="0.05292" units="cm"/>
      <inkml:brushProperty name="height" value="0.05292" units="cm"/>
      <inkml:brushProperty name="color" value="#FF0000"/>
    </inkml:brush>
  </inkml:definitions>
  <inkml:trace contextRef="#ctx0" brushRef="#br0">16258 10124 59 0,'0'0'58'0,"-4"-5"-6"15,4 5-6-15,0 0-2 0,0 0-6 16,0 0-4-16,-2-6-2 0,2 6-5 0,0 0-1 16,0 0-3-16,0 0-4 0,0 0-2 15,0 0 1-15,-2-4-2 0,2 4-6 16,0 0 3-16,0 0-3 0,0 0-6 15,0 0-13-15,0 0-11 0,14-2-27 0,-14 2-113 16,13-1 54-16,-3 1 36 0</inkml:trace>
  <inkml:trace contextRef="#ctx0" brushRef="#br0" timeOffset="3746.0233">15648 13519 43 0,'-14'4'89'16,"14"-4"-4"-16,0 0 0 0,-10 0 11 15,10 0-3-15,0 0 2 0,-8 2-1 0,8-2 3 16,0 0-1-16,0 0-1 0,-10 0-3 15,10 0 0-15,0 0-6 0,-6-3-6 16,6 3-4-16,-5-4-6 0,5 4-5 16,-4-10-8-16,2 6-4 0,2 4-8 0,2-13 0 15,0 7-3-15,0 0-3 0,3 1-6 16,-1-1-6-16,2 2 4 0,0 1-5 0,4 0-2 16,0 3-4-16,0 3 2 0,-2-2-6 15,3 5 2-15,-3 3-2 0,3 3-2 16,-2 1-3-16,-5 4 0 0,0 3-2 15,-2 0-3-15,-4 7 4 0,0 2 0 0,-2-1-4 16,-5 6 1-16,-1 1-1 0,1-3 3 16,-2-4 4-16,3-1 8 0,2-4-3 15,-2-2-1-15,2-3 2 0,2-5 1 0,4-2 1 16,4-1 0-16,4-3 2 0,4-3-5 16,3-2-3-16,4-4 0 0,2 2-2 15,5-5-5-15,1 1-21 0,0-2-15 0,1 2-20 16,-1 0-28-16,1 1-26 0,-3 0-20 15,-1 2-24-15,-2-1-27 0,0 0-397 0,-3 2 193 16,-2-2 129-16</inkml:trace>
  <inkml:trace contextRef="#ctx0" brushRef="#br0" timeOffset="3980.6083">16211 13693 155 0,'0'0'176'0,"0"0"-3"0,0 0-10 16,-2 17-12-16,2-9-15 0,2 1-10 0,-2-1-14 15,2 1-10-15,3 3-11 0,-1-2-10 16,0 4-7-16,2-3-8 0,-2 1-5 16,2 1-11-16,4-1-15 0,-4 0-23 15,-2-1-27-15,4-1-22 0,-1-1-30 0,1 3-23 16,-2-7-23-16,3-1-29 0,-3 0-300 15,3-2 150-15,-1-2 99 0</inkml:trace>
  <inkml:trace contextRef="#ctx0" brushRef="#br0" timeOffset="4197.2191">16472 13553 6 0,'0'0'181'0,"0"0"9"0,0 0 2 15,0 0-9-15,10 12-15 0,-6-5-11 16,3 5-18-16,-1 0-14 0,0 3-13 16,3-2-10-16,2 6-9 0,-1 0-11 15,0 1-9-15,1-1-23 0,0-1-26 0,-1 2-31 16,-1-3-30-16,-1-2-40 0,1 0-29 16,-1-4-34-16,-3 0-374 0,3-3 175 15,-2-3 115-15</inkml:trace>
  <inkml:trace contextRef="#ctx0" brushRef="#br0" timeOffset="4398.0268">16725 13457 134 0,'14'0'167'16,"-2"1"2"-16,0 3-11 0,1 0-12 15,0 4-11-15,0 3-15 0,3 1-10 0,-5-1-12 16,0 4-13-16,-5 1-18 0,-2 0-17 15,-2 4-24-15,-4 1-16 0,-6 2-29 16,-2 1-24-16,-10 5-25 0,-7 3-20 16,-9 1-21-16,-15 8-282 0,-9-3 133 15,-5-3 88-15</inkml:trace>
  <inkml:trace contextRef="#ctx0" brushRef="#br0" timeOffset="4686.5364">15228 13550 110 0,'-2'-7'177'0,"0"-2"-6"0,-2 8-5 0,-2-1-7 15,6 2-2-15,-14 13-5 0,2 1-2 0,4 6 2 16,-2 10 1-16,-1 8-5 0,3 11-6 15,4 2-5-15,4 8-11 0,2-2-13 16,8 21-10-16,9-9-13 0,5-2-9 16,5-10-8-16,11-1-11 0,8-15-17 15,8-3-22-15,5-11-42 0,-2-10-34 0,1-10-41 16,3-3-52-16,3-5-49 0,21-13-548 16,0-7 253-16,-2-5 167 0</inkml:trace>
  <inkml:trace contextRef="#ctx0" brushRef="#br0" timeOffset="5214.0194">22610 7696 182 0,'0'0'225'0,"-19"13"-7"15,12-1-7-15,1 5-17 0,2 6-17 16,0 4-16-16,4 1-12 0,2 10-17 0,2 2-11 16,0 2-12-16,7 5-11 0,-1 2-9 15,1 1-8-15,0-2-12 0,-3-2-4 16,2 0-5-16,-2-8-6 0,2-1-15 16,-4-3-28-16,0-6-40 0,0-1-55 0,1-1-56 15,-3-3-63-15,0-4-474 0,1-4 230 16,-3-3 152-16</inkml:trace>
  <inkml:trace contextRef="#ctx0" brushRef="#br0" timeOffset="5415.5622">23204 8251 100 0,'13'0'207'0,"0"3"-3"15,-2 0-3-15,-1 3-8 16,0 5-19-16,0 0-15 0,-2 4-14 0,0 3-15 15,-4 0-11-15,-4 3-14 0,0 0-8 16,-2 4-10-16,-4 1-10 0,-2-1-11 0,-2 0-20 16,0 0-39-16,0-3-50 0,1 1-48 15,1-2-47-15,1-3-490 0,3-3 214 16,0-6 140-16</inkml:trace>
  <inkml:trace contextRef="#ctx0" brushRef="#br0" timeOffset="5629.6147">23710 8047 90 0,'0'0'207'0,"0"0"3"0,0 0 10 16,0 0-9-16,5 19-5 0,-1-4-18 16,0 8-12-16,0 1-22 0,3 3-14 15,1 3-14-15,2 4-12 0,0 1-12 16,0-2-9-16,0 1-13 0,1-2-21 0,0 1-45 15,-3-9-62-15,0 1-56 0,1-3-66 16,-3-4-534-16,0-5 240 0,-3-4 158 0</inkml:trace>
  <inkml:trace contextRef="#ctx0" brushRef="#br0" timeOffset="5844.5729">24170 7688 55 0,'36'-9'195'0,"-3"5"10"15,3 3 8-15,-4 2 1 0,2 6-8 16,3 7-14-16,0 7-15 0,1 9-18 16,4 18-15-16,-5 7-13 0,-14 8-13 15,-16-4-11-15,-10 0-11 0,-16 19-8 0,-19 17-10 16,-15-5-16-16,-12-4-27 0,-16-6-37 16,-12-6-39-16,-15-7-27 0,-8-6-38 0,-15-5-24 15,-9-9-12-15,-5-11-22 0,2-9-456 16,1-12 211-16,3-12 139 0</inkml:trace>
  <inkml:trace contextRef="#ctx0" brushRef="#br0" timeOffset="6073.3336">22275 7549 17 0,'-6'-17'208'0,"0"6"-3"0,-5 5-5 16,0 4-5-16,-1 8-6 0,-5 9-1 0,-4 12 1 15,-14 30-1-15,4 16 1 0,-3 29 0 16,4 12-11-16,8 11-17 0,4 10-4 16,10 2-10-16,8 8-13 0,6-3-6 0,14-2-9 15,4-9-13-15,13-7-11 0,9-11-10 16,9-11-21-16,11-15-41 0,5-16-65 16,10-16-82-16,-2-19-103 0,5-11-780 0,7-19 342 15,4-12 226-15</inkml:trace>
  <inkml:trace contextRef="#ctx0" brushRef="#br0" timeOffset="6454.4331">25543 8555 45 0,'30'-9'232'0,"-9"5"-5"16,9 2-7-16,12-2-10 0,13 0-14 16,8-2-12-16,22 1-13 0,2-1-14 15,0-2-16-15,-15 2-16 0,-11 4-12 0,-1-4-12 16,-14 1-27-16,-5 2-46 0,-3-3-55 16,-9 3-74-16,-3-1-90 0,-10 0-457 15,-7-7 220-15,-5 4 146 0</inkml:trace>
  <inkml:trace contextRef="#ctx0" brushRef="#br0" timeOffset="6685.7663">26301 8111 175 0,'12'-7'183'0,"6"2"-8"16,5 0 8-16,3 5 4 0,6 0 1 0,8 6-1 16,8 5-9-16,3 4-4 0,16 14-13 15,-1 1-16-15,-2 7-9 0,-9 3-8 16,-4-1-11-16,-18 0-7 0,-7-5-3 0,-12 0-13 15,-6 2-9-15,-12 1-15 0,-8-3-4 16,-11 6-5-16,-19 9-9 0,-12-4-1 16,-7-6-9-16,-6-2-3 0,-3-11-1 0,-3-3-15 15,17-6-14-15,9-9-30 0,11-4-72 16,13-4-70-16,8-6-62 0,8-5-681 16,10-7 308-16,3-4 204 0</inkml:trace>
  <inkml:trace contextRef="#ctx0" brushRef="#br0" timeOffset="6925.5865">27698 7474 157 0,'-34'1'237'0,"0"9"-3"0,3 4-10 15,1 4-5-15,-4 12-8 0,-8 18-12 0,1 7-6 16,10 10-11-16,1 8-17 0,9 0-14 15,6 4-12-15,9 1-14 0,4-12-9 16,4-8-13-16,6 18-11 0,7-4-5 16,4-7-14-16,6-4-15 0,5-3-20 0,-4-15-47 15,-1-9-63-15,5-5-68 0,-4-6-61 16,1-8-677-16,0-6 298 0,-2-5 198 16</inkml:trace>
  <inkml:trace contextRef="#ctx0" brushRef="#br0" timeOffset="7180.5758">28223 7861 54 0,'9'-18'207'15,"-5"0"5"-15,2 9-7 0,-2-1-10 0,0 3-19 16,0 1-11-16,4 4-9 0,-8 2-10 16,12 6-6-16,-6 1-7 0,0 7-5 15,1 3-6-15,-5 5-4 0,-2 6-7 0,-2 2-7 16,2 2 0-16,-2 1-6 0,0-3-7 15,2 3-7-15,0-4-5 0,2-1-3 16,4-2 0-16,3-1-15 0,6 0-5 0,3-6-6 16,8-4-8-16,4-1-21 0,3-6-36 15,-1-3-56-15,2-5-65 0,2-2-57 16,3-4-52-16,-4-1-622 0,1-4 294 16,-4 1 195-16</inkml:trace>
  <inkml:trace contextRef="#ctx0" brushRef="#br0" timeOffset="7355.7678">28896 8043 53 0,'0'-7'196'0,"0"7"0"16,-2-7 0-16,0 3 0 0,2 4 1 0,0 0 7 16,0 0-5-16,-8 13-13 0,6 0-6 15,0 5-16-15,2 1-16 0,0 4-13 0,2 6-13 16,0 1-16-16,0 1-9 0,-2-1-9 16,2 2-11-16,0 2-22 0,-2-3-37 15,0 0-51-15,0-2-63 0,0-5-58 0,2-4-78 16,-2-3-550-16,4-6 266 0,-2-5 176 15</inkml:trace>
  <inkml:trace contextRef="#ctx0" brushRef="#br0" timeOffset="7588.8989">29415 7819 167 0,'4'-5'277'0,"-2"1"-5"16,-2 4-4-16,0 0-4 0,0 0-13 15,-8 25-11-15,6-7-13 0,-3 4-9 0,1 5-18 16,-3 1-7-16,3 5-10 0,2 1-18 16,0 4-9-16,0 1-21 0,2-7-12 15,0 2-11-15,2 0-12 0,-2-4-12 16,2-2-17-16,2 0-31 0,-2-1-36 0,-2-7-54 16,3-1-64-16,-1-2-61 0,-2-1-68 15,2-7-65-15,0-1-666 0,-2-4 331 0,0-4 219 16</inkml:trace>
  <inkml:trace contextRef="#ctx0" brushRef="#br0" timeOffset="7840.7598">29676 7404 2007 0,'2'-22'111'0,"0"3"-31"0,2 3-4 15,2 3 36-15,-2 1 20 0,7 5 11 0,2 3-4 16,3 6-5-16,12 4-7 0,5 5-10 15,14 10-8-15,21 17 0 0,-1 8 0 0,12 19-6 16,-7 7-2-16,-11 5-1 0,-8 4-7 16,-17-7-8-16,-10 4-10 0,-14 1-5 15,-10-12-7-15,-12 9-5 0,-12-4-8 16,-13-7-4-16,-9-5-10 0,-8-2-15 0,-3-9-25 16,-4-1-40-16,3-7-57 0,-2-7-77 15,11-10-93-15,5-9-92 0,4-5-809 16,5-4 399-16,3-4 263 0</inkml:trace>
  <inkml:trace contextRef="#ctx0" brushRef="#br0" timeOffset="8708.015">30692 8222 109 0,'0'0'224'0,"0"0"-10"0,0 0-7 0,0 0-13 15,31 3-8-15,-8 0-16 0,9-2-6 16,13-1-11-16,8 0-8 0,8 2-11 0,7-1-15 16,23-1-12-16,-16 3-8 0,-9-3-15 15,-7 0-5-15,-5 0-10 0,-10 0-18 16,-2-3-20-16,-10 0-38 0,-4-2-47 16,-12-1-43-16,0-2-49 0,-14-1-45 0,-4-3-504 15,-8 1 236-15,-6-4 156 0</inkml:trace>
  <inkml:trace contextRef="#ctx0" brushRef="#br0" timeOffset="8903.8007">31237 7988 720 0,'-23'-14'18'16,"8"3"27"-16,3 3 14 0,3 0 16 0,5 3 13 16,6 1 7-16,-2 4 13 0,15-4 4 15,-1 4 1-15,8 4 2 0,7 1-1 0,7 5 0 16,9 5 3-16,3 6 7 0,16 8 4 16,-3 4 2-16,-6 4-6 0,-3 3 4 15,-8 4-9-15,-17-6-5 0,-10-1-5 16,-8-5-5-16,-7-2-9 0,-10 4-1 0,-8-1-21 15,-9 3-5-15,-15 12-3 0,-9-4-6 16,1-6-16-16,5-6-29 0,5-7-54 16,0-2-81-16,8-4-91 0,-4-3-846 0,5 2 359 15,-3-2 238-15</inkml:trace>
  <inkml:trace contextRef="#ctx0" brushRef="#br0" timeOffset="9426.7583">27768 10069 224 0,'4'-12'246'0,"1"4"-17"0,5-2-18 0,-1 0-13 16,5 1-10-16,2 1-9 0,2 1-13 15,2 5-14-15,-2-2-7 0,1 6-7 16,-1 0-11-16,-4 6 1 0,-2 5-16 0,-2 6-8 16,-6 6-9-16,-8 7-10 0,-6 6-7 15,-4 8-6-15,-5-1-8 0,0 0-2 16,-2-4 7-16,3 0-2 0,6-7-9 0,2-2-2 15,4-5-4-15,6-4-5 0,6-2-2 16,4-5-6-16,7 0 3 0,6-4-13 16,11-3-6-16,3-4-23 0,-2-3-42 15,5-4-61-15,2 0-65 0,3-3-55 0,-5-5-52 16,1-3-650-16,-7-1 315 0,0-3 207 16</inkml:trace>
  <inkml:trace contextRef="#ctx0" brushRef="#br0" timeOffset="9599.0175">28450 10290 58 0,'2'-8'187'0,"-2"2"-19"16,2 4 14-16,-2 2 5 0,2-5 15 16,-2 5 13-16,0 0-2 0,6 12-8 0,-2-3-20 15,0 5-14-15,1 3-18 0,2 0-14 16,-3 2-16-16,2 4-11 0,0 0-10 0,1 2-14 16,-1 0-10-16,0-2-26 0,-2 1-50 15,1-5-56-15,-1 0-58 0,1-4-70 16,-1 1-660-16,2-5 287 0,0-1 188 15</inkml:trace>
  <inkml:trace contextRef="#ctx0" brushRef="#br0" timeOffset="9874.8568">29038 10104 2051 0,'4'-22'120'15,"-2"6"-45"-15,2 0 5 0,-2 3 38 0,3 2 9 16,2 1-13-16,-1 1-13 0,0 3-17 15,6-2-13-15,2 2-5 0,0 3-2 16,1 1-6-16,2 4 2 0,-2 1-1 16,1 3 4-16,0 4 2 0,-4 5-7 0,1 4-8 15,-7 6 2-15,-2 1-12 0,-4 4 3 16,0-1-4-16,-2 2-10 0,0-1 3 0,0-3-1 16,4 0-3-16,0-2-4 0,5-3-1 15,1-2-1-15,5-5-6 0,5-2-5 16,8-5-23-16,2-2-39 0,3-6-66 15,-1-2-73-15,8-4-61 0,-3-7-55 0,-2-5-696 16,3-5 340-16,-4-5 225 0</inkml:trace>
  <inkml:trace contextRef="#ctx0" brushRef="#br0" timeOffset="10077.6505">29874 9707 41 0,'2'-11'227'15,"2"5"-21"-15,4 1-6 0,2 5 10 0,0 0 8 16,5 3 3-16,4 5-2 0,2 3-12 15,5 8-7-15,-4 5-18 0,11 4-14 16,-6 5-17-16,-4 5-12 0,-1 1-10 16,-8 4-17-16,-3 2-6 0,-11-1-13 0,-2 5-9 15,-11 1-12-15,-13 17-25 0,-10-8-34 16,-10-4-46-16,-11-4-52 0,-28 6-45 0,-4-7-43 16,-10-5-30-16,-4-8-30 0,-10-8-579 15,-6-8 276-15,14-10 182 0</inkml:trace>
  <inkml:trace contextRef="#ctx0" brushRef="#br0" timeOffset="10307.8763">27050 9731 136 0,'-40'26'283'0,"2"4"10"0,-7 22 0 15,-1 9-6-15,-1 25-7 0,3 7-19 16,17-9-25-16,7 0-13 0,14 1-24 0,14-3-15 16,14 0-22-16,14-6-11 0,19 6-22 15,10-10-23-15,14-6-41 0,-11-26-86 16,5-6-111-16,2-10-141 0,-12-13-701 0,-9-5 332 16,-15-6 218-16</inkml:trace>
  <inkml:trace contextRef="#ctx0" brushRef="#br0" timeOffset="12686.6024">24453 7082 86 0,'-6'8'154'0,"4"-1"-3"16,-4 2-2-16,1-2 1 0,1-1 2 16,2-1 5-16,-2-1 6 0,4-4-4 0,0 0-12 15,0 0-15-15,-6-17-14 0,8-2-7 16,2-10-10-16,2-10 4 0,5-11-6 16,5-22-10-16,4-7-6 0,0-6-9 0,2-3-7 15,5-19-4-15,-1 3 0 0,-5 16-6 16,0 0 2-16,-2 4-5 0,3 2-4 15,-6 5-6-15,0 2-3 0,-2 7-3 16,-4 11-6-16,1 10-1 0,-4 8-1 0,1 1-6 16,-2 2 0-16,1 4-1 0,-3 2-2 15,2 5-6-15,-4 3 1 0,2 3-1 16,1 2-2-16,-3 1 0 0,3 1-10 0,-3 2 6 16,0 3-3-16,2-1-4 0,-4 2-5 15,2 2-2-15,0-2-4 0,-2 1-5 16,0 2-3-16,2 1-12 0,-4 0-13 0,2 5-17 15,0-9-15-15,-2 6-5 16,2 3-7-16,0 0-1 0,-4-8 4 0,4 8 1 16,-2-3-6-16,2 3 14 0,0 0 9 15,-4-8 2-15,1 4 7 0,-1-1 5 0,-3 1 11 16,3-2 0-16,-2 0 11 0,0-3 11 16,-3 1 8-16,3 0 12 0,0-1 4 0,-1 1 11 15,0 1 10-15,3-3 3 0,-2 2 5 16,2 1 2-16,0-1 0 0,0 2 2 15,2-1-3-15,-2 1 1 0,0 0-3 16,2 3-5-16,2-3-3 0,0 6-3 0,0-7 0 16,6 2-3-16,0 2-2 0,0-1-1 15,4 0 3-15,-1 1-3 0,-1 3 0 16,1-5 2-16,-1 4-2 0,1-1 1 16,-3-1-1-16,0 2-1 0,-6 1-1 0,13-2 1 15,-13 2-2-15,9 0 1 0,-9 0-1 16,8-3 5-16,-8 3 3 0,0 0 1 15,0 0 4-15,6-1 6 0,-6 1 3 0,0 0-1 16,0 0 0-16,0 0-2 0,0 0-3 16,0 0-6-16,0 0-1 0,2-6-4 0,-2 6-2 15,0 0 0-15,0 0-1 0,0 0-3 16,0 0 0-16,0 0-4 0,0 0 1 16,-8-6-5-16,8 6 2 0,0 0-1 15,-8-1 0-15,8 1 0 0,0 0 0 0,0 0-1 16,-11-2-2-16,11 2 2 0,0 0-2 15,-13 0 0-15,13 0 1 0,0 0-2 16,-10 0-2-16,10 0-1 0,0 0-1 0,0 0-2 16,-13-3 4-16,13 3-3 0,-8 5-1 15,-1-4-2-15,0 2 2 0,-1-1-3 16,0 1 4-16,-6 0 0 0,2-1 0 16,-3 3-1-16,0-4 0 0,2 5 1 0,-1-1-2 15,-2-2 1-15,2 1 4 0,0 0-2 16,2-1-2-16,-1 3 2 0,0-1 1 0,2 1 1 15,3-4-2-15,0 3 1 0,0-2 1 16,2 1-4-16,0-2 3 0,4 0-3 16,-3 0-3-16,7-2 3 0,-4 3 0 15,4-3-1-15,0 0 4 0,0 0 0 0,27 2 3 16,-3-4 0-16,4 1-1 0,3-1 1 16,7-2-1-16,2-2 1 0,1 3 1 15,-3-2-2-15,-4 4 0 0,-1 0-2 0,-1 1 1 16,-6-3-1-16,-3 3-5 0,-4 3 0 15,-2-1 4-15,-3 4 1 0,0 2 0 16,-8 5 0-16,0 2 2 0,-8 5 0 0,-4 5-2 16,-6 5 4-16,-2 2-3 0,-3 5-6 15,-2 1-29-15,2-6-50 0,3 2-34 16,0-1-46-16,6-1-46 0,0 0-636 0,4-5 288 16,2 0 190-16</inkml:trace>
  <inkml:trace contextRef="#ctx0" brushRef="#br0" timeOffset="16049.7053">25255 4592 35 0,'-4'-7'221'0,"0"0"-3"0,-2 1-3 16,4-2-16-16,-3 4-5 0,1-2-10 0,2 3-9 15,-2-1-9-15,0-2-11 0,4 6-8 16,-4-6-12-16,4 6-11 0,-7-3-9 16,4-1-9-16,3 4-7 0,0 0-6 15,-4-4-11-15,4 4-5 0,0 0-8 0,0 0-5 16,0 0 2-16,0 0-5 0,0 0-5 16,0 0-1-16,0 0-6 0,0 0 4 0,0 0-6 15,0 0 2-15,0 0-12 0,-16 4 2 16,16-4-1-16,0 0-7 0,0 0-1 15,0 0 0-15,0 0-5 0,0 0 0 16,0 0-2-16,-6-4-2 0,6 4 0 0,0 0 2 16,0 0 6-16,0 0-4 0,0 0-6 15,0 0-4-15,0 0-4 0,0 0-1 16,0 0-3-16,0 0 1 0,0 14 1 0,2-5 2 16,0 5 0-16,2 4 4 0,0 1-9 15,2 6 6-15,0 2-8 0,1 5-1 16,2 0 10-16,1 1-3 0,1 1 2 15,-3-1-1-15,1-1-1 0,-1-1-7 0,-1-5-9 16,1-1-11-16,0 0-19 0,-2-5-20 16,2-2-25-16,-4 0-20 0,0-4-29 15,-2 1-31-15,2-3-42 0,-2-1-35 0,0-3-37 16,-2 0-610-16,0-3 301 0,-2-1 198 16</inkml:trace>
  <inkml:trace contextRef="#ctx0" brushRef="#br0" timeOffset="16302.1248">25647 4928 178 0,'4'-2'258'0,"-4"2"-9"0,0 0-17 15,0 0-21-15,0 0-18 0,0 0-14 0,5 12-17 16,-5-5-12-16,0 2-14 0,0 1-12 15,-2 4-11-15,2-1-14 0,0 5-6 16,2-2-13-16,0 1-6 0,-2 2-26 0,2-2-23 16,0 1-33-16,-2-3-44 0,2 0-41 15,0-2-44-15,-2-1-34 0,0-2-32 16,2 1-457-16,1-4 224 0,-3-1 149 16</inkml:trace>
  <inkml:trace contextRef="#ctx0" brushRef="#br0" timeOffset="16733.6911">25996 4657 188 0,'4'-1'212'0,"-4"1"-8"0,4-8-13 0,2 6-16 15,-2-2-13-15,0 0-15 0,2 1-12 16,2-1-12-16,1 1-10 0,2 0-12 0,1 1-8 16,1 2-9-16,-1 2-7 0,4 4-4 15,-2-2-6-15,1 3-3 0,-4 4-2 16,1 3-4-16,-5 3-3 0,-3 2 2 15,0 4-5-15,-6 2-5 0,-2 3 5 0,-3-1 5 16,-1-2 4-16,0 1 1 0,-1-3-6 16,0 0-6-16,3-2-3 0,0-4-11 15,2-2 0-15,4-4-4 0,0 1-4 16,4 0 1-16,4-5-4 0,7-1-4 0,2 0-3 16,2-5-9-16,3-1-14 0,-2 0-22 15,4-2-20-15,-3-3-27 0,2-2-30 0,-4 1-33 16,1 0-27-16,-4-1-53 0,-1-1-594 15,-2-2 276-15,-5 1 182 0</inkml:trace>
  <inkml:trace contextRef="#ctx0" brushRef="#br0" timeOffset="17016.8998">26398 4338 106 0,'12'-3'222'16,"0"6"3"-16,2 0-5 0,2 4-11 15,3 6-12-15,-1 4-10 0,6 3-11 0,-1 5-9 16,-2 4-12-16,5 5-12 0,-7 4-11 16,-5-3-9-16,2 7-18 0,-8-2-10 15,0 5-6-15,-2-5-7 0,-6 0-12 16,-2 4-5-16,-2-2-12 0,-8 4-17 0,-6-1-20 15,-13 10-23-15,-7-1-42 0,-6-8-41 16,-9-3-48-16,-9-5-36 0,-9-8-50 16,-8-5-521-16,-4-9 253 0,-3-5 167 0</inkml:trace>
  <inkml:trace contextRef="#ctx0" brushRef="#br0" timeOffset="17327.9142">25033 4074 171 0,'3'-1'227'0,"-3"1"-16"15,0 0-5-15,0 0-3 0,2 25-8 0,2 1-6 16,-2 16-11-16,2 8-5 0,7 26-7 15,1-1-11-15,4 6-9 0,0-3-11 16,8 5-10-16,-1-6-16 0,9 1-3 16,0-1-14-16,5-5-8 0,5-6-10 0,5-4-9 15,4-4-8-15,6-6-12 0,0-8-19 16,2-5-29-16,3-8-41 0,-11-10-46 0,-7-4-42 16,-4-6-41-16,-1-2-49 0,-7-8-620 15,-3-1 287-15,-3-4 188 0</inkml:trace>
  <inkml:trace contextRef="#ctx0" brushRef="#br0" timeOffset="19926.5924">25389 3539 40 0,'0'0'68'0,"0"0"-5"0,0 0 0 16,0 0 6-16,0 0-8 0,0 0 4 15,0 0-5-15,0 0 4 0,0 0-4 16,0 0 0-16,0-5 0 0,0 5 3 0,0 0-4 16,0 0 5-16,0 0-5 0,0 0-2 15,-3-8-4-15,3 8 0 0,0 0-4 0,0-8 3 16,0 8-4-16,-2-5 0 0,2 5 1 16,0-8-5-16,0 8 1 0,-2-7-1 15,0 2-1-15,4 0-1 0,-2 5 6 16,-4-10-5-16,2 5-2 0,0-1 1 0,0-2-5 15,-2 2-1-15,2 1 4 0,0-3 2 16,0 2 1-16,-1 1 0 0,1-1-2 16,-2 2-3-16,2-2-9 0,0 3 0 0,2 3-3 15,-2-6-3-15,2 6-3 0,-5-4-4 16,5 4 0-16,0 0-2 0,0 0 2 16,-2 13 3-16,2-1-3 0,-2 3 0 0,4 2 1 15,-2 4-2-15,-2 6-1 0,2 2-1 16,2 1 0-16,-2 1 0 0,0-1-3 15,0 2-3-15,2-1 1 0,-2-1 0 0,3-2-1 16,-1 2-1-16,-2-3-6 0,2-5-7 16,-2-1-14-16,2-4-20 0,-4 0-22 15,2-2-21-15,2-1-21 0,-2-3-29 16,0-2-23-16,-2 0-475 0,-2-5 215 0,1 0 141 16</inkml:trace>
  <inkml:trace contextRef="#ctx0" brushRef="#br0" timeOffset="20749.0804">25048 3735 68 0,'0'0'158'0,"0"0"-8"16,0 0-5-16,17-17-3 0,-5 1-5 0,6 0-5 16,5-11-6-16,2-3-6 0,18-15-6 15,-3-4-7-15,0 0-2 0,3 0-2 0,-1 1-5 16,-4 0-6-16,-9 6-8 0,-1 6-8 15,-5 2-1-15,-5 5 1 0,-2 2-1 16,-3 5 0-16,-2 3-1 0,-1 0-5 0,-6 2-8 16,-4 7-7-16,-2 0-6 0,-4 7-8 15,-4 3-2-15,10 0-6 0,-32 10-4 16,12 2-2-16,-1 3-3 0,2 7-2 0,4-2-4 16,3 4-2-16,2-2 0 0,0 3 2 15,8 2-3-15,4-3 0 0,3 3-5 16,4 1 0-16,3 3 2 0,3-2-4 15,4 1-1-15,-2-1-1 0,4 1 1 0,-4-1 2 16,0-1-2-16,-2 1-1 0,-1-2 2 16,-5-1-1-16,-1-1 1 0,-3 1-1 15,-5-2 2-15,-5 0-1 0,-5-1 2 16,-5 4-3-16,-6-2 2 0,-4-3-2 0,-3-1 0 16,-4-3-1-16,1-3-7 0,-1-5-12 15,2-3-20-15,3-3-15 0,3-4-28 0,3-4-32 16,2-2-31-16,0-4-20 0,7-5-16 15,2-4-12-15,6-2-14 0,6-3-433 0,8-6 216 16,4-6 142-16</inkml:trace>
  <inkml:trace contextRef="#ctx0" brushRef="#br0" timeOffset="21463.9068">25592 3182 106 0,'10'-13'128'16,"0"1"8"-16,-4 3 1 0,0 5-5 15,-2-2-17-15,-2 6-8 0,-2 0-1 16,0 0-5-16,15 14 4 0,-9 4 1 15,1 4-1-15,1 9-10 0,3 5-7 0,-3 10-11 16,0 3-3-16,2 7-7 0,-2-3-11 16,-4 2-16-16,0 0-19 0,0-3-23 0,-4-9-15 15,0-2-17-15,-2-9-19 0,0-3-25 16,-4-7-30-16,-2-2-2 0,-2-7 9 16,0-7 10-16,0-6 16 0,-1-2 13 15,1-8 16-15,-1-3 14 0,2-1 24 0,1-2 16 16,2-1 11-16,2-3 6 0,2 1 1 15,4 1 2-15,2 0 3 0,6-3 0 16,3 0 6-16,8 0 1 0,4 0-1 16,3 3 9-16,8-5-1 0,2 3 3 0,0-1 0 15,-6 5 2-15,2 2 2 0,-4-1 0 16,-7 3 12-16,-2 3 16 0,-2-1 9 0,-3 0 5 16,-2 3-5-16,-4-1-4 0,-4 1-5 15,-4-1-4-15,-2 4-5 0,-4-2-8 16,4 6-6-16,-12-3-9 0,2 3-3 15,-2 3-8-15,0 3-2 0,-1 5-6 0,3-1-3 16,-3 5-2-16,2 3-4 0,1 3-2 16,6-2-5-16,0-1-6 0,4 4-9 15,4-2-7-15,2 4-12 0,0-4-3 0,5 0-11 16,1-5-9-16,1-4-9 0,2-3-7 16,-1-5-6-16,4-1 2 0,-2-5 3 15,2-1 7-15,-1-4 2 0,1-3 4 0,0-2-6 16,-2-3 16-16,-1 4 4 0,0-6 3 15,-2 5 10-15,-3-2 2 0,1 5 3 16,-2-2 0-16,-1 2-5 0,-2 2 3 16,0 4 5-16,0 1 1 0,2 3 3 0,-8 0 0 15,14 7 2-15,-6 1-2 0,-1 3 4 16,1 3-1-16,1-3 4 0,-1 2 0 0,-1-2-2 16,-3-4 8-16,2 4 10 0,0-7 11 15,0 2 15-15,0-2 7 0,-6-4-3 16,0 0-2-16,22-11 2 0,-13 4-7 15,2-7 0-15,-1 1-6 0,3-5 0 0,1 2-3 16,0 0-6-16,0 1-2 0,-2-1-4 16,2 5-4-16,-2-1-3 0,1 3 0 15,-1 2-2-15,2 2-2 0,-2 5 1 16,-2 2-4-16,4 2 0 0,-2 6-11 0,-2 1-5 16,-1 4-15-16,-1 3-30 0,-1-1-32 15,-3 1-42-15,1 0-48 0,-1 0-477 0,0-4 223 16,2 0 148-16</inkml:trace>
  <inkml:trace contextRef="#ctx0" brushRef="#br0" timeOffset="21954.0945">26887 3321 76 0,'0'-2'185'0,"0"2"-6"0,0 0-10 16,-2 19-13-16,-2-5-12 0,0 4-13 15,2 3-12-15,2 0-11 0,0 1-11 0,0 5-9 16,2-2-11-16,4-1-7 0,0-2-5 16,3-2-6-16,4-2-6 0,3-3-4 15,2-4-10-15,1-1-6 0,0-6-8 16,4-4-1-16,-1-1 0 0,4-6-6 0,-2 0 0 16,1-4-6-16,-1-6 0 0,1 1 2 15,-4-3 1-15,0-3 8 0,-5 4 11 16,-6-1 10-16,-2-1 7 0,-4 4 9 0,-2 0 2 15,-2 4 4-15,-2 1-3 0,-2 2-5 16,-2 4-8-16,0-2 0 0,-3 6-3 0,9 1-3 16,-15 1 1-16,9 4-3 0,2 2-3 15,4 0-7-15,0 3 4 0,4 0-4 16,2 1 4-16,5 2-5 0,6 0-2 16,4-1-3-16,0 1-5 0,2-2 2 0,1 1-5 15,2-3-3-15,-2-1-1 0,2 0 2 16,-1-2 0-16,-5-3-2 0,-2 3-2 15,0-2 2-15,-2-1 0 0,-1 0 4 0,-5-2 11 16,2 4 4-16,-2-3 0 0,-4 2 4 16,0-3-6-16,-2 1-5 0,-4-2-5 15,0 0-1-15,5 4-16 0,-5-4-20 16,0 0-28-16,0 0-22 0,0 0-30 0,0 0-39 16,0 0-41-16,-15 3-51 0,9 1-701 15,6-4 316-15,-13 7 208 0</inkml:trace>
  <inkml:trace contextRef="#ctx0" brushRef="#br0" timeOffset="23409.7189">28928 8885 8 0,'0'0'52'16,"0"6"-12"-16,0-6-17 0,0 0-17 15,0 0-50-15,-2 8 15 0,2-8 9 0</inkml:trace>
  <inkml:trace contextRef="#ctx0" brushRef="#br0" timeOffset="24539.278">28524 6447 11 0,'-3'-6'192'0,"3"6"-10"0,0 0-6 16,0 0-8-16,0 0-5 0,0 18-10 16,3-4-12-16,-3 7-12 0,2 7-8 0,0 3-7 15,0 7-11-15,0 5-9 0,3 0-8 16,-3 1-9-16,0-1-7 0,2 2-8 0,0-4-7 15,-2-3-5-15,2-2-6 0,-2-5-4 16,0-2-8-16,0-4-7 0,0-5-6 16,1-2-5-16,0-4-3 0,-3-1-4 15,-3-8-1-15,3-2 0 0,0-3-2 0,0 0 1 16,-7-15-2-16,3 2 1 0,-2-6-4 16,0-6 4-16,0-1-3 0,1-11-1 15,3 1 0-15,0-2-3 0,2 3 5 0,2-3-2 16,3 1-2-16,3 1 0 0,0 1-1 15,2 3 1-15,4 1 1 0,0 2-3 16,1 8 0-16,-2 2 2 0,2 2-1 16,1 2-3-16,-2 5 5 0,-2 3 0 0,0 3 3 15,-1 4-2-15,-2 2-3 0,-1 6 5 16,1-1 1-16,-3 7-1 0,-2-1 0 0,0 2 1 16,0 0-3-16,-2 2 1 0,1 1 1 15,-1 0-1-15,1-2-2 0,-1 0 3 16,0-1-4-16,2 0 6 0,0 0 0 0,2-2-3 15,4 1 0-15,4 1-2 0,0-2 4 16,3 0-3-16,3 0-1 0,-2-1 3 16,2 0-2-16,-2 1 2 0,1 0 1 0,-1-1 0 15,-2 0-2-15,-2-1-1 0,-2 0 4 16,-4 3 1-16,-2-1 4 0,-1 0 3 16,-8 1 4-16,1-1-4 0,-6 0 2 15,-6 4 1-15,-6-2-1 0,-5 2 0 0,-5 0 1 16,-2-4 1-16,1-1 1 0,-3-4-2 15,0 0-4-15,6-2-5 0,3-2-4 0,2-4-16 16,2 0-23-16,3-4-21 0,2-2-32 16,5 0-35-16,3 0-22 0,1-1-23 15,5-2-21-15,2 0-401 0,4 0 201 16,5-1 133-16</inkml:trace>
  <inkml:trace contextRef="#ctx0" brushRef="#br0" timeOffset="25347.1508">29179 7006 108 0,'0'0'136'0,"8"-7"-10"0,-4 0-12 16,0 0-8-16,2 0-9 0,0-5-5 0,1-1-4 15,1 0-8-15,1-3 3 0,-1-1-8 16,3-2 1-16,-1 3-3 0,0-3-4 16,2 1-6-16,-2 0-5 0,0 4-2 15,-1 0-3-15,2 1-6 0,-1 3 4 16,1 1-4-16,-3 3-1 0,2 2 3 0,0 2-2 16,-2 4-4-16,0 2-2 0,3 6-4 15,0-1-2-15,-1 5-2 0,1-1-7 16,-1 0 1-16,3 2-2 0,0 1-3 0,3-3-2 15,0 0-1-15,-2-3-1 0,3-3-3 16,0 1 0-16,4-4-2 0,-1-4 0 0,0-2-2 16,2-2 0-16,1-4-2 0,-5 1-1 15,0-5-1-15,1-1 2 0,-4-2-4 16,0-3 0-16,-7 1-1 0,-2 2 4 16,-2 0 4-16,-2-2 2 0,-4 3 8 0,0 2 7 15,-4 0 3-15,-2 4-2 0,-3 1 6 16,-2 3-1-16,0 4-5 0,-1 1-1 0,0 5-2 15,0 6-4-15,2 0-2 0,3 4-3 16,3 2-2-16,2-1-1 0,1-1-5 16,6 3 2-16,1 2-2 0,7-5-1 15,1 3 0-15,6-4-2 0,0-2-5 0,1-3-1 16,4-2-3-16,3-2-2 0,-3-5-3 16,1-2-3-16,1-3 3 0,-2-2 0 15,0-2-2-15,1-5 0 0,-5 2 0 16,0-5 3-16,-4 1 2 0,-3 1-2 15,-2-3 8-15,-2 3 3 0,-6 0 5 0,-2 1 10 16,-4 0 4-16,-4 3 3 0,-2 0 2 16,-2 5 4-16,-1-1 0 0,0 4-3 0,0 4-3 15,1 2 1-15,-2 3-5 0,4 3-4 16,4 3-4-16,2 3-1 0,0 0 1 16,6 3-5-16,2 0-9 0,2 5-17 15,2-5-34-15,4-1-42 0,2 2-48 0,1-5-59 16,-2-4-671-16,4 1 296 0,-3-8 195 15</inkml:trace>
  <inkml:trace contextRef="#ctx0" brushRef="#br0" timeOffset="25621.1789">30268 6619 97 0,'2'-8'172'0,"2"6"-10"0,0-4 0 16,2 1 0-16,6 4-4 0,-4 1-7 15,2 0-4-15,1 6-5 0,4 1-2 0,-5 2-10 16,1 6-11-16,-1 4-7 0,-1 1-5 16,-2 1-3-16,-1 0-9 0,0 2-11 15,0-2-5-15,0 2-7 0,1-2-7 0,2-5-6 16,-1 1-8-16,3 3-2 0,-1-7-7 16,3-1-11-16,2-3-18 0,-3-2-24 15,4-2-27-15,-4-1-22 0,1-3-22 0,-1-1-29 16,-1-1-28-16,0-3-31 0,-5-1-19 15,-2 0-459-15,-2-1 220 0,-4-1 146 16</inkml:trace>
  <inkml:trace contextRef="#ctx0" brushRef="#br0" timeOffset="25721.8004">30462 6817 423 0,'-25'-6'-4'15,"6"1"12"-15,2 2 12 0,5-2 2 16,3 4-2-16,0-4-1 0,7 4-4 0,2 1-1 16,0 0-3-16,0 0 1 0,20-7-11 15,-8 5-9-15,3-1-13 0,2 2-9 16,0-1-141-16,2-1 58 0,0 3 38 15</inkml:trace>
  <inkml:trace contextRef="#ctx0" brushRef="#br0" timeOffset="25993.4576">30660 6779 53 0,'0'0'58'15,"12"0"4"-15,-8 3 5 0,-4-3 3 16,14 0 7-16,-14 0 11 0,12-4 5 0,-2-1-4 16,1 2-15-16,2-3 8 0,-1-1-7 15,3-5-10-15,2 1 6 0,4-2-2 16,1-3 1-16,-1-3 3 0,-3 2 4 0,0 1 5 15,-4-2 8-15,-1-1 4 0,-6 3 9 16,1 2 6-16,-6 1 3 0,-2 3-2 16,-4 2 2-16,-4 2-4 0,-4 2-2 0,0 2-11 15,0 4-7-15,-4 2-8 0,4 4-8 16,-1-1-4-16,3 5-9 0,3 1-4 16,3 1-6-16,1 0-4 0,10 4-6 15,0 0-3-15,5-2-7 0,1 1-20 0,4-1-38 16,0-3-38-16,1-1-49 0,4-3-51 15,-5-2-57-15,0-3-613 0,-2-2 285 16,-3 0 187-16</inkml:trace>
  <inkml:trace contextRef="#ctx0" brushRef="#br0" timeOffset="28926.1669">25721 3928 49 0,'0'0'53'0,"0"0"-3"0,8 11 1 15,-1-8-16-15,-3 3-26 0,3 3-22 16,1-2-67-16,3 2 27 0,-1 2 18 16</inkml:trace>
  <inkml:trace contextRef="#ctx0" brushRef="#br0" timeOffset="31289.2589">28987 9276 17 0,'-28'-2'54'0,"1"-3"-1"0,0 1 1 15,2 2-3-15,-5-1 2 0,-2 0-4 16,-2 2 5-16,-2 1-8 0,-8 1 4 0,-2 4-3 15,-12 1-1-15,-1 2-3 0,-20 6-1 16,-1 3-1-16,-3 4-1 0,1 1 6 16,-3 4-4-16,-1 1-3 0,-1 3-3 0,-15 6-3 15,15-5-4-15,-13 7 1 16,16-5 5-16,-1-1-7 0,2 2 1 0,-12 8-2 16,20-9-6-16,-6 5 5 0,7 1 5 15,-1 1-7-15,6 2 5 0,1 2 0 0,7 0 1 16,4 4-9-16,1-2-3 0,8 1 2 15,1 0-5-15,5 1 0 0,8-8 2 16,11-4-7-16,1 0 2 0,4 3-12 0,5-5 11 16,3 0 2-16,1 1 2 0,4 0 0 15,5 0-2-15,5 2 4 0,1 0-2 16,5-1 2-16,6 4 2 0,4-2 2 0,6 4-3 16,18 5 6-16,7 0-1 0,8-8-2 15,5 3 1-15,10-4 0 0,22 1-3 16,6-1-1-16,10-4 1 0,6-6-2 0,3 2-2 15,3-4-1-15,6-1-21 0,0-4 7 16,3 2 3-16,-1-6 1 0,-2-3-2 16,1-2 3-16,-24-6 1 0,0 0 2 15,-2-5 1-15,-5-2-5 0,1-2 0 0,1-3 2 16,-1-2 2-16,0-2-1 0,-1-3-6 16,-1-2 6-16,20-4 0 0,-3-6-7 15,0 2 7-15,-8-4-1 0,-16 2 0 0,18-3-2 16,-20 2-2-16,-4-1 4 0,-1-3-4 15,-3-1 5-15,-5-2 3 0,2 1-2 16,-5-2 1-16,-4-2 1 0,-1-2 4 0,-2-1 4 16,-2-1 1-16,-2-4-3 0,-3-1 1 15,-2-5 5-15,-2 1-2 0,-2-2 3 16,-4-3 2-16,2 1 1 0,-5-2 1 0,-3-1-4 16,-3 5 2-16,-4-4-2 0,-2-1 1 15,-11 9-1-15,-5 3 4 0,-4-3 2 16,-2-3 2-16,-8-2-1 0,-4-1 5 15,-6-4-1-15,-10-16-1 0,-2 1-1 16,-12 2 3-16,-3 3-2 0,-9 0-3 0,-7 4 3 0,-17-9-1 16,-7 9 2-16,-6 3-1 0,-5 5 0 15,7 11-1-15,-20 3 1 0,-4-1-1 16,-6 6-1-16,-10 5-5 0,-4 5-4 16,-1 5-1-16,-5 4 1 0,-2 3-1 15,14 5 0-15,2 5 1 0,-4 2-5 0,-1 4 0 16,-27 4-1-16,6 1-4 0,0 3-1 0,3 5 0 15,3 4 1-15,4 1-2 0,4 6 0 16,9-1 0-16,21-1 0 0,4 3-1 16,4 1-1-16,5-3-2 0,5 3 1 15,8 2-2-15,5-1-2 0,14-7 2 0,9-1-3 16,10-4 1-16,2 2-6 0,4 0-8 16,1-4-2-16,6 0-1 0,0 3-5 15,4-4-4-15,3-2-6 0,-1 0-8 0,1-2-9 16,3 1-10-16,-1-4-10 0,1 2-14 15,0-4-9-15,2 3-7 0,0-3-12 16,0-1-8-16,1 2-7 0,1 0-5 16,-3-1-2-16,5-1-9 0,0-4-5 0,-4 6-9 15,4-6-9-15,0 0-353 0,4 6 176 16,-4-6 115-16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6:16.560"/>
    </inkml:context>
    <inkml:brush xml:id="br0">
      <inkml:brushProperty name="width" value="0.05292" units="cm"/>
      <inkml:brushProperty name="height" value="0.05292" units="cm"/>
      <inkml:brushProperty name="color" value="#FF0000"/>
    </inkml:brush>
  </inkml:definitions>
  <inkml:trace contextRef="#ctx0" brushRef="#br0">22788 16042 44 0,'0'0'201'16,"-14"4"-2"-16,8-4-9 0,6 0-9 15,-8 2-9-15,8-2-7 0,-8 1-3 0,4 4-11 16,4-5-7-16,0 0-3 0,-12 1-4 16,12-1-9-16,-6 4-10 0,6-4-1 0,0 0 2 15,0 0-4-15,0 0-7 0,16 3 5 16,-4-3-4-16,4 5-11 0,6-5 0 15,3 0-7-15,9 0 5 0,13-5-2 16,17 2 1-16,31-2 7 0,12-3-2 0,33-7 6 16,9 2-14-16,9-1-10 0,15-3-9 15,7-1-4-15,9-3-9 0,36-5-7 16,-43 5-7-16,-3-6 0 0,-1 2-5 0,0 3-5 16,0-3 1-16,-9 4-10 0,-6 0-2 15,-13 4-3-15,-10 0-2 0,-11 7 1 16,-28-1-2-16,-8 4-11 0,-6 4 5 0,-19-3 1 15,-11 4-3-15,-10 2-5 0,-5 0 3 16,-8 0-4-16,-2 0-8 0,-5 0-16 0,-3 0-15 16,-1 0-30-16,-4 0-23 0,-6 0-39 15,-5 0-49-15,-4-6-44 0,-4 6-57 16,-8-7-60-16,-9-1-749 0,-17-3 369 16,-16-4 243-16</inkml:trace>
  <inkml:trace contextRef="#ctx0" brushRef="#br0" timeOffset="870.5815">9867 16880 12 0,'0'0'158'0,"0"0"-9"0,0 0-6 0,0 0 3 15,0 0-4-15,0 0-4 0,0 0-4 16,0 0-5-16,0 0-4 0,0 0 1 16,0 0 7-16,19 7 7 0,-3-2-4 15,4-5-2-15,10 0 0 0,10-6-1 0,15-1-9 16,30-7-1-16,14-6-1 0,30-7 0 15,7 2 1-15,7-6 2 0,8 2 0 0,3-3-5 16,6 4-7-16,3-2-7 0,-1 0-10 16,-5 1-12-16,-7 3-10 0,-7 3-2 15,-8 2-9-15,-11 0-8 0,-26 8-3 16,-7-2 1-16,-8 1-10 0,-16 3-5 0,-14 2-2 16,-11 2-6-16,-1 1 2 0,-9 5 9 15,-5-5 1-15,0 0-6 0,-5 5 3 0,-3-3 1 16,-1 2 0-16,-2 0-4 0,-4-1-2 15,1 0-3-15,-2 3-7 0,-1 0 3 16,-1-3-3-16,-1 0-5 0,0 2-19 16,-1 1-17-16,2-4-27 0,-9 4-31 0,12 0-45 15,-12 0-57-15,8-4-65 0,-2 4-68 16,-1-6-911-16,2 0 415 0,-3 1 274 16</inkml:trace>
  <inkml:trace contextRef="#ctx0" brushRef="#br0" timeOffset="11338.4875">11603 18185 90 0,'0'0'119'16,"0"0"-4"-16,0 0 1 0,-9 2-1 15,9-2 4-15,0 0-4 0,0 0 1 16,-8 0 2-16,8 0-1 0,0 0-4 0,0 0-7 16,0 0 1-16,-6 4-5 0,6-4 8 15,0 0 12-15,0 0 0 0,17 9-2 16,-3-9-2-16,10 2-3 0,6 2-11 16,14-8-5-16,15 2 0 0,4-4 1 0,29 3-3 15,12-7-2-15,29 2 7 0,6 1-6 16,7-7-7-16,11 7-9 0,2-7-4 0,0 7 4 15,-2 0-15-15,-5-1-7 0,-9 3-1 16,-5-1-21-16,-26 3-2 0,-6 0-10 16,-8 0 5-16,-23 3-3 0,-13 0-3 15,-11 0 0-15,-4 0-6 0,-9 0-5 0,-4 0 3 16,-3 0 0-16,-1 0-7 0,-7 0 3 16,-2-2 5-16,-2 2-9 0,-4 0-2 15,2 0 1-15,-5 0 2 0,2 0-6 16,-4 0-6-16,0 0-7 0,1 0-16 0,-11 0-21 15,15 0-30-15,-15 0-39 0,11 0-39 16,-11 0-38-16,0 5-33 0,0-5-32 0,-13 9-683 16,0-6 321-16,-8 4 211 0</inkml:trace>
  <inkml:trace contextRef="#ctx0" brushRef="#br0" timeOffset="11670.1245">11747 18597 122 0,'-27'3'188'0,"12"3"-11"0,8-2 4 16,9-1 15-16,-2-3 4 0,32 4-1 16,-2-4-6-16,18 0-7 0,41-4-5 15,9 3-10-15,14-7-13 0,36-5-3 16,11-1 0-16,15-5-11 0,6 5-4 0,4-1-3 15,0-3-18-15,4 8-4 0,-6-2 7 16,-2 4-13-16,-13 1-10 0,-8 2-6 0,-15-3-8 16,-36 8-12-16,-11-6-6 0,-20 6-7 15,-20-1-3-15,-9-1-11 0,-5-2 0 16,-5 4-8-16,-7 0-2 0,-3 0-3 16,-4 0-4-16,-4-2-10 0,0 2-24 0,-1 0-41 15,-7 0-65-15,1-4-80 0,2 2-84 16,-5 0-916-16,3-3 405 0,-2-7 267 15</inkml:trace>
  <inkml:trace contextRef="#ctx0" brushRef="#br0" timeOffset="22024.3991">22076 3457 8 0,'0'0'108'0,"-2"-7"-3"0,2 7 5 0,-2-8-16 16,2 8 6-16,0-5-12 0,0 5 5 16,-2-6-1-16,2 6-7 0,0 0-1 0,-2-6-4 15,2 6-1-15,0 0-11 16,0-6-1-16,0 6-8 0,0 0-5 0,0 0-4 16,0 0-5-16,0-7-5 0,0 7-4 15,0 0-3-15,0 0-2 0,0 0-6 0,0 0-2 16,-3-3 0-16,3 3-4 0,0 0-2 15,0 0-2-15,0 0-1 0,0 0 1 16,0 0-3-16,0 0-1 0,0 0-3 16,0 0 0-16,0 0-2 0,0 0 6 0,0 0-7 15,0 0-6-15,0 0-2 0,0 0-8 16,-4-5-15-16,4 5-20 0,0 0-19 0,0 0-21 16,0 0-17-16,0 0-17 0,0 0-343 15,-2 13 157-15,2-7 104 0</inkml:trace>
  <inkml:trace contextRef="#ctx0" brushRef="#br0" timeOffset="23334.968">22288 3400 111 0,'6'-4'132'0,"-1"0"-14"0,-1 1 0 16,2-1 4-16,1-2-5 0,-1 0-2 0,0-1 1 16,0 0-3-16,0 0-5 15,2-1 2-15,-2-1 0 0,-2 0 0 0,-2-1 6 16,0 3-4-16,-2-6-7 0,-2 5-8 15,-4 0-8-15,-4-1-7 0,-6 1-7 0,-1 4-2 16,-6 4 7-16,-4 0-6 0,-5 6-2 16,-6 3-3-16,-3 3-6 0,3 1-6 15,5 2-4-15,-1 0-7 0,6 2-6 0,3 6-5 16,3-3-3-16,10 1 1 0,4 1-5 16,8-1-1-16,4 4-4 0,8 6 0 15,5-1-2-15,9 4-3 0,4 2 1 0,-1-1-5 16,3-1-1-16,0-1 1 0,-3 1-1 15,-4-2 1-15,-1 0-3 0,-7-4 1 16,-1-2 7-16,-7 1 4 0,-2-3 4 0,-7 3 9 16,-7-1 0-16,-8 5 10 0,-6-4-2 15,-13 4 4-15,-4-7 10 0,-6 1 8 16,-3-6 3-16,1-2-4 0,3-1 2 0,5-7-5 16,4 1-5-16,7-4-11 0,3-6-13 15,6 0-28-15,0-6-20 0,6 0-25 16,3-4-29-16,5-2-36 0,6 1-37 0,4-5-32 15,9 0-23-15,7-3-6 0,5 0-26 16,9-6-7-16,2 2-6 0,4 2-543 16,1-1 267-16,-1-1 176 0</inkml:trace>
  <inkml:trace contextRef="#ctx0" brushRef="#br0" timeOffset="24148.2997">22409 3785 844 0,'25'-9'-25'0,"-6"-1"25"16,-7 3 14-16,2 0 22 0,-6 3 21 15,0-2 5-15,-1 5 9 0,-1-2-1 0,0 3 4 16,-6 0 0-16,9-3 8 0,-9 3-2 15,9 10-5-15,-7-1 1 0,0 1-4 0,2 5-4 16,-2 1-8-16,0 1-9 0,-2 0 0 16,4 4-6-16,-2-4-3 0,0 2-5 15,-2-2-2-15,0-2-6 0,0 1 1 16,0-5-3-16,0 1-2 0,2-3 6 0,-2 1 13 16,0-2 5-16,0-3-1 0,2-2-9 15,-2-3-2-15,0 0-4 0,0 0-3 16,8-16-3-16,-4 4-4 0,2-4-1 0,0 3-3 15,5-1-4-15,-3 0-2 0,3 2-2 16,-1-1-2-16,1 4 0 0,1-1-3 16,0 0-2-16,2 5 0 0,-2-1-1 0,1 4 1 15,2 2-2-15,0 4 2 0,-1 2 0 16,4 1 0-16,-4 3-1 0,4 5 1 16,-4-2 1-16,1 3-2 0,0-1-1 0,-2 0 2 15,-3-2-3-15,0 0 5 0,0 2-3 16,-2-6 0-16,-2 3 2 0,0-5 5 15,1 0 12-15,-3-1 14 0,2 0 1 16,-4-4-4-16,-2-2-2 0,0 0-4 0,16-8-4 16,-12 1-3-16,2-3-2 0,2-1-3 15,0-2-3-15,4 1 1 0,-2-1-5 0,3 1-2 16,-3 1-1-16,1 1-2 0,2 2 0 16,-3 1-2-16,-2 1 0 0,4 4 1 15,-4 2 0-15,2 4 1 0,-2 2 0 0,3 1-1 16,-2 3 0-16,-1 0 2 0,3 3-3 15,-1-1-1-15,1 3 0 0,0-2 0 16,-1-1 2-16,2 1-3 0,2-2 4 0,-2 0-7 16,3-3 4-16,2-1-4 0,2-3-1 15,1 0 0-15,0-4 1 0,1 0 1 16,1-4-2-16,0-1 1 0,2-3 0 0,0-1 2 16,-5-1 0-16,-1-1-1 0,0-2 1 15,-6 3 3-15,3-2-1 0,-4 3 1 16,-1 2 4-16,1-3-3 0,-3 3-2 15,-2 0-2-15,3 3-2 0,-2 3 2 0,-7 1-2 16,0 0-2-16,12 7 1 0,-10 0 1 0,0 4 1 16,2-3-2-16,2 4 3 0,2 1 0 15,-2 1 0-15,2-3 2 0,0 3-1 16,1-3 1-16,4 0 3 0,0-1-6 16,1-2 4-16,2-2 1 0,-2-3 0 0,3 1 0 15,-2-6 1-15,2 2 0 0,-3-5 0 16,2-1 2-16,-4-4 1 0,-2-1 0 0,1-1 6 15,-4-1-2-15,-3-2-1 0,-4-3-2 16,-4 4-2-16,-5-1 1 0,-2-3-2 16,-5 5-1-16,-2-1-2 0,0 5 2 15,-2 1-15-15,1 2-18 0,1 1-28 16,0 1-29-16,2 2-30 0,3 4-28 0,0 2-22 16,2-2-16-16,5 1-15 0,4 1-502 15,2-4 238-15,4 8 157 0</inkml:trace>
  <inkml:trace contextRef="#ctx0" brushRef="#br0" timeOffset="24809.1244">23859 3309 125 0,'2'-13'181'0,"-2"6"-9"16,0 2-16-16,0-1-13 0,0 6-20 15,0 0-9-15,0 0 11 0,8 16 9 16,-4-1-4-16,2 8-6 0,1 5-10 15,0 7-6-15,1 4-8 0,0 7-8 0,1 1-5 16,-3 5-12-16,3 1-6 0,-5 1-3 16,2-2-5-16,-3-1-9 0,-1-9-6 15,2 0-8-15,-2-4-10 0,-2-7-13 0,2 0-18 16,0-3-15-16,-2-8-19 0,2 1-15 16,-2-4-4-16,2-2-3 0,0-5-16 15,2-4-8-15,0-3-5 0,-4-3 2 0,0 0 6 16,22-11 6-16,-14 3 4 0,3-1 8 15,0-3 10-15,-3-1 7 0,1 2 22 16,-1-2 22-16,0 1 18 0,1 0 19 16,-2 2 23-16,-1-1 14 0,-2 4 14 0,0-3 4 15,0 2-3-15,-2 3-5 0,0 2-11 16,3-1-8-16,-3-1-6 0,-2 5-8 0,0 0-1 16,0 0-8-16,0 0-3 0,9 16-1 15,-5-10-6-15,2 2-3 0,0-1-3 16,5 3-1-16,1-2-2 0,2 0 0 15,2-2-4-15,2 2-3 0,2-4 0 0,-1 0 1 16,5-4-8-16,-4 0-3 0,2-2-1 16,3-1 0-16,-1-3-4 0,-6-2 0 0,2-2-1 15,-4 1 0-15,-2-3-1 0,-4-1 1 16,-1 1 3-16,-5 1 5 0,-2-1 5 16,-2 3 0-16,-2 1 4 0,-5 2 1 15,-1 3 2-15,0-1 0 0,-3 4 2 0,0 0 3 16,1 2 0-16,2 3 8 0,-2 1 1 15,4 4-2-15,2-1 1 0,2 1-3 16,6 1 3-16,2 3 1 0,6 0-1 0,2 1-2 16,5-1-2-16,0-1-2 0,4-1-4 15,3-1 2-15,0-1-5 0,-1 0-4 16,2-1 4-16,0-3-4 0,-1 0-1 0,-3-1 0 16,-1-1-4-16,-2-2-1 0,0 0-9 15,-4-2-15-15,2 0-25 0,-6-2-35 0,1-2-45 16,-3 1-47-16,4 0-47 0,-6-2-48 15,-4 1-578-15,0-2 286 0,-4 3 188 16</inkml:trace>
  <inkml:trace contextRef="#ctx0" brushRef="#br0" timeOffset="25181.5524">21429 4831 64 0,'-4'4'222'0,"8"-3"-1"16,-4-1 1-16,44-1-2 0,3-2-4 15,44-6-9-15,34-5-6 0,21-4-7 16,17-3-3-16,21-1-5 0,55-8 0 0,7 2-12 15,-4 5 2-15,-2 2 7 0,-3 0 3 16,-44 6-11-16,1 2-15 0,-7 1-16 16,-12 0-12-16,-16 5-14 0,-15-2-12 0,-39 3-11 15,-8 0-11-15,-24 2-8 0,-15 1-5 16,-12 0-8-16,-3 0-6 0,-10 0-13 0,-3 2-14 16,-2-1-20-16,-6 0-23 0,-2 2-27 15,-3-4-44-15,-5 2-49 0,-6-2-49 16,-1 1-42-16,-5-1-38 0,0 4-35 15,-11-8-784-15,1 5 367 0,-7-3 243 0</inkml:trace>
  <inkml:trace contextRef="#ctx0" brushRef="#br0" timeOffset="25948.3381">24229 3732 8 0,'2'-11'157'0,"0"6"2"16,0-2 1-16,-2 0-4 0,2 3-9 16,-2-2-6-16,0 6-3 0,0-8-4 0,0 8-6 15,0-7-8-15,0 7-12 0,-6-4-12 16,6 4-8-16,0 0-12 0,-27 11-8 16,7 0-2-16,2 3-3 0,-6-3 2 15,1 8-2-15,-5 1 2 0,3-2-2 0,0 3-4 16,1-2-3-16,1-2-1 0,3 1-5 15,4-5-4-15,-1 0-4 0,4-1-2 16,1-3-5-16,-1 1-3 0,5-1-2 0,-1-1-2 16,0-2-2-16,3 0-4 0,0-2 0 15,0 0-5-15,2 1 0 0,-1-2-1 16,1 2-2-16,4-5-1 0,-2 4-4 0,2-4 0 16,0 0-1-16,0 0 0 0,0 0-2 15,0 0 0-15,25-9 0 0,-21 6 0 0,2 0-3 16,-6 3 1-16,14-2-2 0,-8 1 0 15,-6 1-2-15,12 0 2 0,-5 1 2 16,-1 1-4-16,3 3 0 0,-1-1 0 16,-1 2 1-16,1-2-1 0,2 5 1 0,-2-3 0 15,4 3-3-15,-2-2 2 0,1 1 0 16,-3 0 1-16,5-3 1 0,-2 3-5 16,1-3-3-16,-4 0-7 0,4-2-6 0,-4-1-8 15,2 0-16-15,1-2-15 0,0-2-22 16,1-2-16-16,-1 1-18 0,-1-3-11 15,1 0-16-15,0-1-15 0,-3 1-19 0,0 0-476 16,-2-2 222-16,1 1 146 0</inkml:trace>
  <inkml:trace contextRef="#ctx0" brushRef="#br0" timeOffset="26577.6447">23802 3286 142 0,'0'-6'180'0,"0"0"-16"16,2 1-7-16,-2 5-12 15,0-8-12-15,0 8-15 0,0-6-9 0,0 6-5 16,0 0 10-16,0 0 10 0,6 25 4 15,-2-9 1-15,0 11-3 0,1 4-6 0,1 7-10 16,-2 4-1-16,0 10-15 0,0 0-7 16,1 2-6-16,-1 2-7 0,1-2-10 15,-1 3-5-15,2-3-2 0,-2 0-8 16,2-3-5-16,0-2-3 0,-1-6-3 0,2-5-5 16,-1 0-2-16,0-4-3 0,-2-6-9 15,0 0-9-15,1-3-14 0,-1-3-16 0,-2-5-16 16,2 0-17-16,-2-1-21 0,1-5-21 15,-3 0-27-15,2 1-20 0,0-2-35 16,-2-3-37-16,2-2-495 0,0 1 241 16,-2-6 159-16</inkml:trace>
  <inkml:trace contextRef="#ctx0" brushRef="#br0" timeOffset="28285.9108">21894 3852 114 0,'-2'-8'124'16,"-2"1"-10"-16,2-1 1 0,-2 2 0 0,1-1-1 15,-1 1-2-15,2 0-11 0,-2 0 0 16,2 3-9-16,-2-1-11 0,2-2 3 16,2 6-8-16,-7-6-7 0,5 3-3 15,2 3-9-15,-7-3-4 0,7 3-3 0,-6-3-6 16,6 3-8-16,0 0-2 0,-16 1-1 15,9 5-2-15,-4 1-1 0,1 0 0 0,-3 3 0 16,3 1-3-16,-3 4-1 0,0 2-5 16,3 0 2-16,2 2-4 0,0-1-3 15,4 0 1-15,4 4-4 0,2-1-2 16,2 2 3-16,8-1-4 0,0 1 0 0,3 3-1 16,4 1-11-16,0-4-19 0,3 0-40 15,-2-1-39-15,2 0-40 0,-6-7-472 16,8 1 208-16,-5-6 138 0</inkml:trace>
  <inkml:trace contextRef="#ctx0" brushRef="#br0" timeOffset="42083.2095">26002 4082 27 0,'0'0'143'0,"12"-8"-13"0,0 3-11 0,11-3-13 16,11-1-9-16,15-5-1 0,21-5-5 15,10-2-9-15,9 1-12 0,2-7 4 16,2 5-8-16,-2 2-7 0,-4-1-4 15,-4 1-6-15,-10 4-8 0,-15 2-2 0,-14 3-24 16,-9 3-36-16,-9 1-65 0,-6-2-340 16,-10-5 145-16,-10 2 95 0</inkml:trace>
  <inkml:trace contextRef="#ctx0" brushRef="#br0" timeOffset="42317.3753">26805 3560 48 0,'51'11'75'0,"0"3"-3"16,16 10-7-16,1 7-4 0,2 6-6 0,0 6 3 16,-6 4-4-16,-7 7-5 0,-7-2 1 15,-7 3 9-15,-7-1 6 0,-16-7 16 16,-4-5 8-16,-10-6 6 0,-6-6-1 0,-6 4 6 16,-12-1-7-16,-6 1-3 0,-11-3-10 15,-3-5-7-15,-8-3-8 0,-1-3-6 16,1-5-11-16,7-7-25 0,5-3-48 15,7-4-59-15,0-4-61 0,5-7-347 0,7-3 167 16,9-8 110-16</inkml:trace>
  <inkml:trace contextRef="#ctx0" brushRef="#br0" timeOffset="42736.2168">28048 3452 36 0,'6'13'146'0,"2"6"-3"0,0 6-10 16,-1 11-17-16,2 11-4 0,-1 5-7 0,0 3-14 15,-1 0-5-15,-1 1-11 0,0-3-1 16,1-2-11-16,-3-8-4 0,1-4-10 0,-1-3-3 16,-2-5-2-16,2-6 29 0,-2-4 23 15,-2-4 16-15,0-9-10 0,-4-7-12 16,4-1-8-16,-13-21-11 0,2-9-9 15,1-14-8-15,-7-25-4 0,2-7-6 0,2-3-6 16,5-8-9-16,4 0 1 0,2-1-8 16,2 2-5-16,6 9 0 0,0 13-5 0,7 15-1 15,4 3 2-15,-2 5-3 0,8 2 1 16,2 8-6-16,9 5 3 0,3 7-2 16,-3 6 0-16,1 7-1 0,-3 4 1 15,0 4-2-15,2 8 0 0,-5 3-2 0,-3 6 3 16,-6 2 3-16,-6 3-1 0,-6 1 0 15,-8 1 3-15,-6 0-4 0,-12 6 2 16,-8 4-1-16,-19 10 2 0,-1-4-5 0,-6-3-23 16,10-11-37-16,8-1-42 0,7-5-54 15,4-2-50-15,3-4-483 0,8 0 233 16,1-4 153-16</inkml:trace>
  <inkml:trace contextRef="#ctx0" brushRef="#br0" timeOffset="43038.7345">28450 3789 111 0,'0'0'169'15,"18"-5"-27"-15,-7-3-6 0,2-2-12 0,4-4-11 16,2 0-15-16,2-8-7 0,-1 4-13 16,0-6-5-16,-1 2-8 0,-2-1-6 15,-2 3-9-15,-3 0 0 0,0 1-1 0,-4 3-5 16,-4 1-6-16,-2 3-5 0,-2 3 1 15,-2 1-8-15,-4 5-3 0,-2 3-1 16,8 0-4-16,-24 7-5 0,14 2 8 16,-3 6-5-16,4-1-3 0,-1 4-5 0,3 3 4 15,3-3 3-15,2 2-4 0,4-1-5 16,0 1 3-16,7 0-8 0,1 1 9 0,3-4-3 16,0-2 1-16,1-2 0 0,2-3-20 15,-2-3-37-15,3-1-81 0,-2-6-419 16,0-1 187-16,-3-5 123 0</inkml:trace>
  <inkml:trace contextRef="#ctx0" brushRef="#br0" timeOffset="43386.8902">29100 3457 62 0,'10'0'108'0,"3"4"-6"0,3 0-9 16,0 2-6-16,4 3-9 0,-2 0-12 0,1 7-3 15,-3-1-8-15,2 3-7 0,-2 1-4 16,0 1-3-16,-4 1 4 0,-2 2-11 16,1 2-1-16,-5-4 3 0,1-2-10 0,-5-3 2 15,0 2 10-15,-4-3 6 0,-2-2 8 16,-5-4 3-16,1-3 16 0,-5-5 9 15,3-5-5-15,-4-2-4 0,2-2-7 16,2-3-4-16,1-3 0 0,3 2 0 0,1-5-4 16,7-1-9-16,5-3-4 0,2 0-5 15,5 1-7-15,6-3-3 0,0 0-20 16,6 3-23-16,1 1-43 0,1 6-41 0,4 0-41 16,-1 4-445-16,-1 1 199 0,0 0 132 15</inkml:trace>
  <inkml:trace contextRef="#ctx0" brushRef="#br0" timeOffset="44069.2265">29836 3452 146 0,'0'0'137'0,"0"0"-17"0,0 0-12 16,6 7-9-16,-8-1-14 0,0 2-7 15,0-1-7-15,-2 5-6 0,0 3-4 16,1-1-10-16,3 3-2 0,3-1-5 0,1 0-8 15,2-1 0-15,5 4-1 0,4-4-8 16,1 0-2-16,8-1-1 0,1-5-3 0,5-1-2 16,2-5-1-16,-1 0-4 0,1-6-1 15,2-2-4-15,0-3 2 0,-3-1-5 16,-3-5 1-16,-4 1-3 0,-6 0-1 16,-3-2 6-16,-4 3 5 0,-5-1-2 0,-4 1 8 15,-2 3 5-15,-6-1 2 0,-1 4-6 16,-1 0-3-16,-5 6 1 0,3 3-4 15,-5 3 4-15,4 3-4 0,1 4-4 16,2 3-2-16,3 3 1 0,3 1 0 16,7 3-3-16,1 0 3 0,4 0-7 0,10 1 4 15,-2 1-1-15,3-6-2 0,5-1 1 0,0-5-3 16,-2-2 1-16,4-7 2 0,-1 0-2 16,-1-4-6-16,2-4 1 0,-3 0 2 15,1-5-4-15,-6 0 3 0,2-2 0 0,-5-3-2 16,-3-2 1-16,2 1 1 0,-6 2-3 15,-2 0 5-15,-2-1-3 0,4 3-2 16,-4 0 4-16,0 3-3 0,-2-2-4 16,2 5 0-16,-2-1 1 0,1 2 2 0,-5 4-4 15,4-2 4-15,-4 2 3 0,0 0 0 16,11 15-4-16,-7-7 5 0,0 2-3 0,1-1 0 16,1 5 3-16,4-1 4 0,-2 2-5 15,2-2-2-15,2 0 1 0,-4-2 4 16,5-3-2-16,0 3 2 0,-3-5 1 15,3-5 0-15,0-1 21 0,0-1-2 16,-1-5-9-16,3-3 2 0,-2-1 3 0,2-1-5 16,-3-2-2-16,1 1-3 0,0 2 0 15,-3-2-2-15,0 0 1 0,2 3 1 16,-4 2-3-16,-2-1-3 0,3 2 0 0,-3 2-2 16,2 2 0-16,1 4 2 0,-9-2 0 15,17 8 0-15,-7 0-2 0,2-1 2 0,-2 3 2 16,0 3-9-16,1-1-7 0,0 1-35 15,-1-2-44-15,1-1-42 0,-5-2-393 16,0-4 178-16,2-1 119 0</inkml:trace>
  <inkml:trace contextRef="#ctx0" brushRef="#br0" timeOffset="44581.6035">31300 3759 31 0,'4'4'60'0,"2"-3"13"0,-6-1-5 16,0 0-3-16,12-5-9 0,-8-2-9 0,4 1-2 16,-1-1 3-16,2 0-15 0,1-4-4 15,1 3-1-15,1 0-1 0,1 1-5 16,2-3-3-16,-1 4 2 0,4-2-4 0,-1 1-3 15,-1 1-3-15,2-2 2 0,-2 3-5 16,-1-3 8-16,0 0 3 0,-5 1 0 16,3-1 4-16,-2-3 3 0,-5 1 6 0,1-1 7 15,-3 2-4-15,0-1-1 0,-4 1 0 16,2-2-6-16,-2 4-7 0,0 0 0 16,0 1-8-16,0 0 4 0,0 6-11 0,-2-6 3 15,2 6 0-15,0 0 1 0,0 0-7 16,2 20 1-16,2-12 1 0,2 7 5 15,4-5-8-15,0 5 5 0,4-1-4 16,4 0-16-16,3 1-48 0,-1-2-316 0,8-3 129 16,-2-1 84-16</inkml:trace>
  <inkml:trace contextRef="#ctx0" brushRef="#br0" timeOffset="44702.5692">32348 3729 60 0,'7'3'185'0,"-7"-3"-1"0,13 0-21 0,-13 0-14 15,10 0-21-15,-10 0-69 16,7 2-94-16,-7-2-269 0,0 0 103 0,0 0 69 16</inkml:trace>
  <inkml:trace contextRef="#ctx0" brushRef="#br0" timeOffset="48962.2092">22377 6482 129 0,'-5'-5'139'0,"3"1"0"16,0 0-4-16,0-2-13 16,2 6-9-16,0 0-6 0,-4-3 3 0,4 3 12 0,0 15 12 15,-2 2 7-15,2 6-11 0,-2 5-8 16,0 10-2-16,0 6 0 0,0 10-5 16,-2-1-12-16,2 0-4 0,-6-2-14 15,6-5-7-15,0-1-9 0,0-8-6 0,2-4-7 16,-2-5-5-16,0 0-2 0,0-7 20 15,2-1 2-15,-2-5-6 0,2-5-11 0,-4-5-2 16,0-7-8-16,4 2-5 0,-9-26-4 16,5-4-6-16,0-12-4 0,-1-14-2 15,3-28-4-15,2-2-3 0,2-1 0 16,3-1-5-16,3 7-3 0,1 2 0 0,3 7-4 16,4 3-3-16,0 16 2 0,1 7-2 15,2 4 1-15,2 4 1 0,3 2 0 0,0 4-1 16,6 4-4-16,2 3 2 0,-3 3-14 15,3 7-15-15,3 3-31 0,1 3-43 16,-5 4-41-16,1 6-41 0,-2 6-34 16,-1 10-631-16,-6 3 289 0,-8 1 191 0</inkml:trace>
  <inkml:trace contextRef="#ctx0" brushRef="#br0" timeOffset="49125.0186">22455 6585 35 0,'-12'9'120'0,"6"-3"-2"0,1 0-3 15,2-2 0-15,3-4-9 0,18 4-9 0,-2-2-7 16,8-2-11-16,8-2-11 0,10-2-2 16,2 0-8-16,6 1-3 0,-4-2-10 15,3 1-26-15,-1 1-39 0,-1 1-38 0,-5-1-33 16,-6 2-255-16,-5 0 117 0,-1 1 78 16</inkml:trace>
  <inkml:trace contextRef="#ctx0" brushRef="#br0" timeOffset="49795.5426">23116 6573 514 0,'16'-1'-13'0,"-2"-3"33"0,-6 2 28 0,-4 0 22 16,0-2 9-16,0 3 4 0,-4 1 14 15,0 0 0-15,0 0-5 0,0 0-6 16,0 0-5-16,6 7 1 0,-6 0-10 16,-2 4-3-16,2 2-3 0,0 1-5 0,2 6-6 15,-2 2-4-15,2 2-7 0,3 2-5 16,0-2-1-16,1 0-3 0,2-2-3 0,1-1-4 16,-1-2-2-16,3-1 0 0,2-5-6 15,-1-3 1-15,2-3 0 0,4-2-2 16,-4-5-1-16,1-3-5 0,3-1 1 15,-4-7-2-15,4-1 0 0,-2-5-2 0,-1 1-3 16,0-5 2-16,2-4-3 0,-5 6-2 16,4-1 1-16,-6 2-2 0,2 2 0 0,-3 4-1 15,2-1 2-15,-3 2-3 16,0 4 4-16,1 1 1 0,-1 5 3 0,1 2-3 16,0 3 2-16,-1 1 2 0,0 5-1 15,0 3 0-15,2 2-1 0,0 6 0 0,-2-2-1 16,3 2-4-16,-3 0-1 0,1 0 3 15,-1-2-3-15,3-1 3 0,-3-4-1 16,0 0 0-16,2-1 2 0,-2-1 1 0,0-5-2 16,0-1 0-16,3-4 5 0,0-2-5 15,2-4-1-15,1-3 2 0,1-3 0 16,4-5-3-16,0-1-2 0,2 1 2 0,-2-2-3 16,1 2 0-16,-4 0 2 0,2 2-2 15,-6 3-1-15,-2 0-3 0,1 3 2 16,0-1 0-16,-5 1 0 0,3 3 4 15,-1 0-2-15,-2 2-1 0,0 0 1 0,2 0 0 16,-8 2-1-16,12-4-3 0,-6 3 2 16,-2-4 2-16,3 4-2 0,-7 1 4 0,8-6-1 15,-4 0-2-15,1 1-1 0,-5-1 0 16,2-1 2-16,-4-3 0 0,0 2 0 16,-5 1 0-16,1 0-1 0,-7-2 3 15,1 3 0-15,-4 1 2 0,2 0-1 0,-3 5 0 16,0 0 1-16,2 1 4 0,-1 5 1 15,2 0-1-15,0 3 2 0,6 1 1 16,-4 3 1-16,8 0 2 0,0 2-1 0,4 0 3 16,2 3-3-16,7-3-1 0,2 2 2 15,7 0-6-15,8 1 3 0,3-3-3 16,1-2 1-16,4-1-2 0,2-5-4 0,-3 0 3 16,-1-1-3-16,0-1-12 0,-2-5-22 15,-5-3-34-15,-1 1-38 0,-5-2-60 16,-3-3-51-16,-3-5-453 0,-6-1 227 0,-5-2 149 15</inkml:trace>
  <inkml:trace contextRef="#ctx0" brushRef="#br0" timeOffset="49934.7949">23499 6184 1389 0,'-30'-17'12'0,"9"9"-20"0,4-2-9 15,4 3 4-15,3 1 1 0,3 0 3 0,1 2-3 16,4 2-5-16,2 2-10 0,0 0-48 15,0 0-337-15,42 4 140 0,-20-2 92 0</inkml:trace>
  <inkml:trace contextRef="#ctx0" brushRef="#br0" timeOffset="51243.8157">25156 6128 112 0,'-13'-4'213'0,"1"4"-15"0,-3 4-17 15,-4 2-16-15,-3 5-11 0,-3 8-15 16,0 2-11-16,-2 10-12 0,1 3-10 16,5 4-8-16,4 2-9 0,2 2-11 0,9-3-7 15,6 2-6-15,2-1-9 0,8-2-5 16,7 4-8-16,5-3-15 0,4-6-23 15,6-3-21-15,7-6-21 0,5-7-16 0,5-3-13 16,3-7-16-16,-3-5 7 0,9-4-2 16,-1-4 6-16,0-4 9 0,-4-3 5 15,-2-4 7-15,-7 1 12 0,-3-2 12 0,-10 0 14 16,-3 1 13-16,-10 2 15 0,0 0 8 16,-10 2 4-16,-4 1 4 0,-6 3 1 15,-2-1-2-15,-6 3 1 0,-4 3-3 0,0 0 0 16,-3 2-3-16,0 6 1 0,0 0-8 15,1 3 2-15,-4 3-4 0,3 3 1 16,0 0-7-16,7-1 0 0,3 1 2 0,3 0-2 16,2-2-1-16,2 0-1 0,4-3 0 15,0-1 0-15,5-1-3 0,1-5 0 16,3-1 0-16,0 0-2 0,3-2 1 16,0-4-2-16,0-3-2 0,2 1 3 0,-4 0-2 15,3-6-4-15,-4 4 0 0,0-2 4 16,-1 5-5-16,-3-2 1 0,-1 3 1 15,1 0-4-15,-3 1 5 0,-2 1-4 0,3 0 5 16,-7 4 0-16,0 0-1 0,12 8 2 16,-8-1-3-16,1 0 1 0,2 1-1 15,1 2 0-15,0-1-2 0,4 1 4 0,2-1 2 16,-2 1-1-16,5-3 2 0,0-1-1 16,2-1-2-16,1-2 2 0,-2 0-1 0,1-6-2 15,1 1 2-15,-2-4 0 0,2 0 0 16,-4-1 2-16,-1 0-2 0,0-6 3 15,-2 2-4-15,-1-2 6 0,-3 1-4 16,2-1 0-16,-3 2 1 0,-2 1-1 0,0-1-2 16,1 4 1-16,-3-1 0 0,3 0-5 15,-5 3 3-15,2 2-3 0,-4 3 0 0,6-1 1 16,-6 1 3-16,7 9-4 0,-5-3 3 16,2 4 1-16,0-3-5 0,0 1 4 15,5 3-4-15,-5-3 4 0,5 0-4 0,-1 1 6 16,2-2-3-16,2-1 3 0,-2-2-2 15,2-2-1-15,1-1 1 0,2-2 2 16,0-1-1-16,-1-2 0 0,2-2-3 16,-2-1-1-16,1-1 2 0,-2 1-3 0,0-3 3 15,-3 1 3-15,0 1-1 0,0 0 2 16,-4 4-2-16,0-1-3 0,0-1 2 0,-2 6-2 16,-4 0-1-16,0 0 1 0,6 8 2 15,-6-1-4-15,3 1 3 0,-1 1 0 16,2 3 4-16,-1-3-5 0,1 1 0 15,0-1 2-15,2 1 1 0,3-2 3 16,-1-1-1-16,2-2 1 0,4-4-1 0,-2-1-1 16,2-1-1-16,4-5 3 0,-1-3-2 0,0-1-2 15,2-2 2-15,-5-1 2 0,2-3-5 16,-4 5 2-16,-2-3 0 0,-1 3 0 16,0 1 0-16,-1 1 4 0,1 0-9 15,-3 3-1-15,2 0-1 0,0 0 5 0,4 5-2 16,0 1-1-16,7 0 1 0,0 3 0 15,2 1 3-15,3 4-1 0,1 1 1 0,-4 1 0 16,0 3-2-16,-3 2 4 0,-2 1-4 16,-4 1 4-16,-2-2-2 0,-6 0 2 15,-6 0 1-15,-4-1-2 0,-4 0-1 16,-2-3-2-16,0 0 6 0,-2-1 0 0,2-3-1 16,-1-1 3-16,3-2 1 0,1-2 1 15,5-2-2-15,4 0-2 0,0 0-2 16,13-13 5-16,-3 3-5 0,9-2-1 0,3-1-5 15,0-7 7-15,6 1 1 0,0-3-3 16,3-3 2-16,1-3-3 0,0-1 2 16,-9 4 3-16,1 3 4 0,-6-3 7 0,-2 3 14 15,-4 4 17-15,-3-1-1 0,-7 4-6 16,-4 1-3-16,-3 3-8 0,-5 1 1 0,-1 5-4 16,-4 0 0-16,3 4-4 0,1 2-1 15,-2 4-3-15,5 0 0 0,2 5-2 16,-1 1 1-16,7 0 0 0,0 1 0 15,7 3-2-15,3 0 0 0,3 2-2 0,4-1-1 16,1-2 0-16,4-1-3 0,1-1-3 16,-1-4 2-16,0 0-3 0,0 0-17 15,-1-6-38-15,-2 1-55 0,0-3-52 0,3-1-597 16,-2-5 257-16,-2 0 169 0</inkml:trace>
  <inkml:trace contextRef="#ctx0" brushRef="#br0" timeOffset="51977.332">27644 6132 120 0,'2'-6'129'0,"0"1"-8"15,-4-1-9-15,-6 2-12 0,0 0-12 0,-4 2-6 16,-3 2-1-16,-6 2-3 0,2 2-7 15,-1 0-10-15,4-1-1 0,1 5-9 16,2 0-5-16,3 1-8 0,5-1 0 16,7 4-2-16,5 1 0 0,1 0-6 0,10 2-4 15,0 0 0-15,4 1-4 0,-1-1-1 16,0-2 1-16,0 1-5 0,-1-1 0 16,-6-1 2-16,-2-1 2 0,-3 0 15 15,-3 3-7-15,-6-5 0 0,-6 3-2 0,-7-1-4 16,-7 0-2-16,-10 0-6 0,-7 0 2 15,-3-3 0-15,0-2-3 0,2 0-3 0,5-4-1 16,0 1-7-16,8-3-26 0,4-3-43 16,6 0-49-16,6-5-41 0,9-2-341 15,6-2 169-15,12-2 111 0</inkml:trace>
  <inkml:trace contextRef="#ctx0" brushRef="#br0" timeOffset="53059.7555">29070 5763 121 0,'-6'-12'155'0,"-6"0"-9"15,-2 5-13-15,-1-1-10 0,-2 4-18 0,-2 1-11 16,3 4-8-16,-2 1-8 0,2 4-7 15,5 4-5-15,2 1-12 0,7 2-2 16,4 5-4-16,7 2-7 0,2 4-2 16,7 1-8-16,4 3-1 0,3 2-3 0,-2-3-4 15,2 4 1-15,-3-5-3 0,-3 1 0 16,-2-1 3-16,-2 1-6 0,-9-4-3 16,-4 0 0-16,-6 1 0 0,-5 1-3 15,-12 2 1-15,-8-1-2 0,-11-2 0 0,-5-2-6 16,-3-4 3-16,-1-3 1 0,0-6-1 0,13-1-3 15,6-4-10-15,7-3-12 0,4-2-16 16,11-5-8-16,6 0-10 0,8-3-1 16,10-3-1-16,6-3-7 0,8-1 3 15,7-3 6-15,3-4 7 0,1 3 3 0,-1 1 5 16,0 0 0-16,-8 4 10 0,-3-1 4 16,-3 5 5-16,-2-1 7 0,-3 3 6 15,-5 1 1-15,0 1 2 0,-4 1 3 16,0 3-7-16,0-2 3 0,-2 4 7 15,-2 2 0-15,1 4-5 0,-1 0 1 0,-1 2-2 16,-1 1 8-16,3 2-7 0,-3 1 3 16,0-1 0-16,-2-1-2 0,2 1-1 15,0-1 1-15,-2-1 4 0,0-1-3 0,0 0 2 16,-2-1 1-16,2-1 13 0,0-2 13 16,0 1-1-16,-4-4 0 0,0 0-9 0,18-7-1 15,-12 2 1-15,3-2-6 0,-1-2-3 16,2-1-2-16,4-1 3 0,-2-1 0 15,0 3-5-15,1-3-2 0,-2 3 2 16,2 1-3-16,-5 0 0 0,0 3-1 16,1-1 2-16,0 2-6 0,-1 2 2 0,0 2 2 15,-8 0 3-15,18 6-4 0,-10-2 0 0,0 2 1 16,3 3 2-16,-5-1-5 0,5 0 0 16,-3 1 0-16,3-2 2 0,-3 3-2 15,0-4 5-15,4 3-3 0,-4-3-2 16,-2 0 1-16,2-1 7 0,-1-1 5 0,1-2 3 15,1 2 2-15,-1-2 3 16,3-4-6-16,-11 2 4 0,18-3-5 0,-8 0-2 16,2-1-2-16,-2 3 1 0,1-5-4 15,2 4 3-15,-5-2-6 0,3 2 2 0,-1 2-5 16,-1-2-1-16,2 4 0 0,-3 0 2 16,4 2-1-16,2 2-4 0,-2 1 6 0,3 1 0 15,0 1 2-15,2 2-4 0,1 0 0 16,0-3 1-16,-1 0-1 0,0 2 0 15,0-3 0-15,-1-1 0 0,6 0 0 16,-4-4-2-16,2 2 2 0,-1-5-1 16,0-2 0-16,0 1-1 0,-2-4 0 0,0-1 1 15,0 0 0-15,-3-4 1 0,2 3-1 16,-4-3-3-16,0 4 3 0,0 0-1 16,-4-1 1-16,2 2-4 0,-3 0-1 0,1 2 0 15,-2 1-2-15,1 1 0 0,-1 0-3 16,-6 2 5-16,13 4-1 0,-5 2 4 0,0-2 2 15,2 2-3-15,2 0 1 0,1 1 1 16,-1 1-1-16,1-2 4 0,2 0-2 16,1-1 1-16,0 0 0 0,-2-4 1 15,2-1 4-15,-4 0 4 0,1-3 5 0,-1-1 10 16,-1-3-2-16,-4-4 0 0,-3 3-3 16,-6-4-2-16,-5-1-5 0,-8-4-3 15,-8-1 0-15,-9-1-3 0,0 4-6 16,-1-2-15-16,3 5-32 0,4 1-45 0,4 2-51 15,2 3-395-15,3 0 182 0,5 0 121 16</inkml:trace>
  <inkml:trace contextRef="#ctx0" brushRef="#br0" timeOffset="53557.1968">30757 5515 71 0,'0'0'107'0,"0"0"-9"16,4 26-4-16,-4-6-8 0,2 5-10 16,-2 6-5-16,0 2-10 0,0 9 0 15,0 0-14-15,0-1 1 0,0 1-3 16,0 1-7-16,2-4-5 0,-2 0-1 0,2-10-5 16,0 1 1-16,0-5-8 0,3-3 5 15,-1-3 3-15,3-5 0 0,1-5-6 16,4-1-1-16,-1-6-4 0,2-4 4 15,0-4-7-15,3-1-1 0,2-5 0 0,-2-3 0 16,0-3 3-16,-4 2 4 0,0-1 15 16,-1 0 0-16,-2 4-2 0,-1 3 5 0,-1-2 1 15,-1 3-7-15,-2 3-8 0,-2 0-2 16,-2 6 3-16,0 0-5 0,0 0-1 16,0 0 3-16,-8 17-8 0,8-7-3 15,-4 0 4-15,4 2-3 0,2 4 0 0,2-1 5 16,4 0-11-16,2-1 6 0,6 1-1 15,0-3-1-15,8-1 0 0,1-2 1 16,3-3-3-16,0-1 1 0,-1-5-2 0,-1 2 0 16,-6 1 8-16,2-3 20 0,-6 1 15 15,-1-1 18-15,-4-1-1 0,-2 1-5 16,-3 1 6-16,-6-1-6 0,8 2-3 0,-4 0-8 16,0 2-3-16,2 0-5 0,6 3 2 15,9 5-7-15,13-1-5 16,16 1-7-16,7-3-65 0,30 3-91 0,-15-6-93 15,-13-6-521-15,-10 0 253 0,-11-8 166 0</inkml:trace>
  <inkml:trace contextRef="#ctx0" brushRef="#br0" timeOffset="54135.549">20227 7019 37 0,'37'-10'103'0,"1"0"-11"0,3 2-8 16,-1-1-13-16,8-1-6 0,5-1-4 16,1 1-9-16,1-1 0 0,-3 1-7 15,1 1-9-15,-4-1-7 0,-7 1-21 16,-4 1-18-16,-4-2-20 0,-6 3-14 0,-5-4-178 16,-3-1 76-16,-10 2 49 0</inkml:trace>
  <inkml:trace contextRef="#ctx0" brushRef="#br0" timeOffset="54356.1727">20884 6694 232 0,'-16'-17'15'0,"3"3"14"15,3 1 9-15,1 4 20 0,2-1-2 16,5 2-3-16,2 2-8 0,4-1-4 16,3 0-3-16,6-2-2 0,4 1-2 15,10 1-1-15,0 1-1 0,7 3 0 0,5-1-1 16,1 1-1-16,-2 3 2 0,5 1 12 16,1 3 2-16,3 0-9 0,-3 2 3 15,-2 2 12-15,-1 3-1 0,-3-2 7 0,-7 4 8 16,-1 3 1-16,-11-1-2 0,-6 2 1 15,-5 2-9-15,-8 0-6 0,-6 4-5 16,-12 6-4-16,-4 0-4 0,-10 4-7 0,-2-2-2 16,1-2-27-16,0-2-55 0,8-6-68 15,2-3-416-15,7 0 182 0,4-5 121 16</inkml:trace>
  <inkml:trace contextRef="#ctx0" brushRef="#br0" timeOffset="54685.0829">20704 8451 152 0,'0'0'138'0,"28"-10"-15"0,0 4-11 15,14-4-15-15,13 1-7 16,30-6-6-16,4 0-8 0,4-3-7 0,2 3-7 16,-4 2-6-16,-2 1-9 0,-9 2-5 0,-14-1-2 15,-13 4-8-15,-10 4-19 0,-8-3-21 16,-3 2-15-16,-4-1-16 0,-10-1-29 15,0 2-24-15,-8-2-250 0,-6-4 117 0,-2 3 76 16</inkml:trace>
  <inkml:trace contextRef="#ctx0" brushRef="#br0" timeOffset="54874.2228">21716 8174 473 0,'-23'-13'-7'0,"2"3"14"0,6 1 20 0,1 3 9 0,4 0 2 0,2 2-2 16,2 0-6-16,6 4-4 0,2-3 3 16,-2 3 2-16,28 0-5 0,-3 2 10 0,5 3-3 15,8 3-3-15,0 1 0 0,5 7 7 16,-5 3 13-16,-7-2 6 0,-1 4 11 15,-6 1 3-15,-8 6-1 0,-6-3-7 16,-7 2-5-16,-6 1-5 0,-9 2-6 0,-10 4-4 16,-5-1-8-16,-7-1-4 0,-2-1-5 15,2-3-13-15,7-5-46 0,1-4-47 16,8-4-59-16,2-5-314 0,8-4 154 0,8-5 102 16</inkml:trace>
  <inkml:trace contextRef="#ctx0" brushRef="#br0" timeOffset="55078.6073">22841 8225 14 0,'0'7'152'0,"0"4"-8"0,4 2-12 0,0 5-9 15,2 5-12-15,2-1-9 0,4 2-12 16,-2 7-10-16,0-1-7 0,-1 1-9 15,-3-4-6-15,3 2-34 0,-3-2-47 16,-1-3-46-16,-3-3-297 0,-2-4 124 0,-2-2 83 16</inkml:trace>
  <inkml:trace contextRef="#ctx0" brushRef="#br0" timeOffset="55327.3287">22461 7900 1 0,'39'-15'120'0,"3"2"-4"0,0 7 7 16,1 3-17-16,3 8-5 0,9 2-2 16,0 6 0-16,13 12 0 0,-7 4 0 15,-5 7 8-15,-18-3 4 0,-9 5 5 0,-9-1-3 16,-10-1 4-16,-8 5-8 0,-8-3-10 16,-10 5-8-16,-13 14-5 0,-11-3-10 0,-9-2-7 15,-8-5-6-15,0-4-7 0,-2-4-7 16,4-3-4-16,13-11-6 0,8-6-10 15,8-6-41-15,5-5-68 0,9-4-51 16,4-4-54-16,8 0-472 0,0 0 224 0,18-19 147 16</inkml:trace>
  <inkml:trace contextRef="#ctx0" brushRef="#br0" timeOffset="55993.5478">23471 8334 56 0,'26'12'95'0,"-5"-1"-6"16,-2 4-10-16,-2-1-13 0,-3-1-3 16,0 4-9-16,-4-2-1 0,-4 3-5 15,-4-1-2-15,0-2 2 0,-4 1 4 0,-2-3 1 16,-4-2 11-16,-3-1 0 0,0-5-1 16,1-1 13-16,-3-2 5 0,2-4-10 15,3-4-6-15,2-3-7 0,1-1-7 0,3-4-6 16,7-2-4-16,1-1-5 0,7-2-3 15,2-1-4-15,3-2-3 0,2 1-4 16,-4 3-2-16,6 3 0 0,-3 2-3 0,-1 4-2 16,-2 3 2-16,0 2-3 0,-1 4 1 15,0 4 0-15,0 2-2 0,-3 1-2 16,4 2-2-16,-2 3 4 0,1 1-6 16,0-3-1-16,0 3 1 0,-1-4 2 0,2 1-2 15,-2-2 0-15,-1-2-5 0,2-3 5 16,-1 1-3-16,3-4 3 0,-4-3-5 15,4 0 2-15,-3-2-1 0,2-3 0 16,-2-4-1-16,-1 1 0 0,0-4 2 0,2-2-3 16,-1-2-1-16,0-1 0 0,-2 2 1 15,-2-1 6-15,1 2-5 0,-2 3 5 0,-1 1-2 16,-2 1 4-16,1 2 1 0,-1 2 2 16,-2 7 27-16,3 1 7 0,-7 0 10 15,9 14-2-15,-3-3 10 0,-2 5 3 0,2 5 2 16,-2 1 4-16,0 5 5 0,3 1-2 15,0 6-9-15,1 3-2 0,-2 0-7 16,3 10-5-16,-1 0-1 0,0 1-2 16,1 3-7-16,0 0-4 0,-3 3-5 0,0 1-2 15,0 3-6-15,-4 2 1 0,0 1-1 16,-2-1-4-16,0-2 3 0,-6-2-4 16,0-3-4-16,-15 10 0 0,-5-14-3 0,1-10-1 15,-6-7 2-15,-6-5 10 0,-5-10 1 16,4-10-3-16,2-7-4 0,-11-11-5 15,1-10-1-15,-7-19-3 0,6-12-1 0,11-5 1 16,9-7-7-16,10-7-2 0,15 11-8 16,6 2-18-16,11-18-33 0,6 4-45 15,9 1-41-15,3 6-47 0,3 1-78 0,5 4-628 16,-5 3 305-16,2 5 201 0</inkml:trace>
  <inkml:trace contextRef="#ctx0" brushRef="#br0" timeOffset="56239.3416">24949 8011 7 0,'0'0'189'15,"0"0"0"-15,-13 21-11 0,9-3-12 16,1 1-17-16,-1 8-11 0,2 3-15 0,2 3-13 15,0-1-8-15,2 6-10 0,-2-4-8 16,0 4-13-16,2-3-9 0,-2-3-9 16,2-3-36-16,-4-1-43 0,2-4-33 15,0-4-39-15,-2-1-41 0,-2-6-340 0,-2-1 163 16,-2-6 107-16</inkml:trace>
  <inkml:trace contextRef="#ctx0" brushRef="#br0" timeOffset="56414.8699">24559 8066 43 0,'7'-17'139'0,"5"0"1"0,3 4 1 16,8-2-3-16,5 0-14 0,5-2-10 15,10 0-12-15,1 2-9 0,-6 3-9 16,5 3-6-16,-5-1-11 0,0 5-6 16,-6 1-7-16,-3 0-6 0,-5 4-8 0,-3 4-32 15,-2 2-39-15,-6 3-61 0,-5 6-368 16,-6 2 157-16,-8 8 103 0</inkml:trace>
  <inkml:trace contextRef="#ctx0" brushRef="#br0" timeOffset="56557.7449">24466 8674 144 0,'-9'22'195'0,"9"-3"0"0,9-3 9 16,4-5-7-16,8-2-11 0,6-1-17 16,8-4-15-16,7-2-16 0,6-2-15 15,7-4-14-15,0-4-14 0,1-1-46 0,-3-4-64 16,-1-3-67-16,19-6-74 0,-19 0-424 15,-7 1 197-15,-3-4 130 0</inkml:trace>
  <inkml:trace contextRef="#ctx0" brushRef="#br0" timeOffset="56914.4145">25513 8250 14 0,'-6'-3'230'0,"0"0"4"15,6 3 0-15,-17 7-20 0,6 2-19 16,1 5-10-16,2 0-15 0,-1 5-15 15,3 2-17-15,4 4-10 16,2 2-12-16,4 1-11 0,0 1-9 0,9 2-9 0,-1 0-9 16,8-5-6-16,0-2-7 0,4-5-8 15,5-1-7-15,1-5-3 0,6-5-6 16,-4-7-4-16,4-1-5 0,2-5-5 0,0-5 1 16,0-3-5-16,0-6-4 0,1-4-1 15,-5-3-1-15,-7-5-2 0,-6 4-1 16,-4 1-8-16,-9 1 5 0,-6 5 2 0,-4 4 1 15,-4 2 9-15,-6 4 7 0,-3 3 11 16,0 5 6-16,-2 2 1 0,-1 4 3 16,4 4 5-16,-3 5-2 0,6 2-3 0,3 0-3 15,6 3-1-15,2 0-2 0,6 0-5 16,5 1 2-16,10 1-9 0,3-1-7 16,5-1-6-16,5-5-41 0,0-3-50 0,-5-6-75 15,5-3-75-15,0-1-63 0,0-4-717 16,2-5 340-16,2-4 225 0</inkml:trace>
  <inkml:trace contextRef="#ctx0" brushRef="#br0" timeOffset="57104.534">27315 8032 101 0,'6'11'218'0,"-8"-4"-1"16,2 0-9-16,-2 5-21 0,0 4-16 15,0-1-18-15,2 3-16 0,0 0-17 16,2 1-13-16,-2-2-29 0,2 0-56 16,0 1-44-16,2-6-79 0,-2 0-442 0,8-6 184 15,-6 0 123-15</inkml:trace>
  <inkml:trace contextRef="#ctx0" brushRef="#br0" timeOffset="57247.4822">27648 8100 222 0,'2'11'243'0,"-2"3"-5"16,0 4-15-16,-2 2-22 0,-2 5-21 16,-4-2-17-16,2 4-18 0,0 1-21 15,-2-6-34-15,-1 2-74 0,3-2-97 16,-1-5-519-16,1-4 204 0,0-3 134 0</inkml:trace>
  <inkml:trace contextRef="#ctx0" brushRef="#br0" timeOffset="58489.3707">30033 7389 116 0,'6'-21'158'0,"-6"2"-11"0,-2 4-17 15,-8 0-9-15,-6 3-12 0,-6 5-13 16,-16-1-10-16,-11 6-4 0,-15 6 12 0,-25 5 11 16,-2 9-4-16,6 1-1 0,12 7-10 15,5 5-6-15,15 3-9 0,15 2-7 0,17-1-7 16,12 1-4-16,9-4-4 0,13 14-5 16,16 13-6-16,11 0-3 0,9-2-2 15,2 2-3-15,2-2-5 0,-2-3-1 16,-2-4-2-16,-11-1-3 0,-11-9-2 15,-8-6 4-15,-10-4-2 0,-7-3-3 16,-11 0-2-16,-8-2-1 0,-6 0-1 0,-13-5-2 0,-6-2 0 16,1-6-1-16,-1-5-2 0,2-4 1 15,6 0-1-15,5-8 0 0,1-2-4 16,9-6 1-16,7-2-3 0,4-4-5 16,8-2 4-16,10-1-4 0,6-6 2 0,6 1 0 15,9-1-2-15,5 0 2 0,2 1 0 16,3 5-2-16,-1 2 2 0,0 2-2 15,-7 5 0-15,-1-1 1 0,-2 7 0 0,-5 3 3 16,-3 0-1-16,-1 6 2 0,-2 0-2 16,0 4 1-16,-2 1 0 0,0 5 1 15,-3 1 0-15,2 0 0 0,-2 3-3 0,1-1 3 16,-2 3 1-16,2-5-3 0,-1 2 0 16,0-4 0-16,-2 0-1 0,0-1-1 15,-1-2 3-15,2-2-1 0,2-3 0 16,-3-1-2-16,2-2 3 0,2-4-2 0,-1 0-2 15,0-3 0-15,2-3 2 0,1-1-2 16,0 0 2-16,0-1 0 0,0-1 0 0,1 4-3 16,-5-1 2-16,1 1-2 0,0 0 0 15,-1 3 1-15,0 0 0 0,-2 5 5 16,1 1 2-16,0 1 0 0,-1 8 0 0,1 0-1 16,-1 3 2-16,0 1-1 0,-2 6 0 15,0-2 0-15,1 4-3 0,-2-2 4 16,-1-4-3-16,-2 3-1 0,1-3 3 0,-3-1 1 15,2-2 2-15,-2 0 1 16,1 0 5-16,-1-5 5 0,1 3 7 0,-1-4 3 16,0-3-8-16,0-3-3 0,-4 0-2 0,12-6-3 15,-5-1-1-15,4 0-3 0,-1-5-1 16,1 0 1-16,-1 3-5 0,1-3 1 16,0 2-2-16,-3 1 0 0,0 2-2 15,-2-1 0-15,2 4 0 0,-4 2-1 16,2 1 1-16,-6 1 2 0,12 9-1 0,-5-3-1 15,1 2 0-15,-1 3 0 0,1-1 1 16,1 2-2-16,1 0-1 0,0 0 0 16,2-1 2-16,0 1-1 0,0-4 0 0,2-1-3 15,0 0 2-15,1-2 0 0,2-4-2 16,-2 1 3-16,-1-4-2 0,2-2 1 0,-2-2 0 16,3-2-2-16,-2 0 2 0,0-3-1 15,-5 1 1-15,3-2 0 0,-2 1-4 16,-1-1 4-16,-4 3-3 0,1 0 0 15,1 1-1-15,-1 4 2 0,-3-4-3 0,2 2 0 16,1 4 2-16,-7 2-1 0,10 2 0 16,-10-2 1-16,16 10 1 0,-10-5 0 0,4 3-1 15,2 0 1-15,2-1 1 0,-2 3 0 16,3-4-3-16,-1 1 2 0,4-1 1 16,-2-3-2-16,4 0 2 0,-6-1 1 15,3-2 0-15,-1-2 0 0,-4-4 0 16,0 0 0-16,-3-4 1 0,-2 1-2 0,-5-2-1 15,-2-3-1-15,-9-1 0 0,-2-2-2 16,-7 2-2-16,-6-2-2 0,-3-1-13 0,1 5-22 16,1-1-25-16,2 4-31 0,4 0-35 15,1 3-42-15,4 1-28 0,-2-1-544 16,8 3 254-16,0 1 168 0</inkml:trace>
  <inkml:trace contextRef="#ctx0" brushRef="#br0" timeOffset="59029.339">31403 7425 83 0,'0'-9'160'0,"2"3"-17"0,-2 4-3 0,0 2-1 16,0 0-8-16,0 27-16 0,0-6-5 16,2 8-11-16,2 7 4 0,0 4-11 15,0 9-4-15,0 2-11 0,0 5-12 0,1-1-1 16,-1 1-6-16,3-5-5 0,-1-3-6 15,0-8-4-15,1-4-5 0,1-3-7 16,0-8-3-16,3-1-1 0,2-8 0 16,-1-4-6-16,4-6 1 0,-2-3-4 0,3-4 0 15,0-5-4-15,-2-3 0 0,1-3-2 16,0-1 0-16,-4-5-5 0,-1 5 4 0,-3-2-2 16,-1 4 3-16,-1-3 1 0,-4 3 1 15,-2 1-1-15,-2 4 9 0,-2 1-1 16,4 5 2-16,-13 0 4 0,13 0 1 15,-13 10 1-15,9-1-6 0,2 2 2 0,2 3-3 16,4 0 3-16,2 1-2 0,5 3 0 16,2 1-2-16,4-1-3 0,4-2 1 15,4 0-2-15,5-3-8 0,-1 0 2 16,-1-5 3-16,0-2-3 0,-1-2-3 0,-1-6-2 16,2 0 2-16,-1-6-1 0,-2-1 1 15,-2-3-4-15,-3 1 1 0,-2-2 1 0,-3-1-2 16,-6 3 0-16,-3-1 3 0,-6 5-1 15,-2 0 13-15,0 2 12 0,2 5 12 16,-11 0 1-16,11 0 1 0,-8 10 3 16,8-3 5-16,0 6-3 0,4 1 0 0,5 1-6 15,3 3-2-15,5 0 0 0,5 1-9 16,0 1-6-16,4-4 0 0,-1 2-3 16,-3-6-31-16,-2-5-55 0,-2-3-71 0,1-2-82 15,-7-2-758-15,-3-5 331 0,0-1 218 16</inkml:trace>
  <inkml:trace contextRef="#ctx0" brushRef="#br0" timeOffset="60239.4005">20961 10458 92 0,'-35'4'197'0,"9"0"-6"0,4-1-6 16,5 0-6-16,5-3-4 0,1 2-10 0,2-2-17 15,9 0-6-15,0 0-3 0,0 0-6 16,0 0-4-16,53-8-9 0,-11 2-7 16,14-4-10-16,27-3-12 0,3 0-13 15,8-3-1-15,-1 3-10 0,-2 2-6 16,-4-1-6-16,-7 1-7 0,-19 3-4 0,-10 1-4 15,-11 1-10-15,-8 3-9 0,-3-2-9 16,-3 2-9-16,-7-2-39 0,-6 0-30 16,-5-1-30-16,-4 2-20 0,-4-1-19 0,-4-3-17 15,-2 2-23-15,-4-3-10 0,-6-1-454 16,0-3 218-16,-4 0 143 0</inkml:trace>
  <inkml:trace contextRef="#ctx0" brushRef="#br0" timeOffset="60437.2908">21655 10079 596 0,'-4'-16'-18'0,"0"3"20"16,2 4 13-16,2 1 8 0,2 3 10 15,0-1 13-15,2 2 5 0,2 0 8 0,3 4 7 16,4 0 2-16,1 4 2 0,5 0 5 16,5 2-3-16,3 3 0 0,5 3-2 15,0 2 2-15,2 4 1 0,1 2-6 0,-5 3 1 16,2 0-6-16,-7 1 1 0,-3 0-1 16,-6 3-2-16,-5-2-3 0,-4-1-3 15,-7-1-6-15,-4 2-9 0,-8-1 0 0,-4 0-10 16,-6-1-25-16,-3-2-29 0,-1-3-46 15,-1-2-63-15,4-7-501 0,0-3 216 16,1-6 142-16</inkml:trace>
  <inkml:trace contextRef="#ctx0" brushRef="#br0" timeOffset="63994.6058">28022 7274 132 0,'0'-8'142'0,"2"2"-14"0,-2 6-13 0,2-4-16 16,-2 4-5-16,0 0-8 0,0 18-5 15,0-6-9-15,2 5-7 0,-2 4-5 16,2 4-5-16,0 4-4 0,2 1-6 0,2 4-4 16,0 2-4-16,0-3-2 0,4-1-7 15,-4-5-2-15,3 0 2 0,2-6-2 16,1-3 0-16,1-1 0 0,0-9-6 16,4-3 2-16,-3-5-4 0,4-5 1 0,1 0-4 15,0-7-2-15,-2-3 5 0,1-1-7 16,-2 0-3-16,0-2-3 0,1 0 2 15,-4 0 1-15,2 2-5 0,-3 0-1 0,0 4-3 16,-2-1-2-16,0 6-1 0,-2 2 2 16,3 0 0-16,2 5-1 0,-2 3-2 0,5 3 7 15,0 1-2-15,2 2 1 0,2 4-2 16,-2-3 0-16,4 3-1 0,-5-1 8 16,1-1-7-16,0-3-1 0,-6-1 2 15,1 1 8-15,-2-5-5 0,-1 1 1 16,-1-5-1-16,-9 1 0 0,8-8-7 0,-10-2-2 15,0 1 2-15,-6-4-1 0,-3-5 1 16,0 0 0-16,-2-3 3 0,1-1-4 16,2 1 0-16,0 1 1 0,6 1-1 0,2-1 3 15,2 1-10-15,4 0 6 0,8 1-6 16,2-3 5-16,5 0-3 0,7-3 3 16,6-2-4-16,-1 0 3 0,1-4 1 0,-2-2-6 15,-3-2 0-15,-2-2 0 0,1-3 2 16,-5 1-4-16,-5-1-4 0,0-1 6 15,-6 5-4-15,-4 3 3 0,-1 6 11 0,-1 1-6 16,-2 6 1-16,-2-1-1 0,-2 7-1 16,-2 1 6-16,-1 9-4 0,-1 1 3 0,6 2 5 15,-10 11-6-15,6 5 2 0,0 1 4 16,-1 8-1-16,5 1 4 0,2 5 3 16,1 5-4-16,3 0 1 0,0 0 2 15,2 0-2-15,3 1 2 0,-1-4-2 0,3-1 3 16,-4-8-1-16,1 1 5 0,-2-4-2 15,4-2 7-15,-6-4-4 0,4-1 5 16,1-5 0-16,-1-1-3 0,1-5-1 16,2 0-1-16,-1-3-4 0,2-3-1 0,0-3-3 15,0 1 2-15,2-3 0 0,0 0-2 16,-1 1 2-16,3 0-4 0,-4-1-3 16,-2 2-1-16,2 1-1 0,-4 0 0 0,1 4 2 15,-1 1 2-15,-1 4 0 0,1-1 6 16,-1 3-8-16,-1 0 6 0,0 1-9 15,4 2 6-15,-4 0 0 0,2 0-2 0,3-2 5 16,-2 4-4-16,1-6 3 0,1 1 0 16,-1-3 5-16,2 0-5 0,-2-3 5 0,3-3-3 15,-4 0-6-15,1-3 1 0,1-4 4 16,-1 1-1-16,-1-2-3 0,0-3 3 16,-1 3-2-16,-2-2-1 0,4 3 2 15,-6 0-5-15,2 3-2 0,-2 1 1 0,3 0-3 16,-3 4 9-16,1 2-4 0,-7 0 0 15,19 8 0-15,-7 0-2 0,2 1 4 0,0 0 0 16,3 4 0-16,-2-1 10 0,4 0-10 16,-1 0 0-16,2-4-12 0,-3 5-19 15,-2-6-26-15,-1-2-32 0,-1-3-36 16,-3-2-296-16,0-2 143 0,-6-5 94 0</inkml:trace>
  <inkml:trace contextRef="#ctx0" brushRef="#br0" timeOffset="64444.2511">29896 6628 44 0,'0'0'83'16,"0"0"10"-16,10 7 7 0,-8 0 1 16,4 10-3-16,1 3 4 0,-1 4 3 0,2 9-8 15,3 3-4-15,4 5-4 0,-1 2-2 16,6-2-4-16,1 2-5 0,2-4-7 16,4-2-7-16,1 0-11 0,2-8 0 15,4 0-5-15,-3-4-5 0,-3-8 0 0,2-2-8 16,-5-5-1-16,1-4-3 0,-6-4-5 15,0-3-1-15,-1-2-4 0,-5-3-1 0,2-4-5 16,-6-1 4-16,-2-1-5 0,-4-3-11 16,-2 0 9-16,1 4-1 0,-3-1 2 15,0 1 2-15,0 1 1 0,-3 4-8 16,1 2-1-16,2 4 11 0,0 0 10 0,0 0 5 16,0 0 8-16,11 18-2 0,4-7-1 15,2 4-5-15,9 3 0 0,3 1-5 16,7 2-1-16,2 0-12 0,-4-4-32 0,6 0-44 15,-3-4-60-15,-6-1-76 0,-4-6-446 16,-6-4 219-16,-3-4 144 0</inkml:trace>
  <inkml:trace contextRef="#ctx0" brushRef="#br0" timeOffset="64578.5049">30107 6745 176 0,'-19'-17'215'0,"11"2"-14"0,10 2-7 16,10 3-15-16,10 1-16 0,13 1-20 15,7 1-19-15,16 1-57 0,5 2-78 16,-4 1-114-16,1-2-326 0,-7-1 153 0,-13-2 101 16</inkml:trace>
  <inkml:trace contextRef="#ctx0" brushRef="#br0" timeOffset="66227.1762">27694 5135 58 0,'0'0'66'0,"0"0"-5"15,0 0-6-15,0 0-8 0,0 0-3 0,0 0-5 16,0 0-9-16,0 0-11 0,0 0-14 16,0 0-21-16,0 0-14 0,0 0-99 15,0 0 44-15,0 0 29 0</inkml:trace>
  <inkml:trace contextRef="#ctx0" brushRef="#br0" timeOffset="67185.459">27727 5181 91 0,'0'0'193'0,"0"0"-8"16,0-5-9-16,0 5-22 0,0 0-17 16,0 0-15-16,0 0-6 0,0 0 0 15,8 19 0-15,-4-4-7 0,-2 4-5 0,2 6-12 16,-2 5-6-16,2 0-6 0,-2 9-8 16,2-1-6-16,-4 0-7 0,4 0-7 15,-2 2-6-15,3-4-26 0,-3-4-22 0,0 4-34 16,1-3-31-16,1-4-36 0,-4 0-48 15,2-7-473-15,0-1 212 0,-2-3 141 16</inkml:trace>
  <inkml:trace contextRef="#ctx0" brushRef="#br0" timeOffset="67471.3598">27364 5267 92 0,'15'-13'134'0,"8"1"-11"15,3 4-12-15,12 2 6 0,1 0-16 0,9 4-8 16,-4 2-4-16,9 9-5 0,-3 3-3 16,-1 4-7-16,14 11 7 0,-3 3 0 15,-18 1 3-15,-13-3 0 0,-1 3 2 0,-9 0 5 16,-6-1 4-16,-4 3 1 0,-9-5 2 16,-5 3-4-16,-5 1-3 0,-5 1-3 15,-8-3-4-15,-9 0-6 0,-2 1-5 16,-5-5-2-16,-1-1-9 0,1-3-5 0,-1-2-6 15,5-4-6-15,5-3-12 0,6-4-15 16,0 1-34-16,7-3-35 0,0-1-41 16,6-2-59-16,5-4-54 0,6 0-552 0,0 0 257 15,0 0 170-15</inkml:trace>
  <inkml:trace contextRef="#ctx0" brushRef="#br0" timeOffset="68339.5392">28428 5530 40 0,'-2'-13'200'0,"-2"-1"-10"0,-2 5-14 16,-3-1-18-16,-5 3-16 0,0 1-18 15,-2 2-10-15,-2 4-13 0,0 4-12 16,-3 3-7-16,-1 7-13 0,4 1-1 0,0 2-12 16,4 2-7-16,3 2-2 0,0-1-7 15,5 0-2-15,2-2-7 0,4-1-1 16,4-2 2-16,2-2-4 0,5-2-5 0,2-3 3 15,-1 0-5-15,6-4-3 0,-2-3 0 16,3-1 3-16,1-1-5 0,-2-5-1 16,4-2 2-16,-1-1 0 0,0-3-1 15,-2 1 0-15,1 0 6 0,-2-2 0 0,-5 1 2 16,2 2-3-16,-3 1 0 0,-1 1-3 16,-1 0-8-16,-3 2-1 0,2 4-2 15,-3 1-1-15,-6 1 2 0,14 7-6 16,-8 3 4-16,2-1 1 0,0 4-2 0,0 1 1 15,1 0-3-15,5 3-1 0,-1-4-1 16,2 0 2-16,-1 1-3 0,4-5 5 0,-4-1-3 16,8 1 4-16,-5-3 2 0,-1-2-1 15,4-2-1-15,-4-2-2 0,4-2-1 16,-3-2 2-16,1-2-2 0,-2 1-1 16,0-5 2-16,2 1 0 0,-4-1-6 0,-1 0 5 15,2 1 0-15,-2 1-3 0,-3 1-2 16,0 0-3-16,-2 1-6 0,2 0-7 15,-4 5 0-15,2-2 1 0,-8 3 3 0,15 4-2 16,-6 2 7-16,-1 0-1 0,3 1 1 16,1 0 0-16,4 1 5 0,-4 1-3 15,4-1 5-15,2-2 0 0,1 0 0 16,0-1 3-16,4-3-1 0,1-4 0 0,-1 1 2 16,2-5 2-16,0-2-3 0,-1-3 6 15,3-5 2-15,1-1 5 0,-2-5 0 16,-6-3 5-16,2-5-1 0,-1-5 1 15,-5-3-1-15,0 4 1 0,-6-4 4 0,2 2 4 16,-3 4 4-16,-2 6 11 0,1 3-4 16,-2 0-8-16,-2 6-5 0,1 0-6 0,1 4-4 15,-4 3-5-15,0 5 2 0,-2 5 1 16,0 0-2-16,7 16 0 0,-3 0 0 16,-2 5-2-16,3 4-1 0,-1 5 1 15,2 2-6-15,2 3-2 0,0-2-1 0,6-1-2 16,-2-2 0-16,5-2-3 0,0-1 2 15,4-6 1-15,1-2 0 0,-2-4-1 0,4-4 1 16,-1 0 3-16,3-5 0 0,-6-3-2 16,2 0 0-16,-1-6-3 0,-2-3 1 15,-2 1 2-15,-3-4 1 0,0 2 0 16,-2-5-1-16,-3 4 4 0,-1-1 1 0,1 1-6 16,-3 1 6-16,1 1-4 0,-3 1-1 15,2 1-4-15,-2 2-1 0,-4 2 1 0,0 0-1 16,18 10 3-16,-10-3-1 15,4 0-1-15,3 7-5 0,4 0-18 16,4 0-20-16,7-1-42 0,6 1-59 0,2-2-78 16,9 0-496-16,-5-3 246 0,-1-5 162 0</inkml:trace>
  <inkml:trace contextRef="#ctx0" brushRef="#br0" timeOffset="68458.4111">30882 5656 117 0,'8'-2'235'16,"-2"-2"-20"-16,0 1-18 0,-1-2-21 15,0 2-21-15,-1-2-23 0,-2-1-52 16,2 1-69-16,-2-1-106 0,0 0-321 0,-4 1 141 16,-4 2 94-16</inkml:trace>
  <inkml:trace contextRef="#ctx0" brushRef="#br0" timeOffset="87118.2898">22383 10845 10 0,'0'-6'149'0,"0"0"-3"0,0 1-4 16,0 5-5-16,2-10-11 0,-2 6-5 16,0 4-9-16,0-7-10 0,0 7 1 0,0-6-8 15,0 6-5-15,0 0-6 0,0 0 7 16,0 0 7-16,0 23 0 0,0-6-4 15,0 6 0-15,-2 6-6 0,-2 9-5 16,2 6-7-16,-3 7-5 0,1 2-8 16,-2 2-6-16,2 0-4 0,-2-5-14 0,2-8 7 15,0-5 1-15,0-5 5 0,2-6 9 0,0 1 8 16,2-6 2-16,-4-4 3 0,2-5-7 16,-2-7-6-16,-2-5-8 0,6 0-10 15,-13-19-5-15,7 0 0 0,-1-8-5 16,3-2-6-16,2-10-2 0,2-4-5 0,2 0-2 15,4-6-6-15,3 2 2 0,0 5-2 16,1 7-2-16,0 1-2 0,2 3 0 16,-2 8-3-16,0 7-1 0,1 3 0 0,4 4 4 15,-3 9 3-15,3 6 4 0,5 5 6 16,0 10 3-16,8 12-6 0,-3 3 2 16,9 20-7-16,0 5 1 0,-2-5 5 0,1-1-7 15,-3-11-2-15,-6-7 0 0,-1-3 2 16,-7-7-1-16,4-5 3 0,-8-3 18 15,1-2 22-15,-2-5 9 0,-3-6-6 16,-1-6-6-16,-7 0-1 0,14-15-8 0,-9-3-1 16,1-6-6-16,-1-5-10 0,1-6 1 15,4 0-6-15,3-9-2 0,2 2-5 16,2 3 3-16,2 2-6 0,0 6-1 0,-1 5 3 16,4 1-3-16,1 5-5 0,-4 5 0 15,2 5 0-15,-1 7-2 0,-4 3 1 0,2 6 0 16,-2 5 2-16,1 5-2 0,-2 0-2 15,2 5-2-15,0 4 3 0,0 0 0 16,0 0 1-16,4-1-2 0,0-1 0 0,1-2-1 16,0 0-2-16,4-4 4 0,-3-4 1 15,1-3-2-15,-1-3-2 0,-2-2 3 16,-2-4-4-16,3-5 5 0,-6-2 2 0,1-1 0 16,-4-5-4-16,-3 0 2 0,-3-4-2 15,-3-2 1-15,-6-2 1 0,-7 0-5 16,-5 0 4-16,-8-1 0 0,-7 4-1 15,-5 2-1-15,-2 2-8 0,-4 3-6 0,1 3-16 16,-1 2-21-16,9 3-32 0,1 2-32 16,2 5-35-16,8 2-35 0,2 0-21 15,10 6-27-15,6-2-11 0,8 1-41 0,7-2-606 16,10 0 303-16,7-2 200 0</inkml:trace>
  <inkml:trace contextRef="#ctx0" brushRef="#br0" timeOffset="88305.8094">24923 10860 101 0,'-8'-9'194'0,"-2"-1"-10"15,-2 1-12-15,2 1-18 0,-5 2-12 16,-4 2-15-16,-2 2-11 0,-9 4-9 0,-2 2-7 16,-1 4-5-16,-3 3-11 0,4 5-6 15,4 3-10-15,5-1-7 0,9 4-7 16,4-2-2-16,10 4-7 0,12-2-4 0,4 5 1 15,8 0-8-15,7 3-4 0,1-3-4 16,2 5 1-16,-2-3-3 0,-9-4-5 16,1-4-2-16,-6 0 3 0,-3-3 0 15,-6 0 0-15,-5-2-1 0,-6 2-2 0,-5-5-2 16,-9 2 4-16,-7-2 1 0,-9-2 4 16,-2-4 2-16,-3-6 1 0,5 2 7 15,-1-7 0-15,5 2-2 0,4-3-8 16,6-3-1-16,6-1-4 0,10-1-2 0,6-4-1 15,8-2-3-15,10 0-3 0,7-2-7 16,9 0 4-16,2-1-4 0,3 1-3 0,-1 1-2 16,-6 5 2-16,0-1-2 15,0 1-2-15,-4-1 3 0,-4 6 0 0,-6 0 1 16,0 1-1-16,-6 1 0 0,2 4 3 16,-3 1 7-16,-3 1 7 0,-2 1 3 0,0 4 4 15,-4 0-6-15,4 4 5 0,-6-1 1 16,5 1-3-16,-3-1-3 0,1 3-1 15,-3-1-1-15,4-1-1 0,-1 1-4 16,-1-1 0-16,0 0 1 0,0-3 0 0,3 1-2 16,0-5-6-16,-1 3 4 0,2-4 2 15,2-2-3-15,0 0 1 0,1-2-4 16,-1-2 3-16,3-1 0 0,0-3 1 0,-3-2-1 16,4 3-1-16,-4-1 1 0,3 1-6 15,-2-1 5-15,-3 2-1 0,3-1-2 16,-3 4 3-16,2-3-2 0,-2 1-7 0,0 4 6 15,3 1 2-15,-2 1 3 0,-1 1 3 16,3 4-1-16,-3 1 1 0,3 5-2 16,-4 0 3-16,1-1-3 0,-2 2 2 15,1 0-2-15,0 1 2 0,-3-3 0 0,2 3 2 16,-1-5 2-16,-3 1 0 0,2-3-2 0,-2-2 12 16,1 4-2-16,-1-3 0 15,1-3 3-15,-5-3-7 0,12-2 3 0,-12 2-8 16,14-7 1-16,-4 1-4 0,-2-2-2 15,4-1 0-15,-1 1 2 0,2-1-4 16,0 1-2-16,-3 2 3 0,-2-1-2 0,4 3-5 16,-6 0 3-16,2 2 1 0,0 2 1 15,1 4-3-15,-3 2 2 0,1 1-2 16,-1 3 2-16,0 1-2 0,3 1 4 0,-5 0-3 16,4 0-4-16,1-1 3 0,0 0-1 15,1-2 3-15,0 1-1 0,3-4-2 16,2 0-1-16,0-3-2 0,-1-2 0 0,4-2 0 15,-2-2 1-15,4-3 1 0,-4-3-2 16,1 2 1-16,3-5-3 0,-2 0 2 16,-2 5-1-16,-4-2 1 0,0-1-1 15,2 1 0-15,-4 1 0 0,-1 4-2 0,-1-2-4 16,0 3 1-16,-2 1 0 0,-6 2-1 16,12 2 3-16,-12-2-1 0,10 7 1 15,-4-1 2-15,2 4 0 0,-1-5 0 0,4 1-1 16,1 1 1-16,1 1 4 0,2-2-4 15,-2-2 3-15,3-3-3 0,0 1 5 0,0-2-1 16,1-2 1-16,-2 1 0 0,0-5-1 16,-3 1 0-16,0-2 4 0,-4-2-4 15,-4-2-2-15,-2 2-6 0,-6-3-3 16,-4 0 0-16,-6 1-2 0,-2-2-5 0,-6 0 1 16,1 3-16-16,-2-1-17 0,0 1-26 15,1 0-20-15,1 3-22 0,7 2-31 16,-2 0-28-16,6 2-17 0,0 0-24 0,4 1-501 15,1 1 245-15,5 1 161 0</inkml:trace>
  <inkml:trace contextRef="#ctx0" brushRef="#br0" timeOffset="88902.5494">26513 10476 101 0,'0'0'167'16,"0"0"-16"-16,0 25-1 0,0-5-9 0,2 2-7 15,-2 6-8-15,4 2-11 0,-2 4-10 16,4 5-6-16,1 0-6 0,0-1-11 0,3 1-6 16,0-1-5-16,1-2-8 0,2-4-5 15,0-2-7-15,-1-3-2 0,4-4-4 16,-6-3-8-16,2-4-2 0,-1-2-4 15,0-5 0-15,1-3-4 0,-3-4-2 0,1-4-3 16,-2-2 1-16,-1-3-2 0,-2-3-1 16,-5-3 10-16,0-1 1 0,-5-1 2 15,-2 1 16-15,-3-1 10 0,0 0 10 16,-1 6-3-16,-4-1-2 0,2 4-2 0,1 0-7 16,0 4-8-16,0 4 2 0,2 2-2 15,2 3 1-15,3 3-5 0,1-2-3 16,6 3-1-16,3 2-2 0,5 0-3 0,2 2-5 15,8 0-2-15,1-2-1 0,6 3-3 16,-2-7-3-16,1 2-3 0,2-3 2 16,1-2-7-16,-1-2 3 0,0-2-2 0,-3-2-3 15,-2 0 1-15,2-4-4 0,-1-2 1 16,-5 1-1-16,-2-3-1 0,-2-2 3 16,-3 1-4-16,-4 0-1 0,-1-1 2 15,-4 0 2-15,-1 3-6 0,-7-1 5 0,2 4 0 16,-3-2 7-16,0 5-6 0,6 1 2 15,-12 0-2-15,12 0 6 0,-11 5 0 16,7 3 1-16,4-2 2 0,0 1-1 0,4 3 2 16,0 1-5-16,7 1 7 0,3-1-6 15,6 2 3-15,0-1-7 0,4-3-2 16,-3 1-5-16,3-5-14 0,-4-1-32 0,2-2-44 16,-3-2-56-16,2-3-61 0,-4-1-91 15,-1-4-652-15,-2-1 322 0,-4-5 212 16</inkml:trace>
  <inkml:trace contextRef="#ctx0" brushRef="#br0" timeOffset="90167.6692">28193 10576 77 0,'3'-4'207'0,"-1"1"-19"16,-2 3-22-16,6-4-17 0,-6 4-4 16,4 11-8-16,0 0-10 0,-1 5-7 0,1 3-14 15,2 6-6-15,-3 2-11 0,3-1-5 16,0 2-9-16,-2 1-10 0,2 0-5 15,1-1-5-15,0-1-6 0,1-2-8 16,-2-2-2-16,0-6-2 0,1 1-3 0,3-3-2 16,-1-4 0-16,4-2 0 0,1-3-4 15,2-2 0-15,-2-4 0 0,3-4-3 0,2-2-2 16,0-3-1-16,5-2-2 0,-4-4-4 16,6-3-1-16,-1 1-1 0,1-3-4 15,0 2-2-15,-2 2 0 0,-2 3 0 16,1 2 0-16,1-1-2 0,-2 5-1 0,-2 2 0 15,1 4 1-15,0 2 2 0,0 2 0 16,3 4 3-16,-3 3-1 0,-3 1-4 16,0 3 8-16,-4 1-5 0,2 2-1 15,-4-2 4-15,0-1-3 0,-1-4-1 0,-2 2 3 16,-1-1 3-16,1 0 15 0,-3-5 4 16,2 0-1-16,0-5-3 0,2-1-6 0,0-6 2 15,4 1-6-15,4-8-7 0,1-1 5 16,4-4-4-16,0-2 0 0,5-3-3 15,5-4 0-15,-1 0-3 0,0 2 1 16,-2 4-4-16,-3 4-1 0,-1 2 1 0,-3 3-1 16,-2 5-6-16,-2 6 6 0,1 1 0 15,-4 1-3-15,-1 5-1 0,0 3 0 16,0 1-5-16,-7 3-7 0,2 2-11 16,-3 1-16-16,0-1-13 0,-1 0-13 0,-4-2-17 15,0 1-20-15,0-3-31 0,-2-1-48 16,0-3-583-16,-4-1 260 0,-2-4 172 0</inkml:trace>
  <inkml:trace contextRef="#ctx0" brushRef="#br0" timeOffset="90299.4359">29231 10150 2 0,'8'-3'-1'15</inkml:trace>
  <inkml:trace contextRef="#ctx0" brushRef="#br0" timeOffset="91550.3086">29747 10143 158 0,'10'28'176'0,"0"2"-6"0,-6 1-10 0,0-1-14 16,-2 2-8-16,0 5-13 0,0 4-13 15,-2-1-9-15,2 4-11 0,-4-1-16 0,0 1-27 16,-2-3-22-16,2-3-18 0,-2 0-17 16,-1-10-6-16,1-1-1 0,1-4-3 15,-1-5-7-15,-2-5-6 0,0-7-2 16,-3-6 2-16,9 0 7 0,-14-18 2 0,1 1 14 16,6-8 0-16,5-3 2 0,-2-10 3 15,6-3 6-15,4 2 5 0,5-5 0 16,4-2-2-16,4 2 6 0,5 4 1 15,12-9 10-15,-5 9-2 0,-1 9 7 0,2 3 1 16,-7 5 4-16,0 2 6 0,-2 2 5 16,-5 4 8-16,-2-1 8 0,-3 6-2 0,0-1 0 15,-5 5-7-15,-1 5 8 0,-7 1 4 16,6 13 6-16,-4 2-3 16,-4 6 5-16,0 6-10 0,-4 7-3 0,1 2-6 15,1 0-5-15,0 1 1 0,0 1-3 16,4-6-2-16,0-1-4 0,2-1-2 0,0-2-2 15,2 0-3-15,2-3-4 16,3-5-1-16,1 0-1 0,4-4-3 0,0-2-1 16,0-7-3-16,4 1-1 0,1-4-4 0,-3-4 1 15,6 2-5-15,-4-6 0 0,2 2-2 16,-1-2 1-16,-2 2-4 0,0-1 3 0,-5 0-4 16,4 2-2-16,-6-1-2 0,0 2 2 15,1 3-2-15,0 0 2 0,-1 2 1 16,1 3 0-16,-1 1 2 0,1 0-2 15,0 2 0-15,1-3 1 0,-1 3-1 0,0-4 1 16,1 0-3-16,1 1 4 0,1-2-1 16,2-2-2-16,-2-3 0 0,6 1 0 15,-4-2 2-15,1-3-1 0,0-1 2 16,-2-2-2-16,-1 0-1 0,0-2-2 0,-2 1 3 16,1 1 0-16,-3 0 1 0,-1 0-2 15,0 2-2-15,-1 0-2 0,-2 2 1 16,-6 2-4-16,10 0 4 0,-10 0-2 0,10 9 0 15,-4-3 4-15,-2 1-3 0,2 5 0 16,2-3 0-16,1 3 0 0,2-1 0 16,1 0 2-16,1-1-1 0,4-1 2 0,-2 0 1 15,4-2-2-15,-2-3 2 0,2 0-1 16,-2-3 2-16,-2-1 2 0,-3-3 1 16,-2-3 2-16,0-1 0 0,-6-2-1 0,-4-3-1 15,-4-1 0-15,-8-3 0 0,-4-2 1 16,-3 3 3-16,-7-1 2 0,3 2 0 15,2 1 0-15,0 3-4 0,4 1-6 16,2 1-8-16,0 1-15 0,4 1 2 16,5 2 1-16,2 2 1 0,4 2-4 0,0 0 1 15,0 0-1-15,30-3-3 0,-11 3-2 0,2 0 4 16,2 1 0-16,1-2 2 0,-1 1 7 16,0 1-6-16,-4-1 4 0,3 0 2 15,-6 0 1-15,-3 2 4 0,2 2 6 16,-5 0 6-16,1 0 2 0,-3 3 2 15,-2 1 1-15,2 1-2 0,-2-1-1 0,-2 2 0 16,4 0-2-16,-2 2 1 0,1-2 2 16,1 1-1-16,3-1-1 0,0-1-1 15,1 0 0-15,1-2 0 0,2-1-1 0,1-3 0 16,2 0 2-16,-2-2-3 0,-1-1 0 16,3 0-2-16,-4 0 3 0,-2-1-1 0,4 1 0 15,-4-3-1-15,-1 3 0 0,-1 0-3 16,-1 0 0-16,-9 0-3 0,19 0 3 15,-11 4 0-15,0-2 0 0,4 3 2 16,-2 0 0-16,5-2 1 0,2 3-2 0,0 0 2 16,4-2 0-16,0-1 1 0,3-1 0 15,1-2-1-15,5-2 3 0,1-1-2 16,3-5 0-16,0-3 1 0,0-2-2 16,4-6-1-16,0-6 2 0,0-5-3 15,8-13 0-15,-1-5 0 0,-5-5 2 0,-2-4-1 16,-6 0 7-16,-6 7 9 0,-9 13 10 0,-1 3 11 15,-2 7 3-15,-4 5-8 0,-2 1-5 16,-2 6-2-16,-2 7-2 0,-1 6 2 16,-3 2 4-16,0 0-1 0,-7 25 1 15,3-4-4-15,-2 6-2 0,2 1-1 0,-2 5-2 16,2 3-4-16,1 0 1 0,3-2-5 16,0 0-19-16,0-2-27 0,3-1-29 15,-1 0-42-15,0-2-41 0,4-4-29 0,-4-5-34 16,0-1-38-16,2-3-555 0,0-7 273 15,-2-2 180-15</inkml:trace>
  <inkml:trace contextRef="#ctx0" brushRef="#br0" timeOffset="91672.4071">32012 10666 37 0,'-5'-6'217'0,"3"0"-23"16,6-1-18-16,4-1-17 0,6-2-16 16,7 1-16-16,7-4-13 0,8-2-27 0,10-3-39 15,5 3-42-15,2 0-53 0,-1-1-382 16,2 3 146-16,-14 1 96 0</inkml:trace>
  <inkml:trace contextRef="#ctx0" brushRef="#br0" timeOffset="92247.041">25408 12005 37 0,'4'-6'195'0,"-4"4"-7"0,0 2 5 0,0 0 1 16,8 14-3-16,-6 3-6 0,5 4-2 16,-2 8-7-16,-1 7-7 0,2 6-13 0,2 5-10 15,1 5-10-15,-3 1-12 0,0 3-4 16,1-2-14-16,-3 0-9 0,1-5-8 15,-1-5-8-15,-2-4-5 0,0-4-10 16,0-7-2-16,-2-2-2 0,0-5 3 0,2-4 1 16,-4-5-6-16,-2-7-5 0,-2-6-8 15,6 0-1-15,-18-28-10 0,8 0-5 16,-1-10-2-16,3-10-3 0,-3-26-7 16,7-8-1-16,4 1-2 0,7 1-3 0,3 4-2 15,3 5-2-15,-1 15 2 0,3 11-6 16,4 5 2-16,1 2 3 0,2 4-9 15,0 6 7-15,3 4-4 0,3 3-1 0,3 2 3 16,1 6-5-16,4 1-5 0,0 4-25 16,-2 5-22-16,-1 1-32 0,0 4-31 15,-1 4-40-15,-1 3-31 0,-1 6-24 0,-5 6-22 16,-6 2-646-16,-11 3 299 0,-1 4 196 16</inkml:trace>
  <inkml:trace contextRef="#ctx0" brushRef="#br0" timeOffset="92921.5383">25612 12458 24 0,'-22'14'164'0,"10"-3"-22"16,3-5-11-16,4-1-8 0,8 1-3 0,-3-6-14 16,19 2-9-16,1-2-8 0,10-2-6 15,11-1-9-15,1-3-17 0,11 0-23 16,0-1-19-16,0-1-17 0,-8 0-18 16,-3 1-8-16,0-1-8 0,-4 2 2 0,-8 1 1 15,-2-1 7-15,-4 2 9 0,-4 0 17 16,-1 3 24-16,-5 1 17 0,0 0 21 0,-6 0 11 15,2 1 12-15,-4 1 7 0,1 2 1 16,0 2 4-16,-1 1 2 0,0 1-2 16,-2 0-4-16,2 3-5 0,1 2-4 15,1 0-7-15,1 1-12 0,-3-1-2 0,5 2-6 16,-1 1-8-16,2-3-2 0,-2-1-8 16,2-3-1-16,3-1-6 0,0-2-3 15,-2-4-6-15,5-4 3 0,0-2-3 16,-2-3-2-16,6-5-1 0,-3-1-4 0,0-1 2 15,0 0 0-15,-3 1 4 0,2-2 1 16,-1 4-1-16,-5-1-4 0,3 0 1 0,-2 3-1 16,-3 2 1-16,4 1-1 0,-4 0 10 15,0 4 6-15,1 2 1 0,2 2 3 16,-3 4 3-16,3 0-6 0,-1 3 2 16,2 4-5-16,-2 2-5 0,-2 3 1 0,6-3-4 15,-6 4-4-15,3-1-4 0,1-1 4 16,0-2 0-16,2-2-5 0,-1 0-1 15,4-1-1-15,-4-5-2 0,2-1-2 16,2-2 1-16,-1-2 0 0,2-2-3 0,1-2-2 16,-2-4-3-16,4-3 8 0,1-1-6 15,-1-1 3-15,-2-2-2 0,0-3-1 0,-1-1-1 16,0-2-2-16,-2 0 2 0,-6 0 0 16,-1 1 0-16,-5 3-1 0,0-2-1 15,-6 4 5-15,-4 0-1 0,-2-1-1 0,-5 4 2 16,-1 3 11-16,-6 2 6 0,0 1 2 15,0 2 3-15,2 2-2 0,1 2 4 16,0 2 6-16,2 1 6 0,7 2 2 16,2 3-1-16,4 0-1 0,6 1-2 0,4 3-2 15,8-1-4-15,9 2-3 0,5 0-4 16,2-3-2-16,2-1-11 0,1 0-26 16,0-4-29-16,-1 2-28 0,-4-7-30 0,-3-2-34 15,1-2-40-15,-6-4-32 0,-2 1-26 16,-7-6-26-16,-2-2-714 0,-9-2 330 15,-4-4 218-15</inkml:trace>
  <inkml:trace contextRef="#ctx0" brushRef="#br0" timeOffset="93046.2111">26157 11893 101 0,'-16'-6'108'0,"11"4"-14"15,14 0-12-15,-9 2-7 0,44 0-37 16,-11 2-42-16,10 0-164 0,17 0 57 0,3 2 37 15</inkml:trace>
  <inkml:trace contextRef="#ctx0" brushRef="#br0" timeOffset="93231.2644">28191 11670 76 0,'7'-2'204'15,"-7"2"-16"-15,0 0-15 0,0 0-16 16,0 13-17-16,-2-5-14 0,-3 1-38 0,3 1-46 16,0 3-53-16,0-1-41 0,-2 1-50 15,2-1-248-15,0-1 119 0,0-4 78 0</inkml:trace>
  <inkml:trace contextRef="#ctx0" brushRef="#br0" timeOffset="93365.4111">28373 11649 50 0,'4'0'220'0,"-4"0"0"0,0 0-8 16,2 13-8-16,-4-3-15 0,-2 3-17 16,0 3-17-16,-4 2-27 0,0 3-41 0,-6-2-63 15,6 5-80-15,-7-8-95 0,3 3-344 16,-8-4 168-16,-4-3 112 0</inkml:trace>
  <inkml:trace contextRef="#ctx0" brushRef="#br0" timeOffset="94024.0295">21170 10666 159 0,'0'0'178'16,"0"0"-13"-16,23 19-17 0,-9-4-13 0,0 4-11 16,1 0-15-16,2 5-8 0,2 0-23 15,0 1-25-15,2-3-30 0,-1 1-25 16,-6-4-23-16,-1-1-22 0,2-5-3 16,-5-1 4-16,-3-6-15 0,3-5 3 0,-4-2 2 15,-6 1 7-15,11-15 5 0,-6 2 9 16,-5-4 15-16,2-4 20 0,-2 0 18 0,-2-2 13 15,2 1 20-15,2 1 16 0,-2 1 10 16,0 3 4-16,0 4-6 0,-2-1-9 16,4 6 4-16,-2 3 10 0,0 5-6 15,0 0-6-15,8 15-6 0,-2 0-5 0,2 5-3 16,1 3-7-16,2 0-24 0,1 7-51 16,3 3-46-16,0-1-48 0,4 7-408 15,3-1 180-15,-4-1 119 0</inkml:trace>
  <inkml:trace contextRef="#ctx0" brushRef="#br0" timeOffset="94468.2353">21712 12249 59 0,'-27'-2'232'0,"12"2"-7"0,15-2 10 16,0 2 7-16,42-9 0 0,11 1-4 15,31-4-12-15,46-5-16 0,18-1-2 16,26-4-5-16,61-4-10 0,12 1-8 0,5-2 6 16,8 3-7-16,9-1-6 0,0 2-14 15,-7 3-4-15,-11-3-11 0,-55 10-5 16,-5 1-5-16,-5 2-12 0,-8 1-12 0,-9 2-10 16,-15 1-12-16,-14 1-9 0,-34 1-2 15,-13-2-12-15,-23 5-7 0,-17-3-7 16,-8 2-3-16,-12 0-6 0,1 0-15 0,-6 0-21 15,-3 0-34-15,-4 1-47 0,0-4-45 16,-3 2-57-16,-2-3-48 0,-1-1-56 16,0-1-50-16,0-8-947 0,-1-1 433 0,-2-3 285 15</inkml:trace>
  <inkml:trace contextRef="#ctx0" brushRef="#br0" timeOffset="95546.4193">21786 9431 178 0,'0'0'174'0,"0"0"-13"16,-4-18-6-16,6-2-2 0,0-8-5 15,0-11-5-15,3-12-7 0,-3-4-7 0,-4-8-8 16,-3-23-6-16,-3-3-6 0,-9-25-13 16,-6-5-6-16,-3-8-5 15,-3-8-7-15,-7-9-8 0,2-6-9 16,-4-2-3-16,-9-36-9 0,1 1-5 0,9 28-7 0,-3-35-6 15,9 40-7-15,1-1-1 0,2 5-19 16,3 5 1-16,0 8-5 0,-2 7 3 16,5 6 0-16,3 10 4 0,2 21-1 15,2 5-1-15,3 4 0 0,-1 8-1 0,8 10 0 16,1 10-3-16,0 3-1 0,4 7 1 16,6-5-2-16,1 9-1 0,4-4-1 0,5 3 1 15,5 3-1-15,17-13 4 0,9 9-6 16,15 2 3-16,11 3-2 0,27-2 1 15,14 4 0-15,11 8 1 0,11 3 0 16,9 5 4-16,15 4 2 0,17 3 2 0,21 3 5 16,47 0 5-16,9 1 5 0,8 2 14 15,26 2 6-15,17-1 5 0,10 0 2 16,20 1 1-16,31-1-5 0,7 2-5 0,13-1 0 16,28 0-2-16,115 3-8 0,-117 3 2 15,132 3-5-15,-23 8-8 0,-125 2 2 16,4 5-2-16,-6 2-3 0,-17 1 4 0,-20 2-5 15,-7-3-3-15,-14 1-2 0,-16-3-1 16,-22-2-3-16,-20-4 2 0,-23 0-1 16,-7-3-3-16,-56-5 1 0,-5 0 0 0,-5-2 0 15,-10-2-9-15,-14-2-2 0,-14 2 1 16,-30-4 1-16,-12 0 0 0,-4-4 4 16,-29 5-3-16,-9-3 1 0,-15-1 3 15,-1 1-2-15,-11 0 2 0,-1 0-1 0,-4 2-1 16,-1-1 1-16,-5 1-2 0,-2 1 2 0</inkml:trace>
  <inkml:trace contextRef="#ctx0" brushRef="#br0" timeOffset="96086.1578">33784 9075 3754 0,'-102'41'3'16,"-18"-6"1"-16,-16-6-2 0,-19-2-1 15,-12-8-11-15,-25-7 6 0,-71 4-2 0,-16-7-2 16,-13-3 0-16,-13-1 3 0,-15-4-3 16,-10 3-5-16,-10-2-2 0,-8 2-1 0,-18-2 1 15,-3 1-2-15,-5 3-3 0,-11 4 0 16,-9 2-1-16,6 2 1 0,-1 5 1 16,-111 10 0-16,126-6 3 0,1 3 0 0,-3 7 4 15,-1 1 1-15,13 2 3 0,21 0-2 16,15 1 5-16,19-3 0 0,17-4 0 15,27 0 1-15,20-10-1 0,58-5-1 16,15-3 4-16,12-7-4 0,13-3 2 0,30-2-1 16,4-2-1-16,3-2 0 0,4 1-1 15,1-1 1-15,3-2-1 0,7 3 2 0,3-2 0 16,19 3-1-16,13-4 3 0,3 1-2 16,15 2-10-16,-1-3 3 0,9 2-9 0,5 0-10 15,1-2-12-15,10 1-8 0,0-1-1 16,4-2-1-16,3 0-4 0,5 1-9 15,2 1-11-15,4-1-18 0,2-1-15 16,6 1-24-16,3-1-28 0,3 0-22 0,10-1-558 16,-1-1 252-16,11-1 167 0</inkml:trace>
  <inkml:trace contextRef="#ctx0" brushRef="#br0" timeOffset="97352.5883">25844 9537 202 0,'-6'-13'242'16,"2"2"-9"-16,-1 4-14 0,3 1-20 16,0 2-23-16,2 4-16 0,0 0-6 15,0 0-8-15,0 0-13 0,15 25-9 16,-9-9-2-16,5 4-11 0,-3 1-9 0,-2 2-12 16,3 0-6-16,-2 2-5 0,-1 1-10 15,0-1-5-15,-2 0-4 0,-2 0-8 16,2-1-4-16,-2-5-2 0,0 0-9 0,0-2-1 15,1 1-7-15,0-5-10 0,-1 1-3 16,0-7-12-16,2 0-7 0,2-5-11 0,2-4-4 16,5-4 1-16,4-5-1 0,6-7-1 15,1-6 2-15,1 0-4 0,3-5 5 16,-1-1 2-16,-4 5 4 0,-1 3 6 16,-3-2 8-16,-5 6 12 0,2 4 6 0,-4-1 6 15,-2 3 5-15,1 3 0 0,-4 3-2 16,-5 2 6-16,-2 4 2 0,0 0 0 15,0 0 1-15,0 0-2 0,-14 25 0 0,10-16-7 16,2 1 0-16,4 3-4 0,2 1-1 16,6-1-5-16,0 0 5 0,7 0-6 15,2 4-1-15,4-7-4 0,3 2-20 0,-1-1-15 16,3-3-16-16,-1-1-20 0,0-1-17 16,1-4-16-16,-1 2-12 0,-3-4-5 15,-1-2-4-15,-2 0 1 0,-2-4 0 0,5 0 11 16,-10 1 10-16,2-3 9 0,-6 0 18 15,-2 1 19-15,1-1 21 0,-3 2 13 16,-2-1 18-16,3 0 17 0,-3 1 11 0,-2 0-1 16,2 2 2-16,1-2-6 0,-3 3-1 15,-2 3 8-15,8 0 6 0,-8 0 0 16,12 6-2-16,-7 1-2 0,2 0-1 16,-1 1-5-16,0 3-1 0,-2 0-3 0,0 2-3 15,3-2-5-15,-3 0 0 0,1 1-5 16,-1-3 1-16,-2-1-8 0,2-1 7 15,-2 1 0-15,2-2-3 0,-2-2 0 16,-2-4-2-16,0 0-6 0,0 0 3 0,13-14-2 16,-9 3 4-16,2-4 4 0,1-3-2 15,2-4-2-15,1-6 1 0,0-3 1 16,4 0 0-16,0 3 5 0,1-3-4 0,2 5 1 16,0 1-1-16,-3 0 1 0,4 5-1 15,-2 4 1-15,2-1-2 0,1 3-1 16,-1 3 1-16,0 3-7 0,-2 2 5 0,2 3-3 15,-4 3 0-15,3 2-2 0,-2 1 0 16,-2 5-2-16,-1 2 4 0,-4 1-5 0,-1 3 4 16,-2-1-2-16,-3 4 0 0,-4-2-1 15,-3 0 0-15,-2-2 8 0,-1 1-6 16,0 1 10-16,-2-4 4 0,-2 1-2 0,0-1 5 16,2-1 0-16,-1-1 0 0,3-3-1 15,-1 2-3-15,2-2-3 0,1-1 4 16,2 3-10-16,0-2 1 0,2-3 3 15,4 2-6-15,2 1-4 0,6-1 5 0,6-2-5 16,3 3 1-16,-1-1-1 0,8 1-2 16,2 0 5-16,-3 0-3 0,3 1-2 15,-6 1 5-15,2 1-12 0,-3-2 5 0,-4-2 1 16,-4 7 6-16,-3-3 4 0,-8 1 9 16,-2 1 9-16,-8 0-3 0,-9 3 7 15,-6-1 7-15,-9 1 1 0,-4-3 1 0,-10 0 1 16,-6 0-5-16,4 0-6 0,-5-4-4 15,8-1-5-15,1 0-3 0,4-5-16 16,8 1-29-16,7-2-38 0,1-2-51 0,8-2-57 16,3 1-63-16,7-3-59 0,1 0-875 15,5-1 396-15,3-4 262 0</inkml:trace>
  <inkml:trace contextRef="#ctx0" brushRef="#br0" timeOffset="98677.9121">21340 4518 83 0,'-2'17'188'0,"0"1"-6"0,0-4-3 0,-2 1-11 16,-4-2-3-16,4-4 2 0,2 1 0 16,-2-1 9-16,2-1 4 0,-2-3-1 0,2-3-17 15,2-2-17-15,-11-9-15 0,3-6-13 16,-1-13-11-16,-1-10-7 0,-3-12-11 15,-7-25-6-15,-6-35-15 0,-2-5-2 0,1-1-6 16,-1-2-4-16,2-6-8 0,3-3-6 16,2-2-7-16,4-3-1 0,5 1-6 15,5 6-4-15,7 21-4 0,7 1-1 0,9-12-4 16,10 11-4-16,7 4-1 0,12 13-1 16,8 5-2-16,12 9-3 0,14 9 0 15,12 8-4-15,12 9 3 0,10 7-2 16,5 4 1-16,9 9-3 0,10 7 1 0,14 2 3 15,15 8-3-15,11 5 3 0,9 2-3 16,3 8 1-16,-1 1 1 0,1 1 1 0,-5 3-2 16,-6 1 0-16,-3 2-2 0,-9-3-4 15,-12 1-5-15,-15-1-2 0,-28-3 0 16,-12-1-1-16,-8 2 1 0,-21-2 1 16,-15-3 4-16,-11 1 0 0,-1-2-1 0,-11 0 3 15,-1 2-1-15,-3-3-1 0,-6 2 0 16,0-2 2-16,-5 3 1 0,2 2-1 0,-4 1 2 15,-1 8 5-15,0 4 2 0,-4 6 1 16,-2 8 8-16,-1 5 10 0,-1 11 3 16,-1 5-4-16,-3 8 4 0,0 19 3 15,2 2 0-15,0 5-5 0,0-2-1 0,5 2 3 16,-1-5-5-16,0 2-1 0,6-2 3 16,-2 1-3-16,3-4-3 0,0 0-1 15,0-3-3-15,-1 0 3 0,2-4-2 0,-6-14 1 16,-2-7-4-16,0-3 0 0,-1 2 4 15,-2-8-3-15,-5 2 1 0,-5-1-1 16,-2 1 2-16,-7 1 6 0,-5-5-1 0,-19 13-2 16,-18-6-1-16,-13-4 6 0,-37 0 1 15,-16-5-2-15,-23-6-6 0,-11-6 3 0,-22-5-3 16,-57-2 0-16,-6-5-6 0,40-10-14 16,0-1-15-16,10-8-8 0,12-1-18 15,13-9-36-15,13-5-49 0,20-2-64 16,34 2-57-16,8-5-790 0,16-6 355 0,10 1 234 15</inkml:trace>
  <inkml:trace contextRef="#ctx0" brushRef="#br0" timeOffset="99976.1494">21166 738 106 0,'0'0'166'0,"21"16"-6"16,-8 1-9-16,4 6-6 0,2 4-8 15,4 7-5-15,1 5-10 0,1 2-9 16,5 14-7-16,-3 3-6 0,-4-11-6 0,-4-4-5 15,-3-6-1-15,-2-4 0 0,-4-5-2 16,1-3 11-16,-2-4 22 0,-3-4 23 0,0-5 11 16,-3-4-15-16,-3-7-15 0,0-1-13 15,-9-19-5-15,-1-5-12 0,-6-4-8 16,-2-13-10-16,-10-19-11 0,1-2-5 16,-3-7-8-16,2 3-5 0,3-2-5 0,2 4-3 15,8 12-5-15,5 11-7 0,3 4-6 16,7 5 1-16,7 3-6 0,3 1-3 0,11 3 0 15,7 2 0-15,10 4-2 0,8 5-3 16,-1 6-1-16,3 8-2 0,7 3 0 16,-2 9-2-16,11 12-6 0,-5 7 0 15,-15-1-1-15,-12 3 1 0,-4-1-4 0,-9 5 0 16,-11-4 2-16,-10 0 0 0,-8 3-10 16,-14 6-14-16,-20 14-23 0,-7-5-17 0,-4-4-23 15,0-3-25-15,3-4-25 0,9-9-25 16,9-6-23-16,8-5-11 0,4-3-10 15,4-2 2-15,6-3 19 0,3 0 15 16,7-3 18-16,4-1 17 0,7-3 13 0,3 4 13 16,8 3 14-16,4 0 14 0,4 0 17 15,6-1 15-15,0 3 20 0,0-1 16 16,2-1 19-16,-2-2 19 0,2 0 18 0,-3-1 20 16,-1-5 19-16,0 0 14 0,-3-2 8 15,1-4 5-15,2-4-2 0,2-3 3 16,-3-5-1-16,-1 0-1 0,-2-5-5 15,-3-4-7-15,-1 1-2 0,-6-1-4 0,-2-1-5 16,-4 0-3-16,-3 0-3 0,-5 1-5 0,-2 5-6 16,0-1 1-16,-2 1-12 0,-2 3-5 15,0 0-7-15,-2 7-5 0,-1 3-5 16,1 2-3-16,4 3-3 0,0 0-1 16,-8 15-5-16,6-2 2 0,4 5 0 0,2 1-3 15,2 5-1-15,3 1-2 0,3 2-1 16,6 1 0-16,-2-1 2 0,6-2 0 15,1 0 0-15,0-6-3 0,-4-4-1 0,3-2 1 16,-4-1 0-16,-1-8-3 0,0-1-1 16,-2-3-3-16,-1-3-9 0,2-3-7 15,-6-4-3-15,3 0 3 0,-5-2 0 16,3-1 1-16,-3-4 0 0,1 4 1 0,-3-1 1 16,0 0 1-16,-2 3 3 0,1 0-2 15,0-1-1-15,-1 4-7 0,0-2-15 0,-2 3-19 16,2 1-12-16,2 1-1 0,0 1 2 15,4 2-3-15,0 2-5 0,0-2-9 16,1 4-10-16,2 0-21 0,0 2-5 0,-1-1-16 16,-2 1-12-16,2 0-19 0,-2 0-384 15,-2 2 185-15,-1-3 122 0</inkml:trace>
  <inkml:trace contextRef="#ctx0" brushRef="#br0" timeOffset="100302.7739">22584 1160 27 0,'0'0'143'0,"4"-8"-8"0,-1 7-10 0,3-4-9 15,-6 5-6-15,13-2-6 0,-5 2-13 16,1 0-8-16,1 2-8 0,6 3-5 16,-4 2-10-16,0 1 1 0,5 5-8 15,-2 2-6-15,0 4-2 0,-1 1-5 0,0 0-5 16,-2 1-5-16,-4-1 2 0,1 0 4 15,-2-4 9-15,-3 0 11 0,0 0 16 0,-4-3 17 16,2-1 20-16,-2-3 17 0,0-2 6 16,-2-2-8-16,2-5-5 0,0 0-10 15,0 0-12-15,-8-18-9 0,8 5-8 16,2-4-12-16,0-2-9 0,6-2-13 0,1-4-18 16,5 0-23-16,0-1-25 0,2-1-32 15,1 2-28-15,-2 6-36 0,2 0-30 16,-2 3-35-16,0 2-26 0,-1 3-531 0,-4 0 251 15,2 5 166-15</inkml:trace>
  <inkml:trace contextRef="#ctx0" brushRef="#br0" timeOffset="101457.4777">23404 1024 231 0,'-5'-3'218'0,"5"3"-24"16,-13-2-17-16,13 2-17 0,-16 8-19 0,5 1-9 15,0 3-11-15,1 1-15 0,-1 6-6 16,3 2-9-16,1 2-9 0,5-1-15 16,0 7-2-16,6-2-2 0,3-1-7 15,4-1-4-15,3 2-7 0,4-5-2 0,2-3-6 16,6-1 0-16,-3-5-2 0,5-5-7 15,-1-4-1-15,3-4-1 0,2-4-3 16,-3-4-4-16,3-3-1 0,-2-3-1 0,0-2 2 16,-6-1 0-16,2-1 2 0,-3 0 13 15,-8 2 9-15,0-2-1 0,-5 5 7 16,-4 0-3-16,1 2-8 0,-2 1-3 0,-3 0 0 16,-2 5-8-16,-2-1-1 0,-1 2-5 15,3 4-3-15,0 0-5 0,0 0 0 16,-17 12-1-16,15-5-3 0,0 1-3 15,2 3-3-15,0-1 3 0,4 1-3 0,0 1 0 16,5-1-3-16,2-1 2 0,1-3-1 16,1-1-1-16,6 0 3 0,-2-5-1 0,4-2-1 15,-2-1-1-15,2-2 1 0,1-2 1 16,-2-3-2-16,2 0-4 0,-5-1 6 16,0-2 1-16,0 1-5 0,-3-1 5 15,0 1-1-15,-4 0-4 0,0 1 7 0,-2 2-3 16,1 1-1-16,0 1 0 0,-3-2-3 15,0 2-1-15,1 4-8 0,-3-4 7 16,2 6 1-16,-6 0-1 0,0 0 0 16,20 6 1-16,-14-1 1 0,4 3 1 15,0 1 2-15,2 1-3 0,-2-1 4 0,1 0 0 16,1-1-4-16,1 2 0 0,0-3 4 0,-3 2-1 16,2-3 0-16,2 0 1 0,-4 0 1 15,1-4 0-15,2-1 0 0,-3-1 0 16,3 0 1-16,-1-1-1 0,4-3 2 15,-2-4-2-15,1 0 0 0,0 1-2 0,2-2-1 16,-1-3 1-16,2 1-1 0,-2 1 0 16,2 0-3-16,0-1 0 0,1-1 1 0,-1 5 0 15,-2 0-3-15,2 1-2 0,-4 0 2 16,3 2 1-16,0 2 0 0,0 2 1 16,-1 2-1-16,4 3 0 0,-3 1 2 15,4 3 0-15,-2-4-1 0,1 5-2 0,-4-3 2 16,-1 1-2-16,0-3 2 0,0 1-3 15,-3 0 3-15,-1-2 5 0,0 0-1 16,-1-3-1-16,0-2 3 0,2 1 0 0,-2-6-2 16,0 2 0-16,1-4-1 0,2 1-2 15,-3-2 2-15,3-2-2 0,-3 4 3 16,4-2-2-16,-2-1-8 0,-2 1 7 0,3 0 0 16,0 1 0-16,0 0-2 0,-1-2 2 15,1 4-3-15,2-1 4 0,-1-1-1 16,0 1-1-16,0-1 5 0,3-1-6 15,-2 1-4-15,4-3 5 0,0-1 0 0,0-3 0 16,-4 1 1-16,0-2-1 0,0 0 1 16,-5-2 1-16,0 5 7 0,0 0 4 0,-4 0 3 15,0 1 0-15,0 5-3 0,0-3-4 16,-1 5-3-16,-1-1-3 0,0 4 2 16,-4 2-4-16,0 0 5 0,13 13 0 15,-9-5-1-15,3 5 0 0,1 2 2 0,4 4 0 16,4-1-1-16,-2 1 1 0,8 2 2 15,-1 0-16-15,-3-4-26 0,2-4-40 16,-2 3-57-16,4-9-69 0,-5-3-642 16,-5-4 287-16,-1-6 190 0</inkml:trace>
  <inkml:trace contextRef="#ctx0" brushRef="#br0" timeOffset="101581.5487">25429 526 3197 0,'-4'-13'-71'16,"1"2"5"-16,1 4 15 0,0 0 19 15,2 0 13-15,-2 3 3 0,0-2-35 0,2 2-64 16,0 4-82-16,0 0-680 0,-8-4 298 16,8 4 197-16</inkml:trace>
  <inkml:trace contextRef="#ctx0" brushRef="#br0" timeOffset="102449.5235">25398 7674 106 0,'0'0'178'0,"6"1"3"0,-6-1-8 16,0 0-11-16,8 3-9 0,-8-3-7 15,0 0-3-15,0 0-7 0,6 1-7 16,-6-1-1-16,0 0-3 0,0 0-5 0,0 0-5 15,0 0-3-15,4 3-5 0,-4-3-5 16,0 0-9-16,0 0-7 0,0 0-6 16,0 0-6-16,0 0-8 0,0 0-9 0,0 0-4 15,0 0-10-15,0 0 6 0,0 0-4 16,0 0-1-16,0 0-4 0,0 0 0 16,0 0-4-16,0 0-4 0,0 0 2 15,0 0-4-15,0 0-3 0,0 0 1 0,3 4-4 16,-3-4-2-16,0 0-3 0,0 0-5 15,0 0 3-15,0 0-8 0,0 0 5 0,0 0-1 16,0 0 0-16,0 0-3 0,0 0-5 16,0 0 4-16,0 0-2 0,0 0-4 15,0 0-4-15,0 0 5 0,0 0 0 0,0 0 2 16,0 0-4-16,0 0-2 0,0 0-4 16,0 0-4-16,0 0-2 0,0 0-11 15,0 0-7-15,0 0-17 0,0 0-15 0,0 0-17 16,0 0-19-16,0 0-20 0,0 0-21 15,0 0-25-15,0 0-43 0,0 0-40 0,6-11-522 16,-3 4 261-16,-1-4 172 0</inkml:trace>
  <inkml:trace contextRef="#ctx0" brushRef="#br0" timeOffset="103778.7313">23657 3432 54 0,'0'0'59'0,"0"0"-5"0,0 0-7 15,0 0-4-15,0 0-5 0,0 0-2 16,0 0-5-16,0 0-5 0,0 0-7 0,-4 5-9 16,4-5-15-16,0 0-18 0,0 0-110 15,0 0 45-15,0 0 30 0</inkml:trace>
  <inkml:trace contextRef="#ctx0" brushRef="#br0" timeOffset="124341.5303">3176 6442 14 0,'0'0'61'0,"0"0"1"0,0 0-11 0,5-3 3 16,-5 3-3-16,0 0-3 0,0 0-3 15,0 0-1-15,0 0 1 0,0 0-7 0,2-5-2 16,-2 5 1-16,0 0-5 0,0 0-4 16,0 0-2-16,0 0-2 0,2-5-3 15,-2 5-1-15,0 0-4 0,0 0-2 16,0 0 0-16,0 0-3 0,0 0 1 16,0 0-3-16,0-7 4 0,0 7-3 0,0 0-6 15,0 0 4-15,0 0 1 0,-6-5-2 16,6 5-7-16,0 0 0 0,0 0-14 0,0 0-2 15,0 0-3-15,0 0-9 0,0 0-9 16,0 0-9-16,0 0-15 0,-17 6-158 16,17-6 74-16,-11 5 50 0</inkml:trace>
  <inkml:trace contextRef="#ctx0" brushRef="#br0" timeOffset="124813.1739">3176 6042 30 0,'0'0'128'16,"3"-7"-16"-16,-3 7-2 0,0-6-15 15,0 6-4-15,2-6-10 0,-2 6-1 0,0 0-8 16,0-6 1-16,0 6-6 0,0 0 0 16,0-6-8-16,0 6-1 0,0 0-3 15,0 0-12-15,0 0 6 0,0-5 3 0,0 5-4 16,0 0-14-16,0 0 5 0,2-6-3 15,-2 6-3-15,0 0-3 0,0 0-6 16,0-5-2-16,0 5-1 0,0 0-3 0,0 0-1 16,0 0 12-16,15 19 12 0,-9-2 12 15,4 9 12-15,2 9-2 0,2 11-3 0,-1 2-7 16,2 26-2-16,0-4-3 0,-1 3-8 16,-4-15-2-16,0-4-2 0,0-5-5 15,-4 1-4-15,0-3-9 0,3-8-23 0,-5-3-34 16,1-6-27-16,1-2-39 0,-2-5-33 15,0-4-34-15,-4-5-431 0,3-5 205 16,-6-5 135-16</inkml:trace>
  <inkml:trace contextRef="#ctx0" brushRef="#br0" timeOffset="125124.9321">2762 6078 79 0,'10'-18'155'0,"10"-1"-15"15,2 3-12-15,10 1-11 0,13-3-11 0,12 7-4 16,23-3-7-16,11 10-5 0,2 5-2 16,0 8-1-16,3 7-3 0,-5 6-5 15,-6 8 3-15,-7 4 4 0,-8 8 4 0,-13 5 9 16,-9 5 8-16,-11 3 1 0,-18-5 0 16,-11-5 3-16,-8 0-7 0,-13 7 6 15,-12 17 1-15,-15-1-4 0,-21 9-1 16,-11-7-4-16,-13-6-9 0,-4-2-7 0,-6-5-4 15,2-9-9-15,16-10-11 0,3-5-4 16,9-7-9-16,16-5-18 0,11-8-21 0,8-5-37 16,9-8-40-16,6-4-46 0,9-3-38 15,8-3-24-15,11-7-19 0,12-3-14 16,11-5-22-16,21-9-505 0,11 0 250 0,6 2 165 16</inkml:trace>
  <inkml:trace contextRef="#ctx0" brushRef="#br0" timeOffset="126011.6057">4206 6549 116 0,'8'-10'171'0,"-6"1"-3"16,-4 1 2-16,-2 1 3 0,-7 1-5 15,-2 2-2-15,-4 1-8 0,-6 1 1 0,-2 4-12 16,-3 1-12-16,-1 5-16 0,-5 1-4 16,4 5-15-16,0 3-14 0,3 2-5 15,5 0-8-15,4 4-9 0,3-3-4 16,6-1-5-16,3-3-8 0,4-1-5 0,4 1-3 15,2-3-1-15,7-2-4 0,0-1-5 16,3-6-1-16,4 0-5 0,0-4 1 0,1-3-4 16,0 0 0-16,0-3-4 0,3-6-2 15,-4 1-1-15,2-2 0 0,-3-2-4 16,-1-1 2-16,0 0-3 0,-2 0-2 16,-2 1 3-16,0 2-5 0,-4 2 1 0,0 3-1 15,-1-3-2-15,-1 6-3 0,0 1 3 16,1 3-2-16,-7 1-2 0,15 9 0 0,-7 0 4 15,2 2 1-15,2 3-1 0,0 2 0 16,0-2 1-16,3 3-1 0,0-1 0 16,4-3 1-16,3-1-1 0,-4-1 0 15,4-3 1-15,1 0-1 0,-1-5-3 0,-2 0 4 16,2-3-3-16,1-5 0 0,0 1 2 16,0-5-1-16,1-3-2 0,1 1-2 0,1-6-5 15,-4 1 1-15,4-2-2 0,-5 2 2 16,5-3-1-16,-8 5-2 0,0 1 2 15,-4 4-3-15,4 2-2 0,-6 1 1 16,3 2 1-16,-1 4 2 0,4 2-4 0,-4 4 6 16,6-1 0-16,-4 1 2 0,5 1 1 15,3 4 0-15,0-4 1 0,0 0-1 0,0 1 3 16,1-4-5-16,3-3 4 0,-5-1-2 16,2-2 4-16,1-4 0 0,-1-5 0 15,3-3-1-15,-3-4 2 0,-3-3-3 16,-2-3 2-16,-4-3 0 0,-2-2-2 15,1-7 1-15,-5-2 0 0,3-5-1 0,-4 4-1 16,-1 2 0-16,0 0 4 0,2 5-2 16,-6 5 1-16,2 2 1 0,-2 4-3 0,0 4-3 15,-2 2 2-15,2 5 1 0,3 6-2 16,-3 4 4-16,-4 0 3 0,13 14 0 16,-7-1 1-16,3 3 2 0,1 5-1 0,3 1-2 15,0-1 3-15,-1 5-1 0,5-1 0 16,-2 0 1-16,2-5 0 0,0-1-2 15,0-4-12-15,-1-4 4 0,4-1-2 0,-1-7 3 16,0-3-2-16,0-1 2 0,-1-5-2 16,4-5 1-16,-1-3 2 0,1-5-2 15,-4-2 1-15,0-2-2 0,-6 1 2 0,-2-3-1 16,-1 4 2-16,-2 0 7 0,-3 4 6 16,0 1-1-16,0 7-2 0,-2 1 0 15,-2 2 6-15,0 6 7 0,0 0 8 0,0 0 6 16,-8 29 4-16,10-14 1 0,2 5 4 15,3 2-1-15,5 3 0 0,6 0-1 16,4 1 0-16,8 1-5 0,2-2-3 0,3-4-1 16,4 0-3-16,-7-4-5 0,4-5-7 15,-2-2-16-15,-5-4-34 0,-1-2-49 16,-5-5-64-16,2 1-64 0,-1-9-75 0,-5 1-608 16,-7 0 303-16,-6-4 200 0</inkml:trace>
  <inkml:trace contextRef="#ctx0" brushRef="#br0" timeOffset="127199.5912">3380 8249 34 0,'2'14'142'15,"2"5"0"-15,0 8-3 0,2 7-3 0,2 3-1 16,2 11-13-16,-2-1-9 0,0 4-6 15,-1 3-7-15,2-1-11 0,-3 1-8 16,0-1-8-16,0-4-7 0,-1-7-5 16,-1-2-7-16,0-4-4 0,-2-7-4 0,2-2 3 15,-2-2 9-15,1-6 6 0,-3-8-6 16,0-3-4-16,0-8-8 0,0 0-4 0,-7-19-6 16,3-5-2-16,0-4-1 0,-2-9-4 15,-1-13-4-15,1-5-1 0,4-5-6 16,2 0-1-16,4-19-1 0,4 3-2 15,3 4-3-15,2 13 1 0,4 11-2 0,-1 2-2 16,6 7-3-16,-1 2 1 0,-2 8-2 16,4 4-2-16,-1 6 8 0,-2 8 0 15,-2 4 4-15,1 4 5 0,-5 7 4 0,2 4 2 16,-2 7 5-16,-2 4-2 0,-3 6 0 16,-4-1-1-16,-1 7 3 0,-4-1 4 15,0 2 7-15,0-2 5 0,-2-2-1 16,0 1-4-16,-1-3-1 0,3-2-7 0,3 1-1 15,1 0-3-15,4-5-6 0,3-3 2 16,5 2-1-16,4-4-2 0,1-3-3 16,4 1 0-16,3 1-2 0,-3-5-3 0,1 3 0 15,-3-1-11-15,0-2 1 0,-2 1 1 16,-1 2 7-16,-2-2 7 0,-3 7 8 0,-4-3 7 16,-3 3 10-16,-3 2-3 0,-5 2-1 15,-5 3-4-15,-3 6-2 0,-9-2 3 16,-6 7-7-16,-3-1-6 0,-3-2 4 15,-3 0-3-15,0-3-8 0,2 0 1 0,5-9-7 16,4-1-3-16,2-2-7 0,2-7-16 16,6-1-37-16,1-8-32 0,3-2-25 15,7 1-16-15,-2-18-13 0,9 3-14 0,1-4-7 16,9-6 1-16,2-4 12 0,7-1 12 16,1-3 12-16,-1 3 15 0,0-1 9 15,2 0 9-15,-2 6 15 0,-3-1 19 16,3 4 1-16,-3-1 5 0,2 2 18 0,2 2 16 15,-1 4 5-15,2-3 11 0,-5 7 8 16,3 3 16-16,-4 1 7 0,6 1 4 16,-3 2 1-16,-1 4-2 0,0 3 1 0,-4-1 3 15,4 4-3-15,-3 3-1 0,2 1-4 0,-4 1-2 16,-2 1 0-16,-2-4 1 0,-3 4 3 16,-1-3 6-16,-1-1 8 0,-3-1 8 15,0 1 5-15,1-2 8 0,-4 0-5 0,-2-5-4 16,-2-1-7-16,0 0-5 0,8-9-6 15,-4 1-5-15,1-3-4 0,4-4-2 16,1-5-6-16,3 1-5 0,2-1 1 0,2 1-3 16,-1 0-2-16,4 1-3 0,-4 3-1 15,1 2-1-15,3-1 0 0,-2 5-2 16,0 1 0-16,-2 4 1 0,4 1-3 0,-6 1 0 16,1 4 2-16,2 0-3 0,-2-1 5 15,-1 5-7-15,0 0-7 0,-2 0-15 16,-1 1-25-16,-3-1-27 0,0-1-22 0,1 1-31 15,-2-2-28-15,-1 2-28 0,-4-4-32 16,-2-2-487-16,0 0 238 0,0 0 157 16</inkml:trace>
  <inkml:trace contextRef="#ctx0" brushRef="#br0" timeOffset="127344.107">4802 8325 30 0,'-4'-4'104'0,"4"4"-17"16,0 0-2-16,-11 0-16 15,11 0-2-15,-6 7-5 0,6 1-9 0,2-1-11 16,0 3-14-16,7 1-18 0,-1 3-27 16,7 1-27-16,2 0-152 0,7 5 66 0,3-1 45 15</inkml:trace>
  <inkml:trace contextRef="#ctx0" brushRef="#br0" timeOffset="128105.9163">5200 8534 155 0,'38'0'27'16,"-6"-3"13"-16,-5-2 21 0,-3 0 16 0,-6-1 13 15,0 1 23-15,-4-1 10 0,-1-1 5 16,-2 1 9-16,-5 0 7 0,-1 2-3 0,-5 4 5 15,0 0 4-15,0 0 6 0,-26 7-2 16,11 4-5-16,1 0-7 0,-2 5-13 16,0 4-9-16,3 1-12 0,4 3-14 15,1 5-5-15,6 0-17 0,2 3-6 0,6 5 0 16,7 6-11-16,4 3-4 0,1-2-5 16,10 18-8-16,2-3-2 0,-1 0-1 15,-1 3-3-15,0-6-5 0,-5-6-5 0,-8-8 0 16,-2-7-3-16,-3 1 5 0,-6-2-7 15,-4-6 2-15,-2 1-6 0,-6-6 4 16,-5-2-2-16,-2-5-2 0,-2-5 1 0,-1-9-4 16,-2-3-3-16,-1-12-2 0,-2-8-2 15,2-13 0-15,3-10-2 0,6-6-1 0,6-9-4 16,10-23 3-16,4-2-3 0,9 0-2 16,7-1 0-16,-1-1-3 0,4 4 3 15,1 2-1-15,-3 2 1 0,-1 3 1 16,-2 4 1-16,0 2-2 0,-5 16 1 0,-4 7 1 15,-3 8 3-15,-1 5 2 0,-3 7-1 16,0 1-2-16,-2 6 1 0,0 3-1 16,-2 5 1-16,-2 7 5 0,0 4 1 0,0 0 3 15,-2 23-2-15,2-4-1 0,-2 4-1 16,2 6 0-16,2 1 2 0,4 7-2 0,-4-1 7 16,4 2-3-16,0-2-5 15,0 0 1-15,3-3 1 0,-1-1-3 0,1-7 0 16,-3-3 1-16,3-1 0 0,1-5 0 15,-2-3-1-15,4-3-5 0,-2-5 6 0,2-3-1 16,1-4 0-16,2-1 2 0,2-3-7 16,0-2 0-16,0 1-4 0,-1-3 3 0,0 4 7 15,0-2-7-15,-1 3-1 0,0 1-1 16,-2 2-1-16,1 1 3 0,2-2-1 16,0 6 2-16,1-2-3 0,2 3 2 15,2-2-1-15,1 0 1 0,3-2 0 0,-2 0 0 16,7-2 0-16,-1-4 0 0,1 0 1 15,2-7 0-15,-1-1 1 0,-1-9-1 16,0-3 0-16,-3-4 2 0,-1-8 0 0,-5-4 0 16,7-17-3-16,-8-4 2 0,-2 9 1 15,-8 8 1-15,0 4-2 0,0 9 5 16,-4 1-4-16,-2 9 2 0,0 2-2 0,0 7 1 16,-2 7 3-16,-2 4 2 0,0 3 5 15,0 0 10-15,7 33-2 0,-5-8 3 0,2 5 0 16,2 7-5-16,1 1 0 0,2 2-6 15,1 5 4-15,4 1-6 0,2-4-15 16,0 0-19-16,-1-10-25 0,0-2-47 16,2-1-42-16,0-4-43 0,-2-6-34 0,-3-1-31 15,1-10-612-15,-4-2 293 0,-3-3 193 16</inkml:trace>
  <inkml:trace contextRef="#ctx0" brushRef="#br0" timeOffset="128217.4676">6625 8332 80 0,'-20'-28'121'0,"6"-1"-4"16,4 1-13-16,0 3-13 0,4-2-4 15,6-1-11-15,2-5-9 0,2-2 2 16,8-4-25-16,0-3-26 0,3-4-40 0,6-17-58 16,-4 8-183-16,-5 5 89 0,0 3 60 15</inkml:trace>
  <inkml:trace contextRef="#ctx0" brushRef="#br0" timeOffset="136144.4118">7183 5073 58 0,'6'-17'128'0,"1"-1"-4"0,0 3 1 0,-3 2-3 16,0 1-7-16,2 0 11 0,-2 4 4 15,-1 0 2-15,-1-2-2 0,2 4-4 0,0-1-7 16,-2-1-7-16,0 3-10 0,0 1-8 15,-2 4-11-15,0 0-1 0,0 0 4 16,3 24 7-16,-6 1 3 0,-3 16 5 16,0 12 1-16,-9 28 4 0,-2 9 1 0,-8 20 3 15,-1 3 1-15,-3-1-13 0,-1 7-7 16,-2-1 3-16,1-4-8 0,-1-2 2 16,0-1-2-16,2-7-3 0,-1 2-2 0,7-25-9 15,-1-1-5-15,2-4-4 0,2-4-6 16,-1-5-3-16,8-12-13 0,-2-7 4 15,2-2-4-15,1-2-3 0,3-10-1 0,-1-1-6 16,2-3-1-16,1-5-7 0,2-2-1 16,2-6-7-16,-2-2 0 0,1 0-9 15,0-1-22-15,1-5-25 0,2-1-30 0,-4-4-36 16,4-4-40-16,2 0-40 0,0 0-38 16,-2-10-41-16,4 1-42 0,0-1-650 0,2-1 326 15,-2-5 215-15</inkml:trace>
  <inkml:trace contextRef="#ctx0" brushRef="#br0" timeOffset="138809.7718">8233 4809 157 0,'2'-8'164'0,"0"-1"-6"15,1 3-3-15,-1 1-4 0,-2 0-12 0,0 5-9 16,-9-9-10-16,3 8-10 0,6 1-12 16,-26 4-4-16,8 4-9 0,-4-1-1 15,-1 5-11-15,-1 1-6 0,0 5-4 16,4-4-7-16,4 5-1 0,3 2-2 0,2 2-7 16,5 2 1-16,8 1-3 0,4 4-5 15,9 4 1-15,8 3-7 0,17 11-4 16,-3-10-5-16,-5-5 2 0,-1 0-3 0,1-4-5 15,-2 2 2-15,-8-7-2 0,0 1-1 16,-5 0-2-16,-4-4 4 0,-5 1 3 16,-6-2-3-16,-6 2 1 0,-2-2 1 0,-10 1-5 15,-2 0 5-15,-8-2 6 0,1-2 4 16,1-4 8-16,4-1 4 0,2-4 4 0,4-3-5 16,-1-3-5-16,4-4-5 0,3-3-6 15,4-3-5-15,4-4-1 0,4-4-5 16,4-5-3-16,7-4-8 0,2-2-1 15,2 0-3-15,4 2-1 0,1 0 0 0,3 0 3 16,-1 5-5-16,-1 1 2 0,-2 2 0 16,-4 2-1-16,1 1 1 0,-6 5-1 15,1-1-1-15,0 4 2 0,-3 2-1 0,-1 1 1 16,1 1 2-16,0 4-2 0,-2 3 2 16,2 3-1-16,-1 4 0 0,-2-3 1 15,1 4 1-15,1 1-1 0,-1-1 0 0,1-1 1 16,0-1-1-16,-3-1 0 0,0-1 3 15,0 1-2-15,2-6 0 0,-4 2 3 0,2-1 1 16,3-5 3-16,-3 0-4 0,3-5 0 16,4-2 1-16,-3-2-2 0,6-6 2 15,-2-1-3-15,3-2-1 0,0 0 0 16,2-1-4-16,1 1 2 0,1 0-1 16,-2 0 1-16,-2 5-1 0,3 1-3 15,-4 4 1-15,-2 2 1 0,0 1 2 0,-1 5 0 0,2 6-2 16,-2 0 2-16,-1 6-2 0,2 1 2 15,-4 3 0-15,1 2-2 0,-3 1 2 16,1 1-2-16,-3-1 2 0,-1-4 3 16,-3 0-2-16,2-2 2 0,0-1 1 15,-1-2-1-15,0-4 6 0,-1 0-1 0,0-3 0 16,-4-3-2-16,0 0 1 0,12-16-3 16,-6 4 1-16,3-2-3 0,4-3-1 0,-3-4-2 15,7-6 1-15,1 0-2 0,-2 2-1 16,4 0-1-16,-4 6 0 0,1 3-1 15,-2 0-3-15,0 5-1 0,-3 4 4 0,2 2-1 16,-2 4-2-16,-2 2 3 0,5 4 1 16,0 2 2-16,-2 2 0 0,1 3 0 15,2-2 0-15,0 2 2 0,4 0 2 0,-2-2-2 16,3-1 2-16,-3-2-2 0,2-4 1 16,2 0-2-16,1-3 2 0,5-3 1 15,-2-1 0-15,-2-2-1 0,2-3 1 16,-1-1 5-16,-3-3-5 0,-2-2 0 0,-2 1 3 15,-1-1 0-15,-7-2-1 0,-2 2-1 16,-4-1 1-16,-1 1 4 0,-3 2-3 0,-7-1 2 16,3 5-3-16,-4-3 0 0,2 6-3 15,-3 4 3-15,1 2-2 0,8 0 0 16,-16 2 6-16,10 7-6 0,4-1 1 0,0 0-2 16,6 4 2-16,0 3-3 0,5 0 2 15,6-1-1-15,2-1 0 0,2 0 2 16,0-3-4-16,2 0 1 0,4-3 5 0,1-4-6 15,-3 0 2-15,-1-6-1 0,3-2-1 16,0-3 0-16,-4-3 2 0,1-2-1 16,-2-8 3-16,0-2-2 0,-3-2 1 0,-3-3-1 15,-3-5-1-15,-2-1 1 0,-5-2 0 16,-2-2 3-16,0 6 9 0,-2 0 4 16,-2 2 0-16,0 4 2 0,2 3-3 0,-2 4-1 15,2 1-3-15,-2 2-6 0,2 6-1 16,0 4 3-16,0 2-2 0,0 4-1 15,0 0 1-15,6 21 0 0,-4-3-1 0,2 0-1 16,2 7 0-16,3 2 0 0,4 5 0 16,-1-1-3-16,1-1-3 0,4 1-3 15,0-4 0-15,-1-3-3 0,0-5 3 16,1-3 1-16,0-6 0 0,0-1 3 0,-1-6-2 16,0-3 3-16,0-6 1 0,3-5 3 15,-2-3 1-15,0-2 2 0,-2-9-1 0,0-5-1 16,-1-3-2-16,0-2 2 0,-4-9-3 15,0-2 1-15,-1 4 10 0,-3 5 10 16,0 3-1-16,-1 7 0 0,-1 2-3 16,1 3-10-16,-3 5 2 0,0 5-1 0,-2 8 1 15,0 4-3-15,0 0 0 0,0 0 3 16,-2 33-7-16,0-14 5 0,2 3-2 0,0 5 0 16,2 4-2-16,-2-1 8 0,2 3-8 15,2 2-17-15,0 1-28 0,2-3-38 16,-4-2-44-16,4-2-38 0,-1-3-44 15,2-1-40-15,-5-5-664 0,2-4 309 0,-4-2 204 16</inkml:trace>
  <inkml:trace contextRef="#ctx0" brushRef="#br0" timeOffset="139155.4138">11101 4146 128 0,'-2'-20'217'16,"2"3"-1"-16,0 1-4 0,2 3-10 16,-2 2-19-16,5 1-15 0,-3 1-19 0,2 1-13 15,0 1-19-15,2 3-9 0,-1 0-10 16,2 2-9-16,-7 2-10 0,12 6-1 15,-6 1-6-15,0 7-7 0,-2 5 1 0,3 3-6 16,-2 6-5-16,-3 5-3 0,-2-1-4 16,0 3-12-16,-2 3 4 0,-3-2-3 15,1 3-3-15,-3-3-5 0,1-2 1 16,0 0-7-16,2-5-15 0,-2-3-28 0,1 1-40 16,3-5-40-16,-3 3-48 0,5-3-43 15,-2-1-34-15,2 0-486 0,2-2 241 0,3 2 160 16</inkml:trace>
  <inkml:trace contextRef="#ctx0" brushRef="#br0" timeOffset="139338.631">11194 5130 11 0,'0'13'157'16,"-2"-3"18"-16,2-2 14 0,-2 1 5 0,4-1-4 16,0-2-2-16,5-5-11 0,-1 0-13 15,-6-1-16-15,20-5-15 0,-10-3-13 0,2 1-19 16,2-5-22-16,-4 1-25 0,-2 2-29 15,1-2-37-15,-5-1-41 0,-2 4-45 16,-4 3-36-16,-2-1-37 0,-5 0-386 16,-3 4 189-16,-10-2 125 0</inkml:trace>
  <inkml:trace contextRef="#ctx0" brushRef="#br0" timeOffset="139649.7688">8348 6229 179 0,'17'2'219'0,"13"-4"1"16,10-4-12-16,37-7-10 0,22-6-15 16,25-8-15-16,11-1-13 0,6-5-9 15,6-1-10-15,13-4-6 0,-2-2-9 16,3-4-11-16,35-7-9 0,-37 11-9 15,-2 0-4-15,-9 3-6 0,-10 5-4 0,-13 0-8 16,-13 3-6-16,-30 8-5 0,-5 3 3 16,-20 0-6-16,-11 6-5 0,-10 4-2 0,-6-3-10 15,-5 5 4-15,-1-1-8 0,-6 1-11 16,-2 0-25-16,-6-1-39 0,-6 2-48 0,-2 3-59 16,-2 2-47-16,-8-6-68 0,-7 6-566 15,-6-2 281-15,-11 2 186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9:05.746"/>
    </inkml:context>
    <inkml:brush xml:id="br0">
      <inkml:brushProperty name="width" value="0.05292" units="cm"/>
      <inkml:brushProperty name="height" value="0.05292" units="cm"/>
      <inkml:brushProperty name="color" value="#FF0000"/>
    </inkml:brush>
  </inkml:definitions>
  <inkml:trace contextRef="#ctx0" brushRef="#br0">13648 8657 53 0,'-4'-1'99'16,"4"1"-1"-16,0 0-4 0,0 0-3 15,0 0 6-15,0 0 3 0,14-7 7 0,1 1 2 16,11 0 6-16,10-6-6 0,15-1-4 16,24-10 0-16,12-3-7 0,23-5-5 0,7-1-8 15,3 0-7-15,-1 1-6 0,-2 1-4 16,-6 1-9-16,-20 4-2 15,-2 3-8-15,-6 0-4 0,-4 4-6 0,-3-1-4 16,-21 4-4-16,-11 5-4 0,-8 0 1 0,-3 1-6 16,-5 3-3-16,-2 0-2 0,-7 0-1 15,-1 3-3-15,0-1 0 0,-4 0 0 16,2 0-1-16,-4 0 0 0,-1 2-1 16,-1 1-3-16,-2-2-2 0,0 1-8 0,-2 1-10 15,0-1-16-15,-6 2-27 0,10 0-25 16,-10 0-25-16,4 8-22 0,-4-8-23 0,-8 13-17 15,-2-4-371-15,-8 5 183 0,-4 0 120 16</inkml:trace>
  <inkml:trace contextRef="#ctx0" brushRef="#br0" timeOffset="347.6259">13554 8918 38 0,'28'0'122'0,"-2"-5"-4"16,12-1-9-16,17-7-2 0,28-7-28 15,8-3-3-15,28-6 2 0,9-4-4 16,5 1-5-16,2-1-3 0,-1 0 2 16,-1-1-5-16,-6 1 3 0,-6 0-3 0,0 3-7 15,-12 1-4-15,-18 4 0 0,-8 3-3 16,-6 0 0-16,-19 8-3 0,-9 2-6 15,-11 0 3-15,-4 5 0 0,-4-1 0 0,-5 1 1 16,-3 1 0-16,-1 0 0 0,-4 3 0 0,0-2-5 16,-3 2-2-16,-2-1-2 0,0 2-3 15,-2-2-3-15,-1 1-5 0,2 0-4 16,-5 2-14-16,2-1-19 0,-1 0-14 16,1 0-21-16,-8 2-35 0,10-2-21 0,-5 0-26 15,-5 2-32-15,0 0-348 0,0 0 173 16,0 0 114-16</inkml:trace>
  <inkml:trace contextRef="#ctx0" brushRef="#br0" timeOffset="1921.6084">5749 8006 69 0,'0'0'82'16,"-2"5"2"-16,2-5-2 0,0 0-5 0,0 0-4 15,0 0 3-15,0 0 7 0,10 8 16 16,-10-8 7-16,0 0 18 0,0 0 5 15,0 0-8-15,0 0-10 0,8-18-11 16,-6 2-8-16,-4-5-11 0,0-5-11 0,0-10-3 16,-4-5-5-16,-2-6-7 0,-2-4-9 15,0-3-6-15,-5-17-6 0,1 1-5 0,-4 1-3 16,2-2-6-16,-2 1-2 0,2 2-6 16,1 9-4-16,4 10 1 0,-1-3-5 15,3 4 3-15,1 1-4 0,2 4-3 16,2 6 4-16,-1-1-6 0,7 3 0 0,3 0-2 15,1-2-1-15,8 5 1 0,8-7-2 16,7 3 4-16,20-7 0 0,13 0-3 16,9 5 1-16,29-3 0 0,10 8 4 0,7 5-1 15,5 4-2-15,3 2 1 0,6 8 0 16,6 8 5-16,12 4-1 0,3 3 4 16,-1 8-2-16,-5 1 1 0,-9 5-7 15,-6 0-2-15,-25-3 0 0,-10 1-3 0,-7 0-2 16,-10-1 4-16,-12-3-1 0,-17-1 0 0,-7 0 2 15,-3-3-3-15,-8 1 1 0,-3 0 4 16,-3 0-1-16,-1-3-4 0,-4 1 3 16,-4 0-1-16,0 0-1 0,-2 2 2 15,-3 1 2-15,2 0 0 0,-4 7-1 0,-2 3-1 16,-2 7 2-16,1 2 3 0,-1 8 2 16,-1 6-1-16,-1-1 1 0,-2 6-1 15,2-1 4-15,3 5 2 0,-3 1 1 0,2 0-3 16,2 1 0-16,-1-4 1 0,4 3-1 15,-3 0 2-15,4 0 1 0,-1 0-4 16,-2 0 6-16,-1-3-2 0,1 0-5 16,-3-6 2-16,-4 1-1 0,0-2 2 0,-4 3 0 15,-6 6 3-15,-5-3 2 0,-15 15-2 16,-14-2 4-16,-13 0-3 0,-30 9-1 0,-20-7 1 16,-22-5-3-16,-20-5 2 0,-5-8-2 15,-7-6 9-15,-5-8 0 0,-2-4-4 16,-3-7 0-16,3-6-5 0,8-6-1 15,7-5-1-15,10-7-8 0,7-1-5 0,31-2-9 16,6-6-6-16,8 1-21 0,6-1-22 16,9-1-14-16,17 1-21 0,13 3-21 0,5 1-26 15,5-2-426-15,4 1 195 16,8-1 128-16</inkml:trace>
  <inkml:trace contextRef="#ctx0" brushRef="#br0" timeOffset="5884.4536">15315 10544 16 0,'2'6'103'0,"-2"-6"-7"0,0 7-2 16,6-2-6-16,-4-2-4 0,2 1 7 0,4-1 0 16,2 1-4-16,5 2 1 0,9-4-5 15,6 1 3-15,10 0-2 0,8-3-6 16,20 0-5-16,29-4-6 0,9 2-3 0,6-2-2 16,3 0-7-16,22-1-3 0,-22 1-2 15,24 2 0-15,-23 0 2 0,3 1 7 16,-2-2-6-16,-6 1 0 0,-2 1-4 0,-6-2-5 15,-8 1-3-15,-4 1-1 0,-16 0-1 16,-14-2-4-16,-1 1-1 0,-12 1 2 0,-1-2-1 16,-5 1 0-16,-6 1-2 0,-3-2 4 15,-3 1 2-15,-6 2 0 0,-1-1 3 16,-2-2 1-16,-2 3-1 0,0-2-4 16,-4 1-2-16,-2 1-6 0,-1-1-3 0,1 1-2 15,-2 0-4-15,-1 0-20 0,-2-3-22 16,2 1-23-16,-2 2-29 0,0-1-28 15,-8 1-29-15,15-3-26 0,-9 3-26 0,-6 0-496 16,11-2 230-16,-11 2 153 0</inkml:trace>
  <inkml:trace contextRef="#ctx0" brushRef="#br0" timeOffset="19324.3224">8237 10849 34 0,'0'0'41'0,"0"0"-2"0,0 0 3 15,0 0-2-15,0 0-1 0,0 0-2 0,0 0-1 16,0-6-1-16,0 6-1 0,0 0-3 15,0 0-1-15,0 0-6 0,0 0 2 0,0 0-3 16,0 0-2-16,0 0-5 0,0 0 2 16,0 0-2-16,0 0-7 0,0 0-1 15,0 0-3-15,0 0-8 0,0 0-8 16,0 0-10-16,0 0-11 0,0 0-17 0,0 0-117 16,0 0 56-16,0 0 37 0</inkml:trace>
  <inkml:trace contextRef="#ctx0" brushRef="#br0" timeOffset="77524.1726">10211 13698 104 0,'-14'0'146'0,"14"0"-4"0,-8-1-9 15,8 1-8-15,0 0-7 0,-11 0-11 16,11 0-6-16,-6-2-9 0,6 2 5 16,0 0-2-16,0 0-4 0,-10 0-1 0,10 0-3 15,0 0-3-15,0 0-3 0,-9-2-5 16,9 2-6-16,0 0 2 0,0 0-5 16,-11 0-1-16,11 0-5 0,0 0-6 0,0 0-2 15,0 0-1-15,-10 2-4 0,10-2-4 16,0 0 0-16,0 0-2 0,0 0 6 0,0 0 1 15,34-8 0-15,-13 4-2 0,9 0-2 16,10-3-3-16,19-3 0 0,24-5-3 16,12 1 4-16,4-3-1 0,24-2-4 15,4 2 5-15,6 2 0 0,5 0 5 0,9 2 6 16,5 1-1-16,0 1 6 0,3 1 5 16,-4 4-5-16,5-1-2 0,-9 3 6 0,0 0-7 15,-5 0 0-15,-27 2-3 0,0 1-9 16,-5-1 2-16,-8 2 2 0,-5-2-7 15,-20 0 0-15,-16 2-3 0,-11-2-5 16,-5 2-3-16,-7 0 2 0,-4 0-1 0,-4 0-2 16,-5 0 2-16,1-2-3 0,-8 2 2 15,4 0-4-15,-5 2-3 0,-3-2-2 16,-1-2-1-16,0 2-1 0,-3 2-6 0,1-2 2 16,0 0-1-16,-3 0-3 0,-8 0-7 15,13 0-13-15,-13 0-14 0,10 0-14 0,-10 0-17 16,11 0-15-16,-11 0-22 0,0 0-32 15,9-2-29-15,-9 2-27 0,0 0-25 16,6-2-22-16,-4 0-21 0,0-2-23 16,-2 1-621-16,0 3 303 0,0-6 200 0</inkml:trace>
  <inkml:trace contextRef="#ctx0" brushRef="#br0" timeOffset="82369.9556">22475 12294 167 0,'10'-5'164'15,"-6"1"-9"-15,2 2-9 0,1-2-11 16,-3 1-8-16,0-1-10 0,0 0-5 16,-4 4 3-16,9-4 2 0,-9 0-10 0,0 4-6 15,-2-7-11-15,-5 1-8 0,-1 0-7 16,-7 1-10-16,-8-3-6 0,-4 4 1 0,-10-2 1 15,-5 0 3-15,-6 3 6 0,-9-1 4 16,-1 1 0-16,7 0 1 0,3 3-3 16,1-2-4-16,5 2-1 0,6-1-5 15,3 1-4-15,9 0-6 0,-2 1-1 0,5 1 7 16,4 7 2-16,0 1 7 0,5 5 4 16,1 7-1-16,4 2 3 0,1 5 0 15,2 7 2-15,4 3-3 0,0 2 0 0,2 1-6 16,0 2 1-16,2 7-2 0,0 2-6 15,1-3 0-15,2 1-5 0,-1 3-2 0,0-1-5 16,2-2-4-16,-2 1-2 0,4-2-3 16,-2-4 0-16,0 1-1 0,1-9-2 15,-3 0-6-15,0-2 2 0,1-2-2 16,-1-7-8-16,-2 0 6 0,1-4-5 0,-1-2-4 16,0-4 2-16,0 0-6 0,0-2 2 15,0-1-2-15,2-3 1 0,2-3-2 0,2-2-1 16,2-3-1-16,8-3-1 0,-1 0-2 15,4-1-1-15,6-1-2 0,1-1 2 16,0 0 0-16,1 0-2 0,3 2 0 16,-1 0-3-16,1-2-3 0,-1 3 0 0,1 3-5 15,-2-3-1-15,-1 1-5 0,1 0-13 16,-2-1-2-16,0 3-10 0,-7-1-6 0,0-1-7 16,-2 2-18-16,-1-1-14 0,-2-2-24 15,-3 1-30-15,-2-2-34 0,-3 1-33 16,1 0-35-16,-5-5-35 0,-2 2-35 0,-2-5-641 15,0 2 323-15,-6-3 213 0</inkml:trace>
  <inkml:trace contextRef="#ctx0" brushRef="#br0" timeOffset="82591.34">22081 12836 25 0,'-13'-8'197'0,"4"4"2"0,3 2 0 15,2 1 2-15,4 1-4 0,0 0-15 0,0 0-12 16,0 0-15-16,21 6-10 0,-6-5-13 16,6 3-13-16,5 0-9 0,0-1-10 15,9 1-12-15,7 0-10 0,0-2-10 0,5 0-22 16,-3 0-31-16,1-4-40 0,-1 2-44 16,-1-2-43-16,-7 2-40 0,-2-4-44 15,-3 0-441-15,1-1 217 0,-4-1 142 16</inkml:trace>
  <inkml:trace contextRef="#ctx0" brushRef="#br0" timeOffset="82836.103">23359 12885 12 0,'-7'4'230'16,"7"-4"8"-16,-2 4 7 0,2-4-2 15,0 0-7-15,12 4-14 0,-2-3-16 0,4 4-15 16,8-4-16-16,5 1-15 0,5 2-18 16,10 0-12-16,1-2-16 0,3 1-7 15,5 1-22-15,-3-2-25 0,1 0-28 0,-7-1-36 16,-3-1-42-16,-3 0-43 0,-6-1-36 16,-3-1-39-16,-6 0-37 0,-6-3-547 15,-5-1 254-15,-4 0 168 0</inkml:trace>
  <inkml:trace contextRef="#ctx0" brushRef="#br0" timeOffset="83103.3847">23681 12578 140 0,'8'-3'181'0,"-8"3"11"0,15 8 15 16,0-2 6-16,4 2-4 0,2 4-8 0,6 3-15 15,5 4-16-15,9 0-15 0,1 6-15 16,15 6-9-16,-11-3-8 0,-3-3-14 0,-3 1 0 15,-4 1-7-15,-2 2-9 0,-5 0-1 16,-7-5 1-16,-7 3-9 0,-7-2-2 16,-2 0 0-16,-8 0-8 0,-6-1-2 15,-3-1-6-15,-10 1 2 0,-2 1-8 0,-9 0-10 16,-4-1-10-16,1-2-14 0,-6-3-21 16,5-4-19-16,2-2-33 0,2-3-41 15,5-2-47-15,5-5-48 0,6-1-55 0,3-4-731 16,4-1 329-16,5-3 218 0</inkml:trace>
  <inkml:trace contextRef="#ctx0" brushRef="#br0" timeOffset="83656.7374">25391 12268 169 0,'-7'-8'183'0,"1"-1"2"0,-4-1-5 0,-1 1-11 16,-1-1-14-16,-4 0-13 0,0 1-2 16,-4-3-3-16,0 4-7 0,0-3-10 15,-3 4-6-15,-1 0-11 0,2 1-6 16,-4 1-7-16,-1 4-4 0,3-1-5 0,-1 4-4 15,2-1-5-15,0 2-3 0,1 0-4 16,4 3 1-16,0 1 0 0,4 4-2 0,1 1 0 16,0 2 0-16,4-1-6 0,1 4 5 15,2 7-2-15,2-2-2 0,2 1 0 0,0 6 2 16,4-1 1-16,0 9 0 0,2 1 5 16,2 1 4-16,-2 3-6 0,3 1 0 15,-1 7-2-15,0-1 0 0,-1 0 1 16,-1 3-5-16,0-2 5 0,-2-7-2 0,1 3-3 15,1-3-2-15,-2 0 2 0,2-2-7 16,-2-1-2-16,0-1-1 0,2-2-2 16,0 0-1-16,-2-6-3 0,2-2-3 0,4 0-1 15,-4-2-4-15,4-1-6 0,0-1-5 16,1-3 2-16,2 1-6 0,3-3-1 0,1-2 0 16,3-5-6-16,0 0-9 0,4-2-8 15,3-3-9-15,0-3-11 0,0 1-13 16,1-4-17-16,-1-2-22 0,-1-2-16 15,4 1-15-15,-4-5-17 0,-2-2-28 0,1-2-31 16,-4-1-31-16,0 1-25 0,-4 0-23 16,-4-3-14-16,-3-1-707 0,-2-3 334 0,-1 0 221 15</inkml:trace>
  <inkml:trace contextRef="#ctx0" brushRef="#br0" timeOffset="83840.0159">25249 12944 54 0,'-2'-4'166'0,"2"-2"-6"16,0 6 6-16,4-7 11 0,3 3 4 0,3-1-3 16,5 1-11-16,1 0-12 0,4 2-13 15,8-2-15-15,-1 0-12 0,3 2-12 16,4-2-19-16,-3 3-28 0,-1-3-43 0,2 0-44 16,-1 2-40-16,-1 1-44 0,2-3-41 15,-5-2-413-15,3 2 194 0,-4 0 127 0</inkml:trace>
  <inkml:trace contextRef="#ctx0" brushRef="#br0" timeOffset="84089.539">25990 12910 64 0,'0'0'246'0,"0"0"10"0,14 4 3 16,2-4-7-16,2 0-20 0,12 0-19 15,5-2-16-15,9 2-19 0,5-2-10 0,12 0-13 16,1 2-13-16,1 2-15 0,0-2-14 16,-1 2-9-16,-1 0-17 0,-3 0-27 15,-12 0-34-15,-7-1-39 0,-5-1-39 0,-4 0-45 16,-9-1-49-16,-1 1-26 0,-10-2-21 16,-6-2-23-16,-4 0-461 0,0 4 230 15,-14-11 152-15</inkml:trace>
  <inkml:trace contextRef="#ctx0" brushRef="#br0" timeOffset="84307.1581">26392 12591 11 0,'-8'-5'185'0,"4"0"-7"0,-1 1 6 15,1 2 21-15,4 2 20 0,0 0 2 16,-4 14-3-16,6-3-6 0,-2 0-16 16,4 6-10-16,-2 4-5 0,3 3-5 0,-1 3-10 15,0 4-14-15,0 3-10 0,0 4-16 16,2-2-11-16,-3 3-10 0,-1-1-13 15,1-1-9-15,-3-4-12 0,2-1-22 16,0 1-20-16,-2-2-23 0,0-3-20 0,0-1-34 16,-2-5-26-16,2-1-37 0,-2-1-40 15,4-5-33-15,-2-2-39 0,0-5-44 0,0-3-625 16,2-3 301-16,-2-2 199 0</inkml:trace>
  <inkml:trace contextRef="#ctx0" brushRef="#br0" timeOffset="84556.9227">27171 12341 82 0,'6'-8'228'16,"1"0"-2"-16,1 1 9 0,5-1 3 0,2 0-8 15,3 3-16-15,8-3-18 0,2 2-15 16,5 1-23-16,8 3-12 0,3-1-13 0,5 2-6 15,2 1-21-15,0 0-8 0,2 1-12 16,-5 2-25-16,-1-1-29 0,-5-2-33 16,-6 1-34-16,-7-1-23 0,-3 2-31 15,-2-4-37-15,-6 2-31 0,-3-3-30 0,-6-1-536 16,-7 0 246-16,-4-2 162 0</inkml:trace>
  <inkml:trace contextRef="#ctx0" brushRef="#br0" timeOffset="84768.2159">27575 12153 32 0,'-20'-3'181'0,"0"0"-1"15,6 6-4-15,3 0 3 0,2 6 8 16,3-2 9-16,2 7 6 0,2 0-1 0,-1 7 0 16,6 2-11-16,-1 6-2 0,2 9-4 15,2 1-15-15,3 11-10 0,2 0-12 16,1 0-9-16,0 3-15 0,8 13-11 16,-5-10-10-16,-3-7-5 0,1 1-15 0,0-3-13 15,-3-1-21-15,4-2-17 0,-6-6-17 16,0-3-26-16,0-2-26 0,-1-7-32 0,-1-2-36 15,-2-5-36-15,-1 1-40 0,1-4-38 16,-4-2-38-16,-2-3-613 0,0-3 296 16,-3-2 196-16</inkml:trace>
  <inkml:trace contextRef="#ctx0" brushRef="#br0" timeOffset="86299.0291">27220 12209 48 0,'-10'7'101'0,"1"1"-2"0,2-2 0 16,-1 1-3-16,2-1-7 0,-1 2 4 16,1-2-6-16,0 1 1 0,-1-1-6 0,3 2 14 15,-1-3-2-15,1 3 3 0,0-2-3 16,2-1 3-16,-2 1-1 0,2 0-2 15,-2-1-2-15,2 1-4 0,0 0-2 16,0-3-8-16,2-3 0 0,-5 7-3 0,5-2-4 16,0-5-4-16,9 4 0 0,1-4-6 15,4 0-5-15,6 0 1 0,9-4-5 0,1 2-5 16,12 2-5-16,1-4-3 0,5 3-3 16,-1-1 0-16,4-1-1 0,-1 3-6 15,2-1-1-15,-4 1-3 0,-1 0 0 16,-1 1-6-16,-9-2 0 0,-2 1-3 0,-1 0-2 15,-4 0-4-15,-4 0 2 0,-6 1-1 16,1-1-4-16,-3-1-6 0,-8 1 5 16,2 0-6-16,-4-2-4 0,-8 2-4 0,0 0-2 15,0 0 0-15,0 0-5 0,-24-10-4 16,13 8-1-16,-6-2-6 0,0-1-9 16,-1-1-5-16,-2 0-5 0,-1 2-3 0,2-1 1 15,-2-1 2-15,1 1 0 0,4-1 3 16,-4 0 1-16,4-2 3 0,1 3 3 15,0-3 4-15,0 2 4 0,3-1 1 16,0-1 0-16,0 0 7 0,2 1 1 0,-3-3 2 16,5 2 5-16,-1 0 2 0,1 0 5 15,3-1 4-15,-1 5 4 0,0-5 0 16,2 3 0-16,2 0 1 0,0 2 4 0,2 4 1 16,6-15 0-16,-2 12 0 0,4-1 4 15,1 1-1-15,-1 0 0 0,3 0 4 16,0 1-7-16,-3 0 7 0,2 0-2 0,-10 2 6 15,16-2 4-15,-8 2 4 0,-8 0 5 16,12 0 7-16,-7 4-1 0,-5-4 0 16,8 6 3-16,-3 0 0 0,-5-1 0 15,2 3 2-15,-2 2 5 0,2-1-1 0,-2 3-2 16,0-1 0-16,2 4-5 0,-2 0-1 16,0 4-4-16,2 2-2 0,-2 2-6 15,-2 2 0-15,2 3-5 0,0-2-1 0,0 4-5 16,-2-1-2-16,0 1-4 0,2 0-10 15,-2 1-8-15,2-1-13 0,0 1-18 0,-3-5-21 16,1 4-21-16,0-6-20 0,-2 1-17 16,2-3-32-16,-1-3-18 0,-1 1-33 15,2-4-31-15,-2 0-477 0,2-1 240 16,-2-3 159-16</inkml:trace>
  <inkml:trace contextRef="#ctx0" brushRef="#br0" timeOffset="87276.9785">27030 12172 158 0,'-10'0'191'0,"10"0"-9"15,-8 5-8-15,8-5-7 0,2 6-8 16,-2-6-5-16,20 6-9 0,-2-5-6 0,10 3-8 15,4-2-10-15,8 1-11 0,4 1-6 16,10 1-6-16,5-2-7 0,0 2-3 16,-1 0-10-16,-2-2-5 0,-3 1-10 0,-6 1-9 15,-3-1-2-15,-4 0-3 0,-3 0-8 16,-8-2-7-16,-2 2-2 0,-3-2-6 16,-3 0-4-16,-4 0-11 0,-2-2-6 15,-5 0-15-15,-2 0-15 0,-8 0-11 0,10-2-18 16,-10 2-11-16,0 0-10 0,0 0-14 15,0 0 0-15,-16-12-16 0,6 8-6 16,0 2 0-16,-2-2-1 0,-2 1 6 0,-1-1 1 16,-2 0 11-16,0 0 6 0,1 1 10 15,-2 0 8-15,2 0 13 0,1-1 12 16,-3 1 10-16,4-2 16 0,0 2 11 0,0 0 15 16,4 1 12-16,-1 0 20 0,1-2 0 15,1 2 10-15,1-1-1 0,8 3 2 16,-9-3-2-16,5 0 12 0,4 3 0 0,0 0 2 15,0 0 2-15,13-6 0 0,-13 6 1 16,19 0 0-16,-9 3 2 0,1-3 0 16,-3 2-2-16,2-1-1 0,2 2 3 15,-2-1 1-15,0-1 2 0,-1 4-1 0,-2-4-1 16,1 4 2-16,-2 0-1 0,-1 0 4 16,-1 4-5-16,-2-2-1 0,0 4-3 0,0 2-5 15,-2 1 0-15,0 3 0 0,0 2 5 16,0 2-13-16,2 6 4 0,-2 1-3 15,6 9-5-15,-2 0 1 0,4 3-3 16,2 6-3-16,0 1-1 0,-2 5-1 0,4 3 11 16,0 16 1-16,3 0-1 0,2-5-4 15,-4-9-4-15,-3-7-1 0,-2-3-7 16,4 1-3-16,-4-8-4 0,-2-3-1 0,2 0-9 16,-1 0-12-16,-1-9-12 0,-2-3-10 15,1 0-12-15,-1-6-7 0,0-3-13 16,-4-3-20-16,2-2-12 0,1-4-18 0,-6-1-23 15,3-2-14-15,0-4-19 0,0 0-19 16,0 0-18-16,0 0-15 0,-17-8-23 16,17 8-596-16,-13-11 280 0,9 2 185 0</inkml:trace>
  <inkml:trace contextRef="#ctx0" brushRef="#br0" timeOffset="88513.4141">22925 13814 142 0,'0'0'154'0,"0"0"7"16,0 0 2-16,0 0 4 0,0 0-10 15,0 0-12-15,0 0-10 0,0 8-10 0,-15-6-14 16,-2 1-8-16,-8-2-7 0,-4 1-5 15,-14 2-4-15,-3-1 1 0,-12 3-7 0,-1-2 0 16,0 2-2-16,-3-2-1 0,1 0-4 16,2 1-1-16,3-1-1 0,10 0 2 15,1-1-5-15,5 2 0 0,7-4-7 0,3 1-3 16,2 2-8-16,7 0-5 0,2 1 0 16,2 3-2-16,5 4-2 0,-2 1-2 15,6 0-3-15,0 8 4 0,2 0-6 16,1 7-2-16,3-2 1 0,0 6-2 15,2 6 2-15,0 5 3 0,0 1 0 0,2 10-9 16,0-1 4-16,-2 5 1 0,3-4 5 16,-1 4-5-16,0-3 4 0,-2 2-1 0,0-2 0 15,0-9-3-15,0 2 3 0,2-4 2 16,-2-2 4-16,2-1 0 0,-2-2-4 0,0-7-2 16,2 0-8-16,0-7 1 0,0 0-6 15,0-4 1-15,0-2-6 0,2-2-3 16,4-3 0-16,2-5-2 0,0-2-3 15,5-5 1-15,2 4-2 0,2-4-4 0,3-2 2 16,-2 2-3-16,6-2-4 0,1 0-2 16,3 0 5-16,0 0-1 0,1 2-3 15,-1-2 0-15,0 2 0 0,1 3-1 0,1-3 0 16,-2 4-3-16,2 0 11 0,-5 1-19 16,5-1 1-16,0 2-4 0,-3-4-7 0,1 2-10 15,-2-2-5-15,-4 3-13 0,-2-3-13 16,-3-1-18-16,-3 2-23 0,0-5-36 15,-4-3-32-15,-1 3-33 0,0-4-27 0,-3-1-19 16,-4-5-663-16,0-1 311 0,-4-3 206 16</inkml:trace>
  <inkml:trace contextRef="#ctx0" brushRef="#br0" timeOffset="88756.2119">22233 14609 265 0,'-8'2'248'0,"8"-2"-28"0,-9 4-22 16,9-4-11-16,0 0-1 0,13 7-5 15,-5 0-15-15,10-6-17 0,0 3-15 16,8 2-13-16,3-3-11 0,5 0-10 16,6 0-11-16,1 0-13 0,1-1-13 0,-6-2-19 15,-1 1-23-15,0 1-22 0,-3-2-21 16,-2-2-29-16,-8 2-27 0,0-1-38 15,-1 1-31-15,-5-5-47 0,-2 2-469 16,0-2 225-16,-2-2 149 0</inkml:trace>
  <inkml:trace contextRef="#ctx0" brushRef="#br0" timeOffset="89035.3276">23806 14744 2675 0,'-16'2'9'0,"0"0"-6"0,-3-4-9 16,0 4 28-16,4-2 40 0,0 0 12 15,4 0 1-15,3 4-5 0,8-4-3 0,-4 0-2 16,4 0-5-16,17 6-8 0,2-5 2 16,8 4-5-16,11-3-11 0,7 4 3 15,7-1-11-15,6-2 3 0,3 3-7 16,-2-2-3-16,3-1-13 0,-1 3-12 0,-4-3-21 15,-9-1-25-15,-7-2-32 0,-5-2-31 16,-4-3-31-16,-6 1-28 0,-7 0-29 16,-5-5-21-16,-5 1-10 0,-7-5-555 0,-4 2 267 15,-5-4 176-15</inkml:trace>
  <inkml:trace contextRef="#ctx0" brushRef="#br0" timeOffset="89289.5364">24153 14436 341 0,'-28'-22'75'0,"7"10"24"0,4-1 18 0,5 4 4 16,1 0-6-16,2 4-2 0,5 1 6 15,4 1 4-15,0 3-1 0,0 0 6 0,24 13 1 16,-6-2-7-16,12 2-4 0,4 2-11 16,11 7-5-16,16 7-9 0,4 2-8 15,1 1-7-15,-3 2-5 0,-5 0 0 16,-14-5 0-16,-10-2-3 0,-7-4 5 0,-7 2-3 16,-5-2 3-16,-9 0 0 0,-6-2-3 15,-6 4-5-15,-9-5 1 0,-7 4-2 16,-6-2-15-16,-11-1-4 0,-3 0-5 0,-5 0-11 15,-2-8-5-15,0 2-14 0,-2-5-20 16,11-1-24-16,0-6-33 0,9-3-40 16,1-3-46-16,11 0-40 0,2-3-42 0,6-2-648 15,7 1 299-15,2-3 198 0</inkml:trace>
  <inkml:trace contextRef="#ctx0" brushRef="#br0" timeOffset="89573.2171">25398 14405 132 0,'-7'-3'253'0,"2"-3"-8"15,3 0-3-15,2 0-4 0,7 2-10 0,0-4-12 16,7 2-22-16,5 2-13 0,7-2-23 15,10-2-13-15,6 3-12 16,11-3-21-16,2 0-10 0,5 3-8 0,-4-3-16 0,3 2-18 16,-1 0-30-16,-7-1-30 0,-7 3-34 15,-3-2-33-15,-8 1-35 0,-3 2-28 16,-2-4-32-16,-8-1-20 0,-2 3-13 0,-8-3-475 16,-6 2 228-16,-2-1 150 0</inkml:trace>
  <inkml:trace contextRef="#ctx0" brushRef="#br0" timeOffset="89782.9362">26047 14180 671 0,'-29'-8'5'0,"1"2"30"0,7 4 33 15,0-1 32-15,2 3 25 0,3 0 23 16,4 3 14-16,0-1 15 0,-1 6 4 16,4 7 5-16,3-2 0 0,2 7 3 0,4 1-4 15,2 4-5-15,0 5-2 0,2 9-11 16,4-2-9-16,1 10-10 0,2-2-11 16,-3 3-17-16,2 2-7 0,0-3-13 0,-2 1-10 15,0-3-10-15,0-3-9 0,-3-2-15 16,1-4-20-16,1-1-22 0,-3-5-20 15,0 1-19-15,-2-5-17 0,0-5-31 16,1-3-30-16,-1-2-43 0,0 0-49 0,0-7-52 16,0 1-65-16,0-3-680 0,-2-5 337 15,2 2 223-15</inkml:trace>
  <inkml:trace contextRef="#ctx0" brushRef="#br0" timeOffset="90861.4457">22055 15889 1615 0,'-6'3'22'0,"-2"-3"-46"0,8 0 49 15,-7 3 21-15,7-3 28 0,0 0 18 0,0 0 6 16,27-8 5-16,-5 5-4 0,1-1-4 16,7 1-4-16,4 0-7 0,10-4-7 15,3 1-4-15,10-1-3 0,2-1-12 16,3 2-4-16,-3-3-5 0,-1 2-9 0,-4 1-14 16,-9 3-18-16,-8-1-23 0,-5 1-29 15,-6 0-42-15,-6 3-51 0,-7-3-65 16,-6 0-611-16,-7 3 276 0,0 0 183 15</inkml:trace>
  <inkml:trace contextRef="#ctx0" brushRef="#br0" timeOffset="91083.1173">22316 15763 2903 0,'-7'2'-5'0,"1"1"-32"0,2 2-9 0,-1 3 21 15,3 1 11-15,0 6 18 0,2 1 28 0,2 5 12 16,2 5 4-16,1 8-1 0,3 3-4 15,3 8-3-15,1 2-3 0,4 3-5 16,4 17-1-16,2 2-2 0,-5-13-1 16,5 6-5-16,-4-10-7 0,-4-5-7 0,2 0-15 15,-4 1-11-15,1-2-20 0,-3-10-23 16,1-1-30-16,0-1-31 0,-1-2-30 16,4-3-35-16,-2-8-42 0,0 0-569 0,1-11 271 15,2-1 179-15</inkml:trace>
  <inkml:trace contextRef="#ctx0" brushRef="#br0" timeOffset="91331.3054">23401 16535 2576 0,'0'0'37'15,"-17"-6"-1"-15,11 6 5 0,6 0-7 16,-10-2-2-16,8-3 3 0,2 5 19 0,0 0 2 15,14-14 1-15,3 7-4 0,9-1-3 16,12-5-6-16,8 0-2 0,31-3-3 0,-2-4-5 16,6 6-9-16,4-3-10 0,-3 0-21 15,-3-3-26-15,-4 5-31 0,-17-2-27 16,-11 2-31-16,-11 1-31 0,-3 5-29 0,-7-4-33 16,-8 1-603-16,-6 3 278 0,-4-2 183 15</inkml:trace>
  <inkml:trace contextRef="#ctx0" brushRef="#br0" timeOffset="91550.4704">23972 16127 146 0,'-12'-4'186'16,"4"4"-16"-16,2 0-6 0,6 0 1 15,0 0 3-15,0 0-1 0,14 14-3 0,0-6-3 16,8 3-8-16,1 2-9 0,5 1-11 16,4 3-9-16,0 0-9 0,-3 3-10 15,1 2-13-15,-2-1-2 0,-6 0-2 16,0 5-13-16,-7-3 1 0,-5-2-4 0,-4 4-8 15,-4 0-3-15,-6 0-8 0,-4 2-6 16,-5-1-6-16,-6 2-14 0,-6-1-15 16,-5-2-30-16,2-2-29 0,-3-7-41 0,1 2-37 15,4-6-56-15,4-6-705 0,7-4 301 16,0-4 199-16</inkml:trace>
  <inkml:trace contextRef="#ctx0" brushRef="#br0" timeOffset="92004.8921">25063 16015 1869 0,'-13'-4'1'15,"-4"1"-9"-15,-2-1 11 0,3 0 19 16,0 2 24-16,2-4 16 0,1 4 2 0,2-4-4 15,3 1-13-15,1 3-1 0,7-6 5 16,5 2-5-16,5-1-3 0,8-1-4 0,6 3-4 16,12-7-3-16,7 4-1 0,12-1-5 15,0 3-2-15,4-4-9 0,0 1-15 16,-1 4-19-16,-3-2-21 0,-2-2-21 0,-13 3-21 16,-6 5-13-16,-5-6-30 0,-7 2-29 15,-6 2-12-15,-7-3 1 0,-4 2 10 16,-7-1 18-16,2 5 19 0,-18-10 29 0,4 7 36 15,-4 0 32-15,-3 0 21 0,-2 2 21 16,0 1 20-16,-1 0 15 0,3 0 11 16,0 1 15-16,2 5 3 0,0 7 9 15,2 2 9-15,0 0 5 0,5 5 3 0,-1 13 0 16,2-4-4-16,5 7-6 16,2 3-13-16,0 2-5 0,4 2-6 0,0 3-6 15,4 6-8-15,0-1-12 0,0 0-22 0,4-3-30 16,-1 0-34-16,-1-9-30 0,3 3-34 15,-3-7-46-15,3-4-49 0,-1-4-515 16,-2-6 241-16,2-5 159 0</inkml:trace>
  <inkml:trace contextRef="#ctx0" brushRef="#br0" timeOffset="92549.4399">25980 16465 25 0,'8'-10'192'16,"2"1"6"-16,4-7 5 0,0 3-4 16,3 0-15-16,4-1-16 0,0-1-12 0,5 2-15 15,1-4-15-15,3 1-11 0,0 1-14 16,-1 2-11-16,1-2-9 0,-7 3-11 16,0-1-13-16,-1 3-14 0,-4-1-12 15,0 0-15-15,-6-1-12 0,-1 3 0 0,-3-1 1 16,-2 2-1-16,-4 1 4 0,0-3 5 15,-2 3 10-15,0 3 9 0,0 4 4 16,-6-4 9-16,6 4 8 0,0 0 0 0,-21 11 5 16,13-3 2-16,-1 5 0 0,-1 1-2 15,-1 3-7-15,3 4 1 0,-4-1-5 16,2 4-4-16,0-2-9 0,2 5-1 0,1-4 1 16,-1 2-11-16,-1 1-6 0,3-5-17 15,-3 0-12-15,3-5-18 0,0 3-20 16,2-6-15-16,-3 2-13 0,2-7-18 0,-3-1-13 15,2-1-15-15,-2-6 3 0,8 0 10 16,-15-11 4-16,6-2 14 0,3-3 0 16,-5 0 13-16,5-8 13 0,0 0 4 0,0 4 21 15,1-1 6-15,3 6 23 0,0-4 8 16,2 6 13-16,0 1 7 0,2 3 26 16,0-2 10-16,3 6 10 0,1 0 6 15,2 2-1-15,1 6 2 0,1-2-3 0,5 5 1 16,0 6-6-16,3-3-7 0,0 5-4 15,1 1-4-15,4 4-2 0,-2 0-14 16,3 2-5-16,-3-1-18 0,2 2-23 0,-2-2-26 16,-1-6-29-16,-2-1-39 0,-1 1-42 15,2-1-44-15,-4-5-441 0,0-4 217 16,0-1 143-16</inkml:trace>
  <inkml:trace contextRef="#ctx0" brushRef="#br0" timeOffset="92917.1251">27008 16046 220 0,'2'-9'247'0,"0"6"7"0,-2 3 8 15,0 0 1-15,0 0-21 0,0 0-9 16,-6 25-14-16,6-10-20 0,-2-2-19 16,0 8-12-16,0-2-15 0,2 2-16 15,2 8-14-15,0-2-12 0,0 0-12 16,0-3-12-16,2-3-15 0,-4 1-12 0,2-4-18 15,2-3-6-15,-2 2-7 0,1-9 1 16,-3-2-9-16,3-6 1 0,-3 0-3 16,-6-19-1-16,4 5-3 0,-2-9 0 0,0-9 1 15,-2-8-1-15,2-11-2 0,0-5-4 16,1-4 2-16,6-2 7 0,1 4 0 0,0 3 0 16,4 3 1-16,3 2-2 0,2 4-5 15,1 7 1-15,1 5 3 0,2 3-5 16,2 3-1-16,3 7-4 0,-2 1 0 15,0 3-3-15,-1 4-10 0,0 3-19 0,0 1-25 16,-3 3-26-16,-2 2-37 0,-2 0-41 16,-4 6-48-16,3 0-33 0,-7 4-30 15,-1 2-643-15,-3 3 309 0,-9 2 204 0</inkml:trace>
  <inkml:trace contextRef="#ctx0" brushRef="#br0" timeOffset="93068.4402">26898 15935 2367 0,'-13'12'32'0,"7"-3"-30"0,2-2 8 15,4 1-1-15,6-2 31 0,2-4 26 16,6 3 6-16,2-5-5 0,8 0-13 16,7 0-6-16,5 0-4 0,6-5-11 15,3 3-26-15,-1-6-34 0,9-1-44 0,-9 1-44 16,-1 0-47-16,-5 3-62 0,-10 1-542 0,-7-2 260 16,-4 0 172-16</inkml:trace>
  <inkml:trace contextRef="#ctx0" brushRef="#br0" timeOffset="93708.6077">21994 17547 151 0,'0'0'234'0,"0"0"9"0,0 0-4 15,35 0-10-15,-11-2-15 0,10 2-15 16,9-6-18-16,13 4-14 0,7-4-12 0,28-1-16 16,3-3-13-16,4 1-16 15,-5 2-7-15,0-7-12 0,-7 6-16 0,-15-3-23 16,-14 2-18-16,-11 4-23 0,-8 2-19 0,-1-8-18 15,-11 8-32-15,-6-7-17 0,-8 7-26 16,-5-3 2-16,-7-1 0 0,-2 3-1 16,2 4 14-16,-19-10 7 0,1 6 12 15,0 2 13-15,-2 1 28 0,-3-5 24 0,2 6 17 16,0-2 22-16,-1-2 19 0,2 2 19 16,0 2 12-16,1 0 1 0,3 2 9 15,0 4 1-15,2 1-4 0,2 1-4 0,-2 4-1 16,4 4-2-16,1 3-4 0,1 8-9 15,0 1 2-15,3 0-13 0,-1 6-4 16,1 0-1-16,1 2-8 0,2 4-7 0,0 1-7 16,0-5 1-16,0 4-25 0,0 2-18 15,2-7-15-15,0 0-23 0,0-3-24 0,-2-3-33 16,2-1-31-16,0-1-30 0,4 0-23 16,-2-8-24-16,4-4-624 0,3-2 283 15,2-4 187-15</inkml:trace>
  <inkml:trace contextRef="#ctx0" brushRef="#br0" timeOffset="93926.0577">23584 18036 2235 0,'16'0'19'0,"-3"-2"-21"0,0 2 1 16,0-5 2-16,-1-1 26 0,-2 4 32 0,6-6 22 15,0 3-4-15,8-3-6 0,-1 2-7 16,5-1-1-16,8-1-8 0,1 1-5 15,1-1-6-15,5-2-8 0,-1 1-15 16,1 3-24-16,-3-3-24 0,-2-3-29 0,0 5-29 16,-4-5-31-16,-5 8-35 0,-3-7-41 15,-3 3-33-15,-8 0-471 0,-2-4 237 16,-5 5 156-16</inkml:trace>
  <inkml:trace contextRef="#ctx0" brushRef="#br0" timeOffset="94136.0462">24275 17772 191 0,'-4'-8'119'0,"0"2"19"16,-2-1 16-16,2 1 3 0,-1 0-3 0,1 0-6 15,0 4-11-15,4 2-5 0,0 0 4 16,8-5-2-16,-8 5-7 0,25 0-10 16,-3 5-4-16,7 1-9 0,7 2-5 15,4-1-9-15,9 7-6 0,-2-1-7 0,-3 2-5 16,-8-1-6-16,-2 1-1 0,-6 2-8 16,-9-2-7-16,-7-2-2 0,-6 3-5 15,-6 4-6-15,-6-7-5 0,-8 1-7 16,-8 0-21-16,-9-1-25 0,-3 1-27 0,-4-7-28 15,-1 1-25-15,8-8-36 0,1 0-54 16,0-6-604-16,12-2 271 0,-2-5 178 0</inkml:trace>
  <inkml:trace contextRef="#ctx0" brushRef="#br0" timeOffset="94559.3879">25394 17470 11 0,'0'0'248'15,"0"0"7"-15,0 0 4 0,0 14-4 0,-3-6-9 16,3 5-16-16,0 2-20 0,0 4-23 16,0 2-16-16,0 2-12 0,3 2-14 15,-3 3-17-15,2 0-13 0,-2 3-4 0,0-6-18 16,0 6-9-16,-2-9-4 0,2 1-14 15,-3 0-2-15,1-6-9 0,2 2-5 16,-3-4-2-16,3-1-6 0,-2 0-5 0,0-8-6 16,0-5-4-16,2-1-1 0,0 0-6 15,-10-16-1-15,10 3-1 0,0-2-6 0,0-6 3 16,2-6-1-16,2-1-4 0,0-5-2 16,2-2 0-16,4-1-3 0,-2 4 2 15,2-2-3-15,3 0 7 0,2 5-8 16,-2 1 3-16,3 2-3 0,2-2-4 0,-4 9 5 15,3 4-1-15,0-4 0 0,2 4-6 16,0 1-2-16,0 5-9 0,1-3-18 0,-4 5-22 16,-1-1-30-16,0 3-38 0,-2-3-41 15,-1 4-33-15,-2 2-30 0,-2 2-24 16,-8 0-586-16,12 2 285 0,-12 2 187 16</inkml:trace>
  <inkml:trace contextRef="#ctx0" brushRef="#br0" timeOffset="94703.4468">25520 17592 2308 0,'-11'21'155'0,"1"-5"-64"0,6-3-29 0,4-6-4 16,2 0 9-16,2-1 4 0,6-4-2 16,6-2-5-16,5-2-16 0,6 1-4 15,10-11-7-15,7-1-16 0,3-8-32 0,16-7-39 16,-2-7-47-16,1-5-52 0,-8-4-78 16,1-9-644-16,-6-10 296 0,7-19 195 15</inkml:trace>
  <inkml:trace contextRef="#ctx0" brushRef="#br0" timeOffset="95735.2321">29510 11586 129 0,'-6'-18'197'16,"0"1"-6"-16,1 5-11 0,3 1-14 0,0 4-18 15,-3 1-15-15,3 0-15 0,2 6-13 16,2-8-8-16,-2 8-12 0,9-1-7 0,-9 1-8 16,21 12-5-16,-4 1-11 0,0 2 1 15,6 10-2-15,3 6-1 0,-1 5 0 16,1 4-2-16,4 21 4 0,-10 3-3 16,-3 5 4-16,-10-4 0 0,-7-2 0 0,-9 24 0 15,-12 23-6-15,-13 3 0 0,-6-1-4 16,-9 3 1-16,-4-1-2 0,-6 0 6 15,-3-1-3-15,2-4 2 0,3-5 0 16,3-3-6-16,9-4-1 0,14-16-5 16,8 0-3-16,8-1-1 0,9 3-2 0,6-15-4 15,8 12-2-15,7-3-2 0,6-9-2 0,6-3-4 16,3-7-3-16,4-5 0 0,-3-11-4 16,-3-8-2-16,2-4-1 0,-1-4 0 15,-3-2 0-15,0-4-3 0,-5 1 2 16,-5-2 0-16,-2 2 3 0,-8 2-6 0,-4 6 2 15,-8 7 8-15,-10 3-1 0,-11 24 0 16,-7-3 4-16,-8 5 2 0,-13 14 3 16,0 2 5-16,-5 0 6 0,3 1 1 0,-1 2-2 15,4-2-2-15,11-12-9 0,8 3 5 16,1-1 9-16,4 3 0 0,9-1-2 16,4 2 4-16,5 0 2 0,7-9-3 15,3-8-1-15,9 21-4 0,3-4-2 0,5 6-1 16,4 0 10-16,5 0-3 0,3-2-6 15,1 5-3-15,6 12 0 0,-5-15 0 16,-2 0-5-16,8 16-1 0,-9-21-1 0,2 0-2 16,-3-3 0-16,-1 0-4 0,0-6 4 15,-8 2-1-15,-3-15 1 0,-3-7 3 16,-3 2 1-16,-5-9 6 0,0 5 1 0,0-8 8 16,-2 7 5-16,-4-2-1 0,0-4 6 15,-3 3-2-15,-1-2 1 0,-5 2-1 16,1 1 2-16,-2-10-2 0,-4 9 1 0,1-9-3 15,-2-5 1-15,-7 2 2 0,-1 4 0 16,-5-8-3-16,-2-3-4 0,1 2-1 0,-8-5-3 16,-1 1-6-16,-2 0-2 0,-1-7-5 15,1 0-6-15,1-6-7 0,1 3-10 16,4-5-7-16,2-4-12 0,3-4-11 16,2-1-19-16,1-5-20 0,5 0-28 0,-4-5-34 15,3 0-41-15,1-8-54 0,5 2-66 16,4-2-58-16,0 0-888 0,2-6 422 0,2-1 279 15</inkml:trace>
  <inkml:trace contextRef="#ctx0" brushRef="#br0" timeOffset="95888.397">28812 17587 1946 0,'4'-6'-70'16,"-4"6"-82"-16,-2-8-6 0,2 8 6 15,-7-11 28-15,3 7 17 0,-4-6-4 16,-1 1-254-16,2-3 124 0,-3 3 82 0</inkml:trace>
  <inkml:trace contextRef="#ctx0" brushRef="#br0" timeOffset="98307.0924">27793 11843 20 0,'0'0'136'0,"0"0"-12"0,0 0-8 0,0 0-5 15,0 0 2-15,0 0-4 0,0 0 3 16,0 0 0-16,0 0 1 0,0 0-2 16,17-10 1-16,-8 1 0 0,2 0-1 0,1-7 1 15,3-2-1-15,2-10-5 0,6-6-1 16,9-19-3-16,6-8-1 0,0-7 3 15,11-21 1-15,-1-6-14 0,-1-5-11 16,-5-7-5-16,-1-4-5 0,-3-9-7 0,-2-5-8 16,-3-5-3-16,-3 2-3 0,-2 1-3 15,-7 1-4-15,-2 3-3 0,-6 2 2 16,-3 20-3-16,-4 4-5 0,1 4-1 0,-5 2-6 16,-2 3-2-16,0 4 1 0,-2 4-4 15,-3 13 3-15,-1 8 2 0,2 2 4 16,-2 4-2-16,-2 4 4 0,1 8 2 0,-2 1-7 15,3 6 2-15,0 5-5 0,-1 3-3 16,3 1-2-16,-2 3-1 0,4 4-1 0,-2 0-4 16,1 4 3-16,-1 0-5 0,4 1-1 15,-4 1 0-15,1 3-3 0,1-1 5 16,2 2-3-16,-2 1-5 0,0-1-2 16,0 3-1-16,0-1 0 0,2 0 5 0,0 1-9 15,0 5-6-15,-2-8-5 0,0 4-10 16,0-2-4-16,2 6-14 0,-2-9-10 0,-2 3-3 15,-2-1-2-15,-4 0-4 0,4-4 3 16,-4 2-1-16,-1-1 6 0,1 3 5 16,-1-4 3-16,-4 3 5 0,1 0 6 15,-2 1 4-15,0 1 0 0,-4-2 6 0,-3 1 1 16,-5 1 1-16,-1 0 6 0,-5 2 11 16,-6 2 6-16,-4 2 8 0,-7 2 7 0,-11 2 5 15,-18 5 3-15,-4 3 4 0,1 1 3 16,-2-1 1-16,5 4 0 0,-1 1-2 15,5-3 1-15,2 2 2 0,12-2 2 16,9-6-2-16,1 4-1 0,7-4 3 0,3-1-7 16,-1 1 0-16,3-1-1 0,2-1-2 15,7 0-2-15,-1-3-3 0,2 2-4 0,5-2-4 16,1 1-3-16,4-2-12 16,2 0-13-16,2-2-16 0,1 0-20 0,2-4-15 15,4 0-13-15,3-1-15 0,4-3-8 16,2 0-9-16,2-1-8 0,8-3-9 0,3 3-6 15,4-5-1-15,2 1 7 0,5 1-12 16,-1-1 7-16,0 1 11 0,4-2 9 16,1-2 9-16,-2 5 10 0,-3-2 10 0,-2 1 7 15,2-1 7-15,-1-1 9 0,-4 3 10 16,2-2 14-16,-1 0 12 0,-3-1 13 16,2 1 11-16,-4 4 14 0,-1-2 18 0,0-1 10 15,-3 1 19-15,-1 4 17 0,1 0 9 16,-4 1 12-16,1 0 1 0,0 0-1 15,-3 0-4-15,0 0-4 0,-2 3-3 0,-2 3-1 16,0 0 1-16,0 0-4 0,-17 0-4 16,17 0 0-16,-25 12 1 0,6-2-4 15,-5 5-2-15,-1 6-3 0,-11 2-6 16,0 3 2-16,-12 12 1 0,-3 0-3 0,-1-1-4 16,4 1 1-16,3-6 0 0,8-4-1 15,-1-1-3-15,0 0-3 0,1-3-4 0,1 1-8 16,2-1 0-16,5-5-2 0,1 0-3 15,5-3-4-15,2-4 0 0,2 1 4 16,2-3-5-16,4-1-6 0,1-1-2 16,0 0-6-16,2-3-2 0,2 1 5 0,4-1-1 15,2-2-10-15,2-3 1 0,0 0 6 16,12 7-11-16,0-7-1 0,8 2 6 0,3-2-4 16,7 2 0-16,6 0-7 0,8 0 2 15,5 2 5-15,8 1-2 0,3 2 0 16,15 6-3-16,2 4-1 0,-3-3 2 15,-15 4-3-15,13 3 0 0,-13-4 4 0,-12 0-2 16,-1-1-2-16,-3 1-1 0,-9-4 2 16,0 0-3-16,-9-3 0 0,1-1 1 15,-6 1 2-15,-2-3 3 0,-2-3 9 0,-1-1-1 16,-6 0-1-16,-9-3 1 0,10-10 0 16,-12-2-6-16,-2-4 2 0,-2-7 0 15,-7-8-4-15,-2 0 3 0,-7-13-5 0,-4-12 0 16,-4-3 1-16,1 2 4 0,1-1-4 15,0 11-8-15,7 5-5 0,-3 2-5 0,4 5-12 16,-4-4-14-16,7 8-17 0,-2 3-24 16,2 1-35-16,1 4-27 0,2 3-35 15,4 2-32-15,0 5-28 0,3 0-31 0,1 0-612 16,4 5 300-16,0-1 198 16</inkml:trace>
  <inkml:trace contextRef="#ctx0" brushRef="#br0" timeOffset="100990.7154">25647 7557 198 0,'0'-11'213'0,"0"1"-15"0,-2 4-22 15,2 0-20-15,0 6-12 0,0 0-3 0,-4 18-1 16,4 1-9-16,-3 11-10 0,3 11-10 15,0 6-8-15,3 14-12 0,-3 21-10 16,4-4-6-16,2 0-12 0,5-5-20 16,2-13-22-16,-1-10-23 0,8-4-20 0,5-9-20 15,7-2-24-15,6-8-20 0,2-7-17 16,7-6-16-16,-3-8 6 0,1-6 3 16,1-6 10-16,5-8 10 0,-3-3 12 0,11-11 5 15,-11-2 13-15,-13 3 17 0,-1-4 18 16,-2-1 19-16,-7 1 10 0,-6 1 19 15,-4-1 17-15,-7 6 17 0,-4-1 12 0,-4 3 11 16,-2 2 6-16,-6 0 5 0,-4 4 1 16,-5 3 3-16,-5 5-1 0,0 3-4 0,-2 5-9 15,1 2-6-15,-1 5-10 16,1 3-5-16,4 3-8 0,2 3-7 0,4 3-3 16,5 0-3-16,4-2-4 0,4 2-2 15,4-1-4-15,4-2-5 0,5 2-2 0,2-4-3 16,3-1-6-16,4-5-4 0,-1-3 0 15,1-4-4-15,0-3-1 0,4-2-2 16,-3-5 0-16,1-1-2 0,-4-3-1 16,2-3 2-16,-3-2-2 0,0-3 0 0,-4 2 1 15,-1 0 0-15,-2 0-2 0,-2 2 6 16,-4 4 4-16,2 2 3 0,-1-2-1 0,-2 3-1 16,1 5-5-16,-2-1 0 0,-2 6 2 15,-2 1 0-15,0 0-2 0,13 14-1 16,-7-6-3-16,0 6-4 0,5-3-3 15,0 3-1-15,3-1 0 0,4-1-5 0,-4 1 2 16,5-4-4-16,2-1-1 0,0-2-7 16,-1-5-2-16,3-1 1 0,-2-1 1 0,0-1-3 15,3-4 8-15,-4-1 2 16,0-5 0-16,-1 3 1 0,-5-5 2 0,2 1-2 16,-4-2 3-16,-2 2 4 0,2 0 4 15,-6 1 4-15,2 0 9 0,-2 2 0 0,1 1 2 16,-3 2 1-16,2 1-1 0,-1 0-1 15,-1 4 1-15,-4 2-1 0,0 0 0 16,19 11 2-16,-11-1-3 0,-2-1 1 16,4 1-1-16,-2 2-1 0,0-3 0 15,-2 1-1-15,0-2-1 0,1-1-1 0,0-1 4 16,-3-1-2-16,2-3 2 0,0-2-1 16,-6 0-1-16,13-11-2 0,-3 2-2 0,-3-3 1 15,2-1-1-15,1-5-3 0,0 0 1 16,4 0 1-16,-4 1-1 0,5 0-2 15,-1 1 1-15,2 1-2 0,0 4 1 0,4 0-2 16,-4 5 0-16,3 4-5 0,1 2-5 16,0 2 0-16,6 2 0 0,2 3-3 0,-3-1 0 15,7 2 2-15,-3-3 3 0,1 1-3 16,2 0 1-16,0-5 5 0,-1-2 0 16,1-4-1-16,-2 0 2 0,3-5 1 15,1-5 2-15,-4-2 2 0,-2-3 5 0,-5-3 4 16,-2-2 0-16,-6 0 8 0,-7 2 4 15,-2-2 7-15,-6 4 4 0,-4-1 9 16,-4 1 2-16,-5 1 9 0,-2 6 4 16,-2-2-1-16,-2 4-7 0,4 3-4 0,1 5-8 15,1 2 0-15,2 2-5 0,3 6-2 16,4 1-2-16,4 4-2 0,4 2-2 16,2 3-2-16,7 5-1 0,4 4-1 0,2 4 0 15,2 5-3-15,-2-6 0 0,3 9-2 16,-4 3 0-16,-5-6 0 0,-2 3 1 15,-5-1-4-15,-4-4 1 0,-6 5-1 0,-4-3 0 16,-6 0 1-16,-8 0-2 0,-8-2-2 16,-2-7-4-16,1-5-5 0,-1-5-17 0,4-6-8 15,3-5-10-15,1-7-22 0,8-1-16 16,3-8-22-16,4-1-15 0,7-6-12 16,8-6-8-16,7-6-5 0,6-7-1 15,7 0 9-15,14-17 12 0,-2 3 13 0,2 3 7 16,2 2 9-16,-8 10 12 0,-4 6 2 15,-7 7 16-15,3 1 13 0,-6 3 19 16,0 5 11-16,-5 0 25 0,-5 4 13 16,1 1 13-16,-3 2 7 0,1 3 11 0,-3 1 5 15,0 6 2-15,-6-2 1 0,12 10-5 16,-8-3-1-16,0 5-2 0,0 1-4 0,0 2-1 16,2 0-3-16,0 3-4 0,1-5-5 15,0 2-3-15,-1-3-1 0,0 1-4 16,3-1 1-16,-3-5-4 0,2-1-1 15,1-3 1-15,2 0-4 0,-1-6 1 0,0 0-4 16,2-1 1-16,0-5-3 0,-2-2-1 16,1 0 1-16,0 2-1 0,-1-3 2 15,1 0-5-15,-3 2-1 0,0 0 0 0,2 2-5 16,-6 1 2-16,2 1-3 0,0 1 0 16,0 1-1-16,1 4 3 0,-7 0-1 15,17 1 0-15,-6 2-1 0,-1 2 0 0,2 1 0 16,4 0 1-16,0-1-1 0,1 1 0 15,7-1-2-15,1 1 2 0,0-3-2 0,3-2 0 16,-3-1 2-16,5-1-2 16,0-5-3-16,-3 0 2 0,1-2-2 0,-6-2 2 15,0-1-1-15,-5 0 6 0,-2-1 3 16,-7 1 3-16,-1 0 2 0,-3 1 2 0,-4-1 5 16,-2 2 1-16,-4-2 3 0,-3 6-1 15,-2-1 0-15,1 3-3 0,-3 3-4 16,3 0-2-16,-4 3-2 0,2 3-2 15,2 4 0-15,3-1-3 0,1 2 0 0,2 2-1 16,1-3 0-16,3 2-1 16,3-3-3-16,-1 1-3 0,2-1-1 0,0-1-2 0,1-2 0 15,3-2-1-15,-2 1 0 0,0-3 1 16,4-2 0-16,-10 0-2 0,12-2 0 16,-12 2-2-16,8-5 1 0,-4 2 3 15,-4 3-1-15,4-7 0 0,1 5 0 0,-5 2 0 16,0 0 0-16,6-8-1 0,-6 8-4 15,2-1-2-15,-2 1-1 0,0 0 0 0,0 0 0 16,24 5-3-16,-14-1 2 0,5-2-4 16,2 2 0-16,4-7 0 0,0 3 2 15,0-3 0-15,5-3 2 0,2-1 0 16,-3-3-1-16,5-3 3 0,2-4-1 16,-6 0 3-16,4-2 1 0,-5-3 2 0,-1 2 4 15,-3-1 10-15,-4 3 12 0,-4 1 13 16,-1 2 4-16,-5 2 8 0,0 1 7 0,-1 1-3 15,-2 3-7-15,0 1-6 0,0 1-2 16,0 6 1-16,-4 0-1 0,9 7-3 16,0 1-1-16,1 5 1 0,3 5 2 0,1 3-7 15,4 5-1-15,-2 2 1 0,6 11-3 16,-1 4-2-16,0 1 0 0,-2 2-4 16,-3 0 0-16,-2 0 1 0,-4 0-3 15,-6-6 1-15,-4-8-1 0,-6 5-4 0,-4-1 0 16,-8-4-1-16,-5-8 1 0,-2-1-5 15,-4-7 7-15,-3-5 11 0,4-7-2 0,3-4 11 16,-1-6-5-16,7-6 5 0,4-3-3 16,7-4-6-16,6-4-2 0,6-3-7 15,8-5 3-15,6-5 0 0,4-2-1 16,6 0-4-16,11-12-1 0,1 3 3 0,0-2-3 16,-7 10 4-16,-3 5 2 0,2 0-3 15,-2 2 1-15,-5-2 8 0,-1 6 7 16,-8 3 6-16,-1 2 8 0,-6 4 0 0,-5 2-4 15,-4 4 1-15,-7 1 5 0,1 7-1 16,-4 2 4-16,-5 1 7 0,0 5-4 0,0 4-5 16,1 3-1-16,3 4-5 0,6 1-2 15,1 4-4-15,6 2 0 0,7 3-15 16,4 7-7-16,7-3 3 0,6 6-7 16,2-3-26-16,1-2-29 0,3-3-23 0,-4-2-35 15,-3-8-37-15,-3-1-37 0,-4-3-42 16,1-2-41-16,-4-2-40 0,-4-4-877 0,-3-1 400 15,-6-2 263-15</inkml:trace>
  <inkml:trace contextRef="#ctx0" brushRef="#br0" timeOffset="101359.2174">25943 8399 2084 0,'-91'32'21'0,"21"-6"-9"15,15-4-2-15,15-2 9 0,13-1 53 16,10-5 33-16,12-3 5 0,12-1-4 0,19-4-9 16,20 0 7-16,51-4 1 0,16-6-4 15,39-4 7-15,17-1 1 0,17-5 1 16,56-6-4-16,1-5 0 0,-3-2-8 16,-10-4-4-16,-1 1-13 0,-7-5-7 0,-44 7-4 15,-7-1-6-15,-7 1 3 0,-12-1 4 16,-11 1 1-16,-8 1-9 0,-12 0-3 0,-28 6 3 15,-6 2-4-15,-10 2 4 0,-20 2-3 16,-9 4 2-16,-10 1 4 0,-10 3 5 16,-1-1-1-16,-3 2-3 0,-5 1-8 15,-4-1-5-15,-3 1-6 0,-3-1-7 16,-3 3-4-16,0-2-22 0,-4 3-24 0,-2 2-32 16,3-6-31-16,-1 1-35 0,-2 5-47 15,0-5-51-15,0 5-50 0,0 0-52 0,0-3-54 16,0 3-871-16,0 0 419 0,0 0 276 15</inkml:trace>
  <inkml:trace contextRef="#ctx0" brushRef="#br0" timeOffset="106661.6823">22532 11285 26 0,'0'0'185'0,"0"-7"-10"16,0 7-7-16,-2-10-13 0,2 4-11 0,0-3-14 16,-3-3-14-16,1 3-7 0,0-3-10 15,-2-3 1-15,-1 2 5 0,-3-1-4 16,-3 1-8-16,-1-1-10 0,-8 3-4 15,-2 3 0-15,-6 2 0 0,-6 5 5 16,-7 2-4-16,-5 5-8 0,-5 6 6 0,-2 1-4 16,5 5-3-16,1 0-8 0,5 3-4 0,6 2-3 15,8-3-6-15,7 1-2 0,9-3-2 16,8 0-4-16,4 0-2 0,8 6-4 16,4-4-5-16,10 3-2 0,3 0-4 0,5 2-1 15,4 1-1-15,-3-1-2 0,1 2-5 16,-2-1-3-16,-5-2 3 0,-3 0-2 15,-4 1 1-15,-5-2 0 0,-4 0-3 16,-5 3-4-16,-4-1 7 0,-6 0 1 0,-10 1 1 16,-4-1 5-16,-15 2-3 0,-7-4 8 15,-6-4-1-15,-5-6 3 0,-2-3 4 0,-5-6 2 16,9-6 0-16,-7-4-4 0,2-6 1 16,-11-7-9-16,16-3 2 0,9-1-1 15,7-8 0-15,5 4-9 0,12 2 6 0,3-3-2 16,6 5-10-16,5 1 5 0,4 1-18 15,4 0-7-15,3 3-18 0,2 1-36 16,-1 3-39-16,4 2-40 0,4 5-43 16,2-2-36-16,-1 3-48 0,3 3-634 0,0 0 308 15,2 3 203-15</inkml:trace>
  <inkml:trace contextRef="#ctx0" brushRef="#br0" timeOffset="107397.6267">23315 11820 5 0,'-15'-2'212'0,"2"0"-8"0,3 1-9 15,-4 1-4-15,4-3-9 0,0 3-9 16,10 0-12-16,-15 0-11 0,6-1-15 16,9 1-9-16,0 0-10 0,0 0-7 15,0 0-11-15,0 0-1 0,38 7-11 16,-8-5-9-16,6-2-8 0,11 4-8 0,1-6-3 15,13 4-9-15,-1-4-3 0,3 2-4 0,4 0-3 16,-4 0-6-16,-2-2-1 0,-8 2-5 16,-2 0-1-16,-5 0-5 0,-3 0-2 15,-10 0-6-15,-1 2 5 0,-6-4 0 16,-6 4 0-16,2-2 0 0,-3 0-3 16,-7 2 1-16,0-2-3 0,-4 0-2 0,-8 0-3 15,6 4-1-15,-6-4-3 0,0 0-10 0,0 0-17 16,0 0-17-16,0 0-23 0,0 0-20 15,0 0-21-15,0 0-25 0,0 0-20 16,0 0-21-16,-30-6-18 0,24 4-507 16,-2-2 236-16,1 0 156 0</inkml:trace>
  <inkml:trace contextRef="#ctx0" brushRef="#br0" timeOffset="108011.168">23788 11596 54 0,'-6'-4'138'15,"0"1"-3"-15,0 0-8 0,2 0-8 16,4 3-9-16,-9-5-8 0,9 5-12 15,-9-3 0-15,5 0-15 0,4 3 11 0,0 0-8 16,-8-3 1-16,8 3-3 0,-6-1 2 16,6 1 2-16,0 0 1 0,-7-3-4 0,7 3-1 15,0 0-7-15,-6-3 1 0,6 3 1 16,-7-3-4-16,7 3-1 0,0 0-6 16,-6-1-2-16,6 1-5 0,0 0-5 15,0 0-2-15,-9-2 2 0,9 2-4 16,0 0-4-16,0 0 2 0,0 0 2 0,-2 9 1 15,2-9-4-15,7 11-4 0,-1-3 1 0,3 0-6 16,1 1-1-16,3 1-2 16,4 1-3-16,4 0-1 0,5 1-2 15,3 0-4-15,3 1-1 0,0-2-3 0,1 2 1 16,3-1-3-16,0 0-2 0,-2-2 0 0,1 2-1 16,-4-1-1-16,-4-3 1 0,-1 0-6 15,-3-3 2-15,-6 1 1 0,2 0-4 16,-4-1 2-16,0-2 1 0,-2 1 3 15,-3-1 4-15,0-1 9 0,-2 2 0 0,0 0-1 16,-4-2-3-16,-4-2 1 0,4 5-3 16,-4-5-2-16,-10 10 0 0,0-4 10 15,-4 3-2-15,-3 4 1 0,-6 5-4 0,-4 3-1 16,-7 1-6-16,-3 4 1 0,1 2 3 16,-2-1-5-16,0 3-3 0,1-2-1 15,0 1 0-15,-1 0-5 0,2-2-2 0,2-1-14 16,3-1-24-16,3-4-34 0,2 0-45 15,3-2-43-15,6-2-40 0,4-2-40 16,1 0-636-16,4-3 298 0,2-1 196 0</inkml:trace>
  <inkml:trace contextRef="#ctx0" brushRef="#br0" timeOffset="114106.3023">24942 11664 94 0,'7'4'130'0,"-7"-4"-7"16,6 2 3-16,-6-2-19 0,7 2 0 0,-7-2-5 15,14-2-1-15,-6 2 1 0,2-4-7 16,0-2-5-16,2 3-8 0,-1-7-4 16,4 2-9-16,-2-3-7 0,1 1 0 0,2-3 4 15,-4-2-8-15,2-3-1 0,0 2-6 16,-2-1 4-16,-1-1-4 0,-3 0-6 16,0 2-14-16,-1 2 8 0,-3-1 10 0,3 2 2 15,-5 1-2-15,0 3 0 0,-2-1-4 16,-2 3 2-16,0 3-1 0,2 4 4 15,-13 0 1-15,13 0-1 0,-15 17 0 0,9-4 1 16,-3 2-9-16,5 5-6 0,0-1-1 16,2 2-4-16,4-1-4 0,-2 2 4 15,6 3-7-15,2-4-5 0,3-2-3 16,2-2-3-16,2 0-6 0,1-4-10 16,0-3-20-16,-2-3-35 0,1-1-32 0,2-4-38 15,-4 0-27-15,-1-4-24 0,-2-2-24 16,0-6-482-16,-6 1 233 0,0-6 154 0</inkml:trace>
  <inkml:trace contextRef="#ctx0" brushRef="#br0" timeOffset="114366.2906">25029 11186 90 0,'4'4'115'0,"1"-1"0"15,3 1-21-15,3-2-1 0,-1 0-3 16,3-2 2-16,-2-2-1 0,-1 0 0 0,0-2 3 16,-1 1 1-16,0-3 3 0,-5 0-3 15,-2-1-7-15,-4 0-11 0,-2-4-8 16,-3 2-6-16,-4 2-6 0,-3-2-8 16,-3 3-4-16,0 2-7 0,0 1-6 0,2 2-17 15,2 2-27-15,5 3-21 0,2 2-24 16,4 3-35-16,2 3-33 0,6 4-374 15,2 4 169-15,7 1 113 0</inkml:trace>
  <inkml:trace contextRef="#ctx0" brushRef="#br0" timeOffset="114838.148">25842 11514 64 0,'-4'-8'182'16,"-2"-2"-9"-16,-6 3-12 0,-4-1-18 15,-4 2-3-15,0 3-6 0,-6 1-8 16,-1 4-9-16,-5 1-10 16,-4 5-10-16,5 3-10 0,-3 4-9 0,6 2-11 0,3 3-8 15,3-1-3-15,6 0-7 0,4-2-4 16,6 0-3-16,4-2-6 0,6-1-7 16,3-1 1-16,6-3-5 0,1-5-4 0,1-1-2 15,4-4-3-15,2-4 1 0,3-3-4 16,-4-7 3-16,6-7-3 0,-5-1 10 15,-1-6-6-15,-2-11 3 0,-2-4-2 0,-6 0-1 16,-4-4-3-16,-4 4-1 0,0-6 0 16,-8-6-4-16,-2 2 10 0,-2 1 7 15,-4 2 5-15,0 5 13 0,-1 3 6 0,2 10 7 16,0 1-5-16,1 9-3 0,1 4-5 16,-2 6-5-16,3 5-4 0,-1 7-1 15,11 0-2-15,-15 19-4 0,9-1-1 0,0 7-3 16,6 5-1-16,0 8-2 0,2 4-2 15,4-2-3-15,2 13 1 0,3-1 0 16,2-1-5-16,-3-4 0 0,6 2 0 16,-2-8-4-16,1-1-1 0,0-6-1 0,-2-4-4 15,1 0-8-15,-1-7-9 0,2-4-16 16,-5-1-21-16,5-5-26 0,-4-1-29 16,1-4-28-16,3-1-28 0,-2-1-34 0,0-4-580 15,-1 0 264-15,-1-2 174 0</inkml:trace>
  <inkml:trace contextRef="#ctx0" brushRef="#br0" timeOffset="115539.048">26352 11437 116 0,'-2'14'127'16,"2"-14"-4"-16,0 0 0 0,8 6-3 15,-3-3 0-15,-5-3-2 0,8 0-2 0,-8 0-8 16,0 0 10-16,0 0 4 0,15-6-2 16,-15 3-4-16,0 3-6 0,2-10 0 15,-2 6-8-15,0 4-11 0,-4-9-11 16,0 5-8-16,-1 0-5 0,5 4-9 0,-8-2-5 15,8 2-8-15,-11-1-19 16,11 1-31-16,0 0-38 0,-11 5-35 0,11 1-39 16,0-6-36-16,5 13-28 0,-3-6-426 0,2 2 206 15,3 4 137-15</inkml:trace>
  <inkml:trace contextRef="#ctx0" brushRef="#br0" timeOffset="115768.9997">26441 11734 72 0,'0'9'119'0,"0"-5"-2"16,2 0-7-16,0 3-7 0,3-1-6 15,-1-3-4-15,2 1 1 0,0-3-9 16,3-1-1-16,-9 0-3 0,14 0-2 16,-5-1-10-16,0-1-3 0,-1 0-5 0,-2-1 0 15,-2-2-2-15,0 2-7 0,1-2-6 16,-5 5-2-16,2-8-5 0,-2 8-9 0,-2-6-24 15,2 6-19-15,-9-4-34 0,9 4-35 16,-6-5-46-16,6 5-347 0,0 0 161 16,-6-2 107-16</inkml:trace>
  <inkml:trace contextRef="#ctx0" brushRef="#br0" timeOffset="116391.2724">26741 11498 11 0,'-6'2'120'0,"0"-1"8"16,0 4-6-16,6-5 1 0,-12 3-9 15,6-3 2-15,0 3-7 0,6-3-4 0,0 0-4 16,-10 3 1-16,10-3-4 0,-7 3-9 16,7-3-1-16,0 0-4 0,-6 3-3 15,6-3-5-15,0 0 0 0,0 0-3 16,-6 1-2-16,6-1-4 0,0 0 5 0,0 0-2 15,-5 4-2-15,5-4-2 0,0 0-2 16,0 0 1-16,0 0-2 0,0 0-2 16,0 0-4-16,0 0-1 0,-6 2-4 0,6-2-6 15,0 0 0-15,0 0-6 0,0 0-1 16,0 0-2-16,0 0-4 0,0 0 0 16,0 0-5-16,0 0 1 0,0 0-6 0,0 0-2 15,0 0-1-15,0 0 0 0,0 0 1 16,0 0-5-16,0 0 2 0,0 0 4 15,0 0-7-15,0 0 0 0,0 0 0 0,0 0-2 16,0 0-1-16,0 0-1 0,19-7-1 16,-8 4-2-16,-1-1 2 0,7-1-3 15,0-1-2-15,2 1 2 0,4-2-2 16,2 1 0-16,1 0 2 0,0 0-5 0,-1-3 0 16,1 3 0-16,-6 2-1 0,0-2-4 15,-2 3-2-15,0-1-8 0,-4 2-12 16,1-1-16-16,-5-1-29 0,2 0-23 0,-4 4-29 15,0-2-31-15,-8 2-29 0,11 0-18 16,-11 0-22-16,0 0-514 0,0 0 250 16,-13 11 166-16</inkml:trace>
  <inkml:trace contextRef="#ctx0" brushRef="#br0" timeOffset="116630.0002">26773 11668 8 0,'-2'4'142'15,"0"-1"-1"-15,2-3-1 0,11 4 3 16,-3-4-9-16,-8 0-10 0,32-4-1 0,-11 2-9 16,6-1-3-16,3-3-9 0,-1 2-10 15,1-3-7-15,2 1-6 0,-5 0-8 16,3-2-10-16,-4 5-5 0,-5-1-7 0,0-2-3 16,-4 3-3-16,-1 1-7 0,-2-2-5 15,-2 2-6-15,-1-2-10 0,-3 2-23 16,1 0-28-16,-9 2-24 0,13 0-32 0,-9-2-30 15,-4 2-29-15,0 0-360 0,8-3 174 16,-4-1 114-16</inkml:trace>
  <inkml:trace contextRef="#ctx0" brushRef="#br0" timeOffset="117295.3118">27846 10784 36 0,'4'-8'161'0,"3"3"-10"15,-5 1 5-15,3-1-5 0,-3 0 1 16,-2 5-6-16,2-7-16 0,-2 7-11 15,-9-4-12-15,-2 2-14 0,-1 2-8 0,-5 0 5 16,-4 2-9-16,-7 2-7 0,-1-1-6 16,-3 1-7-16,0 3-4 0,-7-4-3 15,6 2 6-15,3-1 1 0,2 2 2 16,2-4 5-16,4 1-5 0,3 2-6 0,0-4-1 16,4 3-4-16,1-2-4 0,3 0-4 15,-2 0-3-15,3 2 15 0,3 1 5 16,1 3-6-16,2 2-3 0,0 1-3 0,-1 4 5 15,5 1 3-15,-2 1-7 0,2 1 7 16,0 3-5-16,2 7-4 0,-2 0-3 16,2 2-5-16,1 3-3 0,1 2 0 0,-2 4-5 15,2-1-3-15,-2 0 0 0,2 0 0 16,1-1-8-16,-1-2-1 0,0-3 3 16,0-2-14-16,2-3 9 0,-4-1-6 15,6-1-1-15,-4-2 2 0,0-4-3 0,0-2 1 16,0-1-11-16,-2-1 2 0,2-2 5 15,0-1 0-15,1-2-1 0,-1 1-2 0,3-4 2 16,3 0-1-16,3-1 2 0,-1-2-3 16,6-2 1-16,2 0-4 0,2-4 0 15,1 0 1-15,0 0-1 0,4-2 3 16,1 0-4-16,2-1 5 0,-5 2-7 0,3 0 3 16,-3 0-1-16,-1-2 3 0,-6 2-1 15,4 0-2-15,-6 0 0 0,2-1-2 0,-2 3 2 16,-3-4 0-16,0 5-2 0,-2-1-12 15,-1-1-8-15,0 2-6 0,0-3-24 16,-4 1-21-16,0 1-31 0,-6 1-34 0,6-4-31 16,-6 4-28-16,0 0-12 0,-2-7-14 15,2 7-607-15,-8-6 282 0,2 1 186 16</inkml:trace>
  <inkml:trace contextRef="#ctx0" brushRef="#br0" timeOffset="117575.5233">27584 11321 23 0,'-2'-6'167'0,"0"3"-4"0,2 3-16 16,8-14-13-16,1 9-12 0,1-6-11 16,5 2-12-16,5 0-8 0,0-2 15 15,1 1-6-15,1 0-5 0,-2 1-13 16,2-1-2-16,-6 3 4 0,2 1-5 0,-3 1-2 15,-3-1 11-15,-1 0 2 0,0 2 2 16,-1 0-2-16,-2 0 0 0,-2 1-4 16,2 2-6-16,-2-3-11 0,-6 4-8 0,8-5-9 15,-6 2-15-15,0-2-37 0,-2 5-45 16,2-7-54-16,-2 7-52 0,0 0-58 16,0 0-502-16,-12-4 241 0,4 4 160 0</inkml:trace>
  <inkml:trace contextRef="#ctx0" brushRef="#br0" timeOffset="134959.319">30221 10972 144 0,'0'0'153'0,"4"17"0"15,-1-7-14-15,-1 5-8 0,0 4 0 16,0 2-9-16,0 4-11 0,-2 3-7 0,2 2-9 15,-2-2-3-15,-2 0-3 0,0 1-3 16,2-4 1-16,-2-4-1 0,0-2 14 16,2-3 14-16,-2 2 10 0,-1-8-5 15,-1-7-13-15,-2-3-10 0,6 0-8 0,-17-20-11 16,6-1-7-16,1-10-7 0,0-5-9 16,1-10-7-16,0-8-6 0,1 0-7 15,-1-25-1-15,3 4-8 0,4 6-3 16,0 10-2-16,4 0-5 0,2 3-2 0,5 5-3 15,1 3-2-15,5 3-1 0,2 4 1 16,7 4-3-16,1 4-2 0,2 0 1 16,2 7 0-16,1 9-1 0,0 5 1 0,-3 5-2 15,3 6-3-15,0 2-12 0,-5 6-27 16,5 10-32-16,-4-1-42 0,-6 6-44 16,-1 5-39-16,-8 4-26 0,-6-2-534 0,-5-2 258 15,-9 9 169-15</inkml:trace>
  <inkml:trace contextRef="#ctx0" brushRef="#br0" timeOffset="135100.8503">30238 10858 404 0,'-38'18'15'0,"11"-1"16"16,5-7 7-16,5 1 0 0,7-4 5 16,2-2 1-16,6 0 1 0,2-5 10 15,10 3 5-15,5 0-1 0,8-6-11 16,8 1-2-16,10-2-5 0,1 1-1 16,5-3-10-16,-1 2 3 0,1-2-15 0,-1 3-23 15,1-3-50-15,-3 2-295 0,-4 4 119 16,-6-2 79-16</inkml:trace>
  <inkml:trace contextRef="#ctx0" brushRef="#br0" timeOffset="135260.261">30776 10959 117 0,'19'-6'125'0,"7"2"-13"0,3-5-8 16,7 3-11-16,2-2-10 0,0 1-14 0,3 0-18 15,-3 1-36-15,-1-1-53 0,-9 1-211 16,0-2 85-16,-5-1 55 0</inkml:trace>
  <inkml:trace contextRef="#ctx0" brushRef="#br0" timeOffset="135502.4233">31167 10709 64 0,'18'3'118'0,"6"3"-9"15,4 1-5-15,8 2-3 0,3 3-9 0,5 1 5 16,1 6-3-16,-3 0 0 0,-2 1-7 16,-5 2 2-16,-7-3-1 0,-5 2 0 0,-1 0 0 15,-10 0-10-15,-6 1-5 0,-6-3-3 16,-6 1-7-16,-8 1-9 0,-10 0-3 16,-3-2-2-16,-13 2-7 0,-1-4-7 0,3-4-9 15,2-1-32-15,5-3-38 0,3-3-36 16,4-5-49-16,6-2-414 0,1-1 185 15,6-5 122-15</inkml:trace>
  <inkml:trace contextRef="#ctx0" brushRef="#br0" timeOffset="135748.5693">32052 10334 85 0,'-21'9'220'16,"-7"7"-13"-16,1 5-11 0,-1 6-10 0,0 5-15 16,4 5-6-16,4 2-11 0,6 5-13 15,7-4-12-15,3 2-13 0,6-1-8 0,4 2-12 16,3 3-8-16,4 0-9 0,4-5-4 16,1 0-9-16,4-3-9 0,-5-8-10 15,4-4-19-15,-2-1-40 0,1-4-45 16,-2-2-57-16,1-5-48 0,-2-5-542 0,-2-3 239 15,-3-4 159-15</inkml:trace>
  <inkml:trace contextRef="#ctx0" brushRef="#br0" timeOffset="136010.8829">32405 10653 126 0,'0'0'212'0,"0"0"-4"0,0 0-7 15,0 0-12-15,-8 15-11 0,4-4-9 16,2 3-15-16,-2 2-5 0,2 1-15 0,-1 3-10 16,-1 3-11-16,2 0-12 0,2-3-8 15,2 1-9-15,-2 0-7 0,4 0-7 16,1-2-6-16,3 2-5 0,-2-4-6 16,5 1-5-16,2-1-5 0,1-4-5 0,4 0-4 15,0-1-6-15,6-5-5 0,-3 1-28 16,5-2-28-16,-6-2-40 0,4-2-40 15,-3-1-36-15,1 1-29 0,-2-4-36 16,-3 1-469-16,-2-1 232 0,-6-4 154 0</inkml:trace>
  <inkml:trace contextRef="#ctx0" brushRef="#br0" timeOffset="136187.3852">32516 10839 85 0,'14'-4'120'16,"4"2"-10"-16,3-1-12 0,0 1-11 16,2-2-9-16,3 0-5 0,-3 2-9 15,-2 1-17-15,-2-2-26 0,0 1-39 0,-4-2-42 16,-5 3-180-16,-4-3 81 0,-6 0 54 16</inkml:trace>
  <inkml:trace contextRef="#ctx0" brushRef="#br0" timeOffset="136343.2965">32399 10628 70 0,'20'-4'116'15,"2"2"-4"-15,6-2-10 0,4 0-8 16,3 2-14-16,6-2-7 0,-5 3-7 0,-2 1-7 16,0-2-8-16,-1 0-33 0,-3 0-43 15,-6 0-54-15,-3 0-172 0,-5 1 85 16,-4-2 57-16</inkml:trace>
  <inkml:trace contextRef="#ctx0" brushRef="#br0" timeOffset="136667.8013">32761 10143 95 0,'13'-6'177'16,"-2"1"7"-16,3 2-1 0,1-1-4 0,0 3-3 16,2-2 3-16,0 3-9 0,2 0-3 15,2 4-12-15,4 5-1 0,7 4-8 16,-2 5-1-16,5 7-9 0,2 1-9 16,-1 7-7-16,6 12-4 0,-2 4-9 0,-3 0 1 15,-9-8-11-15,-4 1-7 0,-3 2-6 16,-3 2-9-16,-6 1-5 0,-2 1 0 15,-6-5-13-15,-4 0-3 0,-4-2-4 16,-4 9-10-16,-6-5-27 0,-4-1-40 0,-5-3-50 16,-17 10-58-16,2-3-63 0,-7-5-60 15,-5-2-704-15,-5-2 327 0,-5-11 216 16</inkml:trace>
  <inkml:trace contextRef="#ctx0" brushRef="#br0" timeOffset="137254.4499">29991 11958 164 0,'0'0'181'15,"0"0"4"-15,0 0-3 0,8 17-2 16,-6-6-8-16,0 4-11 0,2 6-10 16,-2 0-10-16,3 6-13 0,-1 1-10 0,2 7-11 15,1 1-10-15,-1 3-10 0,3 0-8 16,-3 1-7-16,0-2-8 0,0 1-4 16,1-7-8-16,0-2 1 0,-5-5-10 0,2 0-3 15,0-8-2-15,-2-2-3 0,0-5-4 16,-2-7-3-16,0-1-3 0,0-2-3 15,0-17-4-15,-2 0-3 0,4-10 1 16,0-5-7-16,2-8-1 0,0-11-2 16,5-3-2-16,0 1 0 0,5-17-3 0,-1 10 0 15,0 11-2-15,2-1 2 0,10-13 0 16,-2 16-3-16,-4 7 1 0,7-1 1 0,0 5-1 16,1 4 0-16,0 0 0 0,0 9 1 15,1 2-1-15,4 4 2 0,-5 2-3 16,3 3-9-16,-2 5-38 0,-5 2-44 0,1 5-52 15,-6 3-42-15,-2 4-591 0,-4 3 265 16,-6 3 174-16</inkml:trace>
  <inkml:trace contextRef="#ctx0" brushRef="#br0" timeOffset="137415.2831">30203 12093 146 0,'-8'4'172'0,"4"-1"2"0,4-3 6 0,0 0-6 16,20 2-14-16,-3-4-16 0,10-1-14 15,2-3-13-15,12 0-12 0,-1-1-10 16,2-1-14-16,3 0-27 0,-1 0-52 16,7 1-62-16,-7-1-70 0,-3 1-395 15,1 1 178-15,-10 0 118 0</inkml:trace>
  <inkml:trace contextRef="#ctx0" brushRef="#br0" timeOffset="137607.9409">30939 12194 35 0,'0'0'198'0,"0"0"-11"0,19-3-11 0,-4 1-13 15,3-3-14-15,10-1-16 0,2-1-14 16,6 0-12-16,2-4-8 0,2 2-13 0,0-2-19 16,-2 0-32-16,-1-2-47 0,-3 4-40 15,-3-2-34-15,-8 0-20 0,-4 1-21 16,-5 2-272-16,-6 1 136 0,-6-1 89 15</inkml:trace>
  <inkml:trace contextRef="#ctx0" brushRef="#br0" timeOffset="137828.9579">31339 11999 520 0,'-23'-9'16'0,"-1"2"30"0,5 0 15 16,4 3 18-16,3 1 10 0,3 0-6 15,1 2-1-15,2 0-8 0,6 1 9 16,0 0 4-16,0 0 1 0,20 7-7 0,-3-2-6 16,9 3-5-16,0-1 6 0,5 7 5 15,3-1 1-15,-2 1-3 0,0 1 4 16,-3 2 1-16,-3 0 4 0,-4 2-2 0,-2-4 13 15,-8 4 3-15,-3-1-3 0,-5-1 1 16,-8 3-9-16,-5-1-9 0,-5-1-7 16,-10 1-10-16,-1 2-7 0,-5-2-3 15,-4-2-9-15,2-1-8 0,1-3-17 0,1 0-34 16,4-4-49-16,6 2-47 0,3-6-65 16,4-2-55-16,2 0-634 0,7-3 293 0,4 0 194 15</inkml:trace>
  <inkml:trace contextRef="#ctx0" brushRef="#br0" timeOffset="138115.3578">31934 12310 121 0,'12'-16'140'0,"1"1"-7"15,-2 0-10-15,-3-2-9 0,3 2-15 16,-1-5-2-16,-2 2-9 0,2-1-8 15,-2 0-6-15,0 0 5 0,-4 3-6 0,2 1-6 16,-1 2-6-16,1 1-9 0,-1 3 0 16,-3 1-3-16,2 4 9 0,-4 4-2 15,0 0-1-15,11 10-2 0,-5-1-9 16,0 3 0-16,0 1-5 0,3 2-5 0,2 3-2 16,-1-2-4-16,2 3-1 0,2-1-4 15,-2 0-9-15,1-2-18 0,-1-3-46 16,-1-1-49-16,2-3-58 0,-1-1-421 15,-3-4 196-15,0-2 130 0</inkml:trace>
  <inkml:trace contextRef="#ctx0" brushRef="#br0" timeOffset="138250.9279">32283 11739 30 0,'21'14'11'0,"-13"-3"-25"0,10 1 4 0,-4 2 4 16</inkml:trace>
  <inkml:trace contextRef="#ctx0" brushRef="#br0" timeOffset="138619.0533">32888 12079 58 0,'-29'-15'222'0,"-1"4"-13"0,2 1-14 16,-1 4-12-16,1 2-17 0,-2 4-17 16,1 3-14-16,-1 2-15 0,-2 7-11 15,1 1-13-15,5 4-10 0,4 2-8 0,4-2-7 16,6 3-4-16,6-3-9 0,1-1-9 16,10 2-2-16,1-3-6 0,6-4-5 0,1-1 0 15,4-4-5-15,4-5-2 0,0-4-6 16,4-6-1-16,3-9-2 0,6-7 0 15,11-19-4-15,-3-7 1 0,-2-6-1 16,1-7-1-16,5-25-3 0,-13 13-2 0,-3 0 32 16,-2 8 26-16,-5 5 9 0,-5 16 17 15,-4 10 7-15,-4 10-7 0,-1 6-8 16,-5 6-10-16,-2 9 6 0,-4 6 2 16,2 0-9-16,-9 29-12 0,5-1-7 0,-2 11-6 15,-2 12-3-15,4 6-16 0,-5 20-38 16,4-11-56-16,-1-9-71 0,0 0-90 15,-11 11-844-15,-6-4 363 0,-4-5 240 0</inkml:trace>
  <inkml:trace contextRef="#ctx0" brushRef="#br0" timeOffset="172205.3413">7496 14487 38 0,'-12'-4'106'0,"10"3"-10"16,2 1 1-16,-8-2-3 0,8 2 5 0,0 0-4 15,-9-4 4-15,9 4-4 0,0 0 7 16,0 0-2-16,0 0 0 0,0 0-3 15,0 0 0-15,0 0 6 0,0 0 2 0,27 1 4 16,-7-1 4-16,3 0 5 0,11 0 4 16,8 0-2-16,7-1-1 0,14 1-10 15,26-2-2-15,7 2-3 0,5-2-7 0,4 0-3 16,4-2-10-16,3 0-6 0,-2 1-1 16,0-3-5-16,-4-4-1 0,0 3-6 0,-7-5 1 15,-4-1-6-15,-3 4-2 0,-6-9 4 16,-6 5 2-16,-3 0-4 0,-18 1 2 15,-8-1-7-15,-2 2-2 0,-9 3 3 16,0-2-5-16,-6 1 4 0,-6 3 1 0,-2 0 2 16,-2 0-6-16,-5 1 1 0,0 1-6 15,-2 0-2-15,-1 1-5 0,-2-1-6 0,-4 2-1 16,3-2-4-16,-4 2-4 0,1 0-4 16,-1 1-3-16,-1-2-8 0,-2 3-6 15,1-3-5-15,-7 3-12 0,13-1-4 0,-9-2-15 16,-4 3-5-16,10 0-8 0,-10 0-4 15,0 0-9-15,13 0-10 0,-13 0-9 16,0 0-10-16,7 3-18 0,-7-3-16 0,0 0-15 16,0 0-20-16,4 4-10 0,-4-4-12 15,0 0 0-15,0 0 5 0,0 0-8 16,0 0 2-16,0 0 1 0,-13 6 1 0,8-4 0 16,5-2 0-16,-8 2-382 0,8-2 190 15,-10 0 125-15</inkml:trace>
  <inkml:trace contextRef="#ctx0" brushRef="#br0" timeOffset="172405.9573">9893 14255 6 0,'19'-4'71'0,"2"2"0"0,4-1 3 16,1-3-4-16,1 5-3 0,1-4 7 15,-1-1-5-15,1 5-1 0,2-4 3 16,-5 2-11-16,2-1-5 0,-6 3-4 0,1-2-11 15,-4 1 5-15,2 1-14 0,-3-2-14 16,-2 1-6-16,-3 2-13 0,1-1-23 0,-3 1-24 16,0 0-249-16,-4-3 101 0,0 0 67 15</inkml:trace>
  <inkml:trace contextRef="#ctx0" brushRef="#br0" timeOffset="174806.9798">20889 2842 157 0,'0'-14'167'16,"4"-1"-8"-16,3 0-7 0,1-4-8 15,0-2-9-15,2-2-8 0,2-2-5 16,0-5-6-16,-3-1-10 0,-1-3-6 0,-4 2-8 16,1 0-3-16,-7 1 0 0,-3 0-1 15,-3 5-2-15,-5-1-12 0,-9 4-7 16,0 4-6-16,-6 12-9 0,-3 5-4 0,-7 9-6 16,-9 11-4-16,-13 14-3 0,7 6-5 15,9 6-5-15,10-2-1 0,13-4-2 16,7 4-5-16,7-8-1 0,4 0-1 0,10 1 0 15,4-5-2-15,6-3-1 0,2-5 1 16,8-6 3-16,-1-7 7 0,3-5 4 16,1-6 8-16,8-7 0 0,-4-9 0 0,4-4-3 15,-2-7 1-15,8-16 1 0,-10 4-3 16,-8 3 7-16,-3 0 4 0,-4 2 7 16,-4 3-4-16,-1 6 5 0,-4 2 3 0,0 4-8 15,0 0-4-15,-4 5-7 0,3 1-7 16,-2 4-5-16,-1 3-3 0,2 4 4 15,3 6-6-15,1 2-4 0,4 5 2 16,0 6-6-16,10 6-5 0,-3 0-15 0,9 5-19 16,2 2-22-16,-1-1-36 0,5-1-34 15,0 1-37-15,1-3-36 0,1-3-39 0,-6-5-618 16,4-5 290-16,-5-1 191 0</inkml:trace>
  <inkml:trace contextRef="#ctx0" brushRef="#br0" timeOffset="175072.1721">21946 2264 133 0,'-4'-5'191'0,"4"5"-18"16,0 0-19-16,0 0-13 0,0 0-11 16,0 0-9-16,6 21-4 0,-2-18-6 0,0 3-7 15,2-1-2-15,0 0 0 0,3-3-1 16,-3-1 4-16,-6-1 2 0,19-3-3 15,-10-2 1-15,-3-1 3 0,0-2-8 0,-2-2-8 16,-2-1-10-16,0 0-9 0,-4 1-10 16,0-1-2-16,0 1-13 0,-2 0-15 15,0 3-27-15,-2-1-33 0,-3 4-35 16,3 4-41-16,6 0-42 0,-13 10-57 0,7-1-556 16,4 5 258-16,-3-1 170 0</inkml:trace>
  <inkml:trace contextRef="#ctx0" brushRef="#br0" timeOffset="175252.0384">22148 2724 105 0,'-2'8'242'0,"2"-1"-8"0,0-1-22 16,0-6-17-16,2 9-22 0,0-3-16 15,-2-2-16-15,0-4-14 0,2 6-14 16,-2-6-31-16,2 3-40 0,-2-3-51 0,0 0-64 15,0 0-68-15,24-9-403 0,-16 2 184 16,-1 1 123-16</inkml:trace>
  <inkml:trace contextRef="#ctx0" brushRef="#br0" timeOffset="175440.5188">22714 2398 123 0,'6'-4'286'15,"-2"1"-13"-15,2 0-28 0,0 0-25 0,4-3-16 16,2 3-28-16,0-3-15 0,6 0-18 16,1 2-13-16,-1 1-21 0,6-3-37 0,0 0-43 15,-4 2-46-15,4 1-62 0,-3 0-48 16,-5 1-52-16,0 2-423 0,0 5 205 16,-7-2 135-16</inkml:trace>
  <inkml:trace contextRef="#ctx0" brushRef="#br0" timeOffset="175593.3433">22618 2691 46 0,'-6'5'221'0,"4"3"-10"16,6-2 15-16,7-2 4 0,3-2-6 15,10 1-14-15,7-6-22 0,13 3-17 16,4-3-16-16,9-6-18 0,4 4-19 0,19-6-36 16,-3-3-54-16,-1-1-66 0,0-2-74 15,-14 2-601-15,-7 1 242 0,-7-1 160 0</inkml:trace>
  <inkml:trace contextRef="#ctx0" brushRef="#br0" timeOffset="176110.5761">23853 2657 98 0,'4'4'273'15,"0"-2"3"-15,4-2-10 0,-8 0-19 16,22-8-20-16,-4-3-22 0,3-5-18 15,7-6-16-15,0-11-17 0,10-14-18 16,-1-9-14-16,-3-7-11 0,-2-9-16 0,-2-8-13 16,-1-23-15-16,-7-5-7 0,-7 16-5 15,-5 3-8-15,-6 3-3 0,-2 17-5 0,-4 10 3 16,-2 8 2-16,0 7 4 0,0 6-8 16,-3 4 3-16,1 5-6 0,0 9-8 15,-5 8-1-15,0 8-3 0,-3 10-6 16,-8 19-5-16,-1 16 7 0,-5 30-6 0,4 9 2 15,0 7-2-15,5 24-1 0,11-17-5 16,3-1 3-16,7-4 0 0,5-3-1 0,6-4-1 16,3-6 3-16,6-7-7 15,1-8 3-15,-2-16-2 0,0-11 0 0,-1-5 2 16,0-8-2-16,2-6 0 0,1-3 0 0,2-8-7 16,-4-4 5-16,1-4-1 0,-1-6 1 15,0-3-5-15,-2-4-6 0,-5-2 2 16,0-2 10-16,-6-2-6 0,-2-2 2 15,-4 4 1-15,-2-1-4 0,-4 1 3 0,0 1 1 16,0 3 2-16,-2 2 0 0,2 0-5 0,-4 1 0 16,6 6-1-16,-2-1-6 0,2 6 5 15,2 3-1-15,0 0 0 0,0 0 0 16,0 0 0-16,0 0 2 0,34 13-1 16,-12-6-13-16,1-1-17 0,5 0-29 15,0-1-41-15,4 1-39 0,7-2-56 0,-3-2-54 16,0-2-682-16,-3-2 317 0,7-2 209 15</inkml:trace>
  <inkml:trace contextRef="#ctx0" brushRef="#br0" timeOffset="176280.2408">25093 2286 180 0,'0'0'200'0,"8"-4"-1"15,2-1-9-15,1 4-14 0,8-2-20 16,4-3-14-16,7 2-11 0,4 0-13 0,6-2-14 15,1 1-15-15,-1-1-33 0,0-2-35 16,0 2-51-16,-2 1-49 0,-8-1-52 16,-2 1-387-16,-5-3 176 0,-7 0 116 0</inkml:trace>
  <inkml:trace contextRef="#ctx0" brushRef="#br0" timeOffset="176451.3639">25336 2063 157 0,'-19'-6'200'0,"7"2"-11"0,0 3-4 16,6-2-13-16,-2 2-19 0,8 1-16 15,0 0-2-15,-8 11 0 0,8 3 0 0,4 4-6 16,2 7-4-16,4 5-7 0,2 5-11 16,2 9-8-16,-2 0-8 0,4 3-9 15,-4 1-9-15,1-2-12 0,-3 1-26 16,1-9-37-16,-2-1-44 0,-3-3-59 0,0-6-69 16,0-3-571-16,-2-8 253 0,1-1 167 15</inkml:trace>
  <inkml:trace contextRef="#ctx0" brushRef="#br0" timeOffset="176751.4279">26452 2040 61 0,'2'-17'316'0,"-2"1"1"15,-2 5-11-15,-3 0-15 0,-1 1-19 0,-3 5-29 16,1-1-13-16,-4 6-19 0,-8 3-26 15,-3 9-6-15,-13 13-9 0,-15 17-7 0,-1 8 7 16,-2 6-11-16,5 5-9 0,7 0-8 16,9 0-17-16,5 0-10 0,14-8-11 15,6-6-4-15,10-5-7 0,10 3-5 0,8-3-4 16,19 6-8-16,7-5-6 0,9-7-8 16,11-5-7-16,1-8-18 0,-5-8-36 15,-9-4-40-15,2-3-43 0,-3-4-50 16,-7-2-46-16,-9 0-55 0,-2-4-47 0,-6 0-36 15,-7-2-812-15,-9 1 384 0,-10 0 253 16</inkml:trace>
  <inkml:trace contextRef="#ctx0" brushRef="#br0" timeOffset="177077.4668">22279 3535 6 0,'7'6'302'0,"16"-6"12"15,22-6-2-15,44 0 1 0,50-9-12 16,37-1-20-16,63-6-17 0,19 3-18 0,24-1-17 16,16 2-5-16,5-1-7 0,-5 6-8 15,3-3-17-15,-2 5-13 0,-12-3-17 0,-14 7-14 16,-17-3-12-16,-59 2-11 0,-8 1-9 15,-11 3-15-15,-11-4-14 0,-17 2-7 16,-35 4-2-16,-14-3-7 0,-10 2-14 0,-24 1-4 16,-15 0-6-16,-13-2-2 0,-5 2-11 15,-6 0-23-15,-3 2-42 0,-1-1-51 16,-6 1-57-16,0-2-75 0,-8 2-83 0,-4 0-88 16,-1 2-905-16,-5-2 439 0,0 0 289 15</inkml:trace>
  <inkml:trace contextRef="#ctx0" brushRef="#br0" timeOffset="181159.5852">27366 4854 182 0,'4'-6'188'0,"-4"6"-1"15,2-4-9-15,-2 4-6 0,2-8-4 0,1 3-6 16,-1-1-7-16,0-3-4 0,-2 2-6 15,0-5-7-15,-4 0 0 0,-1-1-13 16,-6 0-11-16,-3 1-15 0,-8 0-8 16,-3 5-8-16,-13 1-9 0,-4 6-11 15,-5 4-6-15,-5 8-8 0,1 3-5 0,-11 13-4 16,5 7-6-16,19-1-6 0,8 0 1 16,9 4-7-16,7-4-5 0,7 1-2 0,9-3-1 15,5 1-1-15,7-3-8 16,5-3 7-16,5-5-3 0,0-4 0 0,2-10 1 15,2-2 1-15,-1-6-2 0,3-3 1 16,2-8-2-16,-1-3 1 0,-3-5 0 0,4-8-1 16,-5 1 4-16,-3 0 1 0,-6-1 4 15,0-1 7-15,-6 8 4 0,1-1 5 16,-2 4-2-16,-3 3-1 0,-1 1-7 16,1 2-4-16,-4 5-4 0,2 4 3 0,-6 2-4 15,8 11-6-15,2 5 4 0,-2 7-1 0,2 5 0 16,3 3-5-16,0 6-7 0,4 2-14 15,-1 1-19-15,0-2-27 0,0-5-34 16,-3-2-33-16,4-5-35 0,-4-5-36 16,-1-2-41-16,-1-6-601 0,-2-5 286 15,-3-5 188-15</inkml:trace>
  <inkml:trace contextRef="#ctx0" brushRef="#br0" timeOffset="181495.4889">27986 4728 150 0,'0'0'177'0,"0"0"-12"0,6 7-13 0,-6-7-16 15,0 7-13-15,3-1-12 0,-1 0-7 16,2 0-7-16,0 0-8 0,0-2-1 15,3 2 2-15,1-4-3 0,-2-1-2 0,3 1 5 16,-9-2 3-16,15-2-1 0,-7-1 2 16,-2-1 5-16,1-2 2 0,-3 0 1 0,-2 0-6 15,-2-1-9-15,0 1-8 0,-2 0-6 16,0 1-9-16,-2 1-11 0,-1 0-14 16,5 4-17-16,-10-2-26 0,10 2-27 15,-14 10-27-15,4-1-33 0,4 5-35 0,0 0-37 16,0 4-21-16,2 0-22 0,-3-1-466 15,5 1 228-15,-4 3 151 0</inkml:trace>
  <inkml:trace contextRef="#ctx0" brushRef="#br0" timeOffset="181703.2409">27876 5293 39 0,'6'6'170'0,"3"0"-19"15,-1-2 4-15,3 0-6 0,0-3-10 0,-3 2-2 16,2-2-9-16,2-1-5 0,-4 0-2 16,0-1-9-16,-2-3-5 0,-2 0-15 15,-1-2-11-15,-1 1-23 0,-2 5-23 16,-7-14-32-16,3 7-32 0,0 1-50 0,-2 0-59 16,0 0-391-16,2-1 180 0,-2 2 119 15</inkml:trace>
  <inkml:trace contextRef="#ctx0" brushRef="#br0" timeOffset="181915.7728">28526 4886 152 0,'4'-4'235'0,"1"0"-19"15,-1 1-25-15,2-3-13 0,2 2-21 16,5 0-16-16,4-1-10 0,2-1-15 15,2 0-10-15,4 3-15 0,1-3-15 16,-1 0-23-16,-1 2-36 0,-4 1-42 0,2 1-45 16,-5-1-46-16,-4 6-29 0,-5-1-367 15,-6 1 174-15,-2-3 115 0</inkml:trace>
  <inkml:trace contextRef="#ctx0" brushRef="#br0" timeOffset="182053.3673">28496 5042 73 0,'-14'12'158'0,"2"-3"-10"16,8-1 5-16,6-1 14 0,5-1 10 15,4 0 3-15,8-3-6 0,8 3-16 0,7-2-9 16,8 0-16-16,4-2-14 0,2-2-16 16,-2-2-28-16,3-2-33 0,4-3-44 15,-3-3-61-15,-1-1-56 0,-9-7-502 0,3-3 211 16,-9-1 140-16</inkml:trace>
  <inkml:trace contextRef="#ctx0" brushRef="#br0" timeOffset="182513.0929">29705 3898 11 0,'2'-14'280'0,"0"7"-5"16,-2-2-17-16,2 4-25 0,-2 5-25 16,0 0-23-16,0 0-7 0,-6 23-14 0,1 4-6 15,-1 11-8-15,0 15-17 0,-6 23-7 16,-2 8-10-16,0 4-8 0,1 1-16 0,0-1-6 15,0 3-8-15,1-4-9 0,4-6-6 16,-2-8-5-16,2-12-10 0,4-16-5 16,0-5-2-16,0-9-3 15,0-5 0-15,2-1 9 0,-3-5 13 0,3-7-10 0,-2-6-8 16,2-2 0-16,2-5-8 0,0 0-5 16,-7-24-6-16,11 9-2 0,3-4-4 15,0-3-5-15,1 2-1 0,4-1-5 0,8-2-2 16,0 2 2-16,6 0-6 0,-1 2 3 15,3 4-1-15,2 4-2 0,-3 0-2 16,1 5 6-16,2 4-6 0,-3 3 3 0,1 3 0 16,-4 4-1-16,0 4 1 0,-5 1-2 15,-4 3 3-15,-4 3 1 0,-7-1 3 0,-6 3 1 16,-7 1 0-16,-8 3-4 0,-8-2 2 16,-9 0 2-16,-6-3-6 0,-5-4 3 15,1 0 2-15,3-7-13 0,1-2-10 16,6-3-17-16,3-2-31 0,5-2-35 0,-1-2-38 15,6-5-50-15,6-3-43 0,7 0-43 16,3-7-626-16,5-2 306 0,7-1 202 16</inkml:trace>
  <inkml:trace contextRef="#ctx0" brushRef="#br0" timeOffset="182803.6974">30888 4520 225 0,'-10'-7'250'0,"-3"-1"-17"0,-2 2-14 0,0 3-21 16,-2 3-18-16,-2 2-18 0,0 3-14 16,-2 6-11-16,-2 3-14 0,-1 3-12 15,4 4-9-15,-2 4-7 0,7 1-11 16,2 5-7-16,5-4-9 0,4 3-3 0,4 0-8 15,4 1-4-15,4 1-3 0,5 1-12 16,2-7 3-16,5-3-12 0,2 0-15 16,2-6-24-16,1-5-30 0,3-3-41 15,10-3-46-15,4-2-61 0,-1-7-599 16,0-2 268-16,1-4 176 0</inkml:trace>
  <inkml:trace contextRef="#ctx0" brushRef="#br0" timeOffset="182993.4318">31652 4711 130 0,'7'-4'251'0,"-1"2"-12"0,2-2-17 16,7 1-21-16,5-2-19 0,6 0-12 16,4-1-23-16,11 2-10 0,-1-1-18 0,0-1-34 15,-2-2-41-15,0 1-45 0,-2-1-61 16,-8 0-54-16,-1-3-54 0,-6 0-367 15,-6-2 183-15,-7-3 120 0</inkml:trace>
  <inkml:trace contextRef="#ctx0" brushRef="#br0" timeOffset="183158.7731">31902 4301 113 0,'-10'-8'178'16,"1"3"-17"-16,2 1-10 0,1 2 8 0,6 2 16 16,-8 8 16-16,3 1 2 0,1 6-6 15,0 5-9-15,2 6-12 0,0 3-5 16,-2 10-10-16,2 0-11 0,0 5-12 15,-3 6-15-15,-2 3-12 0,1 0-13 0,-2-2-33 16,0 1-49-16,-3-5-62 0,2 1-66 16,1-8-66-16,-1-4-638 0,1-4 280 0,-2-1 186 15</inkml:trace>
  <inkml:trace contextRef="#ctx0" brushRef="#br0" timeOffset="194123.3259">26509 11522 25 0,'-9'4'26'0,"9"-4"-2"0,0 0-3 16,0 0-3-16,0 0 0 0,0 0-2 0,-6 2 1 15,6-2-4-15,0 0-1 0,0 0-2 16,0 0-1-16,0 0 0 0,0 0 3 0,0 0-4 15,0 0-2-15,-9 3-1 16,9-3 0-16,0 0 5 0,-6 2-6 0,6-2-1 16,-4 4-1-16,4-4 1 0,0 0-1 15,0 0 4-15,0 0-3 0,-9 2-1 0,9-2 1 16,0 0-4-16,-6 1 1 0,6-1 0 16,0 0 2-16,0 0-4 0,0 0 0 15,0 0-2-15,0 0-1 0,0 0-4 16,0 0-6-16,-8 3-5 0,8-3-61 0,0 0 28 15,0 0 18-15</inkml:trace>
  <inkml:trace contextRef="#ctx0" brushRef="#br0" timeOffset="196158.1956">26610 11454 12 0,'-6'-1'48'16,"6"1"-2"-16,-6-2-1 0,6 2-5 0,-7-6-3 15,7 6 0-15,-6-4-5 0,6 4 2 16,-9-4 1-16,9 4-4 0,-8-5 1 16,1 3 2-16,1 0-1 0,0 0 1 15,6 2 1-15,-15-4-1 0,6 4-1 0,1-2 2 16,0 2 1-16,-1-2-2 0,-2 2-2 16,11 0-1-16,-14 0-3 0,14 0 3 15,-15 0-2-15,15 0-4 0,-13 0 4 0,13 0-8 16,-9 0-4-16,9 0 2 0,0 0-5 15,-12 0 3-15,12 0-4 0,0 0 2 16,0 0-3-16,0 0-5 0,0 0 7 0,0 0-5 16,0 0 6-16,0 0-1 0,21 8 3 15,-10-6 8-15,4 0-2 0,1-2 6 16,4 2-6-16,2-1-3 0,4 2 6 16,4-2-5-16,1 1-3 0,1 0 6 0,2 0-7 15,-2 0 0-15,-3 0-2 0,-1-1-5 16,-5 2 2-16,1-1-2 0,-6-2 1 0,2 1-5 15,-5 2 1-15,-5-2-3 0,-1 1-1 16,-3 0 2-16,-6-2 3 0,0 0-2 16,0 0-2-16,-21 8-3 0,4-8 2 15,-5 2 2-15,-2-2 1 0,-8 1-2 0,0 1 0 16,-4 1 4-16,-4 0 2 0,-2-1 3 16,1 2 6-16,5-2 8 0,0 0 0 0,4 0 5 15,3-1 1-15,3 1-5 0,6 0-1 16,-2 0-4-16,9-1-2 0,1-1 0 15,3 2-5-15,9-2-1 0,-2 3 1 16,2-3-5-16,0 0 3 0,28 0-1 0,-12 0-4 16,6-3-1-16,3 6-1 0,3-6 1 15,6 3-1-15,0 0-1 0,1 0-2 0,3 0-1 16,0 0-2-16,-1 3 1 16,-3-3 0-16,-5 0-3 0,1-3 0 0,-7 3 5 15,-2 0-3-15,-4 3 2 0,-4-3 4 16,-3 0-5-16,-3 0 0 0,-7 0 2 15,0 0-6-15,0 0 6 0,0 0-3 0,-37 2-1 16,19-2 1-16,-6 0 2 0,-1-2-1 16,-3 2-1-16,1 0 2 0,-3 2-6 0,5-2 5 15,0-2 1-15,3 2-1 0,4 2 0 16,-2-2-2-16,5-2 2 0,3 2 0 16,4-3-2-16,0 1-1 0,4-1 1 0,4 3 1 15,0 0-1-15,18-5 0 0,-6 3 2 16,7-2 1-16,3 2-5 0,0 0 3 15,8 0-2-15,2 0 0 0,0 1 0 0,-1-2 0 16,1 0 1-16,1 1-4 0,-7 0 3 16,0 0-4-16,-5 0-3 0,1 0 3 15,-6 0-2-15,-2 0-3 0,-8-2 0 16,-4 1 2-16,-2 3-3 0,0 0 3 0,-24-10 2 16,3 6-3-16,-4 0 5 0,-7 3 2 15,-4-1-2-15,-6 0 1 0,-2 2 0 0,-1-2 2 16,1 0 0-16,-3 2 4 0,11 0 3 15,2 0-1-15,2 2 1 0,7-4 0 16,1 2 1-16,6 0-1 0,4 0-4 16,6 2 2-16,2-2-3 0,6 0 3 0,0 0-2 15,0 0 0-15,0 0 1 0,34 0 0 16,-20 0-3-16,4 0-2 0,1 0 2 0,-1 2-2 16,2-2 2-16,0 0-3 0,0 2-3 15,-1-2-6-15,-2 0 1 0,-2 0-5 16,-3 0-3-16,2 0-9 0,-6 0-3 15,0 0-11-15,-8 0-8 0,0 0-7 0,10 2-7 16,-10-2-14-16,0 0-11 0,0 0-5 16,0 0-23-16,0 0-297 0,0 0 140 0,0 0 94 15</inkml:trace>
  <inkml:trace contextRef="#ctx0" brushRef="#br0" timeOffset="197459.5455">26462 11797 81 0,'0'0'96'0,"-8"-1"-3"0,8 1-5 15,-7-2 0-15,7 2-4 0,0 0-7 16,-9-2-3-16,9 2 3 0,0 0-8 16,0 0-2-16,-8-2-14 0,8 2-7 15,0 0 6-15,0 0-10 0,0 0 0 0,-4-4-4 16,4 4-7-16,0 0 11 0,0 0-7 0,12-8 1 16,-3 6-3-16,2-2-1 0,4 1-15 15,1-1 8-15,2 1-2 0,6-3-1 16,6 0-4-16,0 0 2 0,9 1-4 15,-4-1-11-15,5 1 8 0,0-1 2 0,-1 3-5 16,1 2 4-16,0-3-8 0,-6 2 4 16,-3-1-2-16,1 2-6 0,-4-1 3 15,-3 0-8-15,-3 2 7 0,-1 0 3 0,-4 0 1 16,-2 0-5-16,-3 2-3 0,-4 0 2 16,-3 2 2-16,0-2-6 0,-5-2 4 15,0 0-4-15,-16 8 0 0,6-4 5 0,-5 1 2 16,-2-2 3-16,-4 3-8 0,-5-2-2 15,-1-1 2-15,-1 3-2 0,0-1 7 16,0-1-4-16,-2-1 4 0,5-1-1 16,-3 2 5-16,6 0 3 0,1-3 2 15,3 1 0-15,2 1-5 0,0-1-2 0,3-1 6 16,0 1-3-16,7-2 0 0,0 3 0 0,6-3-3 16,0 0-7-16,0 0 6 0,0 0 0 15,14-11-1-15,6 8 2 0,-4 0-1 16,4 0 0-16,3 1 0 0,0 0-3 15,4-1-2-15,-3 0 0 0,3 2 2 0,-5-1-3 16,-2-1 2-16,0 1-2 0,-4 1 4 16,-1-2-3-16,-4 2 2 0,0 1-2 0,-3-2 1 15,-8 2-2-15,0 0 2 0,0 0 2 16,0 0-3-16,0 0 1 0,0 0-2 16,-38 6 3-16,19-5-3 0,-1 1 0 15,-2 3 2-15,-2-4-2 0,1 4 3 0,-1-4-3 16,4 3 0-16,-2-2 3 0,1-1-2 15,4 3 1-15,0-2-2 0,3-2 0 0,3 3-3 16,0-1 3-16,5-2-3 16,6 0 2-16,0 0 1 0,0 0-1 15,0 0 5-15,0 0-4 0,38 0 2 0,-17 0-4 16,7-2-2-16,0-1 6 0,3 1-3 0,1-2-2 16,0 3 2-16,-2-1 0 0,-1 0 0 15,-2-1-3-15,-4 3-2 0,-1-2 4 16,-3-1 0-16,-6 2 2 0,-5 1 0 15,-4-2-1-15,-4 2-2 0,0 0 0 16,0 0-3-16,-30-3 6 0,8 6-2 0,-6-3-1 16,-8 3 2-16,-5 0-1 0,3 0 3 15,3 1 1-15,1-2-1 0,2 2 3 0,2-3 0 16,3 1 1-16,5 1-2 0,6-1 2 16,3-2-2-16,2 1 0 0,5-1-3 15,6 0 2-15,0 0 0 0,0 0-5 0,0 0 7 16,40-3-1-16,-18-2 0 0,5 4-1 15,3-5-1-15,0 2 0 0,1 1-2 0,-2-1 3 16,1-1-3-16,-3 3 1 0,-5-2 0 16,-3 3-1-16,-2-1 0 0,-6-2-3 15,-3 3-1-15,-4-1 10 0,-4 2-4 16,0 0-5-16,0 0 5 0,-25-4-11 0,6 2 9 16,-2 2 6-16,-5 0-5 0,-4 0 2 15,1 2 1-15,-1-2 0 0,5 0 9 16,2 0 2-16,4 0-5 0,-1 0 3 15,6 0-4-15,1 0-1 0,4 0 2 0,3 1-3 16,6-1 1-16,0 0-2 0,0 0-2 16,0 0-9-16,32 0-1 0,-18 0-13 15,4 0-3-15,1 3-9 0,-1-3-3 0,2 0-6 16,-4 0-13-16,0 2-17 0,-4-2-12 16,-3 0-19-16,-9 0-34 0,8 1-316 15,-8-1 154-15,0 0 101 0</inkml:trace>
  <inkml:trace contextRef="#ctx0" brushRef="#br0" timeOffset="200773.3029">22413 2188 65 0,'-9'-1'85'0,"-1"1"-3"0,1-2-6 0,-1 2 1 16,10 0-4-16,-19 0-1 0,9 0-3 15,-2 2 4-15,2-1-8 0,0 2-1 16,-1-2 3-16,-2 3-3 0,0-2-5 0,3 2-4 15,-2 0-6-15,0-1 2 0,2 0-18 16,2 0 7-16,-1 1-4 0,3 0-1 16,-3-2-1-16,3 1-3 0,2 1 3 0,4-4 1 15,-3 8-2-15,3-8 4 0,9 8-2 16,-3-4-8-16,3-1 7 0,2 1-3 16,3 0 4-16,4 0-7 0,2-1-1 15,1 1 2-15,5-1-5 0,2 2-2 0,-3-4-2 16,2 2-3-16,0 0 1 0,-3-1-4 15,-2 1 1-15,-2-3-3 0,-3 1 2 0,-2-1 9 16,-2 1 7-16,-1-1 12 0,0 3 14 16,-2-3 4-16,-10 0-6 0,0 0-9 15,0 0-1-15,0 0-7 0,-24-8-3 16,4 6-6-16,-8 1-3 0,-4-4 1 0,-1 4-6 16,-8-4 3-16,1 4-4 0,0-1-2 15,3 1-4-15,3-2 1 0,-1 2 0 16,3-1-3-16,2 2-4 0,9 0 1 0,-2-3 0 15,4 2-3-15,2 1-2 0,2 0-1 16,5-2-1-16,-2 2 1 0,12 0-4 0,0 0 3 16,0 0 1-16,0 0-2 0,0 0 3 15,0 0-5-15,32-6 4 0,-12 6-2 16,-1-2 0-16,4 1 0 0,-2-2 0 16,3 2-2-16,-3-3 1 0,0 4 1 15,-2-4 0-15,-3 2 2 0,-2 0-1 0,-2 0 3 16,-1 0 1-16,-1 1-2 0,-5-3-5 15,-5 4-2-15,0 0-3 0,-15-6 1 0,-4 4-4 16,-5 2-3-16,-10-2 2 0,-10 2 2 16,-7 0 1-16,-8 0-4 0,2 2 6 15,7-2 2-15,0 2 0 0,8-2 0 0,9 0-3 16,3 2 0-16,4 0-5 0,5-2 5 16,5 2-1-16,8 2 3 0,6-3-5 15,2-1 5-15,28 6 0 0,2-4 1 0,12 2 1 16,7-2-1-16,12-2-1 0,7 0-2 15,27 0 5-15,-4 0 0 0,2-2-2 16,-4 0 4-16,-16 0-3 0,-12 0 2 16,-11 0 0-16,-3 0 2 0,-7 0-1 0,-6 1 3 15,-2 1 4-15,-9 0 12 0,-1-3 10 16,-4 2-1-16,-3-1-1 0,-6-2-4 16,-3 2-6-16,-6 2 0 0,-2-6-3 15,2 6 1-15,0 0-5 0,-15-6-1 0,6 5 0 16,-3 1-2-16,-1-2 0 0,-2 2-1 15,1 2-3-15,-3-1-1 0,1 1 0 0,0 2 0 16,0 0-4-16,2 0-3 0,-1 2-5 16,3-1-4-16,-3 1 2 0,4 0-1 15,1-1 0-15,2 1-4 0,2 0 0 0,0 2 2 16,2-1-1-16,4-1 3 0,2 1 2 16,4 0 3-16,2-1-4 0,4 0 1 15,3 0-1-15,6-1 3 0,0-3 5 0,1 3-2 16,2-4 1-16,0 1 3 0,-3 1-1 15,1-3 0-15,-4 0-1 0,-1 1 4 16,-2-1 0-16,-2 0-1 0,-3 0 1 0,-4-1-8 16,-6 1-4-16,0 0-7 0,0 0-2 15,0 0-5-15,-42 3-7 0,13 0 2 16,-7 3 8-16,-5-4 2 0,1 4 2 16,-2 0 4-16,1-1 3 0,3-2 0 0,5 1 3 15,3-1 0-15,0 1-1 0,9 0 0 16,0-2 2-16,4 2-3 0,5 0-1 15,4-3 8-15,4 1-2 0,4-2-6 0,0 0 6 16,22 6 0-16,-3-4 2 0,4-2 1 16,10-2 1-16,0 2 0 0,3-2-1 0,8-2 0 15,-1 2-3-15,1-2 6 0,-4 3 0 16,-6-1-3-16,-2 0 3 0,-5 0 3 16,-3 0 3-16,-5 0 6 0,0-2 0 15,-8 1-1-15,-3-1-2 0,-6 1-3 0,-4-3 1 16,-6 0 1-16,-5-1-5 0,-10 1-4 15,-5-3-3-15,-8 1 5 0,-4 1-4 16,-4 1 2-16,-7-3-2 0,-3 4 0 16,8-1 4-16,1 0-2 0,5 0 0 0,7 3 2 15,5-1-3-15,0-1-2 0,10 4-7 16,5-1 3-16,4-4 0 0,7 4 3 16,2 2-1-16,13-9-1 0,4 5 2 0,7 0 3 15,5 0 0-15,11 0-5 0,4 3 5 16,5-3 1-16,1 2-1 0,10 0 3 15,-1 0-1-15,-8 2-2 0,-5-2 2 0,-3 2-2 16,-7 0 0-16,-4 0 2 0,-3 0-2 16,-5 0 6-16,-4 0 0 0,0-2-2 0,-7 2 4 15,-5 0-3-15,-8 0 1 0,0 0-2 16,0 0-8-16,0 0 8 0,-49 2-1 16,20 0-1-16,-3 0-1 0,-6-2 1 15,2 2-5-15,0-2-4 0,-2 2-7 0,4-2-9 16,-2 0-21-16,4 2-12 0,3 0-10 15,-1 2-13-15,2-3-18 0,6 1-12 0,2 2-8 16,1 0-9-16,3 2-301 0,0-2 146 16,8-1 97-16</inkml:trace>
  <inkml:trace contextRef="#ctx0" brushRef="#br0" timeOffset="201511.2962">22166 2899 29 0,'0'0'159'0,"-14"-3"-9"0,14 3-15 16,-12 0-6-16,12 0-12 0,-15-1-8 0,8 1-9 16,7 0-3-16,-14 1-6 0,14-1 1 15,-13 0-10-15,13 0-3 0,-10 0-4 16,10 0-3-16,-9 3-4 0,9-3-3 15,0 0-5-15,0 0-2 0,0 0-7 0,0 0-4 16,0 0-3-16,0 0-5 0,44-5-3 16,-14 0-8-16,8 2 5 0,9-1-6 15,10-2-5-15,7 0 2 0,21-1-3 0,-14 1-2 16,-9 1-5-16,-1 1 2 0,-4-2-1 16,-7 4-4-16,-5-4 0 0,-3 4-1 15,-8-2 3-15,-4 3 2 0,-2-1 10 0,-7 0 12 16,-5 0 7-16,-2-2-7 0,-8 2-8 15,-4 0 1-15,-2 2-4 0,-22-6-5 16,0 5-2-16,-10-1-4 0,-15-2-3 16,-6 4 1-16,-9-2-3 0,-3 2 2 0,-3-2-4 15,3 4 1-15,2-4 0 0,1 4-5 16,13-4 0-16,5 2 3 0,6 0-8 0,6 0 2 16,3 0 1-16,5 2-2 15,5-2-3-15,7-2 1 0,2 4 1 0,10-2 0 16,0 0-7-16,0 0 7 0,28 4-2 15,-7-2 2-15,7 0-3 0,4-2 4 0,4 1 3 16,7 2-1-16,-1-1-3 0,2-1 1 16,-4 1 2-16,-4-2-1 0,-4 2 1 15,-8-2-2-15,-2 2 2 0,-3 0-2 16,-6 0 4-16,-8 0-3 0,-5-2-3 0,-15 12-9 16,-9-5-3-16,-12 6-5 0,-33 8-7 15,-14 0-9-15,-12 1-3 0,-18 8 1 0,20-10 5 16,7 0-2-16,9-4-16 15,24-2-39-15,13-3-24 0,15-1-34 16,8 0-29-16,11-5-438 0,10-1 209 0,-4-4 137 16</inkml:trace>
  <inkml:trace contextRef="#ctx0" brushRef="#br0" timeOffset="232724.1338">8591 14251 19 0,'72'-5'33'15,"-9"-1"-1"-15,-4 0 0 0,-1 2-1 0,3-4-5 16,-1 2 0-16,-3-1-1 0,-4 1 0 15,-9-1-3-15,-2 2 1 0,-5 3 1 0,-5-4-3 16,-5 1 4-16,-6 1 7 0,0 1-4 16,-1 1 0-16,-4-1-3 0,-1 2 2 15,-5 0-5-15,1-2-1 0,0 1-2 16,-7 1-3-16,-4 1-2 0,0 0-11 0,0 0-9 16,0 0-11-16,-43-2-10 0,13 4-11 15,-3 1-9-15,-11 1-111 0,-16 2 53 16,-21 3 36-16</inkml:trace>
  <inkml:trace contextRef="#ctx0" brushRef="#br0" timeOffset="233003.2385">7817 14525 18 0,'23'0'60'0,"9"-3"-2"0,12-1-4 16,13-2-5-16,28-2-1 0,4 1 2 0,6 1-1 15,2-2-2-15,3 1-1 0,-3 1-1 16,-2-2 1-16,-2 3 1 0,-2 0 2 0,-16-1-1 16,-14 1 4-16,-3 3-7 0,-10-1-3 15,-3-3 2-15,-5 4 1 0,-7-2 2 16,-3 2-4-16,-4 1 2 0,-6-2 7 16,2 1 0-16,-3 1 0 0,-3 0-11 0,-2-2-4 15,-2 3-7-15,0-2-13 0,-1 1-13 16,0 1-27-16,-3 0-26 0,-8 0-18 15,15-3-27-15,-9 3-290 0,-6 0 130 0,0 0 87 16</inkml:trace>
  <inkml:trace contextRef="#ctx0" brushRef="#br0" timeOffset="234382.3925">6785 13630 73 0,'0'-9'100'16,"-2"2"3"-16,2-2 12 0,0 1 1 0,-2 2 2 16,2-1 1-16,0 7 2 0,-2-9-3 15,-2 5-12-15,-2-1-10 0,-5 4-5 16,-4 1-5-16,-6 0-5 0,-7 4-5 16,-6-2-7-16,-10 5-1 0,-11-1 0 0,-6 1 0 15,-24-1-6-15,-4 0-1 0,-4-6 2 16,-2-3 3-16,-1-6 0 0,1-4-1 15,-2-7-4-15,-18-13-3 0,4-7-4 16,2-11-3-16,4-8-5 0,3-8-9 0,2-7-1 16,1-10-4-16,4-8-1 0,0-7 5 15,2-5 0-15,-18-26-1 0,24 20-2 0,-12-33 1 16,25 21 4-16,-4-34-6 0,2-8-7 16,9-8-1-16,21 29-2 0,6-4-4 15,7-7 0-15,9-2-6 0,9-6-4 16,9-6 0-16,14 7 0 0,7 2-2 15,11 9 0-15,10 1 0 0,6 7 0 0,9 3 2 16,10 7-2-16,5 7 1 0,7 3-3 0,8 10-1 16,6 6-2-16,6 7 0 0,6 5-3 15,1 9 2-15,2 8-3 0,-5 5 2 16,2 12 0-16,-5 4 1 0,-5 6-2 16,-16 15 0-16,0 4-3 0,-2 5 1 0,-3 4 3 15,-11 4-2-15,-8 5-1 0,0 1 0 16,-9 2-2-16,-2 2 0 0,-2 2 3 0,-6 3-5 15,-3-1 0-15,-1 0-4 0,-6 1 0 16,0-2-2-16,-6 4 1 0,4-1-1 16,-8 0 0-16,-1 0 0 0,-5 0-7 15,-4 2-6-15,0 0-7 0,0 0-1 0,-27-7-3 16,5 5 4-16,1-2 5 0,-4 0 2 16,-5-1 0-16,-1 1-1 0,-5-2 3 15,-1-2-2-15,-1 2 1 0,2-1 3 16,-4 1 3-16,-1-1 0 0,2-1 6 0,-1 0 0 15,-3 3 0-15,3-3 0 0,2 2 2 16,2 0 4-16,1 2-6 0,7-1 5 0,0 2 3 16,5-1-5-16,1 2 7 0,6-2-2 15,0 1 3-15,6 0-5 0,2 0 4 16,5-1-2-16,3 4 0 0,13-8 1 16,1 3 1-16,12-1 0 0,4-2-1 0,8 2 3 15,5-1 0-15,10 1-3 0,3 0 4 16,5 0 1-16,3 2-4 0,-3 3 0 15,3-1 2-15,-3 4-3 0,-6 2 2 0,-6-1-2 16,-5 3 0-16,-5 1 4 0,-3 3 4 16,-4 2-5-16,-10-2 1 0,-2 5 3 15,-5 0-1-15,-9 0 0 0,-2 2 1 0,-6 2-2 16,-4 4 5-16,-7 0-3 0,-4 2 0 16,-2-2 1-16,-4 5 1 0,2-6-1 0,0 1 3 15,-3-1 0-15,1-1-6 0,2-5-15 16,2 0-18-16,-1-1-32 0,6 0-36 15,4-1-41-15,-4-3-24 0,6 1-423 16,0 1 201-16,2-4 131 0</inkml:trace>
  <inkml:trace contextRef="#ctx0" brushRef="#br0" timeOffset="250859.3253">10485 15249 47 0,'0'0'45'0,"0"0"-3"0,0 0-2 0,0 0-5 15,0 0 1-15,0 0-1 0,0 0 6 16,0 0 2-16,0 0-3 0,0 0-2 0,0 0-5 16,0 0-2-16,0 0-1 0,-10-1-7 15,10 1 0-15,-13 0-4 0,13 0-4 16,-19 0-3-16,9 0 2 0,-4 0-2 15,0 0-2-15,1 1-1 0,-4 2 0 0,0-3 0 16,1 3-1-16,-2-3 2 0,4 0 3 16,-1 0 5-16,0 0 7 0,4 0-3 0,1 0-3 15,10 0-2-15,-12-3 3 0,12 3 0 16,2-9 9-16,-2 9 4 0,25-13-1 16,0 4 2-16,12-4 3 0,11-2 2 15,28-3 0-15,6 1 1 0,3-4-9 16,2 4 8-16,4-1-5 0,-2 5 2 0,2-4-5 15,-7 6-4-15,-1 2-7 0,-13 0 3 16,-15 3-3-16,-10 3-6 0,-3 3 2 16,-6-5-3-16,-5 3-1 0,-1-1 0 0,-6 1-1 15,-3 1 2-15,0 1-4 0,-6 0 0 16,-3 0-9-16,-1 0-10 0,-4 1-9 0,-7-1-13 16,4 5-15-16,-4-5-2 0,-11 7-9 15,0-5-13-15,-3 3-7 0,-6 0-8 16,-7 4-8-16,-3-3-237 0,-8 3 113 15,0 3 74-15</inkml:trace>
  <inkml:trace contextRef="#ctx0" brushRef="#br0" timeOffset="251122.0611">9948 15533 60 0,'34'-4'149'0,"-7"-2"1"0,9 1-7 15,15-5-6-15,6-1-4 0,27-10-15 0,7 0-1 16,5 0 0-16,16-5-8 16,-17 2-8-16,20-2-9 0,-22 5-28 0,-2 2-5 15,-2 0-6-15,-4 2-2 0,-7 3-9 16,-15 1-3-16,-12 6-5 0,-7 0-3 16,-3 2-3-16,-7-1-7 0,-4 3-6 0,-4 3-9 15,0-6-16-15,-7 1-8 0,1 5-30 16,-6-1-27-16,-2 1-25 0,-2 1-43 15,-2-2-359-15,-8 1 171 0,8-3 112 0</inkml:trace>
  <inkml:trace contextRef="#ctx0" brushRef="#br0" timeOffset="263464.2061">6070 13614 25 0,'-8'1'69'15,"-3"0"-1"-15,2 2 0 0,1 0-1 0,-2-1 2 16,3 1-1-16,-1-2-6 0,1 1 4 16,7-2 2-16,-10 4-1 0,10-4 7 0,-9 2 1 15,9-2-4-15,0 0 7 0,0 0 1 16,0 0 5-16,28-2 4 0,-5 1-8 15,9-2 3-15,8 0-2 0,7-2-3 0,10 2-2 16,2 0-6-16,0 1-1 0,0-1-9 16,1 1-5-16,-11 1-5 0,0-2-4 15,-3 1-4-15,-2 2-4 0,-9-1-2 16,-2 1-7-16,-5 0-1 0,-3-2-2 0,-4 2 0 16,0 0-9-16,-2 0 2 0,-4 0-1 15,-2 0 0-15,2-3-3 0,-5 6 0 16,2-3-1-16,-2-3-2 0,-2 6-1 0,-8-3-1 15,15 0-2-15,-7 0 0 0,-8 0-1 16,13 0 1-16,-13 0-2 0,0 0-3 16,11 0-1-16,-11 0 0 0,0 0-6 0,0 0-7 15,0 0-4-15,0 0-13 0,0 0-7 16,-37-6 0-16,25 3-8 0,-4 2-1 16,2-3 7-16,-3-2 2 0,0 3 1 0,0-2 4 15,1-1 3-15,-2 1 3 0,2-1-6 16,0 1 11-16,0-1 2 0,-1 2 4 15,4 1 3-15,0-1 8 0,3 0 5 16,-2 2-8-16,2-2 15 0,2 3-1 16,0-3 1-16,-1 2-1 0,3 0 0 0,-1 0 0 15,7 2 0-15,-8-2 0 0,8 2 3 16,-6-4 0-16,6 4-1 0,0 0 4 16,0 0 3-16,27 4-3 0,-6 0 4 0,7 0 2 15,4 0 0-15,8 3 0 0,5-2 4 16,-1 4-1-16,-2 0-4 0,2-2-3 0,-6 0-3 15,-2 4 0-15,-6-2-3 0,-7-1 1 16,-1 3 6-16,-10-1 5 0,-3 2 5 16,-7-2 1-16,-7 6 0 0,-7-1-2 0,-14 6-2 15,-11 0-4-15,-7 0-2 0,-23 4-4 16,-5-3-1-16,3-3-14 0,10-5-23 16,11-3-30-16,11-3-43 0,9-1-52 0,2-3-608 15,12 1 257-15,4-5 170 0</inkml:trace>
  <inkml:trace contextRef="#ctx0" brushRef="#br0" timeOffset="271595.2763">16194 15041 11 0,'0'0'20'0,"0"6"-1"0,0-6-4 0,0 0-1 15,0 0 1-15,0 0-4 0,0 0-1 16,0 0-3-16,0 0 1 0,0 0 0 16,0 0-4-16,0 0-2 0,0 0-6 15,0 0-4-15,0 0-37 0,0 0 15 0,0 0 10 16</inkml:trace>
  <inkml:trace contextRef="#ctx0" brushRef="#br0" timeOffset="283414.9972">758 1319 62 0,'0'0'76'0,"-7"-3"-5"0,7 3 1 16,0 0-12-16,0 0-2 0,-7-2 1 0,7 2-2 15,0 0-3-15,0 0-1 0,0 0-7 16,0 0-6-16,0 0 8 0,0 0-9 15,0 0-7-15,0 0 1 0,0 0-4 0,0 0-5 16,0 0 0-16,-10-1-2 0,10 1-3 16,0 0-4-16,0 0 0 0,0 0 5 15,0 0-9-15,0 0 1 0,0 0 1 0,0 0-6 16,0 0 7-16,0 0-7 0,0 0-3 16,0 0 2-16,0 0 4 0,0 0-9 15,-8 3 2-15,8-3 4 0,0 0 0 0,0 0-6 16,0 0 3-16,0 0-3 0,0 0-1 15,0 0 5-15,0 0-3 0,0 0-3 16,0 0 8-16,0 0-7 0,0 0 3 16,0 0-2-16,0 0 0 0,0 0 0 0,0 0-3 15,0 0 7-15,0 0-5 0,0 0 0 16,0 0 0-16,-3 5 2 0,3-5 1 16,0 0-3-16,-2 6-1 0,2-6 5 0,-2 8-5 15,0-2-4-15,0-1 7 0,0 3-7 16,0 2 6-16,2-1-1 0,-2 1-1 15,2 1 3-15,0 1-1 0,0 1 2 0,0 2-4 16,0 2 3-16,2 1 2 0,-2-1-8 16,0-2 4-16,0 3 3 0,2-4-2 15,-2-1 0-15,0 1-1 0,2-1 6 16,-2 1-8-16,-2-1 4 0,2 0 2 0,0 1-5 16,-2-3 1-16,2 0 7 0,-2-1 8 15,2 0 13-15,2-3 18 0,-2-1 14 0,0-6 16 16,0 0-13-16,0 0-3 0,-11-25-6 15,9 2 1-15,0-8-4 0,-3-8 2 16,3-4-4-16,0-1-8 0,0-6-4 0,0-4-4 16,2 1-5-16,2 0-1 0,-2-1-1 15,4 1-3-15,3 1-2 0,-1 1-3 16,5 3-1-16,-3 1-2 0,5 4-3 0,-1 6-2 16,6-1 1-16,-4 5-2 0,1 5-3 15,2 1 2-15,0 3-3 0,0-1 0 16,-2 7-2-16,-1 3 0 0,4 2-2 0,-6 1 0 15,3 5-1-15,-2 1-1 0,2 4-5 16,-3 2-11-16,2 5-23 0,0 1-30 0,0 6-30 16,-1 1-21-16,-2 3-18 0,2 3-426 15,-7 2 192-15,0-1 127 0</inkml:trace>
  <inkml:trace contextRef="#ctx0" brushRef="#br0" timeOffset="283597.5922">620 1224 44 0,'0'0'118'16,"0"0"4"-16,39-7-8 0,-19 1-11 15,8-2-9-15,1 1-8 0,7-2-11 0,0-1-5 16,2 0-10-16,1 3-4 0,-2-2-10 16,-1 2-17-16,0-2-27 0,-4 4-24 15,-3 1-25-15,1-2-26 0,-2 2-226 0,-5 2 102 16,-1-1 67-16</inkml:trace>
  <inkml:trace contextRef="#ctx0" brushRef="#br0" timeOffset="284333.3714">1297 1069 356 0,'6'-8'29'0,"1"0"18"0,-3 0 9 0,0 3 14 16,-2-1 5-16,0 2 15 0,1-2 6 15,-1 3-7-15,-2 3-8 0,2-6-7 16,-2 6-6-16,0 0-7 0,4-4 0 0,-4 4-7 16,0 0-8-16,9 21-4 0,-3-9 0 15,-2 5-5-15,2-1-3 0,2 3-3 16,2 4-1-16,2-3-5 0,-2 1 4 0,6 0-4 15,-2-4-1-15,-1 2-1 0,4-3 0 16,-2-4-2-16,-1-2-2 0,2-1 6 0,-2-4 2 16,1-3-2-16,-3-2 0 0,4-1 0 15,-4-2-2-15,3-6-4 0,-2 0 4 16,-3-2-7-16,3-3 1 0,0-1-3 16,-3-2-2-16,-1 2-2 0,3 0 3 15,-4-1-5-15,4 2-3 0,-4 1 1 0,2 1 0 16,1 0-2-16,-2 3 1 0,-3 0-1 15,2 6-2-15,3-1 2 0,-3 4 0 0,3 4-2 16,2 2 3-16,-1 5-2 0,-1 0 6 16,2 6-7-16,-1 2 5 0,3-1-5 15,-2 1 0-15,0 2 2 0,-1-2 0 16,3 0-1-16,-4 0-3 0,1-2 1 0,1-1 0 16,-4-6 1-16,1 2 3 0,-1-4-2 15,1 2-3-15,-2-6 4 0,4-1-2 0,-2-3-2 16,0-1 2-16,1-5-2 0,4 0 2 15,-2-3 2-15,3-3-2 0,2-1-4 0,-2 1 2 16,1-1-2-16,0 1 2 0,0 1 0 16,-2 1-1-16,0 1-3 15,-3-1 1-15,1 3 1 0,0 1 3 0,-3-2-6 16,1 3 3-16,-3 1 4 0,1-2-4 16,-2 2 5-16,1 1-7 0,-2-1 6 0,-2 0-1 15,2 0-1-15,-4-2 0 0,0 2 2 16,-4-2 0-16,0 0-3 0,-4-2 2 0,0 0-3 15,-4 0 1-15,-5 1 3 0,0 0 1 16,0 1-1-16,-2 0-2 0,-2 1 2 16,2 2-4-16,-2 0 4 0,0 3 0 0,2 0-2 15,0 3 0-15,3 0 2 0,0 3-2 16,4 0 0-16,2 4 0 0,1-1 1 16,3 3 2-16,4 0-1 0,2 0 6 0,2 0-3 15,5 1 2-15,1 1 1 0,6 1 0 16,-2-4-2-16,3 3-1 0,2-3 2 15,2 0 2-15,-1-1 0 0,0-2 1 16,0-2-1-16,-2-1-2 0,4-2 3 0,-3 2-4 16,-1-4 0-16,2 2 0 0,-3-3-1 15,2 0-2-15,-4-3-5 0,1 3-9 0,2-1-19 16,-8-4-23-16,2 2-27 0,-1 0-31 16,0 1-29-16,-3-4-35 0,-1-2-398 15,-3 4 194-15,-2-3 129 0</inkml:trace>
  <inkml:trace contextRef="#ctx0" brushRef="#br0" timeOffset="285030.0709">746 1282 53 0,'-20'-11'199'15,"3"4"-5"-15,2 1-5 0,4 3-18 0,5-1-16 16,0 1-12-16,2-1-15 0,4 4-15 15,10-8-10-15,7 2-5 0,17-3-12 16,8-1-7-16,13-1-9 0,32-6-5 16,6-2-7-16,28-4-5 0,-1 1-5 0,8-2-4 15,-6 3-6-15,-22 2-3 0,-3 6-5 16,-10-2 0-16,-9 3-3 0,-19 5-4 0,-12-1-2 16,-13 2-4-16,-9 0-1 0,-10 5-1 15,-9-3-3-15,-6 4 0 0,0 0-5 16,-60 9 5-16,-13 8-5 0,-18 4-2 15,-40 12 3-15,-20 5 0 0,-48 15-2 0,0 4 8 16,47-11 6-16,15-2 11 0,16-4-2 16,34-12-4-16,15-1 1 0,17-8-6 15,17-1 5-15,15-3 7 0,10-2 14 0,17-4 17 16,15-3 4-16,21 0-6 0,26-8-4 16,38-4-7-16,38-11-6 0,13-6 0 15,7-3-9-15,9-3-1 0,-1 4-5 0,-14 1-5 16,-13 2 1-16,-21 3-3 0,-30 6-10 15,-15 1-11-15,-19 3-20 0,-14 3-36 16,-13 5-51-16,-9 2-53 0,-7 5-45 0,-13 0-51 16,-13 9-567-16,-10 5 280 0,-17 8 184 15</inkml:trace>
  <inkml:trace contextRef="#ctx0" brushRef="#br0" timeOffset="286148.0833">1267 1935 50 0,'4'-15'200'16,"-6"2"-12"-16,-4 0-19 0,0 1-13 0,-2 4-12 15,-10 1-15-15,-1 1-7 0,-9 6-13 16,-3 2-7-16,-9 5-3 0,-6 5-10 15,-1 5-4-15,1 0-8 0,3 5-8 0,5-2-8 16,6 5-4-16,8-2-4 0,10 1-11 16,5-1 2-16,9 0-1 0,9 2-5 15,5 1 0-15,10 1-5 0,10 2-2 0,4-3-3 16,3 1-1-16,-2 0-5 0,-1-1-1 16,2-1-19-16,-5 5-1 0,-3-4 0 15,-10-2 1-15,-2 3-2 0,-6 1 2 16,-9 0 0-16,-7 2 0 0,-9 2 0 0,-13 5 0 15,-18 8 2-15,2-11 3 0,2-7 22 16,-2-2 14-16,0-8 10 0,6-3 4 0,4-8-5 16,3-4-3-16,5-3-5 0,4-5-7 15,4-4-3-15,6-3 1 0,6-4-9 16,6-2-3-16,9-4-5 0,6-3 0 16,11-5-3-16,3 2-3 0,5 2 0 15,1-1 0-15,1 3-5 0,-2 4 1 0,0 3-4 16,-4 2 1-16,-3 5-1 0,-1 5-2 0,-4 0-1 15,-3 5 1-15,1 2-1 0,-4 3 2 16,4 4-1-16,-5 1-1 0,3 5 4 16,-6-3-4-16,-1 3 2 0,0-1 1 15,-3-3-4-15,-1 1 2 0,-1 1-1 0,1-4 0 16,-2 0-1-16,-1-2 1 0,-2-2 2 16,2 2-1-16,2-3 0 0,-4 1 7 0,2-4-6 15,-8 0-1-15,19-7 1 0,-8 1-2 16,2-6 2-16,-3 0 0 0,2 1-2 15,4-3-3-15,-4 4 3 0,1-3-1 16,0 1 0-16,-3 0 0 0,3 5-2 0,-3-3 4 16,2 3-4-16,-4 3 2 0,2-2 0 15,1 4 2-15,-1 1-1 0,3 2 1 16,-2 1 1-16,-1 2-3 0,3 2 4 0,-2 1-1 16,1 1-2-16,-2 0 1 0,4-3-1 15,-6 1 2-15,3 2-2 0,-3-2 1 0,0-2 0 16,-1 1 0-16,-1-1-1 0,3 1 4 15,-5-2 2-15,-4-3 4 0,14 0 1 16,-7 0-2-16,2-5-2 0,-1-1 0 16,2 0 0-16,3-1-1 0,-2 0-2 0,2-1 0 15,1 1-1-15,0-1-3 0,-2 2 0 16,0 0-2-16,-1 3 0 0,0 1 0 16,1 0 1-16,1 2 0 0,1 2 0 0,0 2 0 15,0 0 2-15,1 1-2 0,0 3 0 16,0-3 1-16,-1 1-1 0,2 2 1 15,-4-4 1-15,3 2-2 0,0-3 1 0,-3 1-2 16,5-1 1-16,-2-3 7 0,-2 0-7 16,1-3-3-16,2-3 3 0,-4 1 0 0,1-3 1 15,0-1-2-15,-3 1 1 0,1-4 0 16,-1 3-2-16,-2-1 2 0,0 3 0 16,-2-1-2-16,0 1 1 0,2-1 0 15,-4 2-3-15,3 2 0 0,-3 1-3 0,1 0 3 16,-5 3 3-16,0 0-3 0,19 9 1 15,-13-4 0-15,2 2 0 0,3 1 1 16,0 0-1-16,1 0 4 0,3-1-2 0,0 1-2 16,0-3 2-16,1-1 0 0,0 0 2 15,2-2 1-15,-2 0-2 0,-2-2 5 16,-1-2-2-16,-1-2 2 0,-3-2 3 16,-3 1-6-16,-1-5 3 0,-3 3-2 0,-6-1-2 15,-5-2-1-15,-4 1 1 0,-4 2-4 0,-1 1 0 16,-2 0-9-16,1 2-16 15,2-2-26-15,0 1-36 0,3 1-45 0,0 3-34 16,6-2-28-16,2 0-28 0,6 3-527 16,-2-6 256-16,2 6 169 0</inkml:trace>
  <inkml:trace contextRef="#ctx0" brushRef="#br0" timeOffset="286583.9343">2923 1705 88 0,'6'-23'208'0,"-4"8"11"0,2 3 6 15,-4 3-12-15,2 1-20 0,-2 4-17 16,0 4-19-16,0 0-11 0,0 0-12 0,7 25-11 16,-5-2-12-16,2 5-7 0,2 13-11 15,3 4-4-15,0 7-7 0,1-1-10 0,0-1-6 16,2-1-5-16,0-1-6 0,2-5-6 16,4-2-4-16,-3-8-5 0,-3-8-5 15,0-1-1-15,2-8-7 0,0 2 0 16,1-9-1-16,0-1-6 0,-2-7 0 0,3-2-2 15,2-5-3-15,-4-2 2 0,6-1-8 16,-4-6 0-16,-1-3 1 0,-2 2-1 0,0-2 0 16,-5 3-3-16,-2 2 4 0,0 1 10 15,-2 3 2-15,2 1 1 0,-4 2-2 16,-2 4 0-16,0 2-2 0,0 0-1 16,-16 16 1-16,14-2 5 0,-2-1 3 0,4 3 3 15,0 0 1-15,0-1 11 0,6 2 2 16,0-1 0-16,6 2 3 0,0-4-9 15,5 0 3-15,-2-2-6 0,4 0-3 0,0-3-4 16,0-3 4-16,0-1-4 0,0-2-8 16,0-1-1-16,1-2-3 0,-2-2-9 0,0-2-13 15,0-2-17-15,-1 0-20 0,-2 0-30 16,0 0-27-16,-5-2-39 0,0 0-36 16,4 2-46-16,-8-1-32 0,0 1-688 0,1-2 320 15,-3 1 211-15</inkml:trace>
  <inkml:trace contextRef="#ctx0" brushRef="#br0" timeOffset="289080.3034">1062 3903 104 0,'-5'17'179'0,"5"-5"-4"0,-2 4-7 16,4 3-7-16,1 9-3 0,2 2 0 15,1 6-8-15,2 4-12 0,0 4-3 16,3 2-12-16,0-1-12 0,-1-1-9 0,3 0-7 15,-7-9-8-15,7-2-3 0,-4 0 2 16,-3-8-2-16,0-1 9 0,-2-5 5 16,0-3 11-16,-2-1 14 0,0-5-9 15,-4-3-8-15,-2-6-8 0,4-1-8 0,-16-13 0 16,0-3-6-16,0-13-5 0,-5-9-7 16,-5-19-6-16,0-8-5 0,2-3-9 0,4-4-4 15,3 1 0-15,9 11-8 0,2 8-2 16,4 8-8-16,2 1-4 0,2 2-7 15,4-1 5-15,0 3-6 0,5 1-5 0,2 4 9 16,-1 2-11-16,3 1-2 0,2 3-3 16,-2 1-9-16,4 4-7 0,-2 4-11 15,2 4-23-15,-2 2-20 0,2 2-31 0,-3 4-32 16,0 3-35-16,-2 7-38 0,1 0-38 16,-2 7-44-16,-2-1-650 0,-3 7 317 0,-6-1 209 15</inkml:trace>
  <inkml:trace contextRef="#ctx0" brushRef="#br0" timeOffset="289206.4443">1089 3967 53 0,'-8'18'75'0,"4"-5"-1"16,4 1 8-16,2-5-2 0,2 1-7 15,2-3-2-15,5-3-1 0,4 2-11 16,4-4-6-16,3 0-11 0,2-2-36 0,6 0-26 16,2-2-34-16,-1-2-172 0,1 0 77 15,0 0 50-15</inkml:trace>
  <inkml:trace contextRef="#ctx0" brushRef="#br0" timeOffset="289739.9149">1651 3967 41 0,'12'-1'151'0,"-12"1"-6"0,10 1 10 0,-4 3 2 15,0 1 0-15,0 1-6 0,2 3-7 16,0 3-8-16,1 1-6 0,4 3-12 0,0 2-13 16,-1 3-7-16,3-2-7 0,0 2-10 15,-3-3-7-15,4 1-8 0,-4-3-7 16,1-2-4-16,-3-3-1 0,3-2-3 15,0-4-5-15,-1-5-1 0,1-2-8 0,2-4-4 16,0-5 3-16,2-3-9 0,-2-5-4 16,-1-6 0-16,4-2-3 0,-4-1-5 15,3-3 0-15,-2 3 0 0,2 1-3 0,-3 2-1 16,2 4-3-16,-4 2 2 0,3 4-1 16,0 0 0-16,0 5 4 0,-1 4 6 15,-1 3 4-15,4 5-5 0,0 3 0 0,2 3-2 16,2 4-1-16,-2 3-1 0,0-2-2 15,3 2 2-15,-4 1-4 0,6 3-1 0,-3-6-1 16,1 1 2-16,-4-1-1 0,3-4 0 16,1 1 1-16,-4-5 2 0,2-1-2 15,-2-2 0-15,4-4 0 0,-3-2 3 16,2-5-4-16,2-3-1 0,-3-1 1 0,-2-4-3 16,4-2 0-16,-3-5-1 0,-5 4 0 15,2-1 1-15,-6 0 1 0,0 0 3 16,-4 2 8-16,1 4 11 0,-5-1 7 0,0 6-4 15,-2-1 1-15,-4 3-2 0,0 3-4 16,-3 3 0-16,7 2 0 0,-16 8-1 16,10-1-2-16,1 2 0 0,2 2-3 0,3-2 0 15,3 2 0-15,4 3 0 0,3-1-3 16,4-1-3-16,6 1 2 0,1-4-3 16,3 1 5-16,-2-4-20 0,4-1-18 0,1-3-26 15,-3-2-32-15,2-2-38 0,-2-5-40 16,0-1-40-16,-3-3-36 0,-5-3-663 0,-4-3 304 15,-6 0 200-15</inkml:trace>
  <inkml:trace contextRef="#ctx0" brushRef="#br0" timeOffset="290010.1792">1742 3412 67 0,'-17'5'140'16,"4"1"-4"-16,6 0-6 0,5 2 10 0,2-1-6 15,4 2-11-15,3-1-8 0,6 2-7 16,2-3-7-16,3 3-2 0,4 0-5 16,1-6-5-16,2 3-8 0,-4-6-1 0,1 3-6 15,-4-4-3-15,2-1 1 0,-5-2-5 16,-5 0-4-16,-3-3-7 0,-5 0-3 16,-4-1-7-16,-7 1-4 0,-6 0-6 0,-3 3-2 15,-2-2-4-15,-5 4-7 0,2 1-6 16,-1 1-20-16,3 4-29 0,2-2-29 0,4 3-36 15,3 1-40-15,5 2-48 0,3-2-430 16,8 1 210-16,5-3 137 0</inkml:trace>
  <inkml:trace contextRef="#ctx0" brushRef="#br0" timeOffset="290373.1565">3519 2908 148 0,'-6'-16'224'0,"2"-2"-12"16,4 3-21-16,0 2-19 0,4-1-21 15,2 3-13-15,3 0-14 0,2-3-12 16,-1 3-10-16,3-1-10 0,2 5-11 0,0-1-7 16,-3 2-3-16,2 5-4 0,0 2-4 15,2 4-1-15,-1 4-1 0,0 4 0 16,-2 6-2-16,-3 4-6 0,2 8-4 0,-6 0-5 16,0 5-5-16,-2 2-2 0,0-3-8 15,-4-2-2-15,2 5-6 0,-2-6-25 16,0 0-38-16,0 1-36 0,2-1-49 15,0-3-51-15,3 0-548 0,-1-1 246 0,0-1 164 16</inkml:trace>
  <inkml:trace contextRef="#ctx0" brushRef="#br0" timeOffset="290523.1436">3913 3686 15 0,'4'6'224'0,"-2"-3"13"15,0 0 15-15,2 0 4 0,-4-3-8 0,8 4-24 16,-8-4-23-16,0 0-22 0,10-7-23 15,-6 2-35-15,0-2-55 0,0-2-73 0,1 0-82 16,-1 0-86-16,-2 0-474 0,-2-1 220 16,-2 1 146-16</inkml:trace>
  <inkml:trace contextRef="#ctx0" brushRef="#br0" timeOffset="291072.2215">237 5360 27 0,'0'0'218'16,"-4"7"-5"-16,1-1 0 0,1-1-11 15,2-5-14-15,-2 8-11 0,0-3-9 0,4 1-5 16,5-2 4-16,5-4-9 0,12 0-12 15,9-9-8-15,21-4-12 0,23-13-6 16,34-10-8-16,8-6-2 0,7-8-2 0,16-3 5 16,36-20-15-16,8 2 0 15,6-3 1-15,4 2-7 0,-2 1-2 0,-2 2-9 0,-3 7-4 16,-41 13 6-16,0 2-1 0,-3-2-4 16,-6 7-5-16,-8 1-5 0,-6 5-5 15,-9 2-4-15,-7 0-3 0,-27 10-3 0,-2 1-3 16,-1 2-4-16,-9 2-3 0,-13 4-4 15,-13 1-5-15,-8 5-2 0,-7 2-5 16,-1 0-3-16,-2 1-3 0,-3-2-11 16,-6 2-15-16,0 1-18 0,-1 0-24 0,-4 2-24 15,-2 0-39-15,-4-3-47 0,-4 5-50 16,-2 1-44-16,0 0-34 0,0 0-26 16,-32 10-701-16,12-2 344 0,-10 4 227 0</inkml:trace>
  <inkml:trace contextRef="#ctx0" brushRef="#br0" timeOffset="291507.2183">188 5763 79 0,'-28'12'172'0,"10"-2"6"0,-2-3-2 0,10-1-2 16,1-1 7-16,5-4-2 0,4-1 1 15,0 0-7-15,27-6-3 0,1-3-10 0,19-7-10 16,27-10-13-16,33-8-3 0,16-6 5 16,15-5-11-16,10-5-3 0,45-13-6 15,10 2-11-15,2-4-8 0,5 4-2 0,0 4-4 16,-6-3-3-16,4 6-12 0,-9 0 4 15,-36 12-2-15,36-9 3 0,-40 11-2 16,-2 4-5-16,-3 0-4 0,-5-1-7 0,-4 5-12 16,-7 1 1-16,-5 5-8 0,-6-4-6 15,-8 6-3-15,-26 5-5 0,-8 2-3 16,-8 2-4-16,-17 4-8 0,-9-1-9 0,-13 4-7 16,0 1-9-16,-9 1-13 0,-1 0-13 15,-3 0-17-15,-3 5-23 0,-2-2-28 0,-2-1-23 16,-4 2-33-16,-3-2-37 0,0 4-27 15,-5 0-28-15,-6 0-16 0,0 0-663 16,0 0 315-16,-19 13 209 0</inkml:trace>
  <inkml:trace contextRef="#ctx0" brushRef="#br0" timeOffset="299779.7669">3481 2200 70 0,'0'0'148'16,"2"-6"-6"-16,-2 6-7 15,0 0-10-15,0 0-8 0,0 0-6 16,5-3-8-16,-5 3-6 0,0 0-10 0,0 0-9 0,0 0-3 16,4-4-11-16,-4 4-2 0,0 0-3 15,5-4-8-15,-5 4-4 0,6-4-3 16,-2-2-6-16,2 3-2 0,2-3-3 16,-1-1 0-16,4-1-3 0,-1-2-2 0,-1-2 1 15,1-1-4-15,1 0-2 0,-3-3-3 16,1 0-2-16,-1 0 2 0,-2 1 1 0,0 0 3 15,0-1 2-15,-4 3 3 0,0 2-2 16,-2-1 3-16,0 4-7 0,-2-3-2 16,-4 5-4-16,0 4-1 0,0 2-2 15,6 0-4-15,-23 7 2 0,10 2 0 0,-4 2-3 16,3 5-2-16,-2 1 1 0,6 2-3 16,-2 0 2-16,3-4 1 0,5 1 2 15,-1 0 0-15,5-3-2 0,5 4 7 0,1-4 3 16,5-1-2-16,3-4-1 0,4 0-1 15,3-2 0-15,2-2-6 0,2-1-11 0,-1-1-29 16,-1 0-30-16,-2 2-52 0,-2-2-55 16,-2-2-519-16,-6 0 234 0,-3-2 154 15</inkml:trace>
  <inkml:trace contextRef="#ctx0" brushRef="#br0" timeOffset="322643.2117">10191 16004 97 0,'-13'0'125'15,"7"1"-11"-15,6-1-2 0,-8 6-3 16,2-6-6-16,6 0-3 0,0 7 12 16,0-7 11-16,10 9 1 0,3-5-3 15,8-1-2-15,8 0-1 0,16 2-16 0,17-1-4 16,5-2-7-16,30-2-3 0,3-2-1 16,-1 2-6-16,-1-6-4 0,1 3 0 15,1 0-1-15,-1 0-3 0,-2-1 1 0,1 1-10 16,-1 0-2-16,-1 0 0 0,-5 0-11 15,-18 0 0-15,-9 2-2 0,-5 1-5 16,0-3-2-16,-9 0-2 0,-4 3-2 0,-1-1-7 16,-8 1-1-16,-3 0-1 0,-2 0-5 15,-2-4-2-15,-7 4-3 0,-1-2 2 16,-2 2-5-16,-2 0 1 0,-4 0 0 16,1 0-6-16,-3 0 0 0,2-4 0 0,-4 4-3 15,2 0-4-15,-3 0-5 0,0-2-17 16,-9 2-20-16,14 0-21 0,-5 0-23 15,-9 0-25-15,10-2-30 0,-10 2-25 0,11 0-25 16,-7-3-22-16,-4 3-531 0,2-6 252 16,3 2 166-16</inkml:trace>
  <inkml:trace contextRef="#ctx0" brushRef="#br0" timeOffset="324426.669">16238 16105 104 0,'0'0'120'0,"0"0"-7"16,-10-3 6-16,10 3-1 0,-8-1-6 15,8 1 0-15,0 0-1 0,-13 0 0 0,13 0-4 16,0 0 1-16,-11 0 0 0,11 0 1 16,0 0-1-16,-8-3-5 0,8 3-4 15,0 0-3-15,0 0 0 0,21-5-6 16,-2 2-5-16,9 0-4 0,12-4-5 0,3 1-5 16,9 0-8-16,5-1-3 0,4 5-5 15,1-8-5-15,1 7-2 0,22-6-8 16,-15 3-2-16,-7-1-3 0,-1 1-3 15,-3 3-2-15,-4-1-3 0,-7-2-5 0,-1 5-1 16,-3-5-2-16,-3 2-2 0,-5 0-3 16,-4 4-1-16,-3-6 1 0,-1 6-2 0,-6-5 1 15,-2 5 4-15,-1-2 3 0,-2 2-5 16,-4-4 1-16,1 2-3 0,0 2 4 16,-4-2-1-16,0 2-3 0,-1 0 1 15,0 0-3-15,-9 0-2 0,14-3 1 0,-5 3 0 16,-9 0 0-16,10 0-4 0,-10 0-3 15,11-3 2-15,-11 3-10 0,9 0-8 16,-9 0-16-16,0 0-21 0,10 0-19 0,-10 0-23 16,0 0-23-16,8 0-17 0,-8 0-24 15,0 0-26-15,6-3-15 0,-6 3-533 16,2-4 248-16,-2 4 164 0</inkml:trace>
  <inkml:trace contextRef="#ctx0" brushRef="#br0" timeOffset="326560.6066">17062 14808 39 0,'0'0'27'0,"-6"1"-17"15,6-1-13-15,0 0-22 0,0 0 8 16,8 9 6-16</inkml:trace>
  <inkml:trace contextRef="#ctx0" brushRef="#br0" timeOffset="329145.215">14149 15041 15 0,'0'0'125'0,"13"5"2"0,-3-4 23 16,6-1-5-16,4 2-6 0,10-2-6 15,6 3-6-15,13-3-9 0,14 0-6 0,9 0-12 16,24-3-4-16,3 6-5 0,3-3-8 15,1 3 0-15,1-3-7 0,2 0-3 16,-4 3-4-16,-3 0-4 0,1-2-6 0,-7 5-6 16,-4-4-3-16,-18-2-6 0,-13 6-6 15,-9-6 0-15,-1 3-3 0,-5-2-5 16,-7 1-1-16,-5-1-2 0,-1-1 2 0,-6 3-2 16,-4 0 0-16,1-3 1 0,-1 0-5 15,-4 0-3-15,-2 0-1 0,-2 2-4 16,0-2-1-16,-1 2-6 0,0-2-11 15,-3 0-22-15,-8 0-30 0,17 0-33 0,-9 2-34 16,1 2-50-16,-2-1-534 0,1 5 240 16,-4-4 158-16</inkml:trace>
  <inkml:trace contextRef="#ctx0" brushRef="#br0" timeOffset="336051.4973">16852 16751 65 0,'-10'3'103'0,"-3"-3"-4"0,2 2-4 0,1 2-3 16,-1-2-4-16,-1-1 6 0,1 4-1 15,-2-5 5-15,3 1-4 0,0 5 5 16,-4-6-3-16,4 6 7 0,-1-4-2 0,3-2-1 16,-1 2 1-16,1 1 3 0,1-3-4 15,-1 2 1-15,8-2-3 0,-8 6-1 0,8-6 1 16,0 0-7-16,18 6-3 0,4-2-4 16,1-1-8-16,9-1-3 0,10-2-2 15,5 4-4-15,1-4-2 0,3 2 2 16,0-2-2-16,2 0-1 0,-2 0 0 0,2 0-1 15,-5 0-4-15,3-2-3 0,-4 2 2 16,-1-4 3-16,-1 4-10 0,-3-2 2 16,-6 2 1-16,0 0-4 0,-4-3 4 0,-1 1-2 15,-1 0 1-15,-2-2 0 0,-3 2-3 16,-3 2-6-16,-4 0 0 0,1-3 0 16,-2 0-3-16,-4 1-5 0,-1 2-4 0,2 0-1 15,-4 0-5-15,0 0-6 0,1 0-2 16,-2-3 0-16,-1 3-4 0,-8 0-2 15,13 3 0-15,-13-3-1 0,10 2-2 0,-3 1 1 16,-5 0-5-16,2 3 4 0,1-4-6 16,-3 3-6-16,-2-5-4 0,2 8-3 15,-2-8-3-15,2 6-8 0,-2 1-4 16,0-7-5-16,0 7-6 0,0-7-13 0,0 6-6 16,0-6-9-16,2 6-8 0,-2-6-7 15,0 0-7-15,0 5-6 0,2-3-3 0,-2-2-6 16,0 0-5-16,0 0-4 0,0 0-4 15,2 9-5-15,-2-9-1 0,0 0-3 16,4 2 3-16,-4-2 7 0,0 0-11 16,4 6-2-16,-4-6-2 0,0 0-11 0,0 0-13 15,0 0-21-15,0 0-370 0,0 0 185 16,0 0 122-16</inkml:trace>
  <inkml:trace contextRef="#ctx0" brushRef="#br0" timeOffset="337455.4128">18112 17242 17 0,'0'0'39'15,"0"0"-1"-15,0 0 0 0,0 0 3 0,0 0-2 16,0 0 4-16,0 0 1 0,-6-5-2 16,6 5 5-16,0 0 2 0,0 0 6 15,0 0-3-15,0 0 10 0,0 0-1 16,0 0-6-16,0 0 3 0,25 6-2 0,-15-6-4 16,3 0-3-16,8 0 1 0,3 0-9 15,5 0 4-15,5-6-10 0,10 5-1 0,3-5-11 16,13 5 3-16,1-5 6 0,2-2-1 15,1 2 0-15,-3-1 6 0,1 1 6 16,-3 0 1-16,-4 3 1 0,-1-3 0 16,-9 0 4-16,-3 4-1 0,-1-4 2 0,-7 1 1 15,-2 3 1-15,-3-2 3 0,-4 2-1 16,-1 0-2-16,-5-3-1 0,-1 5-3 0,2 0-2 16,-7-4-4-16,1 2-1 0,-3 2 0 15,2-2-5-15,-3 2-4 0,-2 0-4 16,2-4-1-16,-2 4 1 0,0-2-6 15,-8 2-2-15,11 0-2 0,-11 0-2 0,10 0-1 16,-10 0-1-16,9 0-2 0,-9 0-5 16,0 0-7-16,6 2-9 0,-6-2-21 15,0 0-18-15,0 0-23 0,0 0-23 0,0 0-22 16,0 0-13-16,5 4-7 0,-5-4-9 16,0 0-10-16,0 0-363 0,0 0 176 15,-13 9 117-15</inkml:trace>
  <inkml:trace contextRef="#ctx0" brushRef="#br0" timeOffset="339420.3166">15849 14604 12 0,'5'-2'90'0,"-5"2"-4"0,0 0-4 15,0 0-6-15,0 0 0 0,0 0-2 16,0 0 4-16,0 0-10 0,6 7-2 15,-6-7-1-15,2 6-5 0,-2-6 0 0,0 0-4 16,0 0-6-16,0 0-6 0,0 0 0 16,0 0-6-16,0 3 4 0,0-3-15 15,0 0-2-15,0 0-6 0,0 0 0 0,0 0 0 16,0 0-2-16,0 6-1 16,0-6 1-16,0 0-3 0,0 0 2 0,-6 5-4 15,6-5-2-15,-4 4-1 0,4-4-3 16,0 0 2-16,-8 3 3 0,8-3-8 0,0 0 1 15,0 0-7-15,-2 5-16 0,2-5-10 16,0 0-9-16,2 8-6 0,3-5-13 16,0 2-10-16,1 0-14 0,0 3-13 15,0-4-242-15,5 5 114 0,-3 1 76 0</inkml:trace>
  <inkml:trace contextRef="#ctx0" brushRef="#br0" timeOffset="341829.3616">6838 14466 69 0,'0'0'125'0,"2"-7"-3"16,-2 7-3-16,2-6 4 0,-2 6 0 16,3-6 1-16,-3 6 1 0,0 0-4 15,2-6-1-15,-2 6-4 0,0 0 0 0,0 0 3 16,0 0-3-16,0 0 1 0,0 0-3 15,-19 8 0-15,6 2 0 0,-4 1 2 16,-10 2 4-16,-11 11-1 0,-21 6 1 0,-12 5-6 16,-20 11-3-16,-4 6 1 0,-2-2-2 15,-5 5 2-15,3-1-3 0,-1 3 7 0,7 1 4 16,2 0 1-16,7-1-3 0,5 2-6 16,18-9-5-16,3-2-8 0,8 4-7 15,3-4-4-15,7 1-10 0,8-5 1 0,11-5-8 16,3-1-6-16,6-4-7 0,6 0-5 15,4-4-7-15,4-3-3 0,4 2-6 16,10-3-5-16,2 3 1 0,6-8-5 16,7-2-3-16,3-4 0 0,9 0-6 0,-3-3-10 15,4-5-4-15,9-1-4 0,-4-5-3 16,11-2-1-16,1 1-4 0,-3-6-5 0,0 3-6 16,-3-1-5-16,-8-2 0 0,-5 3-1 15,-2-2-5-15,-6 2 4 0,-3-1-4 0,-3 4 1 16,-5-4-7-16,-1 2-2 0,-4-1-2 15,2 3-7-15,-8-3-4 0,1 2-1 16,-2 1-9-16,-1 0-5 0,-1-4-8 16,-5 2-13-16,0 2-17 0,-4 0-13 0,2-4-22 15,-2 4-22-15,0 0-22 0,-6-10-18 16,2 9-12-16,-2-5-9 0,-1 2-4 0,1 0-10 16,-1-3-569-16,-1 4 273 0,4 0 181 15</inkml:trace>
  <inkml:trace contextRef="#ctx0" brushRef="#br0" timeOffset="343530.0095">6660 15196 22 0,'-2'-12'229'16,"0"0"-4"-16,-2 2-4 0,-2-2-3 0,0 3-9 16,-3 1-2-16,0 0-7 0,-1 6-5 15,-3 2-7-15,-1 2-3 0,-4 6-13 16,2 3 6-16,-4 4-15 0,4 5-15 15,1-3-1-15,0 8-9 0,2 2-12 0,3-4-12 16,4 1-9-16,1 4-11 0,5-7-8 16,0 6-6-16,5-2-7 0,-1 2-11 15,4-1-4-15,2-1-4 0,1 0-8 0,0-1-8 16,-1 0 1-16,1 0-8 0,-1-4-3 16,1 0-5-16,-2 0-3 0,-3-3-15 15,0 0 3-15,-2-1 1 0,-2 1 0 0,-2-3 1 16,-2 3-6-16,-4-2 3 0,-4 4-4 15,-5-3 3-15,-2 3 3 0,-4-6-6 16,-5 5 3-16,1-1-6 0,-3-7 9 0,5 2 12 16,0 0-3-16,-1-3 6 0,3 0 4 15,6-2 3-15,-2-2 2 0,5 1-4 16,0 0-4-16,0-5 0 0,6-1-6 0,6 0 1 16,0 0-3-16,0 0-4 0,0 0 0 0,0 0-1 15,24-7-7-15,-10 5 4 0,5 2-3 16,-2 0 0-16,4 2 2 0,-1 4-1 15,0 1 0-15,2 7-2 0,-3-1 2 16,0 8 0-16,-2 7 11 0,-5 4 0 0,-1 5 7 16,-6 7 6-16,-5 7 11 0,-2 4 2 15,-8 22 6-15,-4 1 5 0,0 2 8 16,0-2 17-16,2 2-1 0,-1-4-2 0,7-15-4 16,0-6-2-16,6-5-9 0,0-3-4 15,6 1-9-15,7-4-9 0,3 0-2 16,6-6-4-16,3 0-10 0,7-8-16 0,2-1-19 15,4-6-26-15,-5-12-44 16,3 1-43-16,-4-11-43 0,-2-1-78 0,-1-1-60 16,1-7-72-16,-8 2-1084 0,-2-7 496 0,-5 4 328 15</inkml:trace>
  <inkml:trace contextRef="#ctx0" brushRef="#br0" timeOffset="344271.4561">5797 15544 69 0,'-4'-5'236'0,"4"5"0"0,-4-2-4 0,4 2-12 15,-2-6-5-15,2 6-7 0,0 0-3 0,-7-5-4 16,7 5-12-16,0 0-4 0,-2-4-6 16,2 4-8-16,0 0-8 0,-5-4-6 15,5 4-18-15,0 0-5 0,0 0-9 0,0 0-7 16,-4-2-7-16,4 2-11 0,0 0-5 15,0 0-9-15,0 0-7 0,0 0-4 0,0 0-6 16,0 0-10-16,0 0-2 0,0 0-6 16,7-8-2-16,-7 8-5 0,9-6-5 15,-5 6-6-15,4-3 0 0,-2 1-2 0,-6 2 0 16,21-2-1-16,-7 4-3 0,0 0-2 16,5 1-3-16,2 3 2 0,2 2-4 15,5-1-2-15,4 7-3 0,2-1-5 16,-1 0 5-16,3-1-3 0,5 4-9 0,-3-2 3 15,-2-1-8-15,0 0 2 0,-3 4-2 16,1-4-4-16,-4-3-3 0,-1 3-1 0,-3-2 6 16,-4-4-5-16,-3 3 4 0,-3 0 0 15,0-3-1-15,-4-1 2 0,-4 6 3 16,-4-1-1-16,-4 2-2 0,-4 6 9 16,-8 2 3-16,-14 14 8 0,-18 6-1 0,-9 7-1 15,-8-2-1-15,-18 10 0 0,-5 0-10 16,-3-6-2-16,12-9-11 0,2 1-17 15,5-1-31-15,9-7-33 0,10-13-37 0,11-2-54 16,8-4-62-16,9-8-57 0,2-1-933 16,6 0 419-16,5-6 277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24:55.647"/>
    </inkml:context>
    <inkml:brush xml:id="br0">
      <inkml:brushProperty name="width" value="0.05292" units="cm"/>
      <inkml:brushProperty name="height" value="0.05292" units="cm"/>
      <inkml:brushProperty name="color" value="#FF0000"/>
    </inkml:brush>
  </inkml:definitions>
  <inkml:trace contextRef="#ctx0" brushRef="#br0">7952 4960 5 0,'-11'0'76'15,"11"0"-1"-15,-8 4-7 0,8-4-3 0,-5 3 3 16,3 2-5-16,2-5-1 0,0 6 4 16,0-6-7-16,0 8 8 0,0-8-2 15,5 9 1-15,1-6 4 0,-2 2 4 0,7 1 0 16,2-4 7-16,3 4-5 0,4 0 3 16,7-1-2-16,7-2-3 0,8 1 1 15,5-1 3-15,12 3-3 0,5-2 5 16,29 2 1-16,0-1-7 0,4-1 1 0,3 4-1 15,1-4-3-15,-1-2-4 0,-3 3-2 16,-4-1 0-16,-4 0-5 0,-15-1-1 16,-10 2-4-16,1-4-2 0,-6 2-1 0,-1 0-2 15,-11-1-6-15,-5 2-2 0,0-4-4 16,-7 2 1-16,-2-1-5 0,-1 2-2 16,-2-3-4-16,-8 1-2 0,2-1-3 0,-3 0 3 15,0 0-9-15,-2 2 1 0,-2-2-6 16,-2 0 0-16,-3 0-12 0,-1 3-17 15,2-3-22-15,-2 1-26 0,-3-2-25 0,0 2-36 16,-8-1-27-16,16 2-27 0,-10 0-17 16,-2 0-532-16,-4-2 248 0,6 4 163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25:46.468"/>
    </inkml:context>
    <inkml:brush xml:id="br0">
      <inkml:brushProperty name="width" value="0.05292" units="cm"/>
      <inkml:brushProperty name="height" value="0.05292" units="cm"/>
      <inkml:brushProperty name="color" value="#FF0000"/>
    </inkml:brush>
  </inkml:definitions>
  <inkml:trace contextRef="#ctx0" brushRef="#br0">22720 5924 67 0,'8'-6'155'0,"2"-3"-11"15,0-3-14-15,0-3-7 0,0-2-7 0,-1-4-1 16,0-1 7-16,-5-3-2 0,-2 3 3 16,-6-2-11-16,-5 3-6 0,-4 0-9 0,-10 4-5 15,-6 2-5-15,-8 5-6 0,-3 6-4 16,-4 6-7-16,-3 6-8 0,-1 3-5 15,1 3-6-15,5 3-4 0,5 4-5 16,11-3-3-16,4 6-2 0,9-4-6 0,7 4-2 16,8-4 1-16,5 5-2 0,11 2-2 15,10 3-4-15,4-1 0 0,5 2 0 16,2-1-3-16,-1-3-3 0,-2 1 2 0,-4 0-3 16,-7-3-4-16,-4 0 2 0,-8-2 2 15,-5 1 2-15,-8 4 6 0,-6-2 7 16,-9 3 7-16,-6-3 7 0,-10 5 6 0,-7-2 7 15,-20 2-2-15,7-8-1 0,5-9-4 16,-3-1-8-16,9-7-3 0,-1-2-8 16,8-5-1-16,3-4-16 0,4-1-27 0,6-2-31 15,7-4-34-15,6-1-28 0,7-2-31 16,4-1-23-16,8-2-13 0,4 0-7 16,6-3-2-16,1-3-1 0,5 4 4 0,0-1 15 15,7-1 14-15,1-2 16 0,-6 3 14 16,-1 2 17-16,1-2 25 0,-2 2 28 15,-6 2 28-15,0 1 21 0,-1 3 24 16,-4 0 8-16,-4 3 7 0,1 2 4 0,-2-1-2 16,0 0-6-16,0 3-1 0,-1 2 0 15,-1 2 15-15,3 2 3 0,-2 5 2 0,3 1-2 16,0-1-2-16,0 4 1 0,-2 0-2 16,1 3-6-16,0 1-2 0,-2 1 0 15,-1-1 2-15,-2 0-5 0,2-1 1 16,-2-1-3-16,0 1 5 0,-2-3 12 0,0-2 6 15,-1-1 13-15,2 0 0 0,-1-2-3 16,-2-4-5-16,-4 0-6 0,13-5-6 0,-7-1-9 16,4-5-3-16,2 3-6 0,-4-4-2 15,4 1-5-15,1-1-3 0,0 1-3 16,-1 0-3-16,3 1-3 0,-2 0 1 16,2 3-4-16,-1 1-3 0,2 3 0 0,-2-2 0 15,1 5-4-15,0 0 2 0,0 5-1 16,-1 2-2-16,0 1 2 0,0 1-1 15,1 3 1-15,0-1-1 0,0 2 1 16,-3 0 0-16,-1-3 0 0,0 1 1 0,-3-4-2 16,0 4 2-16,0-4 3 0,-1-1 7 15,0 0 5-15,-1-3 1 0,0-3 1 0,-6 0-4 16,13-2-2-16,-7-2-3 0,3-1-2 16,1-3-2-16,1-1-3 0,-1 0 1 15,4-3-3-15,-2 3-2 0,0-1-2 16,1 2 1-16,0-1-2 0,0 3-2 15,-3 0 0-15,0 0-2 0,4 5 1 0,-4 1 2 16,5 0-1-16,-2 1 3 0,1 4 1 0,1 0-2 16,0 1-1-16,2 2 2 0,0-3 0 15,0 1 0-15,2 1 2 0,-2-3-5 16,0 2 1-16,1-4-1 0,0 0-1 16,-1 0-2-16,0 0-4 0,2-4-1 0,-5 0-3 15,4-2-1-15,-2-2-1 0,-1 1 1 16,-2-1 3-16,0-2-2 0,-3 1 0 0,0 1 2 15,0 0 1-15,-2 0 2 0,-2 3-2 16,2-3-2-16,-2 4-3 0,1 0 1 16,-7 2 5-16,0 0 0 0,17 6 0 15,-11 1 4-15,1 1 0 0,3 2-1 0,-1-1 2 16,4 1 2-16,1-1 1 0,4 3 1 16,0-3 2-16,6-2-3 0,-3 1 1 0,-1-4 0 15,4-3-1-15,0 2 0 0,-1-3 3 16,1 0 0-16,-2-4 0 0,-2-2 3 15,-2 0 5-15,-3 0 3 0,0-1 5 16,-6 0-3-16,-5-1-2 0,-4 1-4 0,-4-3 0 16,-5 3-4-16,-4-1 3 0,-4 2-4 15,-3 1 0-15,0 0 1 0,2 4-1 16,-2 1-2-16,1 0-15 0,0 3-25 16,4 0-26-16,-1 0-39 0,4 3-34 0,2 0-27 15,4 1-27-15,2-3-504 0,4 0 236 16,0-4 156-16</inkml:trace>
  <inkml:trace contextRef="#ctx0" brushRef="#br0" timeOffset="592.6381">24291 5603 37 0,'4'-6'187'0,"-2"4"-9"0,-2 2 2 15,0 0 2-15,12 11-6 16,-5 0-11-16,-1 6-11 0,3 3-10 0,-3 4-3 15,5 7-9-15,-3 1-10 0,2 5-9 16,-1-1-12-16,4 3-12 0,-3-4-6 0,5 5-9 16,-2-5-7-16,2-6-5 0,-1 2-6 15,4-4-7-15,-6-4-3 0,5-4-5 16,2-2-1-16,2-4-5 0,1-1-7 16,-2-7-1-16,2-1-4 0,1-2-10 0,-2-4-2 15,-2 1-4-15,3-5 0 0,-2-2-3 16,-2 1-3-16,-2-3 2 0,-3 1 0 0,0-3-3 15,-2 0 1-15,-1 1-3 0,-4 1 0 16,-2 1 2-16,0 0 0 0,-1 1 0 16,-3 2-1-16,-3 1-1 0,3 5 1 15,-8-4-1-15,8 4 4 0,0 0-6 16,-16 7 5-16,9-1-2 0,3 1 1 0,1 4 2 16,3-2-1-16,0 1 2 0,3 1 0 15,1-2 0-15,3 2-1 0,1-1 2 16,4 0 0-16,2-3-1 0,2-1 1 0,1-2-4 15,0 0 2-15,2-4 2 0,1 0 0 16,0-2-2-16,-1-2 1 0,1 0 0 0,-2-2 0 16,0 1-5-16,-2-3 4 0,-1 1-2 15,-2-1 10-15,0 0 5 0,-5 3 6 16,-2-1 7-16,-2 0-7 0,-2 4 3 16,1-2 0-16,-3 4-2 0,0 0 4 0,0 0 7 15,0 0 0-15,-11 14-1 0,7-9 2 16,4 3-4-16,0 1 5 0,2-1 0 15,4 2 1-15,1 1-1 0,4-1-5 0,1-1-1 16,3 1-1-16,4-1-1 0,2-2-3 16,3 1-8-16,0-4-8 0,2 0-29 15,-3-7-42-15,5 3-44 0,0-5-51 0,1 2-51 16,5-8-55-16,0 3-639 0,0-8 307 16,-3 1 203-16</inkml:trace>
  <inkml:trace contextRef="#ctx0" brushRef="#br0" timeOffset="867.1237">25887 6016 126 0,'2'7'242'0,"-2"-7"4"15,16 5-6-15,2-4-17 0,7-1-23 16,9 2-17-16,10-4-17 0,5 1-7 15,10-4-9-15,3-1-12 0,1 0-12 16,-1 4-16-16,-6-7-8 0,1 6-12 0,-10-3-9 16,-5 0-17-16,-1 2-21 0,-9 2-29 15,-6-1-27-15,-2 0-33 0,-5 3-19 0,-6 0-23 16,0 0-29-16,-9 3-18 0,-4-3-13 16,0 0-9-16,0 0-7 0,0 0 0 15,-21 10-383-15,10-7 186 0,0-3 123 16</inkml:trace>
  <inkml:trace contextRef="#ctx0" brushRef="#br0" timeOffset="1094.3951">26543 5964 433 0,'-12'-4'19'0,"4"-2"20"0,0 3 16 16,2-3 15-16,0 3 18 0,1-1 8 0,3-2 3 15,2 6-3-15,0-10-2 0,2 6-4 16,5 1 2-16,1-1-1 0,4 2-1 16,8 0-4-16,-1 2-4 0,4 0-2 0,2 2-5 15,5 2-2-15,-2 1-8 0,-1 1 5 16,-1 4-6-16,-1-1-8 0,-2 2-1 15,-4 2-6-15,-2 4 1 0,-2-3 3 0,-7 2 0 16,-4-1-1-16,-4 0-3 0,-4 4-8 16,-2-1 1-16,-6 0-2 0,-4 0-4 15,-3-1-10-15,1 0-30 0,-4-2-45 16,1-2-48-16,0-1-74 0,0-3-621 0,-1-3 269 16,4-2 178-16</inkml:trace>
  <inkml:trace contextRef="#ctx0" brushRef="#br0" timeOffset="4733.048">22034 6223 114 0,'0'34'120'0,"3"-1"-5"0,-1-2-18 16,2-1 0-16,0-3-8 0,0 1-1 15,0 1-7-15,4-1 4 0,-1-1-2 0,2-2 0 16,1-4-2-16,1-2 5 0,1-4 4 16,1-6-5-16,4-4 2 0,2-8-1 15,4-5-2-15,5-6-8 0,3-11-8 16,3-4-17-16,3-1-4 0,7-16-4 0,-2-2-4 15,-1 1-5-15,-3-3-8 0,-7 8-2 16,-3 9 1-16,-2-3-4 0,-2 6-4 16,-2 5-1-16,-3 3-3 0,-3 4-3 0,2 1-3 15,-2 4 0-15,-1 6-3 0,5 1-1 16,-2 5 4-16,4 3-1 0,5 6 1 16,7 2-3-16,0 3 4 0,0 2-3 15,8 2 1-15,1 2 0 0,1-1-1 0,1-1 1 16,1-3 2-16,1 0 0 0,-7-6 5 15,0 0-3-15,3-5 4 0,1 0-2 16,1-6-1-16,1 0-1 0,7-5 0 0,2-3-1 16,17-8-1-16,1-4 0 0,0-2-1 15,-3-2-1-15,-1 0-2 0,-3 4-2 16,-3-2 2-16,-12 2 0 0,-7 4-1 0,-7 6-2 16,-1 2-3-16,0 0 2 0,-3 1 0 15,3 3-1-15,-6 3 0 0,2 4 1 16,1 0 2-16,6 6-2 0,-1 3 2 0,0 3 2 15,9 3-5-15,-3 2 3 0,0 2 0 16,1-2 2-16,-1 5-3 0,-1-3 0 16,1 0 3-16,1-1-4 0,-1-3 2 0,-2 1 1 15,-3-5 3-15,3-3-4 0,-2 0 4 16,3-3-5-16,-1-1 1 0,3-6 3 16,-3 0-2-16,2-3-1 0,-1-3 0 0,5-2-1 15,3-3 0-15,-2-2-3 0,-3 1 2 16,1-1 0-16,-3 1-2 0,-8 2 4 15,0 0-1-15,-5 3-2 0,-3 0-1 16,0 2 2-16,-3 1-4 0,3 0 4 0,0 5 1 16,-1-1 2-16,3 2-1 0,4 2-3 15,-1-2 2-15,7 4 1 0,2-2-4 16,1-1 4-16,-1-1-15 0,-4 0-27 0,7 0-55 16,-5-1-60-16,-6-4-574 0,-5-1 247 15,-1-2 164-15</inkml:trace>
  <inkml:trace contextRef="#ctx0" brushRef="#br0" timeOffset="5680.8909">18861 2652 134 0,'-2'-10'217'16,"0"4"-24"-16,0 1-21 0,2 5-17 15,0 0-4-15,0 0-3 0,0 22 0 0,4-1-10 16,1 4-10-16,1 9-11 0,-2 4-3 16,0 4-8-16,0 2-8 0,2 6-11 15,-2-9-9-15,-1 2-6 0,-3-3-5 0,5-2-6 16,-3-8-2-16,0-3-1 0,0-2 11 15,-2-5 12-15,2-2 13 0,0-5 4 16,-2-8-9-16,-2-5-12 0,2 0-8 16,-6-23-7-16,-1-3-5 0,0-11-2 0,1-10-8 15,0-8-6-15,-2-25 0 0,1-4-3 16,5 0-5-16,4 1-7 0,3 1-1 16,3 5-9-16,6 5 2 0,4 3-3 0,-2 16-1 15,1 7-2-15,5 3-1 0,-2 3 0 16,2 4-4-16,1 4 0 0,-2 4-4 15,2 6-10-15,-1 3-21 0,-1 3-32 16,0 7-43-16,0 5-43 0,-1 4-56 0,2 8-51 16,-2 5-706-16,-3 6 326 0,-7 3 216 15</inkml:trace>
  <inkml:trace contextRef="#ctx0" brushRef="#br0" timeOffset="5832.0976">18983 2716 29 0,'-29'30'128'0,"4"-6"4"0,6-5 8 0,4-4-5 16,2-2-6-16,5-2-13 0,2-1-10 15,4-2-2-15,6-1-7 0,8-1-4 16,6-4-12-16,6-2-9 0,9-2-6 16,5-4-8-16,6-1-19 0,5-5-31 0,1-1-49 15,1-1-55-15,0-1-379 0,-5 0 161 16,1 2 107-16</inkml:trace>
  <inkml:trace contextRef="#ctx0" brushRef="#br0" timeOffset="6417.0865">19627 2663 125 0,'0'0'141'15,"0"0"-5"-15,0 0-2 0,11 6-5 0,-9 1-5 16,0 5-6-16,0 1 6 0,3 5-8 16,-1 1-6-16,4 6-7 0,1-1-5 15,3 6-6-15,2 1-12 0,-2 1-3 0,4-2-5 16,0-2-5-16,-2-3-10 0,-1-5 1 16,2-1-5-16,0-2-6 0,-1-4-3 15,2-3-2-15,-2-3-4 0,1-3-4 0,0-4-3 16,0-4-2-16,-1-3-6 0,2-3-1 15,-2-3-1-15,1-2-1 0,0-2-7 16,0-4 2-16,-3 0-1 0,0-1-3 16,2 1 1-16,-4 2-2 0,3 1-2 0,-2 1 0 15,-3 3 1-15,0 1-1 0,1 2 0 16,-3 1-2-16,2 2 1 0,2 5-2 0,-2-1 1 16,2 4 1-16,0 4 2 0,2 3-1 15,2 1-2-15,-1 3 0 0,4 5 2 16,-2-1-4-16,1 2 1 0,0 0 1 15,-2-1 1-15,1 2-5 0,0-3 3 16,0 1 0-16,-5-3-4 0,2-1 1 0,2 0 1 16,-2-5 0-16,1 0-1 0,2-3 2 15,-2-4-6-15,3-2 3 0,2-2 0 16,-2-3 1-16,4-3-2 0,-2-1-2 0,1-3 0 16,-1 0 2-16,0-3-4 0,-2 3 2 15,-2-1 2-15,1 1 3 0,-5 1-4 0,-1 1 3 16,0-1 2-16,-3 1-1 0,0 3 2 15,-4 2 6-15,0-3 1 0,-2 4-2 16,-2 1 1-16,0-1-2 0,2 6-1 16,-10-4 0-16,3 2-1 0,7 2-5 0,0 0 1 15,-17 8-1-15,15-4 1 0,-2 1 0 16,2 3-1-16,2 0 1 0,0 1 0 0,4-2-5 16,2 3 9-16,3 0-5 15,0-1 5-15,5-1-4 0,0 0 3 16,4-3-4-16,1-1 1 0,2 0-1 0,0-2-16 15,1-4-34-15,-2-1-40 0,0 2-42 16,-1-5-67-16,-5-1-571 0,4-7 262 0,-12 3 172 16</inkml:trace>
  <inkml:trace contextRef="#ctx0" brushRef="#br0" timeOffset="6564.3853">19966 2499 2043 0,'-55'-10'4'0,"12"3"7"0,10-1 19 16,5 4 9-16,7 1 6 0,4-1-7 15,0-2-7-15,9 2-8 0,2-1-6 16,6-1-11-16,0 6-23 0,21-10-49 16,4 5-62-16,4 1-578 0,12-2 240 0,3 2 158 15</inkml:trace>
  <inkml:trace contextRef="#ctx0" brushRef="#br0" timeOffset="7905.4449">21581 2246 150 0,'2'-15'294'15,"0"1"-4"-15,-2 4-14 0,-2 1-18 16,0 3-20-16,-4 1-24 0,-3 1-19 0,-3 2-14 16,-4 6-18-16,-6 5-15 0,-6 9-14 15,-6 8-13-15,-13 16-13 0,5 4-10 0,5 5-5 16,2 3-14-16,12-8-8 0,8-3-8 15,7 3-13-15,6-5-4 0,6 0-8 16,10 5-10-16,6-2-12 0,17 5-12 16,12-5-15-16,7-10-17 0,-4-11-17 0,-1-9-11 15,6-3-5-15,3-5-5 0,-1-6 6 16,0-5 6-16,1-2 5 0,-6-5 4 0,-1-1 5 16,-4-4 4-16,-5-2 11 0,-4 0 15 15,-8-1 14-15,-7 2 19 0,-1-1 10 16,-7 1 11-16,-4 1 0 0,-7 3 6 15,0 1-5-15,-6 1-3 0,-2 4 0 0,-4 0-11 16,-2 2-4-16,-4 5-4 0,0-2-2 16,0 7-5-16,-2 2-1 0,0 2-4 15,1 3-3-15,3 0-3 0,1 0-7 0,3 3-1 16,1-3-4-16,1 1 0 0,4-1-3 16,2-1 1-16,2-2 0 0,3-1-1 15,2-1 2-15,-1-2 0 0,3-2 3 0,1-2-1 16,-1-2 0-16,6-2 2 0,-3-2 3 15,0 1-1-15,0-5-2 0,1 0 2 16,-2-1-3-16,0 2 2 0,-3-1-1 0,0 0 1 16,2 2 2-16,-6 3 3 0,2 2-1 15,-2-2-4-15,-2 4 2 0,-4 1-3 16,0 0 4-16,15 9-2 0,-10-1 4 0,-1 0-5 16,0 1 0-16,0 1-2 0,1-1-1 15,1 0 1-15,-2-1 0 0,2-2-2 16,0 2 3-16,2-3 0 0,0-1 1 0,-2-2 0 15,4 0 2-15,1-4 0 0,0-2 4 16,-1-2-3-16,3-1 1 0,-3-2-1 0,4-3-2 16,-4-1 0-16,2 0 1 0,-1-1 0 15,0 4 0-15,-3-3 0 0,1 3 1 16,-3 2 0-16,0 1-1 0,-2 1-1 16,3 3-1-16,-7 3 3 0,0 0-1 0,9 9-1 15,-7-2 1-15,0 4 0 0,2-3 1 16,0 6-2-16,0 2 0 0,0-3 1 0,0-1-4 15,6 0 0-15,-4-2 1 0,2 0 2 16,3-1 0-16,-3-3 1 0,3-3 0 16,2 0 1-16,-1-3-1 0,6-4 0 15,-2-2 1-15,1 0-2 0,0-5 3 0,0-1-1 16,-1-1 1-16,-2 1-1 0,-2 1-1 16,0 2 4-16,-3-1-1 0,0 4 0 0,-1-2 0 15,-1 5-2-15,-3-1-2 0,-4 4 2 16,6 0-4-16,-6 0 2 0,6 9-4 15,-4-3 2-15,5 0 1 0,-2 2 0 16,-1 1 2-16,2-1-3 0,0 0-2 0,2-3 2 16,1 1 1-16,2 0 1 0,-1-3 1 15,5-2-2-15,0-2 2 0,4-2 0 16,3-5 0-16,2 1 1 0,0-5 0 0,-1 0-3 16,1 1 1-16,-2 2 0 0,-2-3 3 15,-1 5-3-15,-3-1-1 0,-2 1-1 16,0 1 3-16,-2 0-3 0,2 4 1 15,-2 0 3-15,3 2-1 0,0 0-1 0,0 4-5 16,-1 2-3-16,2 1-9 0,-6 2-8 16,0 3-2-16,-1 3-4 0,-3 1 5 0,-1-1 1 15,-5 1 6-15,0 0 4 0,-5 0 0 16,3-3 2-16,-2 0 11 0,0-3 1 16,1-1 1-16,1 1 1 0,2-5-1 0,0 1 2 15,2-2-2-15,-2-4 3 0,15-2-2 16,-4-2 0-16,4-1 2 0,1-3 0 15,4-1 1-15,-1-5 3 0,2-1 4 16,4-2-1-16,-1-4 0 0,-1 1 5 0,2-4-2 16,3-5 0-16,-7 3-3 0,3-1 8 15,-6-1 17-15,1 1 7 0,-4 2 7 0,-2 2 18 16,-3 4 10-16,0-1-2 0,-6 6-8 16,-2 2-10-16,-4 1-3 0,0 4-5 15,-6 1-8-15,2 4-5 0,-2 2-3 0,8 0-2 16,-13 8-4-16,7-1-6 0,2 3-2 15,2-2 0-15,2 4-7 0,4 3 3 16,4 0-1-16,3-1-1 0,1 2-1 0,6-2 1 16,0-1 0-16,6-2-3 0,-1-2 2 15,5 1 1-15,2-3-3 0,-3 1-4 16,5-2 7-16,-5-2-4 0,0-1-4 0,-5-1 4 16,-1 2 0-16,-5-2 4 0,2 0 0 15,-4-2-1-15,-1 2 1 0,-4 0 1 0,-1-1-20 16,1-1-47-16,-9 0-49 0,0 0-83 15,0 0-79-15,0 0-805 0,0 0 364 16,-34 0 240-16</inkml:trace>
  <inkml:trace contextRef="#ctx0" brushRef="#br0" timeOffset="8779.5912">24409 2320 106 0,'2'-12'187'16,"0"5"-1"-16,-2-3 1 0,0 5-7 15,-4 1-12-15,-3-2-16 0,-3 4-16 16,-9 4-13-16,-11 4-11 0,-6 6-9 0,-8 2-7 16,-1 5-5-16,1 0-10 0,4 1-11 15,8-3-8-15,5 0-9 0,9 0-4 16,6 0-9-16,6-2-1 0,10 3-5 0,8-2-1 15,12 2-6-15,10 0-1 0,10-2-6 16,3 0 2-16,1 3-2 0,-1-4-3 16,2 0-2-16,-9 2 1 0,-6-6-3 15,-5 3 2-15,-5-3 1 0,-8 5 3 0,-7-3 7 16,-7 1 0-16,-9 4 2 0,-7 0-5 16,-10 2 1-16,-9 1-2 0,-7 0-5 15,-1-2 0-15,5-4-1 0,0-1-5 0,4-3-12 16,5-5-28-16,1 0-48 0,10-4-66 15,5-4-53-15,5-6-579 0,6-1 263 16,9-5 175-16</inkml:trace>
  <inkml:trace contextRef="#ctx0" brushRef="#br0" timeOffset="9889.3572">25717 1883 111 0,'-6'-6'233'0,"-2"3"-16"16,-4-1-19-16,0 4-22 0,-5 4-15 16,0 2-13-16,-4 3-11 0,-1 4-15 0,6 4-13 15,-6 5-9-15,6 3-12 0,1 1-10 16,7 1-9-16,3-2-5 0,5 4-6 16,3-1-5-16,5 4-6 0,4 1-5 15,3-3-3-15,5-1-8 0,-2-1 3 0,2 1-5 16,-2-1-1-16,2 1-6 0,-3-4-1 15,-5 2-3-15,-2-3-1 0,-2 3 1 16,-8-2-1-16,-3 2 0 0,-8 3-4 0,-5-2 1 16,-10 3-2-16,-3-1-1 0,-7-3 0 15,-3-4 1-15,7-6-3 0,1-3-4 16,5-6-3-16,3 0-7 0,4-5-10 0,5-6-13 16,0-5-11-16,10 0-24 0,6-4-21 15,7-7 11-15,6 0-20 0,8-6-6 16,9-2-7-16,4-1 6 0,2 2 6 15,2-2 7-15,3 6 16 0,14-11 6 0,-11 9 2 16,-8 5 11-16,-4 1-1 0,-5 5 8 16,-3 2 5-16,-3 1 11 0,-1 1 14 15,-4 4 13-15,0 3 18 0,-4-1 14 16,-1 6 8-16,0-1 0 0,2 4-6 0,-5 2 0 16,2 3-1-16,0 1-7 0,2 5 0 15,-3 4-1-15,2-2-1 0,-3 0-3 0,3-1-5 16,-5-1 2-16,3-3-11 0,-2-1 9 15,-1-1 0-15,-2 0-1 0,0-6-2 16,1 0 3-16,2-5-3 0,1-2 6 16,-2-4-7-16,3-2 8 0,-3-5-2 0,3-1-5 15,-2 0 1-15,-1-3-1 0,0 1-1 16,3-2-2-16,-2 2-6 0,1 2 5 0,-2-1 0 16,1 3-2-16,-3-1 2 15,1 3-6-15,-1 1 3 0,1 2 0 0,1 2 2 16,0 3 1-16,-8 1-3 0,18 4 1 15,-8 2 1-15,0 3-3 0,1 0 2 0,2 3-2 16,-3-1 3-16,3 3 0 0,-3-1-1 16,2 0-4-16,0 0 1 0,-4-1 2 15,3 0-1-15,-2-4 3 0,-3 3 1 16,2-4 1-16,1-1 1 0,-1-3-1 16,0 0-2-16,3-2 2 0,-2-5-3 0,3 1 3 15,1-4 0-15,2-2-2 0,2-5-3 0,2 1 1 16,0 3-2-16,-3-2 1 0,2 0 1 15,-4 3-2-15,1 0-2 0,-2 1-1 16,0 2 1-16,-3 2 7 0,1 3-4 0,0 1 4 16,-1 1-1-16,3 3-2 0,-5 4 2 15,5 1-1-15,0 3-3 0,-3-1-1 16,5 5 2-16,-2-6-1 0,-1 2 1 0,1 0-1 16,2-3 2-16,-2 1-5 0,1-1 2 15,2-3 3-15,-2-2 1 0,0 0-1 16,2-4 1-16,1-4 1 0,0-2-1 15,0-1-1-15,-1-1 1 0,2-3 5 0,-2-1 2 16,-3 2 3-16,0 1 2 0,-3 0-3 16,1 1 1-16,-3 2 2 0,1-1-8 15,-2 1 3-15,-1 2-3 0,0 0 1 16,-6 4-1-16,8 0-5 0,-8 0 0 16,11 8 2-16,-7-5-4 0,3 5 1 0,-1 0 3 15,0 0-4-15,5 1-2 0,1 0 2 0,2-1 0 16,2-3 0-16,4-1 0 0,-2-2 2 15,3 1-1-15,1-6 1 0,-2 0 2 16,6-3 7-16,-2-1 4 0,-3-1 9 16,-3-2 6-16,0-3 4 0,-8 2 0 0,-4-1-1 15,-4 0-2-15,-6-1-4 0,-6 2-4 16,-10-2-3-16,-2 5-2 0,-8 1-5 16,-4-2 0-16,2 5-5 0,2-1-20 0,1 4-31 15,4-2-37-15,1 7-25 0,5-2-40 16,3 4-62-16,2-1-510 0,8 0 243 15,4-4 161-15</inkml:trace>
  <inkml:trace contextRef="#ctx0" brushRef="#br0" timeOffset="10460.8449">27700 1741 126 0,'0'0'143'0,"0"0"-11"0,15 23-5 0,-9-4-9 16,0 6-14-16,6 7-4 0,-6 4-12 16,4 8-6-16,-2 6-8 0,1-1-7 0,0 1-7 15,-1 0-5-15,3-3-7 0,-3-7-1 16,0-6-10-16,2-1-5 0,-2-7-2 16,4-4-4-16,-1 1-3 0,4-10 5 0,-3-4-5 15,5-4-1-15,-4-3-3 0,4-4-1 16,-3-2-4-16,2-3-2 0,-4-4 3 15,-1-3 3-15,0 0 8 0,-3 1 7 16,-2 0 26-16,3 0 22 0,-5 4 3 0,-2-1-6 16,-2 4-5-16,0 1-5 0,0 5-4 15,-8-3 1-15,8 3 2 0,-13 14-6 16,7-3 0-16,1 3-5 0,3 2-3 0,2 1-3 16,0 1 0-16,5 1-4 15,1 4-2-15,2-4 0 0,5 2-4 0,1-2-3 16,6-2-4-16,-1-1-1 0,2-3-4 0,4-3-3 15,-1 1-2-15,4-4-4 0,-1-2-2 16,3-4-5-16,0-1-3 0,-1-1-3 16,1-4-10-16,-4 1-4 0,0-2-7 15,-7 3-4-15,-2-3-2 0,0 0-5 0,-7 0-1 16,0 0-10-16,-8 3 5 0,-2-1 1 16,0 4 3-16,-12-7 4 0,4 5 9 15,0 0 4-15,-1 0 1 0,1 2 1 0,8 0 1 16,-13-4 0-16,9 3-2 0,4 1-1 15,-9-4-2-15,9 4 3 0,0 0 1 16,0 0 0-16,0 0 2 0,-6 9 0 0,6-9-1 16,10 8-3-16,-5-3-22 0,4-1-19 15,-1-1-49-15,3 2-35 0,-1-4-45 16,0 2-568-16,2-3 255 0,-2-3 168 16</inkml:trace>
  <inkml:trace contextRef="#ctx0" brushRef="#br0" timeOffset="11028.605">21786 3874 38 0,'-6'4'188'15,"6"-4"-8"-15,15 6 1 0,4-6 3 16,10 0-2-16,18-6-3 0,38-9-3 16,38-8-9-16,20-8-3 0,25-7-2 15,60-10-3-15,10-1-1 0,3 4-7 0,11 1 2 16,8 0 3-16,7-4 4 0,-9 7-5 15,-9 2-3-15,-7 3 1 0,-15 3-3 0,-7 2-15 16,-45 10-10-16,-5 0-6 0,-12 0-14 16,-12 3-10-16,-17 5-8 0,-31 0-11 15,-13 3-5-15,-18 3-8 0,-16 3-3 0,-11-2-7 16,-6 3-5-16,-2 0-4 0,-5 0-7 16,-1-1 2-16,-3 2-2 0,-4 1-18 15,0-2-21-15,-2 1-27 0,-2 1-45 0,-3 1-45 16,1-5-51-16,0 4-56 0,0 1-57 15,-3-3-42-15,-2 3-809 0,6 0 386 16,-14 0 254-16</inkml:trace>
  <inkml:trace contextRef="#ctx0" brushRef="#br0" timeOffset="17942.7852">25169 3195 52 0,'2'3'91'0,"-2"-3"0"15,4 9-10-15,-1-3 4 0,-1 0-6 16,0 2-10-16,-2-1 1 0,0 1-1 0,0 2-8 15,0-3-13-15,0 1 8 0,-2-1-7 16,2 1 6-16,0-2-2 0,-2 1 8 16,2-3 7-16,0 2 9 0,0-6 8 15,0 8 16-15,0-8 3 0,0 0-9 0,0 0-6 16,2-21-10-16,0 2-9 0,0-10-9 16,-2-3-3-16,0-14-8 0,0-7-4 15,-2-8-5-15,0-22-4 0,-3-3-4 0,-1 1 0 16,-1 0-3-16,1-1 1 0,-2 3 0 15,-1-2 1-15,-1 5 2 0,1 0 1 16,0 4-6-16,1 13 1 0,2 10-1 0,4-2-6 16,-2 3 0-16,2 9-4 0,2-1-2 15,2 0-5-15,0 2-1 0,2 2 0 16,0-1-3-16,2 5-2 0,3 2-1 16,0 0-1-16,3 1-2 0,3 3-2 0,2-1 0 15,8 2-2-15,7-2 0 0,6 1 2 16,21-4-2-16,12 2-1 0,8 4 3 0,32-3 2 15,6 3-3-15,4 3 0 0,9 3 2 16,5 2 0-16,3 3-5 0,6-2 5 16,4 4 0-16,2 1 0 0,5 3-2 15,-1 0 1-15,-3-1 2 0,-5 3 0 0,-13 0-4 16,-23 2 4-16,-4 1-6 0,-7-1 5 16,-6 2 0-16,-6 0 2 0,-17 2 0 15,-11-2-1-15,-10 2 1 0,-5 0 1 16,-4 2-1-16,-3-4 4 0,-5 5-5 0,-2-1 6 15,-1 0-3-15,-8-2-2 0,0 3-1 16,1-2 0-16,-4 1-3 0,-1 2-1 0,0-1 0 16,2 5 2-16,1 0 1 0,0 4 0 15,4 4-2-15,1 10 2 0,5 3 3 16,-2 8-1-16,7 15 0 0,-1 11 0 16,0 6 2-16,-4 7 3 0,-3 5-2 0,1 4 2 15,-3 5-5-15,-2-1 4 0,1 3-2 16,1 14 2-16,-5-15-1 0,0-1 0 0,-3-1 2 15,3 0-1-15,-2-2-1 0,0-2 0 16,-4-3 0-16,3-6-2 0,-4-2-6 16,-3-15 9-16,-3-8-3 0,-3-8 2 15,0 1-2-15,-4-6 3 0,0-2 1 0,-4-4 0 16,-4 1 3-16,-7-2-1 0,-7-1 1 16,-12 0-4-16,-25 4 1 0,-9-5 0 15,-11-5 0-15,-18-2-5 0,-29-2 3 16,-16-1-3-16,-14-7-6 0,-16 1-8 0,-12-1-10 15,-9-1-13-15,-4-3-11 0,-4 3-12 16,-48 2-8-16,3 1-17 0,56-4-13 0,8 3-17 16,14-2-24-16,18-1-36 0,15-1-526 15,33-3 237-15,11 0 157 0</inkml:trace>
  <inkml:trace contextRef="#ctx0" brushRef="#br0" timeOffset="28943.1213">11352 2383 12 0,'0'0'158'15,"6"5"-10"-15,-4 3-8 0,-2 3-12 16,2 7-9-16,-2 1-8 0,0 4-12 16,0 4-11-16,4 3-8 0,-4 0-4 0,2 8-9 15,0 1-8-15,-2-1-5 0,2-6-3 16,0-1-2-16,-2 0-7 0,2-5-4 15,-4-5 12-15,4-3 31 0,-2 0 12 0,-4-9-8 16,0-3-8-16,-4-6-9 0,8 0-4 16,-20-21-6-16,8-2-10 0,-1-11-6 15,-2-14-2-15,-6-18-7 0,5-7-4 0,2-3-9 16,4-2-4-16,2 2-7 0,4 6 2 16,4 12-5-16,2-1 0 0,2 1-2 15,4 6-2-15,4 0 0 0,6 5-2 16,3 3 1-16,0 3 0 0,6 7 1 0,1 6-2 15,0 5-1-15,1 6 0 0,3 5-1 16,-6 8 1-16,-1 7 0 0,-2 2 0 0,-2 7 1 16,1 3-1-16,-8 6 1 0,-3 2-1 15,-5 2 2-15,-6 3-1 0,-2 3 2 16,-7 3 1-16,-3 0 0 0,-3 0 0 0,0-2-1 16,1-1 5-16,1-2-4 0,-2-2-1 15,6-5 1-15,3-1 2 0,2-3 3 16,4-3-1-16,4 2-1 0,9-2 1 15,4-1 1-15,6-4 0 0,11 3-3 0,11 1-1 16,3-3 0-16,5 1 0 0,-5 1 1 16,5 1-3-16,-3-1-1 0,-4 2-1 0,-1 1 4 15,-6 3-1-15,-5-4-1 0,-6 2 1 16,-3 4-2-16,-6 2 3 0,-8-1-1 16,-7 3 0-16,-6 0 2 0,-9 0-2 0,-7 4 1 15,-10-1-1-15,-4-1-3 0,2-6 0 16,-1-2 2-16,3-6-2 0,3-5 3 15,4-4-3-15,4-4 2 0,4-6-3 0,6-6-3 16,7-1-4-16,9-10-5 0,4-5-10 16,10-4 1-16,5-3-2 0,4 2 0 15,-3-3 2-15,5 4 5 0,-2 2 0 16,2-1 3-16,-7 4-1 0,-3 7 3 0,-6 4 6 16,2 3-5-16,-6 4 1 0,-1 4 1 15,-1 2-3-15,-1 3 7 0,2 3 0 16,-3 5 1-16,1 3 2 0,0 3 3 15,-1 3-2-15,1 1 1 0,-1-2-1 0,3 0 0 16,-2 1 0-16,1-5 0 0,-1 1 0 16,2-4 1-16,-1 0 0 0,1-3 1 0,2 0 0 15,-2-3-1-15,-1-3 0 0,3-5 2 16,2-1-1-16,-3 0-4 0,0-2 4 16,0-3-2-16,-1 1 3 0,-3 0 1 0,4-4 2 15,-6 3 6-15,2 1-1 0,-2 1-1 16,2 2 1-16,-4-1-4 0,0 2-1 15,0 2-8-15,1 2 9 0,-1 1-3 0,-6 1 1 16,17 9-1-16,-8-3 2 0,1 1-2 16,2 1 1-16,2 2-2 0,-2-3-2 0,1 1 1 15,0-1 0-15,-1-1 1 0,3 2 1 16,-3-5 3-16,2 0-2 0,-2-2 0 16,1-2 1-16,0-2-1 0,-1 0-1 15,1-5-1-15,-1 1 2 0,0-3-1 16,0 0-1-16,-4-1-1 0,3-3 0 0,-2 1-2 15,-3-2 2-15,0 2-3 0,0-1 0 16,1 6 0-16,-3-3 0 0,2 2-4 16,-1 4 0-16,-1-4-6 0,0 6 3 0,3 0-3 15,1 3 5-15,-8 0 2 0,22 4-1 16,-8 1-1-16,1 1 3 0,2-1 0 0,0 0 2 16,1 1 0-16,2 0 1 0,-2-1 0 15,4 0-2-15,-3-4 4 0,0 4-1 16,0-5-2-16,-2 0 4 0,0 0-5 15,-2-3-13-15,-1 0-20 0,-3-2-16 0,0 3-13 16,-1-4-3-16,-4 0-22 0,4-2-7 16,-6 3-8-16,0-4-14 0,0 1-20 0,-2 0-362 15,-2 0 170-15,2-4 113 0</inkml:trace>
  <inkml:trace contextRef="#ctx0" brushRef="#br0" timeOffset="29102.6546">12913 1408 71 0,'-2'-6'115'0,"2"4"-14"16,0 2-19-16,0 0-31 0,0 0-49 0,23 15-146 16,-8-6 49-16,2 3 32 0</inkml:trace>
  <inkml:trace contextRef="#ctx0" brushRef="#br0" timeOffset="29680.1251">13341 1375 51 0,'0'0'152'16,"0"0"-12"-16,0 0-12 0,13 17-7 15,-3 0-9-15,5 12-7 0,4 10-10 0,13 22-8 16,-3 3-6-16,5 4-4 0,-2 0-9 15,2 0-3-15,-3-3-6 0,1-1-4 16,0-5-5-16,-5-4-7 0,1-9-1 16,-7-8-8-16,-2-8-3 0,0-2-14 0,3-2-28 15,-2-3-24-15,0-8-24 0,3-3-16 16,1-5-13-16,0-4 3 0,6-3 3 0,0-4 9 16,3-6 7-16,-1-4 8 0,0-1 17 15,-2-2 26-15,-5-4 14 0,-1 0 19 16,-5-2 16-16,-5 4 9 0,-3-1 7 15,-6 2 5-15,-1 3 5 0,-4-2-3 0,-2 6-6 16,0 1-6-16,-5 2-6 0,-4 4 1 16,1 4-5-16,-3 6-7 0,-1 2-1 0,-2 7-1 15,4 3-2-15,0 4-7 16,2 0 3-16,6 3-4 0,0-1-3 0,2-3 3 16,6 0-5-16,0-2-5 0,3-4 2 15,4-2-1-15,-1-3 2 0,5-6 1 16,2-4 2-16,0-6 2 0,4-6 8 0,0-5 5 15,1-4 2-15,-2-9 3 0,-1-8-4 16,1-9-4-16,-2-19-4 0,-4-6-3 16,-2-3-1-16,-8 9-1 0,-4 5-3 0,0 4-8 15,-2 3 10-15,-2 5 5 0,0 9 6 16,2 8 3-16,0 3-4 0,-2 4-3 0,2 7-1 16,-2 8-2-16,2 8-5 0,2 2 2 15,0 0 1-15,-10 36-3 0,8-5 2 16,2 8-4-16,0 7 2 0,4 11 0 15,4 20-3-15,6 3-1 0,-4-4-17 0,5 2-29 16,2-2-21-16,-2 1-47 0,-1-2-53 16,-10-14-486-16,-2-6 219 0,-4-2 145 0</inkml:trace>
  <inkml:trace contextRef="#ctx0" brushRef="#br0" timeOffset="29986.8314">12012 3527 62 0,'-18'0'220'0,"18"-4"-11"15,0 4-11-15,39-18-18 0,5 1-14 16,33-10-18-16,36-9-16 0,19-4-10 0,14-1-11 16,51-14-2-16,2 3-7 0,-2-1-5 15,-38 8-1-15,3 1-7 0,1 4-6 16,-4-2 0-16,-11 6-5 0,-8 4-8 0,-15 1-5 15,-32 9-5-15,-12 0-3 0,-18 7 3 16,-17 4-1-16,-8 1-2 0,-8 4-3 16,-2-1-5-16,-5 1-7 0,-1 1-3 15,-6 1-7-15,3 0-4 0,-2 2-12 0,-2-4-24 16,-3 3-45-16,2 1-52 0,-4 0-51 16,0 0-46-16,1 0-40 0,-2 2-509 0,-3 0 255 15,-6 0 169-15</inkml:trace>
  <inkml:trace contextRef="#ctx0" brushRef="#br0" timeOffset="41359.5199">15367 7678 32 0,'0'0'61'0,"2"3"0"15,-2-3 2-15,0 0-3 0,2 7 2 16,-2-7-1-16,0 0-7 0,0 5-1 16,0-5 0-16,0 0-4 0,0 6-1 0,0-6 2 15,-4 4-1-15,4-4-3 0,-5 4 2 16,5-4 3-16,-6 4-1 0,6-4-3 16,0 0 4-16,0 0-10 0,-17-12-1 0,11 6-4 15,-2-6-3-15,-2-1-3 0,0-5-5 16,2-1-4-16,-5-6-4 0,2-3-2 15,-4-7-4-15,-3-5-3 16,-8-21 2-16,0-3-11 0,-3-7 8 0,-1-7-8 0,-8-17-5 16,2-1 1-16,-1 1 1 0,-4 2 0 15,1 0 6-15,-2 2 6 0,8 17 6 0,1 3 5 16,2 0 0-16,-1 5 2 0,2 0-6 16,4 5 2-16,0 2 5 0,5 10 3 15,4 5-3-15,2 0 3 0,3 3 7 16,0 2-5-16,2 5 0 0,2 0 2 0,1 7-2 15,3-2-1-15,-2 7-7 0,3 1 2 16,1 2-5-16,2-1-2 0,0 4 2 0,7-2-8 16,1 3 7-16,9-2-9 0,9 0 3 15,5 2 0-15,13-2 2 0,10-1-1 16,26 1 0-16,6-2-1 0,13 4 2 16,25-4 1-16,9 1 1 0,10 3 0 0,6 0-5 15,4 0 3-15,1 0 0 0,-2 2 3 16,-3-3-5-16,1 1 3 0,-3 1-2 0,1 3 3 15,-7 0 0-15,-3 0 2 0,-5-1-4 16,-24 5 0-16,-2-1 0 0,-4 2-1 16,0 0 1-16,-8 2-1 0,0 1-2 0,-6 0 0 15,-17 2 1-15,-11 1-3 0,-4 1 1 16,-7 2 1-16,-2-1 1 0,-5-1-6 16,-8-1 2-16,-3 1-1 0,-2 2-2 0,-3-1 5 15,-4-1-3-15,-2 2-2 0,-3-1 6 16,-2-1-3-16,0 2-1 0,-2 0 1 15,-2 3 2-15,1 0 0 0,-2 1 3 0,0 5 3 16,-1 1-3-16,0 6 9 0,2 4 6 16,-2 10 1-16,0 3 6 0,1 9 4 15,-2 7 4-15,1 22 0 0,-1 2 2 16,-5 6 3-16,0 0 2 0,0 4-1 0,0 0 4 16,0 0 7-16,-1 3 2 0,4 4 5 15,-1 1-1-15,0-3 3 0,4 0-8 0,1-3 0 16,2-3-1-16,1-6-6 0,1-3-3 15,-2-5-1-15,0-12-6 0,-3-10-1 16,-2-1-5-16,2-8-4 0,-2-2-6 0,0-2-2 16,-4-8-6-16,1 2-4 0,-1-7-9 15,0 1-6-15,0-5-15 0,-2-1-25 16,-4-4-35-16,2 0-41 0,-4-5-45 16,-2 1-44-16,-3-5-47 0,-5 1-657 0,-2-2 310 15,-6-2 204-15</inkml:trace>
  <inkml:trace contextRef="#ctx0" brushRef="#br0" timeOffset="41936.6651">15386 7631 73 0,'-2'5'134'0,"2"0"0"0,4 1-3 0,2-3 0 15,8 1 4-15,12-1-3 0,8-3 2 16,13-1-2-16,16-1-11 0,32-5 0 15,13-5-4-15,28-4-7 0,3 0-6 16,5 1-7-16,7-3 10 0,9 5 3 0,8-2 0 16,-1 0-3-16,5-1-7 0,1 5-1 15,-1-1-8-15,-10 3-6 0,-5-1-3 0,-7 2-9 16,-9 1-6-16,-30 3-5 0,-2 1-7 16,-6 0-4-16,-8 1-4 0,-20 1-6 0,-12 1-6 15,-4 0-4-15,-10-3-2 0,-2 1-4 16,-3 2-3-16,-9 0-10 0,1-1-10 15,-4 1-11-15,-4-3-14 0,-5 2-18 16,-1-1-20-16,-4-2-40 0,-5 3-46 0,-2-4-41 16,-7-1-31-16,-6 1-618 0,-7 0 285 15,-8-3 187-15</inkml:trace>
  <inkml:trace contextRef="#ctx0" brushRef="#br0" timeOffset="113630.7877">18713 7410 82 0,'4'7'138'16,"1"1"-4"-16,-3-1-1 0,0 2-8 16,-2 3-6-16,-4-2-1 0,-1 2-13 0,-1 1-7 15,-5 1-6-15,-1 1-6 0,-4-2-4 16,0 3-5-16,-1-4-8 0,-4 0-6 16,-2 1-1-16,-1-1-6 0,-4-3 2 15,-3 0-2-15,-5-3-1 0,-4-1 6 0,-3-5-1 16,-3-5-3-16,-7-3 5 0,-2-2-1 15,1-6 0-15,4-1-2 0,-13-8-2 0,1-3-2 16,15 1-4-16,7 0-4 0,5-2-6 16,3-3-2-16,2-4-3 0,5-4-4 15,5-5-2-15,8-5-4 0,2-3-2 16,5-2-3-16,5-5-3 0,5 2-1 0,7-18-2 16,7 2 2-16,4 0-2 0,3 4 1 15,3 3 2-15,1 6 0 0,4 2 2 16,-1 6-1-16,4 0 1 0,-8 10 1 0,-1 9-2 15,1 0-2-15,-1 4 3 0,1 2-5 16,-3 4-3-16,0 4 1 0,1 2-2 16,1 3-1-16,-4 5-2 0,2 3 4 0,4 3-4 15,-1 4 2-15,1 4 0 0,6 6 2 16,3 3 2-16,3 5 5 0,-2 7-1 0,15 16 7 16,-6 2 0-16,-3 3 0 0,-6 3 1 15,-1 7 3-15,-8-1 4 0,-1 6 3 16,-7 0-5-16,-8-6 4 0,-5-5-4 15,-4-1 1-15,-1 1-3 0,-2-4-1 0,-3-3 1 16,-5 3 4-16,-2 3 0 0,-3-1-2 16,0-4-3-16,-6 0 1 0,2-4-2 15,-1-6 5-15,0-3-3 0,-2-1 3 0,1-1-4 16,-2-5 0-16,4-1-5 0,-1-4 1 16,2-1-6-16,-2-2 3 0,3 0-4 0,4-2-7 15,-4-3-4-15,4-2 7 0,2 3-3 16,-1-5-7-16,1 1 4 0,2-2 2 15,-3-1-4-15,3 3-1 0,0-4 3 16,0-1-7-16,-1-1 1 0,1 2 5 0,4-4-12 16,-8 2-3-16,8-2-7 0,-10 4 4 15,4-2-5-15,6-2-9 0,-8 2-9 0,8-2-9 16,-8 0-13-16,8 0-12 0,-10 0-17 16,10 0-27-16,-11 0-27 0,11 0-40 15,-13 0-28-15,13 0-26 0,-13-2-25 0,5 2-607 16,4-4 294-16,-7 4 194 0</inkml:trace>
  <inkml:trace contextRef="#ctx0" brushRef="#br0" timeOffset="130668.0121">27385 5198 42 0,'0'0'55'15,"0"0"-2"-15,0 0-5 0,0 0-3 16,-4-7-4-16,4 7-1 0,0 0 0 16,0 0-2-16,0 0-3 0,0 0 6 0,0 0-6 15,2-6-2-15,-2 6-1 0,0 0 1 16,0-6-1-16,0 6-4 0,0-6 4 16,0 6-2-16,0-9 10 0,2 5-9 0,-2 4 1 15,0-9-3-15,0 1-6 0,0 0 4 16,2 1-3-16,0-3 7 0,-2-3-11 15,2 0 4-15,-2-1 6 0,2-3 0 16,1 0 4-16,-1 1-4 0,0-3 1 0,0-1 0 16,0 1-3-16,0 0 8 0,0 3-7 15,2-1 10-15,-2 4-1 0,-2 0 1 16,0 1-3-16,2 1 0 0,-2 1-1 0,0 1-3 16,2 1 1-16,-2 1-1 0,0 0-6 15,-2 1-2-15,2 0-1 0,0 0-6 16,0 0-1-16,0 0-1 0,0 6-3 0,0-7-9 15,0 7 10-15,0-7-4 0,2 2-1 16,-2 5-3-16,0-6 1 0,0 6 3 16,0 0-5-16,3-6-2 0,-3 6 0 15,0 0-1-15,2-6-3 0,-2 6-2 0,0 0 1 16,0-4-5-16,0 4 6 0,0 0-11 16,0 0 4-16,0 0-3 0,0-6 1 15,0 6-11-15,0 0-1 0,0 0-4 0,0 0-3 16,0 0-9-16,0 0-1 0,0 0 1 15,0 0-6-15,0 0 3 0,0 0-1 16,-5-6 8-16,5 6-2 0,0 0 4 0,0 0 4 16,0 0 6-16,0 0-3 0,0 0 2 15,0 0 16-15,0 0-6 0,0 0 9 16,0 0-3-16,0 0 8 0,0 0 0 0,0 0 1 16,0 0 3-16,0 0 5 0,0 0-9 15,0 0 4-15,0 0 1 0,0 0 6 16,0 0 3-16,3 28 11 0,-3-9 19 15,-3 5-11-15,1 6 12 0,2 2 1 0,-2 10-2 16,0-2-10-16,2 6 1 0,-2-2-1 16,0-1-6-16,2 3-4 0,0-1-1 15,0-6 0-15,2-5-4 0,-2-3-4 0,0-1 3 16,0-3-3-16,0-6 1 0,2-2 1 16,-2-1 6-16,0-7-1 0,2-3 0 15,0-8-3-15,-2 0-2 0,2-16 5 16,1-1-3-16,2-6 1 0,-3-7-3 0,2-10-2 15,-2-4 1-15,0-10-2 0,0 1 0 16,2 0-4-16,-2-1-4 0,2 1 3 16,0 0-3-16,3 1 0 0,0 4-2 0,-1 8 1 15,2 1-2-15,1 3 0 0,3 1 1 16,1 3 0-16,4 1-8 0,-1 4 4 0,4 5 1 16,1 0-2-16,0 6 1 0,-2 2 0 15,5 5-5-15,-1-1-2 0,0 4-4 16,-2 3-8-16,1-1-11 0,-2 4-11 15,0 2-22-15,-3 2-24 0,-3 2-28 0,-3 1-29 16,-2 2-371-16,-7 5 176 0,-4-1 115 16</inkml:trace>
  <inkml:trace contextRef="#ctx0" brushRef="#br0" timeOffset="130822.4834">27448 4880 111 0,'0'4'109'0,"2"2"4"16,5-3-9-16,4 2-6 0,5-2-13 15,3-1 0-15,5-2-15 0,6 2-9 16,1-4 0-16,1 0-28 0,4-1-25 16,2-2-23-16,0 4-29 0,-4-3-27 0,0 0-204 15,2 0 93-15,-4 4 62 0</inkml:trace>
  <inkml:trace contextRef="#ctx0" brushRef="#br0" timeOffset="131547.511">28351 4811 10 0,'10'-7'119'0,"-4"0"1"16,0 1 3-16,0 0 3 0,1-1-4 0,-5 1-5 16,3 0-5-16,-1 0-6 0,-2 0-6 15,0 0-6-15,-2 6-5 0,-2-7-14 16,2 7-7-16,0 0-7 0,-11 0-5 0,11 0-8 16,-17 12-2-16,9-4-4 0,-2 9-9 15,-2-3-2-15,4 5-3 0,0 2-1 16,-1 1-6-16,5 1 0 0,2-2-1 15,-2-1-3-15,4 0-1 0,2 1-5 0,0-4 1 16,2-1-2-16,1 1 0 0,-1-4-3 16,2 0 1-16,2-4 1 0,0 1-3 15,4-7-1-15,-4-1-1 0,2-2 0 0,1-3-1 16,2-3 2-16,-3-2-1 0,3 0 0 16,-3-6 2-16,2 0-3 0,-2 0 1 0,-2 3 0 15,0-3 2-15,1 6 0 0,-2-3 4 16,-1 4-2-16,0 0 1 0,-2 1-3 15,3 0-1-15,-1 4 0 0,-6 2-1 16,13 2 0-16,-6 4 2 0,1 0-6 0,4 3 2 16,2 1 0-16,0-2 1 0,1 3-1 15,2 2 2-15,0-3-4 0,-1 1 0 16,0-1 1-16,-2-3-1 0,1 4-1 0,0-7 0 16,0 0 2-16,-3 0 2 0,1-4-2 15,0 0-2-15,-3-2 4 0,3 0-3 16,0-2 1-16,-1 1 3 0,-1-1-9 15,2-4 5-15,-2 5-1 0,-3 0 2 0,2 0 0 16,1 0-4-16,-2 2 2 0,1 1 1 16,0 1-3-16,1 2 3 0,0 0 2 15,2 3-4-15,-1 2 3 0,0-1 0 0,2 1 1 16,-2 0-2-16,1-1 2 0,2 1-3 16,-2 0 4-16,1-1-3 0,2 1 0 15,-2-2 3-15,0-2-4 0,4-3 1 0,-1 1-1 16,-1-4 2-16,2 1-5 0,0-5 6 15,0 0-2-15,-2-4 1 0,-1 3 1 16,0-5-2-16,-2 1 4 0,-1-1-3 0,-2 2-2 16,0-2 3-16,-2 0 3 0,-2 3 6 15,0-1 3-15,-1 3 1 0,-3-1-3 16,2 4-1-16,0-1-5 0,-4 5 3 16,0 0-2-16,0 0-3 0,11 12 2 15,-7-4-6-15,3 3 4 0,3 3-3 0,2 2 5 16,4-3-4-16,2 2-9 0,2 0-14 0,3 0-20 15,3 1-14-15,-1-5-30 0,-2-4-25 16,0 2-41-16,-3-8-431 0,0-1 198 16,-4-6 131-16</inkml:trace>
  <inkml:trace contextRef="#ctx0" brushRef="#br0" timeOffset="131697.2336">29050 4646 2145 0,'-27'-5'-92'0,"4"2"12"15,8 1-13-15,1 2 50 0,4 0 12 16,2 2 1-16,8-2 1 0,-8 4-5 0,8-4-24 16,0 0-1-16,6 8-27 0,-6-8-56 15,16 3-324-15,-4 1 159 0,-2-2 104 16</inkml:trace>
  <inkml:trace contextRef="#ctx0" brushRef="#br0" timeOffset="132640.8828">26143 5071 132 0,'-2'6'126'15,"2"-1"5"-15,4 1-6 0,0 2 4 16,0 1-4-16,7 0-5 0,1 1-2 0,6-2-6 16,2 1-6-16,4-2-8 0,5-2-9 15,9 1-4-15,2-4-3 0,7 1-8 16,6-3-9-16,9-3-5 0,-1 1-7 0,-1 0 0 16,-4-2-13-16,-7-1 0 0,-7 2-5 15,-1 1-5-15,-9 0 0 0,-3-4-12 0,-3 3-10 16,-8-1-25-16,2-4-17 15,-8 2-28-15,-1-1-18 0,-5-1-5 0,-2 2-16 16,-2-3-8-16,-2 0-1 0,-4-1-4 16,-2 1 5-16,-1-3 11 0,-1 2 4 0,-2-1 10 15,-2-1 8-15,2 2 13 0,-2 0 8 16,1-2 12-16,0 3 9 0,-1-1 9 16,3 1 8-16,1-1 9 0,-3 3 12 15,4-1 12-15,1 2 2 0,0 0 3 0,2 3-2 16,0-3-1-16,0 2 2 0,4 4 2 15,0 0 1-15,0 0 5 0,0 0 5 16,36 8 13-16,-11-3-2 0,3 5 0 0,6 1 2 16,1 2-5-16,1 3-4 0,4 4 3 15,-8-6-1-15,-3 4-3 0,-3 1 6 16,-7-2 3-16,-4 2 1 0,-7 0-1 0,-5 0-3 16,-12 4-5-16,-8-1-5 0,-12 9-21 15,-26 4-20-15,-5-1-20 0,-5-4-27 16,-1-3-36-16,7-8-376 0,10-4 159 0,1-3 105 15</inkml:trace>
  <inkml:trace contextRef="#ctx0" brushRef="#br0" timeOffset="135550.7346">25649 6530 47 0,'-25'9'105'0,"3"-1"6"0,8 0-7 0,1-4-4 16,5 1-2-16,-3-1-20 15,5 0 14-15,1 0 2 0,5-4-4 0,-2 3-2 16,2-3 5-16,0 0-5 0,26 0-4 16,-5-3-4-16,9-3-9 0,10 0-3 0,15-3-7 15,21-7-5-15,2 1-5 0,5 2-8 16,-3-2-3-16,-1 1-4 0,-3-1-3 15,-15 4-3-15,-10 2-4 0,-2-2-31 16,-9 4-9-16,-2 1-6 0,-8 2-10 0,-5-1 4 16,-1 0-22-16,-8-1-16 0,-6 1-5 15,0 1-8-15,-6-1 0 0,-4 1 0 16,0 4 10-16,-14-7 2 0,6 2 8 0,-2 4 13 16,0-3 12-16,-4 0 18 0,4 3 10 15,-1-3 8-15,3 2 5 0,0 0 11 16,1 0 1-16,-2 0-2 0,9 2 1 0,0 0 3 15,-10 0 7-15,10 0 7 0,0 0 6 16,15 9-1-16,0-1 4 0,2-3-4 0,4 6 4 16,4-1 0-16,5 5 1 0,1-1 0 15,-3 2-4-15,0-1 4 0,-5 2 6 16,-4 0 13-16,-2 2 0 0,-7 0 2 16,-4 4-1-16,-6-2-4 0,-6 1-4 0,-8 9-4 15,-5-1-7-15,-7 1-4 0,-8 2-5 16,-2-3-6-16,-1-1-1 0,-2-5-10 0,3 1-18 15,6-8-23-15,8-3-39 0,2-4-33 16,5-3-45-16,9-7-54 0,2-1-468 16,4 1 224-16,6-16 147 0</inkml:trace>
  <inkml:trace contextRef="#ctx0" brushRef="#br0" timeOffset="136470.8093">27906 6194 20 0,'6'-9'95'0,"1"2"3"0,-3-4-1 15,4 3-3-15,-4-2 1 0,0 3 3 16,0-3-3-16,0 2 0 0,0 1 0 0,-4-3-5 16,2 2 2-16,-2 1-10 0,0 1-5 15,-2-2-2-15,-6 5-10 0,2-3-8 16,0 4-3-16,-6 1-10 0,-1 2 4 0,-4 5 1 16,-2-1 1-16,-5 3 0 0,1 2-3 15,0 1 1-15,0 0-6 0,-1 3-6 16,3-3-3-16,2 3-2 0,4 1-8 0,3-1 1 15,3 0-3-15,2 2-2 0,5 2-2 16,2-2-1-16,5 3-1 0,3 0-2 16,1 2 1-16,4 0-2 0,-1 0-1 15,5 4 0-15,2-3-2 0,-2 2 4 0,-2-5-4 16,0 0-2-16,-3 0 3 0,-1-2 1 16,0 2-6-16,-5-4 6 0,-4 2-1 15,-4 0-2-15,-4-2 1 0,-7 3 4 0,-6-1 1 16,-9 0-3-16,-9-4 3 0,-10 3-3 15,-5-7-2-15,2 1 1 0,-3-5 0 16,9-3-2-16,5-2-8 0,3-4 0 0,5 1-9 16,5-3-9-16,4-1-22 0,4-3-20 15,8 2-24-15,3-1-23 0,5-1-16 16,7 0-22-16,-3 1-30 0,8-3-366 0,2 5 184 16,0-5 122-16</inkml:trace>
  <inkml:trace contextRef="#ctx0" brushRef="#br0" timeOffset="137231.2957">27802 6257 113 0,'0'0'138'0,"0"0"7"0,0 0 14 0,2 20 4 16,0-1-5-16,2 2 0 0,-2 5-10 15,2 3-9-15,1 8-11 0,-3 2-11 16,1 1-9-16,1 0-10 0,-2 4-8 0,0-5-11 15,-2 4-5-15,2-5-9 0,0-6-6 16,-2-1-5-16,2-2-5 0,-2-7-5 16,2 0 1-16,-2-3 8 0,-2-7-4 0,2-4-4 15,-4-6-5-15,4-2 1 0,-10-13 0 16,0-1-1-16,2-9 2 0,-2-7 2 16,1-6-7-16,-1-8-1 0,1-5-5 15,2-2-3-15,5-3-2 0,2 8-6 0,2-4-2 16,5 0-2-16,0 7-1 0,1 5-3 15,3 0-2-15,-1 5 0 0,5 1-1 16,0 4-2-16,-1 3-2 0,2 4 1 0,0 4-6 16,-1 0-8-16,0 3-11 0,-2 5-18 15,-1-1-16-15,2 7-21 0,-4-1-22 16,-4 4-30-16,2 4-12 0,-1 3-31 0,-3 1-29 16,-4 3-514-16,-2 4 242 0,-5 2 159 15</inkml:trace>
  <inkml:trace contextRef="#ctx0" brushRef="#br0" timeOffset="137941.5799">27749 6511 9 0,'0'7'139'0,"0"1"-10"0,2-2-10 0,0 1-6 15,2-1-6-15,2-2-5 0,6 0-16 16,-2 0-9-16,5-2-10 0,4-2-1 16,2-2-14-16,1-2-23 0,0 0-17 15,6-2-21-15,1 1-13 0,-1-3-16 0,0 0-5 16,-3-1-5-16,1 1 5 0,-4 3 6 15,2-3 3-15,-7 4 9 0,0 0 17 16,-2-1 19-16,-1 1 13 0,-3 2 12 0,0 0 12 16,-3 2 9-16,1 0 12 0,-3 4 7 15,0-2 3-15,1 3-2 0,-5 3 0 16,4-1 0-16,-1 5-4 0,-1 0-6 0,0 1-9 16,2 2-3-16,-2 0-6 0,2 0-6 15,4 0-3-15,-4 1 0 0,2-1-6 16,0-1-5-16,1-3-7 0,-1-1 2 0,1-1-2 15,0-3-2-15,-1-2-1 0,2-4-1 16,1 0-3-16,0-4-1 0,1-4-3 16,1 0 0-16,0-3 0 0,2-2 0 15,-3-3-4-15,3 3 0 0,0-1 3 0,-3 3-8 16,1 0 4-16,0 1 0 0,-3 3 0 16,1 1 1-16,0 2 4 0,-3 3 6 15,3 1 0-15,-1 3 4 0,-2 1-4 0,4 6 3 16,0-1-6-16,-1 2 0 0,-1 1-2 15,1 0 1-15,2 1-3 0,-3-1 1 16,2-1-1-16,4 0-1 0,-4-1-1 0,3-1 4 16,0 1-4-16,2-5 1 0,-3-1-2 15,6-2 1-15,-2 0-1 0,2-4-5 16,-1 0 4-16,2-2-1 0,2-1 0 0,1-1 0 16,-1-1 0-16,-2-3-3 0,0 1-3 15,-3 1 4-15,-4-2 2 0,3 3-2 16,-4-4 1-16,-1 4 5 0,-1-3 4 0,-3 2 5 15,-2 1 11-15,-4 1 1 0,1 1-1 16,-3 0 7-16,0 5 2 0,-7-6-2 16,7 6-1-16,-12 0 1 0,12 0-5 15,-13 2-1-15,7 3-5 0,2-1-1 16,-1 4 2-16,5-3-2 0,0 5-6 0,3-3 3 16,3 4 0-16,2-1-7 0,5 0 2 15,1 0-2-15,4-1 1 0,1-1-4 0,4-1 0 16,2-3-2-16,-3 1-6 0,-2-2-7 15,4-1-6-15,-3-2-9 0,1-2-19 16,-4-1-16-16,0-2-23 0,-4-1-30 0,-1-1-28 16,-5 1-36-16,1-1-43 0,-7-3-555 15,-2-2 262-15,-6 2 172 0</inkml:trace>
  <inkml:trace contextRef="#ctx0" brushRef="#br0" timeOffset="138229.8939">28230 6229 51 0,'-2'5'152'0,"2"0"-6"0,0-5-12 16,8 8-10-16,0-5-7 0,5 0-16 0,2-3 5 15,2 0-4-15,2-3-2 16,-4 1 2-16,1-2 5 0,0 1 4 0,-6-3-1 15,-2 0-8-15,-4-1-7 0,-2-1-9 16,-4 3-9-16,-4 0-6 0,-4 1-9 0,0 1-7 16,-6 3-11-16,2 0-10 0,-6 1-19 15,3 1-32-15,1 2-19 0,0 2-30 16,4 1-23-16,4 1-34 0,1 1-46 16,7-4-411-16,3 3 197 0,3-1 131 0</inkml:trace>
  <inkml:trace contextRef="#ctx0" brushRef="#br0" timeOffset="139834.6299">30011 6372 43 0,'0'-9'172'0,"0"1"-14"0,3 2-6 16,-3-1-18-16,0 1-11 0,0 0-13 15,0 6-7-15,2-9-12 0,-2 9-1 0,0-6-3 16,0 6 0-16,0 0 8 0,0 0 2 16,0 0-3-16,8 19-6 0,-5-8-8 15,1 3-7-15,0 3-8 0,0-2-8 16,1 3-3-16,1-2-6 0,0 1-4 0,2 0-7 15,-1-3-1-15,2 1-3 0,-1-1-2 16,2-1-6-16,1-2 0 0,-2-1-2 16,1-1-4-16,3-1-1 0,-3-4 1 15,1-1-2-15,0 0-1 0,1-2 0 0,-2-5-2 16,2 3-4-16,0-5-6 0,1 0 5 16,-1 1 1-16,1-1-3 0,-2 0-2 0,-1 0 1 15,-2 0-2-15,4 1-1 0,-4 1 1 16,0 0-1-16,1 2 2 0,-1 1-4 15,-8 1 2-15,17 3-2 0,-6 1 2 16,-1 0-2-16,-2 4 0 0,4-1 1 0,-4-1 0 16,4 2 1-16,-1-1-1 0,-2-1 0 15,-1-1-1-15,1 1-3 0,1-4 2 16,1 0 3-16,0-2-6 0,-1-2 5 16,2-3 0-16,4-1-2 0,0-6 0 0,1-1-2 15,3-1 1-15,-2 1 0 0,0-2 2 16,0 2-2-16,1-1-1 0,1 1-6 0,-4 2 1 15,2 3-5-15,-4 0-2 0,3 1-12 16,0 2 1-16,-2 4-7 0,-1 1-11 16,0 1-17-16,0 4-6 0,1 1-15 15,0 1-27-15,-2 0-31 0,-3 1-38 0,-2-2-423 16,-1 3 204-16,0-7 134 0</inkml:trace>
  <inkml:trace contextRef="#ctx0" brushRef="#br0" timeOffset="139995.8993">30725 6023 88 0,'-7'-1'121'0,"7"1"-14"0,0 0-11 16,0 0-23-16,-4 13-18 0,6-6-31 0,0-1-46 15,3 2-163-15,1 2 63 0,-1-3 42 16</inkml:trace>
  <inkml:trace contextRef="#ctx0" brushRef="#br0" timeOffset="140372.6549">31125 5942 132 0,'0'0'173'15,"7"12"1"-15,-7 0-11 0,0 3-11 16,0 7-7-16,-2 3-9 0,2 3-15 15,0 4-12-15,2 6-10 0,2 2-18 0,-2 3-21 16,4-2-22-16,-2-1-28 0,3 0-17 16,1-2-19-16,-2-2-10 0,1-4-9 0,2-5-11 15,-3-4 6-15,-2-6-1 0,4-3-7 16,-2-7 5-16,-1-3 2 0,2-6 12 16,-7 2 9-16,10-19 14 0,-8 2 7 15,2-7 16-15,-2-6 2 0,-2-8 11 0,2-1 13 16,0-3 15-16,1 2 9 0,-1 4 12 15,-2 5 4-15,2 5 0 0,-2 2-1 16,0 6-4-16,0 0-6 0,2 7 0 16,-2 5-2-16,0 6-5 0,0 0 2 0,0 0-7 15,6 29-5-15,-4-10-4 0,3 5-5 16,1 6-3-16,1 3-16 0,-1 4-16 0,2-1-20 16,-2 2-25-16,6 0-22 0,-2-1-33 15,0-2-27-15,-1-2-473 0,2-3 204 16,-3-5 134-16</inkml:trace>
  <inkml:trace contextRef="#ctx0" brushRef="#br0" timeOffset="141367.8429">27597 7758 82 0,'0'0'104'0,"12"-7"-2"0,-12 7-2 16,5-2-2-16,-5 2-4 0,4-6-10 16,-4 6-6-16,4-5-2 0,-2 1-6 15,-2 4-10-15,6-7-7 0,-4 2-3 16,2 0 1-16,2-3-5 0,-4 2-8 0,4-3-2 15,-2 1-9-15,-2 1 6 0,4-3-6 16,-2 1-4-16,0-1 7 0,3-2-1 0,-3 3-8 16,1-1 0-16,-1 1 3 0,0 2-6 15,0-4-4-15,1 4 1 0,-1 0 2 16,0-1-4-16,-2 2 3 0,0 0 9 16,0 1-5-16,0-1-2 0,0 1 1 0,0 1 0 15,0 0-2-15,-2 4-4 0,5-7-1 16,-3 2-2-16,-2 5-2 0,3-5 5 0,-3 5-6 15,2-4 0-15,-2 4-3 0,0 0 2 16,2-6 2-16,-2 6-5 0,0 0-1 16,0 0-4-16,0 0-7 0,2-5-4 15,-2 5-10-15,0 0 4 0,0 0-11 0,0 0-3 16,0 0-13-16,0 0-13 0,0 0-14 16,0 0-14-16,0 0-15 0,0 0-18 15,0 0-270-15,0 0 133 0,6 11 87 16</inkml:trace>
  <inkml:trace contextRef="#ctx0" brushRef="#br0" timeOffset="142395.1761">27618 7161 90 0,'2'-8'125'0,"0"2"-1"0,0 2 15 0,-2 4 7 15,0 0 0-15,12 14-3 0,-4 3-3 16,-2 6-12-16,4 8-7 0,-4 7-12 0,1 3-8 15,1 9-13-15,-1 3-8 0,-3 4-9 16,-2 0-8-16,0 1-17 0,-4-4-13 16,-2 1-20-16,0-4-21 0,-3-2-11 15,1-9-20-15,-3-2-11 0,-1-5-14 0,-2-3-7 16,0-7-9-16,0-4 1 0,-1-8 4 16,2-5 2-16,-1-6 11 0,3-3 7 15,-1-7 11-15,2-5-4 0,0-2 9 0,6-7 7 16,2 4 4-16,8-7 6 0,0 2 5 15,4-1 0-15,3-1 2 0,4-3 3 16,2 1 1-16,7-3 1 0,-1 0 2 16,3 1 1-16,0-2 5 0,2 2 2 0,-3 1-2 15,1-4 3-15,2 0-1 0,-5 0 1 16,-1-3 0-16,-2 1 1 0,2 2-7 16,-7 5 13-16,-2 6 16 0,-2 2 13 0,-3 4 10 15,0 2-3-15,-6 4 8 0,-2 4-2 16,-2 6 7-16,-2 1 8 0,0 0 3 0,-4 20-1 15,2-3-3-15,-2 4 1 0,2 4-6 16,-3 3-4-16,2 3-4 0,1 6-4 16,2-3-3-16,2 4-6 0,-2-5 1 15,3-1-6-15,2-1-1 0,-1-5-7 0,0 1-1 16,0-5-4-16,0-3-1 0,2-1 2 16,1-5-6-16,4-2-1 0,-1-8-1 15,3 1-1-15,-1-7 1 0,4 0-4 0,0-3-1 16,4-2-2-16,-2 1 0 0,1 0 3 15,1-4-3-15,-2 6 1 0,0-2-7 16,-2 2 0-16,1 4 2 0,-4 2 2 0,2 2 0 16,-1 3 1-16,2-2-1 0,-4 5 0 15,3 0-1-15,0-2 0 0,2 2-1 16,-1-1 0-16,2-4-1 0,0 2 1 0,2 0 1 16,1-4-3-16,0-4 2 0,0 0-1 15,5-5-2-15,-3 0 0 0,0-7 2 16,-2 1 1-16,3-6-2 0,-6-3 2 0,0 2-4 15,-4 0 3-15,-1 1-1 0,-3 2 0 16,-1 0 3-16,0 3 3 0,-3 1 1 16,0 2-1-16,0 1 3 0,-2 5-1 0,1 2 2 15,-5 3-1-15,0 0 1 0,7 12-6 16,-5-4 2-16,2 5 1 0,0 2-1 16,2 1 0-16,3 5-3 0,-1 0-9 15,3-3-16-15,0 0-24 0,1 1-37 0,3-5-24 16,-2 3-20-16,-1-9-25 0,1 3-457 15,-5-8 207-15,3 0 136 0</inkml:trace>
  <inkml:trace contextRef="#ctx0" brushRef="#br0" timeOffset="142984.9993">29097 7436 58 0,'5'2'133'0,"-1"4"5"0,-2 0 12 0,-4 1-2 16,0 3 5-16,-5 4 5 0,-1-1-6 15,-1 6-10-15,-3 0-15 0,2 2-5 16,-4 2-13-16,6 0-10 0,-3 3-11 0,5-1-9 15,2 0-6-15,2-4-9 0,4-2-9 16,2 2-8-16,2-6-1 0,5-2-10 0,1-1-1 16,4-6-6-16,2-3-3 0,4-3-9 15,-1-3 3-15,5-5-1 0,-2-3-6 16,0-3-1-16,-1-5 2 0,-6-2-1 16,2-3-4-16,-7-5 4 0,0 4 2 0,-6 0 8 15,-2 2 14-15,-2 3 9 0,0 0 9 16,-2 4 3-16,-2 0-2 0,0 5-6 15,0 1-3-15,-2 2-3 0,0 5-5 16,4 3-3-16,0 0-4 0,0 0-9 0,-18 17 5 16,16-7-5-16,2 1-2 0,0 2-5 15,2 4-8-15,2 0-7 0,0 1-8 0,6-1-5 16,0 0-3-16,0-4-1 0,1-1-2 16,4-4 3-16,0-3 2 0,1-3 2 15,0-4-5-15,0-2 6 0,2 1 2 16,-4-8 1-16,1 4 0 0,0-3 3 15,-2 1 8-15,-7 2 6 0,4 3 12 0,-3-4 2 16,2 5-3-16,-5 0-5 0,-4 3 3 16,0 0-14-16,2 12 0 0,-2-5-1 15,0 0-1-15,0 6-5 0,2-5-9 0,2 7-17 16,2-5-21-16,3 2-33 0,1-2-38 16,6-1-36-16,2 2-39 0,4-10-617 0,1-1 276 15,9-1 183-15</inkml:trace>
  <inkml:trace contextRef="#ctx0" brushRef="#br0" timeOffset="143365.1087">30266 6686 140 0,'-4'0'212'0,"4"0"3"0,-5 17-8 15,5 2-13-15,0 8-10 0,5 9-14 16,-3 7-13-16,4 8-17 0,0 2-12 0,0 4-12 16,-2 1-14-16,2 1-17 0,-4 3-23 15,0-2-31-15,-2-2-31 0,0-1-24 0,0-3-36 16,-2-9-24-16,0-2-23 0,-2-7-13 16,0-6-17-16,-2-7-11 0,-2-5-350 15,0-6 169-15,-1-6 112 0</inkml:trace>
  <inkml:trace contextRef="#ctx0" brushRef="#br0" timeOffset="143631.9772">30187 7567 705 0,'-14'-18'-14'15,"5"3"14"-15,0 2 8 0,5-1 6 16,0 3 2-16,4 1 5 0,2 2 2 16,4-4-9-16,6 2 4 0,2-2-3 15,5 0 5-15,4-3-10 0,7 2 3 0,1-2-1 16,8-6 2-16,-1 2-3 0,0-3-2 16,0-3 1-16,-4-2 8 0,-1-4 2 15,0-2 1-15,-8 1 13 0,-4 6 12 0,-1 0 17 16,-4 1 11-16,-3 2 7 0,-3 4 0 15,1 1 1-15,-2 4 0 0,-3-1-5 16,-2 6-8-16,0 4-10 0,0 1-2 0,-4 4 0 16,0 0-6-16,10 16-4 0,-8-2-7 15,0 5-1-15,4 4-2 0,-2 0-9 16,2 4-7-16,0 1-17 0,3 3-16 0,0-1-18 16,-1 2-26-16,3-3-18 0,-1-6-25 15,3 0-27-15,0-6-28 0,3 0-376 16,0-6 181-16,2 1 118 0</inkml:trace>
  <inkml:trace contextRef="#ctx0" brushRef="#br0" timeOffset="143944.9322">31332 7199 86 0,'-4'-8'148'0,"-2"2"0"0,-2 0 6 0,-6 5-1 15,2 1-3-15,-7 1-5 0,-4 4-6 0,-2 0-12 16,1 5-13-16,1 1-14 0,-1 1-10 15,6 2-6-15,0 0-11 0,4 2-8 16,3-3-6-16,4-2-5 0,5 1-4 16,4-3-7-16,3-1-6 0,2 0-3 0,3-5-2 15,2-1-7-15,2 0-2 0,4-4 0 16,1-2-4-16,1 0-5 0,0-3 1 16,4-1 0-16,-3 1-5 0,-4 1-2 15,0 0 5-15,-3 1-6 0,2 1-1 0,-4 0-10 16,-1 1-1-16,0 3-5 0,-1 0-5 15,1 0-7-15,-3 3-9 0,0 1-14 0,-1 0-6 16,4 1-18-16,-3 1-15 16,2 1-10-16,1 1-16 0,0 0-18 0,1-3-415 15,1 1 185-15,2-2 122 16</inkml:trace>
  <inkml:trace contextRef="#ctx0" brushRef="#br0" timeOffset="144645.7321">31728 7249 62 0,'0'0'154'15,"-16"11"2"-15,12-5-7 0,-4 0-14 0,4 1-14 16,0 0-13-16,0 1-12 0,2 1-7 16,0-1-12-16,0 0-9 0,4 0-4 15,-2-1-8-15,2-3-5 0,0 1-4 16,2-1-1-16,-4-4-8 0,11 2-8 0,-11-2 0 15,13-6-1-15,-5 3 1 0,0-3-1 16,-1-1-1-16,4-3 1 0,-3 0 3 16,0-1-1-16,3 1-2 0,-3-1 4 15,3 2-3-15,-2-1-4 0,-1 3 2 0,-2-1-5 16,2 0-3-16,-1 4 4 0,0 0 4 16,1 3 7-16,-8 1-2 0,13 4-3 0,-7-1-3 15,0 4-2-15,1 2 1 0,1 0-6 16,-3 1-1-16,1 3-3 0,2-2 0 15,-2 1-5-15,-2 1 1 0,4-1-1 0,-2-3-1 16,-4 0 1-16,2-1-3 0,0 0 0 16,0-1 0-16,0-1-1 0,-1-2-1 15,1 0-2-15,-4-4 2 0,8 1-4 16,-8-1 2-16,0 0-3 0,13-5 0 0,-9-1 0 16,1 0 1-16,1 1 0 0,-2-1-1 15,4 0 0-15,-4-1 1 0,4 3 1 16,-2 0 1-16,0 0-4 0,-2 2 5 15,-4 2-1-15,10 0-1 0,-10 0 1 0,11 6-2 16,-6 0 3-16,-1-1-1 0,2 1 1 16,-2 0-3-16,3 0 1 0,1 1-1 0,0-1 0 15,1 0-1-15,2-3 0 0,-1 3-2 16,0-2 2-16,4 0-1 16,0-4 0-16,1 1-1 0,0-2 3 0,2 1-4 15,2-4 1-15,-2-2-3 0,0 2 4 0,-2-2 0 16,0 1-4-16,-7-1 3 0,2 2 2 15,-1-2-1-15,0 3 7 0,-1-1 3 16,-2 2 8-16,-2 0 0 0,-4 2 4 16,0 0 1-16,0 0-1 0,0 0-1 0,0 0 2 15,0 0 3-15,9 10 0 0,-7-4-1 16,5-1 0-16,-1-1 1 0,2 2-4 16,5-2-6-16,4-3-6 0,-2-1-19 0,6 0-28 15,-2-4-35-15,6-1-26 0,-3-3-45 16,-2-1-30-16,0-3-37 0,-6 3-481 15,1 0 235-15,-6-3 155 0</inkml:trace>
  <inkml:trace contextRef="#ctx0" brushRef="#br0" timeOffset="145356.1802">25052 8682 119 0,'-10'-1'178'0,"10"1"0"16,0-6-5-16,0 6-10 0,15-6-10 15,-1 3-10-15,6-3-12 0,7 0-14 0,3-2-6 16,12 0-13-16,7-2-11 0,3-2-8 16,4 0-7-16,22-6-9 0,2-1-18 15,-3-1-16-15,-1 1-22 0,-7-2-17 0,-12 2-14 16,-12 0-19-16,-1 1-14 0,-6-2-18 15,-8 1-14-15,-4 0-6 0,-5-2 4 16,-9 2 7-16,0 0 11 0,-6 3 6 0,-6 2 15 16,-4 1 20-16,0 1 22 0,-6 1 25 15,2 0 24-15,0 5 18 0,-1-1 17 16,3 1 10-16,-3 5-1 0,5-1 7 16,4 2 8-16,0 0-1 0,0 0-5 0,0 0-1 15,22 9-4-15,-4-3-1 0,10-2-8 16,8 4-2-16,2-1-4 0,5 3-5 0,3 4-3 15,-1 0-3-15,-3 4-4 0,-11-1 2 16,-3 2 0-16,-7 3-3 0,-8 2-4 16,-9 0-5-16,-4 1-7 0,-6 1-2 0,-11 7-6 15,-8 5-14-15,-16 10-20 0,-7-5-31 16,-4-2-27-16,2-5-36 0,9-10-44 16,10-6-52-16,5-7-655 0,12-5 288 0,4-5 190 15</inkml:trace>
  <inkml:trace contextRef="#ctx0" brushRef="#br0" timeOffset="145810.8576">27270 8468 60 0,'0'0'176'16,"-16"7"2"-16,12 0-4 0,-2 8 0 0,0 0-3 15,4 4-8-15,0 5-4 0,0 3-18 16,0 3-12-16,2-1-13 0,2 1-12 0,-2 3-9 16,2-3-10-16,0-1-9 0,0-1-6 15,1-1-11-15,0-7-2 0,-1-1-11 16,0-1-4-16,0-8-6 0,0-2-3 15,0-7-5-15,-2-1-3 0,0 0-2 0,4-20 0 16,-4 2-4-16,0-7-3 0,2-5-3 16,-2-8 0-16,2-7-1 0,0-10-1 0,7-19-4 15,-1 10-1-15,7-7 0 16,0 14 2-16,1 9-2 0,4 3-1 0,1 3-2 16,4 4 2-16,0 3-1 0,3 7 1 15,-4 3-4-15,1 4 2 0,-1 5-2 16,-4 2-1-16,2 3-8 0,-6 3-17 0,1-1-25 15,-2 6-29-15,-2 0-22 16,-1 3-21-16,0 5-23 0,-4-1-16 0,-2 2-14 16,-2 4-411-16,-4 2 200 0,-4 1 131 0</inkml:trace>
  <inkml:trace contextRef="#ctx0" brushRef="#br0" timeOffset="146458.9631">27537 8297 238 0,'-18'18'53'16,"0"-5"5"-16,3 1 5 0,3-3-5 0,4-1 0 15,-1-1-6-15,4-1-4 0,3-2-4 16,4-3-4-16,-2-3 3 0,16 8-12 15,-2-8-2-15,5 0-3 0,5-2-8 0,6-2-14 16,-1-1-18-16,3-1-6 0,2 2-9 16,-3 0 2-16,-1 0 4 0,0 3 4 15,-3-2 0-15,-4 3 6 0,0 3 15 16,-1 0 15-16,-1 1 17 0,-6 4 5 0,-1 1 14 16,-1 1 10-16,0 1 8 0,-4 1 7 15,1 1 3-15,-2 0 3 0,4 0 0 16,-4 0-9-16,0 4-8 0,0-4-5 0,1 0-4 15,-1 0-3-15,1 1-5 0,2-3-9 16,-3 0 0-16,2 1-5 0,2-4-6 16,0-1 0-16,0 1-1 0,-1-4-4 0,2-3-4 15,-1-1 0-15,1-1 0 0,4-3-4 16,-2-2-8-16,-1 0 1 0,2-3-2 0,-2-1 0 16,1 3 2-16,-2-3-3 15,2 1 1-15,-1 1 0 0,0 1-2 0,-2-2-2 16,-2 5 0-16,1-2 3 0,0 4 7 15,-3-1 4-15,3 6 6 0,-3-1-2 0,2 4-5 16,0 1 2-16,0 2-4 0,-2 3-3 16,3-1 0-16,-3 2-1 0,1 0 0 15,1-1-3-15,-1 0-2 0,-1 1 1 16,3-4-1-16,0 0-2 0,1 2 1 0,3-4 3 16,0-3-4-16,0-1-4 0,-1 2 2 15,6-7-5-15,-2-1-2 0,4 0-3 0,3-3-4 16,-1 1 0-16,0-6 0 0,0 2-1 15,-3-2-2-15,3 0-4 0,-6-1 5 16,2 0-3-16,-4-1 3 0,-3 2 2 16,-4-1 3-16,-1 3-2 0,-4-1 3 0,-1 3 4 15,-6-1 7-15,1 2 8 0,-4 3 5 16,6 3 11-16,-15 0 7 0,4 0 9 0,1 3 1 16,2 3 2-16,-3 3-1 0,2 0-2 15,1-2-1-15,6 2 0 0,0 1-3 16,6-2-5-16,2 3-2 0,7-1-2 15,4-1-2-15,4 0-7 0,7-1-4 0,-3-2-11 16,4 0-15-16,3-2-10 0,3-3-18 16,-3-2-24-16,3-2-17 0,3 0-32 0,-2-3-31 15,-2-2-20-15,-7 1-14 16,1-5-479-16,-9 1 222 0,2-2 147 0</inkml:trace>
  <inkml:trace contextRef="#ctx0" brushRef="#br0" timeOffset="146616.1274">28289 8125 171 0,'-25'0'215'0,"5"0"-25"15,6 1-18-15,1-1-18 0,6 2-15 16,3 2-15-16,4-4-17 0,0 0-28 0,0 0-47 16,19 4-51-16,-6-6-51 0,6-2-370 15,6-1 149-15,1-1 99 0</inkml:trace>
  <inkml:trace contextRef="#ctx0" brushRef="#br0" timeOffset="147620.7048">30143 8197 52 0,'-6'-8'166'0,"1"1"-9"16,-1 3-2-16,0-2-14 0,2 2-10 0,-3 0-14 0,7 4-8 15,-7-1-7-15,7 1 0 0,0 0-10 16,0 0-4-16,-4 15-6 0,6-8-5 16,0 3-7-16,5 2-4 0,0 0-6 15,1 1-5-15,0 2-8 0,1-2-3 0,-3 1-5 16,2-3-5-16,-1 1-1 0,2-2-3 15,-5 1-3-15,2-7-6 0,-2 5 3 16,2-2 0-16,1-3-7 0,0 0-4 16,-1-3 6-16,0 1-7 0,-6-2 1 0,15-7-2 15,-7 1-1-15,-1 1-3 0,1-7-1 16,-3 2 3-16,-1-2-4 0,0-3 1 0,-2 5-2 16,-2-2 7-16,-2 2 8 15,0 1 8-15,-2 0 5 0,-5 5 3 0,-4 1 3 16,1 6-1-16,-7 0 9 0,-5 7-1 15,1-1-1-15,-5 7 0 0,1 0-1 0,4 2-7 16,1 0 2-16,6-2-1 0,3 1-2 16,4 2-1-16,7-1-4 0,2-2-4 15,7 0-1-15,3 2-1 0,9 0-3 16,5 1-2-16,1-1-2 0,2 1-4 0,6-3 1 16,-7 3-1-16,2 1-3 0,-2-4-2 15,-3 5 0-15,-5-1-1 0,-2-1 0 16,-6 0 0-16,-1 1 0 0,-7-1-3 15,-4 1 1-15,-5 1-1 0,-3-2 1 0,-10 0-2 16,0 2 3-16,-8-4-3 0,-1-2-2 16,-3-4-3-16,2-4-7 0,3-1-9 0,-1-1-5 15,7-5-12-15,0-2-18 0,6-4-18 16,2-2-19-16,7-1-21 0,4-3-17 16,8 1-26-16,3-2-12 0,3-2-11 15,7-1-15-15,7-3-467 0,-1 0 224 0,5 2 148 16</inkml:trace>
  <inkml:trace contextRef="#ctx0" brushRef="#br0" timeOffset="148688.3613">30522 8499 60 0,'12'-8'82'16,"-3"-1"8"-16,-3 6 12 0,1-2 8 15,-3 3-4-15,-4 2-1 0,7 0-1 16,-7 0 5-16,0 0 3 0,2 10-1 16,-2-4-4-16,-2 3-8 0,2-2-7 0,0 1-11 15,0 2-7-15,-3 0-9 0,6 0-2 16,-3-1-9-16,0-1-8 0,0 0-4 15,2-1-3-15,-2-1-6 0,2 0-4 0,-2-3 2 16,0-3-4-16,0 0-3 0,0 0-5 16,0 0 1-16,22-11 1 0,-14 3-9 15,0 1 3-15,0-3 1 0,2 0 0 0,1 1-1 16,0 0-2-16,0-1-3 0,-1 2 2 16,2 2-3-16,0 2 3 0,-2 0 1 0,0 2 6 15,-1 2 2-15,2 0-1 16,-3 3-3-16,3 2-2 0,-5 0 0 0,2 1-3 15,1 2 2-15,-2 2-5 0,-1 0 1 16,0 1-1-16,-2 1-2 0,2-1-1 16,-2-3 1-16,1 1 0 0,-3 1-2 0,3-2 0 15,-1-3 0-15,-2 3-1 0,2-4-3 16,-2 0 2-16,-2-4 0 0,0 0-1 16,13-3 0-16,-7-2 0 0,0-3 0 0,1 0 1 15,4 1-2-15,-3-2 2 0,4-1-2 16,-1 0-3-16,2 3 5 0,-1-1-2 15,-1 1-1-15,2 1-2 0,2 2 4 16,-5-1-2-16,2 2 0 0,2 1 1 0,0 2 1 16,1 0-1-16,0 5-3 0,4-2 4 15,0 1-2-15,2 4 2 0,3-3 1 0,-1 3-2 16,3-4 1-16,2 1-1 0,0 1 2 16,2-4-2-16,-1 0 1 0,1-2-4 15,0-2 3-15,-1-2 0 0,1-1 0 16,0-3 2-16,1-2-5 0,-5-1 2 0,0-1 1 15,-6 1 1-15,2-3 1 0,-3 0-4 16,-3-1 0-16,-4 0 1 0,-2 2 5 16,-4 0 5-16,-2 0 6 0,-4 3 4 15,0 1 4-15,-6 3 2 0,0 2 5 0,-4 3 1 16,-2 2 1-16,-2 3 1 0,-1 2-3 16,-2 3-2-16,4 1-3 0,-1 4-4 0,-2 3-4 15,6-3-2-15,2 2 2 0,4 2-5 16,2-3-8-16,2-1 1 0,6 0-6 15,2 1-3-15,2-3-6 0,10-1 0 16,1-1 0-16,2-3 4 0,6-3-4 0,1-2-7 16,2-4 2-16,2 0 2 0,4-4 2 15,0-2-2-15,-2-5 2 0,-2-2 3 0,0-9-2 16,-5-3 1-16,-1-3 3 0,-5-7-1 16,-8 3 1-16,-2-1 9 0,-7-2 8 15,-4 5 9-15,0 2 10 0,-4 2 8 16,0 3 4-16,-2 4-3 0,-2 4 2 0,-1 3-3 15,1 7 5-15,-2 3-4 0,-1 6 6 16,-2 4-6-16,3 5-6 0,0 2-3 16,2 6-2-16,-2 5-7 0,6 2-1 0,0 5-7 15,4-3-12-15,2 8-12 16,4-2-10-16,0-1-11 0,2 0-8 0,5-3-6 16,2-2-5-16,2-3 1 0,3-2 0 0,-2-8 5 15,2-3 3-15,-1-5 6 0,2-1 2 16,0-6-3-16,1-2 10 0,1-3 2 15,1-7 3-15,-2-3 2 0,0-4-2 16,-3-4 4-16,1-3 0 0,-6-4 5 0,0-4 4 16,-6-2 1-16,-4-2 7 0,-4 2 6 15,0 4 16-15,-4 2 13 0,-2 5 7 16,-2 3 5-16,-2 7 6 0,-2 5 0 0,0 5 2 16,0 5-9-16,-3 5 6 0,0 5 4 15,0 5-5-15,1 4-3 0,4 3-2 16,-2 3-5-16,6 3-8 0,0-1-7 0,6 1-10 15,-2 1-19-15,4-1-21 0,3 0-29 16,0 0-31-16,3-6-25 0,0 2-39 16,5-4-40-16,3-5-64 0,-2-1-606 15,4-5 292-15,-4-2 193 0</inkml:trace>
  <inkml:trace contextRef="#ctx0" brushRef="#br0" timeOffset="148814.0636">32631 8731 155 0,'-6'11'233'0,"2"0"-28"15,-2-1-16-15,0-3-21 16,2 1-17-16,-3-3-25 0,-1 1-33 0,1-2-39 0,1 0-60 16,0-4-79-16,6 0-352 0,-15-6 149 15,7 3 98-15</inkml:trace>
  <inkml:trace contextRef="#ctx0" brushRef="#br0" timeOffset="150928.9199">25513 10587 32 0,'-10'3'151'0,"10"-3"3"0,-8 0 5 0,8 0 10 15,0 0 6-15,0 0 6 0,21-8 1 16,-4 2-1-16,12-1-2 0,9 0-13 0,18-5-12 16,22-1-7-16,6-3-8 0,3 1-8 15,2 2-6-15,-2-1-9 0,-7 3-10 16,-11 1-9-16,-10 2-6 0,-7 3-16 0,-7-1-6 16,-5 2-10-16,-6 1-4 0,-3-1-10 15,-3 0-7-15,-2 0-8 0,-5 0-18 0,-2 2-16 16,-2 0-21-16,-1 1-26 0,-2-3-28 15,-4 0-27-15,-2 0-29 0,-4 0-29 16,1 1-18-16,-5 3-16 0,0-10-22 16,-5 4-479-16,1 1 238 0,-2-1 157 0</inkml:trace>
  <inkml:trace contextRef="#ctx0" brushRef="#br0" timeOffset="151187.0702">26405 10249 98 0,'13'-6'134'0,"-5"4"10"16,7 4-1-16,2-2-5 0,2 4-10 0,7-1 0 16,2 3-7-16,7 1-7 0,3 5-8 15,2 0-8-15,5 2-4 0,-1 4-13 16,-4 1-5-16,-1 0-5 0,-10 0 2 0,-4 0-4 16,-2 0 5-16,-5 0-1 0,-4 1-1 15,-8-1-4-15,-4-1-1 0,-6 1-3 16,-4 3-8-16,-6 3-3 0,-12-1-12 0,-3 3-5 15,-7-2-7-15,-1-3-19 0,-3-2-18 16,6-6-27-16,0-1-34 0,7-7-33 0,5-1-36 16,4-5-26-16,3-5-497 0,4-1 225 15,7-1 148-15</inkml:trace>
  <inkml:trace contextRef="#ctx0" brushRef="#br0" timeOffset="152566.6739">28068 10057 166 0,'-2'-4'230'0,"0"0"-2"0,2 4 0 0,0 0-8 15,-6 14-13-15,4 2-9 0,0 9-12 16,-2 8-12-16,0 6-12 0,2 3-23 16,2 11-4-16,2 2-15 0,0 1-8 0,-2 3-15 15,4-1-9-15,0-4-9 0,0 1-11 16,-2-1-5-16,2-4-9 0,0-11-10 15,-1 2-19-15,-1-11-30 0,0-1-31 16,-2-8-29-16,-2 0-28 0,0-5-36 0,-3-1-26 16,-1-11-30-16,-2 0-24 0,0-4-521 15,8 0 248-15,-24-13 164 0</inkml:trace>
  <inkml:trace contextRef="#ctx0" brushRef="#br0" timeOffset="153157.2629">27874 10772 544 0,'-10'-13'22'0,"5"3"13"15,0-2 8-15,5 1 1 0,3 0 7 16,4 2 4-16,1-3 12 0,4-1 6 0,5 0-10 15,9-6 2-15,2-1-7 0,7-4-5 16,17-12-7-16,0-1 2 0,1 1-8 0,0-4 3 16,-3-4-2-16,-1 1-2 0,-5-2 1 15,-1 0-1-15,-7 9 4 0,-8 5-1 16,-5 9-3-16,-2-1 5 0,-6 6 15 16,2 4 11-16,-6 1 4 0,-1 8 1 0,-4 2-2 15,0 4-1-15,-6-2 0 0,7 17-4 16,-4-2-4-16,-1 6-2 0,-2 4-3 0,0 4-7 15,2-1-5-15,0 4-3 0,0-1-2 16,4 6-8-16,0-6 2 0,1 0-8 16,1-2-3-16,-2-4 1 0,5-1-4 15,-2-1-1-15,-1-4-5 0,-2-1-2 0,0-5-2 16,4 0 1-16,-2-3-1 0,0-3-2 16,2-3 0-16,1-2-3 0,2-2 1 0,2-2 0 15,-3 0-2-15,6 0 2 0,-4-1-3 16,1 0-4-16,2 2 7 0,-4-1-6 15,1 2 6-15,-1 0 0 0,0 2-2 16,-1-1 2-16,2 3-3 0,-2 0 0 0,3 2 1 16,0-1-2-16,-2 1 0 0,1 0-2 15,0-2-1-15,2 1 0 0,0-1-1 16,4-2 0-16,-1 0 2 0,-3-4 0 0,6 2 0 16,-1-4-2-16,-2 2 0 0,0-3 0 15,1-1-1-15,-4 1 1 0,4-1 1 0,-4-2 2 16,-1 1-2-16,-2 1 0 0,0-2 1 15,-1 2 1-15,-2 2 6 0,0-1 9 16,-2 1 2-16,0 0 2 0,-2 1 0 16,1 0 1-16,-1 1-6 0,-6 2 0 0,11 0-1 15,-11 0-3-15,13 5-1 0,-7-4-1 16,0 4-5-16,2-2-1 0,4 1 1 0,-2-1-6 16,2 1-4-16,3 0-12 0,-2 0-19 15,2-4-21-15,-3 0-26 0,4 0-21 16,-2 0-22-16,3-4-21 0,0 2-23 15,0-2-15-15,-5-1-18 0,2-1-516 0,-6-1 244 16,-2 1 161-16</inkml:trace>
  <inkml:trace contextRef="#ctx0" brushRef="#br0" timeOffset="153300.7145">29341 10304 61 0,'-17'-11'139'0,"4"5"-2"0,2-2 1 15,3 4-12-15,2 0-8 0,0 2-15 0,2-1-11 16,4 3-10-16,-8-4-4 0,8 4-13 15,0 0-6-15,0 0-10 0,0 0-31 16,0 0-46-16,0 0-47 0,0 0-321 16,0 0 135-16,0 0 89 0</inkml:trace>
  <inkml:trace contextRef="#ctx0" brushRef="#br0" timeOffset="154136.7239">29760 10269 60 0,'0'0'175'16,"-19"7"-8"-16,10-2-10 0,1 4-8 16,-5 5-3-16,0 1-7 0,-1 3-4 15,0 2-15-15,0-1-7 0,2 4-12 16,-3-2-10-16,6 2-10 0,0 0-8 0,7-5-7 16,2-1-10-16,7 3-6 0,-1-4-4 15,7 0-8-15,2-2-10 0,1-5-12 0,4-3-20 16,1-2-17-16,2-3-18 0,0-1-9 15,3-1-8-15,2-3-2 0,-1-2-8 16,-1-3 6-16,-4-2-10 0,2-2 8 16,-1-5-1-16,-1-6 9 0,-6 2 6 0,0-7 3 15,-4-3 5-15,0-2 5 0,-5-1 6 16,-1-5-2-16,-4 5 18 0,0 2 5 16,-2 0 10-16,-2 3 18 0,0 2 13 0,0 3 19 15,0 4 16-15,0-1 9 0,-1 6 5 16,1 0 4-16,0 5-2 0,0 1-4 15,-2 5-3-15,4 5 1 0,-4-2-3 0,4 2-7 16,-6 11-4-16,6-1-3 0,0 3-7 16,0 5-5-16,4 2-5 0,-2 5-3 0,4 0-6 15,-2 3-2-15,5-1-4 0,-3 0-6 16,3 0 1-16,-1-4-6 0,3 1-3 16,-1-5-1-16,1 0-1 0,2-1-5 15,-3-7-4-15,1-2 2 0,2-3-5 16,-1-2 1-16,-1-4-2 0,1 0 0 0,-1-4 0 15,0 0-2-15,-1-2 4 0,-2-1-1 16,-1 3 0-16,2-1 3 0,-3 0 8 16,-2 3 3-16,-4 2 0 0,0 0 2 0,0 0-1 15,6 10-1-15,-6-2 0 0,-2 3-3 16,2-2 3-16,0 5-7 0,0-1-1 0,0-1-7 16,5 3-6-16,-1-3-13 0,2 1-25 15,0-4-38-15,7 3-42 0,0-5-46 16,-1-1-55-16,6-3-476 0,-2 0 238 15,1-8 158-15</inkml:trace>
  <inkml:trace contextRef="#ctx0" brushRef="#br0" timeOffset="155459.243">31235 9826 93 0,'-8'-21'143'0,"0"3"4"15,-2 5 5-15,0 4 5 0,2 3-1 16,-3 2-2-16,2 6 2 0,-1 2 1 16,-3 3-8-16,-1 9-6 0,-2 1-4 0,2 8-8 15,2 5-11-15,-2 2-12 0,6 4-10 16,0 1-9-16,1 3-9 0,3 0-8 15,2 1-8-15,2 3-13 0,2-3-15 0,-2-1-15 16,2-2-26-16,-2-4-20 0,-2-4-24 16,0 1-27-16,-2-2-17 0,2-3-19 0,-5-1-13 15,-2-2-5-15,1-4-7 0,-2-6 0 16,0-1 10-16,-2-6 13 0,2-3 17 16,-1 0 19-16,11-3 15 0,-15-9 28 15,11 1 15-15,0 0 20 0,0-3 13 0,2 2 20 16,2-2 6-16,2 0 11 0,0-1 3 15,0 0 5-15,2 1 7 0,5 0-8 16,-1-1-3-16,5-1-5 0,-1 3-2 0,6-1-5 16,0 0-1-16,4 1 0 0,-5 3-2 15,1 2-1-15,2-1-3 0,-2 5-4 16,2 1-2-16,-3 1 2 0,2 4 0 16,-2-2-5-16,-1 7 1 0,2-3-5 15,-2 5-2-15,1 0 0 0,1-1-2 0,0 0-1 16,0-1-2-16,-4 0-1 0,3-1-4 0,-2-3 1 15,2 1-3-15,-3-3 0 0,4 0-3 16,-4-4 2-16,2 0-2 0,0-2-1 16,-1 0 1-16,0-2-2 0,-2 1 2 15,-3-3-2-15,0 2 1 0,4-2-2 0,-4 1 1 16,-4 1 5-16,3 0 2 0,-3 0 8 16,0 0 3-16,-1 2 4 0,-5 2 1 0,11-1-3 15,-11 1 0-15,6 5-4 0,-2-1-4 16,-2 2 0-16,2 0-1 0,-2 1-2 15,0 1-2-15,0-1-1 0,2 1-2 16,2-2-1-16,-2 1-1 0,2-1-2 0,0 0-3 16,0 0-2-16,3-3-2 0,-1-1 2 15,1-2-3-15,2 0 1 0,1-2-4 16,0-1 2-16,2-1 1 0,0-2 1 0,-1 0 0 16,0 1-3-16,2-3 4 0,-3 2 0 15,1 0-1-15,2 1 4 0,-5-1-1 16,1 0 2-16,0 3 1 0,-3 1 2 0,0-2 2 15,1 0 1-15,-3 2 3 0,-6 2 5 16,13 2 0-16,-4 0-1 0,-3 1 1 16,0 2-2-16,0 0-1 0,2 3-2 15,0-1-1-15,0 1 2 0,0 1-3 0,1 1-1 16,-1 0-1-16,1-3-2 0,-3 0 3 16,3 2-3-16,-3-2-1 0,2-2 2 0,-2-1 1 15,4 1-2-15,-2-2-2 0,0 0 0 16,0-6 5-16,5 3-5 0,-4-2 2 15,1 1-2-15,1-4 0 0,-1 1-1 0,1 2 0 16,0-1 1-16,-1 0 0 0,-4 2-2 16,3-2 1-16,0 3 0 0,-3-4 3 15,-6 4-2-15,12-2 3 0,-12 2-1 0,11 3 0 16,-5 0 3-16,-6-3-3 0,9 3 2 16,-5 1-2-16,3-1-1 0,-3-1 1 15,2 2 0-15,-2 1 0 0,-4-5 1 16,10 3 1-16,-5 0 1 0,-5-3 2 0,13 0 0 15,-13 0 1-15,12-3-2 0,-3 0-3 16,-1-3 1-16,3 0-1 0,2-1-1 0,-3-1 0 16,0 0-1-16,2 4 0 0,-2-3-1 15,0 1 2-15,-1 2-2 0,0 0 0 16,1 3-1-16,-1 1 0 0,1 1-1 16,-2 1 1-16,4 0 0 0,-4 2-1 0,2 0 0 15,1 0 0-15,0 0 0 0,1-1 0 16,3 1 5-16,0-1-5 0,2 0 0 15,-1-1 0-15,4-2 1 0,-1-2-1 0,-2-1-2 16,2 2 2-16,-3-3 1 0,2-1-2 16,-2 1 2-16,-1-4 0 0,-2 2 0 15,-2 0-1-15,1 1 0 0,-4-1 0 0,0-1 0 16,-2 1 2-16,-4 2 2 0,2-2 4 16,-4 3 2-16,0 3-3 0,0 0 2 15,0 0 2-15,0 0 0 0,-17 9-1 0,12-5 2 16,-1 2-4-16,4 1-2 0,0 1 3 15,0-1-3-15,4-1 0 0,0 2-2 16,4-2-6-16,3 1-8 0,4-4-20 0,-1 2-23 16,6-4-33-16,0-1-36 0,3-1-34 15,1-1-26-15,-1-6-28 0,2 0-537 16,-2-1 254-16,-1-3 167 0</inkml:trace>
  <inkml:trace contextRef="#ctx0" brushRef="#br0" timeOffset="155838.9983">33174 10288 126 0,'0'0'180'0,"15"-1"-7"0,-15 1-5 0,12-3-14 15,-7 1-10-15,-5 2-11 0,11-1-5 16,-11 1-3-16,0 0-5 0,0 0-6 16,0 0-7-16,0 9-3 0,-11 0-7 15,-4-1 2-15,0 6-5 0,-2-1-11 0,2 3-4 16,3-5-7-16,4 2-9 0,-2 0-4 16,6 1-6-16,6-3-6 0,0 1-5 0,5-1-3 15,2-1-4-15,1-1-10 0,5-1 2 16,0-1-6-16,2 3 0 0,-3-5-3 15,-1 4-1-15,2-2-3 0,-5 0 0 16,-4-1-4-16,2 0 2 0,-6 1-3 0,-4 1-2 16,-6-2-3-16,-2 0-11 0,-4-1-16 15,-6 1-31-15,-5-1-34 0,-5-2-41 16,-4-1-63-16,-1-2-605 0,-1 0 271 0,-9-4 178 16</inkml:trace>
  <inkml:trace contextRef="#ctx0" brushRef="#br0" timeOffset="157246.2237">25956 11769 9 0,'-8'6'164'0,"-1"-3"2"0,1 2-6 0,2 1-6 16,2-3-7-16,-2 2-3 0,6-5 1 0,8 8-2 15,0-6-1-15,6-2-8 16,6-2-7-16,9 0-7 0,9-4-9 15,5 1-5-15,11-4-6 0,6-2-8 0,20-2-5 16,1 0-3-16,1 1-6 0,3-1-8 16,0 1-1-16,0 3-4 0,-3-2-6 0,3 3-6 15,-16 0-6-15,-9 5-2 0,-1-3-8 0,-12 2-2 16,-3 1-5-16,-6-1-8 16,-6 2-7-16,-9 0-6 0,-1 0-11 0,-8 0-5 15,-1-2-18-15,-7 2-14 0,-2 0-21 16,-4 2-21-16,-4-7-15 0,4 7-24 15,-13-10-11-15,3 5-8 0,-2-3-8 0,-6-2 7 16,4-1 4-16,-6 1 12 0,3-2 8 16,3 1 17-16,-2 1 21 0,4 0 12 15,2 2 18-15,-1 1 21 0,2 1 13 16,-1 0 20-16,4 0 12 0,-1 2 14 0,3 1 17 16,4 3 7-16,2-6 6 0,-2 6 2 15,17-4 1-15,-2 2-7 0,6 2-5 0,3 4-3 16,5-4-4-16,3 4 1 0,0 0-8 15,3 1-1-15,-1 3 0 0,-6 0-3 16,-3 3 11-16,-1 1-7 0,-10 1 1 0,-6 1-5 16,-3 0-2-16,-10 1-1 0,-1 3-4 15,-6 3-2-15,-9 0-5 0,-3-1-13 16,-4 3-14-16,1-4-15 0,-3 0-18 0,1-2-29 16,2-1-18-16,5-2-23 0,1-5-19 15,4-5-32-15,4-2-426 0,3-1 200 16,4-1 131-16</inkml:trace>
  <inkml:trace contextRef="#ctx0" brushRef="#br0" timeOffset="157923.2319">28128 11473 121 0,'0'-3'153'16,"0"3"-2"-16,0-6-7 0,0 6-8 15,0 0-7-15,0-6-6 0,0 6-5 16,0 0-1-16,2-7 0 0,-2 7 3 0,0 0-3 16,0 0 0-16,0 0-7 0,0 0-10 15,0 0-4-15,-2 19-4 0,2-6-8 0,-5 4 1 16,1 1-4-16,0 4-2 0,-2 2-7 16,-1 1-10-16,3-2-3 0,-2 4-6 0,2 0-5 15,0 0-6-15,-1-2-9 16,1 0-12-16,2-4-15 0,-1-2-20 0,1-3-30 15,0 0-32-15,0-1-35 0,2-4-25 16,0-1-30-16,-2-4-30 0,0-3-499 0,2-3 236 16,0 0 156-16</inkml:trace>
  <inkml:trace contextRef="#ctx0" brushRef="#br0" timeOffset="158244.4427">27770 11356 73 0,'-2'-13'129'0,"4"1"-5"0,3 2 4 0,3-2 2 16,7 3 8-16,3 2-3 0,8 1-8 16,6 1-5-16,4 5-12 0,9 5-7 15,9 2-11-15,1 5-3 0,22 10-7 0,-8 3-5 16,1 8-8-16,-9 1-10 0,-3 3-4 16,-7-1-4-16,-11-3-5 0,-11 0-5 0,-1 0-6 15,-9 3-1-15,-4-4-2 16,-9 1 11-16,-2-5 3 0,-6 2-3 0,-6 8 2 15,-4-7 1-15,-12 7-6 0,-4-3 0 16,-12 11-4-16,-3-13-7 0,4-8-2 16,-3-2-3-16,-1-6-6 0,5-5-14 0,6-7-14 15,2-5-17-15,3-1-22 0,1-5-13 16,12-2-22-16,1-3-15 0,6 1-15 0,5 1-14 16,4-3-12-16,3 4-10 0,6-5-6 15,3 3-356-15,4 2 175 0,2-4 114 16</inkml:trace>
  <inkml:trace contextRef="#ctx0" brushRef="#br0" timeOffset="158543.367">29131 11673 79 0,'8'-7'138'0,"-3"-1"1"16,-1 3 8-16,-6 3 6 0,2 2 0 15,0 0-2-15,-23 2-7 0,8 3-4 0,-7 5-2 16,0 3-5-16,-8 4-6 0,2 0-8 15,1 2-14-15,-1 0-11 0,5 0-8 16,4-1-9-16,4-1-9 0,3-4-7 16,5-1-9-16,5-1-5 0,2-5-7 0,7-1-3 15,1-1-3-15,4-4-10 0,7-4 0 16,1 3-3-16,4-5-1 0,2 0-4 0,-2 2-5 16,-1 0 3-16,-1 3-1 0,-2 1-2 15,-1 1-3-15,0 5-1 0,-2 0-7 16,-2 2-7-16,0-1-15 0,-1 1-29 15,0-1-31-15,-2 1-41 0,1-2-42 0,-3-6-46 16,3 0-459-16,2-4 228 0,-3-3 150 16</inkml:trace>
  <inkml:trace contextRef="#ctx0" brushRef="#br0" timeOffset="167530.2561">20520 14586 6 0,'-25'-3'72'0,"0"0"-6"16,0 3-4-16,-1 3-3 0,0 0 3 16,-1 4-4-16,-1 2 2 0,2 0 0 0,0 2-1 15,0 1-13-15,5 0-2 0,-3 1-3 16,8 0 8-16,-1 1-14 0,2 1-1 15,7-2-1-15,-1 2-3 0,7 0 5 16,2 3 5-16,4 0-13 0,7 1 1 0,3 3-4 16,8 0-1-16,1 1 3 0,9 2-9 15,2 2 1-15,2-1 3 0,-2 1-7 0,-1 4 0 16,1 1 2-16,-4-1-5 0,-3 1 0 16,-3 2-2-16,-8-3 4 0,-4 0 0 15,-4 3 4-15,-8-3 6 0,-4-3-3 16,-10 6 7-16,-6 0 6 0,-10-2 4 15,-8-2 2-15,-19 2 6 0,-4-6 4 16,3-13-4-16,7-5 3 0,7-6 1 0,1-4-4 16,3-4 0-16,5-7-6 0,3-2-4 15,4-6-6-15,7-3 1 0,4-4-6 0,4 0 17 16,9 1-4-16,4-1-6 0,4-3-10 16,11-2-11-16,7 0-11 0,2-3-13 0,8 5-11 15,5 0-7-15,15-3-12 16,-5 4-12-16,-5 6 8 0,1 4 4 0,-1 1-2 15,-4 5 8-15,-2 3 1 0,-2 1 7 16,-5 3 1-16,1 1 1 0,-3 2 8 16,-3 4 3-16,0 0-5 0,-4 2 15 0,-1 0 1 15,1 4 12-15,-4 5 1 0,2-4 4 16,-2 5 0-16,-1 3-3 0,0-2 1 16,-2 3-1-16,1 3-2 0,2-6 8 0,-4 2-7 15,-2 2 0-15,3-5-2 0,-4-1 2 16,1 1 5-16,-1-3 0 0,-3-1 6 0,2-4 3 15,1-4-6-15,2-2-3 16,-1-4-2-16,3-1-1 0,0-3 0 16,-1-1 3-16,1-5-5 0,2 1 2 0,0 2-10 15,-1-6 5-15,2 4-2 0,-2 2 0 0,1-4 1 16,-2 9 0-16,2-4 2 0,-3 6-1 16,3-3-9-16,2 5 7 0,0 4 2 15,0 0 0-15,0 0-2 0,1 4 2 16,4 5 4-16,-5-2-8 0,4 7 6 0,-2-4 1 15,0 2 0-15,0-4-4 0,-4 3 1 16,-2-2 0-16,-1-4 2 0,1 3-3 0,-2 1 4 16,-1-5 6-16,-1 2 13 15,-1-6 3-15,-2 2 0 0,-6-2 0 0,14-5-6 16,-8 1-1-16,0-2-3 0,0-3-3 16,3-1-3-16,-1-2-3 0,1 3-1 0,1 2-7 15,3-5-9-15,-1 2-16 0,2 3-23 16,-4 0-17-16,0 4-39 0,1 2-29 15,-4 1-25-15,-7 0-376 0,0 0 181 16,4 9 119-16</inkml:trace>
  <inkml:trace contextRef="#ctx0" brushRef="#br0" timeOffset="167888.5909">16101 16004 96 0,'42'-25'121'0,"7"-4"-4"15,21-7 4-15,23-16-9 0,10 1-13 16,14-4-7-16,6 0-7 0,2 3-14 0,-3 1-3 16,-9 11-8-16,-10 0-6 0,-26 13-17 15,-8 7-28-15,-19 4-45 0,-15 9-34 16,-9-1-25-16,-10 8-225 0,-7 0 108 15,-7 1 72-15</inkml:trace>
  <inkml:trace contextRef="#ctx0" brushRef="#br0" timeOffset="168100.7315">16842 15571 41 0,'-6'6'116'16,"2"3"3"-16,4 4 9 0,2 6 6 15,4 3-2-15,4 12-8 0,8 4-4 16,0 6-11-16,12 18-8 0,3 1-6 15,1 3-12-15,1-2-7 0,-1-1-7 0,-3 2-2 16,-1 0-7-16,0-8-6 0,-8-7-4 16,-2-11-7-16,-1 1-8 0,-5-12-21 15,2 2-31-15,-2-5-18 0,1-8-35 16,0-3-25-16,-1-10-19 0,6-4-14 0,-3-4-318 16,5-13 151-16,6-3 101 0</inkml:trace>
  <inkml:trace contextRef="#ctx0" brushRef="#br0" timeOffset="168752.7724">17602 16101 377 0,'8'-34'3'15,"-4"9"25"-15,1 4 16 0,-3 5 4 16,0 3 13-16,0 2 17 0,-2 1 2 0,0 2 1 16,2 1-1-16,-2 1-3 0,0 3 7 15,0 3 0-15,0 0-5 0,0 0-5 16,5 16-4-16,-3-6-5 0,2 4-2 16,0 3-3-16,2-3-6 0,2 5-4 0,4 3-2 15,-2-4-7-15,2 0-6 0,3 1 0 16,0-4-5-16,0-1-1 0,2-1-6 15,-4-3-3-15,3 1-5 0,-2-9-4 16,-2 2-13-16,1-3-10 0,-3-2-7 0,3-5-17 16,-2-2-3-16,-3-5-2 0,-2-4-5 15,0-4 7-15,-1-4-1 0,-5-1 10 16,-5-12 0-16,1-1 9 0,0 5-7 0,-2 0 4 16,0-1 8-16,0 9 17 0,-1-4 13 15,0 10 7-15,3 0 3 0,0 6-4 16,0-3-2-16,2 7-1 0,0 3 27 0,2 3 6 15,0 4 1-15,0 0-7 0,0 0-2 16,6 29-3-16,-2-13-1 0,4 5-7 16,1 1-1-16,0 5 0 0,3-7-4 15,-2 4-4-15,6-4-3 0,-4-1 0 0,3 0 1 16,2-6-3-16,0 2 2 0,-3-9-4 16,2-2-1-16,0 0-5 0,2-4 3 15,-1-6 0-15,-1-2-3 0,2 1-5 0,-2-7 4 16,1-1-1-16,-2 2-1 0,0-4-2 15,-1 1 1-15,-2 1-5 0,0-1 4 16,-2 1-2-16,1 5 0 0,-2-2-1 16,-1 2-1-16,-2 4-1 0,3-1 1 15,1 7 1-15,3 0 0 0,0 1-1 0,1 5 0 16,4 0 2-16,0 1-2 0,2-2 1 16,-1 1 2-16,-1 0-3 0,2 0-1 0,1-4 3 15,0 3 0-15,0-5 0 0,-1-5-3 16,0 3 3-16,0-4-3 0,1-2 1 15,-2-5 1-15,-2-3-2 0,-1 3 2 0,0-6 0 16,-2 3-2-16,-1-3 0 0,0 4-1 16,0-4 1-16,-5 7-3 0,2 1 0 15,2-2 0-15,0 1 0 0,0 5-2 0,3 1 1 16,2 5-3-16,4-4-5 0,1 3-17 16,0 2-25-16,6 2-27 0,-2 3-29 15,-3-5-30-15,-1 0-28 0,-4-5-391 16,-1 3 190-16,-2 1 126 0</inkml:trace>
  <inkml:trace contextRef="#ctx0" brushRef="#br0" timeOffset="168872.1958">18593 15394 17 0,'16'4'-6'0,"3"0"2"0,7 2 1 16</inkml:trace>
  <inkml:trace contextRef="#ctx0" brushRef="#br0" timeOffset="169440.6794">19159 15412 122 0,'-6'9'135'16,"-2"0"-7"-16,-1 1-15 0,1 4-12 0,2 0-8 15,1 2-7-15,1 2-8 0,4-2-10 16,2-1-5-16,3 2-7 0,1-7-5 15,4 1-7-15,-1-5-4 0,1-4-6 16,3-4-4-16,2-4 1 0,1-2-4 0,2-8-5 16,-4-5 3-16,1-3-4 0,0-7 1 15,-2 0-5-15,-3-7 8 0,-4-1 6 0,-1-1 7 16,-5-1 1-16,-3-4 17 16,-1 4 7-16,-2 3 2 0,0 0 19 0,-2 7-5 15,1 3 2-15,1 3-8 0,-1 4-9 16,3 5-7-16,2 3-5 0,0 7-6 0,0 5-2 15,2 1 1-15,0 0-8 0,0 30-3 16,4-5-3-16,0 2 1 0,3 1-7 16,3 6-2-16,3 1-2 0,1-7 1 0,4 2-4 15,3-3-4-15,-2-2-1 0,-2-7 1 16,2-2-2-16,-2-6-3 0,-1-4-1 16,4-4 1-16,-7-2-4 0,1-4 1 15,-3-5 0-15,-2-1-2 0,-1-1 1 0,-4-4-2 16,0 2 2-16,-2 3-2 0,0-4 0 15,0 3 0-15,0 0 1 0,1 3-3 16,-1 0-2-16,0 3 0 0,1 2-1 0,-3 3 1 16,0 0 1-16,16 8 0 0,-7-5 6 15,5 3-7-15,6-2 3 0,4 2 1 16,4-5-1-16,4 4 0 0,5-10 0 0,5 1 2 16,2 0-1-16,3-2-2 0,1-5-1 15,-7 3 4-15,-3 0-1 0,-9 1-1 16,-1 1 1-16,-3 2 5 0,-4-2 2 15,-4 1 0-15,-4-1-4 0,-4 2-2 0,-3 0-10 16,-4 2-27-16,-2 2-39 0,0 0-41 16,2-8-42-16,-2 8-57 0,2-3-535 15,-2 3 254-15,4-10 167 0</inkml:trace>
  <inkml:trace contextRef="#ctx0" brushRef="#br0" timeOffset="170062.8609">21577 14756 55 0,'-2'13'115'0,"2"4"-15"16,0 5-8-16,4-1-11 0,2-3-7 15,3 5-9-15,4 0-3 0,-1-2-3 0,6-4-4 16,0 0-3-16,3-3 6 0,3-5-11 16,4-1-6-16,-4-7-3 0,0-1-1 15,3-3-6-15,1-3-1 0,-5-6-1 16,0 1 10-16,-4-4-3 0,-4-4-4 0,-2 2-1 16,-7 0-2-16,-4-1-4 0,-6-1-4 15,-4 6 4-15,-9-2-4 0,-4 4-2 16,-2 0 4-16,-5 4-5 0,2 1-6 0,-1 3-4 15,3 3-1-15,6 2-1 0,0-1-11 16,4 5-4-16,5 1-32 0,3-3-30 16,4 7-26-16,4-10-24 0,-2-1-263 0,19 5 130 15,-5-8 87-15</inkml:trace>
  <inkml:trace contextRef="#ctx0" brushRef="#br0" timeOffset="170636.6863">22074 14472 9 0,'7'-33'59'0,"-5"5"14"16,0 7 14-16,-4 2 18 0,2 6 22 15,0 1 3-15,0 3-1 0,0-1-10 16,0 5-4-16,-2 1-12 0,2 4 3 0,0 0-7 16,-5 17-5-16,5 0-13 0,0 5-5 15,0 7-9-15,5 8-6 0,-1 3-3 16,4 7-5-16,5-2-8 0,-1 4-1 16,6-4-5-16,0-3-3 0,2-4-7 0,1-4 0 15,0-5-2-15,0-8-6 0,3-2-4 16,-4-6 0-16,2-5-9 0,-3-2-3 0,-3-6-2 15,2-4 1-15,-2-2-3 0,0-1-1 16,-2-5-2-16,3-1 2 0,-9 0-1 16,2 0 2-16,-2-2 3 0,-4 2 2 15,0-1-2-15,-2 6-1 0,-2-2 1 0,0 3 2 16,-2 1 0-16,0 2-3 0,2 4 3 16,0 0-1-16,0 0 2 0,-12 21-1 15,12-11 0-15,0 3 1 0,2 2 2 16,2 3-1-16,2-4 0 0,2 2-1 0,5 0-3 15,2-2 4-15,4 1 0 0,5-7-3 16,-4 0 1-16,8-5 0 0,-5-1-4 16,5-4 1-16,2-3 0 0,-5-1-1 15,2-2 1-15,-2-5-2 0,3-2 0 0,-6 1-1 16,-1 2 0-16,-5-8 4 0,0 4-2 16,-6 3 1-16,-2-1-1 0,-2 4 18 0,-1 0 6 15,-3 5 2-15,-4-1 7 0,2 2 0 16,0 4 2-16,0 0-3 0,0 0-2 15,-15 10-2-15,11-5-1 0,4 3 1 16,2 0 2-16,2-1-3 0,0 1 1 0,7 1-3 16,0 1-2-16,3-2-2 0,3-3-5 15,3 2 2-15,-2-2-1 0,4-2-3 16,-1 2 0-16,2-1-3 0,-2-3-3 16,-1-1-3-16,-4 2-2 0,-1 0-5 0,0 1-25 15,-2-3-35-15,-3 0-41 0,1 0-62 0,-2 0-49 16,-9 0-573-16,12-5 267 15,-8 2 176-15</inkml:trace>
  <inkml:trace contextRef="#ctx0" brushRef="#br0" timeOffset="173558.6777">24657 14525 43 0,'-5'-3'116'0,"5"3"-5"0,0 0-3 16,-2-6-7-16,2 6-9 0,0 0 1 0,0 0-9 15,-4-6-3-15,4 6-8 0,0 0-9 16,0 0-5-16,-2-3-3 0,2 3-8 16,0 0 4-16,0 0 0 0,0 0-6 15,0 0 1-15,0 0-5 0,0 0-3 0,0 0-5 16,-2-6 3-16,2 6-1 0,0 0 1 15,0 0-4-15,0 0-6 0,4-8-1 16,-4 8-4-16,2-2-2 0,-2 2-3 0,0 0-2 16,2-8-1-16,-2 8 0 15,2-3 2-15,-2 3-7 0,3-6 3 0,-3 6 17 16,2-8-3-16,-2 3 1 0,0 5-5 0,0-12 9 16,0 6-2-16,0-1-1 0,-2-1-6 15,2 1-2-15,0-3 0 0,0 1 2 16,-3 0-6-16,3 0-3 0,-2 2-1 15,2-1 2-15,-2-2-4 0,2 4-1 0,0-1-1 16,-2 1 3-16,0-1-4 0,2 1 1 16,-2 1-3-16,2 5 2 0,0-10 23 15,-2 2-4-15,-1 2-2 0,-1-1 1 16,0-2-6-16,-2-1 0 0,-3-1-6 0,-1-3 2 16,-1 3-1-16,-2-1-2 0,1 2 6 15,-3 1-3-15,0 0 0 0,-2 4 0 0,3 5 2 16,-6 5 12-16,-1 4 1 0,0 8 0 15,0 4-4 1,-1 2-1-16,4 6 1 0,2 3-3 0,8 3-2 0,2-1-3 16,8 0 1-16,8 2-2 0,8 5 0 0,2 0-2 15,21 10-2-15,1-1 1 0,3-4-4 16,-3 0 0-16,-6-8 0 0,-6-3-2 16,-5-3 2-16,-5-2-2 0,-6 1 1 15,-4-1 0-15,-6-2-1 0,-8 0 0 0,-6 6-1 16,-8-6-2-16,-6 6 0 0,-8-5 2 15,-5-3 0-15,2-2-2 0,3-8-1 16,2-1-2-16,5-9-5 0,0 1-13 0,6-7-13 16,3-3-13-16,6-4-21 0,4-2-14 15,6-1-15-15,2-4-16 0,8-3-10 0,10 0 2 16,5-4-4-16,11-4 0 16,2-2 10-16,5 2 7 0,16-4 12 0,-11 0 6 15,-3 6 9-15,-3 2 11 0,-2 4 6 16,-6 0 10-16,-2 2-1 0,-1 5 11 0,-7-1 14 15,-1 3 20-15,-3 5 6 0,-2 1 16 16,0-1 12-16,-4 3 1 0,1 5-1 16,0-2 0-16,0 2-1 0,-5-1 1 15,3 2-6-15,0 1 4 0,-3-3-7 0,-2 2-2 16,1 2-7-16,0-6 4 0,-1 1 2 16,-2-1-4-16,1 1 6 0,1-3-2 15,-8 0-2-15,17-8-1 0,-10 2 2 16,3-4-6-16,0 3-1 0,-1-7-3 0,2 1 2 15,-3 0-2-15,5-2 0 0,-3 2 2 16,1-2-4-16,0 8-5 0,-1-4 5 16,2 1 1-16,4 4 0 0,-4 1 0 0,1 5-1 15,2 0 0-15,-4 4 1 0,5 2 0 16,0 2 0-16,-2 0-1 0,5 5 1 16,-4 2 2-16,4-1 0 0,-4 0-2 0,2 2-2 15,-3-3 3-15,0-2-2 0,-4 0 3 16,0-1 0-16,-1-3 9 0,-3 1 3 15,0-2 1-15,-1-4-3 0,-5-2-4 16,6 0-2-16,-6 0-1 0,0-10 2 0,3 1-1 16,-3-3-2-16,2 2-2 0,0-7 0 15,2 1-2-15,2-1-2 0,2-1-2 16,1 3 0-16,-2-2 2 0,3 3-2 0,0 3 0 16,1 0-2-16,2 3-1 0,2 0 6 15,-1 6-1-15,2 0-3 0,0 4 2 16,1 2 2-16,2 2 2 0,6 2-4 15,-1 1 3-15,2-5-2 0,1 5 0 0,1-2 1 16,0 0-2-16,2 0 1 0,3-7 1 16,-1 3-2-16,-1-6-2 0,1 0 3 0,-2-1 1 15,-1-3-1-15,-2-3-1 0,-1 0 2 16,-3-1 0-16,-1-3-3 0,-4-1-1 16,-3 0 0-16,-2-2 8 0,-2 2 11 15,-7-1 3-15,0 3 5 0,-4 6 6 0,-2-6 0 16,0 6-2-16,-2 6-2 0,-3-2-3 15,7 3 0-15,-11 10-2 0,7-3-3 16,2 7-1-16,0-1-2 0,6 4-3 16,0 3-2-16,5 1 1 0,2-1-2 15,5-1 1-15,4 4 0 0,0-2-5 0,6-3-1 16,-1-8-1-16,-1 1 1 0,3-4-2 16,-1-2 3-16,-3-8-3 0,2-5-2 15,5-4 0-15,-3-4 1 0,-3-6 0 0,0-2-1 16,-4-10-1-16,-1-5-2 0,-4-5 0 15,-2-5 0-15,-5-2-4 0,-4-5 1 0,-2 6 3 16,0 1 7-16,-4 8 21 0,2 2 5 16,0 7-2-16,-2 3-2 0,0 5-5 15,2 7-2-15,-2 5-3 0,-2 6 1 16,4 6 1-16,0 0-1 0,-10 25 1 0,5 0 0 16,1 5-2-16,0 8 1 0,0 12-4 15,-3 3 0-15,5 4-1 0,0 1-2 16,2 2-2-16,2-4-2 0,2-5 0 0,5 1-5 15,-1-14-2 1,3-4 0-16,3-4-1 0,0-9 1 0,4-7-1 0,4-7 0 16,-1-4 1-16,7-9-2 0,0-4-4 15,4-8 3-15,7-10-1 0,9-16 0 0,3-7-2 16,-5-8-1-16,1-6-2 0,-5-5 2 16,-8 1 0-16,-1 0 2 0,-9 7-3 0,-6 14 5 15,-6 10 2-15,-1 8 0 0,-3 5 1 16,-3 8-1-16,-1 4-1 0,-4 7 4 15,-4 6 2-15,4 0 0 0,-11 19 0 16,7 0 2-16,-1 7 2 0,3 3-2 0,0 5 1 16,6 4-1-16,3 5 1 0,3 5 0 15,3-5-1-15,8 1 1 0,1-2-1 16,3-2 0-16,2-7-2 0,3 0-3 16,-1-6 0-16,-1-6 0 0,-1-6-3 0,1-5-6 15,0-5-8-15,-3-5-9 0,1-5-6 16,2-5-7-16,-2-5-2 0,0-2 1 15,-7-4 1-15,0-2 1 0,-6 2 5 0,-5-1 2 16,-2 6 3-16,-4 3 0 0,-2 1 6 16,-4 3 1-16,0 3 3 0,-2 2 2 15,-2 4 2-15,8 0 2 0,-18 6 0 0,12 1 2 16,0 0-1-16,2 4 4 0,4 0-1 16,-2 3 2-16,6-1 0 0,0 0-3 15,4 1 2-15,0-2 2 0,4 2 2 16,0-3-3-16,0-3-1 0,2 1 3 15,0-6 0-15,-1-2 0 0,2-1-2 0,0-1 2 16,-1-5-7-16,0 0-1 0,-2 2 0 16,0-4 2-16,-3 0 2 0,-1 3 1 15,1-3-1-15,-2 3 2 0,-1-1 1 0,0 5-3 16,-2-4 2-16,-4 5 1 0,8-2 0 16,-8 2-2-16,0 0 0 0,10 8 1 15,-8-4 0-15,2 1 0 0,2-1 1 0,-2 2 0 16,4-3 0-16,-1-1 2 0,4-1 0 15,-3-1-1-15,1 0-2 0,3-1 0 16,0-4 4-16,4 2-3 0,-2-2 0 0,-1 0 0 16,0 2 1-16,-3-1 3 0,-1 4 1 15,-1-5 0-15,-2 3 2 0,-6 2 1 16,10 7 5-16,-8-3 11 0,-2 4 12 0,0 6 8 16,-2 3 9-16,-3 4-1 0,3 4 8 15,-1 3 3-15,3 5 4 0,3 6 0 16,1 13-6-16,1 0-4 0,1 5-1 15,0 22-8-15,2-2-7 0,3 4-2 16,-6 5-2-16,1-4-5 0,0 2-5 0,-4-15 1 16,-4-8-4-16,0-5-1 0,-4-5 0 15,-3-4-5-15,-4-1 2 0,-1-13-4 16,-4-3 11-16,-5-4 22 0,-2-8 4 0,0-9-8 16,-5-1 0-16,-2-14 15 0,1-2-18 15,-3-13-13-15,2-5 2 0,3-11 0 0,1 0-8 16,4-6-1-16,7 1-5 0,3 1-9 15,5 3-3-15,2 1-16 0,1 1-20 16,2 2-51-16,-2 0-45 0,2 4-57 16,-2 1-68-16,-6-3-832 0,-2 4 369 15,-9 3 244-15</inkml:trace>
  <inkml:trace contextRef="#ctx0" brushRef="#br0" timeOffset="173944.6398">23943 15252 176 0,'23'-9'212'15,"-1"9"3"-15,-3 5-3 0,-2 5-1 0,-5 5-7 16,-1 5-22-16,-5 5-10 0,-2 11-17 15,-4 6-13-15,-8 10-21 0,-7 12-8 16,-4 3-10-16,-2-3-32 0,-1-12-35 16,2-12-67-16,5-2-75 0,0-6-94 0,6-6-476 15,1-8 229-15,4-5 152 0</inkml:trace>
  <inkml:trace contextRef="#ctx0" brushRef="#br0" timeOffset="174624.2519">28704 14865 132 0,'-2'18'180'15,"-5"9"-16"-15,3-2-19 0,-1 5-13 0,-3 4-10 16,2 3-11-16,-2-1-12 0,-2 2-15 16,2-4-9-16,0 1-48 15,0-2-60-15,1-9-70 0,1-1-283 0,2-6 131 16,-1-2 87-16</inkml:trace>
  <inkml:trace contextRef="#ctx0" brushRef="#br0" timeOffset="175337.0951">29425 14033 51 0,'0'14'70'15,"3"9"10"-15,-1 5-5 0,-2 5-8 0,2 7-2 16,-2 3-8-16,2 0-6 0,2 2-5 16,-2-1-4-16,0 0-4 0,0-1-5 15,0-2-7-15,3-5-34 0,-3-5-42 16,2-6-169-16,-4-2 74 0,0-4 50 0</inkml:trace>
  <inkml:trace contextRef="#ctx0" brushRef="#br0" timeOffset="175662.5601">29060 13935 29 0,'20'-4'128'15,"6"4"-2"-15,7 4-3 0,12 1-4 0,12 8-6 16,22 11-6-16,-1 4-11 0,-2 7 5 15,-2 5-3-15,-4 2-6 0,-8 5 13 16,-12 6-5-16,-9 2-2 0,-12 3-3 16,-12-7-6-16,-11-1-2 0,-8-6-10 0,-6 5 8 15,-14 15-3-15,-12-2-4 0,-5-3-9 16,-11-1-4-16,-4-9-8 0,-5 2-4 16,-5-5-4-16,-2-6-3 0,2-5-6 15,3-1-4-15,15-12-4 0,8-3-7 16,9-7-7-16,3-3-22 0,7-1-37 0,2-4-57 15,8-3-38-15,5-2-28 0,4 1-27 0,0 0-450 16,25-19 218-16,-1 5 144 16</inkml:trace>
  <inkml:trace contextRef="#ctx0" brushRef="#br0" timeOffset="176504.3383">30274 14546 50 0,'-34'-7'137'0,"1"3"2"0,-1 4-4 0,-2 4-6 0,4 1-9 16,-2 4-11-16,-2 4-13 0,4 7-9 15,-2 3-5-15,9 1-12 0,2 0-7 0,4 2-6 16,5-2-4-16,6-2-4 0,2 1-7 16,6-3 0-16,2-2-6 0,6 0-6 15,2-8-2-15,2 1-2 0,3-6-3 16,2-1 0-16,2-4 0 0,-1-2-2 0,2-4-3 15,1-6 3-15,-2 2-1 0,0-5 3 16,-4-1-2-16,2-5-2 0,-5 0 1 16,-1-2-3-16,2 2-1 0,-5 0 1 15,3 3-2-15,-5 2-3 0,0 1-1 0,1 3-3 16,-3 2-2-16,3 4 1 0,-3 3-1 16,-4 3 5-16,0 0-3 0,16 14 4 15,-7-3-3-15,0 3-3 0,-1-3 0 0,3 6 1 16,1 0-2-16,1 0 0 0,0 0 2 15,-1 0-1-15,4-3-3 0,-4-1 2 0,0-3-1 16,1 0 1-16,2-3 2 16,0 0-1-16,-1-4-5 0,2-3 2 0,-4 0-1 15,5-3-2-15,-2 0 4 0,0-3-4 16,-1 1 1-16,2-2 0 0,-4 0-1 0,0 1-1 16,2 2 4-16,-6 0-7 0,3 1 0 15,-3 3 0-15,3 0 1 0,2 3 3 16,-3 5-1-16,4-2-2 0,2 2 1 15,0 5 0-15,4-2 0 0,-3 1 2 0,1 1 0 16,2-4 0-16,3 1-2 0,0-3 2 16,-4-2 2-16,3-4-1 0,-4-1-2 15,2-4 1-15,1-3-1 0,0-5 2 16,-4-1 3-16,-1-5 0 0,0-3 4 0,-4 1 5 16,-3-9 0-16,-1-3-1 0,-6-2-3 15,2-5 0-15,-1 1-3 0,-3-5 0 16,-3 4 2-16,1 11 7 0,2-2 3 0,-2 5-2 15,0 3-6-15,2 6 1 0,0 5-1 16,0 7-2-16,2 4 1 0,-2 0 1 16,0 0-3-16,4 27 1 0,-1-11 0 15,-1 3 0-15,2 6 0 0,0 0-2 0,3 2-3 16,-3-3 1-16,4 1 3 0,-2-4-3 16,6-2-4-16,-2-4 2 0,0-5 0 15,3-1-2-15,4-4 2 0,0-4 0 16,0-1-2-16,-2-6-1 0,1 0 0 0,-2-3-1 15,-2-1 3-15,1 1 3 0,-3 2 4 16,-4-1 1-16,1 2 7 0,-2 1-1 0,-3 3 3 16,-2 2 3-16,0 0 5 15,0 0 0-15,-11 21 2 0,8-8-2 0,3 0 0 16,0 7-3-16,5-6 1 0,2 5-7 16,1-1-2-16,4-1-5 0,4-2-30 0,-2-5-55 15,3 1-68-15,0-9-78 0,0-2-510 16,-5-2 249-16,6-6 164 0</inkml:trace>
  <inkml:trace contextRef="#ctx0" brushRef="#br0" timeOffset="184144.8203">30018 14879 54 0,'0'0'38'0,"0"0"-13"0,-4 4-17 16,4-4-18-16,0 0-30 15,-11 0 14-15,11 0 9 0</inkml:trace>
  <inkml:trace contextRef="#ctx0" brushRef="#br0" timeOffset="187011.6803">29460 14491 30 0,'0'0'28'16,"0"0"-1"-16,-7 2-10 0,7-2 7 16,0 0 5-16,0 5-4 0,0-5-3 0,0 0 0 15,0 6-6-15,0-6 3 0,0 0-1 16,2 8-2-16,-2-8-2 0,0 0-2 16,2 6-3-16,-2-6-6 0,0 7-2 15,0-7-5-15,3 4-6 0,-3-4-6 0,0 6-9 16,0-6-70-16,0 0 33 0,-3 6 21 15</inkml:trace>
  <inkml:trace contextRef="#ctx0" brushRef="#br0" timeOffset="197480.5138">9015 13611 179 0,'-4'-11'214'0,"2"1"-2"16,-2 0-11-16,2 2-21 0,0 2-14 16,0 1-21-16,2-1-16 0,-2 3-17 0,2 3-8 15,0 0 4-15,0 0-4 0,14 23 2 16,-8-7-4-16,4 7-6 0,0 6-8 15,3 2-6-15,-2-1-7 0,0 5-4 16,-1-3-3-16,-2 0-8 0,4-1-2 0,-6-8-7 16,0 0 0-16,0-6 11 0,-2-2 11 15,0 0 19-15,-2-5-1 0,1-3-15 0,-3-7-5 16,0 0-7-16,0 0-7 0,-23-30-7 16,10 5-4-16,-2-6-8 0,-4-11-4 15,2-3 1-15,2-4-11 0,-3-18 3 16,4 8-3-16,6 6-9 0,2-1-2 0,4 1-2 15,2 6-5-15,4-3 2 0,2 0-2 16,4 4-3-16,2 8-1 0,2 2-1 0,3 0-2 16,0 7-15-16,2 3-10 0,1 1-14 15,-2 6-24-15,-1 3-35 0,2 6-32 16,-2-1-32-16,2 10-28 0,-2 2-24 16,3 8-29-16,-4 6-607 0,-1 1 290 15,-2 11 190-15</inkml:trace>
  <inkml:trace contextRef="#ctx0" brushRef="#br0" timeOffset="197623.2573">9215 13441 27 0,'-14'17'80'0,"8"-5"4"0,-1-3 3 0,0-1-4 16,5-2 2-16,-2-2-3 0,4-1-1 15,0-3 7-15,0 0 0 0,15 0 0 0,-2-3-10 16,1-1-7-16,6-2-6 0,3-4-19 16,0 3-33-16,2-1-29 0,3-3-29 15,-2 3-31-15,1-1-268 0,1-1 117 0,1 0 78 16</inkml:trace>
  <inkml:trace contextRef="#ctx0" brushRef="#br0" timeOffset="198190.8713">9673 13333 209 0,'8'-4'47'0,"-1"2"11"16,-7 2 4-16,10-2-3 0,-10 2 11 0,8 6 20 15,-4 2 6-15,1-1 1 0,0 5-1 16,1-1-7-16,0 4-2 0,0 3-3 16,2 1-1-16,1 1-5 0,4 3 15 15,-5-2-9-15,5-2-10 0,-1 2-6 16,0-2-4-16,4-4-7 0,-6 3-4 0,4-6-5 15,-2-1-3-15,-1-3-5 0,1-5 0 16,2 1-4-16,-4-5-7 0,2-4-2 0,0-1-1 16,0-6-2-16,0 1-4 0,-3-3-8 15,2 0 3-15,-3-1-1 0,1-4-1 16,-1 1 1-16,0 1-2 0,0 4-4 0,0-2 0 16,-2 3-2-16,0 3 1 0,0 2-1 15,3 2 4-15,1 4 6 0,1 1 0 16,0 3 4-16,3 6-2 0,-1 1 3 15,2 4-3-15,-1 1-3 0,4 2 2 0,-4 0-4 16,3-1 2-16,1 1-1 0,-2-3-1 16,-1-1 1-16,2-1-6 0,-2 0 3 15,0-5 0-15,0-1 1 0,1-1-4 0,2-4 0 16,-2 1 1-16,1-4-1 0,0-4-1 16,2 0-2-16,3-2-1 0,-4-4-1 15,2 0-1-15,-2-3-4 0,-1-1-2 16,-1 1 1-16,-2-2 0 0,-4 2 0 0,2 2 2 15,-6-3-4-15,-2 5 7 0,-2-2 3 16,-4 3-7-16,0 2 8 0,-2 1 2 16,-3 0 3-16,0 2 0 0,-1 2 0 0,0 3 1 15,0 0-2-15,-1 3 4 0,2 2 4 16,1 2 1-16,4 0 1 0,0 4 3 0,4-2 3 16,4 2-2-16,3 0 1 0,4 1 0 15,5 0-3-15,4 1 1 0,1-4-6 16,3 1-4-16,0-5 5 0,4 1-5 15,0 0-1-15,-1-3-9 0,1 0-23 0,-2-3-24 16,-3 0-26-16,-3-3-30 0,-2 2-32 16,-2-3-34-16,-4-2-34 0,-3-1-548 0,-7-1 254 15,-6-3 168-15</inkml:trace>
  <inkml:trace contextRef="#ctx0" brushRef="#br0" timeOffset="198321.2181">9823 13166 40 0,'0'0'96'0,"-2"-1"-27"0,2 1-51 0,0 0-94 15,36-1 26-15,-15 1 17 0</inkml:trace>
  <inkml:trace contextRef="#ctx0" brushRef="#br0" timeOffset="198774.6898">11199 12986 173 0,'4'5'228'0,"2"6"-13"0,1 2-18 16,-1 6-17-16,5 5-18 0,1 7-14 15,4 1-17-15,2 5-12 0,3-1-9 0,3-2-13 16,2 0-7-16,-2-3-9 0,6-5-5 15,-3-5-10-15,3-3-7 0,2-4-4 16,2-3-5-16,-5-5-7 0,1-6 0 16,0-3-9-16,-3-5-3 0,5-5 1 0,-4-2-7 15,-3-4-1-15,-3-2-4 0,-4 0 0 16,-3 0-2-16,-4 0-4 0,-3 2 1 16,-2 5-1-16,-4-4 3 0,1 6 1 0,-3-1-1 15,0 3-3-15,0 1-2 0,0-2-1 16,2 7-5-16,4 0 2 0,2 0-1 15,6 2 2-15,4 2-2 0,2 2 0 0,5 0 1 16,7 0 0-16,0-1-3 0,-1 5-1 16,1 0 1-16,-2 0 0 0,-3 1-1 0,-2 0 0 15,-4 4 5-15,-1 1 4 0,-8-1-4 16,-6 3 2-16,-4 0 0 0,-4 3-3 16,-4-1 0-16,-6 1-12 0,-6-2-26 15,-3 0-35-15,-4-2-45 0,0-3-45 0,-3-2-27 16,-2-3-28-16,-1-3-491 0,-3-5 239 15,-4-7 157-15</inkml:trace>
  <inkml:trace contextRef="#ctx0" brushRef="#br0" timeOffset="198887.9693">11148 12697 144 0,'-10'-14'143'0,"3"4"-14"0,3 1-11 0,4 2-18 15,4-1-12-15,3 4-46 0,1 2-50 16,2 0-55-16,8 0-173 0,5 4 80 0,0 0 53 15</inkml:trace>
  <inkml:trace contextRef="#ctx0" brushRef="#br0" timeOffset="199388.9729">12511 12622 134 0,'4'4'215'0,"1"4"-17"0,-3 1-14 15,4 6-16-15,-2 0-18 0,5 6-14 16,-1 0-14-16,3 3-11 0,1 2-11 0,2-1-8 16,2 0-12-16,3-1-6 0,0-1-5 15,0-2-7-15,1-6-10 0,-4 1-4 16,6-5-2-16,-3-3-6 0,1-2-5 0,0-5-1 16,-2-1-7-16,2-1-2 0,-1-4-6 15,-2-1-1-15,2-3-5 0,-3-2-1 16,2-3 0-16,-1-1-1 0,-1 2-2 0,0 0-3 15,-2-1-2-15,-2 3 3 0,2-1-3 16,-4 4 1-16,1 2-2 0,4 0 0 16,-3 4 2-16,1 4 1 0,1 2 2 0,2 1 2 15,0 1 0-15,0 4-2 0,-2-1-1 16,1 0-2-16,0 1 3 0,0-1-2 16,-1 1 0-16,-1-2 3 0,0-2-1 15,-3-1 2-15,1 1 2 0,-1-5 6 0,1-1-2 16,4-1 1-16,-1-3 0 0,4-3-2 15,-4-2-5-15,6-2 1 0,1 0-1 16,-3-1-4-16,2 1-3 0,1-1 4 0,-2 4-4 16,-2 0 1-16,2 2-2 0,-2 1-1 15,0 0 0-15,2 5 1 0,-2 2-2 16,0 1 1-16,0-1 0 0,1 4 0 0,0 0-5 16,-1 0-18-16,0-1-21 0,-2-1-21 15,-3 2-26-15,0-2-23 0,0-2-31 16,-2-2-57-16,-10 0-449 0,12-6 221 0,-12 0 146 15</inkml:trace>
  <inkml:trace contextRef="#ctx0" brushRef="#br0" timeOffset="199521.9068">13000 12372 43 0,'-48'-10'235'0,"9"1"-9"16,11 3-20-16,8 3-25 0,2-1-12 15,4 1-21-15,1-1-28 0,1 2-45 0,5-1-51 16,7 3-64-16,0 0-82 0,0 0-309 15,0 0 147-15,17 13 97 0</inkml:trace>
  <inkml:trace contextRef="#ctx0" brushRef="#br0" timeOffset="199742.2593">13857 12109 27 0,'9'12'224'0,"0"1"-8"16,1 9-9-16,2 6-14 0,4 9-19 16,-2 8-15-16,7 20-8 0,1 4-19 15,-4-1-27-15,-2-11-29 0,-4-7-32 0,1-1-29 16,0-3-39-16,-3-4-31 0,-1-7-30 16,-1-1-22-16,-2-10-13 0,0-2 1 0,-1-6-294 15,0-6 141-15,-3-2 92 0</inkml:trace>
  <inkml:trace contextRef="#ctx0" brushRef="#br0" timeOffset="200295.2351">14172 12600 176 0,'9'-34'29'16,"0"4"11"-16,-3 4 17 0,2 1 14 15,-2 0 6-15,1-1 9 0,2-5 8 0,-1 0 14 16,0 0 15-16,-1 5 0 0,-1 2 5 16,3 3-4-16,-5 2-11 0,0 4-12 15,-2 1-11-15,3 4-11 0,-1 6-4 0,2 4 0 16,-6 0 4-16,14 14-6 0,-4 1 0 15,2 8-7-15,5 4-4 0,-2 7-5 16,4 7-5-16,0 0-4 0,2 1-5 16,-2 2-4-16,0-5-1 0,-2-6-7 0,-2-4-1 15,0-3-3-15,-3-5-2 0,-1-1-3 16,0-4 0-16,-1-4-2 0,3-4-3 16,0-7 0-16,2-4-2 0,-1-3-5 15,2-3 0-15,2-5 1 0,1-3-2 0,-2 0-4 16,2-6 0-16,-1 7-2 0,-4-2-1 0,0 3 1 15,-3 0-2-15,0 5 1 0,0 0-3 16,-1 3-3-16,-2 3 3 0,6 2 1 16,-2 4 4-16,2 2-2 0,4 1 0 15,-1 4 2-15,-1-3-2 0,6 4 1 16,1-1 2-16,-2 2 4 0,0-6-1 0,5 3 2 16,-6-7 3-16,4 2-2 0,0-6-1 0,3 0 1 15,-1-3 1-15,-4-2-3 0,2-3 0 16,-3 0-2-16,-2-5-2 0,0-3 1 15,-1 2-1-15,-6-2 2 0,-2 2 8 16,-1 0 11-16,-3 1 1 0,-4 3 7 0,0 2 1 16,-2 4 2-16,-4 1 5 0,4 6 4 15,-8-3 7-15,8 3-5 0,-11 11 7 16,9-3 5-16,0 4 3 0,4 1 13 0,4 2 2 16,3 3 4-16,4-1-1 0,4 2-2 15,1-4-3-15,2 0-9 0,5-2-7 16,1-3-1-16,3-4-9 0,0-4-33 15,1-2-48-15,2-5-51 0,-3-2-52 0,1-5-71 16,2-1-79-16,-5-2-860 0,-3-2 389 16,-5-2 256-16</inkml:trace>
  <inkml:trace contextRef="#ctx0" brushRef="#br0" timeOffset="201251.2212">16442 11870 264 0,'-2'-10'272'16,"0"4"-31"-16,2 1-29 0,0 5-7 0,0 0 6 15,-4 23-14-15,8 1-7 0,0 11-8 16,4 12-9-16,5 24-14 0,6 2-20 16,0 10-10-16,-2 1-15 0,2 2-8 0,0 1-3 15,2-3-19-15,-4 2-6 0,0-6-6 16,-2-2-12-16,-1-4-16 0,0-17-22 15,-6-12-19-15,-4-5-24 0,2-10-16 16,-2-5-14-16,-1-7-31 0,-3-4-24 0,0-7-12 16,-5-9 8-16,5 2 3 0,-14-22 10 15,2-5 7-15,-4-13 10 0,-7-28 9 0,0-3 10 16,2-2 12-16,3-3 16 0,4 6 20 16,6 10 12-16,1 9 9 0,7 8 3 15,2 1 3-15,7 2 7 0,3-3 4 16,6 4 7-16,4 4 0 0,4 3 2 0,-1 9 0 15,5 6-3-15,-3 2-1 0,-1 6 2 16,0 4 3-16,-6 5 5 0,0 5 8 0,-4 4 0 16,-5 2 2-16,-7 4-4 0,-4 5-3 15,-6 2-5-15,-5 1-3 0,-5 6-4 16,-12-1-8-16,-4 3-23 0,-2-3-25 16,-1-5-27-16,3-6-31 0,0-3-32 0,9-7-40 15,5-5-41-15,6-4-569 0,1-5 260 16,5-8 172-16</inkml:trace>
  <inkml:trace contextRef="#ctx0" brushRef="#br0" timeOffset="201438.4643">16741 11412 93 0,'2'-15'179'0,"0"8"-11"0,0 6 1 16,-2 1 1-16,0 0 1 0,10 28-5 15,-4-4-13-15,5 10-9 0,2 9-9 16,4 4-12-16,4 21-13 0,4 3-14 0,1 3-4 15,-3-3-10-15,0-2-28 0,0-9-30 16,-1-10-31-16,-1-10-39 0,2-4-32 0,0-3-34 16,3-12-32-16,1-4-449 0,-1-8 202 15,4-3 133-15</inkml:trace>
  <inkml:trace contextRef="#ctx0" brushRef="#br0" timeOffset="201740.1733">17436 12066 490 0,'20'-29'10'0,"-6"3"27"0,-3 4 26 15,-4 2 30-15,-5 4 14 0,0 2 14 16,-4 1 0-16,-5 2 4 0,-2 2-5 0,1 3 5 15,-2 0-10-15,-3 5-5 0,0 1-10 16,1 3-7-16,-1 2-9 0,2 8-11 16,0-1-4-16,5 6-9 0,2 0-6 15,2-2-4-15,2 2-3 0,2-2-5 0,2 0-3 16,0-3-4-16,5 0-2 0,0-3-4 16,-1-2-3-16,3-2 0 0,-1-5-4 15,3-1-4-15,0-3 1 0,-3-1-2 16,2-4-3-16,2 1-1 0,-4-1-3 0,-1 2 1 15,-1 0-3-15,-2 2-3 0,1 1-1 16,1-1-3-16,-1 2-2 0,-7 2 5 0,12 8-1 16,-6-1-1-16,0 1-3 0,4 3 3 15,0 1 1-15,-2 1-12 0,3-2-18 16,0 1-17-16,-3-3-28 0,3 1-30 16,-1-2-34-16,0-4-34 0,6-4-37 0,-2-3-434 15,3 0 218-15,3-7 144 0</inkml:trace>
  <inkml:trace contextRef="#ctx0" brushRef="#br0" timeOffset="202071.0939">18046 11764 116 0,'0'0'185'0,"0"0"-4"16,0 0-6-16,0 0-9 0,-8 17-9 0,6-8-8 16,0 2-13-16,2 4-12 0,2 2-14 15,0 3-7-15,2 0-9 0,2 1-11 16,2 3-7-16,6-3-5 0,-2-2-8 0,5-2-6 15,0-2-6-15,4-2-5 0,1-5-6 16,-4-3-4-16,2-3-5 0,1-2-7 16,-2-3-11-16,0-3-11 0,1-4 1 15,0 0 0-15,-3-4-1 0,-4-2 2 0,-1 1-1 16,-3-1 7-16,-5 3 12 0,-2 4 5 16,-4-1 17-16,-4 5 16 0,-1 3 21 0,-3 2 12 15,-3 5 6-15,0 5 7 0,1 4 14 16,1 1 5-16,4-1-3 0,5 4-1 15,2 0 1-15,4-2-8 0,10 3-7 16,2-4-13-16,12 1-6 0,5-5-13 0,17-1-61 16,-4-7-80-16,3-3-89 0,0-3-102 15,-11-3-923-15,-5-7 401 0,-9-2 265 16</inkml:trace>
  <inkml:trace contextRef="#ctx0" brushRef="#br0" timeOffset="202776.1334">6894 14436 196 0,'-7'-8'178'0,"5"4"-24"0,2 4-10 16,0 0-11-16,-7 15 7 0,5 3-6 0,-2 7-7 16,0 11-2-16,-2 2-10 15,-2 11-7-15,-1 1-3 0,-6 20-7 0,-2-2-7 16,0 1-7-16,-4 0-5 0,-3-9 6 16,-1-10 5-16,4-8 1 0,-4-5 3 0,-1-5-2 15,1-9-5-15,-5-7-4 0,4-3-5 16,0-8-9-16,0-5-2 0,1-5-13 15,1-6-4-15,6-3-5 0,0 0-5 0,10-7-9 16,2 2 0-16,6 1-4 0,2-3-1 16,6 3-5-16,4-3-2 0,4 8 0 0,2 0-2 15,6 3-1-15,-1 7-2 0,5-1-2 16,2 8 1-16,5 3 3 0,1 5-3 16,6 7 0-16,1 3-1 0,14 14 5 15,-2 1-9-15,-10-7-27 0,-7-2-26 0,1-6-38 16,-2 0-43-16,-1 0-48 0,-4-5-52 15,-5-10-688-15,1-5 310 16,-7-2 206-16</inkml:trace>
  <inkml:trace contextRef="#ctx0" brushRef="#br0" timeOffset="203006.5773">7632 14775 2317 0,'9'-10'-9'15,"-1"3"3"-15,-1 3 13 0,-1-2 5 16,0-1 36-16,4 1 24 0,6-4 5 15,2 3-9-15,10-10-12 0,4-1-2 0,6 0-1 16,22-13 0-16,1 1 1 0,-11 6-1 16,8-8-5-16,-9 9-8 0,-11 2 1 0,-5 8-6 15,-3-4-3-15,-4 4-2 0,-6 4-4 16,2-2-5-16,-5 6 0 0,-5-3-10 16,4 1-14-16,-6 2-24 0,-2 4-44 15,-4 1-40-15,-4 0-48 0,11 3-63 0,-11-3-670 16,4 4 304-16,-4-4 200 0</inkml:trace>
  <inkml:trace contextRef="#ctx0" brushRef="#br0" timeOffset="204663.8431">5874 16811 1353 0,'-34'19'32'0,"6"-4"-32"0,1 1-21 0,5 2 40 16,1-5 38-16,2 1 13 0,-2 0 15 15,2-1 0-15,-4 1-1 0,3-7 2 16,2-1-3-16,-4-4-7 0,3-8-4 16,-5-3-2-16,0-8 0 0,-8-12-1 0,0-5 2 15,-9-16-4-15,-3-11-3 0,-1-2-4 16,-5-21-8-16,-5-1-9 0,0-9-2 0,-7-9-5 15,-1-12-11-15,-5-2 0 0,-25-35-7 16,0 0-3-16,-2 4-4 0,16 28-5 16,4 2 1-16,0 2-3 0,5-2-6 15,5 6 1-15,5 5-4 0,3-2 1 0,9 7 1 16,1 2-1-16,9 7-1 0,8 15-1 16,5 1 0-16,5 3-4 0,4 4 4 15,8 12-1-15,3 10 0 0,3 6 0 0,4 0 0 16,5-1 1-16,3-1-1 0,6 3 1 15,4-1 0-15,16-11 1 0,11 3 1 16,8 3 1-16,15 3-1 0,21-11 2 0,12-2-1 16,14-3-1-16,12-2 2 0,41-24 0 15,0 0 1-15,15-3-5 0,16 1 7 0,15-8 0 16,4 5 1-16,-2 0 0 0,-2-2-1 16,17 9 3-16,15-4 2 0,1 6 3 15,1-5 3-15,6 1-2 0,11 0 3 16,8-3-3-16,4 1-1 0,-5 1-6 0,7-7-2 15,9-7 3-15,12 2 2 0,7 4-5 16,0 1-3-16,4 3 10 0,103-18-1 16,-99 27-2-16,7 2-1 0,101-15 2 15,-92 27 0-15,-1-1-1 0,5 2 2 0,5 4 1 16,3 2 5-16,-6 0-1 0,-19 0-1 16,-5 2 0-16,-6 2-10 0,-6 0 0 15,-13 5 2-15,-15-3 2 0,-10 6-5 0,-5 5 2 16,-12 6-4-16,-9 1 2 0,-13 5-2 15,-44 9 2-15,-6 5-2 0,-7-2 2 0,-5 5 3 16,-10 4-2-16,-5 1 1 0,-10 3-2 16,-27 1 2-16,-10 2-2 0,-5 2 0 15,-23-2 0-15,-14 2 4 0,-12 1-4 16,-6 1 0-16,-3 0-1 0,-8-3-1 0,-1 3 1 16,-7 0 1-16,0 0-2 0,-3-1-2 15,-2 2 2-15,1-1 1 0,1 0 1 0,-2 4 0 16,0 0-1-16,3 2 1 0,0 2 0 15,2 1 1-15,1 3-2 0,3 3 3 16,1 2 2-16,-3 3-2 0,4 10-2 16,1 2 2-16,0 4-1 0,7 15 1 0,-2 0 3 15,1 4-2-15,2 1 1 0,0 5 2 16,3 0-1-16,3 6-1 0,11 13 3 16,6 2 2-16,3 0-4 0,3 0 3 0,3 4-1 15,2-3 3-15,2 5-2 0,-2-2 4 16,-2-4 1-16,-2-4 7 0,-7-2 2 15,-11-13 4-15,0-2 0 0,-9 0 1 0,0-2 3 16,-3-4-3-16,-6-2-2 0,-9-9-4 16,-6-4 0-16,0 0-1 0,-7-6-2 15,-1 3-2-15,-6-1 1 0,-3 2 0 0,-7-2-7 16,-4 8 3-16,-6-1-2 0,-17 11 3 16,-10-1-1-16,-11 0-1 0,-21 12-2 15,-17-2-4-15,-15-2 3 0,-15 0-1 0,-48 14-3 16,-31-6 1-16,-15 1 3 0,-17-3-1 15,-13-1-4-15,-13 2 2 0,-13-1 1 16,-15 1-7-16,-7 3 3 0,-12 2 5 16,-16 2-9-16,-7 2-1 0,-94 32 3 0,-2 1-3 15,-7 11-3-15,-1 11 0 0,-6 5 1 16,-18 8-2-16,5 5-2 0,-14 7 1 16,3-3-1-16,20 6 0 0,8 1 4 0,25-7-1 15,17-5-1-15,104-38 3 0,13 0 0 16,12-13 4-16,9-7-3 0,7-7-12 0,7-6 0 15,5-6-1-15,9 0 4 0,8-9-1 16,6-2 9-16,6-1-3 0,0-1 1 0,12-4 4 16,41-11 4-16,9 1 6 0,13-5 2 15,10-4 4-15,11-3 4 0,30-8 0 16,7-7 1-16,14-2-5 0,13-5 0 16,5 1-3-16,1-9-1 0,0 5 6 0,1-4-13 15,-1 2-1-15,4-5 0 0,4 5 1 16,3-5-2-16,-2 5-5 0,4-3 2 0,0 3 1 15,1-1 1-15,2 3 0 0,1-6-4 16,3 2 2-16,4 4-1 0,-2-7 3 16,4 4 0-16,1-3-6 0,2 3 9 15,2-4-12-15,-1 5-9 0,4-6 1 16,-1 2-1-16,0 2-1 0,1-4-2 0,0 2-3 16,1 1-1-16,-1-1-4 0,1 0 1 15,-1 4-5-15,-3 2-5 0,1 3-6 0,0-3-2 16,-2-1-15-16,0 1-12 0,1-2-17 15,3 0-26-15,1 1-37 0,1-5-45 16,0-2-648-16,6 0 287 0,2-14 190 0</inkml:trace>
  <inkml:trace contextRef="#ctx0" brushRef="#br0" timeOffset="206131.7707">32492 3976 46 0,'-2'-6'178'0,"0"0"-3"0,0 2-8 16,2 4-8-16,-2-9-15 0,2 4-16 16,0 5-15-16,4-5-10 0,2 3-10 15,-6 2-10-15,28 6-6 0,-6 2-9 16,7 5-9-16,13 9-3 0,15 13-4 0,5 7 2 16,1 6-4-16,11 15-1 0,-3 5 6 15,-6 2 2-15,-15-6 3 0,3 15-2 16,-13-7 7-16,-8 9 2 0,-2 23 8 0,-13 11 3 15,-11 9-3-15,-12 1 3 0,-11 0 5 16,-13 0 0-16,-4-1 9 0,-8-1-10 16,2 0 0-16,-5-4-1 0,3 2-7 0,-1-5-4 15,8 0-8-15,5-2-8 0,5 5-5 16,8-7-3-16,11-13-2 0,6-2-3 16,6 1-1-16,13 15-8 0,8-1 3 0,10-1-5 15,5-2 5-15,5-5-6 0,3-2-3 16,1-5-5-16,-1-5-6 0,4-5-5 15,-17-19-4-15,4-3-2 0,-1-6 3 16,-4-5-6-16,-10-11-3 0,-5-7 9 0,-2-3-9 16,-8-1 6-16,-5 1-4 0,-6-1 2 15,-8 5-2-15,-10 9 2 0,-13 20 2 0,-15-2 1 16,-16 13 5-16,-8-1 4 0,2 2 4 16,-2 5 1-16,3-2 7 0,6 7 6 15,5 5-3-15,9 3 5 0,7 0-1 0,13-14 15 16,3-2 1-16,10 2-1 0,4 2 4 15,2-2-4-15,11 1-2 0,2 3-1 16,7-2-5-16,4 2-1 0,6 0-3 0,5-3-2 16,9 17-1-16,5-6-8 0,1 2 3 15,0-2-2-15,-1 6-5 0,1-11 3 16,-2 4-3-16,-8-17-2 0,-1-2-4 16,-3 4 1-16,-5 0-10 0,-1 0 0 0,-8-4 3 15,0-3-3-15,-8-12 0 0,-4-7 1 16,-2-11-3-16,-6 3 2 0,-4 1 0 0,-2 1-2 15,-7-6 1-15,-4 1-2 0,-5-5-2 16,-3-3 1-16,-3-2 0 0,-5-3 5 16,-1-4-3-16,-4-3-4 0,-3-2 3 15,1-4-1-15,-3-5-3 0,2-5-1 0,-1-1 1 16,-3-4-11-16,1-1-12 0,-6-5-23 16,3 0-24-16,2-6-32 0,3 1-61 0,-1-2-66 15,9 1-67-15,2-1-75 16,6 2-808-16,-2-2 401 0,-2 1 265 0</inkml:trace>
  <inkml:trace contextRef="#ctx0" brushRef="#br0" timeOffset="232713.1901">19206 13952 50 0,'0'0'48'15,"-7"-2"0"-15,7 2-4 0,0 0 0 16,-6-4 4-16,6 4-2 0,0 0 1 0,0 0 0 16,0 0-1-16,0 0-1 0,0 0-1 15,-10 0 0-15,10 0-7 0,0 0-1 16,0 0 3-16,0 0-9 0,0 0 2 15,0 0-3-15,0 0 5 0,-6-2-12 0,6 2-3 16,0 0-3-16,0 0 5 0,0 0-6 16,0 0-1-16,0 0 6 0,0 0-1 15,0 0 6-15,20-7 7 0,-6 3-3 16,-2 2 7-16,7 0 8 0,9 0 5 0,2-2 8 16,16 0 4-16,9 1 9 0,8-1-2 15,28-2-6-15,9-3 0 0,8 3-4 0,4 2-3 16,22-6-7-16,3 5-3 0,5-1-7 15,-1 1-1-15,1-3-3 0,-27 4-4 16,1 1-3-16,-6-3-3 0,1 3 0 16,-6 2 1-16,-6-2-2 0,-4 3 0 0,-16-3-5 15,-13 3 3-15,-5 0-2 0,-2 3 1 16,-9-3-4-16,-6 1-1 0,-7-1-2 0,-3 0 1 16,-4 0-4-16,-7 0-1 0,3 2 1 15,-8-2-3-15,2 0-1 0,-3 0-6 16,-2 0-4-16,-2 0-9 0,-3 0-9 15,-2-2-9-15,-8 2-12 0,10-1-12 0,-10 1-8 16,-2-6-9-16,2 6-5 0,-14-5-7 16,2 4-2-16,-4-4-2 0,-5 5-5 0,-2-2-4 15,-6-3-6-15,-3 4-5 16,-2-4-6-16,-7 4-259 0,-1-4 127 0,-1 2 84 16</inkml:trace>
  <inkml:trace contextRef="#ctx0" brushRef="#br0" timeOffset="233075.4904">19696 13794 23 0,'-12'2'97'15,"6"-1"0"-15,4 4-3 0,2-5 6 16,0 0-3-16,12 6 0 0,4-5-7 0,0 1 3 15,12 3-11-15,1-5-1 0,16 5-1 16,1-4-4-16,16 4-7 0,1-4-2 16,3 1-5-16,2 1 3 0,25-2-11 0,-1 1 1 15,1 2-4-15,-16-4-7 0,-9 0-3 16,3 0-5-16,-8 0-5 0,-4 1-3 16,-9-1 3-16,-3 0-4 0,-3 0-3 15,-8 0-3-15,-2 2-4 0,-2-4-1 0,-9 2-5 16,3 2-2-16,-5-2-3 0,-2 0-11 15,-2 0-6-15,-2 0-12 0,0 0-8 16,-5 0-18-16,-2 0-12 0,1 0-11 0,0-2-8 16,-9 2-10-16,0 0-6 0,10-1-8 15,-10 1-8-15,0 0-275 0,0 0 131 0,0 0 87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23:15.451"/>
    </inkml:context>
    <inkml:brush xml:id="br0">
      <inkml:brushProperty name="width" value="0.05292" units="cm"/>
      <inkml:brushProperty name="height" value="0.05292" units="cm"/>
      <inkml:brushProperty name="color" value="#FF0000"/>
    </inkml:brush>
  </inkml:definitions>
  <inkml:trace contextRef="#ctx0" brushRef="#br0">8037 6349 155 0,'0'0'158'15,"0"0"-6"-15,-5 6-6 0,5-6-5 16,0 0-4-16,0 0-10 0,0 0-7 15,0 0-9-15,2 5-12 0,5-2 21 0,3 0 28 16,9 1-6-16,11-1 3 0,14 0-11 16,17 0-6-16,32 2-8 0,12-4-5 15,4 0-7-15,6 2-7 0,6-3-6 0,-3 0-1 16,-1 0-4-16,-3 0-7 0,-4 2-9 16,-5-1 9-16,-6 1-9 0,-8 2-4 0,-18-2-11 15,-11 2-4-15,-5-2-9 0,-2 2-2 16,-9 0-14-16,-6-1 6 0,-6 2-2 15,-1-2-14-15,-7 0 6 0,-2-2 0 16,-3 1-8-16,1 1-1 0,-6-2 2 0,0 0-20 16,-4-1-6-16,-2 5-19 0,-1-5-27 15,-5 1-35-15,-4-1-33 0,0 0-24 16,0 0-32-16,-31 6-29 0,9-6-20 0,-7 5-15 16,-3-4-579-16,-10-1 279 0,-7 2 184 15</inkml:trace>
  <inkml:trace contextRef="#ctx0" brushRef="#br0" timeOffset="273.7779">8417 6496 81 0,'-34'4'157'15,"11"-2"7"-15,2 1 5 0,6-1-1 16,5-2-9-16,2 2-3 0,8 2 5 16,0-4 3-16,20 5-2 0,8-1-6 0,15 0-12 15,18 2-5-15,34-2-15 0,11-2-7 16,6-2-8-16,5 0-7 0,-2 0-12 15,28 0-5-15,-25 0-5 0,-3-4-12 0,1 4-5 16,-8 0-4-16,-5-4-9 0,-8 2-1 16,-3 2-6-16,-18 0-5 0,-14-2-3 0,-12 2-5 15,-1 0 0-15,-9 0-7 0,-5 0-1 16,-3 0-4-16,-4 0-3 0,-1 0-14 16,-4-2-18-16,-2 4-27 0,-3-4-35 15,0 2-43-15,-4 0-50 0,1 0-48 0,-2 0-657 16,-5-2 299-16,-6 2 196 0</inkml:trace>
  <inkml:trace contextRef="#ctx0" brushRef="#br0" timeOffset="47527.6225">12277 12037 222 0,'-8'-9'245'16,"4"3"-19"-16,0 2-20 0,4 4-15 0,0 0-7 16,-18 31 7-16,2 1 1 0,-11 28-6 15,-5 11-5-15,-12 23-13 0,-3 5-5 0,1 2-8 16,-5 2-6-16,2 3-11 0,3 0-14 15,-3-2-12-15,5-5-9 0,4-7-8 16,5-17-14-16,5-2-4 0,2-4-7 16,2-5-4-16,4-14-6 0,8-6-9 15,1-6-21-15,5-3-21 0,2-3-26 0,1-6-29 16,5-2-32-16,2-6-26 0,3 0-24 16,1-9-28-16,4-3-29 0,1-8-18 0,4-6-5 15,6-13-1-15,3-11-1 0,4-24 0 16,2-12-444-16,-2-9 223 0,8-27 146 15</inkml:trace>
  <inkml:trace contextRef="#ctx0" brushRef="#br0" timeOffset="47742.9909">11986 12641 825 0,'23'-70'-25'0,"3"1"24"16,0 8 14-16,-6 11 18 0,0 11 10 15,-4 8 15-15,1 3 13 0,-1 7 17 0,0 6 16 16,1 7 9-16,2 6 13 0,0 10 3 16,3 5 5-16,0 13 4 0,4 11-2 15,4 22-2-15,-3 4-5 0,1 3-3 16,-5 4-7-16,0-1-5 0,-2 1-11 0,3-1-14 15,-6-2-7-15,-4-12-4 0,-2-5-12 16,-6-4 0-16,5 1-8 0,-3-9-8 0,1 2-9 16,0-3-16-16,-3-3-21 0,-4-5-32 15,2-3-38-15,0-1-37 0,-2-6-31 16,2 0-31-16,-4-2-36 0,0-5-38 16,-4-4-529-16,-2-2 262 0,-2-3 173 0</inkml:trace>
  <inkml:trace contextRef="#ctx0" brushRef="#br0" timeOffset="47905.2308">11904 13208 46 0,'-25'-3'209'0,"5"3"-6"0,8-2-18 15,3 1-15-15,7-1-9 0,2 2-8 0,13-9-11 16,5 2-18-16,10-2-7 0,6-2-16 16,13-6-7-16,1 3-19 0,3-3-30 15,17-2-47-15,-1-2-46 0,6-2-53 16,-6 0-57-16,1 1-358 0,-5-5 176 0,-1-2 115 15</inkml:trace>
  <inkml:trace contextRef="#ctx0" brushRef="#br0" timeOffset="48121.1405">13192 12494 4 0,'0'16'239'0,"0"5"-6"0,0 7-3 16,0 3-13-16,4 7-10 0,-1 2-13 15,2 4-12-15,-1 3-16 0,0 5-15 16,0-1-12-16,-2-7-16 0,4 8-8 0,-4-8-13 16,1-3-10-16,1-1-15 0,-2 0-17 15,-2-8-27-15,2-3-29 0,-2 1-32 0,0-10-34 16,0 1-37-16,0-4-40 0,-2-2-58 16,-2-5-498-16,-3-5 236 0,-1-3 156 15</inkml:trace>
  <inkml:trace contextRef="#ctx0" brushRef="#br0" timeOffset="48297.0968">13077 12300 68 0,'12'-21'165'0,"5"6"-17"0,0 0-18 15,2 5-9-15,-2 3-16 0,2 1-11 0,2 2-17 16,0 3-31-16,0 2-38 0,1 3-42 15,-2 6-47-15,0 5-207 0,-6 6 97 16,-5 9 65-16</inkml:trace>
  <inkml:trace contextRef="#ctx0" brushRef="#br0" timeOffset="48444.0415">12881 13455 85 0,'-25'32'250'0,"6"-9"-16"0,6-4-5 15,9-1 5-15,4-6-9 0,9-2-16 16,7-2-20-16,10-5-17 0,6 0-19 15,8-8-17-15,5-1-38 0,5-2-56 0,3-6-66 16,2 1-81-16,-2-5-99 0,15-4-450 16,-20-3 222-16,-5 0 147 0</inkml:trace>
  <inkml:trace contextRef="#ctx0" brushRef="#br0" timeOffset="48746.0045">14517 13123 2526 0,'5'2'86'0,"-5"-2"-39"16,0 0 24-16,0 0 43 0,17-6-7 15,-9-1 4-15,5-5-10 0,6-3-11 0,8-8-12 16,9-5-10-16,21-15-4 0,1-7-3 16,9 2-2-16,16-13-6 0,0 0-5 15,-3-2-3-15,3 2-4 0,-2 4-9 16,-18 13-4-16,0 2 5 0,-1 2-7 0,-7 2-3 15,-13 12-5-15,-6 3 1 0,-9 4-5 16,-3 2 4-16,-6 7-4 0,2-3 1 0,-3 1-3 16,-2 4-5-16,-3-1-1 0,-1 3 1 15,-3-1-14-15,0 3-28 0,2-2-20 16,-6 0-39-16,0 1-59 0,-2 1-54 0,2-2-75 16,-4 6-810-16,0-12 372 0,-2 3 245 15</inkml:trace>
  <inkml:trace contextRef="#ctx0" brushRef="#br0" timeOffset="50082.0436">16545 11217 158 0,'0'-5'216'16,"0"5"-4"-16,0 0-3 0,0 18-7 16,0 0-13-16,2 12-7 0,0 6-13 15,0 6-13-15,3 7-13 0,0 4-13 16,-1 1-10-16,0 2-12 0,0-4-10 0,-2 1-10 16,0-8-8-16,0-4-6 0,-2-3-7 15,2-7-7-15,0-2-4 0,1-7 11 16,-3-5 6-16,0-5-4 0,0-8-8 0,0-4-10 15,0 0-5-15,-9-31-2 0,3 3-4 16,2-14-6-16,-4-11-5 0,0-27-5 16,0-2-4-16,4-6-4 0,6 2-1 0,4 1-2 15,3 1-4-15,6 6 2 0,4 3-4 16,4 7-4-16,6 5 0 0,8 8-2 16,3 7 0-16,0 14 6 0,0 10-6 0,1 6 2 15,-3 4-3-15,-2 9 1 0,-3 5 1 16,-3 4 2-16,-2 5-4 0,-3 8 3 0,-7 6-1 15,-4 6 2-15,-10-3 0 0,-6 4-2 16,-8 5 2-16,-8 7-3 0,-5 0 5 16,-13 12-2-16,0-4 2 0,-4 0-1 15,7-14 1-15,3-6 2 0,0 0-3 0,7-10 0 16,1 1-2-16,4-3 1 0,2-4-3 16,2 0 3-16,3-3-4 0,1-1-2 0,1 3 2 15,5 0 1-15,-1 3 1 0,5 1 4 16,5 2 1-16,1 2 1 0,3 2 0 15,1 2 3-15,5 1-2 0,3 4 4 16,0-2-4-16,8 4 4 0,1 0-2 0,5-1-1 16,0 0 3-16,1-3-7 0,1-3-2 15,2-3 3-15,3-3-1 0,-5-3 0 16,1-5-3-16,1-2 1 0,0-1-1 0,0-6 0 16,-2 0-8-16,9-6-1 0,-6-4-3 15,3-1-3-15,3-8-4 0,-3 0-6 16,-2-6 1-16,-4-3-3 0,-4-4 0 0,-3-2 4 15,-3 0 0-15,-8 2 4 0,-1 1-1 16,-8 4 3-16,-1 0-1 0,-6 6 4 16,-2 0 6-16,-2 4 5 0,-5 2 7 0,-1 2 5 15,-1 4-2-15,-1 6 8 0,-2 2-3 16,2 3-2-16,0 6 2 0,1 1 1 16,0 3 1-16,5 3-2 0,2 4-1 15,4 0 1-15,2 4-5 0,4-1 3 0,4 1 0 16,4 3-3-16,2-1 0 0,2-2-1 15,2 0-2-15,4-4-3 0,1-1-7 0,1-4-9 16,-4-3-12-16,4-5-7 0,-3-3-8 16,-1-2 0-16,1-7-4 0,0-2-4 15,0-5 1-15,-1-5-5 0,0-7-4 16,-2-2 10-16,-1-3-1 0,-4-1 7 0,0 3 4 16,-3 3 14-16,-4 4 14 0,2 2 13 15,-4 2 7-15,0 1 2 0,-2 6-1 0,-2 5 3 16,-2 3 6-16,0 0 7 0,0 0 4 15,0 27 6-15,0-11 0 0,-2 5-6 16,4 3-1-16,-2 4-5 0,0 5 2 16,2-1-6-16,2 4-1 0,-4-2-3 0,5-3-2 15,-5-2 3-15,2 1-3 0,0-5-3 16,0-5 2-16,0-2 8 0,-2-1 4 0,0-8-1 16,0-3-2-16,0-6-2 0,0 0-2 15,0 0 2-15,-6-37-5 0,4 10-6 16,0-4 0-16,-1-9 1 0,3-2-6 15,5-2 1-15,3-8-3 0,5 0 2 0,4 5-2 16,5 4-4-16,0 1 3 0,4 6-3 16,1 3-2-16,3 6 2 0,-2 7-5 0,-1 3 1 15,-1 7 1-15,-2 2-1 0,-4 4 2 16,1 4-2-16,-4 4 6 0,-2 4-2 16,-5-1 4-16,-4 7 2 0,-6-3 1 15,-4 4 2-15,-6 1 1 0,-7 1-2 0,-7 2 5 16,-5-1-8-16,-5-3 2 0,-2 2-4 15,0-6-2-15,-2 2-1 0,2-3-17 0,7-4-20 16,1-1-45-16,3-5-57 0,3 0-63 16,6-3-51-16,2-5-38 0,6-2-696 15,8 3 334-15,0-4 222 0</inkml:trace>
  <inkml:trace contextRef="#ctx0" brushRef="#br0" timeOffset="50196.7368">18474 11405 181 0,'8'0'183'15,"-8"0"-15"-15,6 2-21 0,-6-2-21 16,0 0-53-16,0 0-65 0,0 0-94 16,0 0-186-16,0 0 92 0,0 0 61 15</inkml:trace>
  <inkml:trace contextRef="#ctx0" brushRef="#br0" timeOffset="50710.2558">14735 13306 236 0,'-8'-2'305'0,"8"2"-23"0,-10 0-3 16,10 0-13-16,0 0-9 0,25 14-15 16,1-5-1-16,12 4-13 0,10 2-10 0,29 7-12 15,2 3-16-15,13 1-13 0,20 8-19 16,3 2-12-16,0-1-13 0,0-2-12 0,-3 3-14 16,-6-2-7-16,-21-6-11 0,-2-1-7 15,-8-2-7-15,-7-2-10 0,-15-3-6 16,-11-7-7-16,-5-1-5 0,-5-2-5 15,-7-2-9-15,-4-1-17 0,-2 0-20 0,-1-2-30 16,0-2-37-16,-8 0-54 0,1-2-69 16,0-2-64-16,-3-2-60 0,-2-2-855 15,5-5 399-15,-5 0 263 0</inkml:trace>
  <inkml:trace contextRef="#ctx0" brushRef="#br0" timeOffset="52012.7596">17392 13282 258 0,'0'-6'316'0,"2"0"-11"0,-2 6-10 0,-4-4-24 16,4 4-9-16,0 0-4 0,-15 21-6 15,7-2-2-15,0 6-16 0,0 2-12 16,4 6-18-16,-2 4-15 0,4 3-16 0,0 2-21 15,0 1-8-15,0 6-11 0,2-4-18 16,0 9-10-16,0-9-9 0,0-1-10 16,0-4-13-16,0-6-3 0,0-3-9 15,0-4-13-15,2-6-6 0,-2-5-10 0,-2-4-6 16,2-9-1-16,0-3-6 0,0 0-10 16,-11-34-12-16,7 8-7 0,-2-11-4 0,-1-12-3 15,3-8-7-15,-2-27-2 0,6-7-2 16,6-1-4-16,5 4 1 0,6 3 4 15,9 7 4-15,2 2 0 0,9 9 3 0,5 8-1 16,0 8 1-16,5 9 0 0,-5 12 2 16,-3 12 6-16,-5 8-2 0,-5 7 6 15,-2 4 0-15,-2 7 1 0,-3 7-2 0,-8 4 5 16,-5 6 1-16,-6 4-5 0,-8 1 3 16,-6 7 2-16,-7 5 1 0,-14 13 4 15,-9-8-5-15,-3-1-1 0,-3-4 5 16,5-10-1-16,4-5-2 0,0-4 2 0,4-7 1 15,4 2 1-15,7-5-1 0,0-1 1 16,3-1-2-16,6-3 2 0,1 1-4 0,5 1 2 16,4 0 5-16,4 1-7 0,4 6 2 15,4 2-3-15,3 4 7 0,1 5-2 16,6 6-3-16,2 1 2 0,4 3 3 0,-1-2-6 16,3 2 5-16,1-3-2 0,3 2 4 15,2-8-4-15,-2 0 4 0,3-4-1 16,-3-8-2-16,4-3 0 0,-3-2 2 15,1-6-4-15,2-5 1 0,-2-1 3 0,1-5-3 16,3-3 2-16,-2-2-1 0,-2-4-2 16,-3-3 0-16,-1 0 2 0,-2-4 2 0,-5 2-5 15,-5 0 4-15,0 2-2 0,-6 0 5 16,-4 1 1-16,-2 2 2 0,-4 3 3 0,-2 2 3 16,-4 1 4-16,-4 3 4 0,0 1 3 15,-4 4 3-15,2 2-1 0,-3 4-4 16,0-2 1-16,2 8-3 0,3-2-1 15,2 1-1-15,0 3-3 0,4 1-2 0,2-2-9 16,2 1-14-16,6 1-20 0,4-2-26 16,2-1-30-16,5-1-33 0,6-3-39 0,5-2-40 15,3-5-25-15,4-1-26 0,9-4 0 16,9-3 14-16,-1-2 18 0,4-3 20 16,13-7 32-16,-9 2 37 0,-13-1 44 15,-3 1 27-15,-3-2 47 0,-14 3 35 0,-2-2 32 16,-8 3 17-16,-7 2 14 0,0 1 11 15,-10 1 3-15,-6 3 3 0,-2 3 0 0,-8 0 2 16,-6 4 2-16,-3 2-15 0,-5 5 9 16,-6 4-9-16,3 1-4 0,-1 3-8 15,2 1-15-15,2-1 0 0,7 4-10 0,3-3-5 16,6 2-9-16,1 0-5 0,5-4-4 16,6-3-12-16,4 0 2 0,4-2-16 15,5-5-6-15,1 0-4 0,4-3-10 0,0 0-4 16,6-4-6-16,-1-2 3 0,2 1-4 15,0-4 1-15,1 2 4 0,-6 1 0 16,-1 1 2-16,1 2 4 0,-4 1 0 0,-4-1 4 16,4 6 2-16,-4-1 2 0,0 4 0 15,1 2 5-15,0 2 1 0,-1-1-2 16,-1 4 1-16,1-1 2 0,4-1 2 0,0 5-4 16,0-3-2-16,4-2 5 0,3-1 3 15,0-2-7-15,6-5-1 0,-3-2 1 16,3-2-4-16,3-5 7 0,4-5-4 0,0-4-6 15,-3-2 4-15,3-8 3 0,0 0-7 16,-9 2 1-16,-1 2 9 0,-8 2-5 16,0 1 6-16,-8 5 2 0,-4 3 6 0,-4 4 5 15,-6 0 6-15,-2 6 7 0,-6-2 6 16,0 4 7-16,4 2-11 0,-4 1-3 0,6 2 0 16,6 2-6-16,0-1-1 0,4 0-4 15,4 3-2-15,3-3-1 0,4 3-2 16,-1 1 0-16,5-2-3 0,0 3 1 15,0-1-7-15,-2 1 2 0,-2-1 0 0,-3-1-4 16,-2 1 3-16,-4 1 6 0,-1-4 2 16,-6 3 1-16,-3 0-4 0,-4-2 12 0,-7 1-4 15,0-4 0-15,-2-1-3 0,-2-3-1 16,0 1-23-16,1-4-24 0,4-1-31 16,-1-8-49-16,4 0-61 0,4-3-69 0,7-1-74 15,4-4-903-15,3 0 414 0,1-6 274 16</inkml:trace>
  <inkml:trace contextRef="#ctx0" brushRef="#br0" timeOffset="53214.2219">19712 13495 33 0,'-19'-2'282'0,"4"0"-13"15,0 4-11-15,1 2-17 0,-1 3-10 16,2 1-8-16,1 5-17 0,-2 2-17 0,4 4-16 16,2 0-9-16,-1 5-20 0,3-2-9 15,3 3-18-15,3 0-6 0,3-1-10 16,3 1-10-16,3-2-10 0,1 0-9 16,4-2-6-16,6-3-3 0,1-4-7 0,0-2-12 15,2-5-1-15,1-2-10 0,-3-5 2 16,-2 0-7-16,0-6-10 0,-4 0 2 0,-2-4 0 15,-5 0-5-15,-4-7-2 0,-6 3-5 16,-4-3 5-16,-9-2 5 0,0 1-7 16,-2-1-3-16,-2 2-2 0,2 1-1 15,3 1 5-15,-2 0-8 0,8 2 4 0,2 0-2 16,4 1-4-16,6-1 2 0,4 1-1 16,8 0-1-16,2 4 1 0,6-3 0 0,1 5 1 15,1 3-2-15,-2 2 0 0,6 2 2 16,-2 5-2-16,-1 3 0 0,-1 3 2 15,-5 1-1-15,0 3 0 0,-4 3-1 16,-5-1 4-16,0 2-2 0,-4 0 4 0,-2-4-2 16,0 1-3-16,-1 0 1 0,-1-4 5 15,0 0-4-15,1-2 0 0,-3-3 2 16,2-2 0-16,2 0-1 0,3-4 0 0,-1-2-3 16,2-3 0-16,6-3 2 0,-2-2 5 15,6-3-6-15,-4-1 0 0,3-1-4 16,-1-1 2-16,0 3-2 0,-2 0 1 0,-2 1 0 15,-1 5 0-15,-3-3-3 0,1 2 4 16,0 2-6-16,-3 4 6 0,-8 0 1 16,16 6-3-16,-8 0 3 0,-2 1 2 0,0 3-4 15,2 1-1-15,1 3 3 0,-1-5-4 16,3 4 1-16,0-1 6 0,-1 0-10 16,0-2 4-16,6 0-1 0,-4-3-3 0,3 4-6 15,2-5-4-15,-2-3 3 0,-1 0-7 16,4-1 1-16,-6-2 1 0,1 0-1 15,-2 0 4-15,1-5-1 0,-1-1 0 0,-3 0-3 16,1-2 5-16,-3 1 0 0,1 0 1 16,-1-1 3-16,-4 0-1 0,2 0 4 0,0 1 0 15,-2 1 5-15,0 1 2 16,2-1-2-16,-4 6 4 0,2-4 0 0,-2 4 0 16,0 0-1-16,10 10-1 0,-6-5 1 15,2 1 1-15,0 1 0 0,3 1-2 0,1 0-5 16,5 1-8-16,0-1-7 0,9 0-2 15,3-3-8-15,0-1-10 0,1-2-7 16,3 1-6-16,-1-3 3 0,2-3 1 0,-3 1 2 16,-1-2 6-16,-2-1 8 0,-3 0-1 15,1-1 3-15,-6 0 6 0,1 1 10 16,-4 2 13-16,0-1 11 0,-3 0 8 0,0 2 4 16,-2 1 2-16,-2-1-4 0,2-1-2 15,-1 3 3-15,-9 0 2 0,19 3-3 16,-8-1-1-16,-3 1 0 0,3 1-4 0,0 0 1 15,-3-1-4-15,2 3 1 0,2-1 0 16,-2-2-3-16,2 2 0 0,1 0-1 16,0 1-3-16,2-3-5 0,-1 1-3 0,4 1-1 15,0-3-4-15,2 1-4 0,1-1-2 16,2-1-2-16,0-1-6 0,5 2-1 16,3-2-1-16,1-2 5 0,2-1-1 0,-2-2 0 15,3-1 2-15,2-5 1 0,-5 0 4 16,-2-1 2-16,-8-1 7 0,0 2 10 15,-5-2 12-15,-7 3 10 0,-2 2 15 0,-3 1 8 16,-3-1 10-16,-2 2 7 0,0 6 1 16,-9-5 4-16,9 5 1 0,0 0 2 15,-14 11-2-15,7 1 3 0,3 5-5 0,0 6 1 16,2 4-5-16,0 6-3 0,2 4-8 16,2 5-6-16,0 3-4 0,-2 1-4 15,2 9-5-15,-2-1-4 0,0-1-2 16,-2 1-4-16,-4-3-7 0,-1-3-14 0,1-6-11 15,-3-2-11-15,1-5-20 0,-4 0-14 16,0-5-20-16,-2-1-15 0,1-10-36 0,-2-4-39 16,2-2-42-16,1-10-38 0,0-3-33 15,-6-9-769-15,-3-3 354 0,0-15 233 16</inkml:trace>
  <inkml:trace contextRef="#ctx0" brushRef="#br0" timeOffset="53430.2792">20498 12965 220 0,'-26'0'246'0,"9"-1"-16"0,2 2-21 15,6-1-11-15,3 1-4 0,6-1-6 0,0 0-8 16,0 0-7-16,0 0-7 0,32-1-15 16,-17-6-14-16,-3-4-15 0,4 1-3 0,-4-6-14 15,0-2-15-15,-2-3-8 0,-4-4-11 16,-6 4-17-16,-4 0-24 0,-5 0-33 15,-4-1-47-15,1 8-63 0,-4 2-71 16,0 0-706-16,-1-1 303 0,0 2 200 0</inkml:trace>
  <inkml:trace contextRef="#ctx0" brushRef="#br0" timeOffset="54080.2167">14800 14110 67 0,'-3'-12'280'0,"3"3"-18"16,0 2-18-16,-2 5-18 0,2 2-1 16,0 0 0-16,5 26-6 0,-1-1-13 0,4 9-11 15,4 10-14-15,10 24 2 0,3 1-10 16,7 7-6-16,0 3-25 0,6 13-8 16,2 2-14-16,-2 2 4 0,2-3-6 15,-8-13-14-15,6 13-12 0,-6-15-6 16,-3-1-6-16,-3 1-11 0,-1-8-7 0,-3-1-6 15,-2-4-6-15,-4-12-17 0,-4-8-35 16,3-2-39-16,-2-9-57 0,-3 0-70 0,3-3-65 16,1-1-55-16,0-9-832 0,4-7 381 15,0 0 251-15</inkml:trace>
  <inkml:trace contextRef="#ctx0" brushRef="#br0" timeOffset="54349.6635">17189 15440 2022 0,'4'0'23'0,"-4"0"-2"15,0 0 32-15,0 0 29 0,-4 18 15 16,2-5 13-16,-2 7 2 0,2 5-6 16,-5 3-4-16,3 9 3 0,1 3-3 0,-1 1-8 15,0 5 1-15,2-4-13 0,2 6-1 16,-2 0-7-16,2-2-12 0,0-1-5 0,0 2-3 15,0-4-8-15,-2 3-5 0,4-8-7 16,-2-6-10-16,0 2-24 0,0-7-25 16,2-2-36-16,-2-3-40 0,0-6-41 15,0-3-45-15,0-6-39 0,0-1-31 0,0-6-655 16,0 0 310-16,-4-19 205 0</inkml:trace>
  <inkml:trace contextRef="#ctx0" brushRef="#br0" timeOffset="54546.0013">16852 15221 192 0,'0'-25'202'16,"2"4"-6"-16,4 4-9 0,6 3-1 15,0 1-6-15,7 0-5 0,5-1-9 16,12 3-13-16,6 1-14 0,9-1-14 16,-1 4-9-16,5 1-15 0,-2 2-12 0,-4 1-8 15,-2 3-18-15,-2 3-24 0,-4-3-33 16,-5 6-43-16,-2 3-36 0,-6 10-49 0,-7 2-37 15,-13 4-523-15,-8 5 232 0,-10 14 153 16</inkml:trace>
  <inkml:trace contextRef="#ctx0" brushRef="#br0" timeOffset="54688.7009">16781 16061 53 0,'-42'37'185'16,"9"-8"-6"-16,8 0 7 0,8-8 3 16,5 0 6-16,8-8 3 0,4 5-9 15,8-1-5-15,8-4-15 0,10 1-18 16,12-6-9-16,13 1-19 0,10-4-27 0,3 1-45 15,1-9-56-15,24-2-61 0,-4 2-54 16,-15-6-48-16,-9 1-489 0,18-6 223 16,-20-5 148-16</inkml:trace>
  <inkml:trace contextRef="#ctx0" brushRef="#br0" timeOffset="55871.9261">17881 15922 102 0,'0'-4'189'0,"0"4"0"16,0 0 10-16,0 0-1 0,0 0-12 15,0 0-6-15,-2 25-13 0,-1-10-15 0,3 4-13 16,0 2-10-16,0-1-13 0,-2-1-9 16,2 5-12-16,0-1-6 0,-2-2-11 15,2 1-9-15,0-6-6 0,0-1-4 16,0-2-3-16,2 0-6 0,-2-5-6 0,2 0-3 16,6-4-6-16,-8-4-2 0,18-8-1 15,-3-4-10-15,2 1-8 0,2 0-7 16,3-6 0-16,-4 1-3 0,1 3-2 15,3 2-2-15,-8 1 0 0,4 5 0 0,-6 2-1 16,0 3-2-16,-1 6 5 0,0 2 5 16,-1-1-1-16,-1 7 4 0,1 7 0 15,-1-2 1-15,2-2-2 0,1 4-2 16,-2 0 2-16,4-2-1 0,0 0 0 0,-3-2 2 16,6-3 0-16,2-3-1 0,2-6-1 15,4 3 0-15,-1-8-3 0,5-6 0 0,1-1 1 16,6-4-2-16,5-6-3 15,-1-10 1-15,15-15 1 0,-3-6-1 0,1-7-3 16,7-22 1-16,-3-4-1 0,-4-1-4 0,-13 11 1 16,-6 3 1-16,-3 0 2 0,-11 13 15 15,-8 14 20-15,-4 9 12 0,-4 5 1 16,-4 7-2-16,-2 3-1 0,-4 10 12 16,-2 10 8-16,-2 10 17 0,-6 11-2 15,-3 20 16-15,-1 22 6 0,-2 10 1 0,6 6-3 16,-2 9-18-16,6-1 1 0,1 8 6 15,1 3-9-15,1-2-5 0,4 0-8 0,1 0 0 16,4-4-18-16,4-6-12 0,3-5-16 16,2-7-14-16,1-17-17 0,1-12-16 15,-3-8-11-15,0-5-18 0,1-7-8 0,-2-9-7 16,1-3-3-16,-4-5-1 0,2-10 0 16,-6-1 0-16,0 0-3 0,-4-28 7 15,-2 7 10-15,-2-5 5 0,-8-7 5 0,2-3 7 16,-3-7 5-16,0 4 13 0,4 5 4 15,3-1 7-15,2-1 4 0,3 5 5 16,7 4-3-16,5-3 8 0,5 2-1 16,7 0-2-16,9-3-1 0,6 5 1 0,4 1 2 15,2 0 0-15,3 1 2 0,-1-2-2 16,15-2-1-16,0-7 1 0,-9 9-2 16,-9 2 0-16,-1-1 2 0,-4 0 2 0,-7 3 4 15,-3 7 10-15,-4 0 14 0,-4-2-1 16,-6 7 0-16,-4-1-1 0,-4 3 2 15,-2 3-7-15,0 5 5 0,-12-2 2 0,12 2-9 16,-20 5 11-16,10 3-11 0,0 2-2 16,-1 1-1-16,3 4-3 0,-1 1 10 15,5 0-13-15,-1 6 2 0,3-6 1 16,2 3 1-16,4 1-5 0,1 1-1 0,3-2-6 16,-1-4-2-16,3-2-9 0,3 1-2 15,-1-1-5-15,2-9 1 0,2 1-2 0,-1-1 0 16,2-4-4-16,0-5 4 0,0 1-5 15,0-3 3-15,4-3 0 0,-2-4-1 16,0 1 1-16,0-2 1 0,-2 1 2 16,0 1 0-16,0 0 1 0,-7 5 1 0,3 1 2 15,0-3 4-15,-4 7 2 0,1-2 7 16,0 5 4-16,2 5 0 0,-2-5 0 0,0 7 3 16,3-1 0-16,0 3 0 0,0 2-2 15,-1-1-2-15,5 5 1 0,0-1 2 16,0-1-1-16,2-2 1 0,0 3-1 15,0-1-1-15,4-5 2 0,-1 1-5 0,1-4 0 16,2 1 1-16,0-6-3 0,3 0-1 16,0-6 0-16,1 1 5 0,-1-3-7 15,-3-1 2-15,1-4 0 0,-5-1 1 0,0 1-3 16,-5-2 5-16,0-2-4 0,-6 1 3 16,-3 3 8-16,-3-1 6 0,-4 6 12 15,-2-3 9-15,-3 8 14 0,-1-5 11 0,-2 8 15 16,8 0 3-16,-22 3 6 0,12 2 6 15,0 3-3-15,1-1-1 0,2 5-2 16,1-3-5-16,2 2-6 0,4 3-10 0,2-3-3 16,4 3-5-16,3-3-5 0,4 2-7 15,-1-7-23-15,6 2-34 0,-2-4-42 16,3-1-58-16,0-3-70 0,2-6-86 0,3 1-83 16,1-5-979-16,1-1 453 0,4 1 298 15</inkml:trace>
  <inkml:trace contextRef="#ctx0" brushRef="#br0" timeOffset="56828.2742">20563 16061 31 0,'0'0'138'0,"-4"-2"3"15,4 2-6-15,0 0-13 0,0 0-6 16,0 0 11-16,0 0 1 0,-3 14-13 16,8-7-9-16,-3 3-1 0,-2 1-7 15,4 2-6-15,-2 2-11 0,2 1-3 0,-1 1-9 16,-1 0-8-16,0 0-5 0,-2-2-3 16,2 0-2-16,-2-4-2 0,0 3 2 0,-2-3 2 15,2 0 3-15,0-3 1 0,0 1 6 16,0-1 10-16,0-4 0 0,0-4-10 15,0 0-5-15,0 0-9 0,0 0-4 16,-4-16-5-16,6 4-5 0,0-3-7 0,4 2 1 16,1-4-5-16,1 0-5 0,2 3-2 15,2-1-3-15,2 1 1 0,5 3-3 16,-4 3-3-16,0 3 1 0,1 3-2 16,0 2-1-16,-2 5 3 0,1 3 1 0,-4-1-4 15,-1 7 1-15,3 5-2 0,-5-4 1 16,1 5-1-16,-2 0 0 0,-3 2 1 15,2-2-5-15,-4 1-17 0,2-6-32 16,-2 4-33-16,2-5-42 0,-2-1-30 0,5-1-36 16,-3-3-22-16,5-1-510 0,1-7 245 15,3-1 161-15</inkml:trace>
  <inkml:trace contextRef="#ctx0" brushRef="#br0" timeOffset="57159.3244">21291 16127 69 0,'2'-5'170'0,"-4"1"-7"0,2 4-3 0,0 0-4 16,-11-2-13-16,11 2-8 0,0 0-12 16,-12 11-11-16,10-3-12 0,2 0-4 0,0 1-7 15,4 5-12-15,2-1-4 0,5 0-7 16,2 0-7-16,3 3-2 0,4-6-6 16,0 5-4-16,6-7-6 0,1-1-8 15,1-6-8-15,4 4-14 0,1-10-4 0,5 2-7 16,1-5-4-16,-5-3-3 0,0-5 2 15,-5 3-3-15,-3-2 1 0,-8 2 3 16,-2-1 10-16,-8 7 14 0,-8-3 13 0,-4 6 18 16,-4 4 23-16,8 0 16 0,-30 8 15 15,11 2 6-15,1 3 7 0,6 4 3 16,0-1-5-16,8 9-4 0,4-7-11 16,10 7-13-16,8-3-6 0,10 0-10 15,11-1-13-15,7-4-37 0,3-4-31 0,-5-9-63 16,5 0-67-16,-3-4-92 0,-3-4-775 15,-1-6 342-15,-6-3 226 0</inkml:trace>
  <inkml:trace contextRef="#ctx0" brushRef="#br0" timeOffset="57863.9323">17801 14346 88 0,'-2'7'165'0,"14"-1"-2"16,9 1-7-16,9-2-17 0,23 4-7 15,34-3-6-15,17 4-8 0,42-3-6 16,15 1-1-16,7-3-1 0,4 1 0 0,6 0 2 16,2 2 4-16,-1-8-1 0,1 4 0 15,-6-1-2-15,-13 0-5 0,-15-2-6 16,-34-1-6-16,-12 2-8 0,-22-2-8 0,-21 0-7 16,-10 0 9-16,-9 0 7 0,-4 0-1 15,-6 0-1-15,-5 0-18 0,-7 0-2 16,-2-2-9-16,-4 2-5 0,-4 0-6 0,-6 0-6 15,0 0-5-15,0 0-6 0,0 0-14 16,0 0-19-16,0 0-25 0,0 0-19 16,-32 2-26-16,13 1-28 0,-2 2-26 15,-8-3-27-15,-3 3-14 0,-9 3-13 0,-7 2-13 16,-7 1-10-16,-2 0-2 0,-25 3-449 16,1 1 223-16,0-4 147 0</inkml:trace>
  <inkml:trace contextRef="#ctx0" brushRef="#br0" timeOffset="58036.6642">19570 14597 926 0,'-52'7'-42'0,"9"-2"25"0,11 1 19 0,6-5 5 15,8 1 7-15,0 1 9 0,10-2 15 16,6-1 8-16,2 0 10 0,0 0 4 0,32 2-2 16,0-2-7-16,17-2-2 0,18 2 4 15,37-1 1-15,8-2 9 0,7 1-2 16,20 1 3-16,5 1 0 0,1-4 0 16,-2 2-8-16,-27 2-2 0,-5 0-9 0,-12 0-7 15,-23 0-19-15,-15 0-27 0,-14 0-40 16,-3 0-36-16,-10 0-39 0,-10 0-436 15,-5 0 190-15,-9 0 125 0</inkml:trace>
  <inkml:trace contextRef="#ctx0" brushRef="#br0" timeOffset="65156.4105">18677 16768 4 0,'7'-5'27'0,"-7"5"-4"16,0 0-2-16,8-1-2 0,-8 1 0 0,0 0-4 15,6 0-5-15,-6 0-5 0,0 0-4 16,0 0-10-16,0 0-37 0,0 0 15 0,0 0 11 15</inkml:trace>
  <inkml:trace contextRef="#ctx0" brushRef="#br0" timeOffset="74395.9819">17483 11647 71 0,'0'0'79'0,"0"0"-5"0,0 0-7 16,0 0-3-16,0 0-9 0,0-6-8 15,0 6-2-15,0 0-3 0,0 0-3 16,0 0-2-16,0 0 0 0,0-5-7 0,0 5-3 16,0 0 2-16,0 0 0 0,0 0-9 15,5-4 1-15,-5 4-5 0,0 0-3 0,0 0 2 16,0 0-3-16,0 0-2 0,4-4 1 16,-4 4-9-16,4-4-16 0,-4 4-20 15,6-4-23-15,-6 4-211 0,9-3 91 16,-9 3 60-16</inkml:trace>
  <inkml:trace contextRef="#ctx0" brushRef="#br0" timeOffset="76671.9831">18276 11939 51 0,'3'-5'52'0,"2"-1"0"16,-1 0-5-16,0 3-3 0,0-1-2 0,-2-2 3 15,2 3-5-15,0-2-7 0,1 0-2 16,-3 0-4-16,0 1-1 0,-2 4-4 0,6-8-4 16,-4 4 3-16,1 1-9 0,-3 3 3 15,4-6 0-15,-2 2-13 0,-2 4-6 16,4-5-7-16,-4 5-8 0,2-4-10 15,-2 4-9-15,0 0-130 0,3-6 57 0,-3 6 37 16</inkml:trace>
  <inkml:trace contextRef="#ctx0" brushRef="#br0" timeOffset="77819.0998">19193 14564 2 0,'0'0'35'0,"0"0"-5"0,4-5-2 15,-4 5-2-15,4-6-3 0,-4 6-4 16,0 0 0-16,3-3-3 0,-3 3-2 15,0 0-5-15,5-4-2 0,-5 4-7 0,0 0-1 16,0 0-5-16,10-3-10 0,-10 3-54 16,0 0 24-16,8 0 15 0</inkml:trace>
  <inkml:trace contextRef="#ctx0" brushRef="#br0" timeOffset="79939.7577">18965 14228 67 0,'0'0'86'0,"0"0"-11"16,0-6-10-16,0 6-5 15,2-7-5-15,-2 7 0 0,0 0-9 0,2-4 0 16,-2 4-4-16,0 0 6 0,0 0-11 16,4-3 0-16,-4 3-3 0,0 0 1 15,0 0-2-15,0 0-6 0,0 0 2 0,0 0 1 16,0 0-7-16,0 0 7 0,0 0 1 16,0 0-9-16,4-5-1 0,-4 5 5 15,0 0-7-15,0 0-3 0,0 0 1 0,0 0-4 16,0 0-5-16,0 0 11 0,0 0-8 15,0 0 0-15,0 0-4 0,0 0-2 16,0 0 2-16,0 0-1 0,0 0-2 0,0 0-3 16,0 0 16-16,0 0-16 0,0 0 2 15,0 0-9-15,0 0 1 0,0 0-3 16,0 0-6-16,0 0-4 0,0 0 9 0,0 0-10 16,0 0-6-16,0 0 1 0,0 0 1 15,0 0-8-15,0 0 1 0,0 0-4 16,0 0-2-16,0 0-4 0,0 0-4 0,0 0 3 15,0 0-8-15,0 0-4 0,0 0-6 16,12 11-6-16,-8-10-137 0,-4-1 69 16,8 4 45-16</inkml:trace>
  <inkml:trace contextRef="#ctx0" brushRef="#br0" timeOffset="80638.2971">17678 16665 41 0,'0'0'38'0,"4"2"-2"16,-4-2-2-16,0 0-5 0,6 6-6 15,-6-6-2-15,0 0-3 0,0 0 0 0,7 1-4 16,-7-1-4-16,0 0-5 0,4 5-2 16,-4-5-8-16,0 0-4 0,0 0-9 15,0 0-4-15,0 0-59 0,9 0 28 0,-9 0 18 16</inkml:trace>
  <inkml:trace contextRef="#ctx0" brushRef="#br0" timeOffset="83849.9481">18561 11971 18 0,'24'4'46'15,"0"-3"-4"-15,-3 6-4 0,1-4-6 16,-6 2-1-16,4 0-6 0,-2 2-2 15,0-1-2-15,-1 1 0 0,-1 1 0 0,4 0-2 16,-6-1 0-16,3 1-3 0,-4-1-3 16,0 3 4-16,-3-1 1 0,-2 1-4 15,-5 0 9-15,-1 1-8 0,-7 3 0 0,-1 1-3 16,-6 2 2-16,-5 2-1 0,-9 2-3 16,-8 4 3-16,-6-1-1 0,-15 10-1 15,-6-1-2-15,-5 0 5 0,-1-1 0 0,-10-1-1 16,-1-5 2-16,-7-1 2 0,-2-5 5 15,-2-2-3-15,-4 1 8 0,-2-10-1 16,-4 0-3-16,-8-1 4 0,4-3-1 16,0 0 2-16,-2-1 13 0,4-1-9 0,6-3 4 15,2 0-2-15,18-1-1 0,12-5-3 16,1-1 3-16,6-4 3 0,-3 1 0 0,-12-10 3 16,2 1-1-16,11-2 2 0,10 2 2 15,-15-8-3-15,14 2 4 0,7 2-3 16,1-4-1-16,-9-12-7 0,11 7-1 15,7 2-5-15,2-4 1 0,4-3-5 0,2 0-2 16,3-4-1-16,1 1-1 0,2-2-6 16,2-4 2-16,6 1-4 0,-2-3-2 0,3-2-2 15,3-1 1-15,-1-2 1 0,5 3-3 16,0 5 0-16,4-1-3 0,0-4-2 16,5-1-4-16,1 1 7 0,7-1-4 15,9-15-1-15,3 2 2 0,7 1-1 0,4 1-4 16,6 1 3-16,5-2-2 0,14-8 2 15,-5 14-8-15,15-9 4 0,8 2 5 16,2 4-3-16,5 0 8 0,8 5-6 0,4 5 0 16,1 5 2-16,2 9 0 0,-14 11-3 15,2 8 3-15,2 5 1 0,3 11 1 16,-1 8-2-16,3 8 2 0,11 14 0 0,-2 9 5 16,-8 9-1-16,-6 8 3 0,-8 5-4 15,-9 6 3-15,-2 8 0 0,-10 1-1 16,-5 6-1-16,-9 6 1 0,-10 4 0 0,-12-9 1 15,-5 2 3-15,-9 4-2 0,-6-2-1 16,-8 3-3-16,-8 1 3 0,-6-5 2 16,-5 4-3-16,-1-8-1 0,-8-1 4 0,-6-4-1 15,-2-4-5-15,-5-4 5 0,-3-1-2 16,-5-3 1-16,-1-8 0 0,-3-1-2 16,-4-5 0-16,4-4 0 0,-4-4-1 0,0-2-3 15,2-8 2-15,8-5-2 0,5-6 1 16,2-2 1-16,4-1 0 0,-1-6-4 15,5 4 2-15,1-6 0 0,-3 1 2 16,6-2 0-16,3-1-1 0,0 0-2 0,2-1-1 16,3-2-1-16,4 0 2 0,-2 1 2 15,4-3-3-15,1-1-2 0,3 2 0 0,-1-2 1 16,0 2-1-16,3-3 0 0,2-1 1 16,-2 2-1-16,8-2-1 0,-12 3 1 0,4-3-2 15,8 0 3-15,-8 1 0 0,8-1 0 16,-9 2 2-16,9-2 0 0,0 0-2 15,-11 3-1-15,11-3 0 0,-6 1 2 16,6-1-3-16,0 0 5 0,-6 2-9 0,6-2 0 16,0 0-5-16,0 0 1 0,-7 2-1 15,7-2-2-15,0 0 2 0,0 0-2 16,0 0-4-16,0 0 0 0,-8 2-3 0,8-2-5 16,0 0 1-16,0 0-2 0,0 0-2 15,0 0-4-15,-6 2-1 0,6-2-3 16,0 0-2-16,0 0-1 0,0 0 1 0,0 0-1 15,0 0 2-15,0 0 6 0,0 0-11 16,0 0-1-16,0 0-7 0,0 0-5 16,0 0-6-16,-6 3-4 0,6-3-2 0,0 0-4 15,0 0-7-15,0 0 0 0,0 0-175 16,0 0 87-16,0 0 56 0</inkml:trace>
  <inkml:trace contextRef="#ctx0" brushRef="#br0" timeOffset="84715.8915">19564 11894 53 0,'11'-3'110'0,"-1"-3"-5"0,4 2-1 0,6-2-2 16,3-1-6-16,11-1 4 0,2-3-7 16,11-1 1-16,3 1-2 0,23-8 1 15,3 1-4-15,2-2-4 0,0-2-4 16,3 1 0-16,-1-4-3 0,3 5-10 0,1-3-2 16,1-2-5-16,-1 1-7 0,-3 1-4 15,-7 2-3-15,-13 3-8 0,-10 8 0 16,-11-1-4-16,-4 3-7 0,-8-1-5 0,-1 3-16 15,-3 1-8-15,-5 1-12 0,-2 3-19 16,-4-1-22-16,-5 4-15 0,0-2-12 16,-4 3-12-16,-4-3-8 0,0 0-18 15,-2 7-11-15,2-7-306 0,0 0 149 0,-21 0 97 16</inkml:trace>
  <inkml:trace contextRef="#ctx0" brushRef="#br0" timeOffset="85015.2855">20700 11326 1 0,'-16'-14'33'15,"3"2"7"-15,2 3 9 0,5-1 7 16,-1 2 5-16,3 3 4 0,4-3-3 0,0 2 5 16,4 0 6-16,3 3-2 0,1-3 2 15,7 4-3-15,6-2 12 0,3 6-8 16,5 2-1-16,7 4-3 0,2 3-5 0,3 9-1 16,1 2-1-16,-2 4 4 0,9 13-1 15,-11-5-5-15,-6-1-4 0,-3-1 0 16,-5 0-3-16,-1 3 1 0,-6-4 4 0,-5-3-2 15,-1 2-5-15,-7-3 3 0,0-1 0 16,-2 1-2-16,-4-1 1 0,-4-2-6 0,-2-2-4 16,-5 2-5-16,-2-5-1 0,0-1-5 15,-3 0-5-15,-6-3-3 0,3-2-9 16,-1-1-17-16,0-3-12 0,-2-3-20 16,1 2-29-16,4-7-32 0,0 3-27 0,3-5-22 15,2-3-31-15,2-2-385 0,5-2 190 16,-2-3 125-16</inkml:trace>
  <inkml:trace contextRef="#ctx0" brushRef="#br0" timeOffset="85579.8245">21839 11137 141 0,'20'-5'242'0,"-6"5"-22"16,3 7-20-16,-4-2-23 0,0 2-16 0,-3 4-18 15,0-1-13-15,2 2-12 0,-2 3-11 16,-4-2-9-16,2 8-8 0,1-6-14 0,-5 3-5 16,3 1-7-16,-1-3-7 0,-4 1-6 15,2-4-7-15,1-1-4 0,-3-2-4 16,-2 1-2-16,0-7-3 0,0-4-5 0,0 0-1 16,0 0-4-16,0 0-1 0,-11-25-4 15,7 8-3-15,4-2-2 0,-2 1-4 16,2-3-6-16,2 1 4 0,-2 4-2 0,4-2-4 15,3 3 3-15,-1 2 1 0,4 2-1 16,1 4 0-16,4-2 3 0,4 6-5 16,0 0 2-16,4 0 1 0,3 3-1 0,4-3 1 15,1 0 1-15,3 2 0 0,2-5-4 16,4 0 4-16,1-4-3 0,5-2-1 16,-1-4 7-16,-3-4 0 0,-2-2 3 0,0-3 2 15,-6-4-4-15,-4-3 4 0,-2-5-4 16,-6 2 0-16,-5-4 1 0,-4 3-5 15,-2 2 3-15,-5-1 5 0,-4 5-2 0,0 1 3 16,-2 2 1-16,-2 7-6 0,2 1 1 16,-2 3 0-16,0 5-1 0,-2 6 3 15,-1 0 4-15,5 5 3 0,0 0 0 16,-17 20 0-16,13-5 2 0,-2 4-8 0,1 3 6 16,-1 5-3-16,2 4 1 0,2-1-1 15,0 6 0-15,-2 3-5 0,4 1 2 0,-2-3-3 16,4 3 0-16,-4-1-13 0,0-1-12 15,2 0-10-15,0-6-16 0,0 0-22 16,0-3-22-16,0-2-22 0,2 0-22 0,-2-4-31 16,2-4-26-16,-2-4-526 0,2-2 242 15,0-1 160-15</inkml:trace>
  <inkml:trace contextRef="#ctx0" brushRef="#br0" timeOffset="85935.9097">23332 10629 117 0,'16'6'195'0,"-2"2"2"15,-2 3 0-15,-4 4-6 0,0 3-5 16,-1 2-10-16,-3 7-11 0,1 3-5 16,-1 5-13-16,-2 5-11 0,0-3-9 15,-2 5-11-15,2-3-10 0,0 1-6 0,0-2-2 16,3-1-3-16,1-3-13 0,4-1-5 15,2-4-8-15,2-5-5 0,5 1-8 0,2-7-5 16,7 1-5-16,1-5-6 16,1-1-2-16,2-3-6 0,-3-3-3 0,5 1-1 15,-2-2-2-15,-1 0-4 0,1-5-3 16,0 2-3-16,0-3 2 0,-3 4-7 0,1-2 0 16,-4-2-3-16,-5 3-4 0,-1-3 0 15,2 1-6-15,-5-1-7 0,-2 0-7 16,0 2-9-16,-5-2-15 0,-2 3-24 15,-8-3-28-15,10 3-33 0,-10-3-42 0,-5 6-41 16,-6-2-647-16,1-1 291 0,-9 3 192 16</inkml:trace>
  <inkml:trace contextRef="#ctx0" brushRef="#br0" timeOffset="86913.8437">21411 15133 36 0,'-42'0'82'0,"1"2"-8"0,-9 0-2 15,1-2-3-15,-14 1-8 0,-3 2-1 16,-27-6-5-16,-4 3 1 0,-4 0 1 0,-6 0 2 15,0-1-2-15,-2-1 1 0,-2-2-2 16,-23-4-1-16,1-3-10 0,4-2-2 0,-3-3-3 16,1 5-3-16,-6-3-5 0,-1-3 0 15,-3-2 8-15,-2 5-14 0,1-8 4 16,3 4-3-16,-3-2 7 0,3-1-1 16,1-5 5-16,4-3-1 0,6-2 7 15,3-1-3-15,4-5-2 0,4 0-1 0,1-7 1 16,6 2-5-16,4-10-6 0,5 3-2 15,-1-4-5-15,9-3 2 0,4-3 0 0,4-3 1 16,2-3-2-16,8-4 2 0,5-3 3 16,4 1-4-16,15 13 2 0,4-2-2 15,5-2-6-15,9-2-2 0,5 0-1 0,9-5 1 16,10 5-5-16,9 3 3 0,15-21 0 16,10-4-3-16,20-13-3 0,17-4 2 15,15 0 2-15,44-22-1 0,17 6 6 0,19 3-1 16,27 10 1-16,15 3 3 0,16 9 3 15,29 10-6-15,19 8 2 0,7 11-4 0,12 12 1 16,2 15-1-16,1 11 0 0,-5 14 0 16,3 15-1-16,-10 11-3 0,-16 12 2 15,-17 10 0-15,-10 15 2 0,-17 8-3 16,-20 14 2-16,-19 9-1 0,-22 12 0 0,-44-11-3 16,-13 7 1-16,-10 4-1 0,-10 6-3 15,-15 3 2-15,-11 2 1 0,-13-2 0 16,-15-13-1-16,-11 0 0 0,-10 2-1 0,-12 5-1 15,-15 16 1-15,-14-5 0 0,-16-1 0 16,-13-6 0-16,-8-3-2 0,-7-6-1 16,-12-5 2-16,-10-4-1 0,-6-6 1 0,-14-5 0 15,0-7-2-15,-1-4 0 0,-3-9-3 16,2-4 3-16,0-8-4 0,7-7 0 0,3-6-4 16,24-6-13-16,4-9-12 0,6-4-10 15,17-5-22-15,11-4-19 0,13 1-19 16,5-5-19-16,5-1-18 0,9-4-18 15,6 3-457-15,8-4 208 0,9-1 137 0</inkml:trace>
  <inkml:trace contextRef="#ctx0" brushRef="#br0" timeOffset="87245.5924">22203 14049 10 0,'4'-9'214'0,"7"-1"-24"0,8 1-18 15,7-3-15-15,7-1-15 0,17-3-15 16,4 2-14-16,23-2-13 0,2 1-16 0,8-1-15 16,0 1-20-16,2 4-18 0,0-2-18 15,-4 1-16-15,-5 1-22 0,-19 5-23 16,-9-2-12-16,-15 2-16 0,-5 2-17 16,-4-1-13-16,-11-1-255 0,-7 3 123 0,-5-2 81 15</inkml:trace>
  <inkml:trace contextRef="#ctx0" brushRef="#br0" timeOffset="87492.5461">22792 13611 76 0,'-6'-3'130'0,"6"3"0"0,0 0-6 0,0 0-10 16,0 0 0-16,37 13-6 0,-15-4-11 16,10 7-5-16,-1 0-5 0,9 7-9 0,3 2-1 15,9 11-6-15,2 1-5 0,-14-6-4 16,-9-4-5-16,-1 4 0 0,-9-5-2 15,-6 3-3-15,-6-3-2 0,-5 1-2 16,-6 1-1-16,-7-2-5 0,-1 4-3 0,-7-3-3 16,-2-2-5-16,-3-1-2 0,2 0-14 15,-4-5-15-15,5-5-27 0,-5 0-25 16,6-3-30-16,0-5-35 0,2-4-34 0,1-2-378 16,4-2 180-16,-1-4 118 0</inkml:trace>
  <inkml:trace contextRef="#ctx0" brushRef="#br0" timeOffset="88027.8446">24081 13578 88 0,'8'-3'186'0,"-2"-1"-20"15,-1 4-18-15,-5 0-12 0,0 0-12 0,0 0-11 16,0 0-13-16,-9 15-9 0,3-7-9 15,-2 1-9-15,0 2-6 0,-4-4-8 16,2 2-4-16,2-2-5 0,-1 2-8 0,1-4-5 16,1-1-10-16,1-1-10 0,1 0-13 15,5-3-6-15,0 0-6 0,0 0-5 16,-4-20 1-16,8 12 1 0,-1-4-2 0,3-1 2 16,-2 2 2-16,3 4 3 0,-1-3-1 15,3 7 3-15,-3-2 3 0,4 5 3 16,4 5 4-16,0 1 2 0,3 2 0 0,2 4 4 15,0 0 1-15,5 1-3 0,2 5 2 16,6-3-1-16,0-4 2 0,5 0 1 0,-2-3-1 16,7-1 0-16,-2-3 0 0,3-4-1 15,1-4 0-15,-1-1 1 0,5-6-3 16,-1-3 6-16,-3-3-1 0,1-4 4 16,-7-1 1-16,-2-8-1 0,-2 2 0 15,-5 0 5-15,-5 3 3 0,-3 2 1 0,-6 4 2 16,0 1 3-16,-1 5 7 0,-7 3 8 15,2 5 10-15,-7 4 4 0,-2 1 1 0,2 13 3 16,-4 3 6-16,0 5-6 0,-3 8-3 16,3 2-4-16,-2 9-4 0,2 2-6 15,-1 1-4-15,3 3-4 0,-2 5-6 0,2-5-4 16,-2 1-8-16,2-4-16 0,-2 0-26 16,0-1-23-16,0-4-34 0,-2-1-28 15,1-5-27-15,1-5-32 0,0-3-21 16,0-4-26-16,0-6-459 0,2-1 227 0,-2-2 150 15</inkml:trace>
  <inkml:trace contextRef="#ctx0" brushRef="#br0" timeOffset="88329.3009">25431 13449 4 0,'9'6'198'15,"-3"5"-18"-15,0 5-9 0,-1 0 1 0,-1 9 7 16,0 4-2-16,-2 2-2 0,0 5-6 16,0 3-8-16,0 4-9 0,3-1-20 15,1-2-14-15,3-1-9 0,3 3-8 0,6-4-10 16,2 0-9-16,4-13-8 0,7 1-7 16,5-1-7-16,5-5-7 0,3-5-7 15,5-2-5-15,-1-3-4 0,-3-2-6 0,-1-5-8 16,1 3-9-16,-5-2-5 0,-4-1-5 15,0-3-6-15,-7 3-10 0,1-3-15 16,-6 0-22-16,-3-3-28 0,-2 3-38 16,-4-5-31-16,-5-1-46 0,-6-1-560 0,0-3 256 15,-6 1 168-15</inkml:trace>
  <inkml:trace contextRef="#ctx0" brushRef="#br0" timeOffset="93133.3002">17413 17188 39 0,'-32'14'122'16,"6"-7"1"-16,-7-1-11 0,1 2-2 16,0-7 2-16,-3-1-3 0,-7-1-6 0,-3-1-5 15,-10-10-4-15,-15-7-7 0,-2-9 0 16,-2-3-5-16,2-8-8 0,-12-16-2 0,1 1 9 16,6-3 0-16,16 4-1 0,2 3-2 15,2-10-2-15,6 3 2 0,2-3-5 16,7 2 1-16,4-3-2 0,7 2-2 15,3-4-3-15,4 1-6 0,12 5 3 0,5 2-2 16,5-3-5-16,9-22-6 0,5 2-6 16,12 2-1-16,6 4-5 0,16-16-5 0,9 8-7 15,8 4-2-15,9 5 1 0,11 6-3 16,6 8-11-16,14 6-1 0,14 9-1 16,8 2 3-16,9 8-1 0,7 7 0 15,11 6 7-15,3 2-1 0,3 6 4 0,6 9 12 16,7 2 10-16,15 11 8 0,7 2 3 15,42 13-5-15,0 7-4 0,-1 5 5 0,0 8-10 16,-4 1-1-16,-3 10-5 0,-3 4-5 16,9 7 2-16,-11 6-2 0,-8-4-2 15,-11 6-3-15,-8-3-1 0,-10-1-4 16,-42-16-1-16,-7 6-2 0,-11 1 2 16,-9-2-8-16,-10 2 5 0,-9-2-5 0,-12 0-4 15,-22-13 0-15,-7 7-6 0,-8 0-2 0,-7-3-1 16,-15-8-4-16,-8-1-5 0,-10-3-5 15,-4 2 2-15,-10-2 0 0,-7 7-4 16,-12 12-4-16,-11 1 0 0,-13-5-6 16,-13 1-7-16,-24 4-7 0,-10-3-7 0,-7-2-6 15,-16-1-5-15,-10 1-7 0,-15-6-8 16,-4 4-10-16,-43 11 1 0,-5-3-3 16,-8-6-2-16,0 1 8 0,-4-7 6 0,-2 4 8 15,3-4 5-15,-13 0 7 0,-2-2 3 16,-2 2 9-16,-2 5 14 0,-4-1 9 15,6-2 17-15,6-1 14 0,11-4 12 0,48-18 2 16,4 0 4-16,7-8-4 0,8-7-3 16,30-5-9-16,2-10-14 0,7-5-18 15,5-12-15-15,7-3-17 0,7-6-16 0,10-10-10 16,13 1-8-16,7-8-3 0,19 7 0 16,14-1-11-16,8 5-18 0,13 4-21 15,7-10-407-15,8 4 185 0,8-5 123 0</inkml:trace>
  <inkml:trace contextRef="#ctx0" brushRef="#br0" timeOffset="93683.1343">22332 17167 129 0,'0'0'185'0,"38"-7"-3"0,-14 1-4 15,5-1-6-15,9-1-9 0,13-5-12 16,23-7-16-16,3 6-12 0,6-8-12 0,1 3-14 16,3-1-19-16,-3 4-24 0,-4 3-23 15,-13-1-23-15,-17 3-23 0,-5 3-18 0,-7 3-14 16,-7 1-9-16,-1-2-15 0,-8 3-12 15,-4-1-12-15,-5 0-7 0,-2 2-9 16,-5-4-292-16,-4 1 137 0,-2 1 90 16</inkml:trace>
  <inkml:trace contextRef="#ctx0" brushRef="#br0" timeOffset="93924.2417">23310 16843 467 0,'-23'-13'3'0,"4"6"23"16,2-5 21-16,5 7 19 0,-1 1 16 16,4-2 0-16,1 3 4 0,3-2 2 15,1 0 10-15,4 5 5 0,0 0 2 0,15-8-1 16,-2 8-4-16,8 0-2 0,1 2-8 15,4 6-6-15,2-3-6 0,9 7-6 0,-9 3-5 16,2-1-4-16,0 6-6 0,-3 2-2 16,-3 4 1-16,-3-3-5 0,-6 2-3 15,-4 1 4-15,-5-3 4 0,-6 0-4 16,-4 3 0-16,-5-1-1 0,-8 3-1 0,-2-6-6 16,-5 1-4-16,-4 0-4 0,-2-6-7 15,-5 0-11-15,1-8-18 0,-1-3-24 16,3-4-34-16,2-2-24 0,1-2-46 15,1-4-29-15,2-3-28 0,2-3-537 16,4-3 246-16,4-2 161 0</inkml:trace>
  <inkml:trace contextRef="#ctx0" brushRef="#br0" timeOffset="94439.2981">24121 16451 102 0,'8'3'197'0,"1"2"-24"16,-3 1-12-16,-4 2-11 0,2 0-7 15,-1 4-14-15,-3 1-7 0,0 1-11 16,-5 1-10-16,3 4-9 0,-2-4-11 0,2-1-11 16,-2 1-10-16,0 0-11 0,1-4-7 15,1 2-8-15,0-7-11 0,2 2-5 16,-2 0-3-16,0-6-9 0,2-2-2 0,0 0-3 15,0 0 1-15,0 0-7 0,0 0 5 16,0 0 0-16,11-18-2 0,-5 12 0 16,2 6 0-16,-8 0 3 0,20 0 2 0,-4 6 1 15,2-6-3-15,0 5 2 0,8 1 0 16,-1-1-6-16,5-3 9 0,2 2-3 16,-1-2 7-16,3-1-1 0,4-2 5 0,1-1 0 15,-1-7 0-15,2-1 1 0,-5-5 2 16,8 1-1-16,-5-7-4 0,-4-3 3 15,-2-3 1-15,-7 2 2 0,-1 4 3 16,-4 1 14-16,-4-4 7 0,-2 6 1 0,-1-1 6 16,-5 5 2-16,1 0 3 0,0 3 0 15,-5 3-3-15,-2 3-6 0,-2 2-2 0,0 3-1 16,0 0 0-16,-6 20-6 0,1-5-3 16,1 0-6-16,-1 3-2 0,1 6 0 15,-2 1-4-15,2 1-6 0,0 1-11 16,-1-2-10-16,1 1-21 0,-2-1-22 0,2 2-21 15,0-4-25-15,-1-3-20 0,5 0-21 16,-2-5-24-16,2 0-21 0,-3-3-494 0,3 1 229 16,5-5 152-16</inkml:trace>
  <inkml:trace contextRef="#ctx0" brushRef="#br0" timeOffset="94733.9307">25442 16290 119 0,'6'3'214'16,"-2"2"-3"-16,-1 3-5 0,-3 8-6 15,0-1-3-15,-5 10-6 0,1 3-10 0,0-1-14 16,-4 7-5-16,1 2-11 0,2-1-9 16,-1 1-15-16,2-6-7 0,4 0-9 15,0 0-6-15,4 1-16 0,2-9-3 16,6 3-6-16,0-4-13 0,3-6-6 0,4-2-6 15,4-5-14-15,3-1-5 0,1-1-9 16,1-6-11-16,6 0-12 0,-1-3-21 0,-1-2-23 16,0 0-27-16,-2-1-23 0,-1 4-25 15,-3-4-28-15,-4 5-31 0,-2-4-21 16,-1 4-13-16,-4-1-512 0,2-2 245 16,-7 2 161-16</inkml:trace>
  <inkml:trace contextRef="#ctx0" brushRef="#br0" timeOffset="94795.7767">25952 16751 916 0,'11'-3'-4'16,"-11"3"5"-16,6 0 0 0,-6 0-17 15,2-5-38-15,-2 5-233 0,-4-10 97 0,-3 4 65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0:04.763"/>
    </inkml:context>
    <inkml:brush xml:id="br0">
      <inkml:brushProperty name="width" value="0.05292" units="cm"/>
      <inkml:brushProperty name="height" value="0.05292" units="cm"/>
      <inkml:brushProperty name="color" value="#FF0000"/>
    </inkml:brush>
  </inkml:definitions>
  <inkml:trace contextRef="#ctx0" brushRef="#br0">3901 3976 2 0,'-13'0'157'0,"4"0"-4"16,-1 0-7-16,10 0-5 0,-17 2-9 16,11-2-7-16,6 0-8 0,-11 0-9 0,4 1-14 15,7-1-8-15,0 0 0 0,0 0 0 16,0 0 14-16,41 3 3 0,-7-3 1 16,27 0-3-16,36-6-1 0,39-6-1 0,18-1 0 15,22-4-1-15,6-8 2 0,48-7-7 16,6-3 2-16,5-1-2 0,-1 0-3 15,-12 1-5-15,-10 1-5 0,-51 7-1 16,-4 3 1-16,-6 1-8 0,-7 5-9 0,-7-2-1 16,-11 2-4-16,-30 6-12 0,-9-1 3 15,-10 5-3-15,-16-3-4 0,-14 5-3 16,-11 1-6-16,-4 2 6 0,-4-1-4 0,-4 0-1 16,-3 0-7-16,-5 2 0 0,-1 1-8 15,-4-2 2-15,0 1-4 0,-5-2-9 0,2 4-20 16,-4-1-22-16,-2 1-29 0,0-4-37 15,-1 2-43-15,-1 0-50 0,-6 2-38 16,9-6-42-16,-9 6-652 0,4-6 314 0,0 3 208 16</inkml:trace>
  <inkml:trace contextRef="#ctx0" brushRef="#br0" timeOffset="2269.4968">10100 2119 134 0,'-4'-9'211'0,"2"1"-10"16,0 2-20-16,0 4-17 0,0-3-17 0,2 5-18 16,-3-6-19-16,3 6-12 0,0 0-6 15,0 0-9-15,9 25-6 0,-5-9-8 0,4 6-8 16,1 5-4-16,0 6-4 0,-1 1-8 16,-2 0-5-16,2 2-2 0,-1 0-3 15,0-1-7-15,-3-6 1 0,0-1 1 16,0-5-4-16,-2-2 11 0,0-2 15 0,0-1 22 15,1-4 15-15,-1-2 10 0,0-5-7 16,-2-1-10-16,0-6-10 0,0 0-13 16,4-17 0-16,0 2-5 0,3-9-11 15,1-1-1-15,3-6-8 0,1-2-1 0,6-7-6 16,0 5-4-16,4-4-2 0,-1 4-4 16,-3 7 2-16,0 1-3 0,-2 5-5 0,0 2-1 15,-2 4-1-15,-1 4-2 0,1 5-1 16,6 2-1-16,-1 5 0 0,0 5-1 15,4 4 0-15,3 8-2 0,-3 2 3 16,2 4 1-16,-1 2-3 0,-1-1 2 0,1 3-1 16,-4-2 0-16,-1-2 0 0,1-1-1 15,-6-4-1-15,2-1 4 0,-6-6 0 0,2 3-3 16,-3-5 5-16,2 3 6 0,-3-8-1 16,3-1 0-16,-1-3-3 0,0-3 1 15,6-3-1-15,-2-2-4 0,4-5-1 16,0 0-1-16,3-8 0 0,3 2-2 0,-1-3-4 15,0 3-2-15,3 3 0 0,-7-1 2 16,1 7-2-16,2 0 1 0,-3 5-1 16,0 2-4-16,0 3 6 0,1 4-2 0,-2 4 1 15,4 0 1-15,-6 5-2 0,3 1 1 16,1 4 2-16,-2-3-2 0,4 7 5 16,-3-6-3-16,0 0 2 0,0-1-2 0,-1 0-1 15,2-1 4-15,1-3-3 0,-2-3 0 16,0-2 0-16,1-3 1 0,0-1-1 0,2 0-8 15,-3-6 2-15,6-2-9 0,-4-3-3 16,3 0-2-16,-1-7-2 0,-2-1 0 16,2-2-3-16,-5 3 0 0,-4-3 4 15,1 1-2-15,-2 0 3 0,-3 5 0 0,-1 0 4 16,-1 1-2-16,0 1-2 0,-1 4 3 16,0 1 0-16,-1 6 0 0,-6 0 4 15,10 7 1-15,-2 1 2 0,-1 4-4 0,4 1 8 16,-1 0-1-16,3 4 0 0,1 0 0 15,4-1 6-15,2 1-2 0,2-2 2 16,1-2 1-16,5 0 2 0,0-3-6 0,-1-4 5 16,3-2 2-16,-3 0-3 0,2-7 3 15,-1 0 1-15,-1-1-2 0,-3-5 1 16,-1-1 1-16,-4-4-1 0,-4-1-2 0,-2-4-3 16,-7 3 0-16,-6-3-2 0,-6-4 2 15,-7 4-3-15,-8-1 0 0,-9 3-1 16,-2 2 3-16,-3 2 0 0,-3 3-4 15,2 2-11-15,3 2-21 0,3 5-27 0,6 2-22 16,0 3-29-16,3 6-30 0,2 1-35 16,8 4-30-16,5-1-455 0,6-1 228 0,6 2 149 15</inkml:trace>
  <inkml:trace contextRef="#ctx0" brushRef="#br0" timeOffset="3018.0126">12770 2304 1661 0,'8'-9'-15'0,"-4"2"20"16,-6-1 1-16,-2 1 10 0,-6 1 19 0,-4 2 12 16,-2 2 11-16,-8 0-8 0,-1 4-7 15,-3 4-4-15,-6 3-2 0,1 6-6 16,-7 7-6-16,3 4 1 0,1 5-2 0,6-1-4 16,7 1-11-16,7-3-1 0,7-5-3 15,7-3-4-15,2-1-1 0,4-1-1 16,5-3-2-16,3-3-3 0,3-5 3 0,5-4-3 15,2-6 2-15,2-3-19 0,7-7 12 16,1-3 3-16,4-8 5 0,-4-4 5 16,1-6-1-16,8-14-1 0,-7-7 3 0,-2-5-6 15,-9-4-1-15,-6-3 1 0,-7 8-1 16,-3 6 6-16,-3 3 19 0,-6 6 8 0,2 2 9 16,-2 9-2-16,0 4 2 15,2 2-7-15,-5 2-1 0,3 8-8 0,-2 5-3 16,-4 7-3-16,-1 9 2 0,0 7 1 15,-3 10-5-15,0 9 5 0,0 9-2 16,4 7-2-16,4-2 1 0,6 6-1 0,2 2 1 16,2 2-1-16,6-4-3 0,2-4 1 15,5 2-3-15,4-4 2 0,1-6 0 0,5-4-2 16,1-3 5-16,2-7-4 0,-1-3-1 16,1-5 1-16,4-7 2 0,1-1 1 15,-6-8-3-15,3-2 0 0,2-5 1 0,-2-1 1 16,-3-4 7-16,-5 1 0 0,-2-3 4 15,-4 1 7-15,-3-2 9 0,-6 3-3 16,0 1 2-16,-7 1-11 0,-2 1-2 0,-2 0-1 16,-2 4-5-16,-5 0-4 0,-1 4-3 15,8 1 0-15,-22 6-3 0,12 1-2 16,-2 2-2-16,0 4 3 0,4 1-1 0,2 3-2 16,4-2 1-16,2 0-2 0,6 3 0 15,0-3 1-15,10 0 0 0,2-2 1 16,2 0 0-16,3-7-1 0,3-1 2 0,0-5-2 15,6-6-1-15,5-6 3 0,3-6-1 16,-2-2-4-16,1-9 2 0,9-13-3 16,-1-5 2-16,-5-3-1 0,-7-3 3 0,-9 7-5 15,-5 4 6-15,-4 7 11 0,-2 1 19 16,-3 8 2-16,-1 3 0 0,0 2-9 16,-5 6-10-16,0 3 0 0,-2 9-3 0,-4 3-3 15,0 0 2-15,9 28 0 0,-9-1 2 16,0 6-4-16,2 8-1 0,1 2 0 15,-1 7-2-15,0 4-1 0,2-2-16 16,2-1-38-16,-4-9-52 0,0 1-62 0,2-1-59 16,-2-4-68-16,1-4-648 0,-6-6 317 15,-5-2 210-15</inkml:trace>
  <inkml:trace contextRef="#ctx0" brushRef="#br0" timeOffset="3280.5674">11525 3344 3157 0,'-42'19'-30'0,"8"-5"-44"0,10-4 4 15,7-1 35-15,11-3 31 0,8-2 31 0,11-4 7 16,15-2-1-16,26-6-3 0,39-9-4 16,43-3-3-16,15-7-4 0,5 0-4 15,9-4 1-15,7 3 2 0,-3-6-5 0,-2 4 0 16,-4-4-7-16,-11 6 6 0,-7 0-4 15,-12-1 0-15,-10 4-3 0,-28 6-9 16,-10 4-14-16,-8 0-10 0,-19 3-23 0,-13 4-29 16,-10-1-30-16,-7 6-34 0,-7-2-42 15,-6 1-65-15,-7 2-558 0,-4 1 275 0,-4 1 182 16</inkml:trace>
  <inkml:trace contextRef="#ctx0" brushRef="#br0" timeOffset="46638.5024">18535 5056 15 0,'0'0'101'0,"-8"1"-4"0,8-1 2 16,0 0 12-16,-9 2-5 0,9-2-1 15,0 6 6-15,0-6 7 0,6 8-3 0,3-3 0 16,-1-1 2-16,10 4-3 0,0-5-3 16,10 3 0-16,10 0-4 0,5 0-3 0,3-4-3 15,13-1-5-15,0 3-1 0,3-4-7 16,1 0-7-16,1 0-3 0,3-1-5 0,0-2-7 15,0 3-4-15,20-5-4 16,-15 5-3-16,-9-2-2 0,1 2-6 16,-3-2-4-16,-2 0-4 0,-7 1-4 0,-4 1-2 15,-1-3-5-15,-3 2-2 0,-8 2-1 16,-3-1-1-16,1 0-1 0,-4 0-3 0,-5-1-1 16,-1 1-4-16,-1 0 0 0,-2 0-3 15,-4-2-2-15,-1 2-1 0,-4 0-3 0,0 0-8 16,1 0-1-16,-2 0-8 0,-3 0-18 15,-8 0-16-15,15 0-23 0,-15 0-23 16,15 0-25-16,-11 2-22 0,-4-2-24 16,9 1-28-16,-9-1-571 0,0 0 259 0,4 4 170 15</inkml:trace>
  <inkml:trace contextRef="#ctx0" brushRef="#br0" timeOffset="49052.5893">10225 6273 54 0,'0'0'126'15,"0"0"-7"-15,0 0-1 0,-4 6-3 16,4-6 1-16,0 0-12 0,-4 3-2 0,4-3 3 16,0 0-2-16,0 0-4 0,-2 4-2 15,2-4-3-15,0 0-5 0,0 0-8 16,0 0-6-16,20-5-3 0,-8 1-2 0,4 2-6 16,5-4 0-16,9 3-6 0,6-6-1 15,9 5-5-15,9-5-6 0,6 4-2 16,3 0 0-16,20-6-3 0,2 4-3 0,-1 1-3 15,1 0-4-15,-9 2-3 0,10 1-2 16,3 0-1-16,-12 1-5 0,14 1 0 16,0 1-3-16,-11 0 0 0,-12 1-3 15,18 4 0-15,-9-2 1 0,-15 1 2 0,1-2 2 16,-4 2-2-16,1 0 4 0,-5-1-2 16,-9 2 4-16,-4-2 0 0,-1 0 0 0,-9 0 4 15,-1 0-2-15,-3-2 3 0,-6 0-1 16,2 2-2-16,-3-1-1 0,-1-1-2 0,-4-1-3 15,0 2-2-15,-2 1-1 0,-4-3-1 16,3 0-2-16,-4 1-7 0,1-1 2 16,-1 0-12-16,1-1-8 0,-10 1-18 15,13-3-26-15,-6 3-26 0,-1-2-31 0,-6 2-27 16,0 0-32-16,12-1-29 0,-10-4-525 16,-2 5 247-16,0 0 163 0</inkml:trace>
  <inkml:trace contextRef="#ctx0" brushRef="#br0" timeOffset="62351.471">9247 8472 59 0,'0'0'93'0,"0"0"-3"15,0 0-1-15,-12 0-6 0,12 0-3 16,0 0 1-16,0 0-9 0,0 0-4 0,0 0 2 16,0 0-3-16,0 0 2 0,0 0-3 15,-12 0 4-15,12 0-1 0,0 0-10 16,0 0 3-16,0 0 0 0,0 0 1 0,-6 2-4 15,6-2-4-15,0 0 1 0,0 0-4 16,0 0 0-16,0 0-2 0,0 0-4 16,0 0-1-16,0 0-6 0,0 0 0 15,0 0-2-15,0 0 0 0,0 0-5 0,0 0-4 16,0 0-4-16,0 0-2 0,0 0 1 16,0 0 2-16,0 0 3 0,0 0 2 0,0 0 1 15,20 5 2-15,-10-5 2 0,3 0-1 16,0 2-3-16,2-2 5 0,1-2-7 15,6 2 3-15,-4-3 0 0,6 2-6 0,-1 0 5 16,5-1-1-16,4-1 3 16,1 0 5-16,7-1-2 0,5-1 1 0,1 2-1 15,14-4-2-15,1 1-7 0,2 0 1 16,24-1 0-16,0-3-4 0,4 0-2 16,9 1-1-16,1-1 0 0,5 1 0 0,4-1-3 15,22-1-3-15,1 1 2 0,0 3-1 16,1-1 1-16,3-1-1 0,5 3 1 0,2 0-6 15,-2 0 7-15,-3 0 0 0,-22 4 1 16,-3 0-3-16,3-1 3 0,-6 2-8 16,2 1 1-16,-3 0 2 0,0 1-2 15,-2-1-1-15,-2 0 3 0,2 0 1 0,-3-1 3 16,4 1 0-16,-4-2 2 0,-1-2-4 16,0 2 0-16,-3-2-2 0,-1-2 3 0,-1 5-5 15,-3-4 1-15,-1-1 2 0,-2 3 0 16,-6-1-2-16,-15-1-2 0,-9 3 2 15,-1-4-1-15,-5 4-2 0,-7-2 2 16,-3 2-2-16,-3-2-1 0,-3 2 2 0,-7 1-1 16,-2-2 5-16,-5 2 4 0,-4 1-3 15,-2-2 5-15,-1-1-1 0,-2 2 3 0,-1 1-5 16,-4-2-2-16,0 0-4 0,-1 2 0 16,0-3-4-16,-2 3-3 0,-2-1-14 15,0 1-22-15,1-2-30 0,-2 1-51 0,-7 1-61 16,6-4-28-16,-4 0-76 0,-2 4-692 15,-6-6 329-15,-3 2 218 0</inkml:trace>
  <inkml:trace contextRef="#ctx0" brushRef="#br0" timeOffset="63322.6712">17934 8424 48 0,'0'0'136'15,"-11"-2"-8"-15,11 2-5 0,0 0 0 16,0 0 5-16,-4 3 1 0,4-3 0 16,0 0-5-16,0 0 0 0,22 7-3 0,-12-4-7 15,4 0 1-15,4 3-5 0,3-1-1 16,2 0-3-16,9 1-1 0,6 0-3 0,8 0-6 15,14-3-1-15,31 1-7 0,14-2-6 16,10-2-4-16,29-2-3 0,9-1-7 16,7-1 4-16,9 0 4 0,13-1 5 15,14 4-2-15,2-1-11 0,10 2-6 0,48-3-6 16,-57 8-3-16,-2-4-2 0,-3 5-6 16,-1-1 4-16,-7 0 3 0,-7 1 3 0,-13-3 6 15,-13 0-15-15,-12 0 1 0,-28-3-4 16,-12 0 5-16,-3 0-10 0,-20 0-5 15,-13-1-3-15,-3 1-2 0,-1-2 0 16,-14-1-5-16,-1 2-4 0,-10-1 2 0,-4 2-7 16,-3-3-2-16,-3 3 0 0,-5-1 4 15,1 1-3-15,-6 0-12 0,0-2-5 0,-2 2-14 16,-1 0-27-16,-3-3-36 0,-3 3-49 16,-7 0-52-16,6-2-31 0,-6 2-64 15,0 0-756-15,-17-5 351 0,4 2 232 0</inkml:trace>
  <inkml:trace contextRef="#ctx0" brushRef="#br0" timeOffset="70677.5566">18950 8488 48 0,'2'6'90'0,"-2"-6"1"15,0 0-4-15,2 5 1 0,-2-5-7 16,5 2-2-16,-5-2-4 0,0 0 0 16,0 0-6-16,0 0-1 0,12-7-8 0,-6 0-6 15,0-4 0-15,4 1-9 0,-2-2 1 16,-2-4 2-16,5-2-2 0,-5-5 3 15,3-2-3-15,-3-7-1 0,0-7-6 16,1-2 0-16,-1-12-5 0,2-22-5 0,1-6-4 16,-2 0 1-16,-1-3-1 0,2-1-1 15,-2-5 0-15,0 4-2 0,1-1-2 0,-2 2-6 16,1-2 4-16,-4 6-2 0,2 0-1 16,-2 17 0-16,0 6-4 0,-2 4-3 15,0-4 2-15,0 5-2 0,0-1-2 16,-2 8 3-16,2 2 0 0,0 3 0 0,-2 1 0 15,0 4 0-15,0 5 3 0,2 3-5 16,-2-1-2-16,0 8 0 0,2 0 1 16,-2 2 1-16,2 0-2 0,0 2 0 0,0 2-7 15,0 1 4-15,2 3-2 0,2-3-3 16,2 3 3-16,5-3-4 0,5 1 2 16,4 2 1-16,10-2 0 0,3 0 3 0,13-1-4 15,12 1 3-15,25 0 3 0,6-1-3 16,10 5 1-16,4-1 1 0,6 2-3 15,0 1 1-15,2 6 5 0,27-4-6 0,1 1 1 16,5 2 0-16,5 1 8 0,9-1 4 16,7-2 0-16,9 0-1 0,3 2-1 0,1-2-1 15,6 2 0-15,0 4 4 0,6-2 3 16,8 0-5-16,0-2-7 0,4 2 2 16,-6-1 1-16,-5 1 2 0,-7-3-1 15,-8 1-4-15,-6 2 0 0,-12-1 0 0,-7 2 1 16,-32-1 0-16,-8-1 1 0,-8 1 1 15,-8-2-3-15,-20 2 4 0,-13-3-1 0,-11 3 4 16,-5 3 6-16,-4-3 1 0,-5 0-1 16,-4 0 9-16,-1-3 0 0,-2 3 2 15,-5 0 0-15,-4-1 1 0,0 0 0 16,1 1-4-16,-6-3 2 0,-1 3-1 0,2 0-4 16,-2 0-3-16,2 3-1 0,0-1 3 15,-3 4-1-15,4 2 4 0,0 6 1 0,1 1 0 16,5 8 1-16,-6 5 1 0,8 9 3 15,8 13 1-15,-11 0-2 0,9 11 1 16,-2 4 5-16,1 1 0 0,1 2 4 16,-2 0 10-16,-1 0 3 0,5 5 2 0,-4 0 3 15,4 2-1-15,-5 0-3 0,1 4 5 16,0 2 2-16,-3 1-7 0,-3-2-4 0,-6 2 5 16,0-4-1-16,-6-1-12 0,-1-2 5 15,-5-12 9-15,-2-8-8 0,-2-1 5 16,1-3-1-16,-1-7-5 0,-2 0-2 15,-2-4-7-15,-1-2 0 0,1-6-3 0,0 1-5 16,-2-4-2-16,0-1-3 0,-3-1-2 16,1-5-5-16,-2 1-6 0,0-4-16 15,-6 0-15-15,2-5-28 0,-7-1-35 0,-4-5-57 16,-7-1-64-16,-11-3-67 0,-18-4-896 16,-32-4 396-16,-18-2 262 0</inkml:trace>
  <inkml:trace contextRef="#ctx0" brushRef="#br0" timeOffset="71246.957">18918 8513 29 0,'0'0'103'0,"-6"2"-3"16,6-2-5-16,-2 6-1 0,2-6 0 0,0 0-12 15,6 10 2-15,5-9-10 0,-1 1 13 16,10 0-6-16,4-2 3 0,8-2 4 16,13-1 3-16,17-3 2 0,31-4 2 15,14 1 12-15,39-4 9 0,17 2 3 0,11 1 0 16,18 1-6-16,60 2-8 0,3 1-3 15,7 3-13-15,5 0-9 0,-3 3-7 0,1 0-9 16,-2 3-3-16,-3 0-5 0,1 1-9 16,-6-2-4-16,-52-1-5 0,-2 2-5 15,-10-3-1-15,-11 0-3 0,-6-3-3 16,-14 2-1-16,-9-1-4 0,-38-1 0 0,-2 1-2 16,-14-3 4-16,-20 2-8 0,-18-1 0 15,-13-1-1-15,-4 1-7 0,-5-2-17 0,-12-2-18 16,-4-2-23-16,-13 1-32 0,-8 0-33 15,-8-3-36-15,-10-1-31 0,-23-6-36 16,-27-5-510-16,-15 0 247 0,-35-4 164 16</inkml:trace>
  <inkml:trace contextRef="#ctx0" brushRef="#br0" timeOffset="75742.5153">18637 1853 91 0,'0'0'101'0,"0"-7"-9"0,2 3-1 0,-2 4-12 15,2-6-1-15,-2 6-2 0,0-6-8 16,0 6-1-16,2-5-5 0,-2 5 0 16,2-8-7-16,0 3 0 0,-2 5-3 0,0-10-3 15,0 4 1-15,3 1-7 0,-3-3 1 16,0 2-4-16,0-1 2 0,0-3-13 15,0 2 3-15,0 0-8 0,0-1 2 16,0 0-1-16,0-1 3 0,0 2 0 0,0 1 2 16,0 0-5-16,0-2 3 0,0 4-7 15,0 5-2-15,-3-10-7 0,3 7 2 16,0 3-5-16,0 0-2 0,0 0 0 0,0 0 3 16,0 0-3-16,-4 18-2 0,2-1 2 15,2 5 2-15,-2 6 1 0,0 7 3 0,0 5 6 16,-1 4 3-16,3 12 6 0,-2 2 4 15,2 5 9-15,2 19-1 0,1-12 1 16,-1 10 1-16,0-14-2 0,2-6-3 16,0-1-4-16,1-3 1 0,1 2-6 15,-2-5-3-15,0 1 0 0,0-5-4 0,0-7-3 16,2 0-3-16,-2-6 2 0,0-2 0 16,0-3-3-16,-2-6-6 0,2 0 4 15,-2-4-11-15,-2-2-15 0,2-4-13 16,-2-2-17-16,2-2-24 0,0-3-34 15,-2-4-25-15,0-4-26 0,0 0-10 0,7-27-393 16,-3 3 189-16,7-9 125 0</inkml:trace>
  <inkml:trace contextRef="#ctx0" brushRef="#br0" timeOffset="76680.0462">19060 2308 309 0,'17'-34'6'0,"2"8"20"16,-7 5 13-16,0 3 10 0,-2 3 1 15,-4 4 1-15,1 1 1 0,-1 1-10 16,-2 3 0-16,-2 0-4 0,0 3 3 15,-2 3 9-15,0 0 7 0,0 0 7 0,-14 22 3 16,-3-2-2-16,-7 4 4 0,-8 7-1 16,-16 11 8-16,-3-1 4 0,-2 0 8 0,5-5 5 15,3-6-3-15,9-7-1 0,0 1-4 16,9-5-7-16,1-2-3 0,6-4-7 16,2-1-5-16,3-4-9 0,3 0-4 15,1 2-8-15,0-3-8 0,3-1-4 0,2 0-5 16,2 1-7-16,2 1 2 0,6 3 0 15,4 1-3-15,5 3-2 0,6 2 1 16,2 4-4-16,7 1-5 0,1 5-2 16,1 1-5-16,2 0-15 0,-1 0-11 0,1-1-15 15,0 0-16-15,-2 0-15 0,-3-7-12 16,-4 1-14-16,2-4-8 0,-5-3 3 0,-2-1 7 16,0-7 3-16,1 0-3 0,-1-8 5 15,2-2-11-15,3-5 2 0,-2-7-3 16,4-3 4-16,1-14 6 0,-2 1 11 15,1-4 13-15,-4-2 16 0,-2 0 17 0,2 0 17 16,-4 1 16-16,0 7 17 0,-4 2 11 16,-1 4 14-16,-1 4 14 0,-1 0-5 15,-1 5 7-15,-2 2-13 0,1 0 2 16,-2 3-7-16,-2 4-6 0,2 3 8 0,1 4 8 16,-7-1 34-16,13 16 8 0,-7 1-2 15,0 6-8-15,1 5-3 0,-1 5-9 0,-2 3-4 16,0 2-5-16,3 1-9 0,-2-4 0 15,-1 2-6-15,-2-7-5 0,2-1-5 16,-2-4-1-16,0-5-1 0,0-2 7 16,-2 1 12-16,2-6 17 0,0-4 0 0,-2-3-9 15,-2-3-7-15,2-3-4 0,0 0-7 16,-8-31-2-16,2 7-7 0,2-7-3 0,-3-6-6 16,2-7 1-16,1 2-4 0,2-4 0 15,0 2-4-15,2 3-2 0,2-3 0 16,2 4-3-16,0 2-4 0,6 1 0 15,0 2-2-15,2 4-1 0,6 1-1 0,0 3 1 16,8 5-6-16,-1 0 5 0,3 5-2 16,1 4 0-16,-3 4-1 0,-2 2 0 15,-4 6-2-15,2 1 4 0,-1 1-1 16,-5 6 2-16,0 4-2 0,-6 0-3 0,0 0 4 16,-6 5 1-16,1-1-1 0,-5 2-2 15,-3 1 3-15,-1-2 3 0,0-1-3 16,0 3 1-16,0-5 4 0,0 1-3 0,0-1-2 15,0-4 3-15,1 0-2 0,-1 2-5 16,4-3 2-16,0 0-1 0,2 2 1 16,0-1 1-16,7 3 0 0,3 1-1 0,3 0-2 15,4 3 1-15,4 3 1 0,3 0-4 16,2-2 4-16,-3 2 0 0,0 2 0 0,-2 0-2 16,-1 0 2-16,-2 3-2 0,-4-4 0 15,-4 1 1-15,-5 0 2 0,-5 0-3 16,-4 0 1-16,-7 1 2 0,-8 4 1 15,-6-3 2-15,-13 2 6 0,0-6 8 16,-7-3 7-16,7-4-12 0,-1-5 7 0,-1-1-1 16,4-6-6-16,4 0-20 0,1-6-20 15,1-1-29-15,5-2-32 0,5-4-32 16,4-5-31-16,8 0-27 0,4-2-35 0,8-5-474 16,10-4 234-16,8-5 154 0</inkml:trace>
  <inkml:trace contextRef="#ctx0" brushRef="#br0" timeOffset="76966.121">20647 1938 188 0,'5'-6'230'0,"-1"0"-16"0,-2 1-24 16,0 3-17-16,-2 2-23 0,0 0-12 15,0 0-9-15,5 14-6 0,-3 5-3 0,0 4 1 16,0 9-2-16,2 10-7 0,-2 14-7 15,0 3-8-15,1 23-7 0,-1-1-7 0,0 2-8 16,0-16-6-16,0-6-5 0,0-1-7 16,0-3-4-16,2 1-5 0,-4-5-8 15,2-9-2-15,0-1-2 0,0-2-5 16,0-9-1-16,-2-1-9 0,3-5-15 0,-3-2-20 16,0-3-16-16,0-1-19 0,0-3-19 15,3-2-23-15,-3-3-51 0,0-3-23 16,0-3-34-16,2-5-547 0,-2-1 254 0,0 0 167 15</inkml:trace>
  <inkml:trace contextRef="#ctx0" brushRef="#br0" timeOffset="77274.7391">20740 2779 96 0,'-2'-3'193'16,"-2"-3"2"-16,2 2-5 0,2 4-16 15,0-8-19-15,0 8-14 0,11-9-14 0,6 1-7 16,8-1-13-16,13-2-9 0,11 3-8 16,5-6-7-16,23-2-4 0,4 2-8 15,-1 0-6-15,1-1 1 0,4 2-5 0,-6 1-6 16,-11 3-6-16,-9 1-2 16,-3 1-3-16,-5-1-2 0,-9 2-1 0,-2 0-3 15,-9 2-3-15,-3 1-3 0,-3-1-2 16,-1 2 1-16,-5-2-5 0,-2 2-3 0,0 1-3 15,-5 1-7-15,-1-2-19 0,-2 2-15 16,-3-3-28-16,-6 3-27 0,0 0-27 16,0 0-27-16,0 0-31 0,-26 12-14 0,10-6-477 15,-9 1 222-15,-7 5 146 0</inkml:trace>
  <inkml:trace contextRef="#ctx0" brushRef="#br0" timeOffset="77567.9089">20749 2946 116 0,'-23'6'155'0,"6"0"5"0,4-1 1 0,5-4-5 16,2 1-17-16,-1 1-13 0,7-3-4 15,0 0 2-15,0 0-1 0,0 0 0 0,25 7-1 16,-3-7-6-16,10 0-7 0,1 0-11 16,9 0 3-16,7-3-3 0,11 3-5 15,1-2-2-15,7 0-6 0,23-3-8 16,-2-1-6-16,0 0-6 0,-4 0-4 15,-14 1-6-15,-7 2-7 0,-3-2 2 0,-4-1-2 16,-11 2-6-16,1 1-8 0,-3-1 1 16,-10 1-4-16,-4 0-5 0,0 1-1 0,-7-2-8 15,-1 4-11-15,-4-2-25 0,-1 2-28 16,-2-1-34-16,-2-1-32 0,-3 2-42 16,4 0-47-16,-4 0-45 0,0-3-517 15,3 2 260-15,2 0 171 0</inkml:trace>
  <inkml:trace contextRef="#ctx0" brushRef="#br0" timeOffset="78072.7659">23223 2273 106 0,'5'-4'233'0,"-5"-2"-19"0,0 6-23 15,0 0-23-15,0 0-18 0,0 0-12 16,0 0-16-16,-21 17-11 0,6 4-8 16,-5 7-6-16,-6 10-10 0,-15 18-10 15,-1 4-7-15,-3 2-4 0,1 3-9 0,-3-2 0 16,3-4-8-16,0-4-2 0,-1-8-6 16,5 1 2-16,0-14 7 0,3-5 3 15,3-4 7-15,-1-4 10 0,1-6 4 0,0-4 7 16,0-3 6-16,3-5-5 0,1 0 0 15,0-7-7-15,5-2-9 0,-1-2-6 16,8-5-7-16,0 0-3 0,4-5-8 0,5 1-7 16,5-2-5-16,4 2-2 0,4-3-4 15,5 2-8-15,5 1 0 0,2 2-3 16,2 1 2-16,5 5-7 0,3 3 1 16,2 2-4-16,-4 4 3 0,8 4-5 0,7 2 2 15,-3 3-1-15,2 3-2 0,-1 1 2 16,6 3 3-16,-3 0 1 0,2 3 2 15,1-1-7-15,-3 0 1 0,-4-4 1 0,-2-2-3 16,-1 1 2-16,2-4-1 0,-1 1 1 16,-4-2-2-16,-1-2 2 0,3-3 0 15,-5 1-2-15,2-4 0 0,-1 0-2 0,-2-2-13 16,-3 0-20-16,-1-1-29 0,-4-3-29 16,1-2-39-16,-2 2-42 0,0 1-48 15,-7-3-726-15,0 1 322 0,-10 0 212 0</inkml:trace>
  <inkml:trace contextRef="#ctx0" brushRef="#br0" timeOffset="79911.2126">22849 3431 20 0,'-6'-2'20'0,"6"2"0"0,0 0 2 16,0 0-1-16,0 0-2 0,0 0 1 0,0 0-1 15,0 0-4-15,0 0-1 0,0 0-3 16,0 0-1-16,0 0 1 0,0 0-3 0,0 0 0 16,0 0 0-16,0 0-4 0,0 0-1 15,0 0 0-15,0 0 0 0,0 0 3 16,0 0-4-16,0 0 0 0,0 0 1 15,0 0 0-15,0 0 1 0,0 0 0 0,0 0-2 16,0 0 0-16,0 0 2 0,0 0 0 16,0 0-3-16,0 0 0 0,0 0-4 15,0 0-4-15,0 0-12 0,0 0-73 16,0 0 32-16,0 0 20 0</inkml:trace>
  <inkml:trace contextRef="#ctx0" brushRef="#br0" timeOffset="107774.4377">11914 13110 20 0,'0'0'21'0,"0"0"0"0,0 0-4 15,0 0 6-15,0 0-7 0,-10 0 2 16,10 0-4-16,0 0 6 0,0 0-7 15,0 0 2-15,0 0-2 0,0 0 2 0,0 0-4 16,0 0 0-16,0 0 3 0,0 0-1 16,0 0 1-16,0 0 0 0,0 0 0 15,0 0 0-15,0 0-2 0,0 0 1 0,-11 0-3 16,11 0 3-16,0 0 1 0,0 0-1 16,0 0 1-16,0 0-2 0,0 0 4 15,0 0 0-15,0 0-1 0,0 0 2 0,0 0 1 16,0 0-2-16,0 0-2 0,0 0 2 15,0 0-6-15,0 0 2 0,0 0-1 0,0 0 5 16,0 0 2-16,0 0 1 16,0 0-3-16,0 0 2 0,40-2-1 0,-27 0 4 15,3 0 3-15,6 1 3 0,1-4 1 16,7 4-3-16,4-3 5 0,6 0-3 0,5 0-1 16,9 1 2-16,5-3 2 0,3 2-7 15,1 0 1-15,22-2 1 0,0 1-2 16,-11-1-7-16,-11 2 4 0,4 0 0 15,-2 1-2-15,-1-1 4 0,-1 0 0 0,-4 2-2 16,-1-1-2-16,-12-2 1 0,-1 4-10 16,-5-2 10-16,-7 0 4 0,-1 2-10 15,-4 1 10-15,-5-3-1 0,-2 1 0 16,-2 1-1-16,-1 1 1 0,-4-2-1 0,-2 2-4 16,1-3-1-16,0 3-2 0,-5 0 0 15,3 0-3-15,-3-1-1 0,-8 1-3 16,18-2-2-16,-12 2 3 0,-6 0-4 0,12 0-7 15,-12 0-7-15,11 0-3 0,-11 0-8 16,0 0-18-16,0 0-10 0,9 2-2 0,-9-2-22 16,0 0-14-16,0 0-16 0,-26 9-266 15,14-5 125-15,-6-1 83 0</inkml:trace>
  <inkml:trace contextRef="#ctx0" brushRef="#br0" timeOffset="108186.9901">11624 13414 43 0,'27'-3'94'0,"7"1"-14"15,13-2-6-15,11-1-1 0,21-5-10 16,8 0 4-16,2 1-1 0,6-3 5 0,10 0 0 16,0-1-1-16,24-2-2 0,0 0-12 15,3 2-3-15,-3-2-1 0,-2 0-4 16,-24 3 5-16,-1 0-1 0,-4 2-2 0,-3-2 2 16,-6 0-3-16,-7 3-2 0,-12 4-1 15,-14-4-1-15,-12 6 0 0,-2-3-6 16,-4 1-7-16,-6 3 3 0,-2-3 1 0,-8 4-1 15,2-2-3-15,-5 1-4 0,-2 1-4 16,0-1-1-16,-3-1-1 0,0 2-4 16,-4-1-2-16,0 2 2 0,1-3-5 15,-2 2-7-15,-1 1-7 0,-2-1-14 0,-6 1-25 16,15-2-22-16,-15 2-26 0,13-3-16 16,-8 2-28-16,3 1-352 0,-8 0 164 0,16 0 109 15</inkml:trace>
  <inkml:trace contextRef="#ctx0" brushRef="#br0" timeOffset="109059.0994">14707 13200 16 0,'0'0'80'0,"-12"0"-5"15,12 0 1-15,0 0-5 0,-8-3-8 0,8 3 0 16,0 0-5-16,0 0 3 0,0 0-13 16,0 0 0-16,0 0-5 0,0 0-7 15,0 0 3-15,0 0-3 0,0 0-2 0,0 0-6 16,28-3 2-16,-16 3 4 0,5-3 0 16,2 3 11-16,4 0-5 0,7 0 2 15,4-1-4-15,4 1-1 0,9 0 2 0,6 0-7 16,10 1-1-16,7 2-3 0,25-1-3 15,0-1 0-15,2 4-4 0,4-4 4 16,-2 4 0-16,2-2 7 0,-1 0 1 0,-3 2 2 16,1 0-3-16,-5-1 1 0,-4 2-3 15,-3 0-1-15,-11-3 1 0,-14 1-1 16,-2 2-3-16,1-2-2 0,-6 1-2 0,-7-1-1 16,-3 0-3-16,-1 0-1 0,-5 0 0 15,-4 0-2-15,-5-3-3 0,-3 3 3 16,-3-2-3-16,-2 0-1 0,-2 0-3 15,-4 0 3-15,0-2 0 0,-3 2-3 0,2-2-2 16,-4 1 1-16,0-1 0 0,-1 2-6 16,-1-2-12-16,-8 0-8 0,9 2-12 0,-9-2-21 15,0 0-18-15,0 0-13 0,0 0-12 16,-15 8-12-16,4-8-11 0,-1 0-5 16,-10 2-309-16,2 0 147 0,-10-2 97 15</inkml:trace>
  <inkml:trace contextRef="#ctx0" brushRef="#br0" timeOffset="109458.6257">14416 13447 27 0,'0'0'83'0,"42"0"-5"0,-16 0-5 15,7-2 1-15,14 2-9 0,9-4-2 16,7 3-4-16,26-5-6 0,2 0-2 16,6 0-1-16,3 0 1 0,1-1 0 15,1 0-4-15,4 1 5 0,2-1-1 0,-3 1 5 16,3 0-1-16,-2-2-1 0,-2 3 3 15,-4 0 1-15,-7-1-1 0,-5 0 4 0,-15 3 0 16,-10-1-5-16,-6 3-1 0,-2-5-6 16,-8 2-3-16,-5 2-3 0,1-2-3 15,-10 2-3-15,3 0-5 0,-4 1-2 16,0-3-5-16,-3 2-11 0,-5 0-11 0,-4 0-18 16,2 0-11-16,-3 0-29 0,-2 2-17 15,-2-2-26-15,-5 2-30 0,0 0-356 16,-10 0 164-16,14 2 109 0</inkml:trace>
  <inkml:trace contextRef="#ctx0" brushRef="#br0" timeOffset="117645.0349">21665 12991 23 0,'49'-20'124'0,"-4"-1"-3"0,-1 2 2 0,2-2-2 16,1 2-2-16,15-8-11 15,-11 2-3-15,-11 7-11 0,0-3-6 0,-2 2-6 16,-9 3-6-16,-5 3 0 0,-1 0-2 15,-3 2 0-15,-4 2-13 0,0 0-3 0,-8 2-8 16,-2-3-4-16,-4 4-4 0,-2 2-4 16,-6-1-7-16,-7 3-1 0,-4-1-5 15,-4 6-2-15,-9 0-4 0,-10 5 0 0,-9 5-7 16,-25 6-5-16,-1 6-1 0,-8 3 1 16,0 5 1-16,-14 7 0 0,3 4-4 15,-1 0 0-15,19-5 1 0,-14 10-1 0,21-8 0 16,6-3 1-16,7-1 0 0,14-8 0 15,11-4-1-15,9-2 2 0,6-5 2 16,5-3 0-16,6-1 2 0,7-3 2 16,8-1-4-16,4-1 0 0,5-3 1 0,7-1 1 15,4-1-4-15,3-4 0 0,9-2-3 16,0-4 6-16,12-1-1 0,1-5 2 0,0 3 0 16,2-4-2-16,-2 1 6 0,-4 1-1 15,-4-1-3-15,-7 4 0 0,-4-1 0 16,-9 4 3-16,1-4 2 0,-5 4 2 15,-4 2 2-15,-4 0-3 0,-3 1 1 0,-6 1-2 16,-6 1-5-16,0 0 2 0,0 0-1 16,0 0-2-16,-25 12-3 0,9-5 1 15,-4-1-1-15,-5 3-2 0,-2 2 1 0,1-1 0 16,-5 1-2-16,-1 1-1 0,0 1 1 16,0-3 0-16,7 1-4 0,1-3 2 15,3-1-2-15,4-1-6 0,2 0 1 0,5-3-3 16,2 1-1-16,4-4 3 0,4 0 5 15,0 0-1-15,0 0 0 0,26-9 1 16,-8 3-1-16,5-2-1 0,3 1 2 0,-2-3-2 16,4 1 2-16,6-1 0 0,-1 1 1 15,-1-1-3-15,-4 1 0 0,-1 1 1 16,-3 2 2-16,-3 0 0 0,-2 1 1 0,-2 2 0 16,-2-2 0-16,-2 2-5 0,-5 0 3 15,-2 2 0-15,-2-1 2 0,-4 2 0 16,0 0 1-16,0 0-2 0,0 0 1 15,0 0 1-15,0 0-2 0,0 0-1 0,0 0 5 16,0 0-2-16,-12 11-3 0,12-11 2 16,-6 4 0-16,6-4-2 0,-4 2-5 15,4-2-1-15,0 0-6 0,0 0 1 0,0 0 1 16,-9 4-2-16,9-4-2 0,0 0 4 16,0 0-6-16,0 0 4 0,0 0-1 0,-5 1 7 15,5-1-3-15,0 0 2 0,0 0 0 16,0 0 1-16,0 0 0 0,0 0 0 15,0 0-2-15,0 0 0 0,0 0 1 16,-4 5 1-16,4-5 1 0,0 0-1 0,0 0-2 16,0 0 3-16,0 0-1 0,0 0-2 15,0 0 0-15,0 0 0 0,0 0 1 0,0 0 0 16,0 0-4-16,0 0 4 0,0 0 1 16,0 0-2-16,0 0-2 0,0 0 0 15,0 0 3-15,0 0 0 0,0 0-4 16,0 0-1-16,-4 3-3 0,4-3-9 15,0 0 6-15,0 0-11 0,0 0-12 0,-2 6-7 16,2-6-5-16,0 0-16 0,0 0-12 0,2 7-8 16,-2-7-15-16,2 6-306 0,-2-6 141 15,0 0 92-15</inkml:trace>
  <inkml:trace contextRef="#ctx0" brushRef="#br0" timeOffset="131898.8356">9619 16302 4 0,'0'0'20'0,"4"-1"-6"0,-4 1 4 15,0 0-6-15,8-6-2 0,-8 6 0 16,6-2 0-16,-6 2-4 0,6-3-4 0,-2 0-2 16,2 2-4-16,1-4-4 0,-7 5-24 15,17-5 10-15,-9 2 8 0</inkml:trace>
  <inkml:trace contextRef="#ctx0" brushRef="#br0" timeOffset="132187.1149">11389 15784 4 0,'11'-3'38'0,"-7"1"-1"0,-4 2 0 0,0 0-5 15,0 0-4-15,11 0-3 0,-11 0-2 0,0 0 0 16,0 0-6-16,8-2-3 0,-8 2-7 16,0 0-2-16,0 0-4 0,0 0-4 15,0 0-2-15,0 0 0 0,10 0-5 16,-10 0-2-16,0 0-6 0,0 0-4 0,7 4 1 16,-7-4-46-16,0 0 23 0,0 0 15 15</inkml:trace>
  <inkml:trace contextRef="#ctx0" brushRef="#br0" timeOffset="133474.5813">11910 16211 19 0,'0'0'52'16,"0"0"-6"-16,10-13-2 0,-10 13-6 0,9-6-5 16,-5 4 1-16,-4 2-5 0,11-6 2 15,-5 5-1-15,-6 1 3 0,8-6-4 16,-4 6 0-16,-4 0-3 0,10-6-1 16,-6 4 2-16,-4 2-1 0,6-3 3 0,-6 3-5 15,8-3 0-15,-8 3 3 0,4-1-1 16,-4 1-6-16,7-4 6 0,-7 4-4 0,6-2 2 15,-6 2-3-15,7-6-1 0,-7 6 2 16,8-2 1-16,-8 2 0 0,7-3 0 16,-7 3-2-16,10-2 0 0,-4 2 8 15,-6 0-3-15,16-4-5 0,-8 2 8 0,0 2-2 16,5-2 0-16,2 2 2 0,4-4-2 16,2 2 4-16,6 0 6 0,7-2-1 15,11-1 0-15,8 1-8 0,31-5 8 0,7 2-5 16,8-1 3-16,10-1-7 0,28 5 1 15,5-5 0-15,7 2-2 0,3 1-2 0,5-1-3 16,7-1-4-16,6-1 0 16,3 2-5-16,7-6-3 0,-4 6 3 0,2-5-5 15,-5 4-7-15,5-3 2 0,-6 4 0 0,-3 1 2 16,-3 2-1-16,-4-4 0 0,-7 8-2 16,-5-1-5-16,-7-2 2 0,-28 6 4 15,0-2-5-15,-8 1 7 0,-3 4 5 16,-4-2-4-16,-7 2-2 0,-4-1 3 0,-4 3 5 15,-16-3-9-15,-9 1 4 0,-5 2-3 16,-11-2-1-16,-2-5-1 0,-3 5-2 0,-6 1-2 16,-3-4-7-16,-5 0 4 0,-2 2 0 15,-3-3-2-15,-2 1 1 0,-1 0-7 16,-1 0-3-16,-6 3-4 0,0-4-10 16,1-1-5-16,-4 5-7 0,-1-2-2 0,-2-1-15 15,-2 2-8-15,-2-5-6 0,-4 13-12 16,0-12-10-16,-4 5-274 0,-4 0 126 15,-4-1 83-15</inkml:trace>
  <inkml:trace contextRef="#ctx0" brushRef="#br0" timeOffset="134027.1182">12422 16572 104 0,'17'3'127'0,"-2"-3"-3"15,4 0-8-15,9-3 0 0,12 0-8 16,5-3-5-16,14-1 2 0,27-4 1 16,7-5-3-16,11 1 2 0,27-6-4 15,2-4-1-15,5 3-8 0,9-3-6 16,-2 2 1-16,7 0-4 0,1-2-10 0,1 2 0 15,1-2-6-15,-3 3-8 0,-5-4 0 16,-3 1-8-16,-5 7-3 0,-6-3-3 0,-3 0-5 16,-9 2-7-16,-24 6 1 0,-2 3-2 0,-2-3-3 15,-4 1-2-15,-7 3-7 16,-11 3 2-16,-12-1-7 0,-5 0-2 0,2 1-5 16,-13 0-1-16,-4 0-8 0,-5 5-3 15,-2-4-5-15,-4 2-4 0,-7 3-5 0,-1-4-3 16,-4 2-4-16,-4-1-8 0,-1 3-8 15,-2 0-2-15,-9 0-27 0,8 0-4 0,-8 0-11 16,0 0-9-16,0 0-7 0,0 0-4 16,0 0-10-16,0 0-5 0,0 0-21 15,0 0-338-15,-22-8 163 0,22 8 107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3:24.490"/>
    </inkml:context>
    <inkml:brush xml:id="br0">
      <inkml:brushProperty name="width" value="0.05292" units="cm"/>
      <inkml:brushProperty name="height" value="0.05292" units="cm"/>
      <inkml:brushProperty name="color" value="#FF0000"/>
    </inkml:brush>
  </inkml:definitions>
  <inkml:trace contextRef="#ctx0" brushRef="#br0">23433 11894 9 0,'0'0'31'0,"0"0"-2"0,0 0-6 0,0 0-4 16,0 0 0-16,0 0-2 0,0 0-1 16,-4 2-3-16,4-2-1 0,0 0-1 0,0 0-3 15,0 0 2-15,0 0-2 0,-2 5-5 16,2-5-2-16,0 0-11 0,0 7-65 15,0-7 26-15,0 0 16 0</inkml:trace>
  <inkml:trace contextRef="#ctx0" brushRef="#br0" timeOffset="1590.4876">25253 11132 10 0,'30'5'18'16,"-4"1"-1"-16,-3-2 0 0,0 5 0 15,-4-1-2-15,5 0 1 0,-4 2-1 0,4 0 3 16,-1 3-2-16,1 0 1 0,-4 1 0 16,2 1 3-16,1 4-1 0,-2 0 2 15,0 3 1-15,-3 2 1 0,0 1-5 16,-3 0 0-16,0 1 0 0,-2 4 1 0,-3 1 1 16,-2-1-1-16,2 5-1 0,-4 0 1 15,-2 2 1-15,-2 1 5 0,0 2-3 16,-4-2-10-16,0 3 1 0,-2 0 3 0,-2-3-4 15,-2 2 4-15,0-2-2 0,-2-1-2 16,-1-2 0-16,-4 0 1 0,0 3-3 0,-1-5 1 16,-2-2-1-16,2-1 3 0,-6 1-5 15,-3-4-3-15,2-2 1 0,-2 0 2 16,-3-4-5-16,1 0 3 0,-3-4-4 0,-2-2 7 16,-2-2-8-16,-1 0 4 0,-2-4-1 15,-5-3-2-15,2-3 4 0,-5 0 5 16,1-6-1-16,-1 0-3 0,-7-6 4 0,3-1-1 15,0-5-3-15,2-1 1 0,3-3-2 16,1-6 4-16,6-2-6 0,-1-1 2 16,6-5 6-16,0-2-7 0,5-2 0 0,3-3 4 15,3 0-2-15,4-4-7 0,2-3 7 16,7-1-3-16,2-2-2 0,4-1 3 16,4-5-2-16,4 1 7 0,9-17-7 15,4 4-1-15,6 1 3 0,5 4-1 16,1 5 3-16,5-1 5 0,2 8-7 0,3 4 1 15,-7 7-3-15,0 8 2 0,-1 0 3 16,3 3 2-16,2 2 0 0,1 2-2 16,1 2-7-16,2 2 4 0,1 3 1 0,1-2 0 15,-4 4-2-15,-1 6 6 0,-2-1 1 16,1 4-11-16,0 0 2 0,-3 3 2 0,-1 4-1 16,-1 0 0-16,3 4 3 0,0 3-1 15,2 0-1-15,-2 7 0 0,1-1 3 16,-4 4-3-16,-1 1 0 0,-4 2 2 15,-1 2-1-15,-2-1-5 0,-4 3 1 0,-1 1 3 16,-2 1-2-16,-2 1 1 0,-6-2 0 16,-2 2 2-16,-3 1-1 0,-3-1 1 0,-2 1 0 15,-2 3-4-15,-3-5 3 0,1 1-3 16,-2 1-4-16,0-4-12 0,-1-3-21 16,0 0-21-16,-1-4-33 0,0-2-226 15,2-1 108-15,-8-4 70 0</inkml:trace>
  <inkml:trace contextRef="#ctx0" brushRef="#br0" timeOffset="2823.9168">23241 10725 4 0,'-20'9'46'16,"1"-3"-2"-16,3 0 0 0,0-2 0 16,2-1-5-16,-3 0-3 0,2-3 1 0,-4-3 0 15,2 1 3-15,-4-3-1 0,-1-1 3 16,-3-3-2-16,-2-4-4 0,0-4 0 15,-3 1 1-15,-2-3-3 0,-2-4-1 0,-2-3-2 16,0-5-1-16,-8-9 3 0,1-6-9 16,11 6 7-16,-4-13 2 0,5-1-3 15,7 7-5-15,6-1 5 0,-4-13 7 0,4-4 4 16,2 8-5-16,8 8-1 0,4-6-6 16,4-1-2-16,0 3 0 0,6-4 1 15,7-14-6-15,2 2-2 0,3 3-1 0,8 1-4 16,4 5 0-16,3-1-2 0,5 1-1 15,5 7-2-15,5 0 2 0,3 3-10 16,7 4 5-16,1 5-3 0,2 2 1 0,3 5-4 16,-3 4 2-16,3 1 0 0,-9 8 4 15,-9 4-8-15,1 1 6 0,1 4-2 16,-7 1-5-16,1 6 4 0,0 3 0 16,-5 2-2-16,3 5 2 0,0 3 4 0,3 6-3 15,1 5-1-15,-4 4 0 0,13 15 6 16,-4 4-6-16,-7 8 0 0,-2 1 5 15,-5 4-3-15,-2 2 4 0,-6 2-3 0,-8-6-4 16,-3-5 3-16,-4 1 0 0,-2-1-1 16,-1 0 5-16,-5-1-5 0,1-1 4 15,-5-1-5-15,-3 6 1 0,1 0 5 0,-7 1-3 16,-1-1-2-16,-4 17 2 0,-8-3-2 16,-3-1 3-16,-1-2 1 0,-4-5-4 0,3-11 4 15,-7 9-6-15,-4-5 7 0,-2-5-6 16,-3 1 11-16,-3-5 3 0,-3-1 4 15,-1-5-8-15,3-6 3 0,9-7-3 16,-5-2 0-16,1-1-2 0,0 0 0 0,6-6 0 16,-1-1-2-16,4 0-9 0,-1-4-12 15,6-2-14-15,-1 0-18 0,1-1-23 16,1-4-27-16,2-1-29 0,1-1-313 0,-3-2 149 16,1-3 98-16</inkml:trace>
  <inkml:trace contextRef="#ctx0" brushRef="#br0" timeOffset="3678.116">21494 10601 39 0,'-19'-19'78'0,"0"-1"-7"16,-2-2 3-16,-1 1-3 0,-3-4-8 15,-7-3-7-15,0-3 3 0,-18-12-7 16,-5 0-2-16,-2-2 1 0,-3-1 2 0,3-1 3 16,5-1-9-16,3-3 4 0,3-4-9 15,5 1-10-15,7-5-1 0,4-4-2 16,9-2-4-16,5-4 0 0,9 9-4 0,7 4-2 15,9 1-2-15,8-20-3 0,13 7-4 16,8 2-2-16,8 3 0 0,5 2-4 16,6 7 5-16,2 5 1 0,5 3 1 0,3 6-8 15,5 4 0-15,3 6 7 0,2 7-6 16,2 5 1-16,-9 9 2 0,-9 9-5 16,1 6 1-16,16 11 2 0,-4 11 3 0,-6 9-4 15,-5 12 2-15,5 20-1 0,-7 3 4 16,-16-3 0-16,-7 3-1 0,-2 0-5 15,-7 3 7-15,-3-1-3 0,-5 1 2 16,-4-2 0-16,-6 4 0 0,-7-12-1 0,-4-7 1 16,-2 21 0-16,-11-5 1 0,-2-2 5 15,-4-3 3-15,-9-2-1 0,-3-3-4 0,-3-4 6 16,-8-5 1-16,-3-2-1 0,-3-3-2 16,-5-7 2-16,1-1 0 0,0-3-4 15,7-13-3-15,7-2 0 0,0-3-1 16,7-7-2-16,1 0-4 0,2-3 4 15,5-2-7-15,-1-1-9 0,6 0-7 0,1-3-14 16,0-1-5-16,0 0-12 0,3-2-10 16,2 2-8-16,2-2-8 0,0 0-13 0,1 0-23 15,0-1-269-15,1 1 128 0,4 0 84 16</inkml:trace>
  <inkml:trace contextRef="#ctx0" brushRef="#br0" timeOffset="15310.9593">23275 9656 41 0,'-12'-17'56'0,"2"4"0"16,-2 3 3-16,1 1-4 0,0 1 2 16,1 2 0-16,-1 2-3 0,1-1-3 0,-4 3 3 15,2 0-4-15,-2 0-5 16,-4 4-3-16,-1 4 3 0,0 3 6 0,-2 4 9 16,-3 8 3-16,-3 10 0 0,2 3 6 15,-6 22 4-15,-1 8-3 0,4 4-1 0,5 9-1 16,1 3-1-16,8 0-1 0,1 2-3 15,4-2-4-15,5-11 0 0,8-12 1 0,3-1-1 16,2-1-3-16,3-4-1 0,5-6-7 16,2-1-2-16,6-3-2 0,3-6-2 15,2-2-1-15,3-4-2 0,3-7-7 16,0-1-1-16,-2-6-1 0,3-1-4 0,-6-6-3 16,1-2-4-16,-5 1-2 0,-4-6 1 15,1 2-3-15,-3-3 2 0,-4-3 2 0,0 2 2 16,-5-1 0-16,0-3-1 0,-6 2-1 15,-2-2-7-15,-2-1 2 16,-2 6-2-16,-6-10-7 0,2 5-5 0,-6-3-12 16,4 2-23-16,-2 0-25 0,0 3-38 15,-3-3-25-15,2 2-31 0,-3-2-31 0,1 3-433 16,-1-3 210-16,-4 0 139 0</inkml:trace>
  <inkml:trace contextRef="#ctx0" brushRef="#br0" timeOffset="16281.7098">25273 11744 44 0,'-5'-13'77'0,"3"1"-10"0,2 1-6 16,-2-1-4-16,0 3-4 0,0 0-1 15,0-1-3-15,-1 2-3 0,1-1-4 0,-2-1-6 16,0 1 0-16,-2-1-1 0,-3-1-6 15,-1-1 1-15,-4 3 3 0,2 0-1 16,-4 0-3-16,-6 2-1 0,1 1 17 16,-3 3-7-16,0 0 14 0,-4 8-1 0,-2 2 3 15,-3 6 7-15,-8 6 10 0,1 8 1 16,-11 17-1-16,0 6 0 0,9 7-4 0,4 1-3 16,6 5-2-16,6 0-3 0,14-7-8 15,10-9-4-15,6 3-4 0,8-3 1 16,18 16-7-16,6-6-5 0,9-2 3 15,3-6-8-15,9-8 0 0,3-5-7 0,1-9-2 16,-6-8 1-16,-4-7-3 0,-2-9-3 16,0-3-1-16,10-7 1 0,15-9 4 15,-5-6 2-15,0-11 2 0,-4-7 0 0,-10-5-2 16,-2-13-3-16,-4-3-2 0,-13-7 0 16,-5-3 1-16,-13-1-5 0,-12 8 2 15,-12 8-5-15,-14-16-1 0,-11 7 0 0,-11 8 1 16,-12 5-2-16,-5 5-11 0,-13 8-18 15,-4 3-12-15,-7 5-19 0,-8 5-28 16,-23 0-50-16,-11 1-46 0,-5 2-441 16,-3 4 211-16,0 4 139 0</inkml:trace>
  <inkml:trace contextRef="#ctx0" brushRef="#br0" timeOffset="19961.0964">21548 10460 12 0,'0'0'14'16,"4"-4"-2"-16,-4 4-6 0,0 0-4 16,0 0-7-16,0 0-9 0,0 0 4 0,0 0 4 15</inkml:trace>
  <inkml:trace contextRef="#ctx0" brushRef="#br0" timeOffset="26850.2326">21421 10449 8 0,'-12'0'88'0,"12"0"-7"0,-6 1-13 16,6-1-22-16,0 0-14 0,0 0-22 15,-8 3-22-15,8-3-98 0,0 0 38 0,0 0 24 16</inkml:trace>
  <inkml:trace contextRef="#ctx0" brushRef="#br0" timeOffset="27387.7643">23370 10326 41 0,'-4'3'75'16,"4"-3"-15"-16,-12 2-20 0,12-2-22 0,-2 6-25 15,2-6-71-15,0 0 27 0,7 12 17 16</inkml:trace>
  <inkml:trace contextRef="#ctx0" brushRef="#br0" timeOffset="28012.0347">25160 11801 62 0,'0'0'76'0,"-4"4"-6"15,4-4-5-15,-2 7-9 0,2-3-2 16,0-4-10-16,0 0-1 0,-4 8-7 0,4-4-4 16,0-4-2-16,-2 5-5 0,2-5-2 15,-3 6 0-15,3-6-5 0,0 8 5 0,0-8-7 16,-2 6-3-16,2-6 1 0,0 5 0 16,0-5-2-16,0 8-2 0,0-8-4 15,0 6 4-15,0-6-2 0,0 6 1 16,0-6-1-16,0 7 0 0,0-7-1 0,2 4-7 15,-2-4 6-15,3 4 2 0,-3-4-2 16,0 0-1-16,0 0 2 0,2 5-2 16,-2-5 3-16,0 0-7 0,0 0 8 0,0 0-5 15,0 0 0-15,0 0 3 0,4 3-2 16,-4-3 1-16,0 0-2 0,0 0-7 16,0 0 7-16,0 0-3 0,0 0-1 0,0 0-2 15,0 0-4-15,0 0-6 0,2 5-8 16,-2-5-8-16,0 0-5 0,0 0-8 15,0 0-11-15,0 0-13 0,0 0-154 0,0 0 74 16,0 0 50-16</inkml:trace>
  <inkml:trace contextRef="#ctx0" brushRef="#br0" timeOffset="35326.7349">14571 13994 31 0,'-9'-4'121'0,"1"3"2"15,1-2-7-15,1 1-3 0,6 2-9 16,-10-1-6-16,10 1 4 0,0 0 7 0,0 0 0 16,0 0 3-16,31 1 3 0,-1-1 2 15,14 0 3-15,5-1-5 0,38-8-1 16,6 1-2-16,8-5-4 0,28 3 0 16,7-8-8-16,0 1-6 0,4 4-5 0,-1 0-5 15,-10-1-9-15,-25 7-6 0,-7 1-9 16,-8 2-6-16,-19 4-5 0,-15 0-5 15,-11-2-6-15,-1 4-1 0,-9 0-3 0,-4 0-6 16,-6-2-5-16,-2 2-13 0,-5-1-14 16,-7 3-23-16,-6 0-23 0,-4 0-26 15,0-4-24-15,-21 12-26 0,0-7-27 0,-6 5-11 16,-13-1-13-16,-13 1-14 0,-22 7-444 16,-3-3 216-16,-7 3 142 0</inkml:trace>
  <inkml:trace contextRef="#ctx0" brushRef="#br0" timeOffset="35774.1749">6819 15634 18 0,'-8'-3'17'16,"8"3"-12"-16,0 0-19 0,-10 0 5 0,10 0 3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4:12.496"/>
    </inkml:context>
    <inkml:brush xml:id="br0">
      <inkml:brushProperty name="width" value="0.05292" units="cm"/>
      <inkml:brushProperty name="height" value="0.05292" units="cm"/>
      <inkml:brushProperty name="color" value="#FF0000"/>
    </inkml:brush>
  </inkml:definitions>
  <inkml:trace contextRef="#ctx0" brushRef="#br0">15333 9620 89 0,'-2'8'137'0,"0"-5"-13"0,2 1-22 15,0-4-19-15,-4 6-19 0,4-6-31 0,0 0-20 16,0 0-28-16,0 0-31 0,0 0-153 15,0 0 68-15,0 0 44 0</inkml:trace>
  <inkml:trace contextRef="#ctx0" brushRef="#br0" timeOffset="1113.3771">15715 11858 57 0,'0'0'120'0,"2"6"-10"0,-2-6-14 15,0 0-14-15,3 8-2 0,-3-8-7 16,0 6-9-16,0-6-9 0,0 0-18 16,0 7-5-16,0-7-11 0,0 0-13 15,-3 6-10-15,3-6-18 0,0 5-11 0,0-5-18 16,0 0-17-16,0 0-161 0,-4 4 77 15,4-4 51-15</inkml:trace>
  <inkml:trace contextRef="#ctx0" brushRef="#br0" timeOffset="3184.9878">20586 7088 26 0,'0'0'28'0,"0"0"-7"16,0 0 2-16,0 0 0 0,0 0 0 16,0 0-1-16,0 0-1 0,-6 2-2 15,6-2-3-15,0 0-2 0,0 0 1 0,0 0-2 16,-11 0-2-16,11 0-4 0,0 0 3 16,0 0-1-16,0 0-3 0,0 0 1 15,-10 0-3-15,10 0-2 0,0 0-2 0,0 0 1 16,0 0-2-16,0 0-1 0,0 0-1 15,0 0 2-15,0 0-3 0,0 0 2 16,0 0 1-16,0 0 1 0,0 0-4 16,-11-4-1-16,11 4-2 0,0 0-6 0,0 0-1 15,0 0-5-15,0 0-1 0,-2-4-2 16,2 4-48-16,0 0 24 0,0 0 16 16</inkml:trace>
  <inkml:trace contextRef="#ctx0" brushRef="#br0" timeOffset="15964.6172">18195 8201 15 0,'-2'-13'114'0,"-1"3"0"15,1-4-2-15,-1 3-2 0,-1-2-2 16,-2-1-17-16,0 1-7 0,-2 0-3 0,-5-5-9 16,0 4-4-16,-2-3-8 0,-1 2-2 15,-2 3-3-15,-4-4-3 0,-4-1-2 16,-4 2-8-16,-1-2 1 0,-1 0-2 0,-5 2-5 16,-3-1-1-16,-2-1-6 0,-3-2-4 15,1 4-4-15,-3-1-4 0,-1 0 6 16,-1-2-8-16,-1 3-2 0,-1 0 0 0,-5 3 0 15,1-1 0-15,-1 4 6 0,-3-1-10 16,-3 2-1-16,-1 2 0 0,-2 3 3 16,-2 1-7-16,1 0-1 0,-23 6 3 0,2-1-3 15,-4 5 4-15,7 2-5 0,1 1 2 16,1 5-7-16,4 0 0 0,1 4 8 16,7 1 0-16,3 4-2 0,3 4-5 0,5 2 1 15,2 6 4-15,4 5 5 0,7 2-4 16,3 6 2-16,3 2 4 0,4 3 1 15,4 5 2-15,-2-2 4 0,5 5-3 0,1-1 2 16,5 6 1-16,4-3 1 0,6-6 3 16,3-4 3-16,4 2 2 0,3 2-1 15,8 22 0-15,-1 0-2 0,6-3 5 0,3 3 1 16,4-4 2-16,6 1 3 0,3-5 4 16,7 1 3-16,5-2 1 0,13 10 0 15,5 0 2-15,7-4-4 0,5-2-4 0,1-3 0 16,8-1-4-16,-1-5-3 0,-1-3-5 15,2-2 6-15,-11-16-3 0,1-5 2 16,-1-3 2-16,2-3-3 0,2-7-3 0,-3-1 0 16,3-8-8-16,-7-4 1 0,-5-5-1 15,1-4-2-15,4-3-2 0,5-5 0 16,17-5-2-16,2-3-4 0,2-5 2 0,-2-4-3 16,2-4-2-16,-3-3-6 0,-1-4 1 15,-2-3-4-15,-1-4-1 0,-4 1-1 0,-1-2-5 16,-5-1 2-16,-5 0-1 0,-3 1-2 15,-3-2 2-15,-4 1 3 0,-2-3 0 16,-4-2-1-16,-4-1 4 0,-5 0-3 16,-1-4 3-16,-6-4 0 0,-7 8 0 0,-8 3 1 15,8-15 1-15,-11 4 0 0,-4 1-1 16,-7-1 2-16,-1-4-2 0,-12-21 1 0,-5-3 0 16,-10 0-1-16,-6 1 3 0,-14-15-4 15,-11-3 1-15,-6 1 3 0,-11 5-4 16,-5 0 3-16,-10 5-2 0,-6 4 0 15,-2 3 0-15,-5 6-2 0,1 8-2 0,-1 5 4 16,1 10-1-16,2 5 3 0,12 18-1 16,3 1-4-16,1 6 5 0,3 7-4 0,13 3-5 15,4 8-7-15,7 0-12 0,4 7-16 16,3 1-16-16,3 4-15 0,5 2-21 16,-2 9-24-16,5-4-24 0,6 4-23 0,4 2-454 15,0 2 212-15,7-2 140 0</inkml:trace>
  <inkml:trace contextRef="#ctx0" brushRef="#br0" timeOffset="19000.3108">16755 8825 29 0,'0'0'62'15,"-10"-1"-6"-15,10 1-11 0,0 0-11 16,0 0-14-16,-12 5-13 0,12-5-14 15,-2 6-13-15,2-6-57 0,2 8 26 0,-2-8 17 16</inkml:trace>
  <inkml:trace contextRef="#ctx0" brushRef="#br0" timeOffset="20289.7011">17347 8788 39 0,'0'0'97'16,"0"0"-4"-16,0 0-2 0,0 0-5 15,0 0-2-15,0 0-3 0,0 0-12 16,0 0 1-16,0 0-3 0,0 0-6 0,0 0-15 15,0 0-6-15,0 0-8 0,0 0-4 16,0 0-6-16,14 13-21 0,-12-10-25 0,2 3-23 16,0-2-28-16,0 2-218 0,4-2 99 15,1 3 66-15</inkml:trace>
  <inkml:trace contextRef="#ctx0" brushRef="#br0" timeOffset="20563.6776">18302 9732 6 0,'0'0'59'0,"-2"6"-28"0,2-6-27 16,0 0-38-16,0 0 11 16,0 0 8-16</inkml:trace>
  <inkml:trace contextRef="#ctx0" brushRef="#br0" timeOffset="21296.7798">17587 8782 54 0,'0'15'129'0,"0"-11"-3"15,2 3-11-15,-2-1-3 0,2 2-13 16,0-2-5-16,-2-1-12 0,2 3-9 16,-2-3-6-16,2 0-4 0,-2 1-5 0,2-1-8 15,-2 1-7-15,3-3 1 0,-3-3-3 16,2 5-5-16,-2-5-6 0,6 3-5 0,-6-3 2 15,0 0-7-15,0 0-2 0,13-10 1 16,-9 7-2-16,-2-3 1 0,1-3-7 16,-1 2 1-16,0 0 3 0,-2-1-7 15,0-1 5-15,-2 3-5 0,0-4 5 0,-1 5-2 16,-1-3 5-16,-2 5 0 0,-1-3-1 16,1 4 8-16,-3 0 3 0,9 2 3 15,-16 2-1-15,7 0-2 0,2 2 2 0,3 3 2 16,0 1-6-16,2 4-2 0,0-3 0 15,2 4-3-15,0-2-2 0,2 3-1 0,2-3 0 16,0 0 0-16,0 3-4 0,4-4-1 16,-2-1-3-16,0 1 0 15,-2-3 1-15,2 1-4 0,-1-2 2 0,-1-1-4 16,2-1 1-16,-2-4 0 0,-4 0-2 0,0 0-1 16,0 0 4-16,9-11-2 0,-11 5 3 15,2 6-6-15,-9-10 3 0,3 6-2 16,0-2-1-16,-3 1 2 0,1 2-1 0,0 0 0 15,0 0-1-15,0 0-6 0,8 3-3 16,-10-1-13-16,10 1-14 0,-8 6-19 16,6-2-23-16,2-4-17 0,0 9-23 0,2-2-18 15,0-1-368-15,2 2 171 0,0-2 114 16</inkml:trace>
  <inkml:trace contextRef="#ctx0" brushRef="#br0" timeOffset="21830.3775">18193 9614 41 0,'0'-9'106'15,"-3"5"-6"-15,3 4-4 0,0-8-10 16,-2 4-5-16,2 4-5 0,-5-3-9 0,5 3-6 15,-8-2-4-15,8 2-1 0,0 0-3 16,-14 3-9-16,14-3 18 0,-16 6-22 16,10-2 0-16,2 0-4 0,0 0-6 15,0-1 1-15,2 3-4 0,-1-2-3 0,3 2 0 16,3-1-3-16,-1 1-3 0,0-2-1 16,4 1-6-16,-4 0 4 0,4-4-3 0,-1 3-1 15,4-2-1-15,-9-2-3 0,8 1 1 16,-8-1-5-16,10-3 6 0,-10 3 0 15,10-7-1-15,-5 1 3 0,-2-2 9 16,-3 1-1-16,0-1 1 0,-3-2 1 0,-2 3 3 16,1-1 2-16,-2 2-1 0,-2-1 0 15,2 1-4-15,-5 3-3 0,2-1-4 0,1 0-6 16,-3 2-17-16,1 0-35 0,-1 0-44 16,5 0-43-16,-5 0-338 0,5-1 160 15,-2-1 105-15</inkml:trace>
  <inkml:trace contextRef="#ctx0" brushRef="#br0" timeOffset="41696.7328">15144 11140 16 0,'0'0'48'0,"0"0"-6"0,0 0-4 0,0 0-4 16,0 0-7-16,0 0-2 0,7 4-6 15,-7-4-4-15,0 0-13 0,0 0-4 16,0 0-8-16,4 2-6 0,-4-2-5 0,2 5-53 16,-2-5 25-16,6 5 17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5:13.185"/>
    </inkml:context>
    <inkml:brush xml:id="br0">
      <inkml:brushProperty name="width" value="0.05292" units="cm"/>
      <inkml:brushProperty name="height" value="0.05292" units="cm"/>
      <inkml:brushProperty name="color" value="#FF0000"/>
    </inkml:brush>
  </inkml:definitions>
  <inkml:trace contextRef="#ctx0" brushRef="#br0">15551 6128 18 0,'4'-4'30'0,"-4"4"-5"0,0 0-1 0,0 0-4 15,0 0-8-15,0 0-9 0,0 0-13 16,0 0-32-16,12 8 14 0,-9-4 10 16</inkml:trace>
  <inkml:trace contextRef="#ctx0" brushRef="#br0" timeOffset="925.1139">15038 11906 2 0,'0'6'96'0,"0"-6"-8"0,4 7-11 0,-1-5-8 16,-1 2-5-16,-2-4-12 0,6 6-14 15,-1-3-20-15,-1 0-12 0,-4-3-20 16,10 2-20-16,-10-2-124 0,11-5 54 0,-3 4 36 15</inkml:trace>
  <inkml:trace contextRef="#ctx0" brushRef="#br0" timeOffset="6132.6128">14238 9342 41 0,'0'0'52'15,"0"0"-1"-15,0 0-9 0,-4-4-1 16,4 4-4-16,0 0-3 0,0 0-2 0,0 0-1 16,0 0-5-16,0 0-4 0,0 0 0 15,0 0-2-15,0 0-2 0,0 0-1 16,0 0-6-16,0 0 3 0,-2-6-1 0,2 6-3 16,0 0 1-16,0 0-1 0,0 0-2 15,0 0 1-15,0 0-5 0,0 0 3 16,0 0-1-16,0 0 1 0,0 0 5 0,0 0-6 15,0 0-1-15,0 0-2 0,0 0 1 16,0 0-4-16,0 0 2 0,0 0-2 16,0 0 1-16,0 0-1 0,0 0-3 0,0 0-3 15,0 0-3-15,0 0-8 0,0 0-9 16,0 0-9-16,0 0-12 0,15 10-119 16,-15-10 57-16,0 0 37 0</inkml:trace>
  <inkml:trace contextRef="#ctx0" brushRef="#br0" timeOffset="6924.0934">14226 8412 6 0,'0'0'9'0,"0"0"0"0,0 0-3 16,0 0 0-16,0 0-2 0,0 0 0 15,0 0 2-15,0 0-3 0,0 0 1 16,0 0-1-16,0 0 1 0,0 0-1 0,0 0-1 15,0 0 0-15,0 0 1 0,0 0 4 16,0 0-5-16,0 0 0 0,0 0 1 16,0 0-2-16,0 0 2 0,0 0-1 0,0 0-1 15,0 0 1-15,0 0 1 0,0 0-2 16,0 0 1-16,0 0 0 0,-6-2-2 16,6 2 1-16,0 0-1 0,0 0 2 15,0 0-1-15,0 0-2 0,0 0 1 0,0 0-2 16,0 0-8-16,0 0-23 0,0 0 11 15,0 0 8-15</inkml:trace>
  <inkml:trace contextRef="#ctx0" brushRef="#br0" timeOffset="8335.3425">16545 6703 7 0,'0'0'11'0,"0"0"-2"0,0 0-3 0,0 0 2 16,0 0-1-16,0 0 0 0,0 0-1 15,0 0-1-15,0 0-1 0,0 0 0 16,0 0 2-16,0 0-1 0,0 0-2 15,0 0-1-15,0 0-1 0,0 0-1 0,0 0 1 16,0 0-3-16,0 0-2 0,0 0-26 16,0 0 10-16,0 0 7 0</inkml:trace>
  <inkml:trace contextRef="#ctx0" brushRef="#br0" timeOffset="10264.5572">14378 9265 2 0,'0'0'5'0,"0"0"-2"0,0 0 0 16,0 0 0-16,0 0-2 0,0 0 3 15,0 0-1-15,0 0-2 0,0 0 1 16,0 0 0-16,0 0 1 0,0 0-2 0,0 0-3 16,8 4-9-16,-8-4 4 0,2 6 2 15</inkml:trace>
  <inkml:trace contextRef="#ctx0" brushRef="#br0" timeOffset="11218.1498">14608 10772 16 0,'0'0'50'0,"0"0"-7"16,0 0-8-16,20 14-16 0,-14-10-15 16,5 2-19-16,-1 3-37 0,1 0 18 15,4 1 11-15</inkml:trace>
  <inkml:trace contextRef="#ctx0" brushRef="#br0" timeOffset="15833.0917">18252 8285 69 0,'-13'6'126'0,"0"2"5"15,-2 5-5-15,1 6-1 0,-4 5-2 0,0 4-4 16,-4 9-2-16,-1 5-3 0,-9 15-8 16,-2 4-4-16,1 2-9 0,1 4 1 15,-4-3-5-15,2 0-5 0,0 4-2 16,3-4-8-16,-4-3-4 0,3-1-9 0,1-7-5 16,6-9-6-16,3-8-4 0,3-9-3 15,3 1-6-15,-2-3-6 0,6-5-9 0,-1-4-17 16,2-1-17-16,3-2-23 0,-1-3-20 15,1 1-33-15,2-5-23 0,2-2-21 16,-2-4-15-16,6 0-9 0,0 0-341 16,-14-11 169-16,10 1 112 0</inkml:trace>
  <inkml:trace contextRef="#ctx0" brushRef="#br0" timeOffset="16114.973">17521 8549 164 0,'6'-6'170'0,"1"3"1"16,2 1-5-16,1 2-6 0,6 5-3 15,4 5-2-15,5 5-8 0,7 6-6 16,4 6-9-16,13 13-7 0,-3 3-5 0,3 2-4 16,-1 4 0-16,-1 1-9 0,-1 1-9 15,-3 1-8-15,-1-3-7 0,-4-1-7 0,1 2-7 16,-5-12-7-16,-9-4-5 0,2-2-6 15,-1 2-4-15,-5-9-5 0,1 1-6 16,-6-2-15-16,1-6-22 0,-2-2-21 16,-4-3-29-16,-1 1-28 0,0-5-36 0,0 3-22 15,-2-3-30-15,-2-1-27 0,-2-5-525 16,-2 3 245-16,0-4 161 0</inkml:trace>
  <inkml:trace contextRef="#ctx0" brushRef="#br0" timeOffset="19068.0334">20047 4560 11 0,'0'-6'82'0,"0"6"-10"0,-3-6 0 16,3 6 4-16,-4-7-15 0,4 4-3 0,0 3-6 16,-4-9-3-16,4 6-2 15,0 3-6-15,-5-6-7 0,3 3-4 0,2 3-2 16,-4-6-3-16,2 2 0 0,2 4-6 15,-6-6 1-15,4 3 1 0,2 3-4 0,-6-8-5 16,6 4 3-16,-4 0-2 0,4 4-1 16,-6-5-3-16,6 5 1 0,-4-6 1 15,4 6-4-15,-4-4-5 0,4 4 3 0,-2-4 1 16,2 4-1-16,0 0-3 0,0 0-2 16,0 0-1-16,-16 11 4 0,9-1 1 15,-1 5 4-15,-5 4-7 0,-4 5 2 0,0 4 0 16,-2 0-1-16,2 2 2 0,-2-1 0 15,0 2-2-15,2-2-2 0,-4 7 2 16,4-4 3-16,0-1 0 0,0-1 0 0,2-1-4 16,0-1 0-16,1-1 1 0,3-6-1 15,0-2 3-15,3-3-7 0,0 1 4 16,1-4 5-16,1 0-1 0,-1-1-3 16,1-3 2-16,2 0-5 0,-1-1 7 15,1 0-8-15,0-1-6 0,2-1 2 0,-2-1-12 16,2 0-15-16,-2-1-15 0,0-1-11 15,4-3-10-15,-12 0-8 0,12 0-164 0,0 0 82 16,-12-9 54-16</inkml:trace>
  <inkml:trace contextRef="#ctx0" brushRef="#br0" timeOffset="19514.872">19551 4564 95 0,'0'-7'106'0,"2"1"-11"0,-2 0-10 15,0 6-10-15,2-7-8 0,-2 3-8 16,0 4-11-16,2-8 0 0,-2 8-9 16,5-2 2-16,-5 2-5 0,0 0-6 0,17 10 3 15,-9-5-8-15,0 3-1 0,6 2-2 16,-4 0 2-16,7 7-4 0,0 2 4 15,6 1 0-15,3 5-5 0,5 4-7 0,-1 3 5 16,4-2 2-16,12 15-7 0,-3 0 7 16,1-1 5-16,-4 1-6 0,3 1-9 15,-9-7 1-15,-3-6-1 0,-3 4 8 0,2-3-5 16,-3 0-4-16,-1 1 0 0,-6-8 2 16,0-2-5-16,-2-1 8 0,-3-3-5 15,-2-2 0-15,0-2-1 0,-1-2 6 16,-4-1 3-16,4-4-3 0,-6 1 2 0,2 0-7 15,-2-3 5-15,-1-1 3 0,1 0-3 16,-1-1-3-16,-1 0 7 0,0 0 0 0,0 0-6 16,1-2-1-16,-3-1 1 0,0 2-7 15,-2-5 5-15,4 7-10 0,0-6-12 16,-2 4-22-16,-2-5-16 0,4 6-21 16,-4-6-29-16,2 3-310 0,-2-3 140 15,0 0 92-15</inkml:trace>
  <inkml:trace contextRef="#ctx0" brushRef="#br0" timeOffset="22923.0871">18524 6466 54 0,'0'0'59'0,"-8"-3"-11"0,8 3-6 15,0 0-4-15,0 0-1 0,0 0-6 0,0 0-1 16,0 0-3-16,-12 4-2 0,12-4-6 16,0 0 0-16,-5 4 0 0,5-4-4 15,0 0 1-15,-4 4 2 0,4-4 2 0,0 0 0 16,0 0 6-16,-5 4 4 0,5-4 5 15,0 0 9-15,0 0 5 0,0 0 7 16,0 0 5-16,0 0-7 0,24-10 11 16,-11 4-8-16,-1 2-5 0,6-5-4 0,-2 1-6 15,-1 2 8-15,2-2-14 0,-2-1 0 16,0 4-9-16,-3-3 6 0,3 0-13 0,-5 2-2 16,2 3-1-16,-4-2-4 0,0 0-3 15,-2 2 2-15,-1 0-1 0,-5 3-2 16,0 0 3-16,0 0-2 0,0 0-2 15,-23 16-6-15,7-8 3 0,2-1-1 16,-5 3 3-16,0-1-2 0,0 2 0 0,3-3-4 16,0 0 0-16,4 1 5 0,-2-5-2 0,2 4-2 15,1-4 1-15,5 2-2 0,-4-3-4 16,3 1 2-16,0 0 1 0,3 0-7 16,4-4 10-16,-4 4-2 0,4-4-3 15,0 0 4-15,0 0-5 0,0 0 5 0,15 5-1 16,-8-5 0-16,-7 0 4 0,0 0-8 15,18-2 8-15,-11 1-1 0,-7 1-4 0,0 0-1 16,10 0 3-16,-10 0-1 0,0 0-4 16,11 1 1-16,-11-1-1 0,0 0 0 15,0 0 4-15,0 0 5 0,-4 8-6 16,-3-2 4-16,-1-1-6 0,-1 1 0 0,1 0 2 16,2-1 2-16,0-1 0 0,-1 0-1 15,0-2-5-15,3 2 8 0,-2 0-6 0,6-4 6 16,-8 3 0-16,8-3 0 0,-2 4 0 15,2-4 1-15,0 0 0 0,0 0-3 16,0 0 3-16,31-7-3 0,-14 5 1 16,0-2-2-16,0-2-1 0,0 3 4 0,1-3-8 15,2 2 6-15,-3-2-2 0,0 2-2 16,0 0 3-16,-5-1 4 0,2 3-2 0,-4-2-1 16,-2 2 2-16,3 0-3 0,-5 2 4 15,-6 0-1-15,7-1 0 0,-7 1 0 16,0 0-4-16,0 0 3 0,0 0-1 15,-30 3 0-15,22-1 1 0,-4 0-3 0,4 0 4 16,0 0-3-16,0 0-3 0,-1 0 2 16,9-2 0-16,-13 1 4 0,7 2-4 15,6-3 4-15,-11 1-1 0,11-1-4 0,-8 2 0 16,8-2-1-16,0 0 4 0,-10 2 2 16,10-2-6-16,0 0 6 0,0 0-4 15,-10 2 2-15,10-2 0 0,0 0-4 0,0 0 0 16,0 0 4-16,-8 0-4 0,8 0 3 15,0 0-3-15,0 0 5 0,0 0 5 16,0 0-12-16,0 0 8 0,0 0-2 0,0 0-1 16,0 0 1-16,0 0 0 0,0 0-6 15,0 0 6-15,0 0 0 0,0 0-2 16,0 0-3-16,0 0 1 0,0 0-3 0,0 0-1 16,0 0 11-16,0 0-7 0,0 0 2 15,0 0 2-15,0 0 0 0,0 0-2 16,0 0-1-16,0 0 2 0,-10 0 1 0,10 0-4 15,0 0 0-15,0 0-1 0,0 0 2 16,0 0 1-16,0 0 2 0,0 0-2 16,0 0 0-16,0 0 2 0,0 0-1 15,0 0-1-15,0 0 0 0,0 0-1 0,0 0 1 16,0 0-2-16,0 0 0 0,0 0 3 16,0 0 0-16,0 0 1 0,0 0 5 0,0 0-8 15,0 0 1-15,0 0 0 0,0 0 0 16,0 0-2-16,0 0 3 0,0 0-4 15,0 0 3-15,-4 4 2 0,4-4-2 16,0 0-2-16,0 0 5 0,0 0-4 16,0 0 1-16,0 0 1 0,0 0-2 0,0 0 1 15,0 0 4-15,0 0 1 0,0 0-1 0,0 0-4 16,0 0 2-16,0 0-2 0,0 0 0 16,0 0 1-16,0 0-1 0,0 0-1 15,0 0 1-15,0 0 0 0,0 0-2 16,0 0 1-16,0 0 4 0,0 0-3 0,0 0-2 15,0 0 1-15,0 0 1 0,0 0-3 16,0 0 3-16,0 0-3 0,0 0 3 0,0 0-1 16,0 0 3-16,0 0 0 0,0 0-3 15,0 0 2-15,0 0-3 0,0 0 2 16,0 0 0-16,0 0-1 0,0 0-3 16,0 0 8-16,0 0-3 0,0 0 9 0,0 0-10 15,0 0 0-15,0 0 1 0,0 0-5 16,0 0 3-16,0 0-1 0,0 0 3 15,0 0 1-15,0 0-3 0,0 0 7 0,0 0-8 16,0 0 5-16,0 0-3 0,0 0 3 16,0 0-4-16,0 0 1 0,0 0 1 15,0 0 0-15,0 0 0 0,0 0-1 0,0 0-2 16,0 0 4-16,0 0-3 0,0 0 1 16,0 0-2-16,0 0-1 0,0 0-6 15,0 0-15-15,0 0-14 0,0 0-29 0,0 0-21 16,0 0-19-16,0 0-344 0,14 6 153 15,-8-2 101-15</inkml:trace>
  <inkml:trace contextRef="#ctx0" brushRef="#br0" timeOffset="26731.7512">21047 8662 29 0,'-6'-2'162'0,"6"2"-4"0,-12-3 1 15,1 3-3-15,0 3-4 0,-3 0 10 16,-3 3 6-16,-3 1-2 0,-2 5-1 0,-6 6-4 16,0 2-6-16,-5 5-4 0,-3 6-13 15,-7 12-10-15,-1 1-9 0,1 5-7 16,3-4-11-16,0 2-6 0,2 3-9 16,-1-3-4-16,1 3-4 0,9-10-9 0,3-6-10 15,6-5-6-15,0-2-4 0,1-2-7 16,2 0-6-16,2-5-10 0,3-3-15 15,0 2-8-15,2-5-20 0,0-1-21 0,0-2-21 16,1-1-29-16,1-4-33 0,1-2-30 16,1-4-17-16,-3 0-18 0,9 0-15 0,-12-12-14 15,6 2-461-15,-4-3 230 0,2-2 151 16</inkml:trace>
  <inkml:trace contextRef="#ctx0" brushRef="#br0" timeOffset="27056.6373">20019 8788 41 0,'-2'-14'157'0,"0"5"10"0,-2-1 4 16,2 2 1-16,2 3 1 0,2-1 0 15,2 2 7-15,6 0 4 0,1 4-6 16,10 3 0-16,6 0-3 0,7 7-6 0,9 5-2 16,5 4-5-16,16 10 7 0,-1 2-15 15,3 5-12-15,0 2-9 0,4-1-6 0,-3 3-5 16,1 2-9-16,2 2-9 0,-4-1-11 15,-3 0-7-15,-5-3-7 0,-4 0-7 16,-3-2-4-16,-13-5-8 0,-7-5-6 0,-5-5-4 16,0 0-2-16,-5-2-9 0,0 0-2 15,-6-5-4-15,-3 0-4 0,2-1-3 16,-4-2-8-16,0-2-10 0,-1 0-18 0,-1-2-17 16,-1-2-26-16,-3 1-26 0,2-2-34 15,-1-2-40-15,-3-2-37 0,-2-2-33 16,0 0-26-16,6 0-15 0,-6 0-19 0,0 0-624 15,0 0 308-15,-15-15 204 0</inkml:trace>
  <inkml:trace contextRef="#ctx0" brushRef="#br0" timeOffset="27604.1189">19985 8955 31 0,'0'0'48'15,"0"0"-4"-15,0 0-6 0,0 6-7 16,0-6-1-16,0 0-4 0,0 0-10 16,0 0-8-16,0 0-11 0,0 7-10 15,0-7-75-15,0 0 30 0,4 4 20 0</inkml:trace>
  <inkml:trace contextRef="#ctx0" brushRef="#br0" timeOffset="28011.9119">20002 9014 12 0,'0'0'94'0,"0"0"-2"0,0 0 1 16,0 0-9-16,0 0-4 0,0 0-16 15,0 0-3-15,0 0-7 0,0 0-4 0,0 0-6 16,0 0-6-16,0 0-5 0,0 0-3 15,0 0-11-15,0 0 1 0,0 0-5 16,0 0-5-16,0 0-1 0,0 0-4 0,0 0 1 16,0 0-2-16,0 0-2 0,0 0 1 15,0 0-3-15,0 0-1 0,0 0-1 16,0 0-4-16,0 0-2 0,-5 2 1 16,5-2-5-16,0 0 2 0,0 0-1 0,0 0 3 15,0 0-1-15,0 0-1 0,0 0 3 16,0 0 0-16,0 0 2 0,0 0-6 0,0 0 5 15,0 0 0-15,0 0 0 0,0 0 1 16,0 0 0-16,-4 4 0 0,4-4-1 16,0 0-5-16,0 0-2 0,0 0-5 15,0 0-3-15,-2 4-4 0,2-4-4 0,0 0-5 16,0 0-4-16,0 0-3 0,0 0-10 16,0 0-115-16,0 0 56 0,0 0 37 0</inkml:trace>
  <inkml:trace contextRef="#ctx0" brushRef="#br0" timeOffset="28697.5447">20217 9140 25 0,'0'0'37'0,"-8"2"-1"0,8-2 0 16,0 0-1-16,0 0-3 0,0 0 1 15,0 0-1-15,-6 2-3 0,6-2 2 16,0 0-4-16,0 0 3 0,-6 2-2 16,6-2 4-16,0 0-3 0,0 0 0 0,0 0 0 15,0 0-2-15,0 0 0 0,-11 0-1 16,11 0-6-16,0 0 0 0,0 0-4 16,0 0 5-16,0 0-8 0,0 0-3 0,0 0 3 15,0 0-2-15,0 0-6 0,0 0-3 16,0 0-12-16,-6 3-5 0,6-3-8 15,-3 6-16-15,3-6-6 0,-2 10-9 16,2-7-135-16,0-3 64 0,-2 10 43 0</inkml:trace>
  <inkml:trace contextRef="#ctx0" brushRef="#br0" timeOffset="29839.7308">20872 11405 15 0,'-2'-6'105'16,"2"6"-10"-16,-4-6-4 0,4 6 0 15,-5-4-4-15,1 1 3 0,4 3-1 0,-4-5-10 16,4 5-1-16,-8-5-6 0,8 5 8 16,-7-4-9-16,2 1 2 0,5 3-18 15,-10-4 8-15,10 4-6 0,-6-1-6 16,6 1 1-16,0 0 4 0,-6-5-3 0,6 5-6 15,-4-3 1-15,4 3-5 0,0 0-7 16,0 0 2-16,0 0 0 0,0 0 2 0,0 0 0 16,-12-3 1-16,12 3 1 0,0 0-2 15,0 0 1-15,-4 9 8 0,0-3-2 16,0 1-3-16,-2 0 0 0,1 7-2 0,-1-5-4 16,-2 3 1-16,1-1-5 0,1 2-5 15,-1 0-1-15,-1-1-6 0,2 1-1 16,-2-3-8-16,1 1-11 0,2-2-11 0,-1 1-17 15,2-4-15-15,0 3-23 0,0-3-25 16,0 1-27-16,1-3-29 0,3-4-38 16,-6 2-421-16,6-2 205 0,0 0 136 0</inkml:trace>
  <inkml:trace contextRef="#ctx0" brushRef="#br0" timeOffset="31707.7131">20567 10731 35 0,'0'0'60'0,"0"0"-16"0,0 0-18 0,0 0-19 16,0 0-17-16,0 0-46 0,0 0 19 16,-2-18 13-16</inkml:trace>
  <inkml:trace contextRef="#ctx0" brushRef="#br0" timeOffset="35454.1205">19486 11128 95 0,'-2'-10'164'0,"2"-2"-2"0,-2 2 3 0,4-1 2 16,-4-1-3-16,2 3 2 0,0 1-5 16,0-1-4-16,0 3-7 0,-2 0-13 15,-1 1-5-15,3 5-7 0,0 0 4 16,0 0 0-16,-23 15-10 0,12 2 2 0,-6 8-9 15,-4 9-5-15,-5 7-8 0,-7 17-2 16,1 3-10-16,-2-2-9 0,2 0-4 0,3-1-14 16,5-9 3-16,8-8-3 0,1 4-10 15,2-4-1-15,2-4-4 0,3-1-6 16,0 1-1-16,-1-5-7 0,2-4-5 16,3 1-5-16,0-4-6 0,0-3-12 0,0-3-9 15,0-2-16-15,2 1-20 0,-4-5-20 16,1-1-25-16,0-5-26 0,-1-1-32 0,0-2-21 15,0-4-20-15,6 0-13 0,-19-6-13 16,8-4-13-16,0-2-500 0,1-1 246 0,0-2 163 16</inkml:trace>
  <inkml:trace contextRef="#ctx0" brushRef="#br0" timeOffset="35739.1507">18866 11253 71 0,'2'-10'172'0,"0"2"1"0,2 3 13 15,0 1 7-15,2 2 3 0,-6 2 9 0,18 6-6 16,-4-1-10-16,3 8-12 0,7 7-7 16,0 1-9-16,4-1-22 0,6 10-4 15,0 2-7-15,4-4-14 0,11 16-8 0,6 0-11 16,-4-3-6-16,-3 2-8 0,5-2-12 16,-2 1 9-16,-5-2-12 0,-3-8-2 15,-11-2-6-15,2-2-11 0,-10-5-2 0,2 0-9 16,0-2-8-16,-3-2-6 0,-3-2-7 15,-6-4-6-15,0 1-8 0,-3-3-7 16,0-2-15-16,-3-3-20 0,1 0-25 16,-3-5-26-16,0 2-29 0,-6-3-32 0,14-3-34 15,-8-3-37-15,-2 2-31 0,0-2-545 16,2-4 272-16,2-2 180 0</inkml:trace>
  <inkml:trace contextRef="#ctx0" brushRef="#br0" timeOffset="36390.9807">22904 10216 25 0,'-7'-9'189'15,"3"1"3"-15,0 2 1 0,2 3-3 16,-2 0-6-16,4 3-5 0,0 0-11 0,-10 20-7 15,2-3-13-15,2 8-6 0,-4 7-10 16,0 0-9-16,-4 5-4 0,-2 5-8 16,-1 1-11-16,-3 1-5 0,2-2-8 0,-4 2-8 15,1-1-8-15,0 2-8 0,0-4-6 16,-1-1-6-16,2-3-8 0,-4-3-10 0,7-6-10 16,1-1-16-16,-2-2-16 0,4-4-16 15,-1-6-25-15,2 1-24 0,1-4-24 16,-1-5-24-16,3-4-20 0,-4-3-15 0,6-2-11 15,-2-4-8-15,-1-5 0 0,2-1 7 16,1-2 14-16,2-4 22 0,1-2 21 16,1 0 25-16,2-1 26 0,2-2 24 15,0 3 25-15,0-1 22 0,0 0 24 0,2 2 26 16,2 1 21-16,1 4 12 0,-1 0 22 16,0 4 14-16,2 4 10 0,3 0 5 15,0 5 1-15,3 2 1 0,0 5-2 0,6 1-1 16,3 7-3-16,2-1-11 0,4 8-8 15,1-1-8-15,6 5-16 0,-1 2-4 0,-1-1-7 16,3 3-13-16,-3-4-9 0,1 5-9 16,-5-4-17-16,0-5-9 0,-6 1-23 15,0-4-24-15,-3-2-30 0,-2-1-34 0,-4-4-28 16,-1-1-29-16,-2-1-29 0,0-1-42 16,-6-4-36-16,-2-2-573 0,0-2 278 15,-2 0 184-15</inkml:trace>
  <inkml:trace contextRef="#ctx0" brushRef="#br0" timeOffset="41716.021">16739 9444 18 0,'0'0'21'0,"0"0"-2"0,0 0 3 16,0 0-4-16,0 0-2 0,0 0-2 15,0 0 0-15,0 0-4 0,0 0-3 0,0 0 1 16,0 0 0-16,0 0-3 0,0 0 2 16,0 0 0-16,0 0-5 0,0 0 3 0,0 0-3 15,0 0 2-15,0 0-2 0,0 0 0 16,0 0 0-16,0 0 0 0,0 0 2 16,0 0-3-16,0 0 1 0,0 0-1 0,0 0 2 15,0 0-1-15,0 0-2 0,0 0 1 16,0 0-1-16,0 0 1 0,0 0 0 15,0 0 0-15,0 0-6 0,0 0 0 16,0 0-2-16,0 0-3 0,0 0-2 0,0 0-5 16,0 0-43-16,0 0 20 0,0 0 14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6:29.312"/>
    </inkml:context>
    <inkml:brush xml:id="br0">
      <inkml:brushProperty name="width" value="0.05292" units="cm"/>
      <inkml:brushProperty name="height" value="0.05292" units="cm"/>
      <inkml:brushProperty name="color" value="#FF0000"/>
    </inkml:brush>
  </inkml:definitions>
  <inkml:trace contextRef="#ctx0" brushRef="#br0">13743 10740 10 0,'0'0'75'0,"-6"-3"1"0,6 3 0 0,-9-3 5 16,9 3-3-16,-6-3-2 0,6 3 6 16,-5-5-4-16,5 5-2 0,0 0-1 15,-6-2-1-15,6 2 1 0,0 0 0 16,-6-5-4-16,6 5-6 0,0 0-1 0,-4-4-3 16,4 4-1-16,0 0-4 0,0 0-6 0,-4-6-1 15,4 6 1-15,-2-3 1 16,2 3-4-16,0 0 3 0,-4-5-3 0,4 5 0 15,0 0-6-15,0 0 0 0,0 0-5 16,0 0-2-16,-6-2-9 0,6 2 1 0,0 0-3 16,0 0-2-16,0 0 1 0,-2 14 0 15,4-8-1-15,-2 3-3 0,3 3 3 16,-3-1-2-16,3 2-6 0,-1-1 3 16,0 4-2-16,0-3-2 0,0 2-2 0,0-2 1 15,0 3-4-15,0-5 0 0,0 1 0 16,0-2-1-16,0 1 0 0,0-3-1 15,0 3-1-15,0-4 0 0,0 0-3 0,1 1-9 16,-1-2-4-16,-2 0-5 0,0-1-11 16,2 1-7-16,-2-1-8 0,0-5-14 15,4 7-12-15,-4-4-20 0,0-3-17 16,5 6-20-16,-5-6-23 0,0 0-371 0,2 4 176 16,-2-4 117-16</inkml:trace>
  <inkml:trace contextRef="#ctx0" brushRef="#br0" timeOffset="1278.1135">13863 10709 14 0,'0'0'96'15,"0"0"-5"-15,0 0 0 0,0 0-4 0,0 0-1 16,0 0-5-16,0 0 2 0,0 0 0 15,0 0-6-15,0 0-2 0,0 0-1 16,-4-3-4-16,4 3-2 0,0 0-7 0,0 0 3 16,0 0-8-16,0 0-1 0,0 0-4 15,0 0-8-15,0 0 2 0,0 0-7 16,0 0-4-16,0 0-5 0,0 0-2 0,0 0-4 16,0 0 2-16,0 0-1 0,2 19 0 15,0-13 0-15,1 0 1 0,1 1-2 16,-2 0-2-16,3 1-1 0,-3 2 1 0,4-1-1 15,-2-1-2-15,0 2-1 0,0-1-2 16,0 3-2-16,1-3 0 0,2 0-1 16,-3-1-3-16,0 2 2 0,0-1-2 15,0-3 0-15,-2 1-5 0,2 0 2 0,-1 0-1 16,-1-2 0-16,2 1 0 0,-4 0 3 16,2-3-2-16,0 2-4 0,-2-5 7 15,2 7 2-15,1-3 1 0,-3-4 3 0,2 3-1 16,-2-3-1-16,0 0-2 0,0 0 1 15,0 0-5-15,0 0 1 0,-7-19-3 16,5 11 0-16,-2 1 1 0,0-2-5 0,-1-1 4 16,-1 1 0-16,2-3-3 0,0 1 0 15,-2 1 2-15,-1-1-5 0,2 1 4 16,1 1 3-16,2 2-3 0,-2-2 1 0,0 2-4 16,2-1 3-16,-2 3-2 0,2 0-1 15,0 0 1-15,0-1-3 0,-1 4 1 16,3 2-3-16,-4-9 2 0,4 9 2 0,-2-3-9 15,2 3 7-15,0 0 2 0,0 0 0 16,0 0-2-16,0 0 4 0,0 0-3 16,0 0 2-16,9 19-4 0,-9-13 1 15,4-1-3-15,-2 0-7 0,0 3-12 0,0-2-8 16,0 1-14-16,0 1-10 0,0-1-24 16,0 2-14-16,0-2-17 0,-2 1-17 15,2-3-15-15,2 3-336 0,-2-2 163 0,1 1 107 16</inkml:trace>
  <inkml:trace contextRef="#ctx0" brushRef="#br0" timeOffset="1563.8418">14067 10915 33 0,'2'6'112'0,"-2"-6"-4"15,2 10-12-15,-2-4-6 0,2 1-6 0,0 0-9 16,0-1-9-16,0 4-1 0,0-2-7 16,0-1-10-16,3 1-5 0,-2-1-1 15,1 1-12-15,0-1 0 0,-2 1-17 16,2 0-14-16,-2-1-18 0,0-1-12 0,0 0-23 15,0 0-13-15,0-1-213 0,0-1 96 16,-2-4 62-16</inkml:trace>
  <inkml:trace contextRef="#ctx0" brushRef="#br0" timeOffset="2005.5722">14103 10767 34 0,'4'-3'85'0,"0"-2"-5"15,-4 5-8-15,8-3-6 0,-1 0-7 16,-7 3-5-16,9-2-7 0,-9 2 2 0,12 5-4 15,-12-5-6-15,11 6-1 0,-5-1-3 16,2 0-4-16,-3 3 2 0,-1-1 0 16,-1 2-1-16,1 0 0 0,0-2 7 15,-2 3 0-15,0 0-1 0,0-3 0 0,-2 1 0 16,2-1-7-16,-2 1 4 0,2-2-3 16,-2 0-8-16,2-1 4 0,-2 1-13 15,0-6 11-15,2 8-3 0,2-7-1 0,3 1-1 16,2 1 2-16,1-3-4 0,1 0-1 15,1-3-3-15,1 0-2 0,4 0 2 16,1 0-2-16,-4-2 1 16,3 2-6-16,-2 0-6 0,2 1-1 0,-5 0-8 0,-2-2-16 15,2 2-8-15,-2 2-14 0,-2-2-12 16,1 2-14-16,-9 0-16 0,0 0-24 16,0 0-237-16,0 0 118 0,0 0 79 0</inkml:trace>
  <inkml:trace contextRef="#ctx0" brushRef="#br0" timeOffset="2325.0963">14255 10618 71 0,'22'4'119'0,"-10"2"-12"16,-2-1 0-16,6 5-11 0,-4 0 0 0,3 3-5 15,-4 0-7-15,1 2 1 0,-1 3-7 16,-1-4-15-16,1 6-1 0,-6-2-10 16,-1 0-3-16,-2-1 0 0,-4 2-4 0,-2 2-10 15,-3 0 2-15,-4 0-17 0,-1-2-11 16,-5 0-11-16,0 1-24 0,-4 0-12 15,-5-1-17-15,-1 0-16 0,-3-2-9 0,2-1-19 16,3-5-236-16,0 1 114 0,-3-3 75 16</inkml:trace>
  <inkml:trace contextRef="#ctx0" brushRef="#br0" timeOffset="2740.3718">13703 10531 23 0,'-2'-5'135'16,"2"5"-9"-16,0 0-10 0,-4-2-3 0,4 2 5 16,-4 13-1-16,2-4 2 0,-1 10-6 15,0 2 1-15,1 4 0 0,0 7-1 16,2 1-5-16,0 9-8 0,2-3-7 0,3 3-6 16,2-2-7-16,-1 0-5 0,4-1-1 15,3-1-6-15,0-4-6 0,4-2-6 16,-1-3-3-16,4-1-21 0,0-4-4 0,4-1 0 15,-1-3-5-15,3-2 1 0,-3-4-5 16,0-2 1-16,3-3-8 0,-5 1-15 16,3-2-19-16,-4-1-24 0,-3 1-30 0,0-1-24 15,-2 1-28-15,-3-2-25 0,0-1-471 16,-2-1 212-16,0-2 140 0</inkml:trace>
  <inkml:trace contextRef="#ctx0" brushRef="#br0" timeOffset="8277.624">19371 11069 28 0,'-4'-3'69'0,"4"3"-11"16,0 0-2-16,0 0-9 0,-2-6-10 16,2 6-9-16,0 0-15 0,0 0-21 15,0 0-18-15,0 0-77 0,0 0 35 0,0 0 23 16</inkml:trace>
  <inkml:trace contextRef="#ctx0" brushRef="#br0" timeOffset="8990.5125">23721 10026 176 0,'-24'7'193'0,"12"3"-1"16,-4 4-14-16,-4 4-10 0,-3 6-9 15,-7 3-8-15,-2 4-12 0,0 4-6 0,-9 8-13 16,5-7-9-16,4-3-18 0,-1 0-1 15,5-1-8-15,-2 0-9 0,2 0-8 0,1-2-13 16,3-5-19-16,1 0-23 0,2-1-27 16,0-5-26-16,1-1-28 0,4-2-31 15,1-3-28-15,0 1-27 0,2-5-432 0,1-3 200 16,1-3 132-16</inkml:trace>
  <inkml:trace contextRef="#ctx0" brushRef="#br0" timeOffset="9231.0817">22910 10153 142 0,'0'0'188'0,"0"0"3"16,0 0-4-16,11 19-7 15,-5-4-14-15,5 9-7 0,-3 0-10 0,4 7-11 16,4-1-11-16,-2 5-8 0,8 3-9 15,-1 1-10-15,3 2-9 0,-2 0-11 0,4 0-5 16,-1-3-12-16,1 0-21 0,2-4-32 16,-6-1-30-16,0-8-46 0,-1 0-41 0,-5-9-48 15,2 0-515-15,-4-7 228 0,-1-5 150 16</inkml:trace>
  <inkml:trace contextRef="#ctx0" brushRef="#br0" timeOffset="9715.6643">23141 8153 46 0,'0'0'161'0,"0"0"3"0,-13 15-3 15,3 0-15-15,-1 6-12 0,-6 4-14 16,2 2-9-16,-1 2-11 0,-2 1-9 16,0-2-9-16,1 3-7 0,-1-2-6 0,2-1-10 15,-2-2-7-15,4-1-13 0,-1-3-17 16,4-4-4-16,-1 0-16 0,-3-5-12 0,5-3-15 15,-4-3-10-15,4-3-10 0,-2-4-6 16,1-4 2-16,-2-3 0 0,3-7 0 16,-1-3-1-16,1-3 1 0,3-5 5 15,2-2 3-15,1-2 11 0,2 1 7 0,2 1 10 16,-2 4 5-16,2 4 9 0,2 0-1 16,-2 3 1-16,0 2 7 0,4 4 13 15,3 7 4-15,0 0 11 0,-7 3-1 0,23 12 1 16,-7 4 1-16,0 2-7 0,2 7-1 15,2 3-2-15,-4 5-6 0,1-2-11 16,3 9-28-16,-8-6-20 0,2-4-32 0,-2-1-43 16,-4-6-282-16,-2-8 135 0,-4-4 88 15</inkml:trace>
  <inkml:trace contextRef="#ctx0" brushRef="#br0" timeOffset="10337.4638">21221 5492 5 0,'-6'6'84'0,"0"1"-12"16,-1 3-7-16,-4 1-5 0,3 1-6 0,-5 1 2 16,3 3-9-16,-1-2-5 0,2 2-9 15,1-3-3-15,0 0-9 0,2-1-10 16,2-3-1-16,-3-1-3 0,2 0-2 15,3-5-8-15,2-3-1 0,0 0-7 0,0 0-6 16,0 0 1-16,0-22-2 0,4 6 2 16,4 0 1-16,0-8 1 0,-2 0 3 0,0 2 4 15,0 0 9-15,1 1 8 0,0 2 9 16,-1 2 4-16,-2 1-1 0,0 3-2 16,0 4-3-16,-2-2-1 0,3 6 4 15,1 5 4-15,-6 0 8 0,15 14-1 0,-4 4-3 16,1 5 0-16,0 12-3 0,6 8-2 15,3 22 6-15,0 6-6 0,0 1-3 0,1 6 4 16,-2 8-23-16,2 3-22 0,-5 5-28 16,-1 18-236-16,-2-13 97 0,-2 18 64 15</inkml:trace>
  <inkml:trace contextRef="#ctx0" brushRef="#br0" timeOffset="10839.6715">19242 10690 146 0,'-6'17'164'0,"1"4"-11"16,-3 4-19-16,2 2-11 0,-5 1-10 15,-2 5-10-15,1 0-9 0,-1 0-8 0,-2 3-9 16,-2 1-9-16,3-5-15 0,-2 3-16 15,2-3-19-15,-1-2-24 0,2 0-18 16,3-7-26-16,-1-3-15 0,1-3-20 16,-1-5-18-16,0-5-250 0,1-3 120 0,0-4 80 15</inkml:trace>
  <inkml:trace contextRef="#ctx0" brushRef="#br0" timeOffset="11013.0241">18890 11026 129 0,'-2'-14'45'15,"2"5"12"-15,-2-1 4 0,4 6 14 16,0-1 15-16,3 3 18 0,-5 2 5 0,0 0 7 15,25 11-5-15,-10 1 1 0,2 5 0 16,6 2-7-16,3 4-8 0,1 9-6 16,3 3-12-16,0 2-8 0,8 9-7 0,-9-2-7 15,-1-6-19-15,-2 0-24 0,-1-1-28 16,-2-1-39-16,-2-4-29 0,-1-5-38 16,-8-6-409-16,0-2 178 0,-1-6 118 15</inkml:trace>
  <inkml:trace contextRef="#ctx0" brushRef="#br0" timeOffset="21532.8636">20186 8799 7 0,'0'0'43'15,"0"0"-8"-15,0 0-1 0,0-6-3 0,0 6-4 16,0 0-2-16,0 0-1 0,0 0-2 16,0 0-4-16,0-5-4 0,0 5 0 15,0 0-3-15,0 0-3 0,0 0-3 16,0 0-1-16,0 0 0 0,5-5-2 0,-5 5-4 16,0 0-2-16,0 0-5 0,10 0-3 15,-10 0-3-15,6-1-7 0,-6 1-68 0,0 0 30 16,0 0 21-16</inkml:trace>
  <inkml:trace contextRef="#ctx0" brushRef="#br0" timeOffset="32907.5588">16856 16409 13 0,'0'0'31'0,"0"0"0"0,0 0-7 16,0 0 0-16,0 0-5 0,0 0 2 0,0 0-5 15,0 0 0-15,0 0 0 0,0 0-5 16,0 0-1-16,0 0-2 0,0 0 0 0,-4-5-5 16,4 5-2-16,0 0-6 0,0 0-6 15,0 0-8-15,0 0-55 0,0 0 25 16,13-6 17-16</inkml:trace>
  <inkml:trace contextRef="#ctx0" brushRef="#br0" timeOffset="57685.866">18969 15412 20 0,'0'0'31'0,"0"0"0"0,0 0-5 16,-10 11-4-16,10-7-2 0,0-4 0 15,-2 7 0-15,2-7-1 0,-7 6-3 16,7-6-1-16,-2 8 6 0,0-7-8 16,2-1 0-16,-5 6-1 0,1 0 0 0,4-6-2 15,-2 4 1-15,2-4-3 0,-4 3 1 16,4-3-2-16,-4 6 1 0,4-6 2 16,-5 2-3-16,5-2 3 0,-4 6-1 0,4-6-1 15,0 5 0-15,0-5-3 0,-4 8 2 16,4-8-4-16,-4 2 3 0,2 3-1 15,2-5-3-15,0 0 2 0,-2 6-2 16,2-6 0-16,0 0 0 0,-4 2 1 0,4-2-3 16,0 0-1-16,-2 6 10 0,2-6-9 15,0 0 2-15,0 0-3 0,0 0 2 0,-5 4 0 16,5-4 0-16,0 0-1 0,-3 3 0 16,3-3 0-16,-4 6-3 0,4-6 0 15,0 0-2-15,-4 4-2 0,4-4-4 0,0 0 3 16,-2 4-8-16,2-4-6 0,0 0-4 15,-6 6-6-15,6-6-83 0,0 0 39 16,-4 1 26-16</inkml:trace>
  <inkml:trace contextRef="#ctx0" brushRef="#br0" timeOffset="62662.708">18385 9418 8 0,'0'0'57'16,"0"0"-3"-16,0 0-3 0,0 0-8 0,0 0-3 15,0 0-1-15,0 0-6 0,0 0-3 16,0 0-4-16,0 0-3 0,-6-5-2 16,6 5-2-16,0 0 0 0,0 0-1 0,0 0-3 15,0 0 1-15,0 0 0 0,0 0-2 16,0 0-4-16,0 0 0 0,0 0 3 15,0 0-2-15,0 0-2 0,0 0 0 0,0 0-2 16,0 0-1-16,0 0-1 0,0 0-2 16,0 0 2-16,0 0-2 0,0 0 0 0,-16 7-2 15,16-7-2-15,0 0 0 0,0 0-1 16,0 0 0-16,0 0-2 0,-2 4-1 16,2-4-1-16,0 0-5 0,-4 4-5 15,4-4-7-15,0 0-12 0,0 0-15 16,0 0-114-16,0 0 56 0,0 0 36 0</inkml:trace>
  <inkml:trace contextRef="#ctx0" brushRef="#br0" timeOffset="116487.4981">16658 9700 4 0,'0'0'21'0,"0"0"-1"16,0 0-5-16,0 0 2 0,0 0-2 16,0 0 2-16,0 0-4 0,0 0-1 0,0 0 0 15,0 0-1-15,0 0-5 0,0 0 4 16,0 0-2-16,0 0 0 0,0 0-1 15,0 0 0-15,0 0-3 0,0 0 1 16,0 0 0-16,0 0-4 0,0 0-1 0,0 0 0 16,0 0-3-16,0 0-2 0,0 0-4 15,0 0-4-15,0 0-4 0,0 0-42 0,0 0 20 16,0 0 14-16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9:37.916"/>
    </inkml:context>
    <inkml:brush xml:id="br0">
      <inkml:brushProperty name="width" value="0.05292" units="cm"/>
      <inkml:brushProperty name="height" value="0.05292" units="cm"/>
      <inkml:brushProperty name="color" value="#FF0000"/>
    </inkml:brush>
  </inkml:definitions>
  <inkml:trace contextRef="#ctx0" brushRef="#br0">22485 10411 30 0,'0'0'124'0,"0"0"3"0,0 0-1 0,0 0-1 16,-8 18-5-16,1-6-1 0,-4 1-9 16,1 7-11-16,-2 0 2 0,-4 5-9 15,2 5-2-15,-5-5-7 0,1 4-5 0,2 1-7 16,-2 0-3-16,2 3-8 0,-5 2-2 16,-1 1-4-16,4-2-3 0,-2-3-4 15,4-1-7-15,-4-2 0 0,3 1-6 16,1-2-3-16,-2-1-8 0,6-5 3 0,2-2-4 15,-2-1-1-15,4-5-8 0,2 0-10 16,0-3-15-16,1-3-23 0,3-1-29 16,2-3-27-16,0-3-23 0,0 0-19 0,0 0-19 15,0 0-353-15,17-18 171 0,-13 5 114 16</inkml:trace>
  <inkml:trace contextRef="#ctx0" brushRef="#br0" timeOffset="274.152">22201 10681 109 0,'11'6'140'0,"2"0"4"15,-3 2 2-15,7 6 3 0,-2-1-2 16,-1 5-5-16,4 1-9 0,1 3-5 16,-3 3-7-16,2 0 1 0,-2 4-9 15,-1-2-2-15,2 1-2 0,-2 1-5 16,-3-3-7-16,2 3-10 0,-4-4-7 0,2-4-4 15,-3 1-9-15,0-1-6 0,-3 0-8 0,5-2-3 16,-5-3-8-16,0-2-2 0,-2-3-5 16,1-2-6-16,-1-1-11 0,0-1-26 15,-4-1-37-15,0 0-49 0,5 0-46 16,-5-3-35-16,0-3-43 0,-9 4-453 0,9-4 228 16,-19-2 150-16</inkml:trace>
  <inkml:trace contextRef="#ctx0" brushRef="#br0" timeOffset="907.1606">19581 11758 78 0,'0'0'72'0,"0"0"-2"16,0 0-7-16,0 0 2 0,-13 11-4 15,7-4-1-15,-1 3-6 0,-1 3-2 0,-1 3-2 16,-1 5-3-16,0 0-1 0,-4 1 0 15,0 7-3-15,-3-3 2 0,0 4-2 16,0-3-6-16,-2 2 5 0,4-2-10 0,-1-1-8 16,-2-1 0-16,6-4-1 0,-1-1-6 15,2-1-1-15,0-5-14 0,5 1-7 16,-2-3-19-16,2 1-14 0,0-3-20 16,0 0-12-16,0-3-242 0,4-3 106 0,-4 0 70 15</inkml:trace>
  <inkml:trace contextRef="#ctx0" brushRef="#br0" timeOffset="1482.4429">19253 11885 108 0,'13'6'141'16,"3"1"-4"-16,2 4-12 0,-2 1-2 15,3 4-7-15,3 5-6 0,0-3-6 16,2 5-3-16,-1 0-4 0,1 2-4 0,-1 0-7 16,-2 1-5-16,5-2-5 0,1 6-3 15,-4-5-9-15,0 1-1 0,-1-1-3 16,-1 0-8-16,2 0-5 0,-4-3 0 16,-1 0-5-16,-4 0-6 0,0-4-1 0,2 1-3 15,1-3-2-15,-5-1-2 0,-2-1 0 16,4-1-3-16,-6-1 0 0,0-1-6 15,-2-1 0-15,1-3-5 0,0 3 0 0,-1-5 1 16,-2 3-4-16,0-4 1 0,0 2-1 16,1-3-1-16,-1 3-2 0,-2-2 2 0,2-1-4 15,-2 2-1-15,0-2 1 0,-2-3 0 16,7 5 1-16,-7-5-1 0,4 5-3 16,-4-5 0-16,5 4-1 0,-5-4 2 0,2 3-3 15,-2-3 0-15,4 5 0 0,-4-5 2 16,0 0 2-16,4 3-4 0,-4-3 2 15,0 0-2-15,0 0 0 0,0 0 0 16,2 4 0-16,-2-4 3 0,0 0-4 0,0 0 1 16,0 0-2-16,0 0-4 0,0 0 1 15,0 0-3-15,0 0-2 0,0 0-1 16,0 0-1-16,0 0-4 0,0 0 2 0,0 0-5 16,0 0-5-16,0 0-3 0,0 0-1 15,0 0-5-15,0 0-3 0,0 0-2 16,0 0-7-16,0 0-4 0,0 0-12 0,0 0-10 15,0 0-12-15,0 0-4 0,0 0-11 16,0 0-12-16,-8-13-15 0,6 7-16 16,0 0-291-16,-1 0 146 0,1-1 97 0</inkml:trace>
  <inkml:trace contextRef="#ctx0" brushRef="#br0" timeOffset="4513.5456">17763 8660 50 0,'2'-4'50'15,"-2"4"0"-15,0 0-8 0,0 0-2 0,0 0-4 16,0 0-4-16,0 0 1 0,0 0-7 16,0 0-2-16,0 0-4 0,0 0 0 15,0 0-1-15,0 0-6 0,0 0 0 0,0 0 0 16,0 0-2-16,0 0 0 0,0 0-1 16,0 0-2-16,0 0-2 0,14 10-1 15,-10-7 3-15,3 2-2 0,0-3 1 0,-1 3-3 16,0 1 1-16,3-2 0 0,-1-1 0 15,-2 3-3-15,3-2 1 0,2-1 1 16,-3 2 0-16,4-2-3 0,0 1 8 16,2-2-4-16,1 2 0 0,0-4-3 0,4 0 4 15,-1-1-1-15,2-2 2 0,1 0-2 16,0-3 7-16,-2 1-6 0,7-1-5 16,-6-1 3-16,4 1-2 0,-3-1 0 0,-1 0 13 15,-4 1-13-15,4-2 0 0,-6 2 0 16,3 1-1-16,-2-3 0 0,0 2 0 15,-1 0 1-15,0 1-2 0,-4-3 0 0,0 4 0 16,1-1 0-16,-3 1 0 0,1 0-2 16,-1-2 2-16,-1 2-2 0,-1 1-7 15,0-1-10-15,-2 0-14 0,3 0-15 0,-2 0-146 16,-1 1 66-16,0-1 43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0:18.276"/>
    </inkml:context>
    <inkml:brush xml:id="br0">
      <inkml:brushProperty name="width" value="0.05292" units="cm"/>
      <inkml:brushProperty name="height" value="0.05292" units="cm"/>
      <inkml:brushProperty name="color" value="#FF0000"/>
    </inkml:brush>
  </inkml:definitions>
  <inkml:trace contextRef="#ctx0" brushRef="#br0">3228 3913 27 0,'0'0'53'0,"0"0"-5"16,-4 3-8-16,4-3 1 0,0 0-5 15,0 0 1-15,0 0-3 0,0 0 5 0,0 0 2 16,0 0 5-16,10 8 1 0,-2-4 2 16,5-3 0-16,2 5-2 0,4-2 0 0,9-1 5 15,-1 1-4-15,7-2-4 0,8 3 3 16,9-4-5-16,13 2 3 0,31-3-5 16,19-4-4-16,34-4 3 0,11-3-3 15,14-2 0-15,9 1 8 0,9-5-2 0,-3-1 4 16,41-6 8-16,-45 5-4 0,2 1-1 15,-3 1 1-15,-5 5-2 0,-10-5-3 0,-9 7 2 16,-9 1-5-16,-7-1 4 0,-36 4 2 16,-3 1-8-16,-4-2-3 0,-9 3 0 15,-4 1-2-15,-16-1-3 0,-11 2-7 16,-7 0 5-16,-5 2-6 0,-1-3-3 16,-5 3 0-16,-6 0-2 0,-2 0 0 0,-3 3 3 15,-1-3 1-15,-4 0-1 0,-1 2-5 16,-3-2 2-16,-4 0-4 0,1 0-3 0,-2 0 2 15,-2 0-4-15,0 0-7 0,-2 0-20 16,-1 0-45-16,1 0-35 0,0 0-39 16,-3 0-37-16,-3 0-429 0,1 2 205 0,-8-2 135 15</inkml:trace>
  <inkml:trace contextRef="#ctx0" brushRef="#br0" timeOffset="490.214">4883 4573 32 0,'-7'-1'102'16,"7"1"-3"-16,0 0-3 0,-10 0-2 16,10 0-8-16,0 0 0 0,0 0-11 0,27-6-10 15,3 1 4-15,12 1-3 0,17-6-8 16,26 1 0-16,10-5 5 0,5 1-10 0,27-5-1 15,2 2-6-15,2-4-2 0,4-1-6 16,-1 2 3-16,-3-2-3 0,-4 1-2 16,-4 1-4-16,-2-3 2 0,-26 5-5 15,-2 0-5-15,2-2 0 0,-4 2 1 0,-2 0-2 16,-4 0-2-16,-5 0-2 0,-5-1-1 16,-16 7-5-16,-13-1 2 0,-6 5 3 0,-3 0-1 15,-7 1-4-15,-2-1 0 0,-4 2-5 16,-3-1 0-16,-1 3-1 0,-4-1 0 15,1 0 0-15,-2 0-16 0,-2 0-26 16,-1 2-38-16,1 1-39 0,-4-3-413 0,1 2 178 16,-4-2 118-16</inkml:trace>
  <inkml:trace contextRef="#ctx0" brushRef="#br0" timeOffset="4128.0072">21177 5444 88 0,'4'6'98'0,"2"-2"4"16,5 2-2-16,6-1 5 0,9 1 4 0,7-2-3 15,11-1-5-15,18 0-3 0,27-2-8 16,8-1-5-16,2-1-7 0,8-3-4 15,0 0-9-15,4 0 4 0,-6 0-15 16,1-1-2-16,-2 1-3 0,-9-2-3 16,-6 3 1-16,-14-2 1 0,-14 1-3 0,-5 1-1 15,-7 2-1-15,-5-2-2 0,-3 1-3 0,-7-2 1 16,-2 4-2-16,-5-2 0 0,-3 1 3 16,-2-1 0-16,0 2 0 0,-5-3-1 15,-2 2-1-15,0 1-3 0,-3 0-3 16,-2-2-1-16,2 2-5 0,-2-3-4 0,-2 2 0 15,1 1-10-15,-9 0-14 0,15 0-20 16,-15 0-32-16,12 0-37 0,-12 0-35 16,11 0-38-16,-11 0-485 0,0 0 221 0,0 0 146 15</inkml:trace>
  <inkml:trace contextRef="#ctx0" brushRef="#br0" timeOffset="5979.4046">13923 6359 98 0,'15'-6'133'0,"10"-2"-6"0,16 1 3 16,36-9-9-16,19-1-3 0,36-6-9 0,7 1-6 16,7 1-9-16,4-2-9 0,5-1-1 15,-1 4-2-15,-1-1 4 0,-1 2-7 16,-8 2-1-16,-6 1-5 0,-11 1-1 0,-30 6-7 16,-6 0-6-16,-6-1-1 0,-20 1-6 15,-9 3 1-15,-10 0 0 0,-1 0 5 16,-8 2 0-16,-3 1 4 0,-4-3 2 0,-3 1 3 15,-5 4 2-15,-2-3-2 0,0 2 3 16,-4 1-4-16,0-2-3 0,-4 1-2 16,-1 1-7-16,-1-1-4 0,3-1-4 15,-4 3-5-15,-1-1-2 0,0-1-5 0,1 2-3 16,-2-3 0-16,-7 3-5 0,10-1-7 16,-10 1-8-16,10 0-13 0,-10 0-12 15,7-1-21-15,-7 1-21 0,8-3-20 0,-8 3-25 16,0 0-25-16,9 0-18 0,-9 0-23 15,0 0-22-15,0 0-29 0,0 0-453 16,-5 11 229-16,-5-6 150 0</inkml:trace>
  <inkml:trace contextRef="#ctx0" brushRef="#br0" timeOffset="15123.514">18250 9706 67 0,'0'0'148'16,"-13"0"-7"-16,13 0-3 0,-11 1-8 15,11-1 0-15,-8 0-10 0,8 0 1 16,-7 3 2-16,3 0 4 0,4-3 2 0,-2 6-4 16,2-6-3-16,4 12-3 0,0-5-8 15,3-1-3-15,1 0-9 0,7-1-4 16,4 1-6-16,7 0-3 0,7-1-3 0,9-1-13 16,16 0 1-16,9 0-2 0,28-2 3 15,8-1 0-15,4 1 1 0,8 1-10 16,29 0 2-16,1 1-5 0,6 2-3 0,3-3-6 15,1 1-6-15,-1 0-6 16,-7 0 0-16,-1 0-9 0,-5 0 1 0,-1 0-13 0,-25-1-1 16,-12 1 12-16,-4-2-9 0,-10 0-1 15,-21-1-4-15,-13-1-2 0,-10 3-3 16,-11-3 6-16,0 2-5 0,-7-2 5 16,-4 0-3-16,-2 0-3 0,-5 0-7 0,-6 0-10 15,-2 0-15-15,-2 0-18 0,-6 0-19 16,0 0-18-16,0 0-24 0,0 0-17 0,0 0-12 15,-46 0-9-15,21 0-16 0,-5 0-9 16,-4 0-6-16,-2 0-6 0,-7 0-14 16,-5 1-484-16,-3-1 229 0,-10 3 152 15</inkml:trace>
  <inkml:trace contextRef="#ctx0" brushRef="#br0" timeOffset="15524.3798">17757 9782 52 0,'14'-10'130'0,"-2"5"3"16,8 1-2-16,7-4-1 0,11 0-7 0,11-1-2 15,7 0-5-15,27-2 4 0,9-3-6 16,12 0-2-16,25-1-2 0,8 2-4 16,-1 0 1-16,1 3-1 0,3 2-4 0,-3-1-7 15,4 3-3-15,-6 0-4 0,-21 3-8 16,-2-1-3-16,2 0-4 0,-3 0-7 16,-6 1-5-16,-6 0-1 0,-5 0-6 0,-7-1-11 15,-17 0 5-15,-14 0-4 0,-6 2-3 16,-4 1-4-16,-1-3-4 0,-12 2-2 15,-3 0-5-15,0 2 0 0,-7-2-6 0,-2 0-6 16,-2 2-9-16,1-2-19 0,-4 0-22 16,-3 2-30-16,0 0-31 0,-3 0-39 15,3 0-37-15,-3-2-37 0,-2 2-537 16,4-2 254-16,-8-3 168 0</inkml:trace>
  <inkml:trace contextRef="#ctx0" brushRef="#br0" timeOffset="17140.9183">9681 10687 59 0,'-8'3'84'16,"3"0"1"-16,1 0-1 0,4-3-2 0,-8 4-1 16,3-3-5-16,5-1 0 0,-6 5 8 15,6-5-3-15,0 0 13 0,0 0-7 16,8 7-4-16,1-7-2 0,2 0 1 0,8 0-1 16,4-1-1-16,11-4-3 0,6 4 2 15,4-5-2-15,14-1-2 0,1 1 3 16,30-6 4-16,4 0 1 0,10 0 2 0,22-4-6 15,5 1-1-15,-1 2-3 0,-2-1-4 16,2 1-5-16,-21 4-6 0,23-3-6 16,2 2 0-16,-22 1-7 0,-2 3-1 0,0-2-4 15,-6 3-5-15,-6 2-1 0,-6-2-3 16,-18 4-3-16,-16 1-6 0,-7-3-1 16,-3 6-1-16,-5-3-10 0,-8-3 5 0,-2 3-1 15,-7 0-2-15,1 0 2 0,-8 0-7 16,4 0-3-16,-3 0-7 0,-6 0-7 15,2 0-16-15,-5 0-18 0,-10 0-21 0,13 3-13 16,-13-3-21-16,0 0-11 0,5 1-20 16,-5-1-14-16,0 0-16 0,0 0-15 15,-32 6-16-15,17-4-415 0,-5 2 206 0,0-1 135 16</inkml:trace>
  <inkml:trace contextRef="#ctx0" brushRef="#br0" timeOffset="17469.9288">10460 10926 120 0,'0'0'136'0,"36"-11"4"15,-8 5 10-15,8-4 10 0,12-2 1 16,7 0-4-16,22-5-4 0,3-4-10 0,7 4-7 15,-1-2-8-15,6-2-7 0,1 5-9 16,4-2-5-16,0-2-8 0,5 6-6 16,-4-2-7-16,-5 5-10 0,-4 0-5 0,-3 0-8 15,-18 6-7-15,-12 0-6 0,0 1-4 16,-9 2-8-16,-5 0-4 0,1 0-8 16,-12 0-9-16,1 0-10 0,-2 2-18 15,-8-2-18-15,2 2-15 0,-5-2-21 0,0 2-32 16,-4 0-23-16,-1 0-18 0,0 0-21 15,-4-2-27-15,2 2-439 0,-1-4 212 0,-4 3 141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1:35.309"/>
    </inkml:context>
    <inkml:brush xml:id="br0">
      <inkml:brushProperty name="width" value="0.05292" units="cm"/>
      <inkml:brushProperty name="height" value="0.05292" units="cm"/>
      <inkml:brushProperty name="color" value="#FF0000"/>
    </inkml:brush>
  </inkml:definitions>
  <inkml:trace contextRef="#ctx0" brushRef="#br0">8257 5128 50 0,'-7'-2'103'0,"7"2"-7"0,-13-3-3 15,7-2-11-15,0 4-12 0,-2-3 3 16,8 4-3-16,-16-4-13 0,8 2-1 16,0 0-12-16,-5 0-2 0,0 1 0 15,-2 1-7-15,1 0-2 0,-6 0-3 0,2 0-4 16,-4 3-3-16,3-1 2 0,-2 2 0 15,2-1 6-15,1 1-2 0,0 1 1 0,1-2 5 16,0-1 4-16,4 2 0 0,1-2 3 16,2-1 2-16,-2 2 2 0,4-2 4 15,0 1 7-15,2 0-2 0,6-2 1 0,-11 0 0 16,11 0 3-16,0 0-6 0,0 0 0 16,0 0 2-16,17-11-8 0,-7 5 0 15,5-2-5-15,2 1-2 0,4-5-3 0,3 3-3 16,4-4-4-16,-2-3-2 0,4 3-2 15,2 0-5-15,-7 1-6 0,-1 0 1 16,-3 4 1-16,2-3-2 0,-4 4-1 0,-2 1-2 16,-2 0-2-16,-3 0 0 0,-1 3 1 15,0-1-4-15,-5 0 1 0,3 4-1 16,-9 0-3-16,0 0 1 0,4 5 0 16,-4-5-1-16,-11 17 0 0,1-6-2 15,-7 3-4-15,-2 0-1 0,-7 4 2 0,-2-1-3 16,1 2 3-16,-7 3-1 0,0 3 0 0,5-5-4 15,3 1 4-15,-2-4 2 0,6-1-1 16,0 1-2-16,5-4 0 0,3 0-1 16,3-1 5-16,2-3 0 0,5-2 1 0,4 1 3 15,4-4 1-15,3 2 2 0,6-3 1 16,4-5 1-16,4 1-1 0,4-2 2 16,9-6-5-16,4 1 0 0,-1-1 4 0,3-2-1 15,8-1-1-15,-7 3 0 0,-2-5 0 16,-3 3-4-16,-4 1 1 0,-4 1 1 15,-5 3 0-15,1-3 1 0,-6 5-3 16,-3-2 0-16,0 2-2 0,-2 0-4 0,-3 2-9 16,-2-1-12-16,-1-1-14 0,-2 2-23 0,-5 2-28 15,6-4-28-15,-6 4-28 16,0 0-31-16,2-4-467 0,-2 4 218 0,0 0 144 16</inkml:trace>
  <inkml:trace contextRef="#ctx0" brushRef="#br0" timeOffset="1780.2163">8847 7599 20 0,'0'0'40'0,"0"0"2"0,-8 2-5 0,8-2 2 15,0 0 0-15,0 0-2 0,0 0-3 16,0 0-2-16,0 0 0 0,-6 2-3 15,6-2-2-15,0 0 0 0,0 0 1 0,0 0-3 16,0 0-3-16,0 0-1 0,0 0-1 16,0 0-2-16,0 0-2 0,-7 3 2 0,7-3-4 15,0 0 0-15,0 0 3 0,0 0-4 16,0 0-2-16,0 0 4 0,0 0-3 16,0 0 2-16,0 0 0 0,0 0 2 15,0 0 1-15,0 0 0 0,0 0 8 0,0 0-4 16,0 0 1-16,32-5 3 0,-24 3 5 15,3-2-3-15,4 0 1 0,1 1-5 0,4-2 3 16,3 0-1-16,5-3-6 16,4 2 6-16,5-1-1 0,1-1-3 0,4 2-6 15,1 1 8-15,1-3-1 0,1 2 1 0,-3 3-3 16,2-1-3-16,-3 2-6 0,-5 0 2 16,-2-2 1-16,-1 4 3 0,-3-2-1 15,-2 1-5-15,-5 1 0 0,1 0 9 0,-4-3-17 16,-2 3 3-16,-4 0 1 0,3 0-2 15,-4-1 3-15,-2 1-1 0,-1 0 4 16,-10 0-10-16,10 0 1 0,-10 0-6 0,0 0-12 16,0 0-6-16,0 0-6 0,-27 9-2 15,10-5-8-15,-8 2-4 0,-3 1-4 16,-6 3 2-16,-8 1-1 0,-7 1 2 0,-4-1 5 16,-1 2 4-16,-19 5 5 0,2 1 12 15,13-6 4-15,5 2 9 0,3-2 10 16,-1 3 8-16,4-2 6 0,7-4 6 15,6 2 6-15,0-2-5 0,9-3 4 0,3 1-3 16,10-2 10-16,4-1 8 0,6 1 5 16,4-2 4-16,8-2 1 0,7-1 1 0,8 2-10 15,10-6 9-15,11 2-4 0,11-4 5 16,5 0-3-16,22-5-1 0,5-1 1 16,-1 1-8-16,4-1-3 0,-3 2-2 0,0 1-4 15,-7 0-5-15,-14 1-1 0,-13 3-1 16,-11 1-5-16,-1-1-1 0,-11-1 2 15,0 3 0-15,-7 1 1 0,-2 1-2 16,-4 0-4-16,-5 0-1 0,0 1-2 0,-2 1-8 16,-3 1-3-16,-5-1-7 0,0 2-7 0,-2-1-8 15,-2-3-6-15,-6 7-12 0,2-3-8 16,-3 3-8-16,-1-4-13 0,0 3-9 16,-4-1-20-16,2-1-9 0,-2 2-19 15,1-2-18-15,0 0-377 0,-1-1 175 16,1 1 115-16</inkml:trace>
  <inkml:trace contextRef="#ctx0" brushRef="#br0" timeOffset="2494.9639">8399 10076 16 0,'0'0'141'0,"0"0"-2"16,0 0 5-16,12 11 5 0,-2-8-9 15,4 3-3-15,4-1-7 0,5 1-5 0,5 0-2 16,4 0-2-16,6 1-10 0,5 1-9 16,-1-2 0-16,5 1-10 0,3-1-9 0,3 0-2 15,-4 0-6-15,-3-2-7 0,1-1-4 16,-5 1-10-16,0-2-5 0,-1 2-5 15,-9-2-2-15,-1 0-7 0,-5 2-3 16,-3-4-12-16,-4 3-18 0,-3 1-21 0,0 0-30 16,-6 0-17-16,-3 2-29 0,-1-3-20 15,-4 1-20-15,-2-4-13 0,0 0-19 16,0 0-387-16,0 0 189 0,-21-2 124 0</inkml:trace>
  <inkml:trace contextRef="#ctx0" brushRef="#br0" timeOffset="3394.0432">5619 6834 109 0,'0'-9'190'16,"0"9"-7"-16,0 0-3 0,0 0-4 16,0 0-8-16,0 0-12 0,-19 10-9 0,6 2-9 15,-3 4-3-15,-16 9-5 16,-17 14-6-16,-8 4-7 0,-11 6 0 0,-19 11-3 15,-10 3-6-15,-4 1-6 0,-12 4-3 0,-6-4-8 16,2 2-4-16,-2-1-3 0,4-4-6 16,3-2-7-16,6-7-1 0,5-5-6 15,22-13-1-15,4-1-2 0,6-5-3 0,15-5-7 16,9-5-1-16,7-6-1 0,4 1-1 16,2-2-13-16,5-3 0 0,3 2-5 15,4-3-5-15,0-1 1 0,3-1-1 0,3-1-10 16,-2 2 6-16,6-3-3 0,0 1-6 15,-1-2-12-15,2 2 0 0,3-2-7 16,-2-1-9-16,1 4-11 0,3-4-9 0,-2 1-12 16,6-2-12-16,-8 4-16 0,8-4-14 15,-7 2-15-15,7-2-19 0,-7 4-15 16,7-4-15-16,0 0-19 0,4 9-6 0,-1-3-10 16,2 0-8-16,-1 0-497 0,0 1 236 15,2 1 156-15</inkml:trace>
  <inkml:trace contextRef="#ctx0" brushRef="#br0" timeOffset="3743.6439">3460 8191 112 0,'0'-8'180'0,"0"3"5"16,-2 1 2-16,2-2-2 0,0 6-3 15,2-7 2-15,-2 7-5 0,0 0 3 16,28 13-8-16,-7 2-10 0,13 10-7 0,19 17-3 16,6 6-5-16,23 15-11 0,5 2 0 15,6 10-12-15,12 4-12 0,0 1-8 0,0 5 2 16,2 2-15-16,-6 6-6 0,0 0-7 16,0 1-6-16,-4-4-3 0,-6 2-7 15,-2-8-2-15,0-6 1 0,-11-2-16 0,-9-7-4 16,-11-16-12-16,-5-3-2 0,-4-3-14 15,-11-12-6-15,-9-5-6 0,1-3-15 16,-7-7-16-16,-4-2-23 0,-2-4-29 0,-2 0-31 16,-5-5-30-16,-1-4-41 0,-3-2-30 15,-6-3-22-15,0 0-28 0,0 0-610 0,-17-23 297 16,1 8 195-16</inkml:trace>
  <inkml:trace contextRef="#ctx0" brushRef="#br0" timeOffset="5602.661">1210 7682 217 0,'-6'-19'261'16,"0"5"-5"-16,-3-3-12 0,-2 7-13 15,-1-2-14-15,-3 5-8 0,-2 1-17 0,-2 4-17 16,-2 8-12-16,-6 6-6 0,-7 13-13 15,4 11-8-15,-11 20-8 0,12 13-10 0,6 10-12 16,8 6-4-16,9-1-13 0,10 1-1 16,10-7-11-16,10-3-12 0,7-11-1 0,7-5-8 15,5-11-4-15,5-7-16 0,-5-16-7 16,-3-7-5-16,-2-11-6 0,3-3-1 16,1-8-3-16,-2-7-12 0,5-7 3 15,8-19-5-15,-7-9-4 0,-6-7 6 0,-6-8 1 16,-7-6-12-16,-9-9-1 0,-8-6-4 15,-8-4-3-15,-6-2 3 0,-6 2 1 0,-6 5 7 16,-2 7 12-16,-2 6 4 0,4 18 12 16,-1 8 1-16,1 9 10 0,4 6 3 15,2 4-1-15,-1 9-6 0,4 6 1 0,1 5-3 16,6 3-2-16,-6 23-6 0,8 4 6 16,4 16 1-16,12 25-7 0,0 5-8 15,8 1 0-15,1 0 4 0,-1-3-2 0,2-5-7 16,-4-7-3-16,0-12 0 0,-7-9 2 15,-5-7-3-15,4-4-2 0,-6-6-5 16,0-2 3-16,-1-5 4 0,0-9 1 0,-1-3-7 16,0-6 7-16,1-7-5 0,-1-6-6 15,-2-8-2-15,6-6-6 0,-4-2 4 0,2-3 2 16,1 2-3-16,0 2 3 0,1 3-2 16,-3 7 0-16,-1 3 2 0,0 3 2 15,3 9 0-15,0 3 5 0,1 4-1 16,1 7-2-16,2 2-2 0,6 4 8 0,-2 0-2 15,4 2 0-15,-1-4-1 0,3 3 0 16,1-4 3-16,-4-3-4 0,6-1 2 0,0-3 6 16,-1-4-3-16,1-5-2 0,0-3 4 15,1-5-6-15,-1-7 4 0,-2-2 3 16,2-5-5-16,0-6 2 0,-5-2 1 0,-3 1 0 16,-2-1-1-16,-5 3 2 0,-2 1 3 15,-3 6 10-15,-1 1 7 0,-5 5 6 0,-2 1 4 16,-5 6-3-16,-1 4-1 0,-4 1 3 15,-4 6-9-15,0 4-2 0,-3 4-4 16,-2 5 4-16,0 5-3 0,0 2-6 0,2 5-1 16,3-2-4-16,4 3-1 0,0-2 2 15,6 1-8-15,2-4-3 0,0 0-4 0,4 0 0 16,0-4-7-16,4 0-3 0,0-2 1 16,2-3-1-16,4-3 0 0,-2-2 1 15,1-3-4-15,1-2-1 0,-1-5-5 0,2 2 0 16,1-4 1-16,0-2 0 0,-2 4 3 15,-4-1 3-15,1 1-1 0,-1 1 2 16,1 0-2-16,-1 0 1 0,-1 4 5 0,-7 0 6 16,14 2-3-16,-5 2 6 15,2 2-7-15,-3-3 2 0,2 2 1 0,-1 0-3 16,0-2 5-16,1 0-3 0,3-6 3 0,1 0 3 16,4-3-4-16,-2-9 6 0,2-2-1 15,-2-6-1-15,3-5 2 0,5-5 3 16,-6-4-3-16,0 5-1 0,-4-2 1 0,-1 4 1 15,-2 5 3-15,-3 4 1 0,1 0 12 16,-1 5 5-16,-2 1 6 0,0 2-6 0,-1 5-2 16,0 2-6-16,-1 2 1 0,-4 4-1 15,10 3 1-15,-10-3 2 0,24 6-5 16,-10 0-2-16,3 0-2 0,2-2 5 16,2 2-4-16,3 5-3 0,1-3 19 0,-4 2-9 15,2 0-9-15,-1 1 10 0,-4 0 1 16,0 3 4-16,-3 1-6 0,-5 0 3 0,0 2-2 15,-6 2-8-15,1-1-15 0,-5 3-20 16,-2-1-25-16,-3 3-32 0,-3-2-49 16,-2 2-54-16,-1 0-51 0,-6 4-44 0,-2-4-760 15,1 2 355-15,-12 3 234 0</inkml:trace>
  <inkml:trace contextRef="#ctx0" brushRef="#br0" timeOffset="5873.2569">1796 9183 224 0,'-14'22'287'0,"6"-9"-4"16,8-7-11-16,10-8-6 0,-10 2 7 0,44-25-15 15,13-11-16-15,13-7-14 0,24-21-22 16,5-7-13-16,7-5-7 0,10-3-14 16,3-3-10-16,0 4-5 0,-2-1-4 15,0 3-13-15,-9 7-18 0,-10 5-12 0,-9 6-7 16,-20 12-15-16,-7 7-6 0,-9 5-7 15,-13 7-10-15,-9 8-2 0,-7 2-6 0,-5 3-2 16,0 3-9-16,-6 3-11 0,-1 1-11 16,-3 1-17-16,-3 5-27 0,-1-1-42 15,-5 2-48-15,0 0-55 0,0 0-68 16,4 9-73-16,-8-3-965 0,-3 1 432 0,3 1 285 16</inkml:trace>
  <inkml:trace contextRef="#ctx0" brushRef="#br0" timeOffset="6028.2236">3657 8383 157 0,'0'8'319'15,"0"-4"-33"-15,-4 2-13 0,-1-3-26 0,1 3-27 16,-4-2-20-16,0 0-27 0,-2-2-41 16,0 0-57-16,2-2-85 0,8 0-97 15,-19 0-562-15,10-2 228 0,-1-2 150 16</inkml:trace>
  <inkml:trace contextRef="#ctx0" brushRef="#br0" timeOffset="35126.8068">8615 8319 17 0,'0'0'50'15,"0"0"-4"-15,0 0-5 0,0 0-4 16,0 0-2-16,0 0-5 0,0 0-1 0,0 0-4 16,0 0-4-16,0 0-3 0,0 0 1 15,0 0-7-15,0 0-9 0,0 0-7 16,0 0-17-16,0 0-101 0,0 0 41 0,0 0 28 16</inkml:trace>
  <inkml:trace contextRef="#ctx0" brushRef="#br0" timeOffset="35872.7748">7779 8841 1 0,'75'-8'19'0,"-3"4"-2"0,-9-1-3 15,4 1 0-15,-2 2-1 0,1 0-2 16,-7 0-1-16,1 4-1 0,-10-2 0 0,-3 0-1 16,-5 2-1-16,-6-2-1 0,-5 2 0 15,-5-2 1-15,-1 0-2 0,-3 0 2 16,-4 2 6-16,2-2 1 0,-3 0 9 0,-2 0 7 15,-3 0 2-15,1 0 7 0,-5 0 3 16,3 0 0-16,-2 0 0 0,-9 0 0 16,14 0-2-16,-14 0-2 0,6 0-8 15,-6 0 0-15,0 0-1 0,0 0-2 0,0 0 0 16,5-6-2-16,-5 6 0 0,0 0-3 16,0 0 0-16,0 0-6 0,0-6 6 15,0 6-7-15,0 0 3 0,0 0-2 0,0 0-4 16,0 0-1-16,2-3 3 0,-2 3-5 15,0 0-1-15,0 0 0 0,0 0 3 16,0 0-3-16,0 0-5 0,0 0 3 16,0 0-3-16,0 0-8 0,0 0-12 0,0 0-10 15,-13-6-14-15,5 6-15 0,-2 0-12 16,-6 0-192-16,0 0 88 0,-8 0 59 0</inkml:trace>
  <inkml:trace contextRef="#ctx0" brushRef="#br0" timeOffset="36559.4124">7035 8783 17 0,'-17'-1'62'0,"4"-1"3"0,3 2 4 16,2-2-2-16,8 2-6 0,-16 0-2 15,12-2-4-15,4 2 6 0,0 0 3 0,0 0 10 16,0 0 7-16,26-6-5 0,2 4-5 15,13-1 3-15,21-3-13 0,31-4-1 16,11-1-1-16,25-3-9 0,2 0-2 16,5-3-6-16,-3-1 0 0,-2 5-5 0,0-3 1 15,-1 1 3-15,-26 4-6 0,-3-1-6 16,-6 3-4-16,-6-2-4 0,-18 5 2 0,-17-2-7 16,-7 4 2-16,-7 1-2 0,-6-1-1 15,-7 2 1-15,1-2-4 0,-5 2 2 16,-2 0-2-16,-4 2-2 0,1-2-1 0,-6 0-3 15,-2 2 1-15,-1-2 1 0,-9 2-4 16,0 0 5-16,0 0-4 0,0 0-2 16,0 0-8-16,-33 2-7 0,15 0-21 0,-3 0-12 15,-7 2-11-15,-4-2-13 0,-1 2-11 16,-11 0-4-16,-1 1-1 0,-10 1-4 0,-2-1 2 16,-2 1-1-16,-3 2 6 0,-19-1 4 15,10 1 7-15,-12 2 7 0,0-1 1 16,-1-2 8-16,-1 4 5 0,0-3 8 15,0 3 2-15,1-3 5 0,0 3 6 16,16-4 3-16,9 0 8 0,5-1 6 0,6 0 7 16,3 0 9-16,8-1 2 0,3-4 12 15,4 2 5-15,5 1-1 0,5-2-2 0,4 0 1 16,2-2 8-16,10 2-1 0,4-2 5 16,0 0 0-16,32-2-1 0,2-2 4 15,13-2-9-15,12 1-4 0,28-4 4 16,2-4 5-16,4 1 0 0,-2 0-5 0,-1 0 0 15,-1 0 1-15,-8 2-9 0,-13 2 3 16,-11 0-1-16,-10 3-2 0,-7 1-3 0,-8-2-2 16,-1 4 1-16,-3-2-6 0,-4 3 2 15,-6-3-5-15,-1 2 7 0,-8 2-5 16,-3-2-2-16,-6 2 1 0,0 0-7 16,0 0-9-16,-26 6-1 0,8-4-6 0,-6 2-1 15,-3 1-7-15,-5-1-9 0,0 2-9 16,-4-3-13-16,-2 5-12 0,0-3-11 15,-2 1-163-15,0 1 82 0,0-1 54 0</inkml:trace>
  <inkml:trace contextRef="#ctx0" brushRef="#br0" timeOffset="42134.2103">9698 7624 16 0,'-19'0'55'0,"2"1"-7"16,-2-1-7-16,3 3-4 0,-4-2-2 0,1-1-6 15,2 2 0-15,-2 2 1 0,0-3-8 16,0 4-2-16,0-2-1 0,0 2-3 0,-6 2-2 15,-3-2 0-15,-2 2-3 0,-8 3-3 16,-7-3 2-16,-7 7-4 0,-25 2 4 16,-7 1-3-16,0-2 0 0,-5 1-2 15,-7 1-1-15,-2-4-2 0,-3-2 1 16,0 3 1-16,-6-4 1 0,0-3-5 0,-4-4 1 16,-2 0 2-16,-2-3-1 0,3-3 0 15,2-3 0-15,2 2 1 0,4-6 2 0,3 0 2 16,3-3-1-16,1 0 1 0,6-1 1 15,-1-1 3-15,1 0-1 0,2-2 0 16,3-2-1-16,4 2 2 0,1-2 0 0,3-3 2 16,5 2 5-16,4-1 0 0,11 3-3 15,12 1 3-15,-1-2 1 0,5 0 0 16,0 0-4-16,4-2 8 0,2-2-4 0,6 3 0 16,0 1 1-16,5-5-1 0,2-1 3 15,2 1-2-15,3-1-2 0,2-3-2 0,4 0 3 16,1-4-2-16,2-1-5 0,3-2 3 15,4-1 5-15,4-5-2 0,2 3-2 16,2-10 3-16,10 3-2 0,2-3-1 16,12-10-3-16,8-2-4 0,7 2 2 0,7 0 3 15,7 3 0-15,18-8 1 0,1 2-3 16,9 4-1-16,4 3 9 0,4 3-2 16,9 4-5-16,12 1 4 0,14 6-2 0,9 8-4 15,5 1 0-15,3 8 3 0,0 6 0 16,-3 7 0-16,3 10-2 0,-1 8 3 15,-3 4-1-15,1 10-2 0,-4 9 0 16,-2 8-2-16,-3 9 2 0,-1 6 2 0,-14 3 2 16,-2 4-4-16,-7 4 2 0,-8 4-4 0,-6 2 1 15,-10-3-2-15,-4-2 6 0,-9 2-5 16,-19-12 4-16,-6-1-5 0,-5 1-2 16,-8-3 1-16,-9-6 0 0,-9-5 0 0,-4 2 0 15,-3 2 1-15,-6-2 2 0,-7-2-4 16,-8 7 2-16,-4 0 1 0,-12 14-2 15,-9-2 2-15,-9-3-1 0,-10-5-5 16,-7-4 10-16,-7-1-5 0,-8-8-2 0,2-2 3 16,-3-4 0-16,4-4 0 0,7-8-5 15,13-7 3-15,9-3-5 0,7-5-27 0,11-1-19 16,4-4-67-16,1-2-427 0,4-4 183 16,4-3 120-16</inkml:trace>
  <inkml:trace contextRef="#ctx0" brushRef="#br0" timeOffset="43281.6466">9658 6672 54 0,'4'-9'69'0,"7"5"-4"0,8-8 7 16,13 0-5-16,16-7 3 0,27-6-11 15,8-3-7-15,32-7 1 0,12-1-1 0,7 0-8 16,3-1 0-16,1 4-4 0,3 0 1 15,0 2 4-15,0 3-5 0,1 0 2 16,-5 1-4-16,1 4-5 0,-9-1 2 0,-6 4-8 16,-26 5-3-16,-6 1-1 0,-8 3 1 15,-18 1-7-15,-11 1 1 0,-10 3-1 0,-6 1-7 16,-7 0 6-16,-3 2-3 0,-3-1 6 16,-3 0 0-16,-2 2 6 0,-2-1-10 15,-1 0 4-15,-5 2-6 0,1-3 2 16,-4 2-4-16,-1-2-10 0,-4 0-1 0,0 1-17 15,-4 3-14-15,-2-10-9 0,0 4-9 16,-4 3-9-16,0-3-7 0,-5-1-2 16,0 1-9-16,-3-5 3 0,-5 3-2 0,-3-3 7 15,-1 3 8-15,0-3 7 0,-4-2 3 16,1 2 6-16,-4-2 4 0,3-1 11 16,1 3 10-16,4-1 9 0,0 3 9 15,1 0 10-15,4 1 3 0,4 0 7 0,1 0-4 16,0 1-2-16,8-1-1 0,4 2 0 15,4 1 3-15,8-3 1 0,6 5 1 0,6-3 3 16,3 3 0-16,5 2 1 0,2 2 1 16,7 4-3-16,-3 2 5 0,-3 5-3 15,-1 1-3-15,-4 2 0 0,-3 4 1 0,-3 2-4 16,-10 4 0-16,-6 1-4 0,-2 1 5 16,-14 8-3-16,-10 5-3 0,-18 13-13 15,-17 2-44-15,-28 4-221 0,1 0 91 0,-18-3 60 16</inkml:trace>
  <inkml:trace contextRef="#ctx0" brushRef="#br0" timeOffset="52769.1412">21058 10143 16 0,'0'0'18'0,"0"0"-2"0,0 0-3 0,-2 3 2 16,2-3-3-16,0 0-2 0,0 0-2 15,0 0-3-15,0 0 3 0,0 0-3 0,0 0-4 16,-4 5-2-16,4-5 2 0,0 0-6 16,-3 5-2-16,3-5-33 0,0 0 14 15,0 0 9-15</inkml:trace>
  <inkml:trace contextRef="#ctx0" brushRef="#br0" timeOffset="75408.3486">21946 14822 13 0,'-8'7'107'0,"2"-6"11"0,0 3-6 0,0 0 1 16,0-1-2-16,-1 2 2 0,1-2-6 15,-1 3-1-15,1 1-1 0,0-3-6 0,-1 2 1 16,1 2-5-16,0-1 3 0,0-1-2 16,-2 2-2-16,2 1-5 0,2-1 1 15,-2-1-10-15,2 1-5 0,0 0-2 0,-3-1-3 16,5 3-3-16,-3-3-7 0,3 0-3 15,0 4-1-15,0-4 0 0,2 2-5 16,2 0 2-16,2 4-7 0,1-5 4 0,4 0-1 16,-1 1-2-16,2 0-2 0,6 1 1 15,0-5-4-15,5 5-4 0,5-4-1 16,4-3-7-16,1-1 1 0,7-2-2 16,9-2-4-16,12-1-10 0,26-4-1 0,4-7-1 15,8 1-1-15,5-3-1 0,23-4-2 16,4 0 1-16,4-1 0 0,-4 2-3 15,3-4 3-15,-3 2 17 0,0 2 15 0,2-2 3 16,5 3 1-16,3-3-2 0,9-1-3 16,5 4 3-16,-1-3 5 0,3 1-3 15,-3 1-2-15,0 0 3 0,-1 2 0 0,-6 0 0 16,4 3-2-16,-5 2 5 0,-2-1-12 16,-5 5 2-16,-6-4-2 0,-29 6-7 15,-6-1-1-15,-5-2-3 0,-7 3 1 0,-16 3-7 16,-12-3 0-16,-11 2-5 0,-1 4-1 15,-5-5 0-15,-5 2-2 0,-6 0-4 0,0 0 2 16,-4 2-2-16,-3 0 0 0,-1-4-1 16,-2 5-15-16,-3 0-6 0,2-3-11 15,-4 0-12-15,-1 3-19 0,-3-1-19 16,0 1-22-16,-3-2-25 0,-6 2-27 16,6-2-27-16,-6 2-26 0,0 0-29 0,0 0-12 15,-23-5-18-15,6 1-574 0,-4 2 284 16,-7-2 187-16</inkml:trace>
  <inkml:trace contextRef="#ctx0" brushRef="#br0" timeOffset="75955.7389">21629 14933 56 0,'18'5'160'0,"-2"-2"3"15,6 0 1-15,1-1-1 0,7 0-6 0,6 2-3 16,11-4-9-16,3 2-4 0,13-4-1 16,5 2-1-16,25 0-3 0,9-8 0 0,6 2-8 15,26-5-7-15,7 2-4 0,7-8-1 16,5 2-16-16,3-3-6 0,5-1-3 16,0-1-12-16,2-1-4 0,0-1-5 15,2 1-7-15,2-1-6 0,-2 2-6 0,-6-2-2 16,-7 1-7-16,-1 0-2 0,-11 1-4 15,-5-1-7-15,-8 0-2 0,-7 4 1 0,-24 1-6 16,-3 0-1-16,-4 3-3 0,-6 3-2 16,-18-3 1-16,-10 5-2 0,-4 1 3 15,-9 1-4-15,-2-2-1 0,-8 5 5 16,-4-3-4-16,-1 2 2 0,-5 0 1 16,-2 2 2-16,0-1-2 0,-6 1-2 0,1 0 3 15,-2-2-7-15,-2 4-2 0,-3-1-14 16,0 1-18-16,-8 0-23 0,0 0-27 0,0 0-33 15,9 1-40-15,-9-1-43 0,0 0-38 16,7 4-45-16,-7-4-574 0,6 0 287 16,-6 0 190-16</inkml:trace>
  <inkml:trace contextRef="#ctx0" brushRef="#br0" timeOffset="76664.317">26555 14327 78 0,'-6'2'174'16,"0"0"-7"-16,6-2-8 0,-9 4-4 16,6 0-7-16,1 3-5 0,0-3-1 15,2 4-5-15,0 0-7 0,2 0-3 0,3 2 1 16,0 2-6-16,-1 0-3 0,2 1-3 15,0 2-7-15,3-2-10 0,1 4-6 16,3 3-3-16,2-5 1 0,-1 2-5 0,4 0-4 16,5 1-6-16,4-2-2 0,3-1-3 15,6-2-6-15,6-2 2 0,4-1-8 0,10 1 2 16,7-10-8-16,26 3-9 0,2-2-2 16,6-4-7-16,-2 1-3 0,2-3 0 15,-2-4-6-15,-4 2-1 0,0-1-3 16,-5-2-1-16,-3 3-6 0,-16-3 6 15,-11 5-10-15,-1-4 4 0,-11 2-7 0,-1 4 3 16,-5-3-1-16,-9-1-4 0,1 5-4 0,-4-3-4 16,-6 0-10-16,-1 3-9 15,-2-1-12-15,-4 0-20 0,-3 0-20 0,-4-2-25 16,0 2-16-16,-6 2-16 0,0-6-21 16,0 6-18-16,-14-7-8 0,4 5-4 15,-5-4-6-15,0 0-5 0,-6-3 3 0,-1 0-429 16,0-1 210-16,-2-4 139 0</inkml:trace>
  <inkml:trace contextRef="#ctx0" brushRef="#br0" timeOffset="76895.2159">28030 14380 858 0,'-25'-14'-60'16,"4"4"18"-16,4 0 11 0,7 3 16 16,0-1 12-16,4 2 12 0,2 3 6 15,4-3 23-15,0 6 6 0,6-8 8 16,4 7 10-16,0-2 11 0,2 3 1 0,5 3 6 16,0-2 4-16,4 3 8 0,7 2 2 15,-2 1 4-15,-1 1 3 0,1 2 0 16,0 5-1-16,-4-2 4 0,-5 5 0 0,0 1 0 15,-4 0 1-15,-3 3-7 0,-4 1-3 16,-4 2-5-16,-4 0-6 0,-2-1-4 0,-6 1-5 16,-7 1-5-16,-2-1-8 0,-6 2-7 15,-5-2-10-15,-4 0-17 0,0-2-19 16,5-4-30-16,1-4-35 0,0 1-37 16,7-2-41-16,7-7-51 0,-2-3-680 0,8-2 294 15,2-2 194-15</inkml:trace>
  <inkml:trace contextRef="#ctx0" brushRef="#br0" timeOffset="77979.1725">28650 13971 29 0,'-2'-6'186'0,"2"6"13"0,0 0-6 15,0 0 1-15,6 15-5 0,2-4-8 0,0 6-10 16,0 2-8-16,5 1-9 0,0 9-9 16,2-3-11-16,-1 7-4 0,-1-2-8 15,2 2-10-15,-3 2-8 0,1-3-10 16,0 0-10-16,-3-1-11 0,1-1-4 0,-3-5-8 16,1-1-3-16,-2-5-2 0,-3-3-3 15,0 0-1-15,0-1 7 0,0-6-8 16,-2 1-3-16,-4-6-2 0,2-4-4 0,0 0-8 15,-14-15-6-15,5-6 2 0,-4-7-7 16,-2-15 2-16,3-1-4 0,-6-25-4 16,6 8 4-16,2 6-5 0,4 2 1 0,-2 0 6 15,2 1-4-15,6 8-2 0,0 3-4 16,2 0 4-16,2 4-3 0,6 0-3 16,2 3 0-16,2 2-4 0,4 3-1 0,5 3-1 15,1 1-3-15,5 2 2 0,0 3 0 16,4 2-6-16,-1 5-6 0,-1-1-9 15,-4 6-12-15,-2 0-21 0,1 5-20 16,-7 0-20-16,0 3-28 0,0 5-24 0,-4 2-26 16,-4 5-36-16,-5 1-47 0,-4 0-595 15,-2 5 287-15,-8 1 190 0</inkml:trace>
  <inkml:trace contextRef="#ctx0" brushRef="#br0" timeOffset="78131.3259">28731 14030 99 0,'0'9'136'0,"2"-1"-4"0,2 0-8 0,5 1-8 16,2-3-1-16,1 0-11 0,5 0-12 16,0-1-9-16,2 1-12 0,3-1-10 15,4-5-28-15,2 4-13 0,4-4-41 0,1 0-27 16,-1-1-25-16,5-2-282 0,-3 0 120 16,6-3 80-16</inkml:trace>
  <inkml:trace contextRef="#ctx0" brushRef="#br0" timeOffset="78424.7319">29406 14005 297 0,'28'-14'46'16,"-9"6"25"-16,-2-3 30 0,-7 5 14 15,-1 1 12-15,-5 2 11 0,1-2 3 16,-3 2 2-16,-2 3 0 0,0 0-1 0,0 0-4 16,0 0-5-16,0 0-8 0,-24 15-11 15,18-8-12-15,0 5-7 0,2 3-10 16,-1 2-10-16,5 0-5 0,2-1-8 16,3 3-7-16,3-4-2 0,4 4-9 0,2-3-2 15,2-1-5-15,5-2-4 0,-1-1-4 16,2-5-4-16,-2-3-2 0,-1-1-3 0,0 2 0 15,0-8-2-15,-5 1-1 0,2-4-3 16,-6 1 1-16,-4-3-3 0,-4-2-3 16,-2-2-2-16,-4-1 0 0,-2-1 0 15,-6-1-5-15,-6 0 3 0,-1 5 0 0,-2-5-2 16,0 7-2-16,-1 1-5 0,4 3-11 16,1-4-20-16,0 5-24 0,4 3-13 0,1 0-15 15,1 0-27-15,2 5-30 16,5 1-20-16,4-6-28 0,0 4-516 15,0-4 241-15,15 5 159 0</inkml:trace>
  <inkml:trace contextRef="#ctx0" brushRef="#br0" timeOffset="79041.0231">30031 13944 124 0,'10'2'147'0,"-3"2"-7"0,3-1-2 16,-2 3-11-16,4 1-3 0,0 4-9 15,-2-2-13-15,1 7-10 0,0-3-6 0,1 5-7 16,-3 0-8-16,-1-3-6 0,-1 2-3 16,-1-2 2-16,-3 1-1 0,-3-3 9 15,0 0 7-15,-3 0 7 0,-1-5 2 0,-1 2-2 16,3-3-1-16,-4-1-5 0,4-1-11 16,-2-4-3-16,4-1-7 0,0 0-4 15,-9-10-7-15,9 10-4 0,7-15-4 16,-1 6-7-16,2-3-3 0,3 1-2 0,2 0-6 15,1-1-2-15,2 4-2 0,-2-1-4 16,1 1 1-16,2 3-3 0,-4 1-3 16,-1 2 3-16,2 2-2 0,-2 3-5 0,-2 0 4 15,3 4-1-15,-2 1-4 0,-1-1-4 16,1 3 0-16,-1 0-3 0,1-1-6 16,0-1-2-16,1 1-3 0,-1-1 3 15,2 0 3-15,-1-3-4 0,1 0 5 0,-1-2 0 16,2-2 1-16,-2-1 0 0,0-1-1 15,4-4-2-15,-2-2 4 0,-3 1 1 0,2-3 0 16,-2-1-1-16,-1 3 1 0,0-1 2 16,-4 1 0-16,4-1 2 0,-2 2-4 15,-4 3 2-15,2-3 0 0,-2 2 1 16,1 2-3-16,-5 2 4 0,10-2-2 0,-10 2 0 16,15 8-4-16,-6-5 5 0,1 0 0 15,2 2-1-15,6-3 2 0,-1 0-3 16,0-2-3-16,4 2 6 0,3-4-1 0,0 0 2 15,4-4-2-15,-3-1-2 16,3-1 3-16,0-3 6 0,-1-1 2 0,-6-3 0 16,-2 2 2-16,-1-2 1 0,-6-1 1 0,-4 1-4 15,-4-1 3-15,-4 3-3 0,0-1-3 16,-4 2-2-16,0 2-15 0,0-1-17 16,0 1-24-16,2 3-25 0,-2 1-27 15,2 2-18-15,2 4-23 0,0 0-28 0,0 0-506 16,0 0 231-16,0 0 153 0</inkml:trace>
  <inkml:trace contextRef="#ctx0" brushRef="#br0" timeOffset="79583.28">31703 13885 189 0,'-13'-2'205'15,"-1"-1"-2"-15,-8-1-1 0,-3 0-2 16,-3 4-14-16,-4 0-16 0,1 4-15 15,-7 0-16-15,6 1-16 0,-2 8-13 0,3 3-15 16,1 1-13-16,2 2-14 0,5 3-12 16,5 0-7-16,6-1-5 0,6-2-6 15,2-4-5-15,6 2-5 0,2-1-2 16,4-3-5-16,4-2-3 0,-2-1-1 0,4-4-1 16,4-3-2-16,-4-1-3 0,3 0 0 15,3-4-1-15,-4-2-1 0,1-3-1 16,0-1 0-16,0-2-1 0,0 1 0 0,-2-4 3 15,1 1-1-15,-2-1 2 0,-4 3-1 16,3 3-1-16,-5 0 0 0,0-1-4 16,1 3 0-16,0-1 2 0,-3 1-2 15,0 1 0-15,-6 4 0 0,0 0 1 0,15 9-3 16,-10-3-1-16,1 1-2 0,-2 2 3 16,2 0-2-16,0 1 0 0,3 0 2 15,0-1-1-15,-1 0 0 0,3-1-2 0,-3 0 3 16,4-3-2-16,0-1 2 0,-2 0-1 15,2-2-2-15,1-4 2 0,0 0-2 16,0-1 2-16,1-5-2 0,0 2 1 0,0-1-1 16,-4-1 1-16,4 2 1 0,-4-1-6 15,0 1 7-15,-1 0 3 0,-3 2-3 16,3 0 1-16,-3-1 1 0,1 4-2 0,-7 1-1 16,12 1-2-16,-12-1 2 0,12 7 2 15,-4-1-1-15,0 2-9 0,0 1-6 16,0-1-15-16,3 2-24 0,-2-3-23 0,3 2-34 15,1-1-17-15,1 0-31 0,2-3-13 16,0-1-10-16,2 0-438 0,3-2 210 16,0-4 139-16</inkml:trace>
  <inkml:trace contextRef="#ctx0" brushRef="#br0" timeOffset="79955.4659">32437 14080 501 0,'22'-8'19'0,"-6"0"16"16,-3 1 19-16,-7 1 20 0,1 1 14 15,-5-1-4-15,-2 2 6 0,0 4 2 16,-11-6-4-16,3 6 2 0,-5 0 0 0,-1 0-6 15,-2 4-11-15,-2 1-6 0,-4 3-7 16,3 2-9-16,0 3-11 0,0 0-8 16,5 5-9-16,0-3-5 0,6-2-5 0,2 2-2 15,0 0-2-15,6-3-6 0,4-5 5 16,0 4-1-16,4-10-4 0,4 0 2 16,0-3 2-16,2-9 7 0,4-1 9 0,1-1 15 15,-1-13 10-15,8-6 9 0,-7-4 3 16,0-4 5-16,2-7-5 0,5-17 0 15,-3-4 3-15,-2-6-3 0,-4 1 7 16,-4-1 3-16,-7 8 0 0,-1 11 2 0,-5 4 5 16,-3 7 3-16,1 5-13 0,-4 2 7 15,1 8-9-15,-1 7-9 0,-2 3-6 16,-3 9-1-16,-1 6-7 0,-4 10-4 0,-2 9-1 16,-4 8-4-16,-3 11 1 0,4 9-9 15,-4 15-11-15,1 5-9 0,7-8-13 0,5-4-13 16,1 4-21-16,2-3-30 0,-1 0-29 15,4 0-30-15,0-3-29 0,4-11-48 16,-4-2-42-16,2-8-566 0,0-1 277 16,2-5 184-16</inkml:trace>
  <inkml:trace contextRef="#ctx0" brushRef="#br0" timeOffset="82395.4161">28937 15004 49 0,'0'0'138'0,"6"-2"-11"16,-6 2-6-16,0 0 20 0,0 0-3 16,10 0 8-16,-10 0 6 0,8 6-2 0,-2-2-4 15,-4 5-3-15,2 4-6 0,0-1-5 16,0 4-6-16,-2 4-8 0,0 5-4 0,0 3-12 16,0 2-7-16,-2 4-7 0,0 4-8 15,0 1-11-15,-2 3-4 0,0-2-6 16,-2 0-6-16,2 2-11 0,-2-8 1 15,0 2-4-15,0-7-3 0,-2 0-4 0,4-3-3 16,-2-8-3-16,2 1 0 0,-2 4-7 16,2-11 4-16,-2 3-2 0,0-9-2 15,-3-2-6-15,1-6 0 0,-3-6 4 0,1-7-4 16,-1-8 1-16,1-8-2 0,2-4 1 16,0-5-3-16,6-10 2 0,2-1 2 15,2-4-1-15,2 0 1 0,2 2 0 0,3 1-3 16,4-1-1-16,0 5 0 0,1 4-1 15,4 2-3-15,-2 4 2 0,2 7-2 16,-1 3-1-16,-1 1-1 0,4 6 2 16,-5 4-7-16,2 7 6 0,-4 0-2 0,-1 5 1 15,0 4 0-15,-2 4-1 0,-4 5 0 16,-2 3 1-16,-1 4-2 0,-5 3 3 16,-2 1-7-16,-5 5 6 0,1 0-5 15,-2-1 6-15,-2 2-4 0,-2 0 2 0,2-4 0 16,2 3 1-16,-1 0-6 0,5-9 4 15,0 4-2-15,2-1-1 0,6-1 2 16,0 0 1-16,9-1 0 0,1 1 2 0,6 2-3 16,0-8 2-16,10 4-2 0,2 0-1 15,1-2 3-15,0 3 1 0,1-1-3 16,0 2 1-16,-3-4 0 0,-1 3 0 0,-2 1 0 16,-4-1 0-16,-4 1 2 0,-3 2-2 15,-5-5 1-15,-3 6 0 0,-2-3-1 16,-7 0 4-16,-5 0 4 0,-4 2 2 0,-5 0-2 15,-7 1 1-15,-5 0 2 0,-2-2-4 16,-1-4-1-16,-5-1-2 0,0-1 2 16,0-1 0-16,5-3-1 0,-1-6-7 15,5 4-5-15,1-6-13 0,6-4-21 0,-2 0-29 16,8-2-29-16,-1-1-31 0,6-5-34 16,3 4-32-16,2 2-38 0,6-6-635 0,3 5 294 15,2-4 195-15</inkml:trace>
  <inkml:trace contextRef="#ctx0" brushRef="#br0" timeOffset="82751.7318">30022 15358 41 0,'0'0'165'0,"-19"0"9"0,5 2 3 15,-6 1-5-15,-3 2-6 0,-2 6-12 16,-5-2-11-16,3 5-15 0,-3 0-15 15,5 4-11-15,-3 3-9 0,4-2-12 0,4 2-6 16,5 0-9-16,0-6-5 0,6 4-8 16,1-6-4-16,4 1-6 0,2-3-3 15,0-1-3-15,4-3-1 0,0-1-3 0,2-2-4 16,4-4-4-16,-8 0 1 0,20-4-4 16,-10 1 0-16,3 0 0 0,-3-4 0 15,3 0-2-15,-2 2-1 0,1-2 3 16,-1 3-5-16,-2 0-5 0,1 4 1 0,1-3 1 15,-1 6 1-15,1-1-2 0,2 4 0 16,-1 1-2-16,0 5 2 0,0-1-6 16,4 3-3-16,-3 3-17 0,0-3-23 0,0-2-18 15,1 3-39-15,-2-5-23 0,4 0-30 16,-2-3-34-16,4-3-475 0,-1-4 223 16,3-2 147-16</inkml:trace>
  <inkml:trace contextRef="#ctx0" brushRef="#br0" timeOffset="83711.7019">30441 15412 150 0,'-8'6'162'16,"-2"5"-16"-16,-2 0-9 0,4 3-13 0,0 0-13 16,4 0-9-16,-2 1-11 0,6 0-10 15,0-1-11-15,4-1-2 0,2 0-10 16,2-2-7-16,5-3-3 0,0-2-7 15,2-2-7-15,1-1-7 0,2-6-1 16,0-1-1-16,2-2 1 0,-4-7-9 0,1-1 0 16,3-1 3-16,-6-6-1 0,-2-1 6 15,2-6 10-15,-4-1 9 0,1-6 8 0,-5 3 17 16,-2 1 10-16,1 2 6 0,-5 0 6 16,2 4 2-16,-4-2 8 0,-1 5 0 15,3 4-6-15,-2 2-6 0,2 1-12 0,-2 6-3 16,0 3-7-16,-2 4-9 0,4 2-7 15,-9 11-3-15,7 3-1 0,-2 3-9 16,0 4-2-16,2 4-7 0,2 3-12 16,0 2-11-16,2-1 0 0,2 0-6 0,0-1-3 15,2 1-5-15,5-2 1 0,-2-5-3 16,1 3 2-16,1-7 0 0,1-2-3 16,2-6 3-16,-2 0 1 0,0-3-1 0,2-5 2 15,-2-2 1-15,1 0-1 0,-3-2 2 16,3-5 2-16,-2 1 0 0,-1-2 2 15,-4-3 6-15,1 3 0 0,0 1 9 16,-3-1 4-16,-2 2 6 0,0 0-4 16,-2 2 2-16,0 4-4 0,-2-6-3 0,2 6 0 15,0 0-2-15,0 0-7 0,-13 9 3 16,10-2-2-16,1-1-4 0,2 2-4 16,0-4-5-16,5 5-6 0,-1-2-6 0,3-1-9 15,1-2-8-15,3 2-7 0,3-2 2 16,-1-3-8-16,4 2-3 0,-3-3-1 0,4 0 6 15,1-3 2-15,-2 0 2 0,-2-1 2 16,1-2 9-16,0 4 6 0,-4-4 4 16,-2 1 6-16,1-1 10 0,0 2 14 15,-5 1 10-15,1 1 6 0,-3-1 5 0,0-2-2 16,-4 5 1-16,6-3-1 0,-6 3-5 16,0 0-3-16,0 0 0 0,0 0-2 15,2 13 1-15,0-8-8 0,-2 3-5 16,2 0-5-16,0 3-8 0,1-1-6 0,-1 1-7 15,3-1-5-15,-1 1-5 0,2-1 3 16,-2-3 2-16,2 2 4 0,2-2 0 16,2-4 1-16,-4 1 2 0,2-3 3 15,3-1 1-15,-11 0 4 0,19-5-1 0,-10 2 5 16,1-2-5-16,-2 3 3 0,0-5 0 16,2 3 2-16,-4 2-2 0,0-4 2 0,2 4 3 15,-4-1-3-15,3 1 0 0,-7 2 0 16,10-4 3-16,-10 4 0 0,11 4-1 15,-11-4 1-15,13 2 2 0,-7 1-2 0,2-1 1 16,2 4 0-16,-2-4 0 0,2 2 2 16,3 0-2-16,-2-1 0 0,1-1 0 15,3-2 2-15,-3 0-1 0,4 0 1 16,-2-2 2-16,3-1 2 0,-2-3-1 0,-2 2 3 16,-3-4 0-16,1-1 1 0,-7-1-1 15,-1-1 1-15,-3 1-1 0,-3-1-2 16,-3-2-5-16,-1 1-6 0,-1 1-18 15,2 0-27-15,-5 1-24 0,3 3-34 0,1-1-25 16,1-2-34-16,1 7-31 0,-1-3-463 16,4 1 225-16,2 5 149 0</inkml:trace>
  <inkml:trace contextRef="#ctx0" brushRef="#br0" timeOffset="84147.9761">31896 15373 108 0,'-18'2'197'0,"-1"2"2"16,-1 1-4-16,-4 2-11 0,-2 4-14 0,1-1-19 15,0 5-14-15,4-2-16 0,-5 5-14 16,10-2-15-16,1-3-12 0,2 5-7 16,4-3-13-16,3-2-5 0,2 1-11 0,4-3-4 15,4-1-5-15,0-3-3 0,5-1-6 16,4-3 0-16,-1-3-2 0,5 0-3 15,0-5-5-15,2-1 2 0,0-2-4 16,0 1-1-16,0-4 0 0,-4 1-1 0,2 2-2 16,-5-3-1-16,2 3 2 0,-2 0 1 15,-1 1 4-15,-3 1 0 0,0 3 2 16,-1-1 1-16,0 1 2 0,-1 0-2 0,-6 3 1 16,0 0 0-16,10 8 0 0,-8-1-3 15,0 4 0-15,0-3-3 0,0 4 1 16,0-1-6-16,3 6 3 0,-2-4-2 0,-1 5-1 15,2-1-4-15,0-4-4 0,2 5-5 16,0-7-4-16,3 3-5 0,-1-3-7 16,3-2-17-16,2-2-13 0,-3-4-21 15,6 0-15-15,-4-3-17 0,0 0-8 0,6 0-13 16,-6-3-7-16,3 0-3 0,-1 1-3 16,0-3-4-16,-2 5 2 0,-2-3-295 15,4-2 148-15,-4 4 97 0</inkml:trace>
  <inkml:trace contextRef="#ctx0" brushRef="#br0" timeOffset="84550.1509">32410 15599 145 0,'21'-8'24'0,"-4"3"12"0,0 0 12 15,-4-1 7-15,-3 2 12 0,-2 1 4 16,-1-2 14-16,0 2 10 0,-3 1 1 16,-2-4 5-16,-2 6 0 0,-2-8 2 15,2 8 2-15,-15-3 5 0,4 3-3 0,-4 0-5 16,3 2-5-16,-6-1-11 0,2 5-12 15,-1 2-6-15,0-3-12 0,2 3-13 0,0 2-11 16,0 0-3-16,5-3-12 0,2 4-8 16,4-2-8-16,2 0-3 0,-1-5-2 15,8 5-5-15,1-8-4 0,2 6 1 16,2-12-1-16,3 3-1 0,2-5 5 16,2-4 7-16,0-4 9 0,2-7 7 0,-2-4 5 15,4-11 10-15,0-4 8 0,3-23 4 0,-4-4 5 16,2-8 2-16,-3 1 2 0,-6-1 16 15,2 5 19-15,-9 10 9 0,0 16 6 16,-2 9-1-16,-2 6-4 0,-2 5-7 16,0 4-8-16,-2 3-9 0,-2 10-5 0,-2 4-5 15,-2 8-8-15,-1 4 2 0,-4 10-5 16,0 10-8-16,-1 7-9 0,-2 5-12 16,4 6-17-16,-2 0-24 0,-8 16-32 15,7-9-31-15,3-9-31 0,3-3-36 16,3-5-46-16,-1 1-62 0,1-2-581 0,2-10 285 15,0-1 189-15</inkml:trace>
  <inkml:trace contextRef="#ctx0" brushRef="#br0" timeOffset="86384.2491">27848 12933 71 0,'14'-5'113'0,"-4"5"-7"0,-2-1 6 15,-2-1-5-15,1 0 6 0,-7 2 1 16,0 0-4-16,13-2-3 0,-13 2 1 0,0 0-4 16,0 0-5-16,0 0-3 0,2 10 1 15,-9-2 0-15,-3 3-3 0,-5 5-4 16,-4 8-3-16,-4 1-4 0,-5 9-1 0,1 2-6 15,-1 2 1-15,2 0-8 0,4 3-6 16,2 0-6-16,3 3-3 16,9 0-1-16,2-3-2 0,4 2-4 0,4-1-3 0,4 7 1 15,4 0-3-15,1 1-2 0,13 17-4 16,-4-4 2-16,0-9 1 0,-6-6-3 16,10 17-2-16,-5 2 13 0,2 3 0 15,-2-1-5-15,3 1-2 0,-4 1-1 16,-1-2-4-16,-4-1-7 0,-2-7 1 0,-3-7-2 15,-2 1-3-15,-2 0 0 0,-4-1-5 0,2-1 4 16,-2-7-6-16,-2-2 3 0,0 0-1 16,0-3 4-16,-2-3 1 0,0-7-4 15,0-3 4-15,2-3-1 0,0-3-3 16,-1-4-3-16,1 3 1 0,-2-6 6 0,4-2-7 16,-2-1 12-16,2-1-21 0,0 0 4 15,0-1 0-15,-2 0-3 0,2-3-2 0,2 0 1 16,0 2-5-16,2-2 3 0,5 1-2 15,-1 4 2-15,2 1-1 0,8 2-3 16,0 8 4-16,8 7-2 0,1 7 2 16,9 16 0-16,3 8 1 0,-1 7 9 0,-4 8-1 15,6 14-4-15,-11-8-3 0,3 18 0 16,-11-13 11-16,3 24-12 0,-8-20 8 16,-4 6-4-16,-2 2-5 0,-2 0 4 0,-4 6 0 15,-2-4 5-15,2 1-7 0,-4-7 6 16,0-3-1-16,3-3 0 0,-1-1-2 15,0-4 0-15,2-15 0 0,1-16 0 16,1-2-3-16,0-3 1 0,1-9-2 0,1-3-8 16,0-2-13-16,1-8-8 0,2-5-24 15,1 0-23-15,-1-7-33 0,2-7-40 0,-1-1-38 16,3 0-47-16,0-10-30 0,0-2-739 16,-3 2 339-16,4-7 223 0</inkml:trace>
  <inkml:trace contextRef="#ctx0" brushRef="#br0" timeOffset="104554.7484">19979 16204 9 0,'0'0'181'15,"0"0"-5"-15,0 0-6 0,0 0 2 16,0 0 0-16,0 0-7 0,0 0-4 0,0 0-11 16,0 0-14-16,0 0-13 0,0 0-12 15,10 0-3-15,-10 0-8 0,16-6-5 16,-4 6-5-16,2-2-5 0,6-4-1 0,5 0-8 16,3 5-6-16,1-5-7 0,7-2-2 15,4 2-3-15,3 1-11 0,1-1 4 16,9-1-2-16,7-1-5 0,22-2 0 15,3 1-1-15,4 2-1 0,-3-2-1 0,1 5 0 16,-1-1-2-16,1-1-2 0,-12 6 1 16,14-6-12-16,-15 5 9 0,-9 1-7 15,1 0-1-15,-3 1 1 0,-4 2-2 0,-1 0 1 16,-11 0-1-16,-5 0-3 0,-2-1 0 16,-7 4 2-16,-3-6 3 0,-4 1-2 15,-3 2-5-15,-1 0 3 0,-4-3-5 0,0 3 3 16,-2 0-5-16,-3-3-1 0,-3 2-4 15,1 0-2-15,-2-2-3 0,1 4 0 0,-2-4-4 16,-8 0 0-16,16 0-3 0,-12 1-8 16,-4-1 3-16,10 4-9 0,-10-4-2 15,4 0-5-15,-4 0-11 0,5 4-5 16,-5-4-11-16,0 0-8 0,0 0-8 0,0 0-12 16,-11 6-6-16,11-6-14 0,-8 2-13 15,8-2-16-15,-8 4-14 0,2-2-14 0,6-2-13 16,-6 3-14-16,6-3-9 0,0 0-500 15,-10 0 234-15,10 0 155 0</inkml:trace>
  <inkml:trace contextRef="#ctx0" brushRef="#br0" timeOffset="105033.1583">20504 16327 20 0,'0'0'136'0,"0"0"-6"0,0 0-6 15,0 0-1-15,16-7 8 0,-5 1-1 16,0 6-4-16,3-6-5 0,3 4-4 0,3-3-7 15,0 5-8-15,6-6-6 0,2 4 1 16,1-1-3-16,7-1-4 0,-4 4 0 0,9-6-5 16,-3 6 0-16,-3 0-5 0,5-4-2 15,-2 2-3-15,-3 2-4 0,-1 0-6 16,-5 0-5-16,3 2-3 0,-6-2-2 0,-6 4-6 16,2-4-2-16,-1 0-3 0,-5 0-2 15,0 0-2-15,-2 1-4 0,-2-1-3 16,0 5-1-16,0-5-5 0,-1 1-1 0,-5 2-3 15,3 0-1-15,-3-3-6 0,0 2 1 16,-1 4-4-16,-5-6-1 0,8 5-13 16,-6-5-3-16,-2 0-11 0,2 8-12 0,-2-8-9 15,-2 6-8-15,2-6-13 0,0 0-10 16,-6 7-15-16,2-5-12 0,2 4-15 16,2-6-7-16,-9 6-21 0,5-6-8 0,4 0-4 15,-9 7-14-15,3-7-443 0,-3 2 206 16,3 4 136-16</inkml:trace>
  <inkml:trace contextRef="#ctx0" brushRef="#br0" timeOffset="109650.3169">17579 508 26 0,'-85'-2'34'15,"-10"4"-2"-15,-7 3-1 0,-6 2-1 0,-19 6-1 16,0 6 0-16,-2 2 4 0,-1 2-5 16,-1 5 3-16,4 5-1 0,3 4-3 15,3 1 0-15,4 3-1 0,6 1 1 16,0 6 5-16,8 0-2 0,0 5-2 0,8 4 0 16,2 4-2-16,2 8 2 0,3 4-1 15,-1 11 12-15,2 8-1 0,2 7 4 16,2 4-6-16,8 5 3 0,3 7 2 0,6 4-2 15,7-2 1-15,12 5-3 0,9-1-5 16,13 2-2-16,9 2 0 0,14-18-3 16,11 19-1-16,12-1-4 0,13-1 6 15,13-4-10-15,10 0 1 0,11-3 11 0,12-6 1 16,9-1 2-16,29 16-2 0,9-8 9 16,13-10 9-16,11-5 2 0,13-11 11 0,16-7 3 15,7-11 1-15,14-6-1 0,11-4 1 16,10-11-5-16,6-5-6 0,7-7 0 15,7-5-9-15,1-8-1 0,5-6-4 0,6-7-6 16,0-3-3-16,-51-8-3 0,53-6 1 16,-54-2-3-16,49-6 2 0,-3-5-4 15,-12-6-3-15,-2 0 0 0,-1-6-2 0,-11-6-2 16,-49 4-2-16,39-15-1 0,-9-3 6 16,-42 1 0-16,27-16 0 0,-42 9 4 15,-3-10 1-15,-12-7 2 0,19-25 5 0,-36 16 3 16,-8-10-4-16,-13-4-4 0,-10-6-1 15,-11-8-4-15,-11-4 0 0,-10 1-2 16,-13-6 0-16,-12-2-3 0,-16-4 1 0,-12 15-2 16,-14-22-2-16,-10-3 0 0,-17 3-5 15,-10-6 5-15,-29-24-6 0,-18 4-2 16,-16 10-1-16,-11 7-4 0,-11 7 1 0,-17 9 1 16,-16 8 1-16,-11 3-1 0,-9 10-4 15,-12 7 1-15,-8 9-1 0,-7 9-1 16,-10 11 2-16,-6 10-1 0,-11 9-4 0,-11 8-4 15,-3 11-2-15,-1 11-2 0,-7 5-1 16,0 11 0-16,1 5-4 0,-3 7-3 0,7 4-1 16,5 7-3-16,3 7-7 0,5 6-1 15,3 3-4-15,13 0-3 0,11 4-6 16,16 0-20-16,48-4-14 0,5 0-24 16,14 6-14-16,8 0-29 0,6 2-26 15,15 5-496-15,15 0 227 0,12 3 150 0</inkml:trace>
  <inkml:trace contextRef="#ctx0" brushRef="#br0" timeOffset="110781.2292">18466 2002 23 0,'0'0'63'0,"0"0"-9"0,0 0-5 0,0 0-4 16,0 0-5-16,0 0-2 0,0 0-2 15,0 0-4-15,0 0-2 0,0 0-2 16,0 0 1-16,0 0-6 0,0 0-3 0,0 0 2 16,0 0-3-16,0 0-2 0,0 0-1 15,0 0 1-15,0 0-4 0,0 0 3 0,0 0 0 16,0 0-9-16,0 0 1 0,0 0 0 16,0 0-3-16,0 0-2 0,0 0 1 15,0 0-1-15,0 0-4 0,0 0 5 16,0 0-2-16,0 0-2 0,0 0 2 0,0 0-1 15,0 0 2-15,0 0-4 0,0 0 2 16,0 0 0-16,0 0-2 0,0 0-3 0,0 0-3 16,0 0-1-16,0 0 1 0,0 0-1 15,0 0-3-15,0 0-7 0,0 0-1 16,0 0-1-16,0 0-2 0,0 0-3 16,0 0-3-16,0 0-3 0,0 0-2 0,0 0-2 15,0 0-108-15,0 0 49 0,0 0 32 16</inkml:trace>
  <inkml:trace contextRef="#ctx0" brushRef="#br0" timeOffset="111552.8798">21977 1061 73 0,'-2'-16'73'0,"2"1"-8"15,-3-4-6-15,-3 0-9 0,2-4-2 16,-6-1-4-16,-4-2-6 0,-2-5-4 0,-10-5-3 16,-3 1-2-16,-13-13-6 0,-7 0-1 15,-5 4 2-15,-3 1-5 0,-3-1 0 16,-7 2-1-16,-6 2-4 0,-25-4-1 0,-8-1 1 16,5 3 3-16,-3 0-1 0,-4 1 2 15,-7-1 0-15,-4 3-4 0,-6-1 2 16,-5 6-3-16,-1-3 1 0,-11 4-1 0,-2 0 1 15,-4 5 2-15</inkml:trace>
  <inkml:trace contextRef="#ctx0" brushRef="#br0" timeOffset="112406.7419">15144 15 1100 0,'-160'34'4'0,"0"3"2"16,2-1-6-16,5 2 5 0,5 2-4 16,5 2 2-16,0 4-3 0,10-1-1 15,4 3 2-15,3 5-1 0,5 1 4 0,2 6-2 16,9 1-2-16,4 1 2 0,7 2 2 16,1 3-7-16,7 0 4 0,5 3-2 15,3 2 8-15,8 5-6 0,2 2 0 0,5 7 6 16,5 6-9-16,-1 3 5 0,5 3-3 15,1 2 5-15,3 3-3 0,5 4 5 16,3 3 7-16,1 5-8 0,7-3 7 16,3 4-3-16,9 0-5 0,3 0 6 0,14-17-1 15,2 1 1-15,10 0-2 0,4 1 2 16,13 14-1-16,5-3 1 0,5-1 1 0,5-3 1 16,4 1-1-16,6-6-5 0,1-1 1 15,3 3 3-15,3-5 3 0,7-3-3 16,3-2 1-16,5-3-2 0,5-5 10 15,8-2-6-15,3-1 8 0,9-4-1 0,7-1 2 16,6 1 4-16,3-3-1 0,8 0 0 16,3-1 4-16,7 1 2 0,32 12 0 0,3-5 3 15,-24-18-1-15,37 14 1 0,-1-5-7 16,-30-15 3-16,2 0-5 0,0-1-1 16,36 12 4-16,-34-17 1 0,4 0-4 0,36 7 6 15,-32-11 1-15,8-5-1 0,34 8 2 16,-37-13 1-16,9 0-1 0,5-5 22 15,41 7-4-15,-38-16-4 0,6 1 1 16,46-3 0-16,-42-5-5 0,10-3 2 0,44-2-7 16,4-6-1-16,-43-2-2 0,5-1-3 15,2-5-3-15,49-5-1 0,-5-1-4 0,-6-5-2 16,-48 2-4-16,43-9-1 0,1 1-1 16,-5-7-6-16,-8-3 4 0,-3-6-3 0,-7-3-1 15,-4-2-5-15,-8-6 0 0,-3-3 1 16,-44 1 0-16,35-15-1 0,-9-4-3 15,-6-7 2-15,-4-10-1 0,-4-4-5 16,-11 0-2-16,-7-7-2 0,-6-4-4 0,-36 17 2 16,-2-4-3-16,-6-4 0 0,0-1-1 15,-9-8-1-15,-6-4 1 0,-7-6-5 0,-5 1 3 16,-10-10-4-16,-3-4-1 0,-9-7 0 16,-3-4-6-16,-7-4 3 0,-7-7-1 15,-4-2-4-15,-8-2 1 0,-7-5 0 0,-11-3-2 16,-4-2 4-16,-6-1 2 0,-8 5 0 15,-7-1 2-15,-9-1 2 0,-4 6 1 16,-3 1 0-16,-9 7-2 0,-5 2 4 16,3 6 3-16,-12 3-2 0,3 3 2 0,-1 2 2 15,-3 5 0-15,-7 4-1 0,-3 6-1 16,-6 5 0-16,-9 8 1 0,-7 5 2 0,-9 0-6 16,-7-2 2-16,-12 12 4 0,-2 4-2 15,-39-14-4-15,14 30-4 0,-45-4-13 16,-11 11-9-16</inkml:trace>
  <inkml:trace contextRef="#ctx0" brushRef="#br0" timeOffset="122124.6025">12549 2007 69 0,'0'-5'155'0,"-2"1"-10"16,2 4-12-16,-2-7-9 0,2 7-11 16,0 0-11-16,-2-6-11 0,2 6-7 15,0 0-11-15,0 0 2 0,4 19-15 0,-2-4 1 16,3 6-9-16,1 6-2 0,-2 8-2 16,2 2-8-16,2 5-1 0,4 4-3 15,-2 1-2-15,-2 0-2 0,3-1-3 0,0-7-4 16,-3-1-2-16,1-2-4 0,-1-2 4 15,0-3-9-15,-2-5 2 0,4-3-2 16,-6-5-5-16,2-2-5 0,0-2-11 16,-2-4-7-16,5-9-18 0,0-2-12 0,5-9-16 15,3-9-4-15,9-12 4 0,-1-4 3 16,13-18 1-16,0-2 7 0,0 2 7 0,-2 3-1 16,-7 6 10-16,-3 9 8 0,0 2 9 15,-5 6 7-15,-5 3 6 0,0 5 14 16,-2 1 2-16,-3 7 2 0,-2 0-2 15,-3 6 4-15,-4 0 14 0,-2 5-1 16,0 0 3-16,-19 31 2 0,-4-6 6 0,-9 7 3 16,-15 15 7-16,3 0 4 0,-5-2 1 0,3-3 0 15,10-10-8-15,8-7-1 0,5-4 2 16,8-6-1-16,-2-2-3 0,2 0 4 16,5-2-9-16,1-4-2 0,5-1-5 15,4-3 0-15,0-3-5 0,13 4-2 0,4-4-2 16,3-1-2-16,6 2-3 0,4-2 0 15,-1 2-2-15,5 1-4 0,-2 2 2 0,0 2-5 16,5-2-10-16,0 4-8 0,-3-1-16 16,2 0-27-16,-6-1-19 0,-3 2-27 15,3-2-15-15,-6-1-18 0,0-3-14 16,-3-2-18-16,1-2-350 0,-2-5 174 0,2-5 115 16</inkml:trace>
  <inkml:trace contextRef="#ctx0" brushRef="#br0" timeOffset="122674.1502">13497 2126 50 0,'2'-27'78'0,"-2"8"10"0,2 3 14 16,0 4 6-16,-2 2 3 0,3 2 5 16,-3 2-10-16,0 1-8 0,0 5-12 0,-3-8-7 15,3 8-8-15,0 0-9 0,0 0 1 16,0 0-7-16,3 25-1 0,-1-4-1 16,-2 3-3-16,2 5-4 0,1 3-6 0,-1 7-1 15,0-7-5-15,0-1 1 0,0-3 15 16,0 0 0-16,-2-5-8 0,2-4 18 15,-2-1 22-15,2-3 25 0,0-3 11 0,-2-7-10 16,0-5-8-16,0 0-11 0,0 0-10 16,-10-32-7-16,4 6-10 0,1-10-5 15,0-2-7-15,1-3-2 0,2-3-9 0,4 0-2 16,0-2-8-16,5-1-4 0,0 5-5 16,3 6-2-16,1 2-2 0,-1 0-3 15,3 5-3-15,0 6-2 0,1 4-1 16,-1 3-3-16,0 7 1 0,-1 1 0 0,1 8-3 15,2 4-1-15,-2 6 2 0,-1 7-1 16,-1 0 1-16,-2 6-1 0,-5-3-2 16,2 5 0-16,-4-3 0 0,0-1 2 0,-2-1-1 15,0 0 1-15,0-2-2 0,0 0 0 16,0-1-1-16,0-2-1 0,2-1-1 16,0-2 1-16,2 2-1 0,5 0 2 0,2-1-2 15,8 0 2-15,0 0 0 0,2 1 1 16,7 1 2-16,-5-4-1 0,3 3-4 15,-4-1 4-15,4 2-2 0,-5 0 2 0,0 0-2 16,-2 3 1-16,-3 1 0 0,-4 0-1 16,-2 0 3-16,-3 6 4 0,-7-4 0 15,-7 4 5-15,-5 3-3 0,-6 1-2 0,-2-1 2 16,-4-3-1-16,1 0-2 0,-1-4-4 16,6-4-6-16,3-2-16 0,-2-1-36 15,2-5-35-15,3 1-45 0,0-3-32 0,2 3-30 16,2-5-40-16,2 3-533 0,-3-2 262 15,4 1 173-15</inkml:trace>
  <inkml:trace contextRef="#ctx0" brushRef="#br0" timeOffset="123257.6654">13259 3278 15 0,'0'0'192'0,"0"0"-17"0,4-2-16 0,-4 2-15 16,0 0-12-16,-4 13-9 16,-3 0-6-16,-4 5-8 0,-1 7-3 0,-5 3-2 15,-5 9-11-15,-5 3 5 0,-9 15-4 16,-2-1-14-16,0 0-3 0,-3-2 0 15,3-3 6-15,-2-3 2 0,9-10 4 0,3-5 3 16,5-8 2-16,6-6 9 0,2-2 1 16,0-2-1-16,2-3-4 0,5-6-16 15,0-2-4-15,8-2-11 0,-11-10-7 0,9-1-1 16,4-6-12-16,3 0-3 0,1-2-7 16,4-2-1-16,3 3-10 0,2-1 3 0,-1 4-7 15,3-1-1-15,1 6-1 0,2-1-4 16,0 5 0-16,1 5-2 0,4 4-2 0,0 1 6 15,5 4-9-15,4 5-2 0,0 3 1 16,4 5 0-16,0 3 0 0,0-1-3 16,0 4-1-16,-1 2-15 0,-3-3-20 15,-1-1-43-15,-7-1-44 0,1-3-45 0,0-2-47 16,1-3-42-16,-3-3-659 0,3-5 310 16,-2-2 204-16</inkml:trace>
  <inkml:trace contextRef="#ctx0" brushRef="#br0" timeOffset="123394.8046">14113 3926 111 0,'11'-5'173'16,"-2"2"-9"-16,-3 1-5 0,0 0-7 0,-6 2-8 15,7-1-13-15,-7 1-18 0,6-4-20 16,-6 4-32-16,0 0-49 0,0 0-55 0,0 0-65 16,0 0-288-16,6 7 135 0,-6-7 89 15</inkml:trace>
  <inkml:trace contextRef="#ctx0" brushRef="#br0" timeOffset="126290.7036">26096 2276 123 0,'-5'-9'145'16,"3"3"-12"-16,0 0-11 0,0 3-6 16,2 3-9-16,0 0-11 0,0 0-2 0,-8 12-10 15,4 6 1-15,2 7-3 0,-1 7-3 16,-1 10 7-16,0 9-7 0,-2 5-8 0,1-3-6 16,-1 2-6-16,1 1-3 0,-1-6-3 15,2-7-8-15,0-5-4 0,2-8 1 16,0-1 15-16,0-2 15 0,2-8 21 15,0-6-4-15,-2-7-10 0,4-5-7 0,-2-1-8 16,6-19-6-16,-2-1-8 0,4-12-4 16,1-7-6-16,2-10-3 0,-1-4-6 0,1 3-1 15,1-2-4-15,2 3-3 0,-2 3-2 16,-4 10-4-16,3 1-3 0,-2 9-3 16,-1 1-6-16,0 6 0 0,3 6-1 15,-1 6 0-15,4 4 0 0,2 7-1 0,4 8 0 16,2 8 0-16,4 3 1 0,3 8-1 15,1 1 0-15,2 0 2 0,-3-1-2 16,3-2 0-16,-6-7 0 0,1-1 1 0,1-3-3 16,-8-7 3-16,4-4-1 0,-1-4 1 15,-1-6-2-15,0-6 8 0,0-4-7 16,-1-10-2-16,-2-3 1 0,0-11-1 0,-1-3 3 16,-4-2-4-16,-1-2 1 0,-2 8 3 15,-3-2-1-15,0 4 2 0,-1 5 0 16,-3 4 0-16,2 5 1 0,-2 0-3 0,-2 5 1 15,3 5-4-15,-3 7 0 0,0 3 0 16,-2 0 1-16,7 24 2 0,-5 1-1 16,4 10 1-16,-2 5-1 0,2 1 3 0,0 11 0 15,4-1-3-15,-4 0 2 0,2 4 0 16,-2-6-2-16,3 2-2 0,1-1-9 0,-1-5-21 16,-2-7-31-16,1-2-39 0,0-3-39 15,-2-6-44-15,0-5-43 0,4-7-525 16,-2 0 255-16,0-11 169 0</inkml:trace>
  <inkml:trace contextRef="#ctx0" brushRef="#br0" timeOffset="126548.1566">27677 1908 122 0,'-9'-14'198'16,"1"2"-4"-16,-2 4-11 0,-4 3-14 0,0 6-18 15,-5 5-5-15,-4 6-11 0,-12 14-10 16,-7 18-8-16,-2 7-10 0,6 10-9 16,4 4-5-16,8 2-4 0,6 4-6 0,11-9-6 15,6-6-7-15,11 1-7 0,4 15-2 16,7-5-8-16,9-2-5 0,4-10-4 0,6-2-8 16,-5-17-20-16,-1-7-29 0,-4-8-35 15,5-4-33-15,-1-4-39 0,-2-9-35 16,-1-4-28-16,1-7-456 0,2-11 217 15,4-6 144-15</inkml:trace>
  <inkml:trace contextRef="#ctx0" brushRef="#br0" timeOffset="127409.219">28048 1964 118 0,'4'-29'185'0,"-2"8"8"0,0 3 2 16,-2 5-1-16,-2 4-18 0,2 2-20 15,0 1-14-15,0 6-10 0,0 0-14 16,0 0-4-16,-4 21-9 0,4-1-9 0,-2 13-7 15,0 7-8-15,-2 15-7 0,-2 0-6 16,2 4-5-16,0-1-5 0,0-1-5 16,0 0-6-16,2-6-4 0,0-6-4 0,0-8-5 15,2-4-2-15,0-2-2 0,0-9 0 16,2-5-5-16,2-2-4 0,2-9-2 16,2-3 0-16,4-8-3 0,2-8-3 0,1-4 0 15,4-11-2-15,0-2-1 0,-2-1-5 16,2-6 0-16,-5 5 1 0,2 3 5 15,-4 2 10-15,-1 7 4 0,-3-1 2 16,-1 5-2-16,-1 1-2 0,-1 4-3 0,-1 1 0 16,-4 4-6-16,0 3 2 0,0 3-2 15,0 0 3-15,-4 19-5 0,1-6-1 16,3 4-3-16,0 3 3 0,0 0-1 0,5 1-1 16,1 2-1-16,0-2-1 0,4 2-4 15,4-6-11-15,0 0-16 0,1 0-21 16,2-3-28-16,2-5-26 0,1-3-18 0,-4-2-16 15,5-4-13-15,-2-4 3 0,2-5 3 16,1-5 5-16,-2-1 20 0,4-2 10 0,-7-3 10 16,0 1 17-16,-2 1 26 0,-3-1 29 15,2 1 16-15,-4 4 24 0,-2-1 21 16,-2 5 12-16,3-2 4 0,-5 3-6 16,0 0-1-16,-1 4-3 0,-1 3-4 0,-2 2 2 15,0 0-2-15,0 0-4 0,2 20-2 16,-2-3-2-16,-2-1-6 0,0 3 1 15,2 3 0-15,-3-2-4 0,3 1-2 0,0 0-2 16,0-3 1-16,0-3-4 0,0-4 4 16,3 1 18-16,-3-4 13 0,2-3-3 15,-2-5-6-15,0 0 6 0,15-17-4 16,-9 0 2-16,4-8-9 0,2-7-2 0,0-2-7 16,2-9-5-16,4-1 0 0,-1 2-4 0,1 2-3 15,4 1 0-15,-4 4-5 0,2 4 0 16,1 7-1-16,-2-1 0 0,0 8-2 15,-2 2 0-15,0 4-2 0,-2 3-3 16,-1 4 2-16,-3 4-3 0,2 2 3 0,-5 4-3 16,0 5 0-16,-4 3 1 0,-4-1 0 15,-2 6 1-15,-2 0-2 0,-2 1 1 0,-2 2 1 16,2-1-1-16,-3-2 0 0,3 0-1 16,1-2 1-16,3 2 1 0,4-2-3 15,3 2 0-15,1 4 1 0,7-2 6 16,5 3-1-16,2-1-3 0,3 1-3 0,0-2 1 15,2 1 1-15,-1-2 1 0,-3-2-3 16,2 2-1-16,-6-4-1 0,-1 0 2 16,-4 0-1-16,-4-1 0 0,0-1 0 0,-8 0 2 15,-2 1 0-15,-6-1 0 0,-4 0 0 16,-12-2-1-16,-7 2-4 0,-7-3-16 16,-7-4-30-16,-1-3-42 0,-3-3-45 0,3-5-40 15,1-3-35-15,-2-8-576 0,7-5 268 16,10-7 176-16</inkml:trace>
  <inkml:trace contextRef="#ctx0" brushRef="#br0" timeOffset="127632.5021">29032 1633 44 0,'36'-10'160'0,"0"6"4"0,-1 6-2 0,-1 5-6 16,2 7-12-16,5 7 0 0,11 17-8 15,-5 6-6-15,-7 9-6 0,-4 10-5 16,-4 6-4-16,-9 5-7 0,-7 4-12 0,-10 3-8 15,-6-13-7-15,-11 9-9 0,-4-2-6 16,-6-3-5-16,-2-7-6 0,-9-6-5 16,-4-6-2-16,7-11-6 0,-1-9-6 0,1-5-6 15,5-6-9-15,0-3-27 16,8-6-45-16,3-6-64 0,5-3-66 0,1-4-533 16,7 0 243-16,5-19 160 0</inkml:trace>
  <inkml:trace contextRef="#ctx0" brushRef="#br0" timeOffset="127975.4593">30448 1735 93 0,'0'-8'220'15,"0"2"-11"-15,0 1-13 0,-2-1-19 16,0 1-15-16,-3 1-20 0,5 4-9 0,-12 0-13 15,-1 4-14-15,-8 5 0 0,-5 9-5 16,-5 8-2-16,-5 4-11 0,-13 16-8 16,3 2-6-16,3 2 3 0,7 3-10 15,4 2 6-15,12-12 1 0,6 0-1 16,8-5 2-16,8 0 0 0,4 0-4 0,14 4-1 16,5-4-1-16,17 8 0 0,-2-14-8 15,1-7-6-15,3-2-6 0,3-10-6 0,1 1-7 16,-3-10 1-16,-1 2-5 0,0-6-5 15,3 3-14-15,-5-7-18 0,1-1-24 16,-9 2-32-16,-2-2-24 0,-5 1-35 0,-1-2-27 16,-8 2-49-16,-2 1-34 0,-10 0-579 15,-6 2 275-15,0 1 181 0</inkml:trace>
  <inkml:trace contextRef="#ctx0" brushRef="#br0" timeOffset="128195.5766">29961 2785 7 0,'-6'9'215'16,"4"-1"16"-16,6-3 7 0,6 1-10 15,8 0-12-15,6-2-17 0,15 1-16 0,3-2-12 16,5 0-13-16,1-3-7 0,3 0-9 16,9-2-15-16,-1 1-15 0,-3-5-7 0,4 2-13 15,-5-4-9-15,-8 2-15 0,3-3-20 16,-9 0-40-16,-5-1-55 0,-2 0-60 15,-3-2-53-15,-7 0-58 0,-4-1-547 16,-2 0 260-16,-1-4 171 0</inkml:trace>
  <inkml:trace contextRef="#ctx0" brushRef="#br0" timeOffset="128734.7492">31427 1851 182 0,'3'-5'180'0,"-1"5"-14"16,-2 0-6-16,0 0-4 0,-2 24-8 16,-5 0-8-16,-1 8-13 0,2 8-10 15,-4 11-10-15,-8 21-11 0,3-1-8 0,1-14-8 16,3-7-3-16,0-4-7 0,3-10-12 16,0-4-3-16,4-6-4 0,-4-2 3 0,4-6 9 15,0-4 5-15,2-4-9 16,0-9-4-16,2-1-3 0,0 0-6 0,2-32-5 15,4 3-8-15,4-8-1 0,2-12-4 16,7-19-6-16,2 1-5 0,0 5 1 0,-1 12-3 16,-4 10-4-16,-3 7-1 0,-2 5-4 15,-1 6-6-15,1 4-4 0,-1 9-3 16,-2 3 5-16,4 8 0 0,-2 5 1 16,2 6 1-16,2 7 1 0,0 6-1 0,1 1 2 15,4 2-2-15,0-1 0 0,3-3 2 16,0 0 1-16,4-5-1 0,1-3-1 0,-1-9 4 15,1 0-5-15,1-8 4 0,0-6-2 16,3-4-1-16,1-9-2 0,0-9 1 16,-2-8 2-16,9-17-5 0,-3-7-2 15,-4 1 2-15,-2 2 0 0,-7 12-1 0,-8 9 1 16,-4 7 2-16,-1 7-3 0,-2 2 1 16,-2 4 0-16,-1 9 1 0,-5 5 0 0,0 2-2 15,-9 20 3-15,-1 2 0 16,-2 13 1-16,-8 10 1 0,-5 22 0 0,1 5 2 15,2-1-3-15,0 3 4 0,3-3-1 16,2-1-10-16,4-11-25 0,3-10-16 0,0-1-30 16,5-10-30-16,0 0-32 0,3-11-51 15,4-3-511-15,6-4 239 0,-4-5 158 16</inkml:trace>
  <inkml:trace contextRef="#ctx0" brushRef="#br0" timeOffset="128951.6609">32716 1544 117 0,'-12'-6'155'15,"2"7"-7"-15,-5 4-12 0,-2 8-6 0,-6 9-18 16,-7 11-5-16,-8 22-11 0,-3 5-9 16,7 5-11-16,1 4-2 0,5 2-7 15,3 1-5-15,8-2-5 0,6-9-6 16,5-11-3-16,4-8-9 0,6 0-17 0,3-7-41 15,1 0-10-15,2-7-41 0,6-7-33 16,2-5-361-16,2-7 158 0,1-5 104 0</inkml:trace>
  <inkml:trace contextRef="#ctx0" brushRef="#br0" timeOffset="129245.5324">32984 2038 55 0,'0'-4'102'0,"0"4"-7"0,0 0 5 16,0 0-8-16,-30 15-15 0,18-3-3 15,-6 3-3-15,2 3-9 0,-6 2-5 16,1 5-5-16,-3-1-5 0,4-2-3 0,0 0-9 16,1-4 6-16,5-1 11 0,-2-4 14 15,6-1 10-15,0-3 12 0,2-3 2 16,0-5-9-16,2-1-6 0,6 0-10 0,0 0-3 16,-2-13-11-16,6 6-6 0,5-1-5 15,0 1 0-15,3-1-4 0,1 0-9 16,2 4-2-16,-3 3-2 0,3 1-4 0,0 4-1 15,0 1-1-15,-1 8-4 16,4 2-2-16,-4 4-1 0,1 2 1 0,-2 7-8 16,2 0-12-16,-5 3-21 0,4-1-33 0,-2-2-23 15,-2-4-21-15,5-3-26 0,0-5-418 16,0-2 187-16,3-5 124 0</inkml:trace>
  <inkml:trace contextRef="#ctx0" brushRef="#br0" timeOffset="129411.7229">33496 1949 14 0,'14'-8'148'0,"0"11"2"16,-4 2 3-16,-2 6-3 0,0 6-7 15,0 8-9-15,-2 9 9 0,-4 6-11 16,-4 4-13-16,-7 9-10 0,-10 18-10 0,-9-2-11 16,-5-5-19-16,-11-1-48 0,-10-1-70 15,-22 0-103-15,10-19-349 0,-29 5 171 16,-8-9 112-16</inkml:trace>
  <inkml:trace contextRef="#ctx0" brushRef="#br0" timeOffset="132655.7888">25641 3853 69 0,'0'0'191'16,"-3"-5"-8"-16,3 5-15 0,-2-6-10 16,2 6-18-16,0 0-9 0,0 0 8 0,0 0 2 15,35 19 3-15,-3-6-3 0,12 5-7 16,27 6-2-16,12-2-8 0,6 0-4 15,8 0-9-15,22 5-7 0,4-5-12 0,2-1 2 16,-3 0-15-16,-1-2-7 0,-22-4-8 16,-6-2-8-16,-1 1-1 0,-12-3-8 15,-14-2-7-15,-18-1-7 0,-7-3 0 0,-7 1-7 16,-5-1-11-16,-3-1-5 0,-6-2-17 16,-2 0-21-16,-8-2-25 0,-2 3-22 15,-3-3-18-15,-5 0-17 0,0 0-12 16,0 0-12-16,0 0-7 0,0 0 7 0,-17-16 4 15,9 10 9-15,-4 1 10 0,2-4 10 16,0-3 15-16,-3 0 11 0,0-1 21 0,3 0 21 16,-1 0 11-16,1 1 26 0,-1 1 17 15,0 1 12-15,5-1 12 0,-2 3 5 16,4 1-1-16,2-1 7 0,2 4 0 16,0 4 11-16,14-5 1 0,-2 7 1 0,10 1 4 15,3 5 0-15,7 3 0 0,4 4-2 16,2 6-1-16,3 3-1 0,-3 2-4 0,-3 3-3 15,-1 2-2-15,-4 2-2 0,-7 0-1 16,-6-3 0-16,-6 3-3 0,-5-5 5 16,-8 2 3-16,-8 3-3 0,-5-1-2 15,-13 3-1-15,-14 8-11 0,-9-3-4 0,-9-5-6 16,-1-2-3-16,-2-5-7 0,7-7-15 16,10-4-26-16,8-6-41 0,2 1-64 0,11-3-78 15,4-5-775-15,8-4 331 0,6 0 219 16</inkml:trace>
  <inkml:trace contextRef="#ctx0" brushRef="#br0" timeOffset="133213.9879">29470 4118 2185 0,'-4'-11'19'0,"2"-1"-23"0,0 3 16 16,0 3 7-16,-3 0 7 0,1 1-2 15,-1 1-4-15,-1 4 0 0,-2 0-3 0,-3 6-1 16,-1 3-1-16,-6 4 1 0,-2 10-3 16,-6 6 2-16,-2 5 0 0,-11 12-4 0,-8 3 3 15,-2-3 2-15,-6 1 0 0,-4-3 13 16,-5-3 11-16,-3-3 7 0,-6-4 9 15,2-5 6-15,-1-4 6 0,1-2 5 16,14-8 10-16,9-6 13 0,10-5 14 0,6-2-3 16,3-5-9-16,5-8-8 0,5-2-8 15,9-6-13-15,3-5-6 0,7 1-6 16,4-2-7-16,9-6-2 0,2 2-1 0,4 1 3 16,4 1-7-16,3 5-3 0,-1 0-4 15,3 3-2-15,-1 8-9 0,0 1 6 0,1 7 5 16,-1 5-9-16,7 6 3 0,-2 9 0 15,7 5 0-15,-4 9-1 0,14 13-6 16,-4 3-1-16,-5-1-1 0,1 4-2 16,0-3-2-16,-1 3 1 0,0-3-4 0,5-2-1 15,-1-1 1-15,-5-11-2 0,-3-6 2 16,4-2 3-16,2-4-3 0,3-4 5 0,3 0-1 16,3-8-2-16,-7-3 0 0,3-5 1 15,-1-2-4-15,-3-4 0 0,-3 0 3 16,-2 0-5-16,-1-8-4 0,-4-1-11 0,-5-3-25 15,-1 0-23-15,-6-2-46 0,-3 0-49 16,-10-4-56-16,0 3-76 0,-8 0-58 16,-4-2-859-16,-2 2 407 0,-8-1 268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4:05.927"/>
    </inkml:context>
    <inkml:brush xml:id="br0">
      <inkml:brushProperty name="width" value="0.05292" units="cm"/>
      <inkml:brushProperty name="height" value="0.05292" units="cm"/>
      <inkml:brushProperty name="color" value="#FF0000"/>
    </inkml:brush>
  </inkml:definitions>
  <inkml:trace contextRef="#ctx0" brushRef="#br0">11307 5035 4 0,'0'0'18'0,"0"0"-26"16,0 0 3-16,0 0 1 0</inkml:trace>
  <inkml:trace contextRef="#ctx0" brushRef="#br0" timeOffset="14029.7094">9584 11624 19 0,'-13'-38'86'15,"4"3"-2"-15,5 2-4 0,4 0-2 0,2 2-2 16,3-5-5-16,1-1-6 0,5-7-3 16,4-2 3-16,-1-4-7 0,14-13 2 0,-1 0-2 15,11 2 2-15,2 0-3 0,5 0 1 16,3 1-6-16,6-1-3 0,11-12-1 15,3-2-2-15,6 4-6 0,2 0 1 16,11-1-5-16,4 3 2 0,6 2-3 0,3 3-1 16,2-1 1-16,5 6-7 0,2 2 3 15,2 3-2-15,4 5-4 0,3 2-3 0,7 3-1 16,2 7-3-16,4 1-2 0,5 6 0 16,5 5-1-16,2 3-1 0,1 5 0 15,2 6-1-15,4 3 0 0,2 5-5 16,0 3 3-16,3 5 0 0,-3 1 3 0,-3 5-1 15,-1 3-2-15,-7 3 1 0,0 2-4 16,-6 4-2-16,-6 2 3 0,-6 5-1 16,-7 4 0-16,-8 4-1 0,-6 2-1 0,-26-1-1 15,-4-1-2-15,-4 1 2 0,-9 7-2 16,-6 1 0-16,-5-4-4 0,-7 3 5 0,-13-4-2 16,-8-5 3-16,-4-2-7 0,-8 1 6 15,-4 2-2-15,-6 3-2 0,-8 6 0 16,-12 16-2-16,-10-2-2 0,-10 1-3 0,-9 0-1 15,-16 10-2-15,-14 1-5 0,-8-7 22 16,-10 5-4-16,-3-3-2 0,-8 5-7 16,-7-5-1-16,-8-2 1 0,-4 0-3 15,-4-4-5-15,-5 3-2 0,-1-3 3 0,-1-2 4 16,-3 0 0-16,-2 1-3 0,1-3 3 16,1-3-7-16,-1 3-5 0,-3-7-3 0,8-2 0 15,1-1 9-15,3-4-6 0,4-3 0 16,1-4 0-16,7-4-4 0,1-5 9 15,4-5-10-15,16-10 1 0,4-3 3 0,3-2 2 16,6-5-7-16,13-3 0 0,13-3-1 16,2-1 1-16,3-2 0 0,3-2 2 15,2-1-2-15,3-3 4 0,5-1 4 16,3-4 2-16,8 1 1 0,4-5-3 0,3 0 6 16,3-1-2-16,5-1 5 0,6-2-2 15,5 1 5-15,6-1 3 0,2-2-5 0,4 2 7 16,5 1 0-16,3-3-2 0,5-1-2 15,5 6-1-15,-2-1 3 0,6 0-1 0,-1 4 2 16,3 1 3-16,2 0-2 0,-3 3 3 16,5 2 0-16,-2 1-4 0,-5 3-3 15,0 2 6-15,0-2 3 0,-1 2-11 16,-5 1 3-16,0 0-8 0,0 3-12 0,-5-3-14 16,2 2-16-16,-6 1-18 0,1-1-227 15,-5 2 102-15,1-2 68 0</inkml:trace>
  <inkml:trace contextRef="#ctx0" brushRef="#br0" timeOffset="15451.4584">21691 11809 9 0,'-8'2'74'0,"-3"-1"-7"16,-2 2-7-16,-1-3-6 0,-6 0-8 15,-3-3-4-15,-4 2-4 0,-6-1-2 16,0-4 0-16,-7 0-5 0,-11-1-6 0,-4-2-3 15,-2-1 1-15,-22-8-8 0,1-1 1 16,4-1 1-16,0-5-6 0,3-2-1 16,-2-3 0-16,3-5-1 0,1 0 0 15,3-5-1-15,-2 1 1 0,2-5 1 0,3 1-1 16,1-2 5-16,3 3 1 0,2-1 3 16,2 1 6-16,4-2-1 0,2 1-5 15,3 2 3-15,8 7 2 0,7 2-5 0,1-1 8 16,2 1-9-16,1-5 2 0,3 3-5 15,3 0 0-15,4 0 0 0,4 1-5 0,5-1 5 16,2-4-9-16,4-1 6 0,4 2-8 16,4-1 3-16,2-2 0 0,7-3-4 15,5-2 1-15,11-10 5 0,5 5-4 16,2 0 2-16,2 2 1 0,5 5-1 16,1 0 3-16,5 3 0 0,0-3 1 0,2 5-2 15,2 1 1-15,2-2 2 0,7 3-2 16,3 4 1-16,8 0 7 0,5-1-6 0,5 5 9 15,2-1 6-15,4 2 1 0,2 4 0 16,23 1 0-16,-16 4-1 0,3 5-3 16,5 1 3-16,2 3 0 0,0 4-3 0,0 2 1 15,4 3 0-15,1 4 1 0,22 3-2 16,-1 5 4-16,-3 1-7 0,4 5 1 16,1 3-2-16,2 5-1 0,0 1-4 0,-3 3 2 15,-1 3-3-15,-1 1 1 0,-4 1 1 16,1 5-7-16,-3 0 2 0,-2 3-5 0,2 2-1 15,-4 0 0-15,-3 1-6 0,-5 3-2 16,-4-1-6-16,-6 2 3 0,-10-3-3 16,-4 1 3-16,-20-6-3 0,-1 2-3 15,-5 0 5-15,-8-1 0 0,-1 1 0 0,-7 3-4 16,-7-3 7-16,-8-6-8 0,-9-4 3 16,-3 1 1-16,-5 0-4 0,-4 1-2 0,-7-4 9 15,-3-2-3-15,-3 2 1 0,-7 4 2 16,-3-2 26-16,-7 6-5 15,-6 2-1-15,-5-5 0 0,-10 10-10 16,-11 1 6-16,-1-4 0 0,-7-3-4 0,-4-2 0 0,-7-1 3 16,-7-3-12-16,-6 0 9 0,-2 1 0 15,-18 3-3-15,-3-3-1 0,-1 0 0 0,-5-2 2 16,-5 0 1-16,-3-5 1 0,-6 0-2 16,-5-2-2-16,-9-2-3 0,-1-6 9 15,-6-2-13-15,-1-2-6 0,-3-4-5 16,-4-4-14-16,-3-1-12 0,-3-1-7 0,-6-7-19 15,0-3-20-15,0 0-19 0,0-2-324 16,2-3 147-16,2 0 97 0</inkml:trace>
  <inkml:trace contextRef="#ctx0" brushRef="#br0" timeOffset="17984.8353">4915 6848 37 0,'6'19'64'0,"-4"-2"-3"15,-2-4 5-15,-4 1 1 0,0-3 0 16,-3-1 2-16,1-2-2 0,-7-5-7 15,0-1 1-15,-3-7-4 0,-8-5-4 0,-6-9 6 16,-3-10-1-16,-17-15-1 0,0-5-2 16,-3-10-5-16,-6-17-4 0,6-5-2 0,2-4-3 15,6-5-1-15,8-1-3 0,9 9-3 16,10 0 0-16,8-4 2 0,12-4-1 16,14 1-5-16,22-16 5 0,17 3-5 0,14-2 4 15,25 6-4-15,34-14-5 0,17 7-4 16,13 7-2-16,14 15 7 0,12 9-5 15,21 7 0-15,9 14-3 0,0 8 3 0,-36 17-2 16,4 9 0-16,10 7-3 0,1 9-1 16,-2 9-4-16,-12 2-1 0,-7 9 1 15,-14 5 2-15,-11 5-7 0,-10 5 5 0,-16 4-4 16,-11 2-3-16,-15 4-6 0,-25-4-1 16,-7 6 5-16,-7-1-4 0,-11 1 4 15,-14-2 2-15,-8-4-2 0,-6 1 3 16,-9-1 2-16,-4 2 1 0,-8 5 6 0,-4 2 2 15,-13 20-1-15,-11-4 1 0,-10 5 4 16,-17 8 3-16,-13 0-2 0,-11-4 7 16,-12 3 0-16,-9-6-4 0,-10-1 4 0,-7-3 1 15,1-4 1-15,-3-6-1 0,-2 0 1 16,-4-5-2-16,-1-3-2 0,-3-7-1 16,0-6-6-16,-1-7-4 0,7-6-5 0,22-9-5 15,0-6-9-15,4-5-10 0,8-6-9 16,4-5-13-16,5-3-3 0,5-2-11 0,10-4-2 15,11 1-9-15,13 1 0 0,10 4-12 16,1-2-3-16,10 4-10 0,4-1-6 16,2 0-10-16,10 2-18 0,2 2-12 0,4 0-314 15,2 2 152-15,4 2 100 0</inkml:trace>
  <inkml:trace contextRef="#ctx0" brushRef="#br0" timeOffset="18833.8883">5640 9138 51 0,'-71'-4'63'0,"1"-2"1"16,-13-3-4-16,-4-4 1 0,-2-5 2 0,2-2-1 16,1-4-5-16,1 0-6 0,2-4-2 15,3-5-4-15,4-5-2 0,2-2-5 16,6-6-3-16,4-3-1 0,7-1 1 0,11-5-4 15,4-2 2-15,10-4-3 0,11-2 8 16,7 7-9-16,12 5 4 0,10-2-5 0,10-18-1 16,20 3 2-16,21-15-4 0,12 3 2 15,15 3 2-15,18 4 7 0,15 3-6 16,10 3 2-16,12 10 3 0,9 6 0 16,12 9-1-16,7 5 0 0,5 13-3 15,-1 8-5-15,-6 11-4 0,-8 8-5 0,-11 15-2 16,-6 9-3-16,-8 5 0 0,-16 10-4 0,-12 5-3 15,-13 7-1-15,-10 8 1 0,-16 3-1 16,-19-6 2-16,-7 4-3 0,-9 3 3 16,-14 3-4-16,-8-10 2 0,-10-6 0 15,-8 6 0-15,-8 12-1 0,-5 5 5 0,-11-1 2 16,-6-5 0-16,-15 15-1 0,-2-2 5 16,-11-5-5-16,3 0 2 0,-7-3-4 0,-6-7 0 15,0-3 1-15,-2-8-6 0,9-13-1 16,4-4-5-16,1-8-10 0,13-7-8 15,7-10-19-15,8-5-25 0,3-8-25 0,1-1-21 16,4-4-346-16,1-4 156 0,3-4 103 16</inkml:trace>
  <inkml:trace contextRef="#ctx0" brushRef="#br0" timeOffset="22782.5085">12695 9665 1 0,'6'-2'25'16,"-6"2"-6"-16,0 0-2 0,0 0 3 0,9-1-4 16,-9 1 3-16,0 0-2 0,0 0-3 15,0 0 2-15,0 0-2 0,7-2 0 0,-7 2 0 16,0 0 2-16,0 0 1 0,0 0-2 16,0 0-3-16,0 0-3 0,0 0 3 15,0 0-2-15,0 0 0 0,0 0 4 16,0 0-2-16,0 0-2 0,0 0-3 0,0 0 1 15,0 0 2-15,0 0-3 0,0 0 2 16,0 0-3-16,0 0-2 0,0 0 1 0,0 0-2 16,0 0 3-16,8-3-4 0,-8 3-3 15,0 0-1-15,0 0 3 0,0 0-11 16,0 0-3-16,0 0-3 0,0 0-6 16,0 0 0-16,0 0-6 0,0 0-1 15,0-4-63-15,0 4 32 0,0 0 20 0</inkml:trace>
  <inkml:trace contextRef="#ctx0" brushRef="#br0" timeOffset="29546.9821">10904 1859 69 0,'7'-6'198'0,"-1"2"-13"16,-1 1-16-16,-5 3-4 0,0 0-5 16,14 9-4-16,-8-1-8 0,4 5-13 0,0 6-10 15,2 10-5-15,1-1-12 0,0 5-11 16,0 1-7-16,-3 4-11 0,0-1-11 16,4 1-3-16,-4-4-5 0,0 0-22 15,-3-7-3-15,-1 1-3 0,-1-6 2 0,1-4 6 16,-4 0 9-16,0-7 3 0,-2-2-4 15,0-4-6-15,0-5-4 0,0 0-2 0,-6-18-6 16,6-1-3-16,2-6-6 0,0-5-3 16,6-9-1-16,5-2-3 0,2-4-2 15,6 4-3-15,3-1-1 0,3 6-3 16,1 5 2-16,1 4-2 0,-4 4-4 0,3 7-4 16,-3 5-4-16,1 5-4 0,1 3-2 15,1 7-2-15,0 3 1 0,-2 7-6 16,2 3-4-16,0 5-4 0,-5 0-4 0,1 3-1 15,-6 2 7-15,-1-2 4 0,-4-4 1 16,0-5 8-16,-3 1 13 0,-2-3 19 16,0-3 10-16,-6-5-1 0,0-1 4 0,-2-5 4 15,0 0 8-15,0 0 3 0,-20-25-3 16,16 6-4-16,-2-6-4 0,4-2 1 16,2-2-8-16,2-1-2 0,4-4-6 0,4-1-2 15,2 3-2-15,2-1-4 0,3 7-1 16,0 1-2-16,4 4-3 0,-1 6 1 15,-2 5 0-15,2 7-1 0,0 5-1 16,1 5-2-16,3 6-1 0,0 7 3 0,-2 2 2 16,2 5-3-16,-5 2-1 0,5 7 0 15,-6-6-9-15,-3-1-9 0,0-1-8 16,0-1-22-16,-5-6-26 0,-2 0-31 0,4-2-31 16,0-4-23-16,-2-2-11 0,3-2-11 15,4-6-7-15,0-2-2 0,5-4 3 16,4-4-397-16,2-3 197 0,6-6 131 0</inkml:trace>
  <inkml:trace contextRef="#ctx0" brushRef="#br0" timeOffset="29836.0075">12416 1998 940 0,'38'-28'-41'16,"-7"4"30"-16,-5 4 25 0,-3 2 26 16,-5 4 24-16,-2 0 29 0,-4 4 22 0,0-1 7 15,-6 1-6-15,-2 3-7 0,-4-1-7 16,0 4-7-16,0 4-10 0,-12-2-7 0,12 2-7 16,-24 12-8-16,7 1-3 0,0 3-11 15,-2 0-2-15,0 6-5 0,0-3-5 16,3-1-4-16,0-2-5 0,4 1 1 0,1-6-4 15,1 1-1-15,1-3-2 0,5-1 0 16,-1-4 0-16,5-2-2 0,0-2-3 16,0 0-3-16,16-16 2 0,-6 3-3 15,3 0-2-15,-1-1-1 0,1 1 0 0,-2 3-3 16,-1-2 0-16,-2 1-2 0,4 3-4 16,-2 2-3-16,-2 0-1 0,-1 4 2 0,3 2-1 15,-10 0 2-15,20 9-1 0,-10 3-12 16,0 0-16-16,1 0-22 0,2 1-34 15,-1 1-29-15,3 2-32 0,0-3-18 16,0 0-23-16,-1-5-435 0,4-1 211 0,-2-3 140 16</inkml:trace>
  <inkml:trace contextRef="#ctx0" brushRef="#br0" timeOffset="30982.1154">13119 1773 17 0,'-9'-2'165'0,"9"2"-1"0,-13 10-5 0,3 0-7 15,0 3-12-15,-2 2-9 0,4 6-17 16,0 2-6-16,1 2-13 0,3 1-7 16,4 1-13-16,7-2-20 0,-1 1-17 15,6-3-8-15,4-4-13 0,4-4-13 0,4-3-10 16,5-6 1-16,1-6 3 0,6-6-9 16,0-7 0-16,7-7 0 0,9-17 7 0,-3-8-4 15,-5-7-3-15,-3-9 13 0,-7-6-10 16,-3-8 4-16,-3-1 7 0,0 0 6 15,-10 4 25-15,-1 3 20 0,-4 16 17 16,-4 9 13-16,-3 10 11 0,-2 5-3 16,0 4-6-16,-2 4-10 0,0 2-16 0,0 8 0 15,-2 3-3-15,-2 8-2 0,2 0-2 0,-6 19-5 16,2 6-1-16,-2 13-6 0,-1 9-3 16,1 9-3-16,2-1-2 0,2 0-1 15,2 3-6-15,0-7 2 0,2-7-7 16,-2-4 1-16,2-8-2 0,0-5-1 0,0-2 1 15,0-6 0-15,5-6-4 0,-1-5-3 16,4-4 4-16,1-7-4 0,4-4 0 16,-1-7-4-16,4 0 0 0,-4-2-5 0,3 1-1 15,-2 2 0-15,-2 1-1 0,-3 0 0 16,1 5-4-16,0-1-2 0,-3 5-4 16,0 3 6-16,1 5 0 0,1 7-1 0,1 8 4 15,-2 4 2-15,3 7 0 0,3-2-2 16,-2 2 1-16,1-2 1 0,1-1-1 15,5-1 0-15,-2-2 0 0,2-5 0 16,-2-2 1-16,2-5 3 0,3-1 0 0,1-5-5 16,-4-3 4-16,4-4 0 0,1-4-1 15,1-3 0-15,-4-5 0 0,6-2-1 0,0-3 0 16,-5-2 0-16,-1 0 2 0,-8 1 4 16,3 4 2-16,-4-1 10 0,-3 3 6 15,-1 3-2-15,-1 0-2 0,-2 1-4 0,1 4-1 16,-5 4-4-16,-2 0-2 0,0 0-2 15,0 15-1-15,-2-2 0 0,2 1 0 16,0 1 0-16,5 2-5 0,-1 0-2 0,2 0-6 16,2 5-4-16,2-6-3 0,2 1 1 15,2-5-5-15,-1 0-8 0,1-3-3 16,4-3-5-16,-2-1-1 0,6-5-3 0,-1-1 3 16,0-3-3-16,2-4 7 0,1 1 2 15,-1-3 2-15,-2-3 4 0,-2 3 5 16,1 1 9-16,-6-1 7 0,1 2 5 15,-2 1 2-15,-1 0-4 0,-3 2 5 0,1-1-4 16,-2 5 1-16,2-1-5 0,-4 2 5 16,-6 0 0-16,14 9-2 0,-6 3 3 15,2-2-7-15,-2 4 6 0,0-1 0 0,1 0-2 16,-1 0 2-16,1 0-1 0,-3-2-2 16,3 1 0-16,-1-3-3 0,0 1 4 15,0-2 1-15,2-2 0 0,-2-3 0 0,2-1 1 16,3 0-4-16,-2-4 2 0,2 0-5 15,3-1-4-15,0-1 1 0,-2 0-3 16,-2 0 0-16,4 0-2 0,-4 2-1 0,-1 0-2 16,1 0 2-16,2 4 1 0,-2 0-4 15,0 2 4-15,4 0-1 0,-2 2 4 16,-1-1 0-16,4 3 1 0,-2 0 5 0,1-3-2 16,0 3 2-16,2-2 0 0,1 0 3 15,1-5 1-15,0 0 2 0,2-2 2 16,-1 0-3-16,5-5 2 0,1-2 0 0,-4-2-5 15,1-1 3-15,-5-4 1 0,-1 1 4 16,-2-3 2-16,-4-2 5 0,0 0 8 16,-4 2 1-16,-4 0 5 0,0 2 6 15,0-1 4-15,-4 2-2 0,2 3-3 0,-2 2-7 16,0 2-2-16,-2 2-4 0,2 5 5 16,0 0 7-16,0 0 1 0,0 0 6 0,4 32 2 15,2-14 0-15,1 3-6 0,3 2-6 16,1 2-2-16,4 1 0 0,1 3-3 15,2-4-2-15,-2 0-4 0,2-3-15 16,-1-2-33-16,-1-5-47 0,2-2-61 0,-2-7-87 16,-3-6-80-16,4-6-686 0,-7-6 336 15,-3-4 222-15</inkml:trace>
  <inkml:trace contextRef="#ctx0" brushRef="#br0" timeOffset="31142.6886">15345 1215 3611 0,'-14'-7'3'0,"2"-1"-6"0,4 2 6 16,2 2-5-16,0 1 25 0,2-1 42 16,-1 2 21-16,3-2-7 0,0 0-16 15,0 0-11-15,2 4-39 0,2-7-47 0,2 1-67 16,-1 1-105-16,1-2-81 0,-2-4-858 16,0 4 390-16,-2 0 256 0</inkml:trace>
  <inkml:trace contextRef="#ctx0" brushRef="#br0" timeOffset="32067.2151">4855 7576 1479 0,'-38'-30'2'16,"2"5"5"-16,2 4-29 0,4 0-24 15,1 2 8-15,-7-3 5 0,6 3 16 0,-2-1 19 16,1 3 17-16,-1-1 21 0,0 1 12 16,-1 4 7-16,1 1 0 0,2 5-7 15,0 1-2-15,1 6-1 0,-9 10 0 0,-5 7 6 16,-16 13 2-16,-1 12 2 0,4 6 9 15,-13 20-1-15,4 3 3 0,6 9 0 16,4 3 0-16,6 3-9 0,13-13-4 0,7 5-5 16,7-1 2-16,6 2-3 0,3-1-7 15,4-3-2-15,5-11-6 0,0-8-1 0,0-1-2 16,-1-3-1-16,1-1-2 0,-2-2 1 16,-2-4-10-16,-6 4 3 0,-2-6 2 0,-3-1-1 15,-5-1-3-15,-14 8 1 0,-6-3-3 16,-5-9-1-16,1-7-2 0,1-10-3 15,-6-4 0-15,-2-5 2 0,-2-3-4 16,6-7 2-16,3-1 2 0,3-1 1 16,3 1-2-16,6-5 1 0,3 4-4 0,5-1-2 15,4-2-2-15,5 2-3 0,4-2 1 16,4 3 0-16,9-1-1 0,2 2-1 0,0 0-3 16,36 7 13-16,5 10 5 0,20 18 6 15,21 26 0-15,1 21 2 0,0 16 4 0,-5 20 0 16,11 50-3-16,-13 17 8 0,-12 11 5 15,-12 16-9-15,-9 1 1 0,-13 10 0 16,-7-4 2-16,-13-40-2 0,-3 2 16 0,-9 0 6 16,-5-4 5-16,-4-4 10 0,-3-8 0 15,-2-9 1-15,6-17 1 0,4-15-10 16,8-33-8-16,10-11-6 0,10-11-4 0,12-14-7 16,15-15-10-16,-1-21-12 0,5-14-19 15,34-14-30-15,26-25-36 0,0-20-42 16,-2-17-51-16,0-12-60 0,-2-10-43 0,13-25-53 15,-33 18-773-15,-2 1 371 16,-7 4 245-16</inkml:trace>
  <inkml:trace contextRef="#ctx0" brushRef="#br0" timeOffset="50965.0283">6858 16246 6 0,'-2'-6'79'16,"2"6"-2"-16,0 0-1 0,0 0-6 0,0 0 0 16,0 0-6-16,0 0-6 15,0 0 7-15,10-3 12 0,-2 3-1 0,12 0-2 16,3 0 7-16,11 0-1 0,16 0-2 15,21 0-3-15,30-6-3 0,6 6-3 0,8 0-5 16,2-2-1-16,1 2-2 0,24 0-2 16,-32 2-4-16,1 4-4 0,-8 3-7 15,-8-4-3-15,-6 5-3 0,-6 2-3 16,-18-5-2-16,-17-1 5 0,-3 1-5 16,-7-2 0-16,-4-1-1 0,-4 0 0 0,-1 4-3 15,-5-6-1-15,-4 2-1 0,0-2-3 16,-3 0-2-16,-2 1 0 0,0-3-4 15,-5 2-16-15,2 0-27 0,0 2-26 0,-2-4-35 16,-2 0-38-16,1 0-52 0,-9 0-392 16,9-4 193-16,-7 0 128 0</inkml:trace>
  <inkml:trace contextRef="#ctx0" brushRef="#br0" timeOffset="51813.2143">18056 2255 1422 0,'-10'-27'11'0,"0"3"-29"16,1 5 66-16,1 1 22 0,3 3 16 15,-1 4 10-15,2 2-14 0,-1 1-17 0,-1 0-18 16,2 2-6-16,2 4-1 0,2 2 9 15,-4 16 19-15,4 4 0 0,2 7 1 16,0 11-3-16,0 16 2 0,2 3-5 16,2 21-5-16,-1 1-5 0,1 2-3 0,1-1-5 15,-1 1-4-15,-2-4-1 0,0-10-7 16,-1-11 0-16,-1-4-5 0,-2-6 0 0,2-4-6 16,-4-7-20-16,4-6-17 0,-4-1-24 15,2-6-19-15,0-3-18 0,0-5-31 16,2-7-46-16,-2-3-27 0,0-4-20 15,10-17-496-15,-2-4 237 0,10-12 156 0</inkml:trace>
  <inkml:trace contextRef="#ctx0" brushRef="#br0" timeOffset="52111.0539">18417 2640 482 0,'31'-33'18'0,"-3"7"20"0,-5 5 18 16,-4 6 10-16,-4 2 15 0,-2 1 7 16,-2 2 7-16,-1 1-7 0,-4 4 0 15,0 4 18-15,-2 1 12 0,-4 0 10 0,0 0-2 16,-18 29-7-16,-4-9 3 0,-11 6-5 15,-18 14 4-15,-6-2-1 0,-2-4-6 16,0 0 4-16,9-6-7 0,11-8-4 16,7-3-11-16,4-2-7 0,5-1-7 0,1-3-11 15,8-1-9-15,2-3-10 0,2 1-4 16,4-5-7-16,6 3-4 0,6 0 1 0,8 0-8 16,2 0-4-16,10 1-2 0,1 1 1 15,7 3-4-15,8 4 0 0,1 3-2 16,1-2-8-16,3 5 4 0,14 4-9 15,-8-2-7-15,-10-2-14 0,-1 0-21 0,-5 0-13 16,-2-6-29-16,-3 0-31 0,-2 1-35 16,-4-3-34-16,0-6-34 0,-3-2-40 0,-3-8-553 15,2 0 273-15,0-9 181 0</inkml:trace>
  <inkml:trace contextRef="#ctx0" brushRef="#br0" timeOffset="52702.138">19138 2557 37 0,'5'-12'180'0,"-3"6"-8"0,0 0-8 16,-2 2-13-16,0 4-13 0,0 0 6 16,0 0 1-16,6 17-7 0,-4 0 2 0,0 3-5 15,0 7-9-15,0 3-9 0,3 6-2 16,-1 4-11-16,-1 2-5 0,1 0-7 0,-2 0-10 16,2-1-7-16,-2-3-7 0,-2-2-6 15,0-4-9-15,0-4-3 0,2-3-4 16,-2-2 0-16,-2-6-4 0,0-3-10 15,0-3-3-15,-2-8-11 0,-3-3-3 0,7 0-7 16,-17-16 0-16,7-5 0 0,-1-8-3 16,1-5-4-16,-1-12 0 0,4-2 2 0,1-1-8 15,4 3 5-15,0 1 1 0,4 1-3 16,4 1 4-16,3-2-1 0,4 1 2 16,1 4-3-16,1 6 1 0,9 2-3 15,-6 5 3-15,6 2-5 0,1 8 2 16,-1 4 3-16,-2 3-3 0,4 4 1 0,-5 4 3 15,1 6-6-15,-2 5 6 0,-2 7 2 16,-2 1-2-16,-5 4 0 0,-4 4 0 16,-5-1 3-16,-4 1 0 0,-7 4 1 0,0-1 6 15,-5 1 4-15,-4-2 12 0,2-1 5 16,1-5 2-16,2 0 0 0,0-4-3 0,3-4-6 16,4 1-3-16,0-3-4 0,2 1-1 15,6-3-6-15,2 1 4 0,8 0 0 16,9-1-3-16,3 1-2 0,8 1-2 15,-1 0 0-15,3-1-2 0,2 3 1 0,0 0-2 16,7 2-1-16,-3 4 0 0,-9-1 0 16,1 1 1-16,-4 3-2 0,-5-2-2 0,-4 1 4 15,-8 2-3-15,-5 0 8 0,-8-3 1 16,-7 5 3-16,-12 2 5 0,-10 2 2 16,-10-1 0-16,-19 3-3 0,-1-5 2 15,-7-3-5-15,11-7-3 0,5-8-4 0,9-1-27 16,1-6-33-16,6-4-45 0,7-3-40 15,5-6-39-15,10-3-58 0,7-7-705 0,9-5 319 16,9-9 210-16</inkml:trace>
  <inkml:trace contextRef="#ctx0" brushRef="#br0" timeOffset="52926.0752">20148 2139 1849 0,'15'-12'-48'0,"-3"4"56"16,-3 2-3-16,-2 3 14 0,-1 3 15 15,-6 0 28-15,10 11 20 0,-2 6 8 0,2 5-1 16,0 9 2-16,5 10 4 0,-3 7 0 16,5 18-4-16,-2 7-3 0,-3-1-6 0,2 3-4 15,-4-3-9-15,0 3-7 0,-3-15-7 16,-3-8-2-16,1-3-6 0,-3-4-15 16,2-7-23-16,-2-1-35 0,0-8-46 15,0-4-34-15,0-2-34 0,1-5-40 16,3-5-63-16,-2-2-563 0,0-8 274 0,2 0 181 15</inkml:trace>
  <inkml:trace contextRef="#ctx0" brushRef="#br0" timeOffset="53188.513">20433 2802 81 0,'0'-8'233'0,"0"3"7"0,3-3-10 15,1 3-18-15,5-2-20 0,3-2-14 0,7 0-15 16,7-1-12-16,10-2-5 0,13 3-9 15,7-3-5-15,25-2-10 0,0-2-7 0,1 3-1 16,3 0-10-16,-5 1-5 0,-14 0-11 16,-9 5-7-16,-7 1-9 0,-7-2-4 15,-5 3-5-15,-6-1-6 0,-5 2-4 0,-1 1-2 16,-5-1-7-16,-2 2-2 0,0 0-10 16,-4-2-7-16,-2 3-25 0,-1 1-23 15,-4-3-37-15,1 3-42 0,-9 0-42 0,0 0-39 16,0 0-28-16,0 0-19 0,-23 18-577 15,2-7 274-15,-5 6 182 0</inkml:trace>
  <inkml:trace contextRef="#ctx0" brushRef="#br0" timeOffset="53407.9235">20508 2987 14 0,'-42'13'174'0,"7"-1"-15"0,11-5 5 16,2 1-1-16,5-3 1 0,7 1-9 15,-1-2 5-15,7 0 17 0,6-1 6 0,9 1-5 16,8-4-9-16,11 2-16 15,12-4-10-15,17-2-9 0,6 1-7 0,29-5-3 16,1 1-3-16,0-3 0 0,2 1-9 16,0-3-13-16,-6 3-5 0,-6 1-12 0,-17 1-9 15,-13 0-7-15,-10 1-12 0,-5 0-19 16,-8 1-26-16,-3 1-32 0,-3 1-44 16,-6 2-59-16,0-2-60 0,-3 0-63 0,-2-2-689 15,-2 1 319-15,-1 1 211 16</inkml:trace>
  <inkml:trace contextRef="#ctx0" brushRef="#br0" timeOffset="53876.076">22417 2255 107 0,'4'-6'210'0,"-2"5"-20"0,-2 1-12 16,0 0-7-16,0 0-3 0,0 16-13 0,-4 3-8 15,-2 6-11-15,-3 8-10 0,-3 9-11 16,-5 3-8-16,-6 18-12 0,-3 0-8 16,-6-4-8-16,3 2-8 0,-7-8-7 0,0-1-4 15,1-12-5-15,4-7 10 0,-1-3 12 16,-2-5 9-16,2-9 11 0,1 0 8 16,3-7 4-16,0-5-5 0,8-2-6 0,-1-5-11 15,-1-4-11-15,8-5-8 0,3-1-6 16,4-4-11-16,5 1-6 0,4-3-1 15,5 1-13-15,4 0-1 0,3 0-4 16,5 3-7-16,1 2-2 0,2 4 2 0,4 3-3 16,-2 5-2-16,5 3-2 0,-1 4 2 15,6 8-4-15,-3-1-2 0,7 8 1 0,-2 2-2 16,-1-1 1-16,1 2 0 0,-1-2 5 16,-5 0-3-16,6-2 5 0,-4-2 4 15,1-2 11-15,3-2 6 0,3-4-1 16,1-3-3-16,-2-2 1 0,4-5-1 0,3-1-5 15,-3-5-2-15,7-3 2 0,-3-7-8 16,1-1-1-16,-5-4-22 0,-4-2-11 0,-1 1-13 16,-10-2-24-16,-2 2-27 0,-4-1-46 15,-5 2-55-15,-4 5-63 0,-4-2-60 16,-4 0-746-16,-6 5 356 0,-6 0 236 0</inkml:trace>
  <inkml:trace contextRef="#ctx0" brushRef="#br0" timeOffset="61946.4374">12225 17324 121 0,'0'0'117'0,"0"0"-1"0,0 0 1 0,0 0 0 15,0 0 5-15,0 0 5 0,2 9-5 16,-2-9 4-16,11 6-9 0,-2-4 5 15,1 4-3-15,2-1-6 0,4-1 3 16,0 2-5-16,1-1-8 0,7 3-1 0,0-2-2 16,0 1-5-16,6-1-2 0,6 2-4 15,2-6-1-15,6 3 0 0,1 1-6 16,4-4 0-16,8 4-7 0,4-5-2 16,5 4-3-16,25 0 0 0,0-2-2 0,0 3-3 15,6 0 9-15,-4-4-5 0,4 3 5 16,4 1-17-16,2 0-1 0,5 2 4 0,0 0 5 15,7-3-5-15,22 4-2 0,3-3 2 16,1-5-1-16,-1 6-4 0,-1-5-2 16,4 2 0-16,-25-2-1 0,21 4 0 15,2-5-2-15,-2 3 3 0,1-2-2 0,2 2-4 16,-5-2-1-16,3-2-2 0,-26 2-2 16,3 2-6-16,1-4 2 0,1 2-3 0,20-1-6 15,1 3 3-15,-23-4-6 0,22 6-2 16,-24-4 2-16,1 4-3 0,21-5-3 15,-20 4-3-15,0-4 7 0,-2 1-12 16,2 2 3-16,-4-2-2 0,-4-2 3 0,-1 0-9 16,-2 0 0-16,0 0-2 0,-2-2 6 15,0-2-9-15,-7 2 2 0,-2 2 1 0,-2-6-3 16,-17 5 1-16,-10 1 2 0,-3-4-5 16,4 2 5-16,-6 0-6 0,0-2 4 15,1 4-5-15,-6-2 3 0,-7 2 2 16,2 0-4-16,-3-4 3 0,-1 3 0 0,0 1-2 15,-2-2 1-15,-4 2-2 0,1-4 2 16,-7 4-4-16,-1-2 3 0,-2 2 2 0,-1 0-2 16,-5 0 6-16,-3 0-1 15,-2 0-6-15,0-2-1 0,-2 2 0 0,-2 0 2 16,-2-4-2-16,-2 4 5 0,-1 0-2 16,-1 0-3-16,0 0 2 0,-3-2-1 0,-8 2 0 15,17 0 1-15,-9 0 0 0,-8 0 1 16,13 0-4-16,-13 0 1 0,11 0 1 0,-11 0 0 15,10 0 1-15,-10 0-1 0,8 0 0 16,-8 0-4-16,0 0 0 0,12 0-4 16,-12 0-6-16,0 0 1 0,8 0-9 15,-8 0 0-15,0 0 2 0,6 2 0 0,-6-2-3 16,0 0 4-16,0 0-4 0,0 0 2 16,0 0 0-16,0 0-3 0,10 0-2 0,-10 0 1 15,0 0 2-15,0 0-1 0,0 0-1 16,0 0 1-16,0 0-2 0,0 0 1 15,5 4 1-15,-5-4 5 0,0 0-7 16,0 0-1-16,0 0 3 0,0 0-3 0,0 0-1 16,0 0-4-16,0 0-1 0,0 0 1 15,0 0-2-15,0 0-8 0,0 0 0 0,0 0-7 16,0 0-3-16,0 0-10 16,0 0-7-16,0 0-8 0,0 0-8 0,9 2-9 15,-9-2-12-15,0 0-14 0,0 0-21 16,2 6-22-16,-2-6-23 0,0 0-12 15,4 2-12-15,-4-2-16 0,0 0-496 0,0 0 245 16,0 1 163-16</inkml:trace>
  <inkml:trace contextRef="#ctx0" brushRef="#br0" timeOffset="83327.7804">13606 15963 58 0,'-7'-5'164'0,"0"3"-9"15,7 2-13-15,-10 0-7 0,4-4-7 16,6 4-8-16,-13 0-8 0,4 0-10 0,1 4-7 15,0-4-14-15,-3 7 0 0,-3-1-6 16,-4 4-6-16,0 3 2 0,-6 6-6 0,3 1-4 16,-5 8-1-16,4-6-2 15,-4 5-5-15,7 0-9 0,-1 0-2 0,8 1-1 16,4-6-8-16,2 3-6 0,8-7 2 16,2 1-2-16,4 0-8 0,7-6 2 0,4-3-3 15,4-4-2-15,5-1-2 0,1-5-5 16,1-5-2-16,0-1-6 0,-1-4 1 15,1-1-4-15,2-4 0 0,-5 2 3 0,0-6-2 16,-3 2 1-16,-5-2-2 0,0 5 0 16,-4-1 3-16,-5 1-4 0,1 3 2 15,-5 3 2-15,-1 1-4 0,1-1 2 0,-4 4 3 16,2 2-1-16,-4 2 3 0,0 0-3 16,9 14 3-16,-3-9-1 0,-2 5 1 15,0 1 1-15,5-3-2 0,2 5-4 16,-1-5 3-16,2 2 3 0,2-1-5 0,-2-2 2 15,3 0 2-15,0-1-1 0,0 3-1 16,1-9-4-16,-2 0 4 0,0 0-4 16,-1 0 5-16,0-4 0 0,-3 2-1 15,-1-4-2-15,-5 3 2 0,-2-4 3 0,-4 0-1 16,-2 1 0-16,-5-1-2 0,-4 1 2 16,-4-2 6-16,-1 2 5 0,-6 5 8 0,1-5-4 15,0 2 3-15,2 2 0 0,-1 0 1 16,4-1-2-16,0 0-4 0,6 3 0 15,1-1-1-15,5 1-3 0,6 0-2 16,-4-6 0-16,4 6 0 0,16-6-2 0,-5 4-1 16,6-3-1-16,2-3-4 0,0 4 4 15,6 0 1-15,-6-1-4 0,5 1 1 0,-4 0 1 16,2 4-3-16,-1 0 0 0,-2 0-1 16,-2 0 2-16,3 4-3 0,-4 0-2 15,-1 1 4-15,0 3 1 0,0 0-3 0,-3-1 1 16,1 5 0-16,-2-3-1 0,-1 3-1 15,0-3 2-15,2 3 0 0,-4-5 0 16,-2 0 0-16,1 4 1 0,1-6-1 0,-4 1-8 16,2 0 9-16,-1-1-2 0,1-2 0 15,1-2 1-15,-7-1-4 0,14-1 3 16,-6-2-1-16,-1 0 1 0,2 1 0 16,-1-7-3-16,0 6 4 0,1 0-1 0,-1-2-1 15,-1 3-2-15,-1-4 1 0,1 5 1 16,-1 1-4-16,-6 0 3 0,12 0 1 15,-2 1 0-15,-4 5 1 0,2-1 1 16,-2 0 0-16,2 3-1 0,1 1 1 0,0-1 0 16,-1 0-1-16,-1-2-1 0,1 1 1 15,0-1 1-15,0-2-1 0,0 1 1 0,0 1 0 16,0-5 2-16,-2 3-4 0,3-4 1 16,2 0-3-16,-3-5 3 0,0 5 2 15,1-8-1-15,1 1-4 0,-1 1-1 0,0-1 4 16,-1 1-2-16,2-6 0 0,-1 8 2 15,0-1-1-15,-1-4-1 0,0 3-2 16,3 4 3-16,-3-3-2 0,3 5 2 0,2 0-4 16,-3 0 4-16,2 0 2 0,0 5-4 15,2-3 4-15,1 4-4 0,2 3 2 16,0-7 1-16,0 4-2 0,2-1 0 16,2-3-8-16,-2 4 1 0,2-6-1 0,1 6-1 15,-4-6 1-15,2 1 1 0,-1-1 0 16,0-1-2-16,-2 1 2 0,-5-5 3 15,4 4-2-15,-6-7 3 0,0 4-1 16,-3-3-1-16,-1 1 0 0,-2 1 4 0,1-1 7 16,-5-1 1-16,2 4 6 0,-2 3 6 15,0-9 0-15,2 8-1 0,-2 1 4 0,0 0 2 16,0 0 3-16,0 0-1 0,-2 18-4 16,4-10 0-16,2 3-3 0,0 2-4 15,1 2 3-15,3 2 0 0,-2-2-2 16,2 6-3-16,2 0 0 0,0 0-2 0,-2 1 1 15,1-4-5-15,-1 1 1 0,-1-3 3 16,-1-3-2-16,0 1-1 0,-1-1-1 0,-1-6 11 16,-2 1 12-16,-2-1-2 0,0-1-3 15,0-6-3-15,0 0-3 0,0 0-2 16,-17-15-3-16,11 2 2 0,-1-5-4 16,3 1-1-16,0-4-3 0,4 2 1 0,2 1-1 15,0 0-1-15,4-1-2 0,3-2 1 16,-1 2-2-16,3 5-1 0,-1 2 2 0,1 2-4 15,0 3 3-15,-1 1-3 16,-2 1 4-16,1 5-3 0,0 5 0 0,-3 1 3 16,0-3-3-16,-4 7 1 0,0-3-1 15,-2 2 1-15,-4 5 1 0,0-1 3 0,-4 1-2 16,-3-1 0-16,0 0 2 0,-1 1-1 16,-1-4 1-16,2-3-2 0,-1-2-16 15,3 1-16-15,1-6-27 0,8 0-24 16,-13-7-25-16,13-1-28 0,0-5-32 0,4-1-23 15,3-5-27-15,-1-4-549 16,3-2 259-16,3-4 172 0</inkml:trace>
  <inkml:trace contextRef="#ctx0" brushRef="#br0" timeOffset="84122.3471">15200 15973 473 0,'6'-26'37'0,"-2"5"23"0,-2 3 17 16,0 5 15-16,-2 2 2 0,0 1 10 16,2 3 2-16,-2 1-1 0,0 0 0 0,0 6-5 15,0 0 0-15,0 0-5 0,0 0-1 16,6 19-9-16,-4-9 0 0,2 7-9 0,4-2-2 15,-4 4-5-15,4 4-6 16,0 0-10-16,1 1-2 0,-1 2-4 0,3 2-6 16,-2-3-2-16,1-1-6 0,-2-1-2 15,4 2-2-15,-2-8-21 0,0 6 2 16,3-8 0-16,-2-2-5 0,1-3 1 0,1-2-4 16,-1 1-4-16,0-9-4 0,2 3 1 15,-2-6 0-15,2 0 0 0,-2 1-1 0,-1-7 0 16,1 3 3-16,-3-1-4 0,0 0 3 15,-3 1 0-15,0-1 10 0,-2 3 9 16,0 0 13-16,-2-2 2 0,0 0 5 0,-2 6-2 16,0 0 1-16,0 0 1 0,0 0-2 15,0 0-1-15,0 0-4 0,0 0-3 16,-6 20 2-16,6-13-5 0,2 0-1 16,4 6-1-16,2-4-3 0,2 2-2 0,2-1-1 15,1 2-1-15,4-5 4 0,2 3-5 16,3-5-5-16,0 1-3 0,2-1-4 0,-1-5-4 15,1 0-5-15,1-5 1 0,0-1-1 16,0-3 1-16,-3-1 0 0,1-4-1 16,-6-2 7-16,0-4-3 0,-2-1-2 15,0-1 0-15,-5-3 2 0,-2 2 0 0,-4-4-1 16,-2-1 1-16,-2-3 0 0,-4 3 1 16,0 5 9-16,-2-2 6 0,0 2 1 0,2 8-1 15,0 2 0-15,1-1-3 0,1 8 2 16,0 5 9-16,2 1 6 0,0 0 2 15,-2 22 2-15,4-6-1 0,2 3-2 16,3 7-4-16,-1 1-1 0,4-1 2 0,2 10-6 16,2-8-2-16,1 0 0 0,2 1-3 15,0 3-1-15,3-5 0 0,2-4-4 16,-1-1 0-16,2-3-2 0,-4-2 0 16,5-9-1-16,-3 2-3 0,-2-4-5 0,0-1-1 15,0-5 3-15,0-3-7 0,-2-1 2 16,0-2 2-16,-2-2-2 0,-5 0 1 15,1-3 1-15,0 4 0 0,-7-6 3 0,0 5-4 16,-4-5 5-16,0 4 4 0,-4 3 1 16,0-1 4-16,-1 0 9 0,-1 2 4 15,0 4 0-15,6 1 1 0,-11 0 2 0,11 0 5 16,-11 6 0-16,9 1 1 0,4-2 1 16,-2 3-1-16,5 1-3 0,-1-1-4 0,4 0 1 15,3 3-7-15,2 2-1 0,-1-6 1 16,6 1-5-16,0-1-6 0,1-1-8 15,3 0-13-15,-4-4-15 0,2 0-21 16,-2-2-19-16,0-2-22 0,1 0-32 0,-3-4-21 16,2 0-26-16,-4-1-21 0,-1-1-11 15,-2 1-12-15,-5-5-5 0,-4 0-473 16,-2 1 235-16,-6-3 156 0</inkml:trace>
  <inkml:trace contextRef="#ctx0" brushRef="#br0" timeOffset="84263.3797">16349 16111 677 0,'-51'-10'35'0,"7"7"40"0,3-2 31 16,3 5 15-16,6-3 11 0,4 0 6 0,6 3 5 15,0 0-1-15,5-6-2 0,3 5-14 16,8-5-10-16,4 0-12 0,6-1-10 0,6 0-10 16,9-10-9-16,9 4-11 0,-1-6-19 15,2 4-33-15,3-4-49 0,-4 4-48 16,1 2-58-16,-7-1-66 0,1 1-456 16,-8 5 226-16,-4-5 149 0</inkml:trace>
  <inkml:trace contextRef="#ctx0" brushRef="#br0" timeOffset="92377.3431">22823 17842 15 0,'-8'0'118'0,"0"0"2"0,8 0-7 16,-9 7 1-16,9-7 5 0,-2 5 2 16,2-5 1-16,8 8-1 0,1-6 0 15,3 4-2-15,6 0 6 0,7 2-2 16,9-5-5-16,14 8-9 0,12-4-9 0,27 8-10 15,10 8-10-15,26 6-9 0,3 5-3 16,5 2-9-16,5 3-7 0,7 10-8 0,2-2-7 16,3 3-9-16,-1 4-15 0,-1 8-17 15,-9 1-18-15,30 26-32 0,-15 8-3 16,-5 14-31-16,-7-1-18 0,-7 13-14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11:59.121"/>
    </inkml:context>
    <inkml:brush xml:id="br0">
      <inkml:brushProperty name="width" value="0.05292" units="cm"/>
      <inkml:brushProperty name="height" value="0.05292" units="cm"/>
      <inkml:brushProperty name="color" value="#FF0000"/>
    </inkml:brush>
  </inkml:definitions>
  <inkml:trace contextRef="#ctx0" brushRef="#br0">25247 4711 50 0,'0'0'130'0,"0"-8"-1"0,0 8-2 16,-4-5-8-16,4 5 0 0,0-8-9 16,-2 4-2-16,2 4-3 0,-2-9-5 15,2 5-4-15,0 4-7 0,2-10-1 16,-2 4-3-16,0 1-9 0,2-1 4 0,-2 1 2 16,2-1-2-16,-2 0-4 0,0-1-4 15,0 1 0-15,2 0 1 0,-2 0-3 0,2 0-1 16,-2 6-5-16,0-7-7 0,0 7-11 15,0-6-7-15,0 6-7 0,0 0-5 16,-4 18 4-16,0-4-3 0,-5 7 1 16,3 6-2-16,-4 7-5 0,-4 9 0 0,4 4-3 15,-2 2 1-15,1 5-3 0,-6 18-4 16,4-1 0-16,1-13 0 0,1-4-1 0,2-3-1 16,1-2-1-16,0-4-1 15,2-5-1-15,-2-5-7 0,2-1-19 0,2-6-25 16,-2-3-27-16,4-6-23 0,-2 0-32 15,1-4-59-15,-1-7-579 0,4-3 260 0,-4-5 171 16</inkml:trace>
  <inkml:trace contextRef="#ctx0" brushRef="#br0" timeOffset="621.3901">25709 4806 96 0,'-4'-3'199'16,"2"-2"-8"-16,2 5-11 0,-5-7-12 15,5 7-7-15,-3-7-13 0,1 2-17 0,2 5-11 16,0-7-14-16,5 1-14 0,0 1-8 16,1 1-11-16,2 0-7 0,4-1-9 15,6 4-4-15,-4-1-9 0,5-1-4 0,1 3-4 16,-4 0-5-16,2 3-4 0,-2 0-6 16,-1 3 0-16,-2 1-2 0,-2 4-2 15,-3-2-2-15,-2 5 1 0,-4-3 0 0,-6 5-3 16,0 0-1-16,-9 2 0 0,0-1 1 15,-1 2-3-15,-1-4 0 0,-2 2 1 16,2-2-3-16,3-1 2 0,-2-3-1 16,4-2-1-16,0 2-3 0,1-3-2 0,3 1-1 15,0-1-3-15,3-1 3 0,1 0 1 16,4 4-2-16,7-1-1 0,1 2 4 16,9 1-1-16,3 0 0 0,3 4-2 0,2 2 1 15,3 2-1-15,-3-1-1 0,-1 2 1 16,-1 0 1-16,-1 0-2 0,-6 1 2 15,0 2-1-15,-6-2 1 0,-3-1 3 0,-3 1 5 16,-4-4 2-16,-6 2 4 0,-5 1 1 16,-3-3-1-16,-10 1 2 0,0-2 3 15,-8-3 4-15,1 0 0 0,-5-7 2 0,-3-1-4 16,3-5-1-16,0-2-7 16,-3-4 6-16,-3-5-6 0,3-4 1 0,-5-5-7 15,6-3-15-15,2-4-28 0,11 0-37 0,1-1-40 16,12-2-36-16,2-3-41 0,6 1-539 15,4-3 247-15,6-1 163 0</inkml:trace>
  <inkml:trace contextRef="#ctx0" brushRef="#br0" timeOffset="864.7268">26198 4314 72 0,'0'0'124'16,"0"0"4"-16,4 15-8 0,-4-3 8 0,2 7-22 16,0 3-4-16,-2 5-7 0,0 2-13 15,0 2-4-15,2 7-19 0,-4 2 5 16,4 2 0-16,-2 1-11 0,-2 3-6 16,4 0-3-16,-2-3-1 0,0 4-5 0,2-5-15 15,-2-2-20-15,2-2-37 0,0-6-32 16,-2-6-36-16,0-2-25 0,2-5-262 0,2-4 132 15,-2-6 87-15</inkml:trace>
  <inkml:trace contextRef="#ctx0" brushRef="#br0" timeOffset="1222.7696">26407 4617 1 0,'0'0'106'0,"0"0"-10"0,0 0-1 15,3 24-6-15,-3-9-12 0,0 0-5 16,0 6-3-16,-3 0-5 0,3 5-2 16,-2 5-16-16,-1-3 11 0,3 2-12 0,-2-2-8 15,0-4 1-15,2-3-3 0,-2-2 0 16,2 0 9-16,0-4 11 0,0-2 13 0,0-1 6 16,0-5 1-16,4 2-9 0,1-7-12 15,-5-2-2-15,15-8-3 0,-3 0-8 16,1-3-5-16,4 0-5 0,0-5-2 0,2 3-5 15,-2 1-5-15,2 1-4 0,-4 2 0 16,-3 1 1-16,3 0-8 0,3 4-2 16,-4 3-2-16,0 2-5 0,0 1-3 0,2 4 10 15,-1 4-2-15,0-1 2 16,0 4-1-16,2 3-4 0,2-2-12 0,-7 4-10 16,4 0-3-16,-2-1-22 0,1-1-21 15,0 1-24-15,-4-5-31 0,-1-1-368 0,-2 1 167 16,1-3 109-16</inkml:trace>
  <inkml:trace contextRef="#ctx0" brushRef="#br0" timeOffset="1391.3201">26012 4616 44 0,'6'-6'124'0,"6"5"-15"16,7-1-14-16,9 2-1 0,6 2-22 15,12 0-26-15,3 3-39 0,8 2-50 0,3 1-144 16,19 5 64-16,-10-4 42 0</inkml:trace>
  <inkml:trace contextRef="#ctx0" brushRef="#br0" timeOffset="2310.9293">27476 4692 20 0,'-10'-6'157'16,"-8"0"-15"-16,2 4-13 0,-6 2-5 16,1 2-10-16,0 2-8 0,0 4-16 0,-1 3 2 15,6 3-6-15,3 3-14 0,5 3 2 16,3 4-7-16,7 4-7 0,5 7-5 16,10 6-3-16,3 3-7 0,12 15-8 15,3-2 2-15,-1 3-6 0,-3-5-5 0,-8-8-3 16,-4-7-2-16,-3 0-2 0,-6-6-6 15,-4-5 2-15,-8 2 0 0,-4-5-3 16,-7 1 0-16,-8-2-3 0,-4-3 0 0,-5-4 1 16,-4-5-2-16,-2-4 3 0,3-1-2 15,-2-4 0-15,5-2 7 0,4-2 10 0,2 0 8 16,2-2 9-16,4 0-6 16,1 2-5-16,4-4-5 0,2 3-6 0,5 1-2 15,6 0-2-15,0 0-5 0,0 0 1 16,24-6-2-16,-1 6-2 0,0 0-1 0,8 0-2 15,3 0 3-15,1-2-3 0,1 0 0 16,6-2 1-16,-2-2-2 0,0 1 0 16,-2-5 0-16,-4-1-5 0,2-1 0 15,-6-3 1-15,-1-1-2 0,-3-4 1 0,-10 1-4 16,2 2 0-16,-6-4 0 0,-3 5-1 16,-5-1 2-16,-2 2-3 0,-2 2 1 15,-2-1-1-15,-4 3 0 0,-1 3 2 0,-1 2-1 16,-1 3-1-16,1 3 1 0,-5 3-2 15,3 5 3-15,0 4 0 0,-2 1-1 16,6 4 0-16,0 2 3 0,2 2-4 0,2-2 0 16,4 0 0-16,2 2 6 0,4 1-3 15,0-3 2-15,8-3-1 0,-2-1 1 16,5-3-1-16,1-3-2 0,2-1-1 16,0-4-2-16,1-4-1 0,5-2-1 0,0-4-1 15,-4-1 1-15,4-3 4 0,-5-3 4 16,1 0-6-16,-4 0 8 0,0 0 7 0,-3 1 6 15,-2 1 6-15,-3 3-2 0,1 0-2 16,-5-2-3-16,1 6-3 0,-2 1-4 16,-1 4 3-16,-6-1-3 0,4 16 0 15,-6-1 0-15,0 4 2 0,0 4-2 0,-2 6-2 16,-3 7 2-16,-2 0-1 0,1 0-1 16,0 0 1-16,-1 2 1 0,1-3-2 15,1-3-3-15,-1-5 5 0,3-5-4 0,1 2-1 16,-2-7 23-16,4-2 22 0,-2-6 3 15,0-3-4-15,2-3-8 0,2-3-1 16,0 0-6-16,-4-28-6 0,4 9 0 0,4-8-5 16,2-9-8-16,2-2 3 0,5-7-1 15,2 1-4-15,2 0-2 0,5 4-1 16,2 2-3-16,4 1-1 0,-1 9-6 0,5 0 3 16,-4 11 0-16,-3-1-4 0,-2 6 2 15,0 5-1-15,-3 3-2 0,-2 2-5 16,-3 2 8-16,0 4-1 0,-2-1 2 0,-3 6-1 15,-6 0 1-15,-4 3 2 0,-4 1 0 16,-8 5-4-16,-3-2 5 0,-11 3 0 16,-4 0-2-16,1-1-10 0,-5-1-26 0,0-4-28 15,2 0-41-15,7-1-44 16,0-5-58-16,4-3-566 0,3-2 262 0,6 0 174 16</inkml:trace>
  <inkml:trace contextRef="#ctx0" brushRef="#br0" timeOffset="2438.5834">28470 5447 175 0,'5'-9'187'0,"-3"2"-16"0,0 1-15 15,-2-2-20-15,-2 2-30 0,0-1-52 16,-3-2-90-16,-1 0-287 0,-4 1 110 16,-2 0 72-16</inkml:trace>
  <inkml:trace contextRef="#ctx0" brushRef="#br0" timeOffset="4172.9815">29500 4717 13 0,'-20'17'113'0,"4"-4"-15"16,-2 0 2-16,4-3-1 0,-1-1-6 0,0 1 2 15,2-2-6-15,1-2 15 0,2-3-6 16,-4 1 2-16,4-4-12 0,2-1-1 16,-1-2-7-16,5-2-7 0,-1-1-4 15,3-3-6-15,4 1-8 0,3 0-1 16,3-2-6-16,5 1-8 0,-1-1 0 0,6 3-6 15,4-1 0-15,2 4-6 0,-1 0 1 16,-1 3-6-16,5 4-1 0,-4 3 1 0,0 3 0 16,1 4 1-16,-8 5 0 0,0 11 5 15,-6 1-3-15,-6 8 0 0,-6 4 2 16,-4 7-4-16,-14 20-2 0,-6-4 3 16,-9 0 4-16,-3-7 5 0,-4-4 4 0,-7-6 14 15,1-7 9-15,-5-4 8 0,4-11 1 16,7-5 0-16,0-5 0 0,8-5-3 0,-1-3 0 15,9-4-5-15,2-4-9 0,3-4-7 16,6-2-7-16,2-5-3 0,5-1-6 16,4-1-4-16,4-2-1 0,4 2-7 15,4-1-1-15,0 3-5 0,5-1 2 0,2 5-5 16,0 1 0-16,2 4-4 0,-2-1 0 16,4 8-2-16,0-1-2 0,4 5 2 0,1 4-1 15,0 0-9-15,4 5-5 0,0-3-2 16,1 2-1-16,1-2 0 0,2 1 4 15,-1-3 0-15,3-3-1 0,0-3 1 16,-2-1-1-16,0-4 0 0,0-2 1 0,0-6 4 16,-3-1 0-16,3-5 0 0,-2-3 0 15,-4-2 1-15,-2-3-1 0,-3-3 2 0,-4-2 0 16,-2 6 2-16,-2-3 2 0,0 5 4 16,-7 2 2-16,2 1-2 0,0 1-1 15,-3 2-5-15,0 3 2 0,-1 6-6 16,-4 2 6-16,0 0 1 0,4 17 1 0,-2-3 0 15,0 3-3-15,2 4 3 0,0 2-1 16,3 1 1-16,1-1 0 0,3 1 0 16,2-2 1-16,1 1 0 0,6-2 0 15,0 0 2-15,0-6-2 0,1-4 3 0,-1-3 0 16,2-3 0-16,-3-2 2 0,2-6-1 16,-2-2 0-16,1-5-2 0,-4-3 1 0,-1-4-1 15,-4-6 1-15,-5-2-2 0,-6-2-1 16,-6-9-2-16,-9 4 0 0,-6-2-2 15,-9 0 0-15,-6 1 0 0,1 3-11 16,-6 5-10-16,1 1-19 0,0 5-23 0,6 5-24 16,4 2-31-16,5 5-31 0,3 5-42 15,3 0-33-15,5 4-500 0,5 0 247 16,3 2 163-16</inkml:trace>
  <inkml:trace contextRef="#ctx0" brushRef="#br0" timeOffset="4584.0144">30433 5145 6 0,'4'-7'203'0,"-2"-1"-10"16,0-2-13-16,3 1-16 0,-1 0-12 16,0 0-15-16,-2 2-15 0,4-2-15 0,1 1-17 15,0 2-3-15,-1 0-10 0,4 3-7 16,-2 1-7-16,4 2-10 0,0 2-2 15,-4 1 1-15,5 7-7 0,-2 0-5 16,0 9 1-16,-3 2-3 0,-4 3-4 0,0 2 0 16,-4 5-2-16,-4 7-4 0,-4-1-1 15,-5-1 0-15,-2 3-3 0,-6-2 9 0,-3-2 4 16,-3-3 4-16,0-3 13 0,1-7 8 16,1-2 6-16,-1-5 5 0,5-2 7 15,0-4-5-15,6-3-4 0,1-2-10 16,0-2-8-16,4-2-6 0,10 0-6 0,-12-6-5 15,9 1-5-15,3 5 0 0,3-7-9 16,-3 7-1-16,10-3-3 0,-10 3-5 16,16 0-4-16,-2 0-8 0,2 3-11 15,-1 2-7-15,4 0-17 0,-2 1-16 0,7-1-19 16,-4 4-24-16,4-2-24 0,-1-1-28 16,3 0-33-16,-6-3-29 0,6-3-553 0,-3-2 258 15,5-4 171-15</inkml:trace>
  <inkml:trace contextRef="#ctx0" brushRef="#br0" timeOffset="4766.5268">30977 5123 27 0,'10'-24'169'16,"-2"3"9"-16,2 8 9 0,-8 2-6 15,4 1-8-15,-4 2-18 0,2 6-14 16,-4 2-5-16,0 0 5 0,4 12 9 16,0 5-5-16,-1 4-10 0,-1 8-10 0,-2 9-14 15,2 3-9-15,-2 5-10 0,-2 0-9 16,0 8-8-16,2-3-18 0,-5-2-27 0,1 1-31 15,-2-8-36-15,-2-2-42 0,0 0-42 16,-6-3-53-16,0-6-568 0,-10 2 252 16,1-8 167-16</inkml:trace>
  <inkml:trace contextRef="#ctx0" brushRef="#br0" timeOffset="5142.0486">26356 5877 1858 0,'-99'7'4'0,"-1"1"-6"15,9 2 0-15,9 1 5 0,21-4 2 0,14 1 8 16,15 0 14-16,13-1 24 0,14 1 14 16,19 0 13-16,25-1 6 0,51 3-1 15,47-2-2-15,30-1 1 0,37-1-1 16,70 1 2-16,19-2 6 0,14 3 13 0,12 4 4 15,7 0-3-15,-2 3-1 0,-8 0-5 16,-7 4-5-16,-9 0-3 0,-16 2-7 16,-18 0-5-16,-18 0-2 0,-57-4-13 0,-14 0-5 15,-9 0-4-15,-16-4-8 0,-17 4-4 16,-31-10-2-16,-11 0-3 0,-20-1-7 0,-18-2 4 16,-9-2-11-16,-6 0-1 0,-7 1-4 15,-3-1-5-15,-6-2-20 0,-1 2-17 16,-3 0-22-16,-6-2-23 0,-2 0-38 15,-3-2-47-15,-9 2-48 0,0 0-40 16,-9-6-48-16,-7 3-704 0,-14-1 338 0,-12-2 224 16</inkml:trace>
  <inkml:trace contextRef="#ctx0" brushRef="#br0" timeOffset="5512.0585">26483 6400 94 0,'-27'9'120'0,"7"-4"10"0,10 3 12 16,8-1 8-16,12-1 0 0,8 1 4 0,17 1 0 16,23 2-3-16,37-1 2 0,47 1-2 15,25-3-1-15,21 4-1 0,58 3-1 0,7 3 2 16,12 4-4-16,2-2-11 0,-9 4-7 15,-8 2-5-15,-11 1-2 0,-10-1-8 16,-47-2-5-16,-6 0-4 0,-8-2-16 0,-6 0-1 16,-11 0-10-16,-16-3-5 0,-11-1-11 15,-30-5 0-15,-10-1-16 0,-20-3 2 16,-14-2 1-16,-7-1-6 0,-9-2-8 0,-3 1 1 16,-3-1-13-16,-4 0 3 0,-4-2-3 15,0 1-6-15,-1 1-10 0,-3-2-14 16,-2 1-24-16,-2-2-23 0,0 0-36 0,-3 0-41 15,0 0-40-15,-9 0-44 0,10 0-47 16,-10 0-738-16,0 0 340 0,-4-8 225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25:38.323"/>
    </inkml:context>
    <inkml:brush xml:id="br0">
      <inkml:brushProperty name="width" value="0.05292" units="cm"/>
      <inkml:brushProperty name="height" value="0.05292" units="cm"/>
      <inkml:brushProperty name="color" value="#FF0000"/>
    </inkml:brush>
  </inkml:definitions>
  <inkml:trace contextRef="#ctx0" brushRef="#br0">11853 4809 2 0,'-2'-6'190'0,"0"1"-5"0,2 5-9 16,-2-7-8-16,2 7-10 0,-4-5-10 16,4 5-12-16,-3-5-11 0,3 5-13 15,0 0-11-15,0 0-10 0,0 0-7 16,0 0-2-16,0 0 3 0,-9 17 0 0,7-1-6 16,0 1-6-16,0 8-4 0,0-1-6 15,-2 5-5-15,2 1-5 0,-2 9-3 0,1-1-5 16,1 0-5-16,0 1-1 0,2 2-7 15,0-3-1-15,-2-1-4 0,0-5-3 16,2-4-1-16,0-1-4 0,-2 0-3 16,2-7-12-16,-2-2-16 0,2 0-13 0,-2 0-22 15,2-6-19-15,0-1-31 0,0-3-25 16,2-7-19-16,-2-1-19 0,0 0-8 16,15-19 0-16,-3 1-399 0,1-2 193 0,4-5 127 15</inkml:trace>
  <inkml:trace contextRef="#ctx0" brushRef="#br0" timeOffset="299.8498">12051 5086 602 0,'20'-21'-26'0,"-4"4"17"0,-2 4 16 0,-2 0 8 16,-3 5 8-16,-1 0 6 0,-2 3 7 16,1-1 2-16,-3 2 16 0,1 2 16 0,-5 2 10 15,0 0 2-15,0 0 2 0,-22 21 0 16,5-9 6-16,-4 2 1 0,-6 4 0 16,-3-1-2-16,0 2-6 0,1-2 1 15,1 0-5-15,3 0-1 0,3-5-6 0,4-1-6 16,2-2-6-16,4-1-9 0,0 0-5 15,5-2-4-15,2 0-2 0,5-3-3 16,0-3-5-16,14 10-5 0,-2-7-1 0,2 3-1 16,6-1-4-16,-1 1-2 0,2 1-2 15,4 0-3-15,1 1 1 0,1 1-2 16,-1 1-1-16,2-1-5 0,-4 0-9 0,2 3-7 16,-3-4-21-16,1 2-18 0,-3-1-25 15,0-2-19-15,-4 1-16 0,0-2-11 16,-2-2-6-16,-1-2-6 0,2-4-1 0,-4-1-6 15,3-4-1-15,-2-4-320 0,2-2 156 16,-3-7 103-16</inkml:trace>
  <inkml:trace contextRef="#ctx0" brushRef="#br0" timeOffset="863.6454">12443 5080 590 0,'9'-26'-20'0,"-5"1"18"0,1 6 24 0,-1 4 12 16,-2 1 15-16,0 3 5 0,2 2 6 16,-2 2 10-16,2 0-7 0,-4 1 6 0,2 3-9 15,2-1-3-15,-4 4 2 0,0 0 8 16,0 0 0-16,12 20 5 0,-8-7 4 15,-2 5-6-15,0 1-5 0,2 6 2 0,-2 0-6 16,0 1-4-16,0-1-5 0,0-4-6 16,1 1-2-16,-3 0-2 0,0-6 5 15,2 2 6-15,-2-5 12 0,0 1 7 0,0-4 3 16,0-3-6-16,-2-5-7 0,2-2-6 16,0 0-5-16,-11-15-4 0,9 0-8 15,-2-4-4-15,2-3-2 0,2-4-7 16,-2-3-3-16,6-2-1 0,0 1-2 0,0-2-3 15,7-1-4-15,-1 2-4 0,5 5 2 16,2-1-4-16,-5 6 0 0,6 1-1 0,-4 3-1 16,3 2-3-16,1 2-1 0,-2 1-1 15,0 5-1-15,-2-1 2 0,-2 4-3 16,-1 2-2-16,2 2 2 0,-5 2 2 16,-1 2 1-16,-3-1 0 0,0 4 1 0,-4 2 0 15,-2 0 0-15,-4 0 3 0,-1 3 0 16,-1 1 0-16,-3-3 4 0,0 1 2 0,1 1-2 15,0-3 2-15,2-1-1 0,0-1-4 16,2 1 1-16,0-2-5 0,2-1 2 16,2-1 2-16,4 1-1 0,2 1-1 15,4 0 1-15,6 0-4 0,-2 0 3 0,2-2 0 16,2 1-1-16,1 0-2 0,-3 4 1 16,2-1-4-16,-2 0 0 0,-4 1 2 15,3 0 2-15,-2 0 0 0,-5 1 5 0,-4-1 3 16,0 7 7-16,-4-3 4 0,-6 3 2 15,-5-1 2-15,-6 0 2 0,-5-2 6 16,-5 1-10-16,-3-6-1 0,-2 3-1 0,3-5 0 16,-1-4-5-16,0-2-10 0,2 0-16 15,1-2-29-15,3-3-43 0,2-2-42 16,4 1-48-16,1 0-53 0,4-3-647 0,0-1 297 16,5 1 195-16</inkml:trace>
  <inkml:trace contextRef="#ctx0" brushRef="#br0" timeOffset="1789.7581">11964 3354 94 0,'0'0'146'0,"-4"-6"-2"15,2 3-9-15,2 3-7 0,-2-6-13 16,2 6-5-16,0 0-11 0,-4-5-15 16,4 5-7-16,0 0-9 0,0 0-11 0,0 0-3 15,0 0-6-15,0 0-4 0,2 20 0 16,0-10-2-16,0 3-7 0,-2 1-3 0,4 1-2 15,-4 0-1-15,6 2-12 0,-6 0 11 16,2 1-2-16,0-2-4 0,0 4 2 16,-2-6-3-16,0 4-3 0,2-2 0 15,-2-3-3-15,0-1-1 0,2-2 0 0,-2 2-1 16,0-3 0-16,0-1-4 0,2 0 0 16,-2 0-3-16,0-3-4 0,0 1-11 15,0-6-26-15,-2 5-29 0,2-5-20 16,0 0-13-16,0 0-22 0,-16-11-27 0,12 3-307 15,-4-1 154-15,2-3 102 0</inkml:trace>
  <inkml:trace contextRef="#ctx0" brushRef="#br0" timeOffset="2047.5218">11802 3170 39 0,'27'-4'102'15,"1"-2"-9"-15,-2 3-5 0,-3-2-11 0,2 1-16 16,-4 2 2-16,3 1-4 16,-1 0-9-16,0 1-3 0,-2 0-4 0,1 0-11 15,-6 1-9-15,4 2-13 0,-4 1-8 16,-1 2-20-16,-4 0-20 0,0 1-6 0,-7 7-15 15,-2-3-156-15,-4 5 73 0,-6 1 49 16</inkml:trace>
  <inkml:trace contextRef="#ctx0" brushRef="#br0" timeOffset="2209.7261">11817 3714 88 0,'36'0'108'15,"-4"0"-5"-15,-3-1-15 0,1-3-10 0,-2 0-6 16,-1 0-15-16,3 1-19 0,-3-2-31 16,0 0-32-16,-1-3-184 0,-3 2 71 15,1-1 47-15</inkml:trace>
  <inkml:trace contextRef="#ctx0" brushRef="#br0" timeOffset="2863.2441">12687 3196 30 0,'0'0'102'0,"0"0"-12"0,0 0-4 0,0 0-1 15,0 0-6-15,0 0-14 0,0 0 1 16,-32 10-1-16,22-9-7 0,-3 4-12 16,2-4 9-16,0 2 0 0,1-2-1 0,-2 3 5 15,0-2-5-15,2 0-6 0,0 0 1 16,-1 0 5-16,0 0-5 0,3-2-9 0,-1 1 9 16,3 1-4-16,0 1-5 0,6-3-2 15,-15 1-2-15,15-1-6 0,-11 2-4 16,7 0-5-16,-2 2-4 0,2 2 9 15,-2 1-13-15,1 3 8 0,-2-1-6 0,1 5 4 16,0 1 0-16,2-1-5 0,-1 4 5 16,1 0 4-16,2 1-4 0,0 1-1 15,0 1 2-15,2 0 0 0,-2 2-1 16,2 0 2-16,2 3-4 0,0 2 2 0,-2-2-5 16,2-1-1-16,0-4-3 0,0-2 3 15,0 0-3-15,-2-2 1 0,3-2 1 0,-1 0-3 16,0-3 7-16,-2-3 4 0,2 2 0 15,0 0 5-15,-2-4 1 0,2 0-2 16,0 1 5-16,0-4 1 0,0-1-6 16,-2-3-4-16,9 3 0 0,0-2-2 0,-9-1-2 15,14-5-2-15,-6 3-4 0,1-2 2 16,4 1-1-16,-5 0-5 0,5 0 1 0,-3 0-3 16,4 0-3-16,-4 0-13 0,4 2-4 15,0-1 3-15,-2 2 0 0,3-1 1 16,-2 1-1-16,0 1 3 0,-1-1 2 15,2 0 0-15,-2 2 2 0,0-1-2 0,1-1-2 16,-2 3-4-16,1-2-9 0,-1 1-12 16,-1-2-10-16,-2 0-12 0,4 0-14 0,-4 3-26 15,-8-3-11-15,14 1-15 16,-7-1-11-16,-7 0-18 0,0 0-314 0,13-1 158 16,-13 1 105-16</inkml:trace>
  <inkml:trace contextRef="#ctx0" brushRef="#br0" timeOffset="3091.5186">12526 3564 71 0,'6'-4'79'0,"0"3"-3"15,5-1-9-15,0-3-4 0,3 4-9 0,2-4-4 16,0 1-8-16,1 1-10 0,3-1-12 16,-2 1-18-16,2-2-24 0,-4 4-21 15,1-4-124-15,0 4 56 0,0-1 38 16</inkml:trace>
  <inkml:trace contextRef="#ctx0" brushRef="#br0" timeOffset="3227.8448">12873 3493 47 0,'0'0'165'16,"0"0"-14"-16,0 0-14 0,4-4-26 0,-4 4-25 15,0 0-60-15,2-5-89 0,-2 5-162 16,0-8 77-16,-2 3 50 0</inkml:trace>
  <inkml:trace contextRef="#ctx0" brushRef="#br0" timeOffset="6559.6781">18125 5722 23 0,'0'0'104'16,"0"0"-3"-16,34 0-3 0,-14-2 0 16,10 0-5-16,13 1 0 0,13-7-4 0,33 1-6 15,13-5-5-15,27-3-4 0,4 1-1 16,1 0-1-16,-3-2-8 0,7 2-3 16,-2 0 2-16,-1 2-1 0,0-1-1 0,-1 1-3 15,-27 3-2-15,2-1 0 0,-8 4-7 16,-6-1-4-16,-2 1-2 0,-4 1-3 15,-14-1-4-15,-19 2 2 0,4 2-6 16,-13-2 1-16,-3 2-7 0,-1 0 3 0,-10 1-6 16,-1-2 1-16,-2 3-4 0,-8-1-1 15,0-1 5-15,-3 2-3 0,-2-2 2 0,-2 2-2 16,-3-2-2-16,1 2 0 0,-2 0-2 16,-3-2 0-16,-8 2-2 0,17 0-4 15,-9 0-4-15,-8 0-14 0,13 0-16 16,-13 0-20-16,11 0-22 0,-11 0-17 0,10 0-17 15,-10 0-14-15,8 0-18 0,-8 0-21 16,0 0-357-16,0 0 173 0,0 0 114 0</inkml:trace>
  <inkml:trace contextRef="#ctx0" brushRef="#br0" timeOffset="18358.145">9381 4928 73 0,'-2'4'172'0,"2"-4"-4"15,0 0-7-15,8 7-5 0,4-7-4 16,8 2-4-16,3-4-9 0,11 1-13 0,10-3-4 15,18-2-2-15,27-5-8 0,4-3-7 16,-2 1-4-16,4-2-6 0,2-1-5 16,-2 1-11-16,-4 2-5 0,-4 2-7 0,-6 0-8 15,-17 0-8-15,-14 5-2 0,-7 3-5 16,-6-2-6-16,-7 0-2 0,-2 2-1 16,-3-1-4-16,-4 2-1 0,-4-1-4 0,-2 2-5 15,-4-1-6-15,-5 2-1 0,-6 0-16 16,0 0-19-16,0 0-13 0,0 0-22 15,-30 8-13-15,9-4-9 0,-2 1-13 0,-4 0-10 16,-5 4-10-16,-5 0-6 0,-3-2-2 16,-6 7 1-16,-5-1 6 0,-2 3 9 15,-19 3 7-15,1 0 14 0,0 3 3 0,12-4 11 16,6-3 10-16,2-1 16 0,5 3 16 16,1-4 13-16,11 0 4 0,3-1 17 15,5-5 7-15,3 1 8 0,8-1 8 0,3-1 7 16,5 0 6-16,7 0 8 0,0-6 1 15,21 5 5-15,3-5-16 0,10 0 3 16,10-2 6-16,11-1 5 0,8-3 2 16,30-2 6-16,5-3 6 0,4 2-1 0,-1-3-6 15,-4 0 2-15,-1 0-4 0,-12 2-5 16,-3 0-3-16,-17 3-5 0,-14 1-3 0,-12 0-2 16,-3 2 0-16,-11-1 2 0,4 2 6 15,-9 0 1-15,3 1 0 0,-4 0 3 16,-1-2-3-16,-4 2-3 0,0 0-6 15,-1 0-4-15,-1 1-5 0,0 1-2 0,-3-3-7 16,0 3-16-16,-8 0-22 0,16-1-25 16,-16 1-33-16,10 0-28 0,-10 0-31 0,10 0-22 15,-10 0-10-15,7 4-6 0,-7-4-12 16,2 5-461-16,-2-1 218 0,0-4 144 16</inkml:trace>
  <inkml:trace contextRef="#ctx0" brushRef="#br0" timeOffset="51411.632">27040 4339 74 0,'2'-10'196'0,"-2"2"-12"0,2 4-16 16,-4-2-16-16,2 6-18 0,0-6-12 15,0 6-10-15,0 0-6 0,-4 33 2 0,2-7-5 16,-2 11-6-16,2 4-2 0,0 13 5 16,-3 29 5-16,0 1-9 0,1 4-6 15,-2 5-14-15,2 2-1 0,-2 0-5 16,-3-5-8-16,3-3-7 0,-5 0-6 0,3-9-4 16,-3-16-6-16,3-14-14 0,2-8-25 15,-4-5-23-15,6-5-30 0,-2-4-27 0,4-7-48 16,-4-5-65-16,2-10-508 0,0-6 238 15,-3-9 158-15</inkml:trace>
  <inkml:trace contextRef="#ctx0" brushRef="#br0" timeOffset="51703.7165">26769 4459 38 0,'8'-28'157'0,"3"4"-12"15,6 6 6-15,6 5-10 0,7 3-7 0,8 8-7 16,11 4-11-16,12 8 3 0,22 9-9 15,1 11 0-15,13 12 0 0,-1 5-8 0,-12 9-5 16,-7 5-3-16,-22-4-2 0,-5 6-4 16,-9 6 2-16,-9 3 0 0,-12 2 3 15,-6 2 3-15,-14-9 6 0,-12 9-3 16,-10-5-4-16,-13-4 3 0,-9-5-3 0,-7-5-10 16,-8-5 1-16,-5-7-2 0,-5-5-9 15,-3-5-5-15,-1-8-9 0,4-5-1 16,12-7-10-16,10-5-3 0,8-4-12 0,4-4-20 15,3-6-35-15,2-2-37 0,4-9-42 16,0-6-57-16,9-4-34 0,9-2-28 16,8 1-23-16,8-7-601 0,9 3 286 0,11-2 189 15</inkml:trace>
  <inkml:trace contextRef="#ctx0" brushRef="#br0" timeOffset="52033.2728">27990 5132 31 0,'38'-18'149'15,"-4"0"-6"-15,-2-1 0 0,-5-2-5 0,-1-1-7 16,0-3-3-16,-3 0-9 0,-2-3-1 16,-2 2 5-16,-7 3-5 0,-3 2-7 15,-4 2-9-15,-5 2-9 0,-5 2-10 16,-4 0-9-16,-5 4-10 0,-5 5-1 0,-3 1-6 16,0 4-1-16,-6 5-5 0,2 1-4 15,5 3-4-15,2 3-7 0,4 2 1 16,5 5-2-16,4 4-3 0,6-1-1 15,6 4 0-15,4 4-4 0,7 3-2 0,4 6-4 16,4 2 1-16,1 0-3 0,0 0-3 16,-3 1-2-16,0-3 3 0,-4-3 1 0,-4-2 6 15,-4-3 1-15,-5-2 2 0,-2 0-2 16,-4-1 1-16,-4-2 0 0,-6-1-5 16,-6 1-2-16,-4-3-2 0,-4-3-19 15,-3-3-25-15,-5-3-34 0,-2-1-42 0,-4-5-47 16,-3-1-49-16,-3-3-561 0,-5-3 258 15,-10 0 171-15</inkml:trace>
  <inkml:trace contextRef="#ctx0" brushRef="#br0" timeOffset="52951.7882">25384 6061 44 0,'-25'8'234'0,"11"-2"6"0,14-4 6 15,0-2-1-15,41 4-8 0,9-4-19 16,49-4-18-16,45 0-10 0,13-3-8 16,21 1-15-16,16 3-5 0,64 0-7 15,15 2-10-15,-2 1-9 0,0 1-5 0,-5 2-8 16,-3 3-12-16,-57-2-7 0,-10 2-17 16,-15 2-6-16,-19-3-3 0,-18 1-12 15,-34-1-5-15,-14 0-4 0,-22-4-11 0,-17 1 2 16,-13 0-6-16,-3 0 1 0,-9 0 7 15,-3 0-2-15,-6-2 0 0,0 2-1 0,-5-2-2 16,-2 0-3-16,0 0-4 0,-4-4-5 16,-4 0-9-16,-1-4-12 0,-5-1-10 15,0-3-10-15,-6-5-18 0,-1-5-11 16,-3-11-6-16,-2-3-12 0,-4-14-7 0,-2-26-1 16,1-5-4-16,0-11 6 0,0-25-1 15,9 17 3-15,0-24 7 0,6 17 2 0,2-23 3 16,4-2 4-16,5 2 4 0,1 0 2 15,-1 7 6-15,4 2 1 0,-7 25 5 16,2 6 6-16,0 4 4 0,-4 6 6 16,0 17 4-16,-4 10 7 0,0 6 0 0,-2 6 6 15,0 1 7-15,-2 8 3 0,0 1-3 16,0 3 1-16,-2 3-2 0,0 1-6 0,-8 5 2 16,-2 5 1-16,-7 0-3 0,-13 5-1 15,-8 1-2-15,-17 3 2 0,-28 1-1 16,-13 4-1-16,-8 2 1 0,-6-2-1 0,-26 3 3 15,-6-1-8-15,-7 0 1 0,-3-4 5 16,-5-3-3-16,-2-1-1 0,7-6-6 16,-1-1 4-16,9-4 6 0,4-1-1 0,9-3-10 15,6-1 8-15,3-5 1 0,12 2-3 16,19 3-5-16,2 1 4 0,2 0 3 16,8 0-2-16,4 2 2 0,10 0 2 0,9 5-3 15,14 3 2-15,6 2 0 0,2 0-5 16,6 5 2-16,0-2 0 0,5 3 1 0,1 6-2 15,1 0 3-15,0 7-1 0,-3 3-4 16,1 7 1-16,-3 6 2 0,2 5 2 16,3 5 0-16,-7 22-5 0,4 5 13 15,2 6-1-15,0 5 3 0,1 6 8 0,-1 6 0 16,-4 16-4-16,7-17 3 0,0 3 3 16,2-1-1-16,-5 17 0 0,1 4 3 15,6-19 6-15,-4 19-1 0,-1 0-2 0,5-15-6 16,4 0 4-16,-2-2 3 0,5-3-6 15,2-3-3-15,0-3 6 0,2-8-4 16,6-10-2-16,0-11 0 0,4-9 0 0,-2 0-4 16,2-5 1-16,2 0 0 0,0-5-4 15,3-5 3-15,0-3-5 0,1-1-4 16,2-4 4-16,3-2-3 0,0-1 2 0,2-4-2 16,-1 0 0-16,2-3 1 0,-4-1-5 15,1-3 2-15,0 1-6 0,-1-2-7 0,-3-1-22 16,1 0-3-16,-4 0-14 0,3 1-13 15,-2-2-13-15,1-1-14 0,-4 1-27 16,0 0-36-16,0-2-48 0,0 0-52 16,-4-2-66-16,0 0-664 0,0 0 333 0,0 0 219 15</inkml:trace>
  <inkml:trace contextRef="#ctx0" brushRef="#br0" timeOffset="134553.5008">17773 3327 71 0,'0'0'129'0,"-4"-4"-5"16,4 4 2-16,0 0-12 0,0 0-6 0,0 0-1 15,-8-2-8-15,8 2-1 0,0 0-8 16,0 0-6-16,-4-2 0 0,4 2-3 16,0 0-2-16,0 0 1 0,0 0-4 0,31 0-5 15,-18 1-1-15,8-1 1 0,7 0 2 16,6 1-4-16,-1-1-2 0,13 0 4 16,14 2 1-16,5-2-3 0,28 0-4 15,10-2-3-15,0 1-5 0,7 0-2 0,4-4-3 16,1 4-5-16,-3-2 0 0,0 2-5 15,0 1-1-15,-4 0-4 0,-2 1-2 16,-3 2-1-16,2 3-7 0,-6-4 3 0,-6 4-3 16,0-1-4-16,-8 2-3 0,-15-2 0 15,-11-1-1-15,0 2-4 0,-3 0-1 16,-10 0-1-16,-1-1-3 0,-3 0-4 0,-4-2 5 16,-5 2-3-16,-3-2 0 0,-2 1-1 15,-1 0-1-15,-5-3-4 0,-4 1 4 16,2 0-2-16,-6 0 3 0,1 0-3 0,-2 0 1 15,-2 1-4-15,-1-3 4 0,0 1-1 16,-1 1-1-16,0-2 1 0,-1 1-1 16,-8-1 1-16,13 3-1 0,-7-3-3 0,-6 0-5 15,8 1 3-15,-1 1-8 0,-7-2-13 16,0 0-5-16,9 0-14 0,-9 0-10 16,0 0-11-16,0 0-7 0,0 0-15 15,0 0-10-15,0 0-6 0,0 0-6 0,0 0-11 16,0 0-6-16,0 0-9 0,-30 2-9 15,19 0-12-15,3 0-2 0,-3 0-377 16,-2 0 181-16,1 1 120 0</inkml:trace>
  <inkml:trace contextRef="#ctx0" brushRef="#br0" timeOffset="163034.4539">23744 4918 1494 0,'13'-41'-405'16,"12"6"180"-16,13 7-69 0,35-7 100 0,34-6 66 15</inkml:trace>
  <inkml:trace contextRef="#ctx0" brushRef="#br0" timeOffset="168055.5939">25095 6761 44 0,'-6'-2'129'15,"-1"-2"-11"-15,7-4-12 0,5 0-7 16,7-3-15-16,9-4-4 0,9-2-7 0,14-2 1 16,24-8-16-16,6 0 1 0,6 1-5 0,3 1-6 15,-2 2-8-15,-3 2-1 0,-4 0-10 16,-12 6-26-16,-14 2-24 0,-8 3-23 15,-4 1-21-15,-4-1-22 0,-7 2-226 16,-2 0 106-16,-7 2 71 0</inkml:trace>
  <inkml:trace contextRef="#ctx0" brushRef="#br0" timeOffset="168774.1559">25698 6749 42 0,'5'48'129'15,"-3"-3"-9"-15,2-3-12 0,-2 1-7 16,0 0-15-16,0-2 3 0,0 7-16 16,-2-4-7-16,2 0 1 0,0-2-15 15,-2-2-14-15,2 0-6 0,0-9-33 16,0-3-18-16,0-1-15 0,1-6-12 0,-1-5-5 16,0-4-8-16,2-6-6 0,1-3 1 15,-5-3 7-15,0 0 5 0,14-24 6 16,-5 5 4-16,-3-8 8 0,2-9 6 0,6-10 11 15,-4-2 14-15,2-2 16 0,2 2 14 16,-4-1 8-16,3 5 18 0,-3 6 1 16,1 3 5-16,0 4 1 0,-3 5 9 0,0 6-16 15,-2 4-2-15,3 2 13 0,0 8 10 16,-1 5 0-16,0 4 0 0,1 9 5 16,2 4-5-16,-1 6-4 0,3 7-7 0,-3 3-7 15,-2 3-5-15,4-2-5 0,-4 3-9 16,2-7 2-16,-3 0-1 0,1-4-4 15,-1-2-2-15,-3-3-1 0,2 0 0 0,-1-6 3 16,1 1 8-16,0-5-2 0,0-4-2 16,1-1-7-16,2-5 0 0,-9 0-9 15,18-11 1-15,-5 1-5 0,0-2-1 16,6 0 0-16,-5-3-5 0,6 2-3 16,-4 1-5-16,-2 3 2 0,0 1-2 0,1 4 4 15,-2 3-1-15,0 2-3 0,-1 7-1 16,2 0 2-16,0 3-2 0,0 3 2 0,1 2-2 15,0 0 3-15,-2 1-4 0,3 0-1 16,2-1 4-16,-2-3-2 0,2 0 2 16,1-2-1-16,-1-1 2 0,0-4-2 0,0-4-2 15,6-2 2-15,-3-2 1 0,5-4-4 16,-2-4 1-16,2 1 1 0,0-6 1 16,-3-1-4-16,1-3-1 0,-6-1 4 15,-5-1-3-15,0 2-3 0,-9-1 2 0,0 5-1 16,-4 2 3-16,-4 1-4 0,0 3 3 15,-5 5 1-15,-2 4 1 0,1 0-3 16,0 6 0-16,-4 1 2 0,4 5 2 0,2-1-1 16,1 5-1-16,1-1 1 0,4 2-1 15,2-1 2-15,2 4 1 0,4-1-4 16,3 0 1-16,3 2 1 0,6-2-15 0,-2-1-21 16,6 0-21-16,3-2-24 0,3-3-30 15,3-2-42-15,-1-5-29 0,8 0-386 16,2-4 193-16,5-4 126 0</inkml:trace>
  <inkml:trace contextRef="#ctx0" brushRef="#br0" timeOffset="169709.6779">27848 7279 112 0,'9'-10'124'0,"2"-1"-6"16,1-3-2-16,3-5-14 0,0-2-7 15,4-5-10-15,-1-10-3 0,4-4-7 16,-3-6-9-16,9-19-11 0,-2 1-2 16,-6-3-9-16,2 1-1 0,-10 10-7 0,-3 8 29 15,-3 6-2-15,-2 3 2 0,-4 0-6 16,-2 5 0-16,-4 1-2 0,-1 1-1 16,-1 5-4-16,-3 2-3 0,0 4-2 0,-1 4-2 15,0 6-5-15,-2 1-3 0,0 7-6 16,1 3-1-16,0 6 0 0,1 4-2 15,1 9-3-15,1 5-1 0,-2 8 0 0,6 4-2 16,2 8 1-16,0 7-3 0,4 5-1 16,2 1 1-16,2 0-4 0,2 0 0 15,4-2-1-15,-2 1 0 0,2-7-2 16,1-2 0-16,0-7-1 0,-3-5-1 0,1-2-1 16,-1-9-1-16,0-1 1 0,-2-2 2 15,2-7-2-15,-4-6-3 0,2-3-1 16,0-5-1-16,-6 0-3 0,10-12-2 0,-5 0-4 15,1-2-1-15,1-5-3 0,1 0 2 16,0-2-3-16,3-1-5 0,-1 4 5 16,-1-1 0-16,2 3 0 0,-1 3-2 0,0-1 4 15,2 7 1-15,0 0-2 0,-3 4 0 16,3 3 2-16,-1 3 0 0,4 3 2 16,-5 1 1-16,3 2 1 0,0 2-1 15,1 6 0-15,-1-3 3 0,2 1-3 0,2 0 4 16,-1 1-2-16,2-2 3 0,-2-3-3 15,4-2-2-15,1 1 4 0,-2-4 4 16,2-3-3-16,1-3 1 0,1 0 1 0,-2-2 4 16,-2-3 6-16,2-5 0 0,-2 1 3 15,-4-4 2-15,-5 1-3 0,-1-3 1 16,-5 0-1-16,-6-1-3 0,-4 1-4 0,-5-3 1 16,-4 4-2-16,-5 1-3 0,-2 3 0 15,-4 2-1-15,1 1 0 0,-1 2-14 16,6 4-15-16,0-1-20 0,2 4-17 0,3-1-27 15,2 4-14-15,4 0-11 0,1-2-5 16,6 4-5-16,4-2 1 0,4 1-7 16,5-3-5-16,2 3 13 0,4-1 7 15,3-4 9-15,0 2 16 0,1-3 18 0,2 0 14 16,-2 0 14-16,-1-3 17 0,0 3 14 16,-2-1 20-16,-4 1 12 0,-1 0 18 15,0 0 5-15,-2 0 11 0,-1 1-9 0,0 3 3 16,-4 2-4-16,2 1 5 0,-2 1 4 15,2 1-5-15,0-1-4 0,1 2-4 16,2-1 2-16,1 1 2 0,1 0 4 0,4-3 1 16,0 1-5-16,2-5-3 0,2 3 5 15,0-4-3-15,3 0 2 0,-4-4-4 16,2-2 6-16,1-2 5 0,-4-3-3 16,-2-2-4-16,-3-3-1 0,0-2-3 0,-6 0-6 15,-4-4-5-15,-4 1-3 0,-4 1-1 16,-4-3-7-16,-8 0-1 0,2 2-3 0,-5 3-6 15,0 0-14-15,0 2-8 16,4 1-23-16,0 3-29 0,3 2-26 0,1 3-15 16,0 2-24-16,3-2-23 0,2 1-353 15,1 2 172-15,5 2 114 0</inkml:trace>
  <inkml:trace contextRef="#ctx0" brushRef="#br0" timeOffset="170452.0893">28905 6745 390 0,'19'-21'6'15,"-6"2"18"-15,1 0 26 0,-4 5 16 16,0 1 17-16,-4 1 16 0,2 0 11 0,-4 2 6 15,2 2-4-15,-1 1-10 0,-1 0-8 16,-2 1-10-16,3 1-11 0,-1 4-7 0,-4 1-7 16,0 0 0-16,8 15-5 0,-3-2-6 15,-1 4 3-15,2 7-5 0,2 0-7 16,-2 1-1-16,6 8-4 0,-2-5-3 16,2 2-2-16,4 1-5 0,-2-3 2 0,1-5-2 15,0-2-2-15,2-2 1 0,-1-3-2 16,2-3 0-16,-3-3-2 0,1-5-1 0,0-3-3 15,-2-2 0-15,0-4-1 16,2-1 1-16,-4-5-3 0,-1-1 2 0,-2-3-2 16,1 1 6-16,-3-1 2 0,-3-1 3 15,0 2 2-15,0 0 3 0,-2 4 1 0,-2-2-4 16,0 6 0-16,0 2-6 0,0 3 0 16,0 0-1-16,0 0-1 0,-14 19-1 15,9-6-2-15,3 4-2 0,0 2-8 16,0 0 9-16,2 2-2 0,0 2-2 0,4 0 0 15,1 1-1-15,-1-1-6 0,4-2-9 16,0 1-17-16,4-4-19 0,0-1-22 16,2-3-15-16,4-3-14 0,5-3-7 15,0-3-5-15,0-3-15 0,3-4-6 0,3-1 6 16,9-5 14-16,-2-4-2 0,3 1 3 16,3-6 8-16,-2 0 11 0,-8 0 17 0,-3-1 15 15,-1 5 17-15,-7 1 19 0,1 1 24 16,-4 2 9-16,-2-2 2 0,-2 7 4 15,-3-2-2-15,-3 4 6 0,3 2 4 0,-3 2 6 16,-1 4-1-16,-1-2 0 0,0 5-1 16,2 0 3-16,4 3-11 0,-2-3 9 15,0 2 5-15,1 2 2 0,4-2-5 0,0-2 5 16,-1-1 3-16,4 0-1 0,0-3 1 16,4-1-8-16,-1-4-1 0,2 0-3 15,-2-4-3-15,5-1-2 0,-1-3-4 16,-4 0 0-16,-2-1-4 0,-3-1-3 0,-2 1-6 15,-2-3 2-15,-3 2 2 0,-3 1 4 16,3-1-10-16,-3 2 4 0,3 1-1 16,-3 1-3-16,2 3 3 0,4 1-2 0,0 2 5 15,7 0-2-15,0 4 3 0,6 2 4 16,3 1 2-16,0 1-5 0,-3 2 0 16,-2 0 4-16,-2 0 0 0,1-1 8 0,-6 3 3 15,-3-2 8-15,-5 2-2 0,-1-2-2 16,-7 0-5-16,-2 0-2 0,-5-3-3 15,-3 1-7-15,-3-1-24 0,-3-1-23 0,-2 0-41 16,-1-2-41-16,0-1-42 0,0-4-49 16,0-1-422-16,0-4 212 0,-2-7 141 15</inkml:trace>
  <inkml:trace contextRef="#ctx0" brushRef="#br0" timeOffset="170581.6891">30207 6669 31 0,'-14'-33'124'15,"0"8"0"-15,6 3 11 0,-3 1 4 16,2 6 3-16,1 0-1 0,-3-1-3 15,3 5-14-15,2-3-8 0,-1 3-17 0,3 2-14 16,-1 1-44-16,1 0-53 0,4 3-49 16,0-1-75-16,2-2-283 0,3 5 143 0,-5 3 94 15</inkml:trace>
  <inkml:trace contextRef="#ctx0" brushRef="#br0" timeOffset="171330.1531">27258 8061 180 0,'-22'24'201'15,"2"2"-11"-15,2 1-11 0,2-1-12 0,-1 5-13 16,-1-1-12-16,4 2-17 0,2 2-11 16,3-4-12-16,2-4-9 0,3 1-8 15,6 0-8-15,2-4-7 0,5-3-2 0,0-2-7 16,7-6-4-16,2-7-3 0,3-3-5 16,-3-2 2-16,2-5 3 0,0-5 1 15,0-6-1-15,-5-5-4 0,-3-5-4 0,-3-1-2 16,-5-3-7-16,-4 2 2 0,-2-3-1 15,0 1-1-15,-2 2-6 0,-3 3-1 16,3 1-2-16,0 3-2 0,-1 4-7 16,3 1-6-16,0 3-2 0,2 4-1 0,4 1 0 15,1 5 1-15,3 3-3 0,-8 0 1 16,24 11-3-16,-10-2 0 0,4 6 0 16,0 3 0-16,4 3 1 0,-1 1-2 0,0-1-1 15,-2 1 4-15,2 0-4 0,-6-4-1 16,0-3 2-16,-3-1-2 0,-1-2 3 15,0 0 0-15,-1-3 2 0,0-1-2 0,0-4 1 16,-2-4-2-16,2-3 0 0,1-4-1 16,2-3-3-16,2-3-1 0,-1-1 6 15,2-4-5-15,0-1 0 0,-1 0-3 0,0 4 1 16,0-3-2-16,-5 7-1 16,0 0-1-16,2 3 2 0,-4 4 0 0,0 4 1 15,0 2 2-15,1 5 1 0,-2 5-2 16,3 1 1-16,-2 2 2 0,3 7-3 0,-3-3 4 15,6 3-17-15,-4-1-20 0,2 1-33 16,4-4-31-16,-4 3-42 0,3-3-27 16,2-3-27-16,0-2-577 0,-1-5 263 0,-2-3 172 15</inkml:trace>
  <inkml:trace contextRef="#ctx0" brushRef="#br0" timeOffset="171538.7522">28561 7713 134 0,'8'30'133'0,"0"3"-17"0,0-1-11 16,0-2-5-16,3 6-16 0,4 5-13 16,0 1-26-16,-3-2-25 0,2-5-20 15,-2 1-23-15,-2-5-18 0,-1-5-13 0,-1-5-2 16,-1 0 6-16,-3-6-1 0,-2-4-131 15,-4-3 62-15,0-5 41 0</inkml:trace>
  <inkml:trace contextRef="#ctx0" brushRef="#br0" timeOffset="172163.3093">28699 8204 322 0,'-19'-15'4'0,"9"4"18"0,0-3 11 16,-2-1 9-16,6 0 1 0,-2-1-2 15,4-2 2-15,2-1-7 0,4-2 4 16,6-1-2-16,2-2 2 0,6-2 1 0,2-1 1 16,8-6 0-16,-1-1 0 0,5 1 2 15,0-3 7-15,1 2-6 0,-1 0 4 16,0 2 2-16,-3 1 4 0,-6 9 8 0,-4 3 6 15,-3 1 1-15,-2 7-3 0,-4 0-3 16,-6 8-3-16,-2 3-4 0,0 0 4 16,-6 22 0-16,0 0 1 0,-4 5-9 15,0 5-1-15,2 6-6 0,0 8-2 0,1-7-4 16,1 4-2-16,1-3-4 0,5 0-6 16,0-6 0-16,3-2-5 0,-1-3 1 15,2-2-4-15,0-4 1 0,1-5-1 16,1 0 0-16,2-7-3 0,0-3-1 0,4-3-3 15,0-5 0-15,0 0-5 0,6-5 2 16,-3-1-3-16,1-1-1 0,2-1-2 0,-4 0-1 16,-1 3-1-16,0 1-3 0,-3 2-1 15,1 2 2-15,-1 2-1 0,-1 3 0 16,2 3 2-16,-1 1 1 0,0 5-2 16,-1-1 1-16,2 0 2 0,1 5-1 0,3-3 0 15,0-2-4-15,2 2 6 0,-1-3 0 16,4-2-5-16,1-2 3 0,-2-3 3 15,2-3 1-15,5-2-2 0,1-2 1 0,1-3-1 16,4-6 1-16,-1-1 1 0,-1-2-1 16,0-4 0-16,-4 0 0 0,0-3 3 15,-2 0 8-15,-7 2 1 0,-3-2 10 0,2 3 7 16,-8 3 5-16,-2 1-2 0,-2 3-3 16,-6 1-3-16,0 8 0 0,2 2 2 15,-10-2 1-15,10 2-2 0,-16 9 3 16,10 1-2-16,0-1-3 0,4 2 0 0,0 3 0 15,4-1 4-15,2 2-1 0,4 0 2 16,4-1-4-16,4-1 2 0,3 0-4 16,2-1-1-16,2-3-2 0,5-2-4 0,0 0-3 15,1-1-2-15,1-5 2 0,0 2-1 16,-5-3-2-16,0 0 0 0,-2 0-4 16,-1-3 0-16,-4 3-5 0,0-1-19 15,-3-1-24-15,-5-1-34 0,0 2-40 0,0-1-42 16,-4 0-48-16,2-2-55 0,-4 2-615 15,0 1 296-15,-4 1 195 0</inkml:trace>
  <inkml:trace contextRef="#ctx0" brushRef="#br0" timeOffset="173891.5127">30771 7417 76 0,'-2'-1'157'0,"2"1"-7"15,0 0 1-15,-12 22-10 0,8-4-11 0,-3 8-9 16,3 5-17-16,2 7-4 0,0 6-8 16,0 10-9-16,4-1-8 0,-2 3-8 0,0 0-8 15,0-1-11-15,0-9-20 0,-2 2-18 16,4-7-23-16,-4 2-12 0,2-8-14 16,-2-2-9-16,0-6 6 0,-1-2-4 15,-1-4 0-15,2-6-9 0,-5-4-4 0,1-6 4 16,0-5 5-16,-2-1 10 0,-2-6 8 15,2-1 12-15,-2-6 9 0,4 1-3 16,-1 0 16-16,3-4-1 0,2 1 2 16,4-1-3-16,4 3 4 0,7-4 2 0,3-2-1 15,8 2 2-15,6 0 1 0,8-1 8 16,7-2-1-16,1 3 3 0,3-2 0 16,-1 3 2-16,1-4 4 0,-2 5 14 0,-5-3 9 15,-8 1 5-15,-3 3 14 0,-3-1 5 16,-9 2-1-16,-2 2-7 0,-9 1-12 15,-6 1 3-15,-4 2-5 0,-8 5-2 0,-5 0-3 16,-6 3-1-16,-5 4-2 0,-1 4-1 16,-3 1-5-16,-2 7-3 0,5 1-6 15,1 0-2-15,6 2-1 0,2 1-2 16,4-3-2-16,1-1-3 0,5-1 1 0,3 1-3 16,3-5 3-16,6 1-4 0,1-3 1 15,3 1-1-15,3-5-6 0,1-1 4 0,4-2-2 16,-2-2 1-16,-1 0-1 0,2-2-1 15,-3-2-1-15,1 2-1 0,-1 1 0 16,0-1-2-16,-4 0-2 0,2 0-6 16,-2 2 5-16,-8 0-2 0,18 2-1 0,-10 2 0 15,1 3 2-15,3 1 2 0,-1-1-3 16,2 3 2-16,1-2 0 0,4-1 0 0,0 0 3 16,1 0-1-16,7-3-3 0,0-4 1 15,1 0 3-15,3-6 0 0,4-4 5 16,-3-3 7-16,3-4 9 0,0-4 0 15,0-6 2-15,-1-4 0 0,-1-3-1 16,-4-1-4-16,8-15 1 0,-9 4-3 0,-7 4 0 16,-4 2-3-16,-3 3 8 0,-2 3-3 15,-3 4 8-15,-2 5-3 0,-1 3-3 16,-1 4-3-16,0 5-7 0,-4 7-2 0,0 4 3 16,0 2-1-16,0 0-6 0,-8 29 6 15,3-3 0-15,-1 9-5 0,2 5 2 0,2 3-5 16,-2 9-8-16,2 3-9 0,2-1-3 15,0-7-6-15,0-1-9 0,0-4-10 16,2-2-7-16,0-8-6 0,0-1 1 16,0-5 4-16,-2-5 6 0,2-2 3 0,2-5 2 15,-2-7 1-15,3-3 2 0,-1-6 0 16,-4 2 1-16,10-13 3 0,-6-1 3 0,3 1 1 16,2-3 4-16,-1-3 0 0,2 1 2 15,3-2 4-15,2 3 4 0,2-1-2 16,0 0 2-16,6-1-4 0,3-2 7 15,-1 3-1-15,0-3 4 0,2-1-1 16,-1 0 1-16,4-6 1 0,-3 2 5 0,-1 0 0 16,-1-5 2-16,-6 3 5 0,-2 0 4 15,0 1 11-15,-4-1 6 0,-5 6 3 16,-2 5 1-16,-2 0-2 0,-4 3-6 0,-2 4 1 16,-2 3-2-16,-2 5-1 0,6 2-1 15,-23 12-1-15,8 3 0 0,-2 8-3 0,0 6 1 16,0 3-2-16,3 2 0 0,0 8 0 15,6 4-4-15,4-6 0 0,2 1 0 16,6 2-2-16,4-3 2 0,4-3-3 16,2-2 0-16,3-3 2 0,2-6-3 0,4-2-4 15,3-3 6-15,2-6 1 0,1-4-3 16,-1-5 0-16,1-2 0 0,-2-8-1 0,1 0-2 16,-1-3 1-16,-3-3 0 0,-1-3 0 15,-2 0-2-15,-6 1 7 0,-2-1 7 16,-4 4-5-16,-5-2 1 0,-4 4 1 15,-2 2 2-15,2 5 0 0,-16 0 2 0,16 0-5 16,-21 11 4-16,11-2 1 0,2 3 2 16,-1 1-1-16,6 2 2 0,-1 2 1 15,6-1-1-15,3 3 0 0,4-2-6 16,5 2-1-16,3 0 0 0,7-3-19 0,0 1-31 16,2-6-35-16,6 1-43 0,1-5-44 15,-1-4-59-15,3 0-608 0,1-3 280 0,-3-3 184 16</inkml:trace>
  <inkml:trace contextRef="#ctx0" brushRef="#br0" timeOffset="173999.4263">33223 8229 20 0,'6'-1'141'15,"0"-2"-12"-15,0 2-17 0,-6 1-12 16,8-5-34-16,-8 5-39 0,8-5-51 16,-6-1-171-16,2 1 67 0,-4-3 43 0</inkml:trace>
  <inkml:trace contextRef="#ctx0" brushRef="#br0" timeOffset="182266.6669">2078 4945 147 0,'-13'-7'194'0,"1"-1"-19"16,-5-5-11-16,0-3-13 0,0-1-12 0,-3-6-14 15,0-2-3-15,-4 3-11 0,-5-8-4 16,-5 0-10-16,-17-6-8 0,5 8-5 16,1 5-5-16,-1 2-7 0,-5 7-7 0,-1 4-10 15,0 4-4-15,1 6-3 0,-4 3-7 16,3 7-3-16,3 5-8 0,1 8 1 15,6 2-6-15,9 7-2 0,-5 16-2 0,12-4-1 16,14-1-1-16,5-3-3 0,5-1-2 16,6 1-4-16,7-2 1 0,1-4-1 0,6-4-3 15,0-5-2-15,4-2 5 16,-1-10-1-16,5-1 2 0,-2-6-1 0,0-8 5 16,4-2-2-16,-1-6-1 0,3-5-1 15,-1-2 1-15,-1-1 1 0,-2 0-4 16,-2-3 1-16,0 2 0 0,-7 1 1 0,2 2-3 15,-4 0 6-15,-3 4-1 0,-1 0-1 16,2 4-3-16,-3 0-2 0,1 2 1 0,-1 5 0 16,3 2-1-16,2 3 1 0,-1 4-2 15,2 0 0-15,2 3-1 0,2 3-2 16,1 0-12-16,3-1-17 0,0 5-21 0,4-1-36 16,1-2-30-16,1-1-37 0,-4-7-31 15,1 1-519-15,1-5 238 0,-8-3 157 16</inkml:trace>
  <inkml:trace contextRef="#ctx0" brushRef="#br0" timeOffset="182443.2016">2451 4748 36 0,'27'-18'156'16,"0"2"-15"-16,-1 3-14 0,-1 0-15 15,-3 3-12-15,3-1-7 0,-4 0-32 16,2 1-49-16,1 2-48 0,-10 1-237 0,0 1 93 16,-6 4 61-16</inkml:trace>
  <inkml:trace contextRef="#ctx0" brushRef="#br0" timeOffset="182575.4923">2550 5075 134 0,'24'0'136'0,"-2"0"-15"0,0-6-10 0,-1 2-12 16,2-2-26-16,0 1-43 0,3-3-46 16,2 0-218-16,-3-1 79 0,5-3 53 15</inkml:trace>
  <inkml:trace contextRef="#ctx0" brushRef="#br0" timeOffset="183053.7792">3176 4947 180 0,'20'-21'192'0,"-2"-2"-2"0,-2 0-8 16,-2-1 0-16,1-3-14 0,0-5-13 15,2-11-12-15,-5-4-19 0,4-22-10 16,-6-5-12-16,-4-4-9 0,-4 11-14 0,-2 7-5 16,-6-19-9-16,-2 5-9 0,0 14-5 15,-4 15-2-15,4 7-1 0,-2 6-2 0,-1 4-8 16,-2 10-6-16,3 9 0 0,-1 9-5 15,-1 6 0-15,-4 10-6 0,4 15-3 16,-1 13 2-16,5 9-1 0,-1 24 1 16,7 4-3-16,6 1 0 0,5 0-2 15,6-2-3-15,3 1 3 0,8-8-1 0,2-4-3 16,1-4 0-16,1-6-2 0,-3-14 0 16,-1-9-2-16,0-6 0 0,-4-5 0 0,2-1-3 15,-3-9 3-15,-2-6 1 0,0-1-2 16,0-6 2-16,-2-4-1 0,0-6-3 15,-2-1 2-15,0-5-1 0,-3-2 1 16,-2-3-2-16,-4 2 0 0,-2-3 1 0,-2 3 1 16,-2 2-2-16,-2 0-3 0,-2 1 3 15,-4 3-9-15,2 3 6 0,0 1 1 0,-2 1-3 16,1 4 0-16,-1 0 0 0,8 2-1 16,0 0-1-16,-15 6-1 0,13-2 1 15,2-4-2-15,2 9-3 0,2-3-11 16,0 0-16-16,5-3-18 0,2 1-20 0,1-2-30 15,8 2-41-15,-4-2-56 0,7-2-525 16,-1-2 247-16,3-4 162 0</inkml:trace>
  <inkml:trace contextRef="#ctx0" brushRef="#br0" timeOffset="183428.8658">4095 4748 158 0,'0'0'198'0,"4"-7"-20"0,0 5-18 0,3-2-10 16,6-1-18-16,5-3-10 0,4 0-9 16,5 1-9-16,5-4-13 0,2 1-10 15,2 1-3-15,1-3-19 0,-2 3-32 0,-1-3-29 16,-2 4-27-16,-5 0-24 0,-4-1-14 16,-2 1-19-16,-3 1-23 0,-6 1-8 15,-4-1 5-15,-3 1 15 0,-5-1 24 16,-5 1 20-16,-3-2 19 0,-2 3 26 0,-3-3 26 15,0-1 20-15,-2 2 32 0,3 1-4 16,-1 1 24-16,-2-1 9 0,3 2-3 16,4 1-10-16,-2 1-11 0,2 2-5 15,2 4 2-15,2 3 0 0,2 1 2 0,2 3 1 16,4 4-7-16,0 4-4 0,4 3-6 16,0 2-7-16,6 3-5 0,0 4-2 0,1 1-8 15,2-2-8-15,0 1-15 0,-2 0-19 16,2-1-28-16,-1-2-31 0,2-1-31 15,-1-4-29-15,-3-6-28 0,1 0-439 0,2-4 201 16,-5-5 133-16</inkml:trace>
  <inkml:trace contextRef="#ctx0" brushRef="#br0" timeOffset="183678.8462">5032 4396 224 0,'-10'-5'220'0,"-2"3"-16"16,-1 4-19-16,-4 3-11 0,-2 9-11 16,-1 4-12-16,0 2-12 0,3 6-10 0,0 1-11 15,6 1-8-15,1 3-8 0,6-2-10 16,2-1-8-16,4 1-6 0,4 0-7 16,2 1-10-16,5-3-4 0,2-2-3 0,2-1-6 15,-1-7-15-15,4-1-27 0,1-5-31 16,2-5-36-16,0-1-21 0,1-3-36 15,1-5-36-15,3-3-34 0,4-6-450 0,-1-2 217 16,-3-5 143-16</inkml:trace>
  <inkml:trace contextRef="#ctx0" brushRef="#br0" timeOffset="183924.1037">5496 4392 8 0,'-6'-3'170'0,"6"3"-7"16,0 0-4-16,-8 12-15 0,6-6-13 0,0 1-10 15,0-2-14-15,2 4 2 0,2-5-6 16,-2 4-2-16,2-2-2 0,2 0 0 16,-2-2 3-16,2-1 1 0,0 1 2 0,-4-4 6 15,11 0-3-15,-11 0-2 0,8-7-5 16,-4 1-7-16,1-2-12 0,-3-3-4 16,0 1-8-16,-2-1-8 0,0-1-7 0,-2 3-21 15,-2-1-23-15,-1 2-26 0,1 3-33 16,-2 0-25-16,0 5-37 0,6 0-34 15,0 0-40-15,-19 10-552 0,12-2 251 16,3-1 165-16</inkml:trace>
  <inkml:trace contextRef="#ctx0" brushRef="#br0" timeOffset="184059.8799">5628 4709 123 0,'12'21'201'0,"2"2"-14"16,-4 0-17-16,-4-1-15 0,0-3-15 0,-2 0-42 15,-4 2-38-15,-2 6-61 0,-4 2-70 16,-6 3-291-16,-12 2 124 0,-1-2 80 16</inkml:trace>
  <inkml:trace contextRef="#ctx0" brushRef="#br0" timeOffset="184460.8883">1460 6742 21 0,'-23'3'272'0,"8"-3"-21"0,11-2-8 15,4 2-10-15,29-21-3 0,39-11-12 0,42-17-11 16,34-11-7-16,61-21-15 0,24-3-8 16,21-2-5-16,12-2-14 0,3 6-13 0,-1 4-14 15,7 5-4-15,-10 2-7 0,-9 6-19 16,-16 6-6-16,-15 5 0 0,-54 14-9 16,-13 2-12-16,-13 4-7 0,-17 3-6 15,-12 5-1-15,-27 5-7 0,-12 4-6 0,-17 3-5 16,-11 5-8-16,-11-1 5 0,-5 3-5 15,-3 1-6-15,-4 1-7 0,-2 1-23 16,-1 0-17-16,-2 0-40 0,-4 2-51 0,-3-2-65 16,0 2-74-16,-6-2-88 0,4 4-709 15,-8 0 355-15,0 0 235 0</inkml:trace>
  <inkml:trace contextRef="#ctx0" brushRef="#br0" timeOffset="194034.6248">18389 7066 116 0,'-6'-5'122'0,"0"4"-7"16,6 1-1-16,-9-1 8 0,9 1-2 16,0 0 2-16,0 0 2 0,0 0 8 15,0 0 6-15,0 0-3 0,0 0-2 16,17 13-4-16,-9-10-4 0,7 1-4 0,4-1-3 15,6 3-1-15,7-2-4 0,8 0-7 16,5 0-6-16,14-2-5 0,3 2-10 0,5-3-3 16,26 1-6-16,3 2-8 0,-1-4-5 15,4 2-7-15,5-2-2 0,-2 2-5 16,-1 0-7-16,1 0-3 0,-2-1-5 0,-3-1-4 16,-4 2-4-16,-16 1-2 0,-12-2-2 15,-4 3-2-15,-3-2-3 0,-12-2 2 16,-1 2-4-16,-3 0-5 0,-8 0 1 15,-1 0 0-15,-3-1 0 0,-7-1-4 0,1 2 3 16,-4-2-1-16,-2 2-6 0,0-2-1 16,-4 2-3-16,-2-2-6 0,-1 0-4 0,-1 0-5 15,-4 2-11-15,-6-2-13 0,12 0-14 16,-12 0-19-16,0 0-21 0,0 0-16 16,0 0-14-16,0 0-16 0,-28-6-8 15,17 4-3-15,-3 2-17 0,-6 0-4 0,0 0-5 16,-6 0-11-16,-6 0-394 0,-1-1 198 15,-6 2 130-15</inkml:trace>
  <inkml:trace contextRef="#ctx0" brushRef="#br0" timeOffset="194521.7671">17733 7349 121 0,'-2'4'138'0,"2"-4"4"15,10 5 3-15,3-2-6 0,8-1-1 16,9-2-9-16,8 0-11 0,11 0-10 0,16-2-5 16,26-2-8-16,11 0-9 15,12 0-1-15,24-2-2 0,-1 3-4 0,4-1-3 16,-28 2 0-16,4 0 3 0,-1 0-5 15,-2 4 0-15,1-2-2 0,-5 2-4 0,-2 0-1 16,-6 2-3-16,-5-2-2 0,-4 1 0 16,-6 1-3-16,-17 2-1 0,-9-3-4 15,-6 2 1-15,-7-4-4 0,-3 3-2 0,-5 0-2 16,-6-2-1-16,-2 2-2 0,-2-3-5 16,-7 2 1-16,-1-2-4 0,-4 1-3 15,1 1-1-15,-2-3-5 0,-2 1-2 0,-5-1-2 16,4 2-2-16,-4-1-3 0,0-1-1 15,-2 0-1-15,1 3-8 0,-9-3 2 0,15 2-4 16,-9-2-10-16,1 2-7 0,-7-2-8 16,10 1-12-16,-4-1-11 0,-6 0-10 15,0 0-11-15,12 0-10 0,-12 0-18 16,0 0-10-16,10-1-10 0,-10 1-8 0,4-7-11 16,-4 7-8-16,6-4-8 0,-4-1-12 15,-2 0-9-15,2 1-11 0,-2-2-388 16,0-1 193-16,0 1 126 0</inkml:trace>
  <inkml:trace contextRef="#ctx0" brushRef="#br0" timeOffset="197622.2203">20148 7435 95 0,'4'-6'118'0,"3"2"-7"16,-3 1-2-16,2-2-7 0,-6 5 2 0,8-6-2 16,-3 3-8-16,-1-1 2 0,1 0-8 0,-5 4 1 15,6-3-3-15,-2-2-5 0,-4 5-3 16,0 0-3-16,6-3-6 0,-6 3-5 16,0 0-1-16,0 0-7 0,0 0 6 15,0 0-6-15,10 10 0 0,-7-6-1 0,2 1 2 16,-3 0-1-16,2 4 4 0,0-3 3 15,2 1-7-15,0 5 1 0,1-3-1 0,1 1-5 16,3 3-3-16,-2-4-4 0,3 5 1 16,-2-3 0-16,6-2 1 0,0 3-4 15,6 1 1-15,-1-3-4 0,5 1-3 0,-2-1-1 16,6-3-6-16,6 3-1 0,5-1-3 16,7-2 2-16,5 4 8 0,8-4 8 15,24 2-8-15,4 2 8 0,4-4-4 16,9 3-3-16,31-1-6 0,5-3 0 0,6-1-5 15,1 5-3-15,10-4-3 0,-3 1 2 16,3-1-8-16,-5 1-1 0,3 1-1 0,-3 0-2 16,-6 0-2-16,-5-1-3 0,-24-3-1 15,-2-3 2-15,-10 4 0 0,-6-4-1 16,-6 2-2-16,-17-3 2 0,-11 0-2 0,2 0 0 16,-9 1 3-16,-3-1-2 0,-2-1 1 15,0 2-1-15,0-1 1 0,6 2 1 16,2-2-3-16,1 2-1 0,-1 2-3 0,2 0 4 15,5-1-1-15,-1-1-6 0,22 6 9 16,-15-4-5-16,13 3 3 0,-16-1-1 16,-9 0 0-16,-1 2-1 0,1-1 2 0,-3 0-3 15,-2 4 3-15,-3-3-1 0,-3 3-2 16,-1-1 4-16,-5-2-1 0,-3 2-2 16,-4 0 2-16,-2 1-2 0,-2 0 6 0,-1 3-2 15,-3-1 5-15,0 2 0 0,-3 3-1 16,-1 0 1-16,-4 1 0 0,2 3-2 15,-3 0-1-15,0 2 3 0,0 1-4 0,0-1 0 16,-2 2 1-16,0-1-1 0,0 4 0 16,0-1 2-16,-1-2-1 0,2 5-1 0,-2-2 7 15,1-1-9-15,-1 3 5 0,0-1 0 16,-1 1-4-16,2 1 5 0,-2-1 3 16,2 1-3-16,-2 3 2 0,1-3 3 15,2 4-10-15,-2 3 8 0,1 0-3 16,0 1-1-16,0-2 1 0,0 2-3 0,2 1 6 15,0-1-7-15,0-3-1 0,2 2 3 0,3-2 0 16,-4 0-1-16,4 0 1 0,-1-2 2 16,1 1-1-16,-4-1-2 0,4-2 1 15,0 0 1-15,-5-4 0 0,1-1 4 0,0 1-9 16,-2-2 6-16,4-1-6 0,-3-1-2 16,0 0 7-16,-2-3-8 0,-1-2 6 15,-2-3-2-15,0 2-3 0,1-4 5 16,0 0 1-16,0 1-5 0,-3-1 2 0,0-4 3 15,-2 3-2-15,0-3 3 0,1 0-4 16,0-1 1-16,-1 0-3 0,1-1 4 0,1-2-3 16,1 4 0-16,0-4-1 0,-1 0 2 15,1-1-3-15,0 5-1 0,0-7 7 16,1 2-8-16,-1 2 3 0,2-2-1 16,-1-1-2-16,-2-1-1 0,0 2-2 0,3-1-3 15,-5 0 5-15,5-2 2 0,-2 3-4 16,1-2 0-16,2-1 0 0,0 3 2 15,4-2-3-15,-3 2 8 0,3-2-11 0,4 1 1 16,-1 1 1-16,5-2-5 0,2 2 1 16,-1-1-7-16,3 1-2 0,2-3 5 0,-4 2 0 15,3-2-2-15,-3 1 1 0,0-3-1 16,-1 4-5-16,1-4 0 0,-5 1-2 16,0 1-2-16,-1-2-3 0,-3-1-8 15,2 2 4-15,-2-2-4 0,-1-2-6 0,-2 2 7 16,1 0-2-16,-4 0 1 0,2 0 0 15,-5-1-2-15,4 1-3 0,-6-3-3 0,3 3-4 16,-2 0-3-16,-3 0-5 0,1-2-7 16,-1 1-10-16,-8 1-4 0,10-2-8 0,-10 2-9 15,0 0-15-15,2-5-10 0,-2 5-14 16,0 0-8-16,-16-12-14 0,5 6-15 16,1 0-437-16,-5-3 206 0,0 1 136 15</inkml:trace>
  <inkml:trace contextRef="#ctx0" brushRef="#br0" timeOffset="197937.8799">27099 9451 25 0,'0'0'171'0,"4"-2"-2"16,-4 2 2-16,0 0-8 0,11 11-1 15,-6-2-6-15,5 1-8 0,0 1-9 0,3 5-4 16,4 3-13-16,4 2-9 0,1 1-8 16,0 3-5-16,2 2-8 0,-1 6-4 0,1 1-6 15,-2 3 0-15,-6-6-11 0,-2 3 0 16,-3 3-4-16,-5 0 2 0,-6 4 1 16,-4-2 1-16,-7 5-3 0,-7 2-2 15,-6-5-7-15,-16 11-1 0,-9-2-6 0,-6-4-13 16,-4-6-18-16,-7-3-14 15,3-5-33-15,1-4-38 0,9-7-56 0,11-4-63 0,6-6-67 16,5 3-556-16,5-7 274 0,0 1 181 16</inkml:trace>
  <inkml:trace contextRef="#ctx0" brushRef="#br0" timeOffset="199879.5043">27977 9653 24 0,'3'-10'183'0,"-3"2"-1"0,0 2-10 16,2 1-9-16,-2 1-12 0,0 4-17 15,0 0-7-15,0 0-8 0,0 0-11 16,4 19 7-16,-2-2 2 0,-2 3-5 0,2 10-6 16,-2 4-7-16,2 6-7 0,1 2-7 15,-3 2-10-15,2-1-3 0,-2 4-7 0,0-4-11 16,2 1 0-16,0-3-4 16,-2-7-5-16,0-2-6 0,0-4 0 0,2-7 2 15,-2 0 4-15,2-6 4 0,-4-5-8 16,2-6-2-16,0-4-6 0,0 0-3 0,-6-27-4 15,4 4 0-15,-3-9-11 0,3-9 3 16,-2-11-3-16,2-11-2 0,4-24-1 16,0-5-2-16,2 0-2 0,7 2-2 15,0 8 1-15,1 4-3 0,0 8-2 0,2 13 3 16,0 12-5-16,1 3 3 0,0 10-2 16,4 4 0-16,0 1 3 0,2 6-1 15,1 6 3-15,-1 6-1 0,4 3 1 0,-4 6 0 16,-1 4 1-16,2 5 0 0,-2 7-3 15,-3 3 0-15,-3 5 0 0,-6 7 0 16,-3-3 4-16,-8 10-3 0,-5 1-1 0,-8 3 0 16,-8-1 0-16,-13 15-6 0,-6-4-4 15,-6-5-10-15,0-5-20 0,-4-3-18 16,11-8-35-16,4-6-30 0,9-3-26 16,1-6-52-16,7-3-47 0,4 1-508 0,6-7 256 15,3-1 169-15</inkml:trace>
  <inkml:trace contextRef="#ctx0" brushRef="#br0" timeOffset="200788.2243">28488 9808 67 0,'8'6'106'0,"1"4"11"0,-1 1-11 0,3 1-5 15,2 4-12-15,-3 0-4 0,0 1-5 16,2 0-14-16,-6 1 1 0,-2-3-5 16,0-2 8-16,-4 0 9 0,0-1-1 0,-2-3 4 15,-2-1 4-15,0-4-2 0,-3-1 4 16,0-3-6-16,7 0-2 0,0 0-6 16,-16-11-5-16,12 0-4 0,4-3-5 0,0-2-9 15,4-3-2-15,4-6-8 0,4 0-3 16,8-2-6-16,1 2-4 0,3 2 1 15,0 3-4-15,2 4 1 0,-2 5 1 16,-1 3 1-16,-2 4-4 0,0 6 1 0,-2 2-3 16,4 4 1-16,-4 1-6 0,3 2 1 15,-4 5-8-15,2-3 5 0,-3 0-3 16,4 2 2-16,0 1-2 0,3-5-3 0,-2 0 4 16,4 0-6-16,1-3 2 0,-1-2-3 15,-1-1 2-15,-1-5-3 0,-1 0-3 0,-2-5 2 16,-4-1 1-16,0 1 0 15,-4-4-2-15,-5-4 2 0,-4-1-1 0,-4 1-1 16,-4-5 0-16,-7 0-4 0,-1 0 6 16,-6 1-2-16,-2 2 0 0,-4 1 2 0,3 4-3 15,0-1 2-15,0 3-3 0,1 0-2 16,6 4 3-16,1-1 1 0,3 5-4 16,6-1 1-16,4 1-2 0,0 0-5 15,0 0-5-15,23 10-3 0,-5-8-9 0,6-1-11 16,2-1-2-16,1 0-6 0,5-1 2 15,2-1 3-15,-1-2 2 0,3-2 7 16,0-1-2-16,1-4 5 0,-3 3 3 16,-7-1 2-16,-2 0 1 0,-2 0 6 0,-3 3 9 15,-4-2 15-15,0 3 3 0,-2-1 7 16,-3 4-2-16,-1 2 2 0,-1 4 12 0,-3 3 11 16,1 5 6-16,-3 5 4 0,0 2 6 15,-2 6-3-15,0 5-2 0,-2 1-5 16,2 9-3-16,-2 2-5 0,2 5-3 15,-2 6-3-15,0 3-4 0,0-3-1 0,2-8-3 16,-2-2-5-16,0-3-1 0,2-8 0 16,0-1-5-16,-2-4 4 0,2-7 0 15,1-5-3-15,0-6 2 0,-1-6-2 16,-2-3 10-16,0 0 2 0,10-27 2 0,-4 7 0 16,0-9-2-16,3-5 0 0,-1-5-10 15,3-8 0-15,4-3 0 0,9-13-1 0,-4 12-5 16,2 8-1-16,1 1-3 0,3 7 0 15,-2 1 1-15,2 9-4 0,-1 4 3 16,1 6 1-16,-6 3 2 0,4 4-1 16,-7 6 2-16,2-1 1 0,-4 6 2 0,-3-1-1 15,0 6 1-15,-8 1-2 0,-2-1 0 16,-4 4-5-16,-6 3 1 0,-6 0-1 0,-2 0-4 16,-10 5-14-16,-1-5-24 0,-3-1-25 15,-2-2-26-15,1 0-30 0,5-5-40 16,9-1-43-16,2-6-56 0,5 0-648 15,5 0 307-15,5 0 201 0</inkml:trace>
  <inkml:trace contextRef="#ctx0" brushRef="#br0" timeOffset="200951.0442">30401 9644 105 0,'10'-3'225'0,"-1"-1"3"0,-2-2-4 0,-1 1-6 16,-2-1-20-16,0-4-19 0,-1 3-20 15,-1-3-17-15,0-1-26 0,-2 0-48 16,0-3-66-16,-2 4-73 0,2 0-94 16,0-2-389-16,0 2 188 0,0 1 125 0</inkml:trace>
  <inkml:trace contextRef="#ctx0" brushRef="#br0" timeOffset="201754.1372">31092 9132 150 0,'-20'-19'220'0,"5"5"-2"16,5 2 2-16,1 4-8 0,3 0-15 0,-1 3-22 16,1 1-17-16,-2 4-11 0,8 0 3 15,-10 19-9-15,2 0-1 0,2 9-8 0,0 9-6 16,-2 12-6-16,-1 5-11 0,3 2-9 16,-7 17-10-16,2 1-7 0,-1-3-6 15,2-14-8-15,-2-9-11 0,4-2-3 0,0-8-5 16,2-4-4-16,-1-7-6 0,3-1-1 15,-1-7-7-15,3 0 2 0,2-6-1 16,2-1-4-16,3-3-4 0,6 0-2 0,1-4-1 16,5 0-3-16,2-1 0 15,2 1-1-15,5-2-3 0,2 1-6 0,-4 0-1 16,6 1-1-16,0 1 3 0,5 1-4 16,2 2 0-16,-1-2-1 0,2 1 0 0,0-3-6 15,3 3 5-15,-1-2 2 0,-1-4-6 16,4 1 2-16,-7-3-4 0,6-2 5 15,-4-4-4-15,1 1 0 0,-7-1 0 16,-3-2-1-16,1-3 4 0,-8-2-6 0,-2 0 5 16,-4 0-3-16,0-5 4 0,-10 2-3 15,-2 1 0-15,-4 0-1 0,-2 0 1 0,-6 0-1 16,-1 2-2-16,-4 1 3 0,-1 2 3 16,-2 3-6-16,0 3 2 0,-1 0-2 15,2 4 2-15,2 2-2 0,-1 2 2 0,3 2-6 16,4 0-6-16,1 1 0 0,4 1-3 15,2 1-4-15,4 1-6 0,7 1-5 16,2-1-7-16,3 0-5 0,8 1-3 16,-1-4-4-16,5 0-2 0,2 1-4 15,-3-4-5-15,5 1 3 0,-5-4 1 0,3 0 4 16,-7-1 4-16,0-1 6 0,1 0 5 16,-5-4 0-16,-2-1 8 0,-5 0 1 0,3-1 4 15,-7-2 1-15,-6 0 0 0,0 1 4 16,-6-4 1-16,-2 1 2 0,-4-1 1 15,-1 3 3-15,-6-3 1 0,-2 3-2 16,-3-1 5-16,2 3 2 0,1 3-1 0,0 0 0 16,0 0 3-16,-1 4-3 0,4 0-5 15,1 0-5-15,2 2-20 0,0 2-21 16,5 0-19-16,0 2-21 0,1-3-25 0,5 3-19 16,2 1-21-16,2-1-429 0,5 0 202 15,3 0 133-15</inkml:trace>
  <inkml:trace contextRef="#ctx0" brushRef="#br0" timeOffset="202276.4889">32287 9786 111 0,'9'-8'132'0,"-1"2"2"16,-4-1 4-16,0 1-1 0,-2-2-5 16,-4 3-7-16,0-1-3 0,-4 0-13 15,0 3 0-15,-5 1-1 0,-2-1-9 0,3 3-6 16,-3 0-10-16,3 3-11 0,-1 0-2 15,0 2-7-15,5 1-2 0,-2 1-5 16,4 2-6-16,1-1-3 0,6 5-5 16,-1 0-2-16,4 1-3 0,2 7-2 0,5 0-7 15,-2 1-1-15,3 7-5 0,1 5 3 16,2 6-4-16,0 2-1 0,-3-1-2 0,0 6-1 16,-4-1 0-16,0-3-3 0,-5-3-3 15,-3-2 2-15,-2-5-4 0,-7 1 0 16,-1-1 3-16,-2-5-4 0,-3-5 3 15,-2-4 0-15,1-2 1 0,-6-6 5 0,3-6 4 16,1-4-2-16,-2-4 1 0,2-9 0 16,-2-3-4-16,6-6 2 0,6-8-7 15,1 1 2-15,7-5-5 0,5-7 0 16,7-1-3-16,4-4 0 0,4 4 0 0,13-11 3 16,-1 12-5-16,-4 6 2 0,3 1-2 15,1 5-3-15,-2 1 2 0,-5 5-2 16,1 3 2-16,-3 0-1 0,-6 2 3 0,1 4-3 15,-4 3-1-15,-3 0-2 0,-1 6 2 16,-1 0 2-16,-2 6-3 0,-9-2 2 16,14 6 1-16,-8 1 1 0,0 0 0 0,0 7-1 15,0-1 3-15,-2 3-1 0,2 3-1 16,-2-1-2-16,3 2-2 0,1-1-16 16,-1-2-15-16,1 2-20 0,3-3-27 0,-1-5-34 15,3 0-33-15,0-1-36 0,-1-4-541 16,1-6 245-16,4-3 163 0</inkml:trace>
  <inkml:trace contextRef="#ctx0" brushRef="#br0" timeOffset="202419.3883">32814 9393 10 0,'0'0'69'0,"0"0"-7"16,0 0-11-16,7 20-14 0,1-9-30 15,4 4-88-15,6 0 28 0,5 6 18 0</inkml:trace>
  <inkml:trace contextRef="#ctx0" brushRef="#br0" timeOffset="202639.8443">33332 9731 165 0,'-6'6'182'0,"-4"1"5"0,-1 4 1 16,-4 1 3-16,-2 3-4 0,1-2-8 15,-2 6-6-15,6-1-8 0,-1-1-15 0,5 0-7 16,-1-1-9-16,7 2-9 0,4 0-10 16,7 1-10-16,-1-3-9 0,7 2-10 0,1-3-8 15,4-4-8-15,1 3-11 16,3-5-18-16,-2-3-32 0,-2 0-32 0,1-3-41 16,-2-1-52-16,2 0-43 0,-1-2-47 15,-6 0-563-15,1-2 262 0,-2 0 172 0</inkml:trace>
  <inkml:trace contextRef="#ctx0" brushRef="#br0" timeOffset="203692.7168">28528 11278 62 0,'0'0'168'0,"-2"-6"-5"0,2 6-6 16,-5-4-6-16,5 4-6 0,0 0-7 0,-2-6-10 16,2 6-4-16,0 0-7 0,0 0 0 15,-2 17-10-15,2-3 1 0,2 2-6 16,0 6-10-16,1 4-7 0,-1 3-7 15,2-1-8-15,3 9-10 0,-3-3-1 0,0 2-6 16,2-1-6-16,-4-5-6 0,2 1-4 16,0-7-1-16,-2 1-4 0,1-4-2 15,0-4-1-15,-3-3-3 0,-3-7-1 0,0-6-3 16,3-1-3-16,-14-11-1 0,2-4 3 16,-4-12 4-16,0-3 4 0,-3-10 1 15,1-5-2-15,-4-19-2 0,0 2-3 0,5 5-4 16,9 4 0-16,-1 3-1 0,5 6 0 15,6 2-1-15,7 2-3 0,3 0-1 16,5 7-2-16,11 3-1 0,2 4-1 0,5 5-1 16,1 7 0-16,0 7 0 0,-2 4 3 15,3 6-1-15,-2 4 0 0,1 7-1 16,-4 2-1-16,-2 4 1 0,-7 2 1 16,-4 5-4-16,-8 1-1 0,-5 7 2 0,-8-4 0 15,-6 3-2-15,-12 5-10 0,-5 0-16 16,-15 11-11-16,-3-6-18 0,5-8-21 0,8-10-18 15,5-3-26-15,4-2-32 0,2-7-32 16,5 3-25-16,2-7-539 0,4 1 253 16,4-4 166-16</inkml:trace>
  <inkml:trace contextRef="#ctx0" brushRef="#br0" timeOffset="204138.2299">28828 11726 11 0,'7'2'112'0,"-7"-2"-1"0,15-2 1 15,-7-3-6-15,2-2-3 0,2-3-1 16,-2-3 8-16,-2 0 0 0,3-3-5 16,-1-1-7-16,1-2-14 0,-2 0-3 0,1 1-9 15,-2-2-4-15,2 4-8 0,-4 3-5 16,-2-1 1-16,2 3-7 0,-2 4-6 16,0-1-3-16,3 4 1 0,-1 4-2 0,-6 0-8 15,13 10 4-15,-5-1-5 0,3 4-1 16,-1 2-5-16,2 0 2 0,0-1-4 15,2 4-3-15,2-3-1 0,0 0-3 16,3-3-2-16,1-1 0 0,0-1-2 0,0-5 2 16,-1-1 0-16,2-2-2 0,0-2-7 15,1-4 5-15,-4-2-1 0,3-1-3 16,-1-4 4-16,-4-1-1 0,2-3-1 0,-6-2 3 16,0 0 1-16,-3 1 4 0,-4 0 4 15,-1-2 1-15,-2 1 8 0,-2 3 0 16,-2 1-1-16,0 4 3 0,-5 1 2 15,1 2 4-15,-1 1-3 0,-1 5-2 0,8 0-5 16,-10 5-2-16,6 1 0 0,-1 3-3 16,5 1-4-16,3 1-1 0,-1 1-1 0,6 1-2 15,-2 1-1-15,6-3-2 0,4 3-9 16,3-3-22-16,-1 1-29 0,6-4-35 16,2-4-40-16,3 2-33 0,1-4-31 15,0-4-496-15,1 0 233 0,1-5 154 0</inkml:trace>
  <inkml:trace contextRef="#ctx0" brushRef="#br0" timeOffset="204697.3705">30173 11339 125 0,'-6'-5'121'16,"-3"-1"-7"-16,-2 4-6 0,-4 2 6 16,-1 2-9-16,-4 4-3 0,0 3-6 15,-4-2-1-15,3 5-11 0,1 1-15 0,4 4-6 16,0 2-3-16,4 0-8 0,4-1 2 15,2 0-12-15,4-1-1 0,2-2-3 16,4-1-5-16,4-4-7 0,2 1 0 0,6-5-4 16,0-5 3-16,1-2-6 0,2-4 0 15,2-4-4-15,3-4 2 0,-3-5 3 16,2-3 4-16,-2-4 6 0,1-3 7 0,-4-8 4 16,2-1 2-16,-6-3 6 0,-3 2 4 15,0 1 8-15,-5 1 11 0,1-1 4 16,-3 9 6-16,-2 0 6 0,2 6-1 15,-2 1-4-15,-2 4-6 0,2 6-6 0,-4 3-12 16,0 4-4-16,2 4-7 0,0 0 0 16,-10 15-5-16,5-3-5 0,3 3-4 15,2 5-2-15,0 7-13 0,4 3-13 0,1 0-15 16,1 4-8-16,2-2-7 0,4 1-2 16,2-3 1-16,2-3-7 0,2-2 1 15,3-4 2-15,-3-3 1 0,2-8 1 16,-1 0-1-16,0-7 0 0,-2-1 3 0,2-2 2 15,-2-3 1-15,-1-3 1 0,2-2 4 16,-4-3 1-16,1-3 2 0,-2 1 0 0,-2 0 3 16,-1-1 1-16,0 0-1 0,-2 2 4 15,0-1 3-15,-4 2-2 0,2 4 2 16,-2 0 0-16,3 3 0 0,-3 0 1 16,-4 4 1-16,0 0-2 0,11 9 5 15,-5 0 0-15,0 0-1 0,1 2 3 0,1 3-4 16,0 0 1-16,6 3 0 0,-4 2-2 15,0-5-7-15,3 3-24 0,0-1-29 16,4-3-40-16,-5-3-35 0,2-1-31 0,-2-3-521 16,0-5 234-16,2-1 155 0</inkml:trace>
  <inkml:trace contextRef="#ctx0" brushRef="#br0" timeOffset="204900.6537">30744 10984 109 0,'-8'-6'140'16,"-1"0"-14"-16,3 3-10 0,-1-1-17 16,3 3-6-16,4 1-14 0,0 0-27 15,0 0-39-15,0 0-35 0,0 0-38 0,2 14-194 16,4-6 87-16,1-1 56 0</inkml:trace>
  <inkml:trace contextRef="#ctx0" brushRef="#br0" timeOffset="205699.8979">31267 11218 76 0,'-7'10'200'0,"1"1"-7"16,-2 1-11-16,-1 1-15 0,1 2-13 15,0 4-16-15,-2 1-15 0,2 1-14 0,4-3-10 16,2 0-9-16,0-1-8 0,4 0-8 16,4-2-11-16,0-2-5 0,8-3-16 15,0 0-7-15,3-5-9 0,5-1-7 16,-2-4-4-16,4-2-1 0,-1 0-5 0,3-3 2 16,-4-4-4-16,2 0 0 0,-3 0 1 15,-4-3 1-15,-2 3-2 0,-5-1 4 0,-1 1 3 16,-4 1 2-16,-5 1 0 0,-5 3 0 15,-2 2 8-15,-1 1-3 0,8 1 3 16,-23 4-6-16,8 6 2 0,2-2-1 0,-1 3-4 16,-2 2-5-16,4 1 3 0,4-3-2 15,-1 1-1-15,1-1-2 0,4 0-1 16,1-1 3-16,3-2-6 0,3-5 4 16,3 3-1-16,0-6-2 0,-6 0-5 15,17 0 5-15,-17 0 1 0,17-2-5 0,-6 0 2 16,-3 2 1-16,2-2-2 0,-1 2 1 15,0-1-3-15,-9 1 3 0,14 1 1 16,-5 3-2-16,-1-2 0 0,3 1 0 0,0 2 0 16,-1-4 0-16,4 4 0 0,4-4 1 15,1-1-3-15,0-3 0 0,2-3 2 16,5 1-2-16,-1-3 0 0,0-4 2 0,2-3 0 16,1-3 4-16,0-2 0 0,-3-1 10 15,-1-2 11-15,-4 1 7 0,2-6 6 16,-3 1 6-16,-4 1 9 0,0-2 6 0,-5 5 7 15,-2 0 8-15,-2 2-2 0,0 4-1 16,-2 4-4-16,-4 1-2 0,0 2-5 16,-2 7 5-16,-6 0-3 0,8 3 1 15,0 0-5-15,-20 12-7 0,12-1-1 0,-3 7-3 16,-2 5-2-16,4-3-2 0,1 5-9 16,2 0-4-16,2-2-4 0,2 1-1 0,2-2-1 15,2-2-5-15,4 1-6 0,2-1-1 16,5-3-3-16,2-4-1 0,0-5-5 15,3-2-3-15,4-6-7 0,-1 0 0 16,2-3-4-16,2-2-2 0,1-5 1 0,0-1 0 16,-3 0 4-16,0-4-4 0,-4-1 2 15,-2 1 5-15,0 2-7 0,-6 1 4 16,-1 2 4-16,-4 1 1 0,1 3 2 16,-5 2-3-16,0 2 7 0,-2 2-4 0,0 0 0 15,0 0 2-15,5 12 2 0,-5-6-1 16,2 3-1-16,-2-2 2 0,4 4-6 0,-2-3-10 15,2 2-14-15,0 1-35 0,2-7-33 16,1 5-48-16,4-6-60 0,1-1-57 16,1-2-771-16,0-2 350 0,4-4 231 15</inkml:trace>
  <inkml:trace contextRef="#ctx0" brushRef="#br0" timeOffset="205853.6484">32084 11119 2993 0,'-27'-1'-11'15,"5"1"10"-15,6-3 1 0,2 3 0 16,6 0-6-16,8 0 3 0,-6-1 2 0,6 1-3 16,0 0-5-16,28-13-30 0,-10 5-41 15,8-3-45-15,3 1-78 0,3-6-651 16,0 1 290-16,-3-4 192 0</inkml:trace>
  <inkml:trace contextRef="#ctx0" brushRef="#br0" timeOffset="206530.0682">28236 12468 108 0,'0'0'217'0,"0"0"-6"16,0 0-5-16,6 21-15 0,-4-6-8 0,0 2-10 15,4 8-14-15,-1 1-11 0,0 4-10 16,1 5-14-16,0 4-11 0,0-1-10 16,0 1-8-16,3 2-12 0,-5-1-7 0,3-2-5 15,-1 0-7-15,-4-8-9 0,3-1-5 16,-1-2-3-16,-2-7-6 0,0 0-5 16,-2-7-2-16,-2-4-4 0,0-5-2 0,-2-4-4 15,4 0-3-15,-15-15-3 0,2-4-1 16,-2-7-2-16,1-7 3 0,-2-9-4 0,-7-21 0 15,8 7 1-15,5 4 0 0,1-1 7 16,7 3-1-16,2 6 2 0,6 1-2 16,1 4-2-16,8-3-2 0,0 8-3 15,1 5-1-15,4 1-1 0,-2 0 1 0,4 8-3 16,-3 1-1-16,-1 4-3 0,2 1-4 16,-6 5-17-16,2 1-28 0,-4 3-31 15,1-1-31-15,-1 6-39 0,0 2-36 0,-4 2-33 16,-2 5-598-16,-2 3 276 0,0 5 182 15</inkml:trace>
  <inkml:trace contextRef="#ctx0" brushRef="#br0" timeOffset="206698.7585">28291 12843 62 0,'-9'14'160'0,"5"-3"-7"0,2-3-3 16,2-2-1-16,2-3-13 0,-2-3-6 0,11 2-14 15,-1-2-13-15,-10 0-6 0,28-5-12 16,-12 1-14-16,6-4-21 0,-1 0-29 0,2 1-25 15,0-1-34-15,3 2-32 16,0 1-22-16,-1-3-19 0,1 2-5 0,-8 2-242 16,4 0 122-16</inkml:trace>
  <inkml:trace contextRef="#ctx0" brushRef="#br0" timeOffset="207080.2448">28646 12800 704 0,'22'-6'-26'0,"-8"2"23"0,-3 3 24 0,0-2 19 16,-3 6 30-16,-1-2 14 16,-3 3 17-16,0 2 12 0,0-1 0 0,0 4 6 15,0-1 1-15,0 2-3 0,4 3-8 16,-4-1-8-16,2 1-7 0,2-1-6 0,0 0-13 15,1 2-5-15,2-3-7 0,-1 1-5 16,3-3-10-16,2-2-2 0,0 2-2 16,1-6-6-16,4 2-3 0,-1-5-4 15,0-3-3-15,-2 0-5 0,-1-2-1 0,0-2-2 16,-2 0-6-16,-1-4 2 0,-2 2 0 16,-1-2-3-16,-1 0 0 0,-3-1-4 0,-2 5 1 15,2-3-1-15,-2 0-2 0,1 5 2 16,-2-3-4-16,1 2 3 0,2 1-5 15,-2 1 2-15,4 1 0 0,-2 3-3 16,-6 0 3-16,18 1-1 0,-10 1 0 0,1 0-3 16,-1 3 3-16,0 1-3 0,3 2 2 15,0-1-3-15,-3 3 2 0,2-2 0 0,0 1 0 16,0 0 0-16,0 1-2 0,3-2 0 16,-2-1 0-16,-1-1-2 0,3 0 2 15,-1-3-1-15,2 0-10 0,-2-1-5 16,1-2-5-16,-1-2-7 0,1-1-9 0,-2 0-2 15,-1-1-9-15,0-2-13 0,4 1-12 16,-8-1-17-16,-2 0-27 0,0-1-30 16,-4-1-44-16,-2 2-441 0,-2-1 215 0,-2-1 141 15</inkml:trace>
  <inkml:trace contextRef="#ctx0" brushRef="#br0" timeOffset="207247.1808">28509 12432 1490 0,'-19'-16'32'0,"4"5"-37"16,2 2 9-16,5 2 6 0,2-1-6 16,2-1-2-16,2 3-2 0,2-1 1 15,4 1-4-15,0 0-11 0,4 3 3 16,2-1-22-16,4 3-28 0,4 1-33 0,1-2-356 16,7 4 153-16,6 0 101 0</inkml:trace>
  <inkml:trace contextRef="#ctx0" brushRef="#br0" timeOffset="207648.8679">29448 12387 142 0,'5'-4'207'0,"-3"-2"-1"16,3 1-3-16,-5 5-10 0,4-6-13 15,-2 4-14-15,-2 2-13 0,0 0-13 0,0 0-12 16,0 0-14-16,0 0-14 15,0 0-7-15,0 0-10 0,2 14-9 0,-2-8-6 16,-2 1-8-16,2 2-4 0,0-1-6 0,0 0-5 16,0 2-4-16,2 1-6 0,-4 1-1 15,4 1-7-15,0-2-2 0,0 7-1 16,0-3-2-16,0 2-2 0,2 0-2 16,2 1 0-16,1 1-3 0,4 0 0 0,3-1-5 15,1-2 1-15,3-1-2 0,2 2-1 16,4 0 0-16,-3-3-2 0,2 1 1 15,-2-2-1-15,-1-1-2 0,-4 1 0 16,-3-1 2-16,0-4-1 0,-5 4-1 0,-4-1-2 16,-4-3 2-16,-4 3 0 0,-4-3 0 15,-3 3-1-15,-6-4-1 0,-3 0 0 16,-4-1-3-16,-4-2-11 0,5-2-24 16,-1 0-31-16,-3-6-25 0,8 2-32 0,-2-4-30 15,4-1-21-15,2-2-29 0,1-4-476 16,5-4 231-16,4-2 153 0</inkml:trace>
  <inkml:trace contextRef="#ctx0" brushRef="#br0" timeOffset="207844.3903">29753 12119 110 0,'4'-4'154'0,"-1"3"2"16,-3 1 15-16,9 8 0 0,-7 1 1 15,4 6 0-15,0 3-13 0,0 5-6 16,3 2-12-16,0 8-10 0,1 3-16 0,-2 1-10 15,5 9-10-15,0-1-7 0,2 1-12 16,-3-3-12-16,4 0-34 0,-2-1-39 16,1-7-43-16,0-2-42 0,0-1-35 0,-1-5-30 15,-2-4-460-15,2-6 210 0,-4-2 139 16</inkml:trace>
  <inkml:trace contextRef="#ctx0" brushRef="#br0" timeOffset="207983.0142">29931 12672 104 0,'-8'-12'116'0,"3"3"-3"0,1 1-17 16,4 1-8-16,2-1-8 0,5 1-8 0,1-3-6 16,5 2-12-16,4-4-3 0,1 2-15 15,6-2-37-15,0 1-36 0,-1-1-41 16,1 0-181-16,0 1 88 0,6 0 58 0</inkml:trace>
  <inkml:trace contextRef="#ctx0" brushRef="#br0" timeOffset="208493.3276">30562 12494 150 0,'0'16'169'0,"2"1"-4"0,1 0-6 16,-1 3-10-16,0 0-9 0,4 4-12 0,0-4-15 16,2 1-6-16,2-2-11 0,2 0-8 15,0-3-8-15,3-4-11 0,0-2-3 16,2-2-7-16,1-4-4 0,0-2-1 0,1-4 1 15,-4-4 10-15,2-2-2 0,-3-5-2 16,-4-3-4-16,-4 0-4 0,-6 0-5 16,0-3-2-16,-6-2-7 0,-8-1-4 0,0 3-5 15,-7-4-1-15,-7 5-8 0,0 1 0 16,-3 4-4-16,-1 0-4 0,0 3-13 16,5 1-20-16,1 3-16 0,3-2-18 0,4 2-23 15,4 5-13-15,2-1-12 0,7 0-2 16,2 0-13-16,4 2 6 0,0 0 2 15,0 0 6-15,28-6 9 0,-12 6 9 16,6 0 8-16,-1 2 12 0,2-2 6 16,4 4 7-16,1 0 7 0,-1-1 11 0,1 5 13 15,0-1 6-15,-1 1 10 0,-4 0 8 16,2 1 1-16,-3 3 5 0,-3-1 7 16,-2-1 8-16,-2 0 5 0,-7 1 9 0,3 1 10 15,-5-5 19-15,-1 0 13 0,-3-1 8 16,0 0 6-16,-2 0 9 0,0-6-1 15,0 0-7-15,0 0-8 0,0 0-8 16,0 0-7-16,0-21-7 0,2 10-8 0,2-3-7 16,0-2-6-16,2 0-17 0,0 0-24 15,4-1-31-15,-2 4-23 0,2-2-40 0,1 3-32 16,2 1-24-16,-1-1-29 0,3 2-400 16,-1 1 196-16,2 2 129 0</inkml:trace>
  <inkml:trace contextRef="#ctx0" brushRef="#br0" timeOffset="209199.7461">31366 12293 2 0,'-14'-2'140'0,"3"0"-5"0,-2 4-4 0,-3 0-4 16,-2 3-5-16,0 1-11 0,-2 0-14 16,3 3-7-16,1 5-9 0,-2-3-10 15,6 4-7-15,2-2-5 0,3 2-7 0,5-2-10 16,2-2-4-16,4-1-8 0,3-1-1 15,5-2-7-15,0-3-7 0,4-2-2 16,0-4 1-16,6-3-3 0,-1-3 0 16,-1-2-2-16,4-3 8 0,-5-2 16 0,-2-3 12 15,2-4 6-15,-3-7 2 0,-4-3 2 16,-2-6 4-16,-1-5 8 0,-5-1 3 0,1-1 6 16,-5 2 10-16,-3-1 7 0,1 8 11 15,-2 4 10-15,1 5-5 0,-1 2-7 16,-2 7-10-16,-2 7-10 0,0 6-7 15,-2 5-6-15,-2 5-9 0,2 8-2 0,-1 9-3 16,3 1-8-16,-1 11-2 0,5 0-5 16,-1-2-3-16,5 0-5 0,2 1 1 15,5 2-2-15,2-1-9 0,5 0 5 16,3-2-8-16,5-5 0 0,2-2-6 0,2-3 3 16,1-3-8-16,1-3-2 0,-2-7 1 15,-1-2-3-15,1-2 0 0,-4-5 0 16,0 0-2-16,-1-5-2 0,-2 3 2 0,-2-6-2 15,-3-1 1-15,0 1 1 0,-6-3-2 16,0 4 1-16,-4 0 0 0,-2 1-2 16,-4 2 3-16,2 4-7 0,0 0 7 0,0 0 0 15,-18 8-4-15,12-1 1 0,-1 5 2 16,0 1 2-16,3 1-4 0,0 3-4 16,2-2 1-16,2-2-2 0,0 2 3 15,4 1-9-15,2-5 1 0,1 2 0 0,4-5 0 16,1-1 5-16,3-1-5 0,0-6 5 15,4 0 1-15,0-3-1 0,0-3 0 16,2-2 0-16,0-1 4 0,0-3-3 0,-1-1 3 16,-2 0 1-16,0 0-4 0,-4-2 5 15,1 3-4-15,-4 2 0 0,2 1 2 16,-3-1 7-16,-2 4-1 0,-2 0 0 16,6 5-3-16,-4-4 3 0,-8 5-2 0,14 5 3 15,-5-4-1-15,-2 5 0 0,3-2-4 16,-1 4 6-16,-1-2-5 0,0 1 3 0,3 0-16 15,2 2-20-15,-7-3-28 0,2-3-45 16,1-2-59-16,0 4-50 0,1-7-60 16,3-1-615-16,-1 1 302 0,6-4 200 15</inkml:trace>
  <inkml:trace contextRef="#ctx0" brushRef="#br0" timeOffset="217614.7956">5365 8965 25 0,'-6'3'138'16,"0"-1"-3"-16,6-2-7 0,-12 4-10 0,8-2-5 16,0 2-8-16,4-4-9 0,-6 3-5 15,6-3-8-15,-4 5-5 0,4-5 9 16,0 0 6-16,14 1-1 0,2-2 2 15,2-4-4-15,12-2-6 0,9-2 0 0,13-7-5 16,25-7-2-16,10-5-7 0,16-4-4 16,7-5-3-16,0 3-7 0,-4 2-5 0,-18 5-4 15,-5 2-5-15,-2 3-5 0,-5-1-4 16,-17 6-3-16,-8 3-3 0,-3 1-2 16,-7 3-4-16,-3 3-3 0,-2-1-3 15,-6 2 1-15,-3 1-3 0,1-1 0 0,-5 4-2 16,-2-2 1-16,-2 2-4 0,-2-2 3 15,0 2-3-15,-5 1 2 0,2-3-4 0,-4 2-1 16,3 2-1-16,-5-2-2 0,1 2-2 16,-9 0-12-16,10 2-18 0,-10-2-27 15,0 6-24-15,0-6-29 0,-8 11-15 16,1-3-23-16,-1-1-18 0,-5 1-474 0,-1 1 218 16,-8 1 143-16</inkml:trace>
  <inkml:trace contextRef="#ctx0" brushRef="#br0" timeOffset="217910.8893">5376 9555 14 0,'25'-9'118'15,"9"-8"-5"-15,30-13 4 0,10-9 0 0,23-14-2 16,13-4-2-16,2-3-8 0,7 1-8 15,-5 0-7-15,1 0-4 0,-8 6-6 0,-10 1-7 16,-3 5-6-16,-24 12-10 0,-6 3-3 16,-14 9-4-16,-11 3 1 0,-8 6-3 0,-2 1-3 15,-5 2 2-15,-3 1-4 16,-2 0-1-16,-4 3-5 0,0 1-1 0,-5 2-5 16,-4 2-2-16,1 2 2 0,-7 0-16 15,0 0-26-15,0 0-28 0,0 0-30 0,-7 14-26 16,1-9-31-16,0-1-412 0,-1 2 183 15,-1-1 121-15</inkml:trace>
  <inkml:trace contextRef="#ctx0" brushRef="#br0" timeOffset="218931.9771">1532 9553 14 0,'-6'-2'155'0,"6"2"-14"0,0 0-9 16,0 0 6-16,10 21-3 0,3-6-6 16,4 8-8-16,7 2-7 0,2 8-5 0,15 14-4 15,-1-1-8-15,2 1-10 0,1 5-7 16,-1-3-5-16,-1 1-9 0,-1-2-7 15,-7-10-4-15,-7-7-5 0,-2-3-11 16,-6-6 2-16,-1-2-4 0,-2-5 17 0,-4-4 3 16,-3-5-3-16,-6-6-9 0,-2 0-7 15,-10-19-2-15,-7 3-5 0,-11-15-6 0,-14-12-2 16,-11-6-2-16,-15-18-5 0,-4-4-2 16,0 0-2-16,4-8-1 0,5 3-5 15,14 13 6-15,7-1-3 0,4 0-2 16,6 7 3-16,11 6-5 0,9 9 0 0,4 2-3 15,6 2 2-15,9 0 0 0,4 2-6 16,12-2-15-16,2 1 3 0,7 6 3 0,1 3 0 16,8 6 0-16,-1 4 2 0,-4 11 0 15,0 3 4-15,-3 6 2 0,2 7 2 16,-3 6 3-16,-2 7 0 0,-3 6 4 16,-8 6 0-16,-4 9 4 0,-9-3-3 0,-6 3-4 15,-4 8 5-15,-7 3-3 0,-10 11-3 16,2-14-17-16,3-10-32 0,2-5-27 15,4-6-33-15,-1-5-27 0,5-5-30 0,2-4-481 16,2-7 219-16,4-1 145 0</inkml:trace>
  <inkml:trace contextRef="#ctx0" brushRef="#br0" timeOffset="219404.079">2265 9268 89 0,'24'8'102'0,"0"4"-11"16,-3 0-3-16,-2 3-5 0,-2 1-6 0,1 0-7 16,-4 4-5-16,-2-1 3 0,1-2 6 15,-4-2 12-15,-1 0 12 0,-3-1-5 16,-3-4 11-16,-4-2 2 0,-1-2 0 16,-1-1-6-16,4-5-7 0,0 0-9 0,-23-16-7 15,16 3-7-15,-1-10-11 0,2-2-5 16,2-6-7-16,2 0-3 0,2-7-7 15,4-1-6-15,0 5-5 0,6 0-5 16,-1 1 0-16,4 5-2 0,-1 4-1 0,1 5-5 16,6 5 2-16,0 3-3 0,-2 4 1 15,4 2-1-15,2 5-3 0,1 3 3 16,2 0-1-16,3 3-1 0,-2 2-1 0,5-3-1 16,-5-2 3-16,3 0-1 0,-5 0 1 15,3-6 0-15,-2 0 3 0,-1-2-4 16,-2-6 7-16,-4-1 5 0,1-1 0 0,-6-3 3 15,-3-2 1-15,-3 3-6 0,-4-4 6 16,-4 0-4-16,-6-1-2 0,-5-4-2 0,-1 5-2 16,-6 0-2-16,0 1-8 0,-6 5 2 15,1 3 1-15,-3 0-3 0,4 2-1 16,0 5-4-16,1 0 3 0,2 3-4 16,2 3-19-16,1 3-14 0,2 1-23 0,2 2-25 15,6 3-27-15,-1-2-35 0,5 2-41 16,4-1-515-16,3-3 237 0,-1 1 158 15</inkml:trace>
  <inkml:trace contextRef="#ctx0" brushRef="#br0" timeOffset="219810.7361">3024 8656 50 0,'-10'0'183'0,"10"0"-14"16,-8 6-14-16,2 1-14 0,4 3-10 0,4 2-10 15,2 3-13-15,2 5-9 0,4 1-9 16,2 0-5-16,8 4-11 0,-1 0-9 16,4-2-3-16,0-2-5 0,5-2-6 0,-1-4 2 15,3-4-5-15,-2-3-5 0,-1-5-3 16,1-6-6-16,0 0 1 0,-2-8-6 16,2-2 0-16,-3-4-4 0,1-4-6 0,-7-1 3 15,-2-3-5-15,-2 0 0 0,-7 0-2 16,-2-2-3-16,-4 1 1 0,-4 1 4 15,-2 1 7-15,-4 2 5 0,-1 3 1 16,-1 4-1-16,-1 2 2 0,-2 5-1 0,1 4-5 16,4 2 2-16,-4 2-4 0,4 6 0 15,4 0 1-15,0 3-1 0,4 1-3 0,0 1 2 16,6 1-4-16,0-1 1 0,3 2 0 16,6-3 0-16,-1 0-1 0,8-1-2 15,-1-2 0-15,5-1-4 0,-6-1-16 16,4-4-17-16,-1 1-25 0,1-2-26 0,0-3-31 15,2-3-26-15,0-2-37 0,1-2-28 16,-3-2-443-16,3-2 217 0,-2-4 143 0</inkml:trace>
  <inkml:trace contextRef="#ctx0" brushRef="#br0" timeOffset="220502.3416">3943 8407 241 0,'4'-24'57'16,"-4"5"15"-16,-2 4 14 0,-2 2 5 16,-2 2 15-16,-1 4-1 0,-4-2 10 15,1 4-1-15,-3 1-1 0,2 3-4 0,-3 2-7 16,-1 3-7-16,-2-1-7 0,4 8-10 15,-1-3-10-15,3 4-4 0,0 1-7 16,5 3-4-16,2 0-3 0,2 2-5 0,2-1-6 16,4-3-4-16,2 3-5 0,0-4 0 15,6-1-5-15,-2-5-4 0,2-3 4 0,-1-2-8 16,2-4 1-16,1-4 0 0,-3-4-2 16,2-3-1-16,-2-2-4 0,-3-8 3 15,-2-2-1-15,-2-1-1 0,-2-5 0 16,-6-5-1-16,-2-4-4 0,-2 2 1 0,-5-8 4 15,-2 4 3-15,-2 1 6 0,-2 4 8 16,4 6 3-16,-1 3-1 0,2 5-2 16,2 4-5-16,1 2-2 0,1 7-3 0,3 4-3 15,1 6 0-15,6 0-1 0,-5 14-5 16,5-1 1-16,3 6 0 0,5 6 0 16,1 6 0-16,4 1-3 0,1 0-1 0,6 5-7 15,0-1-3-15,4-6-4 0,-1-3-5 16,1-2-4-16,2-5-3 0,0-2 0 15,0-5-1-15,-3-3 2 0,3-2 2 16,-4-7-1-16,0 1-4 0,-1-4 3 0,5-4 3 16,-6 0-2-16,2-2 4 0,-5-4 5 15,-1-1-2-15,0-1-1 0,-4 1 4 0,-4 0 3 16,1-1 3-16,-2 1 12 0,-3 0 5 16,-2-1 2-16,0 3 5 0,-2-1-2 15,0 3 2-15,0 1-4 0,0 0-2 16,-2 1-2-16,2 7-3 0,0-8 0 0,0 8-3 15,0 0-1-15,0 0-2 0,0 0 1 16,8 21 0-16,-2-13-3 0,1 3-2 16,3-1 4-16,1-1-2 0,0 1-4 0,-3-1 2 15,2-1 1-15,2-1-1 0,-2-3 2 16,-2-2-5-16,3-2 5 0,-11 0-3 16,19-6 1-16,-13-1 2 0,1-1-3 0,-1-1 2 15,0-3-1-15,-2 1-2 0,0 1 1 16,-1 1 0-16,0-3 0 0,1 4-1 0,-2-1 0 15,0 1-3-15,2 3-2 0,-2 0-4 16,2 2 4-16,2 1 3 0,-6 2-2 16,16 2 4-16,-6 3-2 0,3-2 1 15,-1 2-6-15,3 1-18 0,0 0-17 16,-1 2-29-16,2-3-30 0,-2 1-29 0,1-2-38 16,-2 0-33-16,-2-2-431 0,-1-2 215 15,-2 0 141-15</inkml:trace>
  <inkml:trace contextRef="#ctx0" brushRef="#br0" timeOffset="220809.9549">4535 7891 83 0,'-4'-9'153'0,"2"2"-10"0,0 1-8 16,2 0-16-16,0 6-6 0,6-9-8 16,0 8-11-16,6-3-9 0,-2 5-8 0,3 2-5 15,-1-2-14-15,3 5 3 0,2 2-8 16,-1 2-3-16,4 3-7 0,-3 2-3 0,0 0-1 15,0 2-5-15,-5-2-5 0,2 0 4 16,-4 0 5-16,-2-3 14 0,-2-1 22 16,3 1 18-16,-4-5 6 0,-5-1 7 15,2-5-3-15,-2-1-5 0,0 0-8 0,0 0-6 16,-9-16-9-16,7 4-10 0,-3-4-6 16,3-2-5-16,0-3-6 0,-2-3-6 15,2-2-8-15,2-1-20 0,-2 2-17 16,0 2-23-16,2 2-25 0,0 1-33 0,0 1-33 15,2 2-35-15,2 0-29 0,0 4-21 16,2 2-480-16,1 5 232 0,0 0 153 0</inkml:trace>
  <inkml:trace contextRef="#ctx0" brushRef="#br0" timeOffset="221182.2435">4984 7601 75 0,'-2'-6'144'0,"2"0"-11"0,-4 2-12 16,4 4-15-16,-7-3-7 0,7 3-5 16,0 0-17-16,-12 7-9 0,8 1-8 15,0 3-7-15,2 0 4 0,2 6-13 0,0 0 0 16,0-1-10-16,4 1 1 0,-2 0-2 16,2-1-6-16,2-1-3 0,-2-2-1 15,3-2-2-15,-1-1 2 0,0-4-4 16,1 0-2-16,-1-4-1 0,-6-2 3 0,15-4-2 15,-9 0 1-15,0-2-7 0,-2-4 6 16,4 1-4-16,-4 0-7 0,0-1 6 0,0 1-6 16,-2-1 1-16,2 2 1 0,0 1 2 15,-2-1-3-15,1 2-4 0,1 3 1 16,0 2 2-16,-4 1 4 0,13-3-8 16,-13 3 3-16,15 4 1 0,-5-1-2 0,3 1-3 15,-2 1-3-15,-1-2-2 0,0 2 2 16,4-2-13-16,-4 1-14 0,1-3-22 15,-1-1-24-15,1-1-27 0,-2-3-22 16,1-4-296-16,-4 0 142 0,-2 0 95 0</inkml:trace>
  <inkml:trace contextRef="#ctx0" brushRef="#br0" timeOffset="221404.8991">4959 7107 47 0,'-2'-4'119'0,"2"4"-4"0,0 0-1 16,0 0-6-16,0 0 7 0,14 21-4 16,-3-7-2-16,0 3-9 0,4 4-5 0,3 3-12 15,4 5-7-15,5 2-1 0,-1 3-11 16,2-4-5-16,-2 3-6 0,2-5-4 16,0 3-5-16,-3-6-15 0,-1 0-20 0,-1-3-24 15,-2 1-29-15,-2-6-38 0,-3 1-33 16,0-3-334-16,-4-4 153 0,-3 2 101 15</inkml:trace>
  <inkml:trace contextRef="#ctx0" brushRef="#br0" timeOffset="221758.0537">3344 9881 99 0,'-43'37'233'0,"10"-11"3"16,7-3-5-16,5-8-18 0,6-4-21 0,9-5-16 15,4-6-13-15,2 0-13 0,30-21-8 16,7-7-14-16,40-35-9 0,11-13-10 16,17-14-7-16,30-28-5 0,15-4-4 0,11 2-12 15,2-3-5-15,0 10-4 0,-4 2-6 16,-5 9-7-16,-35 23-5 0,-10 3-6 15,-6 7-4-15,-16 6-4 0,-22 18-4 0,-8 3-5 16,-4 8 3-16,-18 6 2 0,-7 8-9 16,-7 5-4-16,-3 2-7 0,-8 3-16 15,-6 4-21-15,-2 4-29 0,-2 2-22 0,0 0-31 16,-21 12-26-16,4 1-30 0,-10 6-27 16,-7 9-14-16,-19 12-18 0,-4 8-492 15,-19 15 241-15,-5 5 159 0</inkml:trace>
  <inkml:trace contextRef="#ctx0" brushRef="#br0" timeOffset="221996.2178">3935 9690 283 0,'-71'61'45'0,"-5"6"30"0,3-4 23 0,11-12 32 16,5 1 19-16,8-12 8 0,13-11 1 15,10-11-10-15,14-8-4 0,8-10-2 16,4 0-1-16,23-21-3 0,15-10-8 16,36-27-8-16,15-19 1 0,14-10-2 0,44-26-3 15,7-3 0-15,1 0-6 0,-1 1 3 16,-1 9-7-16,-7 5 0 0,-32 23 0 15,-10 4-9-15,-7 4-5 0,-10 6-1 0,-21 17-13 16,-9 5-6-16,-15 9-6 0,-8 8-5 16,-9 6-7-16,-1 0-1 0,-6 6-10 15,0 0-8-15,-6 3-16 0,1 2-39 0,-5 5-38 16,-4-1-56-16,1 2-75 0,-5 2-62 16,0 0-858-16,0 0 377 0,0 0 248 15</inkml:trace>
  <inkml:trace contextRef="#ctx0" brushRef="#br0" timeOffset="265353.7163">8466 9888 33 0,'0'0'69'0,"0"0"5"0,0 0-4 15,0 0 1-15,0 0-3 0,0 0 3 16,0 0 8-16,22 5 2 0,-22-5 5 15,6 1 5-15,-6-1-2 0,0 0 3 0,0 0 0 16,6 5 2-16,-6-5-1 0,0 0-1 16,0 0-2-16,0 0-3 0,2 2-3 15,-2-2-6-15,0 0-2 0,0 0-5 0,0 0-4 16,0 0-4-16,0 0-9 0,0 0-1 16,0 0-3-16,0 0-8 0,0 0 2 15,0 0-7-15,0 0 1 0,0 0-2 16,0 0-3-16,2 5-3 0,-2-5-1 0,0 0-1 15,17 0 1-15,-10 0-5 0,3 1 1 16,3-1 1-16,2 0-1 0,4 2-1 0,1 1 0 16,6-2 0-16,2 4 15 0,5-2 9 15,14 1 5-15,9 2 1 0,7-3-4 16,32 3 1-16,0 0-7 0,11-1-2 16,8 0 0-16,29 0-4 0,2-1-5 15,5-1-2-15,5 0 1 0,1-2-5 0,3 1 1 16,-1 0 1-16,-11 2-1 0,-3-2-2 15,-25 0-1-15,-5 1 2 0,-2 2-10 0,-6-2 7 16,-4 3-2-16,-7 1-12 0,-4-1 12 16,-6 2-1-16,-14-2-9 0,-11-1 8 0,-3 3 0 15,0-2-1-15,-1 0-2 0,-4 1 2 16,-1 1-2-16,-7-5-4 0,1 5 3 16,-1-5-11-16,-3 3 3 0,-1 0 3 15,-2-1-8-15,-7 0 3 0,-1-2 3 0,-2 2-6 16,-5-2 1-16,-2 0 3 0,-2 0-13 15,-2 0-1-15,-4-1-8 0,-3 1-13 0,-1-1-13 16,-7-1-28-16,-2-1-22 0,0 0-23 16,0 0-21-16,-17 5-23 0,17-5-12 0,-24-3-22 15,6 1-13-15,-2-1-14 0,1-1-549 16,-6 0 261-16,6-2 172 0</inkml:trace>
  <inkml:trace contextRef="#ctx0" brushRef="#br0" timeOffset="265932.092">8728 9976 4 0,'-6'-2'113'0,"2"-1"-2"16,4 3-13-16,-6-3 1 0,6 3-17 15,0 0-3-15,-2-5 1 0,2 5-3 16,0 0 7-16,29-2 4 0,-10 4 0 16,6-4-1-16,11 4 1 0,15-4 0 0,11-2 1 15,27 0-6-15,8 2 0 0,8-2-4 16,6 0 4-16,31-2 7 0,-1-2 0 0,4-2-7 16,-1 3-5-16,-1-1-9 0,1 0-1 15,-7 0-5-15,-24 2-5 0,-5 3-6 16,-6-1-4-16,-3 0-8 0,-2 1 2 0,-6 1 2 15,-16-1 2-15,-12 2 2 0,-3 1-4 16,-1 0 0-16,-9 0-6 0,-1 0 2 16,-1 0-3-16,-3 1-2 0,-3-1-5 0,-6 3-4 15,-2-3-2-15,-2 2 0 0,-3-2-4 16,-3 1-4-16,-3-2 0 0,-1 2 1 16,-4-1-6-16,2 2 1 0,-6-2-2 15,1 0-5-15,-2 0-3 0,-2 3-16 0,-1-3-16 16,1-3-24-16,-2 3-31 0,-9 0-32 15,16 3-38-15,-8-6-38 0,-8 3-45 16,9-3-499-16,-4-2 250 0,-5-1 166 0</inkml:trace>
  <inkml:trace contextRef="#ctx0" brushRef="#br0" timeOffset="310846.4383">19344 11696 4 0,'0'0'74'0,"0"0"5"0,0 0 1 16,17-3 2-16,-7 3 3 0,3 1 1 16,2-1 6-16,6 2-5 0,2 0-3 0,9 0 4 15,-1-2-1-15,14 1-2 0,1 2-5 16,6-1-2-16,9 0-5 0,4-2 3 15,28 1-3-15,3 2-2 0,-1 0-1 0,-2 0-1 16,11 0-2-16,2-2-3 0,4 3-3 16,0 3-3-16,-4-6-6 0,-5 2-5 15,-3 3-3-15,-7-3-5 0,-20 2-7 0,-8 0 2 16,-7-2-4-16,-7 2-7 0,-5 0-4 16,-3-2 2-16,-7 1-3 0,-3 1-1 15,-1-2-1-15,0 2-4 0,-5 0-5 16,-4-2-3-16,-2 1-3 0,0 0-7 0,-2 0-2 15,-3-1-10-15,-2 1-10 0,-2 0-11 16,-2 0-11-16,-3 2-18 0,-1 0-7 0,-4-3-15 16,0 3-13-16,0-6-10 0,-9 9-10 15,1-6-9-15,-2 0-350 0,-6-1 164 16,0 0 108-16</inkml:trace>
  <inkml:trace contextRef="#ctx0" brushRef="#br0" timeOffset="311349.8703">19272 11664 27 0,'10'-6'101'0,"6"2"5"0,0 1-3 16,7-1 3-16,7 0 0 0,10-2-8 15,5 2 0-15,9 1-3 0,6-1-1 16,27-4-4-16,6 1 1 0,2 3 0 0,4-4-3 15,1 2 0-15,0 2-4 0,3-4-4 16,3 2-3-16,2 0-2 0,0 1-9 16,-4 3-1-16,-5-2-7 0,-8 4-6 0,-14-2-5 15,-16 2-5-15,-11-3 0 0,-1 6-7 16,-5-3-2-16,-7 0-4 0,-3 2-4 16,-6-1-1-16,-4 2-1 0,-2-1-3 0,-1 2-1 15,-3-1-3-15,0 1 1 0,-6 2-5 16,1-1-1-16,-4 1-3 0,-3-1-6 15,-2 3-6-15,1-1-12 0,-5-1-15 0,0 2-16 16,0-1-16-16,-5-1-16 0,3 2-4 16,-2-2-21-16,2-1-5 0,-2 1-7 15,-1 0-11-15,1-3-12 0,2 2-346 16,-2-2 165-16,4-3 108 0</inkml:trace>
  <inkml:trace contextRef="#ctx0" brushRef="#br0" timeOffset="315513.23">9165 9510 1 0,'0'0'5'0,"0"0"-1"0,0 0-2 15,0 0-2-15,0 0-5 0,0 0 2 0</inkml:trace>
  <inkml:trace contextRef="#ctx0" brushRef="#br0" timeOffset="315743.92">9158 9525 6 0,'0'0'9'0,"0"0"5"16,0 0 3-16,0 0-2 0,0 0 1 0,0 0-2 15,0 0 2-15,0 0-2 0,0 0 1 16,0 0-1-16,0 0 1 0,0 0-5 15,0 0 0-15,0 0 0 0,0 0 0 0,0 0-2 16,0 0 1-16,-2-13-2 0,2 13 0 16,0 0-1-16,0 0-3 0,0-6 3 15,0 6-2-15,0 0-3 0,0 0-2 0,0 0-4 16,-4-5-5-16,4 5-10 0,0 0-55 16,0 0 25-16,0 0 17 0</inkml:trace>
  <inkml:trace contextRef="#ctx0" brushRef="#br0" timeOffset="352354.2713">9403 12944 47 0,'0'0'58'0,"0"0"2"0,0 0 0 16,0 0 4-16,0 0-5 0,0 0-1 16,26-7 1-16,-11 3 2 0,0-2-3 15,6-3-5-15,7-3 0 0,2-1-5 0,5-2-1 16,9-5-3-16,22-4 0 0,-3-1 2 15,4-1-15-15,-13 4 4 0,-5 5 4 16,2-2-11-16,-1 2 0 0,-1 2-6 0,3 0 5 16,-4-1-6-16,1 5-13 0,1-3 7 15,-1 3 0-15,-1 1-4 0,-5 2 0 16,-3-3 6-16,3 4-8 0,-5 1 1 16,-2-1-2-16,-7 1-1 0,1 1-7 0,-4 3 16 15,-6-4-4-15,2 1-1 0,-3 4 3 16,-3-1-2-16,0-2 12 0,-4 2-6 15,-2-1-2-15,2 2 2 0,-2-3 3 0,-4 4-15 16,1-2 9-16,-7 2 0 0,0 0-13 16,0 0-10-16,0 0-16 0,0 0-18 0,0 0-22 15,-21 12-17-15,5-8-14 0,0 4-295 16,-4 0 132-16,-3 4 88 0</inkml:trace>
  <inkml:trace contextRef="#ctx0" brushRef="#br0" timeOffset="352715.4288">9811 13222 68 0,'48'-19'110'16,"1"0"10"-16,-1 1-16 0,25-9 1 15,0-4-1-15,10 1-1 0,1-3-8 0,18-4-6 16,2 0-8-16,-19 5-5 0,0 1-10 16,-4 5-8-16,0-1-16 0,-5 2-5 15,-1-2 3-15,-10 7-16 0,-12 3 1 0,-13 4 4 16,-6 1-7-16,-4 5-4 0,-5-2 0 16,-1 3-2-16,-2-1 4 0,-4 1-6 15,-4 3-2-15,3-3 1 0,-6 2 1 0,2 0-2 16,-5 2-2-16,2 0-1 0,0-2 2 15,-4 2-3-15,0 1-4 0,2-1-4 16,-8 2-18-16,11-4-10 0,-5 4-12 0,-6 0-6 16,9-4-26-16,-9 4-15 0,0 0-19 15,8 0-296-15,-8 0 137 0,0 0 90 16</inkml:trace>
  <inkml:trace contextRef="#ctx0" brushRef="#br0" timeOffset="354907.757">14966 12953 45 0,'-6'3'97'16,"6"-3"-1"-16,0 0-13 0,0 0-5 0,0 0 13 15,0 0-12-15,21 0-6 0,-8 0 2 16,3-3-7-16,6 3-3 0,4-1 7 16,5-4-12-16,3 2-2 0,6-2 0 15,11-3-8-15,4-2 3 0,3 1-3 0,1 1-5 16,19-5 0-16,-11 1-1 0,-9 5-6 16,1-3 2-16,0 3-3 0,-4-1-5 0,-1 2-5 15,-8-1 0-15,-4 1-3 0,-1 2-4 16,-4 1-3-16,-5-2-1 0,-2 4 3 15,-3-3-4-15,-5 2-4 0,0 1 0 16,-4-2 0-16,0 0-6 0,-2 3 4 16,-4-2 0-16,1-1 0 0,0 3 1 0,-2 0-3 15,-1-1 1-15,-2 1 1 0,-8 0-2 16,16-2 0-16,-8-1-3 0,-8 3-2 0,12-1-11 16,-8 0-15-16,-4 1-12 0,11 0-16 15,-11 0-18-15,0 0-20 0,9-5-14 16,-9 5-14-16,0 0-329 0,0 0 152 0,0 0 100 15</inkml:trace>
  <inkml:trace contextRef="#ctx0" brushRef="#br0" timeOffset="357845.4326">17240 14531 63 0,'0'0'102'0,"0"-6"-12"16,0 6-3-16,0 0-8 0,0 0-2 16,0 0-7-16,0-5 0 0,0 5-1 0,0 0-5 15,0 0-1-15,0 0-9 0,0 0 7 16,0 0-1-16,0 0 0 0,0 0-3 0,0 0 3 16,0 0-2-16,0 0 1 0,0 0-2 15,28 7 5-15,-16-7 4 0,3 0 1 16,8 0-2-16,6-2 4 0,12-1-3 0,5-1-1 15,18-2-4-15,23-5-8 0,8 1 1 16,4-5-2-16,8 3 1 0,-2 0-3 16,22-4-4-16,-2 2 3 0,7 1 2 0,-3-3-2 15,-22 6-3-15,-3-1-3 0,0 3-1 16,-3 0-4-16,-6 0-4 0,-4 3-2 16,-4-1-5-16,-19 2-2 0,-13 2 0 15,-6 0-5-15,-9 0-3 0,-4 2 1 0,-4 0-1 16,-7 0-1-16,-1 0-2 0,-3 2-5 15,-5 0-9-15,0 0-12 0,-4-2-18 0,-2 2-22 16,0 0-21-16,-4-2-22 0,0 2-23 16,-6-2-12-16,8 1-16 0,-8-1-8 15,0 0-16-15,0 0-436 0,0 0 206 16,-20 10 136-16</inkml:trace>
  <inkml:trace contextRef="#ctx0" brushRef="#br0" timeOffset="358419.0676">14255 16673 56 0,'7'6'100'16,"-1"-4"-1"-16,0 3-4 0,1 1-1 15,-1-5 0-15,0 5-2 0,-2-6 0 16,2 5 3-16,4-3-1 0,-6 0-4 16,4 2 0-16,-2-4 0 0,3 5 3 0,-1-5 3 15,3 3-5-15,0-3 4 0,3 0 2 16,8-3-5-16,3-2 2 0,11-1 1 0,14-5-5 15,4-3-4-15,24-6-5 0,8-4 0 16,25-9-3-16,5-2-1 0,9-7-4 0,4 2-4 16,6-1-8-16,5-1-3 15,3 0-4-15,-6 4-9 0,-6 1-3 0,-7 5-3 16,-11 3-6-16,-26 8-5 0,-9 6-6 16,-17 2-11-16,-14 5-11 0,-11 1-15 0,-6 3-17 15,-9 4-19-15,0-2-31 0,-4 2-37 16,-3 2-38-16,-2 2-30 0,-2-4-43 0,-4 0-481 15,-6 0 242-15,0 0 159 0</inkml:trace>
  <inkml:trace contextRef="#ctx0" brushRef="#br0" timeOffset="406113.459">9967 15137 73 0,'-11'0'105'0,"11"0"-3"15,0 0-9-15,0 0 1 0,0 0 3 16,0 0 1-16,0 0 0 0,0 0-1 0,0 0-1 16,-6-2-1-16,6 2 3 0,0 0-1 15,21-4-5-15,-6-4 1 0,4 3-1 16,9-1-3-16,1 1-7 0,11-1-7 16,4-2-2-16,14 1 1 0,22 0-7 0,7-4-2 15,4 2-4-15,3-1-6 0,-1 2-5 16,0 1-2-16,2-3-5 0,-2 2-2 15,-4 3-2-15,-2-2 4 0,-3 2-3 0,-13-3-3 16,-12 5-2-16,-1 1-2 0,-3-4-2 16,-5 3-3-16,-6-2-1 0,-1 4-2 15,-8-2-1-15,-3 3-1 0,-2-3-4 0,-1 0-3 16,-5 3-1-16,-2-4-1 0,0 4-2 16,-5-2-2-16,2 2 0 0,-6-2 0 15,1 2-1-15,-1 0-3 0,-2-2 3 0,-1 2-1 16,0 0-3-16,0 0 1 0,-10 0 0 15,14-4-1-15,-8 4-8 0,-6 0-5 16,0 0-13-16,11-2-12 0,-11 2-15 16,0 0-16-16,0 0-22 0,0 0-21 0,0 0-14 15,-21-8-18-15,13 7-7 0,-6-3-8 16,-2 2-8-16,-3-2-6 0,-7 0-386 0,1 1 188 16,-6 1 125-16</inkml:trace>
  <inkml:trace contextRef="#ctx0" brushRef="#br0" timeOffset="406405.9758">10427 15080 25 0,'-8'9'130'0,"11"-1"-1"0,4-1-2 16,5-1 4-16,5 0-7 0,13 1-9 15,8-3-5-15,8 0-2 0,15-2-10 0,3 2-4 16,29-4-8-16,2 1-2 0,3-1 0 15,-3 0-4-15,1 0-3 0,-3 0 1 16,0 3-8-16,-17-6 0 0,-13 6-6 16,-2-3-1-16,-1 0-7 0,-9 3-6 0,-7-3-4 15,-1 0-6-15,-9 3-4 0,-3-3-5 16,1 3-3-16,-8-5-1 0,-2 2-4 0,-3 2-1 16,1 0 0-16,-6-2-10 0,-4 2-16 15,0-2-32-15,-10 0-34 0,8 0-45 16,-8 0-35-16,0 0-519 0,0 0 228 0,-24-7 150 15</inkml:trace>
  <inkml:trace contextRef="#ctx0" brushRef="#br0" timeOffset="409466.4827">10987 17573 15 0,'0'0'43'16,"-11"6"-1"-16,5-4-5 0,0-2-5 0,0 2-2 15,0 2-5-15,6-4-1 0,-14 5-2 16,8-3-3-16,-2-2 0 0,1 2-3 15,1 2-3-15,6-4 0 0,-13 2-7 0,5 2-8 16,-1-2 0-16,1-1-7 0,0 3-5 16,-2-2-3-16,2-2-6 0,0 0-76 15,0 2 34-15,-3 2 22 0</inkml:trace>
  <inkml:trace contextRef="#ctx0" brushRef="#br0" timeOffset="412093.4493">16074 18139 37 0,'0'0'93'0,"-9"0"11"16,9 0-2-16,0 0 10 0,0 6 5 15,0-6-1-15,11 7 1 0,-1-3-4 16,5-2 0-16,4 0-4 0,6 4-4 0,5-2-5 15,4-4-5-15,11 2-4 0,3-4-6 16,13-2-3-16,5 4-7 0,30-6-5 0,1-2-6 16,2 1-3-16,0-2-5 0,1-3-3 15,-2 5-4-15,-3-6-3 0,-4 4-4 16,-3-2-5-16,-5 3-3 0,-17 0-3 16,-11 1-4-16,-8 1-7 0,-3 0 0 0,-2 5-1 15,-11-1-3-15,1-2-3 0,-4 2-1 16,-7-4-3-16,1 6-9 0,-6-1 1 15,0-3-13-15,-8-2-9 0,-4 4-14 0,-4 2-8 16,0 0-19-16,0 0-8 0,0 0-18 16,-21-6-17-16,8 6-13 0,-1 0-21 15,-6 0-22-15,-3-2-381 0,-7 2 185 0,-2 0 121 16</inkml:trace>
  <inkml:trace contextRef="#ctx0" brushRef="#br0" timeOffset="412344.426">15798 18283 4 0,'20'-9'163'0,"0"2"-20"0,14-6-3 0,15-5-3 16,27-5-1-16,9 1-5 15,6-5-5-15,25-1-8 0,5 1-7 0,6-1-9 16,0 2-7-16,2 5-4 0,-4 0-10 15,-5 0-6-15,-22 6-10 0,-2 2-5 0,-8 0-10 16,-9 1-3-16,-16 3-9 0,-12-1-12 16,-11 7-21-16,-8-3-26 0,-1 4-43 15,-3-3-50-15,-8 0-480 0,-4 1 202 16,-4-7 133-16</inkml:trace>
  <inkml:trace contextRef="#ctx0" brushRef="#br0" timeOffset="595900.1942">18311 14986 267 0,'-77'55'-91'16,"-5"3"31"-16,-2 8 20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5:42.660"/>
    </inkml:context>
    <inkml:brush xml:id="br0">
      <inkml:brushProperty name="width" value="0.05292" units="cm"/>
      <inkml:brushProperty name="height" value="0.05292" units="cm"/>
      <inkml:brushProperty name="color" value="#FF0000"/>
    </inkml:brush>
  </inkml:definitions>
  <inkml:trace contextRef="#ctx0" brushRef="#br0">14156 5660 4 0,'-9'3'90'0,"1"-1"4"16,2 0 0-16,-3 0-1 0,2 2 1 16,7-4 8-16,-10 4-9 0,10-4 1 0,-10 1-4 15,6 2-5-15,4-3-4 0,-2 5-2 16,2-5 5-16,10 6-1 0,6-2 1 0,14-1-2 16,11 0 3-16,18-2-4 0,34-1-2 15,9-1-7-15,5-2-5 0,8-2-6 16,23-1-5-16,-1 0 1 0,-21 2-3 15,20-1-3-15,-22 1 1 0,-1 2-6 0,-6-2-1 16,0 2-2-16,-6 1-2 0,-8-2 0 16,-19 3 1-16,-11-1 2 0,-4 1 2 15,-10 0-2-15,-2-2 2 0,-4 0 1 0,-12 2 1 16,3 0-2-16,-4-2 2 0,-7 2 2 16,0 0-2-16,-4-2-2 0,1 2-2 15,-6 0-4-15,1 0-6 0,-2 0 0 0,-1 0-4 16,-1 0-3-16,-1 0-4 0,-10 0 0 15,18 0-6-15,-12 0-13 0,2 2-20 16,-8-2-26-16,0 0-42 0,0 0-44 0,8 2-43 16,-8-2-32-16,0 0-28 0,-22 5-556 15,4-1 268-15,-7 0 176 0</inkml:trace>
  <inkml:trace contextRef="#ctx0" brushRef="#br0" timeOffset="313.6905">14604 5854 23 0,'2'7'149'0,"4"-1"4"16,6 0 3-16,6-2 4 0,10 0-2 16,6-3-4-16,11 1-7 0,6 0-14 0,12-2-10 15,3-2-5-15,27 0-8 0,0-3-6 16,-2-3-3-16,2 2 0 0,-4-3-8 15,-5 3-7-15,-11-1-6 0,-12 1-3 0,-4 2-5 16,-5-2-2-16,-7 3 1 0,-3-2-9 16,-8 4-5-16,-2-4-6 0,-2 3-5 15,-5-3-4-15,-3 4-5 0,-4-2-3 0,-1 1-5 16,0 2-6-16,-4-1-13 0,-1-1-22 16,0-1-28-16,-2 3-34 0,0-1-41 15,-1 1-38-15,-1-2-30 0,-1-1-36 16,-3 1-473-16,2-1 235 0,-6-3 156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6:15.268"/>
    </inkml:context>
    <inkml:brush xml:id="br0">
      <inkml:brushProperty name="width" value="0.05292" units="cm"/>
      <inkml:brushProperty name="height" value="0.05292" units="cm"/>
      <inkml:brushProperty name="color" value="#FF0000"/>
    </inkml:brush>
  </inkml:definitions>
  <inkml:trace contextRef="#ctx0" brushRef="#br0">14842 7191 104 0,'0'0'109'0,"0"0"-8"0,0 0-5 16,0 0-3-16,0 0-8 0,0 0-7 15,0 0-5-15,0 0 0 0,0 0-3 16,0 0-1-16,0 0-1 0,0 0-5 0,0 0 1 16,0 0 7-16,31-5-2 0,-16 3-6 15,2-3-4-15,5 2-2 0,2-3 1 16,2-1-7-16,3 1-5 0,-1-2-6 0,0 1-3 16,-1-1-1-16,1 1-5 0,-3-1 0 15,0 0-7-15,-1 0-1 0,-5 2-1 16,-3 1-7-16,0 1 0 0,0 1-2 15,-5-1-1-15,0 2-2 0,-1-2 1 0,-3 4-3 16,-7 0-8-16,0 0-13 0,2 7-16 16,-2-7-20-16,-15 14-15 0,2-4-15 0,-6 1-5 15,-2 0-6-15,-6 6-3 0,-5 1 1 16,-5 4 5-16,-3 2 4 0,0 0 4 16,-2-1 9-16,2 2 6 0,2-3 8 15,0 3 7-15,2-4 7 0,6 0 8 0,7-2 9 16,-1 0 11-16,8-2 14 0,3-1 3 15,4-1 16-15,7-2 9 0,4-1 9 16,5-3 12-16,3 1 5 0,7-4 3 0,5-3 6 16,2-1 2-16,6-4 0 0,5-1 0 15,7-3 0-15,0-4-6 0,1 2 6 16,5-2-5-16,-7-1-5 0,-6 3-2 0,3-1-7 16,-8 1-3-16,-2 3-3 0,-5-1-2 15,-4 3-5-15,0-3 0 0,-3 3-5 16,-2 0-7-16,-4 1 0 0,-2 2-3 0,-8 0-3 15,9 0-17-15,-9 0-12 0,6 3-40 16,-6-3-35-16,2 6-45 16,-2-6-430-16,9 2 192 0,-9-2 126 0</inkml:trace>
  <inkml:trace contextRef="#ctx0" brushRef="#br0" timeOffset="664.0757">16296 7254 19 0,'-11'2'136'0,"11"-2"-12"0,0 0-14 0,0 0-9 15,0 0-6-15,19-14-8 0,-2 7-7 16,5 0-7-16,0-4-8 0,6 3-7 0,1-4-3 16,5 0-5-16,-2-1-7 0,2 4 7 15,-7-1-14-15,-1 2-2 0,-3 1-8 16,-3 1-4-16,-6 1-16 0,-2 2-10 15,-2 3-17-15,-10 0-14 0,0 0-10 0,0 0-10 16,-20 19 4-16,-3-5 3 0,-7 1 4 16,-6-1 3-16,-8 6 5 0,-3 2 9 0,1-1 9 15,1 2 8-15,1-5 17 0,6 1 2 16,7-6 5-16,7-1 6 0,3-1 14 16,8-1 21-16,4-1 13 0,7-3 8 15,9 0 2-15,7-4 2 0,10-1-5 0,8-2-4 16,6-3-7-16,7-2 0 0,5 1-3 15,5-3-9-15,2-2-4 0,-1 3-2 16,-4-1-5-16,-7 0-4 0,-1 5-5 0,-5-3-5 16,-11 2-4-16,0 1-7 0,-7 0-18 15,-1 2-29-15,-4 1-36 0,-5 1-44 16,0-1-46-16,-5 3-376 0,0-2 182 16,-6-1 119-16</inkml:trace>
  <inkml:trace contextRef="#ctx0" brushRef="#br0" timeOffset="17714.1589">12217 8774 142 0,'0'0'156'0,"-9"2"-10"0,9-2-2 16,-8 4-5-16,4-2-7 0,4-2-7 0,-6 4-1 15,6-4 0-15,-9 5 1 0,4-3-5 16,1 2-7-16,0 2-7 0,0-2-6 16,0-1-6-16,0 1-4 0,0 0-8 0,4-4-7 15,-9 6-6-15,6-5-1 0,3-1 6 16,0 8-5-16,5-3-3 0,4 0 5 0,1-2 2 16,9 1-6-16,8 0-2 0,6-1 0 15,13 0-3-15,15-1-2 0,28-1-7 16,10-1-5-16,10-1-2 0,10 1-7 15,26 0-3-15,-3-2-4 0,-1 2-1 0,-22-3-5 16,2 6-8-16,-7 0 5 0,1 0-2 16,-8 2-2-16,0 0-1 0,-6 1 0 0,0 0 4 15,-3 0 4-15,-1 1 5 0,-3 2-5 16,-4-4 5-16,-3 1-2 0,-12-1 4 16,-14-3 1-16,0 2 7 0,-3-2-9 0,-8-2 8 15,-1 2-1-15,-5 0 4 0,1 0 1 16,-9-2 5-16,-5 2-4 0,1 0-3 15,-8-2-5-15,-2 0-3 0,2 0 0 16,-5 0-1-16,0 0 2 0,-4 0-9 0,-1 0 0 16,0 0-4-16,-4 0-3 0,0 0-2 15,1 0-3-15,-2 0 0 0,-1 0-5 0,-8 0-3 16,15 0-12-16,-15 0-20 0,12 0-14 16,-2 0-24-16,-10 0-32 0,8-2-29 15,-8 2-36-15,0 0-35 0,10 0-25 0,-10 0-29 16,0 0-20-16,0 0-700 0,0 0 330 15,6 0 217-15</inkml:trace>
  <inkml:trace contextRef="#ctx0" brushRef="#br0" timeOffset="20668.4823">7785 10959 48 0,'0'0'50'16,"0"0"-2"-16,0-6 3 0,0 6-7 16,0 0-6-16,0 0 1 0,-2-7-3 15,2 7-3-15,0 0 1 0,0 0 0 0,-4-3-5 16,4 3 0-16,0 0 2 0,0 0 2 16,-2-6-5-16,2 6 1 0,0 0 3 15,-3-5 1-15,3 5-3 0,0 0 2 0,0 0 3 16,0 0-4-16,-5-4-1 0,5 4 2 15,0 0-4-15,0 0-2 0,0 0 3 16,0 0-2-16,0 0-4 0,0 0 4 16,0 0 2-16,0 0-5 0,0 0-3 0,0 0 2 15,0 0-3-15,0 0 2 0,0 0-4 16,0 0 0-16,0 0 4 0,0 0-1 16,0-4 4-16,0 4-2 0,0 0 1 0,0 0-4 15,0 0-1-15,0 0 0 0,0 0-3 16,0 0 2-16,0 0 1 0,0 0-7 15,0 0 3-15,0 0 2 0,0 0-1 0,0 0 5 16,0 0 2-16,0 0 3 0,0 0 5 16,0 0 3-16,0 0-3 0,0 0 6 15,0 0-3-15,0 0-1 0,0 0-3 0,0 0-3 16,0 0-4-16,0 0-2 0,0 0 2 16,16 8-6-16,-16-8-1 0,6 5 1 15,-6-5-3-15,6 2-4 0,-6-2 4 0,11 1-3 16,-7 2-3-16,-4-3 0 0,13 1 0 15,-5 1 1-15,1 1 2 0,-1-2 2 16,3-1-1-16,0 0-1 0,-1 1 4 0,2 1-6 16,2 1-1-16,0-3 1 0,5 1 2 15,0 1-3-15,2 1 3 0,3-1-5 16,1-1 1-16,5 1 4 0,4 0 10 0,2 0 0 16,1-2-1-16,8 1 4 0,4 2 1 15,10 0-5-15,4-3 3 0,5 2 0 16,25 2 0-16,3-2 1 0,5 1-4 0,5-2-1 15,0 1 2-15,4-1 1 0,6 2-1 16,25-2-2-16,0 1 0 0,3 0-3 0,4 0 1 16,5-2 3-16,3 2 2 0,5-4-2 15,0 4-1-15,-3-2-3 0,-3 0 1 16,-5 0-2-16,-4-2 0 0,-1 0-3 16,-28 0-2-16,24 0 0 0,-27-2 6 0,0 1-9 15,0 2 0-15,-3-4 0 0,-4 3 1 16,0-2-3-16,-2-2 0 0,-4 3 1 0,-2 1-1 15,-6-1-1-15,-2-2-2 0,-20 3 1 16,-7 1 0-16,-5-2 0 0,-11 1-1 16,-3 1-1-16,-3 0 0 0,-6 1 1 15,-4-3-1-15,-3 3 0 0,-5-2 0 0,-5 2 0 16,2 0 1-16,-4-1-2 0,-1 1 2 16,-4 0-1-16,-2-3 2 0,3 3-2 0,-4 0-1 15,-9 0 1-15,12-1 0 0,-12 1 1 16,11 0-1-16,-11 0 1 0,0 0-2 15,10-2 1-15,-10 2-1 0,0 0 1 16,7-3 2-16,-7 3-2 0,0 0-2 16,0 0 1-16,0 0 2 0,6-2-2 0,-6 2 0 15,0 0 2-15,0 0-4 0,0 0 0 16,0 0 0-16,0 0-1 0,7-1-5 0,-7 1 3 16,0 0-6-16,0 0 0 0,0 0-3 15,0 0-3-15,0 0 1 0,0 0-4 16,0 0-5-16,0 0-2 0,0 0-5 15,0 0-3-15,0 0-9 0,0 0 0 0,-30-3-13 16,30 3-8-16,-13 0-4 0,5 0-10 16,8 0-10-16,-15 0-12 0,6 3 1 0,9-3-13 15,-12 1 3-15,4-1-6 0,-2 2-10 16,10-2-10-16,-14 3-337 0,3-3 161 16,5 2 106-16</inkml:trace>
  <inkml:trace contextRef="#ctx0" brushRef="#br0" timeOffset="22654.6721">15632 10805 5 0,'0'0'87'0,"-8"-4"-3"0,8 4-1 15,0 0-6-15,0 0-7 0,0 0 1 0,0 0-10 16,0 0-4-16,-4-4-2 0,4 4-2 15,0 0-4-15,0 0-7 0,0 0 4 0,0 0 2 16,8-7-6-16,-2 4 4 0,-6 3-8 16,12-1 1-16,-4 1 2 0,3 0 2 15,0 0-2-15,3 0 2 0,7 0 3 16,3 0 3-16,6 0 2 0,3 0 10 16,11 0-5-16,5 0-1 0,11-2 0 0,3 2-6 15,5-2-4-15,-1 2 0 0,26-2-2 0,-2 0 0 16,0 0 2-16,-12 2 1 0,-11 2-3 15,27-4 3-15,-6 4-2 0,-10 0 0 16,-12-2-7-16,-1 2 1 0,-1 2-4 0,-1 0-6 16,-3-2 0-16,-2 3-3 0,-12-3-4 15,-3 4-3-15,-4-3-3 0,-6 0 2 16,-4-2 2-16,-3 1-1 0,-5 1 4 16,-1-2-2-16,-4 1 2 0,-4 0-1 0,-3 0 1 15,-1 0-2-15,-5 0 0 0,-4-2-6 16,7 2 4-16,-7-2-4 0,0 0-1 0,0 0-2 15,0 0-5-15,0 0-5 0,0 0-12 16,-18 3-11-16,18-3-21 0,0 0-21 16,0 0-35-16,0 0-19 0,0 0-29 15,0 0-13-15,0 0-22 0,0 0-418 0,0 0 204 16,0 0 135-16</inkml:trace>
  <inkml:trace contextRef="#ctx0" brushRef="#br0" timeOffset="25726.0726">15424 12841 67 0,'0'0'102'0,"-16"-2"-12"0,10 2-7 16,6 0-6-16,-8-2-12 0,8 2-3 16,-4-3-1-16,4 3-8 0,0-6 1 15,0 6-8-15,0 0 0 0,8-6-5 0,-2 2-2 16,-2 2-8-16,6 1 5 0,-4 0 2 15,4-2 3-15,3 1 2 0,0 1 3 16,4 1-5-16,1-5 3 0,6 4-2 0,2-1 0 16,3-2-4-16,9-2 1 0,6 0-4 15,7-1 0-15,7-4-6 0,21 1-3 16,4-6-1-16,2 1 1 0,4-4-3 0,0-2 0 16,4 0 1-16,0 0 3 0,21-1 1 15,1-5 4-15,-22 8 0 0,2 0-2 16,-2 2-1-16,-4 1-1 0,-4 1-1 0,-4 0-1 15,-6 0 2-15,-13 3-4 0,-9 3-3 16,-9 1 1-16,-1 0-3 0,-1 1 1 0,0 1-4 16,-6 0 2-16,5 0-1 0,-10 2 0 15,1 1 2-15,-2-1 2 0,-3 2 2 16,-4-1 2-16,0 0 2 0,-3 3 2 16,-4-1 2-16,2-1 1 0,-6 2-2 0,3-3 2 15,-5 3-3-15,2 0-3 0,-4 0 0 16,-8 0-1-16,16 0-4 0,-9 0-1 15,-7 0 1-15,13-1-4 0,-13 1 0 0,10 1-2 16,-10-1 0-16,9 0-3 0,-9 0-1 16,8-1-2-16,-8 1 0 0,0 0 0 0,11 1-2 15,-11-1 1-15,0 0-2 0,0 0 0 16,8-1 1-16,-8 1-1 0,0 0-2 16,0 0 0-16,0 0-1 0,0 0 0 15,11 0 1-15,-11 0 1 0,0 0 0 16,0 0 0-16,0 0-2 0,0 0 1 0,0 0-2 15,0 0 2-15,0 0-1 0,0 0-3 0,8 1 1 16,-8-1-1-16,0 0 1 0,0 0-1 16,0 0 2-16,0 0-2 0,0 0 1 15,0 0-1-15,0 0-6 0,0 0 6 16,0 0 0-16,0 0-7 0,0 0 7 0,6-2 0 16,-6 2-2-16,0 0 3 0,0 0-2 15,0 0 0-15,0 0 3 0,0 0 0 0,0 0-4 16,0 0 3-16,0 0-2 0,0 0-1 15,0 0-1-15,0 0-3 0,0 0 0 16,0 0-2-16,0 0-4 0,0 0-1 0,0 0-2 16,0 0-2-16,0 0-2 0,0 0-2 15,0 0-2-15,0 0-4 0,0 0-5 16,0 0-2-16,0 0-5 0,0 0-6 0,0 0-3 16,4-5-8-16,-4 5-7 0,0 0-12 15,0 0-11-15,0 0-4 0,0 0-17 16,0 0-4-16,0 0-9 0,8-1-13 0,-8 1-8 15,0 0-320-15,0 0 157 0,0 0 104 16</inkml:trace>
  <inkml:trace contextRef="#ctx0" brushRef="#br0" timeOffset="27554.0594">14956 14436 64 0,'0'0'87'15,"0"0"-3"-15,0 0-4 0,0 0-10 16,0 0 2-16,0 0-11 0,0 0-10 16,0 0 0-16,0 0-5 0,0 0-5 0,0 0-7 15,0 0-10-15,0 0-6 0,0 0-16 16,0 0-19-16,0 0-19 0,0 0-24 16,4 4-169-16,-4-4 78 0,0 0 51 0</inkml:trace>
  <inkml:trace contextRef="#ctx0" brushRef="#br0" timeOffset="28092.985">16757 14043 29 0,'0'0'27'0,"0"0"-4"15,0 0-3-15,0 0-2 0,0 0-6 0,0 0-5 16,0 0-8-16,0 0-45 0,0 0 15 15,0 0 11-15</inkml:trace>
  <inkml:trace contextRef="#ctx0" brushRef="#br0" timeOffset="30511.4003">15144 16680 12 0,'0'0'46'0,"0"0"-1"16,0 0-2-16,5-1-5 0,-5 1-5 0,0 0 0 16,0 0-3-16,0 0-3 0,0 0-1 15,0 0-4-15,0 0-2 0,0 0-2 0,0 0-1 16,0 0-3-16,0 0-2 0,0 0 0 15,0 0-2-15,0 0-3 0,0 0-3 16,0 0-6-16,0 0-8 0,0 0-11 16,0 0-13-16,0 0-103 0,0 0 46 0,0 0 31 15</inkml:trace>
  <inkml:trace contextRef="#ctx0" brushRef="#br0" timeOffset="31272.4501">16266 16529 23 0,'-8'-2'23'16,"8"2"-4"-16,-6-3-2 0,6 3-3 0,0 0-5 16,-10-2-6-16,10 2-3 0,0 0-7 15,-6-2-28-15,6 2 12 0,0 0 8 16</inkml:trace>
  <inkml:trace contextRef="#ctx0" brushRef="#br0" timeOffset="33924.309">15004 14566 72 0,'0'0'113'16,"0"0"-4"-16,0 0-10 0,0 0 4 16,0 0-6-16,0 0-2 0,0 0-11 15,0 0-9-15,-8-1 4 0,8 1-2 16,0 0-7-16,0 0-4 0,0 0-7 0,0 0 0 15,0 0 0-15,0 0-5 0,0 0-2 16,0 0-1-16,0 0-1 0,0 0-2 0,0 0 5 16,0 0-10-16,0 0 1 0,22 7-4 15,-12-4 1-15,4 2 0 0,4-2-5 16,7 0 0-16,7 4 1 0,10-4-5 16,15 5 0-16,30-3-2 0,8 2-6 0,9-1-2 15,32 2-2-15,5 1-2 0,3-2-3 16,0-1 1-16,-2-1-3 0,2 0-1 0,-4-1-3 15,-26 0 3-15,-2-4-3 16,-4 0-3-16,-8 0 3 0,-5 0-3 0,-6-4 7 16,-15 3 5-16,-13-2 1 0,0 0 6 15,-1 1-1-15,-5-1-1 0,-7-2 1 0,-5 5 0 16,-1-3-1-16,-10-2 2 16,0 4 0-16,-5 0 2 0,-3-2 0 0,-4 1 0 15,-2 2 2-15,1-1-5 0,-5-2-2 0,-1 3 2 16,0 0-1-16,-3-1-3 0,-1 1-2 15,2 0-4-15,-3 0 1 0,-8 0-2 16,15 0-3-16,-9-5 1 0,-6 5-2 0,13 0 1 16,-13 0-4-16,11-2 1 0,-11 2-3 15,8 0 2-15,-8 0 0 0,0 0-1 16,10 0-2-16,-10 0 2 0,0 0-1 16,0 0-3-16,11 0-1 0,-11 0 1 0,0 0 3 15,0 0-4-15,0 0 4 0,0 0-7 16,11-1 6-16,-11 1-2 0,0 0 0 15,0 0 1-15,0 0-2 0,0 0-2 16,0 0 2-16,0 0-2 0,0 0 1 0,0 0 2 16,8 1 1-16,-8-1 1 0,0 0-1 15,0 0-2-15,0 0 0 0,0 0 2 0,0 0 0 16,0 0-2-16,0 0 2 0,0 0-2 16,0 0 0-16,0 0 0 0,0 0 0 15,0 0 0-15,0 0 0 0,0 0 1 16,0 0 0-16,0 0-1 0,0 0 0 0,0 0 0 15,0 0 0-15,0 0 0 0,0 0 1 16,0 0-2-16,0 0 1 0,0 0-2 16,0 0 2-16,0 0-2 0,0 0 2 0,0 0 0 15,0 0 2-15,0 0-7 0,0 0 5 16,0 0-1-16,0 0-5 0,0 0 5 16,0 0 1-16,0 0-4 0,0 0-5 0,0 0 6 15,0 0-2-15,0 0 0 0,0 0 2 16,0 0-3-16,0 0-1 0,0 0-2 15,0 0 2-15,0 0-2 0,0 0-2 16,0 0-3-16,0 0-1 0,0 0-2 0,0 0-12 16,0 0-3-16,0 0-11 0,0 0-6 15,0 0-3-15,0 0-17 0,0 0-11 0,2 7-31 16,-2-7-43-16,0 0-54 16,0 0-438-16,0 0 220 0,0 0 145 0</inkml:trace>
  <inkml:trace contextRef="#ctx0" brushRef="#br0" timeOffset="35213.9398">15529 17073 52 0,'0'0'75'0,"-12"-3"1"0,4 3-2 16,1-3 3-16,7 3-8 0,-13 0 5 0,13 0 3 16,-15 0 2-16,9-2-5 0,6 2 5 15,-10 2 5-15,10-2 0 0,0 0 6 16,-11 0-2-16,11 0-1 0,-11 3-4 0,11-3 1 15,-6 0-5-15,6 0-6 0,-8 3 1 16,8-3-4-16,0 0-4 0,-9 1-3 0,9-1 0 16,0 0-4-16,-2 5 7 15,2-5-2-15,0 0-3 0,19 7-1 0,-5-7-1 16,6 0-7-16,5 0-4 0,11 0-2 16,9-2-8-16,11-3-5 0,31-4-2 0,4 1-1 15,9 2-6-15,6-5-2 0,-1 3-3 16,27-5-1-16,-28 4-3 0,25-4 0 15,-2-1-3-15,-23-1 6 0,-3 4 7 16,1-8 2-16,-5 3 5 0,-4 1 5 0,0-2 5 16,-4 1 1-16,2-7 2 0,-4 7-2 15,0-1-4-15,-4 0-1 0,-1 1-7 0,-1 3-7 16,-18 4 0-16,-8-5-1 0,-13 8-5 16,5 1-2-16,-9-1-1 0,-6 2 3 15,0-2-7-15,-7 1 0 0,3 3 3 16,-8-1-1-16,-2 0-4 0,-4 1 2 15,-1-2-3-15,0 4 0 0,-2-2-1 0,-3 2 0 16,-2-2-3-16,-6 2 0 0,0 0 0 16,8-3 0-16,-8 3-1 0,0 0 1 0,0 0 1 15,0 0-3-15,0 0-1 0,0 0 0 16,0 0-5-16,0 0-1 0,0 0-1 16,0 0-7-16,0 0 0 0,0 0-2 0,0 0-6 15,0 0-1-15,0 0-1 0,0 0-2 16,0 0-5-16,-25 5-5 0,25-5-2 15,-8 0 1-15,1 2-4 0,7-2-2 0,-10 4-2 16,3-2-2-16,1 1-4 0,0 0-4 16,-2-3-4-16,0 2 1 0,2 3-1 15,0-5-2-15,0 2-2 0,6-2 0 16,-8 4-1-16,3-2 0 0,5-2 0 0,-9 6-2 16,9-6 13-16,-6 2-12 0,6-2 1 15,-6 4-3-15,6-4 5 0,-4 1-3 0,4-1 6 16,0 0-4-16,-4 6 5 0,4-6 9 15,0 0 4-15,0 0 4 0,0 0-4 16,0 0 0-16,-3 6-2 0,3-6 6 0,0 0-6 16,0 0 4-16,0 0-14 0,0 0-1 15,0 0 4-15,0 0-3 0,7 8 5 16,-7-8 1-16,4 0 5 0,-4 0 9 0,4 4-4 16,-4-4 3-16,0 0 5 0,6 3 2 15,-6-3 2-15,0 0 4 0,5 2 3 16,-5-2 8-16,0 0-1 0,0 0 0 15,0 6 5-15,0-6 0 0,0 0 1 0,0 0 2 16,-7 5 2-16,7-5 0 0,0 0-1 16,0 0 2-16,-2 8-1 0,2-8-1 15,0 0 2-15,-2 2 1 0,2-2 2 0,0 0-3 16,0 0 0-16,0 6 3 0,0-6-2 16,0 0 1-16,0 0 0 0,0 0 0 15,-2 5 0-15,2-5 2 0,0 0-3 0,0 0 1 16,0 0 1-16,0 0 1 0,0 8 0 15,0-8-5-15,0 0 4 0,0 0-4 16,4 1-1-16,-4-1 0 0,0 0-1 16,0 0-1-16,0 0 2 0,0 0 1 0,2 6 0 15,-2-6 1-15,0 0 0 0,0 0 0 16,0 0 3-16,0 0-2 0,7 3 0 0,-7-3-2 16,0 0 3-16,0 0-2 0,0 0 3 15,0 0-11-15,0 0 1 0,0 0-13 16,0 0-11-16,0 0-92 0,0 4 43 15,0-4 28-15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08:44.929"/>
    </inkml:context>
    <inkml:brush xml:id="br0">
      <inkml:brushProperty name="width" value="0.05292" units="cm"/>
      <inkml:brushProperty name="height" value="0.05292" units="cm"/>
      <inkml:brushProperty name="color" value="#FF0000"/>
    </inkml:brush>
  </inkml:definitions>
  <inkml:trace contextRef="#ctx0" brushRef="#br0">19195 7233 2 0,'-8'-2'63'0,"8"2"-1"0,-17-2 1 0,8 2-2 15,1-1-4-15,-2-2 3 0,-1 3-2 16,3-1 3-16,-1-1-2 0,9 2 0 16,-15-3 2-16,9 3-2 0,6 0-5 0,-8-2-9 15,8 2 2-15,0 0-1 0,0 0 5 16,0 0-2-16,38-6 1 0,-7 6 4 15,15-2-4-15,21-1 0 0,34 1 0 16,14 2-5-16,32 0 4 0,11 2-4 0,0 1-7 16,7 1-2-16,2 2-1 0,-6 4-3 15,-10 2-1-15,-10 0-2 0,-5-2-4 0,-30 1 0 16,-5-3-3-16,-6 2-2 0,-8-2-3 16,-4 1-2-16,-20-3 2 0,-10 0-1 15,-7 0 0-15,0-1 2 0,-7-3-5 16,-7 2 2-16,0-2 3 0,-5 0-8 0,-1-1 3 15,-5 1-1-15,-2 0 1 0,-2 0-1 16,0 0-2-16,-4-2 1 0,-1 2-4 16,1-2-12-16,-2-2-19 0,-3 0-23 15,-2-2-19-15,0 1-20 0,-1-1-28 0,-5 4-20 16,-5-10-363-16,-3 6 169 0,-2 1 112 16</inkml:trace>
  <inkml:trace contextRef="#ctx0" brushRef="#br0" timeOffset="431.651">18872 7417 27 0,'20'-1'111'0,"15"-4"0"16,13 4-9-16,16-5-7 0,31 2 0 15,9 3-4-15,6 1-5 0,6-2-4 0,29 2-8 16,-4 0-7-16,-1 2-1 0,-23-1-8 16,-4 2 0-16,6 0-6 0,-5-1-9 0,22 6-10 15,-30-5 0-15,-5 3 1 0,-8-2-3 16,-2-1-5-16,-19 1 2 0,-11-2-5 15,-1 1-6-15,-9-2 3 0,-5 1-2 16,-3 1-4-16,-5-1 0 0,-4-2 1 0,-1 1 0 16,1-1 0-16,-6 3 0 0,-5-3-1 15,-1 0 1-15,-2 1 0 0,-2-1-2 0,-2 0-1 16,-3 2 1-16,2-2-2 0,-4 0-3 16,-1 0-11-16,0 0-10 0,0 0-17 15,0 0-19-15,-10 0-16 0,12 1-14 16,-12-1-19-16,13 0-17 0,-13 0-300 0,0 0 141 15,9-1 94-15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7:16.969"/>
    </inkml:context>
    <inkml:brush xml:id="br0">
      <inkml:brushProperty name="width" value="0.05292" units="cm"/>
      <inkml:brushProperty name="height" value="0.05292" units="cm"/>
      <inkml:brushProperty name="color" value="#FF0000"/>
    </inkml:brush>
  </inkml:definitions>
  <inkml:trace contextRef="#ctx0" brushRef="#br0">18801 11908 36 0,'-8'7'43'0,"0"-1"4"0,-4-1-4 15,-2 3 4-15,-2-2 0 0,-3-2 2 0,-1 2 2 16,-2-5 2-16,-6 4 6 0,-2-3-1 16,1-4 9-16,-1 2 12 0,-6-5 9 15,-3 0 12-15,1-2 5 0,-1-4 14 0,3 1-6 16,0-4-8-16,3-3-12 0,7 0-18 15,2-4-19-15,3-2-19 0,6-4-10 16,4 0-9-16,7 1 1 0,2-2-3 16,4-3-7-16,2-5 27 0,5 2-5 0,1-5-6 15,10 0-2-15,2-4-1 0,17-8-6 16,3 2 6-16,7 0-4 0,10 5-5 0,7 7-3 16,4 3 0-16,5 3-1 0,6 6-2 15,0 5 0-15,1 3-1 0,1 4 0 16,2 6 3-16,-10 6 4 0,14 4-3 0,3 7-1 15,1 3-6-15,2 5 2 0,-2 4 1 16,19 6-3-16,-4 8-6 0,-4 3-3 16,-5 0-2-16,-19-3-2 0,-3 1 3 0,-3 0-8 15,-6 2 5-15,-2 1 2 0,-3 1 1 16,-4-1 7-16,-6 1-11 0,-4 0 3 16,-15-5 2-16,-9-4 2 0,-5-2 1 0,-4 1 3 15,-6-1-3-15,-5-1 7 0,-8-1 1 16,-1-1 2-16,-6 3 1 0,-7 0-1 15,-4-3 12-15,-7 1 5 0,-5-2 3 16,-3-1-1-16,-5-3 0 0,-3 0-3 0,-3-3-3 16,1-3-2-16,-3 1-8 0,-1-4-11 15,0-1-8-15,-1-4-4 0,5-2-14 0,-5 4-10 16,5-9-12-16,-1 3-14 0,3-2-9 16,-3-2-13-16,3-2-12 0,-1 1-3 0,3-2-11 15,2 0-13-15,-1-1-320 0,3 0 151 16,0 0 99-16</inkml:trace>
  <inkml:trace contextRef="#ctx0" brushRef="#br0" timeOffset="5828.9106">14091 12272 33 0,'67'-10'36'0,"-1"3"-5"0,17-3-4 15,2 2-1-15,7 1-5 0,1-1-1 16,-2 1-1-16,2 1-5 0,-2 0-3 0,0 2-4 16,-4 1-7-16,-15 1-2 0,-9 2-9 15,0 0-3-15,-5 2 2 0,-7-2-59 16,-4 1 25-16,-3 1 15 0</inkml:trace>
  <inkml:trace contextRef="#ctx0" brushRef="#br0" timeOffset="8143.9989">8716 13255 10 0,'0'0'13'0,"0"0"-5"0,0 0-3 16,0 0-2-16,0 0-5 0,0 0-11 15,0 0 4-15,0 0 3 0</inkml:trace>
  <inkml:trace contextRef="#ctx0" brushRef="#br0" timeOffset="18363.8358">6444 8951 12 0,'-2'-32'84'0,"-2"6"5"15,-2 4 6-15,0 2 1 0,-3 7-8 0,-3 0-6 16,-4 4 1-16,-4 1-7 16,-4 4 0-16,-5 7-3 0,-9 6-1 0,-11 8 1 15,-15 16 3-15,-1 5-3 0,1 7-2 0,1 7-7 16,3-2 0-16,11 5-8 0,5-2-3 16,9 2-7-16,13-9-4 0,10-5-3 15,10-2-5-15,6-1 0 0,10 6-5 16,18 10-4-16,13 1-6 0,5-6 3 0,5 2-1 15,7-1-2-15,-1 0-1 0,-2-3 0 16,-3 4-6-16,-8 4 1 0,-7 4 4 0,-6-1-2 16,-9 4 0-16,-14-4 1 0,-8-7-3 15,-8 5 2-15,-12 16 2 0,-14-3-3 16,-15-1 1-16,-16 8 5 0,-11-3 5 16,-11-8 4-16,-4-4 4 0,-6-8 7 0,-4-6-1 15,-2-8 4-15,12-14 5 0,2-1 4 16,7-9 4-16,17-5 1 0,10-3-5 15,11-5-5-15,10-2-6 0,9-2-5 16,6-4-7-16,9-2-3 0,10-3-1 16,8-3-3-16,14-4-1 0,8 5-6 0,13 2 1 15,7 5-1-15,8 8-5 0,27 17 5 0,19 21-2 16,-7 21 2-16,-1 34-3 0,6 54 10 16,-15 30 6-16,-17 24 0 0,-15 26 1 15,-10 17 8-15,-17 17 3 0,-6 2 7 16,-8 0 1-16,-1-1 12 0,-2-14 15 0,-7-22 6 15,3-57 17-15,1-16 7 16,4-14-2-16,2-20-8 0,10-14-10 0,3-25-9 0,11-15-7 16,9-10-6-16,9-13-14 0,7-15-17 15,8-16-20-15,1-10-23 0,21-13-24 16,26-20-26-16,-5-7-36 0,-1-13-47 16,-4-7-48-16,-8-6-54 0,-6-11-44 0,-10-4-745 15,-4-2 352-15,-17 0 232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14:48.727"/>
    </inkml:context>
    <inkml:brush xml:id="br0">
      <inkml:brushProperty name="width" value="0.05292" units="cm"/>
      <inkml:brushProperty name="height" value="0.05292" units="cm"/>
      <inkml:brushProperty name="color" value="#FF0000"/>
    </inkml:brush>
  </inkml:definitions>
  <inkml:trace contextRef="#ctx0" brushRef="#br0">20518 5524 1434 0,'6'-21'-12'0,"-1"6"1"0,-3 2 12 0,1 3 9 15,-3 2 15-15,2 3 9 0,-2 1-4 16,2-2-5-16,-2 6 6 0,0 0 4 16,0 0 11-16,-7 19 17 0,0-2 15 0,-1 10 4 15,-2 9 1-15,-5 9 3 0,-6 21-2 16,0 2-2-16,-3 3-2 0,1 1-1 0,-2 1-2 15,1-3-5-15,-3 1-5 0,1-3-6 16,-1 1-5-16,-1-4-6 0,0-5-7 16,2-1-1-16,0-9-5 0,5-8-2 15,-1-2-7-15,2-4-15 0,4-8-21 0,2-3-20 16,1-3-20-16,3-4-24 0,1-5-38 16,2-8-31-16,5-5-18 0,2 0-11 0,11-18-5 15,8-6-3-15,11-8 0 0,15-18 10 16,10-3-346-16,1 0 175 0,3-2 115 15</inkml:trace>
  <inkml:trace contextRef="#ctx0" brushRef="#br0" timeOffset="289.7036">20457 6271 908 0,'59'-42'-54'0,"-4"4"15"16,3 4 16-16,-12 7 15 0,-5 4 12 16,-10 6 16-16,1 2 9 0,-9 1 1 15,-2 6 10-15,-1-3 19 0,-6 5 14 16,-5 5 13-16,-5 1 3 0,-4 0 2 0,0 0-1 16,-23 15 3-16,3-4 0 0,-9 5-4 15,-5-1-1-15,-8 6 0 0,-3-4-5 0,-3 2 2 16,-1-4-3-16,5 0 0 0,8-2-2 15,2-2-4-15,6-3-7 0,5 0-6 0,1 1-7 16,10-3-6-16,1-4-5 0,7 3-6 16,6-2-4-16,-2-3-3 0,13 6-3 15,-1-2-4-15,2-1-2 0,2 3-3 16,3 4-2-16,0 1-3 0,2 1 0 16,1 1 2-16,-2 2-3 0,4 6-5 0,1 0 0 15,-1 2 1-15,0-2-8 0,-4 4-16 16,1 0-22-16,-1-1-21 0,-2-1-28 0,-2-2-28 15,-2-2-26-15,1-2-17 0,-2-2-13 16,-1-3-9-16,3-3-13 0,0-3-418 0,2-3 207 16,-1-6 136-16</inkml:trace>
  <inkml:trace contextRef="#ctx0" brushRef="#br0" timeOffset="845.1673">21126 6392 427 0,'23'-29'0'16,"-2"4"26"-16,-6 4 19 0,-2 4 15 0,0 3 18 15,-5 3 9-15,0-1 0 0,1 3-3 16,-2 2 0-16,-1 1-2 0,0 4 13 0,-6 2 13 15,0 0 6-15,13 11 3 0,-9 2-6 16,-2 6-3-16,0 2-5 0,-2 6-4 0,-2 2-5 16,0 3-6-16,-2 6-8 0,-1 0-7 15,-1 0-6-15,0 0-5 0,0-3-7 16,-3-3-4-16,2-6-6 0,1-1-1 16,2-5 0-16,0-4 5 0,0-2-8 15,0-8-3-15,2-5-3 0,2-1-6 0,0 0 2 16,-5-28-6-16,5 10-6 0,5-12-2 15,1-8-1-15,4-6-3 0,0-1 0 0,2-1-3 16,-2 0-3-16,5 4 0 0,2 0-2 16,0 5-1-16,-1 4-1 0,4 3 2 0,-2 2-5 15,0 6 3-15,1 0-3 0,-3 6 0 16,2 3 2-16,-2 1-4 0,-1 4-1 16,0 5 1-16,-2 1 2 0,-3 4 0 15,1 1-2-15,-2 3 3 0,-5 4 0 0,0-1-1 16,-2 3 2-16,-4 0-2 0,0 5 3 15,0-3 0-15,-4 4 0 0,1-3-1 0,1 2-2 16,-1-2 2-16,3 1 0 0,0-1-2 16,2-2 1-16,0 2 1 0,6 2 1 15,1-3 0-15,6 3-2 0,-1-1 2 0,6 2-1 16,0-3-2-16,1 2 2 0,3 0 0 16,-2 1-1-16,-2-1 0 0,-2 2 2 15,-3-2-3-15,0 1 3 0,-4 0-1 16,-3-2 2-16,-4 0 0 0,-4 1 5 0,-4-1 6 15,-3 0 1-15,-6-1-1 0,-4 1 1 16,-5-6-2-16,-4 4-1 0,-5-5-3 0,-3-1 0 16,0-3-3-16,-3-1-15 0,5-4-15 15,0-1-26-15,2-2-27 0,1-2-32 16,3-3-32-16,4-1-24 0,7-3-25 0,3-3-13 16,8 0-548-16,1-4 255 0,8-5 169 15</inkml:trace>
  <inkml:trace contextRef="#ctx0" brushRef="#br0" timeOffset="1071.5637">22195 5873 34 0,'10'2'155'0,"-1"4"7"16,0 3 11-16,-3 3-5 0,0 4 3 15,0 8-3-15,0 4-4 0,-1 8-16 0,-2 2-9 16,-9 4-10-16,4 2-14 0,-4 7-9 15,0 3-11-15,-4-5-9 0,1 1-9 0,-4-3-9 16,3 0-18-16,-1-4-28 0,1-7-29 16,1-1-36-16,2-9-38 0,1 0-27 15,2-3-21-15,-2-6-35 0,2-4-414 0,2-6 197 16,0-2 129-16</inkml:trace>
  <inkml:trace contextRef="#ctx0" brushRef="#br0" timeOffset="1315.9084">22193 6479 82 0,'8'-10'125'16,"3"1"-5"-16,2 2 3 0,-1-2-8 0,10 0-2 16,5-1-2-16,3 2-4 0,8 1-3 15,4 1-12-15,13-1-4 0,2 1-6 16,3 0-5-16,1 5-3 0,0-4-9 16,1 4-9-16,-12-1-5 0,-3-1-4 15,-5 3-8-15,1-1-5 0,-9 1-1 0,-5 0-3 16,-6-2-3-16,0 2-5 0,-3 0 0 0,-2 0-3 15,-2 0-6-15,-2-2-9 0,-3 2-19 16,-1 0-19-16,-3 2-24 0,-7-2-18 16,7 3-18-16,-7-3-23 0,0 0-21 15,-14 11-319-15,4-9 155 0,-5 6 103 16</inkml:trace>
  <inkml:trace contextRef="#ctx0" brushRef="#br0" timeOffset="1565.2425">21972 6622 111 0,'-8'1'184'0,"8"4"-2"0,0-5-2 0,26 7-7 15,-1-3-3-15,7-1-12 0,14 2-14 16,11 1-10-16,5-3-11 0,31 2-8 0,-2 1-2 16,6 2 3-16,1 1-8 0,-1-1-6 15,-2 0-10-15,-8-1-9 0,-17-1-11 16,-13-1-6-16,-13-1-6 0,-4-2-7 15,-5 1-4-15,-5 0-4 0,-4-1-11 0,-4-2-18 16,-5 2-26-16,-5 0-31 0,-3-2-31 16,-5 2-31-16,-4-2-35 0,3 4-36 0,-3-4-37 15,0 0-447-15,0 0 224 0,0 0 147 16</inkml:trace>
  <inkml:trace contextRef="#ctx0" brushRef="#br0" timeOffset="2137.623">23911 6281 161 0,'9'-4'171'16,"-3"-2"-6"-16,1 4-11 0,-7 2-9 0,0 0-5 16,0 0 5-16,6 13 4 0,-10 1-5 15,-3 5-3-15,-5 5-7 0,-1 7-10 16,-9 8-7-16,2 2-16 0,-10 12-3 0,-1 3-8 15,-3-1-9-15,-5 0-7 0,1-6-5 16,-2 1-9-16,4-12-5 0,5-8-6 16,-3-3-1-16,2 0-1 0,2-8-2 15,1-1 5-15,-1-5-1 0,7-6 1 0,1-3 2 16,4-2-9-16,0-6 0 0,4-3-4 16,3-3-13-16,5-5 3 0,3 0-2 15,6-3-4-15,5 0-3 0,3-1-4 0,5 3-1 16,2 1-7-16,2 2 5 0,2 2-2 15,-1 4-1-15,1 4-1 0,-2 0 4 16,2 8 2-16,1 2 3 0,0 5 2 0,2 2-3 16,-1 5 6-16,1 4-2 0,1-1 3 15,-2 0 4-15,2 2 0 0,0 0-1 16,1-1 2-16,3-2-6 0,0-3 1 0,-1 3-3 16,1-5-1-16,2-5 1 0,-3 2-12 15,-1-6-16-15,0-3-26 0,-4-4-42 16,0-3-48-16,1-2-57 0,1 0-52 0,-8-6-779 15,2 0 344-15,-8-3 227 0</inkml:trace>
  <inkml:trace contextRef="#ctx0" brushRef="#br0" timeOffset="2799.2119">22338 5861 4 0,'8'-4'91'16,"-2"1"5"-16,0-1 4 0,-2 2 6 16,2-2-1-16,-6 4-2 0,7-3-4 0,-7 3-9 15,0 0-11-15,0 0 12 0,0 0 7 16,-3 16 5-16,-3 0 0 0,-4 5 7 0,-6 11 1 15,-2 8-2-15,-10 22 3 0,1 2 1 16,1 7 4-16,1 1-5 0,0 4-4 16,2 5-3-16,-1 2-8 0,0 2-7 15,-5 18-7-15,3-19-6 0,2 0-3 0,0 0-7 16,1-7-11-16,1 0-2 0,2-4-7 16,-2-6-2-16,8-15-4 0,1-6-4 15,2-10-5-15,3-1 2 0,-3-3-7 0,3-7-4 16,4-3-4-16,-3 0-13 0,2-5-8 15,1-2-33-15,0-4-26 0,2-3-35 16,2-2-36-16,-2-2-30 0,2-4-18 0,0 0-28 16,0 0-574-16,0 0 266 0,0 0 176 15</inkml:trace>
  <inkml:trace contextRef="#ctx0" brushRef="#br0" timeOffset="8925.818">20531 7411 23 0,'-2'-7'176'0,"0"2"-9"0,2-2-8 16,-3 3-9-16,3 4-12 0,-2-10-12 0,2 6-6 15,0 4-16-15,0 0 2 0,0 0 8 16,0 0 5-16,-6 21-2 0,2 0 10 16,2 10 1-16,-4 8-1 0,-3 15-6 15,-4 22-2-15,1 8-7 0,-3 1-6 16,-2 5-9-16,0-1-8 0,1-2-8 0,-4 0-4 15,3-3-7-15,2-2-7 0,0-3-3 16,3-2-6-16,4-5-3 0,-2-9 1 0,6-7-5 16,2 0 0-16,0 0-5 0,4-1-10 15,0-4 2-15,2-1-5 0,2-6-5 16,0-6 2-16,-2-2-7 0,2-4-13 16,0-5-7-16,-2-2-8 0,1-6-8 0,-1-2-4 15,3-2-12-15,-3-4-10 0,0-2-13 16,0-4-17-16,3-1-11 0,-3-4-15 0,-4 0-16 15,0 0-13-15,10-13-25 0,-6 5-13 16,0-1-14-16,1-3-10 0,0-3-18 16,-1-1-433-16,2 0 218 0,-2-3 144 15</inkml:trace>
  <inkml:trace contextRef="#ctx0" brushRef="#br0" timeOffset="9273.7447">20595 8595 96 0,'-2'-6'157'16,"2"6"-10"-16,0 0 1 0,2-6-8 0,-2 6 1 16,0 0 10-16,0 0 2 0,0 0-6 15,10 16 2-15,-6-7-4 0,0 5-5 16,4 1-2-16,-6 4-6 0,2 0-5 0,-2 7-10 15,0 4-6-15,-2 2-3 0,0 6-12 16,-4-1-5-16,-2 6-4 0,-2-3-9 0,0 7-1 16,-4-1-6-16,-3-3-7 0,-4 1-7 15,0-1-3-15,-5-4 0 0,-6-2-6 16,-1-3-8-16,-7-6 0 0,-2 0-8 16,-5-7-1-16,-3-5-4 0,-1-2-6 0,-2-4-13 15,5-9-14-15,1-1-16 0,-1-4-25 16,-2-3-25-16,9-4-30 0,3 1-37 15,6-4-42-15,9 3-46 0,4-5-667 0,11 2 304 16,1-2 201-16</inkml:trace>
  <inkml:trace contextRef="#ctx0" brushRef="#br0" timeOffset="11990.7382">21088 9424 68 0,'8'-2'143'0,"3"-4"2"0,2-2-1 16,7-7-2-16,6-7-5 0,6-9-5 0,19-15-4 16,0-7-7-16,3-6-8 0,13-11-12 15,-4-4-10-15,-13 16-5 0,-1-1-9 16,-11 4-6-16,-8 9 6 0,-7 12-4 0,-8 3-1 15,-4 7-7-15,-7 3-9 0,-6 4-5 16,-7 3-7-16,-3 3-3 0,-12 5-5 16,-4 4 2-16,-1 5-9 0,-5 8-2 0,4 2-5 15,5 6-1-15,4 3-2 0,8 5-1 16,11 4-1-16,6 3-2 0,13 8-1 16,13 15 1-16,8-2-2 0,5 0 2 0,-1 1 1 15,-4-4-5-15,-7-11-4 0,-7-5 0 16,-3 0 2-16,-6-7 0 0,-9-2-1 15,-2-1 3-15,-6-1 1 0,-4-2 2 16,-7 0-4-16,-6 0-1 0,-7-5 1 0,-1 0-2 16,-3-6-1-16,-2-1-3 0,6-6-2 15,-2 1-8-15,7-6-11 0,-1-2-10 0,4-2-10 16,5-4-5-16,2 0 0 0,7-1 4 16,6-2 0-16,4 1 4 0,7 1 5 15,0 2 6-15,8-1-3 0,2 1 8 16,3 1 6-16,1 0 8 0,1 2 6 15,4-1 6-15,3-3 5 0,1 2 8 0,3-4 2 16,1 3 1-16,2-7 2 0,-1 1-2 0,-1-3 2 16,0-3 3-16,-3-5 2 0,-3 0 3 15,-4 4 4-15,-5 2-2 0,-1-6 6 16,-7 7 4-16,-2-2 2 0,-5 3-2 16,-1 3-2-16,-5-1-6 0,-4 4-4 0,-2 4-2 15,-4 3-5-15,-3 3-2 0,9 0-3 16,-21 10-1-16,10 5-4 0,-1 1 0 0,-1 3-3 15,4 4 3-15,3 2-7 0,4 0 1 16,2-2-1-16,4-1-5 0,4-1 0 16,4 1-6-16,4-6-1 0,2-2-8 15,0-5 0-15,1-3-5 0,1-4 4 16,2-2-7-16,4-4 0 0,-1-4 3 0,3-1-1 16,0-5 1-16,-1 0 4 0,-4 0 1 15,-2-1-1-15,-1 3 2 0,-4 0 6 16,0 4 6-16,-4 0 0 0,-1 0-1 15,-1 3-2-15,-4 3 0 0,1 2 3 0,-7 0-2 16,4 11 0-16,-4-1 1 0,0 3 1 16,-2 2-2-16,0 3 0 0,-3-1 0 0,3-2-1 15,2-2 0-15,0 0-2 0,0-1 2 16,2-3 1-16,1 1 0 0,3-4-1 16,5-2 2-16,1-4-2 0,1 0-2 0,6-4-3 15,0 0-3-15,5-4-2 0,-2 0 0 16,2 3-5-16,-5 1-3 0,0-2-1 15,-2 4 2-15,-3 2 2 0,2 2 2 0,-4 2 2 16,1 4 1-16,0 3 0 0,-3 1 1 16,1 1 1-16,-3 0 3 0,3-1-1 15,0 1 2-15,1-3 0 0,3 1 2 16,0-6 0-16,4-1 0 0,2-4 0 0,6-4 1 16,5-5 0-16,0-6 3 0,9-8-2 15,11-11 0-15,1-8-2 0,-2-1 1 16,1-7-1-16,-2-6-1 0,-3 0-3 0,-1-10-5 15,-4 3-2-15,-6 4-1 0,-4 3 3 16,-11 12 0-16,-4 8 9 0,-5 6 4 16,-3 8-1-16,-4 5 0 0,-5 5 0 0,-2 5-2 15,-8 6 2-15,-2 3 0 0,-7 14 1 16,-2 10 5-16,-4 13-2 0,-5 20 0 0,4 3 1 16,5 5-1-16,11-6-1 0,3-4 2 15,7-3-2-15,5-1 3 0,3-4-4 16,5 0 1-16,1-10-3 0,4-1 5 15,2-11-2-15,0-2-3 0,3-4 4 0,0-8-3 16,0-4 0-16,3-3-1 0,-3-6 0 16,5-2-1-16,-6-5-1 0,4-5 0 0,-4-1 1 15,3-5-1-15,-8 0 1 0,0 0 4 16,-5-1-2-16,-1 1 0 0,-4 2 2 16,-3 1 7-16,-4 1 2 0,-2 6 2 15,-5-3 2-15,0 5 1 0,-1 1 1 0,0 5 2 16,8 0-3-16,-19 5 3 0,8 4 0 15,3 0-2-15,2 4 0 0,-1 2-2 16,5 1-2-16,2 1 1 0,2 0-3 0,5 2 4 16,1 0-5-16,4 0-1 0,4 1 0 15,-2-6-8-15,6 4-6 0,-2-6-12 16,3-1-21-16,1-3-21 0,-4-1-26 0,4-4-23 16,-3 1-27-16,0-4-20 0,0 0-23 15,-5-4-30-15,0-3-517 0,-6-1 246 0,-4 0 162 16</inkml:trace>
  <inkml:trace contextRef="#ctx0" brushRef="#br0" timeOffset="12122.0078">23431 9076 102 0,'0'-10'133'0,"8"4"-18"16,6-3-13-16,4 7-5 0,4-3-30 15,1 4-30-15,9 1-30 0,0 0-35 0,-1 1-187 16,5-1 73-16,0 5 48 0</inkml:trace>
  <inkml:trace contextRef="#ctx0" brushRef="#br0" timeOffset="12427.1904">24121 9144 116 0,'2'11'121'0,"-2"2"4"16,0 2-12-16,0 5-6 0,-2-1-5 15,0 2-8-15,0-1-7 0,0 2-11 16,-2-3-3-16,2 1-4 0,-1-6-5 0,1 1-1 15,0-1 2-15,0-5-2 0,2-1-5 16,2-4-9-16,5-3-2 0,-7-1-10 16,14-11 1-16,-1 1-7 0,1-5 0 0,4 0-11 15,-2 1 0-15,4-4 0 0,-1 0 0 16,2 1-7-16,-2 2 2 0,-1 2-3 16,0-1 1-16,-6 5-4 0,3-1 1 0,-4 7 8 15,0 1 8-15,1 4-1 0,-6 1 4 16,6 3-5-16,-4 4 0 0,0 2-7 15,-2 1 1-15,0 1-1 0,-1 2-17 16,2 2-21-16,-3-4-35 0,0 4-26 0,2-3-18 16,-2 0-27-16,3-2-415 0,-1-1 184 15,2-3 122-15</inkml:trace>
  <inkml:trace contextRef="#ctx0" brushRef="#br0" timeOffset="12997.6667">24902 9229 142 0,'-7'-5'184'16,"1"1"-4"-16,-2 0-7 0,-2 4-9 0,-6 2-12 15,2 2-7-15,-7 5-13 0,1 3-5 16,0 2-13-16,-4 8-6 0,3-1-9 16,4 3-9-16,4-2-8 0,5-1-7 15,2 1-6-15,4-3-9 0,2 1-4 0,6-4-6 16,4 3-6-16,3-3-2 0,4-2-8 15,4-3-1-15,1-3-4 0,-2-2-4 16,2-5-2-16,3-2-3 0,-4-4-4 0,2-1 1 16,1-2-4-16,-1-4 0 0,-4-1-2 15,0-4 2-15,-5 3-3 0,0-3 1 16,-4 1 3-16,-2 1 8 0,-1 0 0 0,-3 2 4 16,-4 1-1-16,-2 3 3 0,0 1 0 15,-5 4 6-15,-1 2 4 0,8 2 3 0,-16 6-3 16,4 3-2-16,2 5 0 0,2 1 1 15,-3 2-6-15,2 3-1 0,5-2-5 16,2 1-2-16,2-1-3 0,2 1 0 16,2-5 1-16,5 3-2 0,4-4-4 0,-1-4-2 15,6 1 1-15,0-7-4 0,4 1 2 16,3-6-6-16,1-2-1 0,1-1-2 0,0-4-4 16,-1-3-3-16,-1 0 1 0,-1 0-2 15,-6-1 0-15,-1 1 1 0,-2 4 2 16,-2-3 0-16,-1 3 2 0,0 0-4 15,-2 0 0-15,-2 3-3 0,1 1-1 16,-1 2 3-16,5 2 3 0,0 2-1 0,3 3 1 16,2 1 0-16,2 6 3 0,2-2-2 15,-1 7 0-15,0-1 2 0,-4 0 1 16,-2 2-2-16,-6-4 3 0,-3-1 0 0,-6 3-1 16,-6-3-4-16,-6 2-19 0,-4-2-36 15,-6 1-49-15,-1-1-62 0,-9-1-61 16,-4-3-660-16,-6-5 303 0,-5-2 199 0</inkml:trace>
  <inkml:trace contextRef="#ctx0" brushRef="#br0" timeOffset="15412.9097">23198 7127 53 0,'-4'-46'57'0,"4"0"-2"16,4 2-8-16,7-5-3 0,1-1-7 0,12-20-5 15,4-1-5-15,3-3 0 0,5 1-2 16,2 1-5-16,0 3-4 0,5 0 2 0,3 1-5 16,1 3-1-16,-1 4 1 0,7 3-5 15,0 2 2-15,5 4-2 0,-2 2 3 16,7 4-4-16,4 4-12 0,4 3 0 0,3 7-3 15,7 2 3-15,0 7 0 0,1 5 1 16,-1 3 0-16,-12 8 2 0,-10 5-1 16,1 2 0-16,-1 6 1 0,-2 5 0 0,13 9-1 15,-5 5 2-15,-3 8 1 0,-3 5 2 16,-4 8-1-16,-6 4 2 0,-4 5 1 16,-10 8-2-16,-5 5 4 0,-6 4-1 15,-12 7 1-15,-10 1 1 0,-4 3 3 16,-8 0-2-16,-6 0-1 0,-4 1-1 0,-8-7 3 15,-6 3-2-15,-6-8 2 0,-11 9-1 0,-8-4 5 16,-2-5-1-16,-7-5 3 0,0 0 0 16,-4-5 1-16,8-10-1 0,-1-5 2 15,0-1-6-15,-3-4 4 0,-5-2-1 16,6-3-2-16,-1-8 8 0,3-4 6 0,10-7 12 16,8-7-2-16,5-3 1 0,2-2-3 15,-1-4-5-15,7-4-3 0,-6-2-1 0,4-4 0 16,2-3-3-16,1-3-4 0,3 0 2 15,2-6-5-15,3 2-4 0,3-2 1 16,6 1-6-16,3 1 3 0,-2 2 0 16,4-4-1-16,5 5-8 0,2 0 2 0,0 1-3 15,0-3-4-15,2 7-1 0,2-5-3 16,0 7-5-16,0-5-4 0,2 5 1 0,-2-3-4 16,2 2-3-16,0 1 1 0,0 3-2 15,-2-2-5-15,2 1 3 0,-2 0 0 16,2 0-4-16,-2 6-4 0,2-9 0 15,-2 9-3-15,0-4 1 0,0 4-4 16,2-6-10-16,-2 6-7 0,0 0-146 0,0 0 70 16,0 0 45-16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09:03.075"/>
    </inkml:context>
    <inkml:brush xml:id="br0">
      <inkml:brushProperty name="width" value="0.05292" units="cm"/>
      <inkml:brushProperty name="height" value="0.05292" units="cm"/>
      <inkml:brushProperty name="color" value="#FF0000"/>
    </inkml:brush>
  </inkml:definitions>
  <inkml:trace contextRef="#ctx0" brushRef="#br0">8296 11812 35 0,'-12'3'48'16,"12"-3"-2"-16,-10 1-1 0,10-1 5 16,-7 2-11-16,7-2 1 0,0 0-4 15,0 0 6-15,0 0-1 0,0 0 0 0,0 0 5 16,0 0 0-16,35 2 4 0,-17-2-8 15,3 0 4-15,5 0-4 0,8 0-4 16,8-2-1-16,3 0 0 0,11-2-4 0,5 3 0 16,4-3-1-16,21-2 2 0,1 2-7 15,2 1-4-15,0-1 1 0,-2-2-3 16,2 3-3-16,-18 0 1 0,-5 1-3 0,-3 1 2 16,3-2-4-16,-7 3 3 0,-6 0-7 15,-7 0 7-15,1 3-9 0,-9-3-2 16,-4 0 0-16,-2 0 1 0,-3 0 3 0,-5 1-4 15,0-1-5-15,-6 0 4 0,1 0-2 16,-3-1-2-16,-2 2 6 0,-2-1-3 16,4 0-4-16,-6-1-4 0,1 1-5 0,-1 1-15 15,-1-1-7-15,-9 0-5 0,17 0-10 16,-11 0-5-16,-6 0-12 0,12-1-8 16,-12 1-12-16,0 0-206 0,10 0 98 15,-10 0 65-15</inkml:trace>
  <inkml:trace contextRef="#ctx0" brushRef="#br0" timeOffset="460.797">8051 11937 8 0,'21'4'82'0,"-3"-1"-3"0,2-1-3 15,8-1-5-15,6 2-2 0,9 0-4 0,5 2-4 16,9-1-6-16,6 0-5 0,24 1 4 15,4-1-6-15,0 2-4 0,5-4 0 16,1-1 7-16,2-1-10 0,-1 0-1 0,-1-1 5 16,5-1-8-16,-1-3 14 0,1 0-4 15,0-2-3-15,-3 1-5 0,-8-1-3 16,-4 0 1-16,-19 2-6 0,-13 0-3 0,-9 2-2 16,-5-2-7-16,-8 4 4 0,-1-3-6 15,-4 2 0-15,-8 1 0 0,2-2-1 0,-1 2 1 16,-2-1-4-16,-4-1-5 0,-1 2 7 15,0-1-7-15,-4 0-2 0,3-1-8 16,-3 3-22-16,-1-1-10 0,-1 1-13 16,3 0-15-16,-11 0-19 0,14-4-25 0,-4 2-295 15,-4-3 136-15,0 3 90 0</inkml:trace>
  <inkml:trace contextRef="#ctx0" brushRef="#br0" timeOffset="2742.9779">8809 13344 36 0,'0'0'103'0,"0"0"6"0,0 0 7 16,0 0 5-16,26-1-5 0,-12 1 2 15,5 1 3-15,5-1-2 0,6 0-1 0,1-1-7 16,3 1 3-16,4 0-7 0,6-3-4 16,1 3 0-16,-1-1-1 0,1-1-6 15,-1 2-5-15,-1-3-9 0,-5 3-7 0,-4 0-7 16,-5 0-6-16,1-1-7 0,-7 1-2 15,-2 0-4-15,-2 0-5 0,1 0-4 16,-6 0-4-16,-2 0-3 0,2 0-5 0,-2 0-15 16,-1 0-19-16,-1 0-19 0,-10 0-22 15,15 0-23-15,-15 0-24 0,11 1-21 16,-5 4-21-16,-6-1-16 0,0-4-19 0,0 9-416 16,-4-3 199-16,-4 1 132 0</inkml:trace>
  <inkml:trace contextRef="#ctx0" brushRef="#br0" timeOffset="3061.0303">8500 13691 81 0,'14'6'126'15,"10"-1"-9"-15,4 1 3 0,5 0-8 16,8-4 4-16,5 1-7 0,12 3-6 0,3-4-3 15,2 2-7-15,1-4-12 0,-1 4-3 16,-1-2-7-16,-3 1-6 0,-10-3-10 0,-3 3-3 16,-4-2-6-16,-7 1-4 0,-5-1-2 15,-6-1-1-15,0 3-4 0,-3-3 0 16,-5 2 2-16,4-2-4 0,-6 0-3 0,0 0-3 16,-2 1-2-16,1-1-7 0,-3 0 0 15,1 0-5-15,0 0-11 0,-3 0-12 16,-8 0-13-16,14 0-23 0,-14 0-12 0,14 3-17 15,-8-3-23-15,-6 0-15 0,0 0-21 16,12 0-330-16,-12 0 158 0,0 0 104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7:43.570"/>
    </inkml:context>
    <inkml:brush xml:id="br0">
      <inkml:brushProperty name="width" value="0.05292" units="cm"/>
      <inkml:brushProperty name="height" value="0.05292" units="cm"/>
      <inkml:brushProperty name="color" value="#FF0000"/>
    </inkml:brush>
  </inkml:definitions>
  <inkml:trace contextRef="#ctx0" brushRef="#br0">15347 2751 28 0,'7'22'53'0,"-3"-3"-4"0,0-1 3 16,1-5-3-16,-1 1 6 0,-2-3 0 0,0-2 2 16,2 1 2-16,1-3 7 0,-1-1 9 15,4 0 7-15,-2-3-3 0,8 0 0 0,-2-3-1 16,9-3-13-16,2-3 0 0,7-1-2 16,3-2-7-16,6-5-5 0,5-1-4 15,5-4-9-15,15-6-3 0,-1 1 1 16,3-1-3-16,-13 4-9 0,-5 4 1 0,-3-1-2 15,-3 2-2-15,-10 2 0 0,-1 1-4 16,-5 3-3-16,-2 1-1 0,-6 3 1 16,1-3-4-16,-1 3 0 0,-6 0-5 0,2-2-2 15,-2 5-21-15,-2-1-24 0,0 2-29 16,1 0-12-16,0 2-19 0,-1 2-24 16,1 0-270-16,1 4 135 0,8-5 88 0</inkml:trace>
  <inkml:trace contextRef="#ctx0" brushRef="#br0" timeOffset="361.5058">17587 2938 68 0,'2'3'137'0,"0"1"12"16,-2-4 8-16,4 3 4 0,-4-3-5 15,0 0-14-15,28-7-17 0,-7-2-12 16,9-4-3-16,10-7-14 0,7-1-11 15,16-5-9-15,1-3-4 0,-1 0-9 0,-2-1-2 16,-9 5-5-16,-8 6-9 0,0-2-4 16,-3 2-7-16,-10 6-9 0,-1-2-21 0,-5 3-28 15,-4 4-43-15,-2 3-53 0,-4-1-47 16,-2 2-385-16,-3 2 187 0,-8 0 123 16</inkml:trace>
  <inkml:trace contextRef="#ctx0" brushRef="#br0" timeOffset="1152.3925">12782 2957 25 0,'10'19'52'0,"-1"-3"2"0,-2-1-3 16,1-1-5-16,-2-1 3 0,1-3 1 0,-1-2 5 15,0 1 6-15,3-3 14 0,2 0 4 16,3-3-1-16,6-1-7 0,7-7-2 0,9-1 0 16,12-9 0-16,27-6-8 0,5-4-7 15,4-5-2-15,16-11-6 0,2 1-7 16,-20 8-12-16,-3 0 13 0,-4 1-7 0,-6 1 3 15,-9 4-8-15,-15 3-2 0,-7 6-1 16,-8 4 1-16,-7 2-3 0,1 1-4 16,-6 3-5-16,-2-1 1 0,0 1-3 0,-3 1-1 15,-2 2-2-15,1-2-7 0,-3 1 5 16,-1 1-9-16,-2 0 5 0,4 2-10 16,-4-2-3-16,0 3-12 0,0-1-17 0,-6 2-18 15,8-4-25-15,-8 4-32 0,5-4-304 16,-5 4 142-16,0 0 94 0</inkml:trace>
  <inkml:trace contextRef="#ctx0" brushRef="#br0" timeOffset="4507.4329">7448 5222 34 0,'0'0'40'0,"0"0"-3"0,0 0-6 15,0 0 0-15,0 0-2 0,0 0-5 0,0 0-1 16,0 0-4-16,0 0-1 0,0 0-3 16,0 0 0-16,0 0 0 0,0 0-4 15,0 0-3-15,0 0 2 0,0 0 0 0,0 0-1 16,0 0-4-16,0 0 1 0,0 0 0 16,0 0-2-16,0 0-2 0,0 0 3 15,0 0-2-15,0 0 4 0,0 0-3 0,0 0-2 16,0 0 0-16,0 0-1 0,0 0-1 15,0 0 1-15,0 0 1 0,0 0-2 16,0 0 1-16,0 0 0 0,0 0 0 16,0 0-1-16,0 0 0 0,0 0-1 0,0 0 1 15,0 0 1-15,0 0-2 0,0 0 3 16,0 0-2-16,0 0 0 0,0 0-2 16,0 0 2-16,0 0 4 0,0 0-6 15,0 0 2-15,0 0 4 0,0 0-1 0,0 0 0 16,0 0-1-16,0 0-5 0,0 0 2 15,0 0-2-15,0 0 1 0,0 0 1 0,0 0-1 16,0 0 0-16,0 0 0 0,0 0-1 16,0 0 1-16,0 0-3 0,0 0 0 15,0 0-3-15,0 0 0 0,0 0-1 0,0 0-3 16,0 0-2-16,0 0-3 0,0 0-7 16,0 0-5-16,0 0-71 0,0 0 34 15,0 0 22-15</inkml:trace>
  <inkml:trace contextRef="#ctx0" brushRef="#br0" timeOffset="9995.07">20940 6429 23 0,'-8'-1'184'16,"8"1"-3"-16,0 0-13 0,-12 0-13 15,12 0-14-15,0 0-7 0,0 0-1 0,0 0-3 16,47 0-4-16,-13 0-7 16,0 0-4-16,13 0-10 0,1 1-8 0,11 1-8 15,5 1-3-15,3-2-6 0,24 3-6 16,0-4-5-16,-1 3-4 0,-14-1-5 16,-10 2-5-16,-1-2-4 0,-3 1-4 0,-3-2-4 15,-9 1-2-15,-1 1-4 0,-3-2-1 16,-3 2-1-16,-7 0-4 0,-2-2-2 0,0-1 0 15,-7 2 0-15,-3-2-3 0,-3 2 4 16,-2-2-2-16,0 2-7 0,-7-2 1 0,4 0-2 16,-4 0-2-16,-2 0-1 0,1 2-23 15,-2-2-28-15,-1 2-37 0,-8-2-39 16,13 2-54-16,-11 0-49 0,-2-2-597 16,0 0 275-16,0 0 182 0</inkml:trace>
  <inkml:trace contextRef="#ctx0" brushRef="#br0" timeOffset="11473.5917">8045 7403 30 0,'27'-14'33'0,"3"3"-4"16,4 1-4-16,-3-1 4 0,5-1-8 16,9-1 0-16,1 0-4 0,1 1-2 15,-5 4-7-15,-1-1-4 0,-1 1-4 16,-8 3 2-16,-4 2-6 0,-1 1 6 0,-8 2-2 15,-4 0-2-15,-5 3 2 0,-8 3 0 16,-2-1 0-16,-8 8 1 0,-5-5 4 0,-4 6 10 16,-12-1 3-16,-3 2 6 0,-8 4 7 15,-3-2 6-15,-3 1 2 0,-1-2 1 16,-18 12 4-16,11-9-2 0,8-3-1 16,3 2 3-16,5-5-2 0,5 1-4 0,1-1-3 15,8-4-5-15,2 0-5 0,5 0 3 16,4-2-5-16,4-3 1 0,5 1 0 0,6-3 0 15,-2-2-2-15,17 4 3 0,0-5 8 16,4-2-14-16,5-3-2 0,10 1 0 16,-1-5-5-16,8 1 2 0,3-3 7 15,1-1-3-15,0 4 1 0,-8-3-2 16,2 3-3-16,-7 1-4 0,-4 1-1 0,-5 1 8 16,-2-1 5-16,-2 2 7 0,-3 1 5 15,-2 1 8-15,-1-1 0 0,-4 1-2 0,-1 0-2 16,-1 2-1-16,-1-1-5 0,-4-1-4 15,-4 3-4-15,0 0 3 0,7-3 1 16,-7 3-1-16,0 0-4 0,0 0 2 0,0 0-3 16,0 0-7-16,0 0 2 0,4-5 1 15,-4 5-6-15,0 0 1 0,0 0-2 16,0 0-2-16,0 0 1 0,0 0-3 0,7-1-4 16,-7 1 1-16,0 0 2 0,0 0-3 15,0 0 4-15,0 0-2 0,0 0-1 0,0 0 2 16,6-3-2-16,-6 3 2 0,0 0 2 15,0 0 0-15,0 0 2 0,0 0-5 16,0 0 0-16,0 0 4 0,0 0-5 16,0 0 5-16,0 0-6 0,0 0 0 0,0 0-1 15,0 0 0-15,0 0 0 0,0 0 0 16,0 0 0-16,0 0-2 0,0 0 0 16,0 0 0-16,0 0-2 0,0 0-6 0,4-3 1 15,-4 3 2-15,0 0-4 0,0 0-3 16,0 0-4-16,0 0-4 0,0 0 0 15,0 0-7-15,0 0-8 0,0 0-3 0,0 0 4 16,0 0-18-16,0 0-7 0,6-1-11 16,-6 1-10-16,8-4-6 0,-8 4-15 15,12-5-14-15,-4 3-275 0,0 1 132 0,1-2 88 16</inkml:trace>
  <inkml:trace contextRef="#ctx0" brushRef="#br0" timeOffset="14259.7243">21306 7663 38 0,'-40'3'84'0,"3"-3"-8"0,-1 0-3 15,3-3-7-15,-1 1-3 0,-7-2 2 16,1 0-5-16,0-5-1 0,-7-3 2 15,0-2 2-15,1-3 5 0,-14-12 6 0,1 0 8 16,12 3 2-16,-5-13 8 0,-2-4 6 0,5-1 2 16,7-5-4-16,1-3 0 0,7-2-2 15,7 0-3-15,7 4-8 0,8 4-1 16,4-2-4-16,0 1-4 0,8 5-4 16,6-4-7-16,6-1 0 0,2-3-6 0,14-11-1 15,3 2-6-15,5 2-3 0,8 4-3 16,9 1-3-16,10 3-6 0,22-4-3 0,12 3-2 15,9 8 1-15,4 6-4 0,8 8 0 16,7 4-4-16,9 7 0 0,-1 6-2 16,-19 7-4-16,4 4 0 0,28 4-1 15,-9 7-1-15,1 3-1 0,-5 7-1 0,-2 1-2 16,-4 7 0-16,-6 3-1 0,-9 3-1 16,-9 3-1-16,-18-4 0 0,-7 4 0 15,-3 2 0-15,-10 5-3 0,-4 5 3 16,-10 0-2-16,-7 4 1 0,-6-2 1 0,-10-3-1 15,-10-8 0-15,-6 3-1 0,-4-4 1 16,-6-1 0-16,-3 3 1 0,-8 1-1 0,-3 2-3 16,-5 1 2-16,-17 10 1 0,-2-1 1 15,-9-4-2-15,-8-3 0 0,-5-4-2 0,-3-3 1 16,-7-1-1-16,-6-3 4 0,-2-5 0 16,-5-3-1-16,-8-6 0 0,-2-3 0 15,-3-4 1-15,-5-1 0 0,-2-8 4 16,3 2 1-16,2-7 5 0,1-2-1 15,6-5 2-15,4-1-3 0,5-1-5 0,1-2 3 16,16-3-1-16,8 1 0 0,3-1-3 16,6 0-1-16,1-1-1 0,3-2-3 0,9 3 1 15,-2 1 0-15,7 0-4 0,3 1 1 16,4-1-2-16,-1 2-5 0,5-1-2 0,3 0 5 16,-2 3-7-16,6 1 2 0,-3-2-2 15,2 3-2-15,5-1-3 0,-3 3-1 16,3-3 0-16,-1 1-3 0,3 1-1 15,-1 1-2-15,-1-1-1 0,4 1 0 16,-2 0-1-16,6 3 0 0,-6-6-2 0,6 6-3 16,0 0 0-16,-8-3-9 0,8 3-12 0,0 0-7 15,0 0-10-15,0 0-12 0,0 0-13 16,-6-3-19-16,6 3-19 0,0 0-23 16,0 0-19-16,0 0-31 0,-8 9-430 15,8-9 215-15,-4 3 141 0</inkml:trace>
  <inkml:trace contextRef="#ctx0" brushRef="#br0" timeOffset="16807.0256">25394 8656 78 0,'-3'15'142'0,"1"-5"-21"15,2 0-12-15,0-2-25 0,0-6-21 0,0 4-21 16,0-6-21-16,0 0-30 0,0 0-21 15,0 0-30-15,0 0-131 0,0 0 65 16,-3-31 43-16</inkml:trace>
  <inkml:trace contextRef="#ctx0" brushRef="#br0" timeOffset="17669.6192">25122 4722 6 0,'0'0'8'0,"0"0"7"0,0 0 4 16,0 0 5-16,0 0 0 0,0 0 4 16,0 0 0-16,0 0 2 0,0 0 1 0,0 0 3 15,5-4 4-15,-5 4-3 0,0 0-3 16,0 0 0-16,0 0-2 0,0 0 0 15,0 0-3-15,0 0 0 0,0 0-2 0,0 0-2 16,0 0 0-16,0 0-6 0,0 0 1 16,0 0 1-16,0 0-3 0,0 0-4 15,0 0-1-15,0 0-1 0,0 0-1 0,0 0-1 16,0 0-1-16,0 0-1 0,0 0-1 16,0 0 0-16,0 0 2 0,0 0-5 15,0 0 6-15,0 0-5 0,0 0-2 0,0 0 3 16,0 0-5-16,0 0 0 15,0 0 1-15,0 0-2 0,0 0 0 0,6-1 1 16,-6 1-1-16,0 0 1 0,0 0-1 16,0 0-1-16,0 0 3 0,0 0-2 0,0 0 2 15,0 0 1-15,0 0-3 0,0 0 1 16,0 0 0-16,0 0 0 0,0 0 1 16,0 0-4-16,0 0-4 0,0 0-1 15,0 0-1-15,0 0-7 0,0 0-8 0,0 0-5 16,0 0-8-16,0 0-11 0,0 0-130 15,0 0 61-15,0 0 40 0</inkml:trace>
  <inkml:trace contextRef="#ctx0" brushRef="#br0" timeOffset="18665.2444">25380 5103 2 0,'0'0'24'0,"0"0"-3"16,0 0-3-16,0 0 2 0,0 0-4 16,0 0-4-16,0 0-1 0,0 0-2 15,0 0-1-15,0 0-1 0,0 0-4 16,0 0-5-16,0 0-7 0,0 0-39 0,0 0 16 15,0 0 11-15</inkml:trace>
  <inkml:trace contextRef="#ctx0" brushRef="#br0" timeOffset="19977.389">24659 8780 58 0,'0'0'60'0,"0"0"-5"0,0 0-4 15,0 0-7-15,0 0 0 0,0 0-1 16,0 0-7-16,0 0-2 0,0 0-5 15,0 0-4-15,0 0-1 0,0 0 0 0,-22-8-7 16,22 8 3-16,0 0-5 0,0 0 3 16,0 0-7-16,0 0 1 0,0 0 0 15,0 0-4-15,0 0-1 0,0 0 0 16,0 0-2-16,0 0-2 0,0 0 2 0,0 0 0 16,0 0-2-16,0 0 0 0,0 0-2 15,0 0 1-15,0 0-2 0,0 0 4 0,0 0-4 16,0 0 2-16,0 0-2 0,0 0 4 15,0 0-3-15,0 0 4 0,0 0-1 16,0 0 1-16,0 0-3 0,0 0 2 16,0 0 0-16,0 0 0 0,0 0 0 0,0 0 0 15,0 0 1-15,0 0-3 0,0 0 3 16,0 0-4-16,0 0 6 0,0 0-5 0,0 0-1 16,0 0 2-16,0 0-3 0,0 0 1 15,0 0-2-15,11 14 3 0,-11-14-2 16,0 0 2-16,0 0-3 0,0 0 2 15,0 0 1-15,0 0 1 0,0 0-2 0,0 0 1 16,0 0-4-16,0 0 5 0,0 0-1 16,2 3 0-16,-2-3-1 0,0 0-1 15,0 0-1-15,0 0 6 0,2 6-2 0,-2-6 0 16,0 0 1-16,0 0 3 0,3 4-5 16,-3-4-1-16,0 0 4 0,0 0-1 15,2 5-3-15,-2-5 2 0,0 0 1 0,0 0-1 16,0 0-4-16,2 6 3 0,-2-6 4 15,0 0-6-15,0 0 4 0,4 4 0 16,-4-4 0-16,0 0 5 0,0 0-4 0,0 0 4 16,0 0-2-16,0 0 7 0,0 0-1 15,0 0-1-15,2 4-2 0,-2-4 1 16,0 0-1-16,0 0 0 0,0 0-4 0,0 0 4 16,0 0-1-16,0 0 0 0,0 0 1 15,0 0-3-15,0 0 1 0,0 0 0 0,0 0-4 16,0 0-1-16,0 0 1 0,0 0-6 15,0 0 5-15,0 0 1 0,0 0-2 16,0 0-1-16,0 0-2 0,0 0-3 16,0 0-8-16,0 0-5 0,0 0-9 0,0 0-14 15,0 0-19-15,0 0-238 0,0 0 101 16,0 0 67-16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09:28.284"/>
    </inkml:context>
    <inkml:brush xml:id="br0">
      <inkml:brushProperty name="width" value="0.05292" units="cm"/>
      <inkml:brushProperty name="height" value="0.05292" units="cm"/>
      <inkml:brushProperty name="color" value="#FF0000"/>
    </inkml:brush>
  </inkml:definitions>
  <inkml:trace contextRef="#ctx0" brushRef="#br0">7810 10134 4 0,'-5'-15'187'0,"5"3"-3"0,-2 5-14 16,2 0-14-16,-2 2-10 0,2 5-5 15,0 0 7-15,0 0-2 0,-12 21-2 16,4 7-3-16,-1 9-5 0,-2 13 3 0,-6 27-2 15,1 6-6-15,-2 7-4 0,0 23-5 16,-4 1-7-16,6 15-10 0,-6 5-4 0,3 3-12 16,-7 7-7-16,-1 0-4 0,-5 0-5 15,-10-2 2-15,-2 3-7 0,-3 4-6 16,-14 28 1-16,-3-5-6 0,11-32-1 16,1 4-7-16,3-2-6 0,-2-4 5 15,0-6 0-15,0-7-9 0,0-9-6 0,5-5-5 16,-1-1 3-16,5-6-10 0,2-5-5 0,10-20-16 15,3-3-18-15,1-8-32 0,10-11-30 16,3-13-44-16,2-7-47 0,7-7-33 16,2-9-23-16,4-6-6 0,2-11-662 15,2-12 304-15,1-14 201 0</inkml:trace>
  <inkml:trace contextRef="#ctx0" brushRef="#br0" timeOffset="622.1437">8045 9921 37 0,'27'5'131'0,"-5"0"7"0,10-2-13 0,21 3 3 16,33 1 0-16,22 2-8 0,40-2-3 15,17 2-15-15,11-1-4 0,17-1-6 16,56 5-7-16,7 0-8 0,9-3-5 0,0 0-6 15,-9-1-5-15,-11 0-3 0,-46 1-5 16,0-1-8-16,-4 1 0 0,-9 1-9 16,-10-3-3-16,-15 4-1 0,-13-3-9 15,-17 4 3-15,-34-2-2 0,-10-2-3 0,-21-1 1 16,-17-1-5-16,-7-3 0 0,-11 1-4 16,1 0 10-16,-4 4 11 0,-5-1 5 15,3 4 12-15,-1 7 11 0,-4 5 8 16,2 9 8-16,-1 7 4 0,0 21 15 0,2 9-2 15,-9 9 1-15,-2 9 1 0,-2 8-2 16,-3 35-2-16,-4 16 17 0,2 8 7 0,2 7-6 16,6 11-8-16,0 3-7 0,3 40-5 15,-2-41-1-15,-2 1-3 0,1-3-9 16,0-1-2-16,-4-6-7 0,-2-1-7 0,3-4-4 16,-2-2-1-16,-5-7-6 0,-4-8-5 15,-4-8-4-15,-5-7-2 0,-4-10-9 16,1-27 3-16,-6-3-13 0,2-8-26 0,-1-10-14 15,0-15-16-15,2-14-27 0,5-7-35 16,-8-5-43-16,0-6-58 0,-2-6-52 0,-11-4-39 16,-7-7-43-16,-13-6-721 0,-36-5 358 15,-15-8 236-15</inkml:trace>
  <inkml:trace contextRef="#ctx0" brushRef="#br0" timeOffset="1184.1433">6631 13918 1 0,'-6'-10'85'0,"-5"3"-8"16,0 1-5-16,-1 0-5 0,-3 0-1 0,-2 3-6 15,-4-1-8-15,-7 2 1 0,0 0 2 16,0 0 5-16,-4 2 7 0,-1 0 5 15,7 2-2-15,2 0-1 0,1-2-9 16,6 3-2-16,2 2 6 0,7-2 15 0,6 3 3 16,2-6 6-16,25 11 5 0,9-3 1 15,16 1 1-15,35 1 2 0,18-6 2 16,46 0 4-16,29 2 13 0,22-5 8 16,69 2-2-16,15 3-8 0,19-3 1 0,10 5-3 15,7-1-7-15,10 5 2 0,0 4-2 16,9 7 0-16,-9 2-8 0,-9 2-10 0,-18 3-1 15,-4 1-3-15,-18-1-13 0,-16-1-7 16,-23-4-3-16,-59-5-10 0,-11-6-2 16,-14-3-8-16,-11-1-3 0,-31-4-7 0,-6-4-11 15,-6-2-7-15,-7-5-11 0,-3 0-15 16,-7-5-24-16,-8 1-28 0,-17-4-31 16,-13 6-20-16,-13-4-3 0,-7 4-22 0,-3-3-83 15,-14 1-69-15,-8 2-636 0,-10-8 316 16,-10-3 209-16</inkml:trace>
  <inkml:trace contextRef="#ctx0" brushRef="#br0" timeOffset="1857.8086">8894 11611 7 0,'0'0'173'0,"0"17"1"0,0 0 2 15,0 8-7-15,0 6-3 0,-2 14-7 16,2 10 5-16,-4 2-7 0,-1 25-11 16,1-2-11-16,-3 2-11 0,1 3-8 15,0-2-9-15,-1-3-8 0,1 0-12 0,-2-4-6 16,-1-16-8-16,0-5-8 0,1-4-7 16,0-4-2-16,0 0-7 0,-1-8-14 15,2-5-16-15,1-7-23 0,2-2-24 0,2-6-19 16,0-6-17-16,6-5-51 0,2-8-29 15,-6 0-19-15,34-21-6 0,-2-10 11 0,19-18 13 16,4-4 13-16,13-16 20 0,3 0 29 16,-1 2 27-16,-11 14 22 0,1 0 24 15,-7 5 32-15,-4 5 17 0,-13 9 24 16,-9 8 21-16,-6 5 22 0,-2 5 9 0,-2 0 5 16,-6 3-8-16,-3 3-12 0,-4 3-8 15,-6 5-3-15,2 2 0 0,0 0 0 16,-36 9 0-16,11 3-3 0,-7 3-3 15,-10 6-5-15,-1 0 0 0,3 2-4 0,0-2-5 16,4 2-7-16,7-4-8 0,1-2-5 16,3 0-3-16,7 0-4 0,4-2-9 0,4 4-1 15,0-1 1-15,10-1-2 0,2 3-1 16,8 2-2-16,0 0 1 0,6 3-6 16,4 0-6-16,1 0 0 0,0 1 0 15,2-1-3-15,1-1-2 0,1 1-7 0,-3-1-16 16,-2-1-21-16,0-1-28 0,-4-5-32 15,1 2-24-15,-4-4-30 0,2 1-34 16,-5-5-34-16,4 1-15 0,-4-5-554 0,0-3 266 16,3-4 176-16</inkml:trace>
  <inkml:trace contextRef="#ctx0" brushRef="#br0" timeOffset="2471.4818">9867 12411 14 0,'5'-8'237'15,"-3"1"-11"-15,0 2-22 0,0 3-23 0,-2 2-20 16,0 0-10-16,0 0-2 0,0 0 0 16,6 22-3-16,-4-5-6 0,0 2-8 0,-2 7-11 15,0 3-8-15,3 3-6 0,-6 0-10 16,3 7-7-16,0-1-13 0,0 2-3 16,0-8-8-16,0-1-7 0,-2 0-8 15,2-5-1-15,0-2-5 0,-2-6-2 0,2 1-1 16,0-4-1-16,0-5-5 0,-4-5-4 15,2-5-3-15,2 0-3 0,-11-21-6 0,5-1-5 16,0-13 2-16,2-3-7 0,0-6 2 16,1 1-3-16,1-5-2 0,4 2-1 15,3-4-1-15,3 1 0 0,0 2-2 16,9 4-2-16,3 0-1 0,0 6-2 0,4 6 2 16,-1 4-9-16,3 4 3 0,-4 2 4 15,0 7 0-15,1 4-2 0,-4 2 0 16,0 3 1-16,-1 3 2 0,-4 4-5 15,-2 3 10-15,0 3-1 0,-4 2 0 0,-2 4 0 16,-4 3 1-16,-4 0 1 0,-2 4-2 16,-4 0-1-16,-4 2 7 0,0-1 2 15,0 0 1-15,-4-1 0 0,4-2-3 0,1 0-2 16,1-4-2-16,3-1-2 0,-1-1-1 16,3 0-1-16,3-2 2 0,7 5-2 15,1-3 7-15,7 4-3 0,4-1 0 0,-1 0 0 16,6 1-1-16,-1-3 2 0,0 1-3 15,-2 1-3-15,3 1 3 0,-4-2-3 0,0 0 2 16,-4 2-4-16,-1-1 12 0,-7-2 5 16,-2 2 11-16,-4 1 2 0,-6-1 5 15,-5 3-1-15,-5-4 2 0,-10 2 0 16,-4-2 10-16,-1-1-1 0,-5-7 0 0,2 1 3 16,0-4-14-16,5-2-3 0,-1-2-1 15,7 0-5-15,-1-2-5 0,4-1-7 0,0 0-28 16,6-3-30-16,-2 0-40 0,4-1-60 15,1-1-60-15,5 1-51 0,0-2-785 16,4-3 354-16,-3 0 235 0</inkml:trace>
  <inkml:trace contextRef="#ctx0" brushRef="#br0" timeOffset="4559.9412">8479 10734 146 0,'0'0'153'0,"-13"15"-4"0,9-2-9 0,0 3-3 16,2 3-11-16,-3 8-9 0,3 2-4 16,-2 0-11-16,4 4-7 0,-2 5-10 15,-2 1-9-15,2-1-5 0,2-6-3 16,-2-1 0-16,-1-3 0 0,1-2 5 0,0-5 13 15,0-3 17-15,-3-5-4 0,1-5-11 16,-2-6-9-16,-4-4-11 0,-1-8-7 16,-4-9-7-16,-2-8-9 0,0-10-5 0,-2-9-9 15,-1-17-1-15,0-3-5 0,8 6-6 16,3 7-3-16,2-2 0 0,5 9-4 16,4 0-2-16,3 4-4 0,1 4 1 0,3 2-4 15,3 5 2-15,4 5-3 0,-2 7 3 16,3 4-2-16,2 3 1 0,0 6-1 15,0 8 1-15,0 2 0 0,2 4-1 16,-4 5 3-16,2 2 1 0,-4 4-3 0,-4 3 2 16,-3 3 5-16,-6-1 0 0,-2 2 0 15,-4 3-5-15,-2-1 7 0,-7 4-3 0,-2 1 3 16,-4-2-4-16,-2 3-6 0,-4-1-19 16,3-7-22-16,-1-2-40 0,2 1-41 15,2-1-50-15,1-5-50 0,6 0-526 0,4-4 254 16,-3-2 166-16</inkml:trace>
  <inkml:trace contextRef="#ctx0" brushRef="#br0" timeOffset="5438.0306">8640 10972 72 0,'0'0'139'0,"17"0"-12"16,-9 3-12-16,9 0-3 0,-3 3 1 0,4 3-9 15,-4 1-5-15,4 1-8 0,-4 5-9 16,-1-1-5-16,-1 2-6 0,-5-4-2 16,0 2-4-16,-3 2 1 0,-4-3 3 15,0-1 0-15,-4 0 5 0,0-1-3 16,-1-3 1-16,-2-2-4 0,1-4-8 0,0-3-7 16,6 0-8-16,0 0 0 0,-13-13-11 15,13 1-4-15,2 2 0 0,5-5-7 16,1 1 0-16,7-4-8 0,0 3 2 0,1-2-2 15,6 1-3-15,-3 3-1 0,0 4-1 16,-2 1-4-16,2 2 0 0,-2 5 1 0,2 1 1 16,-2 1-1-16,2 4-2 0,-3 2 1 15,2 1-1-15,3 1-1 0,-2 1 0 16,2-1-3-16,-1 0 5 0,0 1 0 16,-2-2-1-16,-4-2 0 0,5-1-1 0,-4-2 1 15,0-3 2-15,-3 0-3 0,2-1 0 16,-6-3 1-16,0-3 4 0,-2-1 0 0,-3-4-1 15,-3 3-2-15,-7-6 1 0,-1 2-3 16,-10-5 1-16,2 3-5 0,-5 0 1 16,0 0 3-16,-2 2-2 0,1 1-2 15,1 2-8-15,2 1-23 0,4 3-11 0,0 2-8 16,5 3-14-16,1-1-9 0,9 2-24 16,0 0-1-16,-4 7-23 0,4-7-5 15,19 6 5-15,-2-3 0 0,4-3 9 16,3 0 7-16,1 0 10 0,5-3 9 15,-3-3 12-15,2 2 6 0,-1-4 12 0,-5 2 19 16,3 1 20-16,-8-2 23 0,0 0 16 0,-1 1 29 16,-2 4 14-16,0-3 6 0,-5 2-2 15,0-1-7-15,-1 2-4 0,2 4-1 16,-5 0 1-16,0 6 14 0,0 1 5 16,3 4-2-16,-2 7 5 0,-1 0-3 0,2 8 1 15,1 3-3-15,-1 6-6 0,3 8-6 16,-2 2-6-16,-1 2-3 0,0 0-5 0,0-1-5 15,-1-7-4-15,0-3-5 16,-1-3-6-16,-2-6 2 0,0-3-2 0,0-3 3 16,-2-5 1-16,-2-7-3 0,0-6-5 15,-2-5-1-15,2 0-7 0,-10-22-2 0,2-2-3 16,-1-7-1-16,-2-5-5 0,1-8-1 16,0-4-2-16,0 0-5 0,4 0 2 15,2 8-1-15,4 1 0 0,2 0-1 16,2 3-1-16,0 8 1 0,6-5-4 15,-2 8 3-15,4 3 0 0,1 3-1 0,0 3 3 16,-1 2-3-16,1 6 1 0,-2 2 0 0,0 2 3 16,-3 2-5-16,-2 4 6 0,-6-2-1 15,8 10 2-15,-8-3 0 0,-2 5 0 16,-4 1 2-16,-4-1-6 0,-1 1-22 16,-4 2-22-16,0-2-28 0,3-1-36 0,1-1-25 15,0-1-20-15,5-3-22 0,0-3-443 16,4 0 211-16,2-4 139 0</inkml:trace>
  <inkml:trace contextRef="#ctx0" brushRef="#br0" timeOffset="6067.9361">9760 10909 2 0,'-3'9'118'0,"3"-2"-11"0,0 2-8 15,3 3-2-15,-1-1-11 0,2-1-2 16,2 1-9-16,-2 0 2 0,3-4-12 0,1 0 0 15,-2-1-3-15,5-1-4 0,-2-1-5 16,-3-4-6-16,-6 0-6 0,14-6 4 16,-9 1-2-16,0-3 2 0,-5-1-4 15,-5-3 0-15,-2 1-5 0,1 0-7 0,-4 1 2 16,-1-2 1-16,-2 3-5 0,3-1 0 16,1 2-4-16,1 1-2 0,0 1-6 0,3 1-13 15,1 3 0-15,2-3-4 0,2 5-8 16,0 0 0-16,0 0-8 0,32-1-1 15,-16-1-9-15,8-1 5 0,2 1 5 16,1-4-2-16,3 0 3 0,-6 0-5 0,2-1 4 16,-5-1 1-16,1 0 7 0,-8 1 4 15,-1 1-1-15,-4 0 1 0,-5 0 4 16,-2 3 1-16,-2 3 5 0,0 0-1 16,-12-4-1-16,12 4 2 0,0 0-3 0,-18 6 0 15,14-2-9-15,2 2 16 0,2-1-10 16,4 3 4-16,2 1-2 0,5 3 9 0,2-1-11 15,1 2 1-15,1 1-1 0,2 0 3 16,-2 1 2-16,-3-1-1 0,0 0 2 16,-2-1 2-16,-6 0-7 0,0 1 7 0,-4-3-6 15,-4 1 8-15,-4-3 4 0,-2 3-1 16,-4-5 9-16,2-1 9 0,-3-2 9 16,2-3 2-16,0-1-3 0,3-3 1 0,2-1-3 15,4-4-2-15,4-1-3 0,2 2-5 16,8-5-1-16,2 0-5 0,4 3-1 15,3 0 1-15,1-1-4 0,4 1-2 16,2 2 0-16,-1 2 0 0,0 4-3 0,0 1 1 16,1 1 2-16,1 5-1 0,-1 0 1 15,0 3-2-15,-4 1-1 0,0-1 3 16,-1 4-5-16,-5-1-1 0,2-1 0 0,-6 1-17 16,-1-3-13-16,2 1-12 0,-5-3-23 15,-1-1-35-15,-3-1-33 0,-2-2-35 16,-2-3-343-16,0 0 171 0,0 0 114 15</inkml:trace>
  <inkml:trace contextRef="#ctx0" brushRef="#br0" timeOffset="6745.9576">10554 10484 109 0,'0'12'151'0,"2"5"-14"0,2 2-7 16,-2 6-7-16,4 2-7 0,-2 6-15 15,5 3-7-15,-3-1-4 0,0 3-14 16,-1 0-5-16,-1-9-4 0,0 0-10 15,1-4-7-15,-3-4-2 0,0-2-2 16,0-3-2-16,2 0-2 0,-2-4-2 0,0-6-5 16,0-3-3-16,-2-3-2 0,0 0-8 15,20-12-1-15,-10 5-2 0,0-2-3 16,5-2-3-16,0 3-2 0,0-3-4 0,4 3 2 16,-2 0-2-16,0 0-4 0,0 4 3 15,0 1-3-15,-3 1 2 0,2 6-1 16,0-1 2-16,2 5-4 0,-4 2 3 0,1 3-1 15,0 1 2-15,0 3-1 16,1-3-2-16,0 3 4 0,-2-4-7 0,1 0 4 16,-2-2 0-16,-1-1-2 0,1-3 2 0,1 1-2 15,0-7 1-15,-2 1-2 0,3-2 0 16,-2-2-1-16,2-1 2 0,-3-3-2 16,1 0-2-16,-2-1 6 0,-1-1-2 15,0 1-2-15,2-1 0 0,-6 0 6 0,0 0-2 16,0 3 0-16,-2-1 2 0,1 0 0 15,-1 3-5-15,0-2-1 0,0 3 0 16,-4 2-6-16,7-5 6 0,-7 5-1 16,0 0-2-16,17 6 0 0,-9-5 3 0,0 4 0 15,2-2-3-15,2 0 6 0,0-1 0 16,1-1-5-16,2 2 1 0,0-3 3 0,-1 0-1 16,0-3 3-16,0 2-3 0,-3-6 5 15,-3 3 4-15,1-3-1 0,-5 1-2 16,0-3-2-16,-6 2-3 0,-2 1 0 15,-2-2-1-15,-7 2-4 0,-4 1-11 0,-1-1-18 16,-2 4-22-16,1 0-20 0,-3 0-21 16,2 2-31-16,-2 2-407 0,3 0 181 15,2 0 120-15</inkml:trace>
  <inkml:trace contextRef="#ctx0" brushRef="#br0" timeOffset="6916.8299">10736 10653 37 0,'4'-6'94'0,"2"2"-12"16,-2 2-25-16,-4 2-26 0,10-4-33 16,-3 4-100-16,-7 0 35 0,13 6 22 0</inkml:trace>
  <inkml:trace contextRef="#ctx0" brushRef="#br0" timeOffset="11313.9841">10674 11483 111 0,'4'-23'176'0,"0"2"-12"0,1 4-7 15,-1 2-7-15,0 1-10 0,0 3-11 16,3 4-17-16,-1 1-1 0,4 2 3 0,4 3 1 16,0 6 1-16,7 4-4 0,5 6 1 15,-1 9-4-15,4 6-6 0,-1 6 0 0,10 20-4 16,-3 2-8-16,-4 3-3 0,-1 2-3 15,-3 0-7-15,-2 0-7 0,-1-1-5 16,-9-9-3-16,-1-6-8 0,2-2-6 16,-6 1-2-16,-2-6-6 0,0-2-12 0,-1-1-1 15,0-1-4-15,-3-8-10 0,0 1-10 16,-2-4-16-16,0-5-20 0,-2-1-20 0,2-1-28 16,-4-5-29-16,2 0-35 0,-2-3-18 15,0 0-24-15,-4-7-15 0,-3 1-510 16,0-6 242-16,9 2 159 0</inkml:trace>
  <inkml:trace contextRef="#ctx0" brushRef="#br0" timeOffset="11510.1316">10712 12133 86 0,'-19'-14'121'0,"6"3"10"16,2 3-12-16,3 1-9 0,2 3-13 0,4 2 3 16,2 2 2-16,0 0-4 0,19 10-6 15,-2-1-7-15,6 0-11 0,5 7-4 16,3-1-9-16,3 3-4 0,0-1-5 0,-2-1-6 15,1 2-12-15,-1-1-7 0,-2 0-15 16,-3 0-14-16,-1-2-23 0,-5-3-21 16,0-1-16-16,1-1-11 0,-6-5-24 0,3-2-18 15,1 0-278-15,-4-6 134 0,2 0 88 16</inkml:trace>
  <inkml:trace contextRef="#ctx0" brushRef="#br0" timeOffset="11678.7118">11340 12196 377 0,'12'-18'20'0,"-4"4"27"0,0 3 27 0,-4 2 11 16,0 2 22-16,-2 1 6 0,3 0-3 15,-3 3-5-15,-2 3-8 0,0 0 10 0,0 0-1 16,0 0 0-16,-15 22-6 0,7-7-1 16,-2 4-5-16,-2 0-2 0,-4 8-6 15,3 0-7-15,-2 1-8 0,0 3-7 16,3-2-7-16,1 1-11 0,-2-2-21 0,1 1-32 16,-1 0-38-16,4-6-46 0,1 3-54 15,-1-2-528-15,3 0 228 0,-2-1 152 0</inkml:trace>
  <inkml:trace contextRef="#ctx0" brushRef="#br0" timeOffset="12149.171">10435 12996 150 0,'-2'-7'237'0,"0"2"-23"0,2 5-6 16,0 0 4-16,0 0-9 0,-4 16-10 15,4-5-10-15,0 6-14 0,0 4-11 16,0 0-14-16,2 6-10 0,0 1-11 0,0 0-12 16,-2 3-15-16,2 0-12 0,2-1 1 15,-2 1-10-15,0-1-8 0,0-3-5 0,-2-1-5 16,2-2-10-16,-2-4-4 0,2-2-6 15,0-2-1-15,-4-4-8 0,2-3-6 16,-2-3-7-16,2-6-3 0,0 0-2 16,0 0-2-16,-14-27-1 0,5 5 0 0,2-4-2 15,1-11-1-15,2-3-1 0,-2 0 4 16,4-4 1-16,2 0-2 0,2-1 5 16,0 3 2-16,4 0-2 0,4-4-2 15,4 2 2-15,0 6 2 0,4 4-4 0,2 2 2 16,1 3-4-16,3 5 0 0,2-1-1 15,-1 6-2-15,2-4 1 0,0 7 0 0,-1 5-1 16,-3 0-1-16,1 1-6 0,-1 4-15 16,-4 0-18-16,0 3-28 0,-2-2-29 15,-4 8-27-15,1 0-31 0,-3 3-29 16,-2 3-44-16,-5 3-630 0,-2 1 290 0,-4 2 192 16</inkml:trace>
  <inkml:trace contextRef="#ctx0" brushRef="#br0" timeOffset="12322.0543">10373 13153 117 0,'-8'5'171'0,"1"-2"4"16,5 1-1-16,2-4-7 0,0 0-10 0,0 0-16 15,28 0-18-15,-11-1-10 0,6-4-8 16,4-1-12-16,5 0-11 0,0 0-14 16,4 2-22-16,0-4-29 0,0 0-34 15,-6 1-37-15,-1 1-32 0,1-2-21 0,-4 3-23 16,-4-3-331-16,2 0 157 0,-3 1 103 15</inkml:trace>
  <inkml:trace contextRef="#ctx0" brushRef="#br0" timeOffset="12641.017">10952 12989 375 0,'4'-8'18'0,"0"2"24"0,0 0 19 0,-4 1 15 15,2 2 2-15,-2 3 17 0,0 0 8 16,0 0-2-16,0 0 1 0,-14 17 8 0,6-5 6 16,2 4-2-16,2 0-1 0,-2 7-2 15,2 2-6-15,0 2-8 0,1-1-8 16,3 1-2-16,3 0-5 0,-1-2-5 15,4 0-4-15,0-3-7 0,2-1-5 16,4-2-6-16,0-2-5 0,0-5-3 0,3-3-5 16,3-2-4-16,-4-2-2 0,4-4-5 0,-6-2-2 15,2-4 0-15,0-2 2 0,-2-2-1 16,-1-5-1-16,-1 1-4 0,-4-4 0 16,1 0-1-16,-5-3-1 0,-2 2-3 15,0-1-1-15,-4-1-6 0,-1 1 0 0,-5-1-1 16,2 4-7-16,-7-1 6 0,0 4-3 15,-2 0-7-15,-3 1-8 0,2 3-15 16,1 1-22-16,0 2-18 0,2 2-24 0,3 1-13 16,3 0-19-16,0 6-20 0,9-3-24 15,0 0-19-15,0 0-25 0,0 0-431 16,0 0 216-16,28 7 143 0</inkml:trace>
  <inkml:trace contextRef="#ctx0" brushRef="#br0" timeOffset="12994.036">11611 12891 20 0,'7'-2'215'0,"-7"2"-17"0,0 0-4 15,0 0-3-15,2 14-7 0,-4-5-5 0,-2 6-8 16,-1 4-6-16,1 6-15 0,-4 1-5 16,1 7-12-16,-3 1-10 0,0 5-13 15,-2 2-9-15,-2 1-9 0,1-1-9 0,-2 0-8 16,3-7-6-16,-1 1-11 0,0-6 1 15,4 2-5-15,-1-6-2 0,2-4-1 16,2 0 4-16,-1-6-3 0,5 1-1 0,2-5 4 16,2 1-4-16,5-5-9 0,3-1-1 15,4 0-1-15,4-3-9 0,3 0-2 16,0 0-2-16,6-2 0 0,3-1-4 0,2 3-6 16,1-3 1-16,3 0-7 15,1 2 0-15,-1-1 1 0,0-1-4 0,-1 2-5 16,-1-2-1-16,-4 0-10 0,-5 0 3 15,1-2-12-15,-2 2-11 0,-4 0-15 0,-3-1-28 16,0-4-42-16,-4 2-42 0,-1 2-39 16,0-5-40-16,-6 2-654 0,0-2 302 0,-4-2 199 15</inkml:trace>
  <inkml:trace contextRef="#ctx0" brushRef="#br0" timeOffset="15897.2435">5355 10743 169 0,'0'0'172'0,"-6"-5"-9"0,6 5-7 16,0 0-3-16,0 0 2 0,0 0 6 0,0 0-1 16,18 11 1-16,-5-7-2 0,4 2-2 15,6 0 0-15,9 1-4 0,6 1-5 0,17-1-11 16,6 2-3-16,35-2-6 0,12-2-18 16,25 1-2-16,9 4-8 0,2-4-7 15,0-3 4-15,-7 3-10 0,1 0-9 16,-28 0-11-16,-4 1-9 0,-11 1 1 0,-10 0-10 15,-19-3-6-15,-18 1-3 0,-5-1-11 16,-12-2 1-16,-1 3-10 0,-4-4-6 0,-8 3-16 16,-3-2-20-16,-4 2-25 15,-11-4-28-15,0-1-27 0,0 0-15 0,-28 4-21 16,6-5-7-16,-4-3-12 0,-2-3 4 0,-6-4-9 16,-2-3 8-16,-6-2-2 0,2-5 8 15,-3-2 16-15,-9-12 8 0,-4 1 13 16,11 5 13-16,7-1 9 0,-10-8 18 15,7 6 14-15,8 5 20 0,7 4 13 16,4 0 26-16,0 4 21 0,5 2 7 0,2 2 6 16,5 3-1-16,1 0 2 0,5 4 12 0,4 0 14 15,6 2 8-15,9 2 7 0,4 4 1 16,6 3 1-16,7 2-4 0,9 5-5 16,5 4 4-16,5 4-1 0,13 8 4 15,-1 5-5-15,-6-1 4 0,-13 1 2 0,-8-2 3 16,-4 3 4-16,-7 2-6 0,-5 4-3 15,-12-3-10-15,-8-1-4 0,-8 4-3 0,-9 7-10 16,-17 14-2-16,-8-3-8 0,-5-2-10 16,-7-4-21-16,-6-1-26 0,-6-8-35 15,-2-2-39-15,-3-9-45 0,-1-2-41 16,-1-3-50-16,-2-9-645 0,11-7 297 0,5-3 195 16</inkml:trace>
  <inkml:trace contextRef="#ctx0" brushRef="#br0" timeOffset="16745.8832">5725 9493 29 0,'0'0'126'16,"-2"-5"-9"-16,2 5 22 0,0 0 9 0,-11 25 3 16,1-4-3-16,-7 10-2 0,-8 5-7 15,-13 17-7-15,-11 0-4 0,-4 1-2 0,-5 1-3 16,-17 10-5-16,-4-3-3 0,11-18 3 15,1 2-11-15,-3-8-9 16,3-3 2-16,-2-7-2 0,12-9-5 0,7-7-5 16,7-8-6-16,5-4-9 0,-2-6-2 0,6-1-11 15,0-6-8-15,7-1-8 0,5-2 0 16,6-1-3-16,7 2-8 0,7-3 2 0,4 2-6 16,9-5-2-16,3 3-4 0,6 3-2 15,2 0-2-15,8 2-4 0,5 4-2 16,-4 4 1-16,3 4-1 0,8 7 1 15,7 5-3-15,-1 4 1 0,18 14 4 0,-1 3-3 16,-3 1-1-16,-3 6 0 0,-2-3-2 16,-2 3 3-16,-11-9-3 0,-5-3-1 0,-1-3 4 15,-6-7 1-15,-2 2 15 0,-1-2 9 16,-1-9 11-16,0-2 1 0,-6-4 1 16,8-8-8-16,1-4 0 0,1-7-5 15,7-8-12-15,-5-1-1 0,0-6-1 16,8-12-5-16,-11 7 3 0,-3 0-11 0,-1 0-11 15,-1 5-11-15,-2-2-17 0,-6 9-18 16,-1 0-27-16,-2 6-41 0,-4 3-61 0,-1 4-60 16,3 2-37-16,-4 4-738 0,-1 4 343 15,-2 2 227-15</inkml:trace>
  <inkml:trace contextRef="#ctx0" brushRef="#br0" timeOffset="44911.8048">10564 12181 40 0,'0'0'54'0,"0"0"-2"16,0 0-6-16,0 0-2 0,0 0-5 15,0 0-4-15,0 0 0 0,0 0-5 0,0 0-3 16,0 0 0-16,0 0-6 0,0 0 2 15,0 0-4-15,0 0 0 0,0 0-4 16,0 0 1-16,0 0-2 0,0 0-3 0,0 0-2 16,0 0 0-16,0 0-3 0,0 0 2 15,0 0-3-15,0 0 0 0,0 0 1 16,0 0-1-16,0 0-3 0,0 0 0 16,0 0 1-16,0 0 0 0,0 0-1 0,0 0 3 15,0 0-3-15,0 0 0 0,0 0 3 16,0 0-5-16,0 0 4 0,0 0 1 15,0 0 4-15,0 0 2 0,0 0 2 0,0 0-2 16,0 0 4-16,0 0-2 0,0 0-3 16,0 0 4-16,0 0-2 0,0 0-4 15,0 0-5-15,0 0 6 0,0 0-3 0,0 0 0 16,0 0-5-16,0 0 3 0,0 0 0 16,0 0 2-16,0 0-4 0,0 0 1 15,0 0-1-15,0 0 2 0,0 0 3 16,0 0 1-16,0 0 0 0,0 0 0 0,0 0-1 15,0 0 3-15,0 0-2 0,0 0 2 16,0 0-4-16,0 0 2 0,0 0-1 0,0 0 2 16,0 0-5-16,0 0 5 0,0 0-4 15,0 0-11-15,0 0-8 0,0 0-15 16,0 0-17-16,0 0-22 0,0 0-195 16,0 0 89-16,0 0 60 0</inkml:trace>
  <inkml:trace contextRef="#ctx0" brushRef="#br0" timeOffset="45352.7832">4535 9463 45 0,'22'-14'-16'0,"-12"2"6"0,-14 6 3 16</inkml:trace>
  <inkml:trace contextRef="#ctx0" brushRef="#br0" timeOffset="53482.4152">16402 11069 53 0,'0'-5'144'15,"0"-1"-22"-15,2 2-12 0,-2 4-13 0,0 0 7 16,0 0 3-16,-9 15-1 0,1 1-1 16,-1 11-5-16,-10 11-2 0,1 5-10 15,-10 24-5-15,-4-1-5 0,1 4-6 16,-1-4-1-16,2 0-9 0,-2-4-5 0,5-5-4 16,3-13-4-16,7-10-3 0,5-8 13 15,-1-2 17-15,2-7 30 0,3-6-3 0,2-7-12 16,2-10-11-16,2-9-7 0,2-12-7 15,4-13-9-15,8-32-5 0,5-6-8 16,6-2-4-16,14-19-7 0,3-2-6 16,8-2-6-16,3 4-3 0,10 2-2 15,5 7-2-15,-3 7 2 0,5 4-4 0,-2 7 1 16,-12 18 0-16,4 7-1 0,-1 7 0 0,0 5 0 16,-6 8-2-16,-9 11-2 0,-4 2-1 15,-2 7-1-15,-6 7-1 0,-1 3 4 16,-3 9-4-16,-5 7-1 0,-6 9 4 15,-8 5 1-15,-10 8 1 0,-9 8-1 0,-16 19 3 16,-10-1 0-16,-4 1-1 0,-5-3-1 16,-14 7 3-16,6-14-3 0,-3-1 2 0,2-5-2 15,-3-5 1-15,3-5 3 0,5-6-3 16,9-7-2-16,11-7-2 0,5-4-1 16,4-5-2-16,6 1 0 0,-1-3-1 15,4-2-3-15,4 1 1 0,3 2 0 0,4 3-1 16,2 0 2-16,4 6-2 0,5 0 2 15,-1 5 1-15,3 3-2 0,6 2 0 16,-1 6 4-16,4-1-2 0,3-1 0 0,0 1 2 16,3-1-1-16,3-6-2 15,3 0 6-15,2-4-5 0,5-2 1 0,0-6-1 16,8-4 1-16,-4-5-1 0,3-6-1 16,3-4 1-16,8-7-2 0,-5-3 1 0,17-13-3 15,-4-5 2-15,-5-6-2 0,-5-6-1 16,-5-4 1-16,-7-1-2 0,-11 7 2 15,-10 4 0-15,-2-2-2 0,-6 9-1 0,-5 2 0 16,-5 4 0-16,-4 2-1 0,-2 6 1 16,-4 0-2-16,-5 3 2 0,-2 6-3 15,-4 4 3-15,-1 7 2 0,-4 7-1 0,-1 6 2 16,-1 5 1-16,4 4 0 0,4 1 2 16,4 1-2-16,4 3 2 0,3-6-2 15,5 1 2-15,5-2-2 0,5 0 2 16,6-2 2-16,6-2-1 0,3-6-1 15,7-4 1-15,0-5 2 0,2-4-4 0,6-7-2 16,5 0 1-16,6-8-2 0,-3-2 1 0,-1-4 0 16,-5-2-1-16,-4 0-3 0,-9 0 1 15,-3 3 0-15,-7 0 0 0,-2 1-2 16,-4 3 0-16,-5 1 1 0,-2 5-3 16,-1-1 6-16,1 3-5 0,-1 2-1 0,-1 3 0 15,-4 1 3-15,18 9 4 0,-2 2-4 16,2 5 0-16,8 1 2 0,1 5-1 0,5 6-1 15,0-2 1-15,-3 0 1 0,-3-1 0 16,-5-2-1-16,-2 2 2 0,-8-3-2 16,-1 0 5-16,-4-1-3 0,-6-2 2 15,-6-2 0-15,-4-2-3 0,-7 0-10 0,-5-3-14 16,2-3-18-16,-4-1-21 0,3-4-14 16,2-2-28-16,2-2-16 0,5-4-20 0,2 0-14 15,6-3-4-15,4-3-1 0,6-1 5 16,8-7 5-16,2 1 11 0,10-3 14 15,-1-3 14-15,11-2 20 0,-2-2 15 16,0 2 21-16,0 1 17 0,-4 4 17 0,-5 3 9 16,-4 4 6-16,-1-1 9 0,-6 5 1 15,-1 3 12-15,-5 3 18 0,1 3 2 16,-9 0 1-16,10 8 0 0,-7-1-3 0,-1 4 2 16,0 0-4-16,2 5 0 0,-2-1 0 15,2 0-7-15,0 0-1 0,0-1 3 16,3-1-3-16,2-1 1 0,-1-3 3 0,-2-2-4 15,3-1 3-15,-3-3-5 0,3-3-2 16,-9 0-1-16,10-11 3 0,-8 3-6 16,-2-4-2-16,0-5-4 0,-8-6 3 0,2 0-4 15,-5-2-1-15,0-1 6 0,3 2-3 16,2 2-1-16,0-2-6 0,3 3 5 16,8 3-4-16,1-1-2 0,8 0 1 0,10 0-1 15,3 0 0-15,15 1-3 0,5-2 4 16,21-5-1-16,1 0 1 0,4-3-1 0,-3-1 6 15,-3-3-10-15,-3-2 2 0,-3-3-5 16,-4-4 4-16,-6 1-3 0,-7-5 9 16,-10 8 1-16,-8 5 12 0,-7 0 11 15,-4 6 4-15,-2-4 2 0,-5 7 4 16,-2 2-5-16,-4 1 4 0,0 5-9 0,-4 4 2 16,-2 3-6-16,-2 5-1 0,-5 3-2 15,-2 7 0-15,-4 8-3 0,-3 8 1 0,-4 8-1 16,-2 7-4-16,3 4 4 0,-4 23-3 15,2 1-2-15,7 3 0 0,10-8 4 16,2-8-3-16,4-5-2 0,4-4 1 0,4 5-1 16,0-9-1-16,3-2 2 0,4-4-1 15,-1-4 2-15,3 0-3 0,0-10-2 16,2-2 2-16,0-3-6 0,4-6 2 16,-2-3-2-16,0-4 1 0,2-2 0 0,1-4-4 15,-2-3 6-15,2-5-4 0,-1 0 5 16,-2 0 4-16,0-1 6 0,-2-2 8 0,-2 5 2 15,-3-2 0-15,-1 2 0 16,2 3-3-16,-3-1-6 0,-3 2-2 0,-1 0-2 16,2 6-1-16,-8 0-1 0,9 9-2 0,-2 2-2 15,-3 1 0-15,0 5 2 0,2-4-3 16,0 3 2-16,0 1-3 0,4-3 1 16,-2 1-1-16,2 0 1 0,-1-1 1 15,1-3-3-15,1 1 2 0,0-4 1 0,3 1-1 16,-1-3-2-16,0-1-1 0,1-2-1 15,-3 2 2-15,0-3-4 0,-3 2 1 0,1-2-1 16,-1 2 0-16,-2-3-1 0,3 2-3 16,-2 0 0-16,-1-2 1 0,0 4 0 15,2 1 2-15,1 0-1 0,2-2 1 16,1 2 0-16,3 3 2 0,0-4-1 0,2 0-2 16,4-2 2-16,2-2 0 0,5-1-2 15,3-4 1-15,7-3 0 0,5-8-2 0,-1-9-2 16,11-13-3-16,-2-11-7 15,-3-7-5-15,-5-3-5 0,-5 2 4 0,-2-2-2 16,-10 12 3-16,-10 4 2 0,-3 9 6 16,-2 2-1-16,-3 4 3 0,-1 3 3 0,-3 3-5 15,0 6 2-15,-4 4 4 0,-2 3-3 16,-2 8-3-16,4 0 8 0,-15 13-1 16,4 4 0-16,-2 14 3 0,1 5 4 15,2 11-2-15,-4 4 2 0,4 3 2 0,-5 14-4 16,2-8 2-16,3-10 1 0,1-5 0 15,3-7 0-15,-2-4-1 0,4-6 3 0,-3-3 0 16,0-2 5-16,3-5 6 0,0-3-1 16,0-8-2-16,-2-1-4 0,2-6-1 15,4 0-2-15,0 0-2 0,0-19-1 16,10 6 1-16,2-2-6 0,6-2 2 0,5-1 0 16,2 0 0-16,-4 4 0 0,5 0-2 15,-3 3 0-15,1 1-1 0,-2 5-3 0,-2 1 1 16,-2 4-1-16,2 2 4 0,-5 4-2 15,1 3 3-15,0 4-2 0,-4 5 2 16,3-2 0-16,-2 3 1 0,-1 1 0 16,1-3 1-16,0 0 0 0,0 0 3 15,-1-5 2-15,2 1-5 0,2-2 2 0,3-5-2 16,2-2 2-16,0-4-2 0,5-4 0 16,1-2-1-16,5-5-5 0,-2 0 4 0,-1-5-3 15,3 1 2-15,-7 0 1 0,-4 0 0 16,1 3-1-16,-6 0 2 0,1 4 0 15,-6-3 0-15,4 4-3 0,-3 1-2 0,-6 3-2 16,2 0 1-16,-2 3-1 0,-6 0 3 16,4 12 0-16,-4-2 2 0,2 2-1 15,-2 4 2-15,-2 1-2 0,4 4 1 0,-2 0 2 16,0 0 0-16,2 0-4 0,-2 2 2 16,2-5-2-16,0 2 1 0,0-2-4 15,-2-4 5-15,2-2 0 0,0-1 3 16,0-1-3-16,1-5 0 0,-3 0 0 0,0-5 0 15,0 0 1-15,0 0-1 0,0 0-2 16,8-18 5-16,-5 12-2 0,-1-1-3 16,2-2 0-16,0-1-2 0,0 3 1 0,1-1 1 15,-1-2 0-15,2 3-3 0,2 1 2 16,-1-1 2-16,2 2-4 0,-1 3-2 16,0-1 2-16,3 3-1 0,-11 0 0 0,17 3 0 15,-9-1 1-15,1 2 2 0,-1 2 1 16,3-3-1-16,-5 2 2 0,3-1-2 0,-3 0 4 15,0-1 3-15,0 0-3 0,-2 0 2 16,4-1 0-16,-8-2 0 0,14 0-1 16,-14 0-1-16,21-7 2 0,-10 3-3 0,2 1 0 15,1-4 1-15,2 1-2 0,-4 0 3 16,0 0-3-16,3 1 2 0,-6 1-6 16,1 2-1-16,1-2 5 0,-1 4-3 0,2 0 2 15,0 2-1-15,-2 2 1 0,5 2 2 16,-2-1 1-16,-2 0-6 0,1 3-22 15,-1-2-27-15,0 0-36 0,-1-1-28 16,-2 2-31-16,0-3-18 0,2-2-477 0,-6-1 219 16,-4-1 144-16</inkml:trace>
  <inkml:trace contextRef="#ctx0" brushRef="#br0" timeOffset="53738.8513">20415 11245 44 0,'2'12'140'0,"6"0"-7"0,5-2-6 0,4 0-6 16,2-6-10-16,5 1-4 0,-2-3-1 16,2-4 3-16,1-2-5 0,-1-5-4 0,-6-1-3 15,0-3-10-15,-12-2-8 0,-4 0-11 16,-6-3-5-16,-4 1-12 0,-10 0-3 15,-3 2-6-15,-2 3-17 0,-9 2-36 16,5 4-39-16,-3 3-42 0,-2 3-58 0,-3 9-347 16,-4 1 169-16,5 6 112 0</inkml:trace>
  <inkml:trace contextRef="#ctx0" brushRef="#br0" timeOffset="54165.204">15632 13347 54 0,'4'-14'203'0,"-4"2"-6"0,-2 5-12 0,-8 3-5 16,-2 4-4-16,-5 4-6 0,-8 5 1 15,-7 7-1-15,-11 10-6 0,-14 14-5 16,-2 8-8-16,-1 7-8 0,-5 20-12 0,4 4-7 15,10 11-12-15,4 4-10 0,20-17-10 16,6-1-6-16,10-1-9 0,9-10-11 0,8-13-2 16,9 18-8-16,9-6-3 0,8-6-17 15,6-5-30-15,-1-19-40 0,1-7-41 16,7-4-40-16,3-10-36 0,4-3-38 16,-5-10-27-16,9-8-583 0,15-11 272 0,0-6 179 15</inkml:trace>
  <inkml:trace contextRef="#ctx0" brushRef="#br0" timeOffset="54700.9726">16279 13944 66 0,'19'-26'154'0,"-4"6"11"0,-5 5 17 16,-4 4 13-16,0 1 4 0,-2 3-8 15,-2 3-6-15,-2 4 1 0,0 0-4 16,-10 15-8-16,2 1-6 0,0 8-9 0,-1 10-8 16,1-2-10-16,-3 15-9 0,1 0-7 15,1 5-10-15,1-1-14 0,0 2-17 16,0-3-3-16,0 0-5 0,0-3-10 0,2-7-2 15,0-2 1-15,-1-3-15 0,0-9-5 16,3-1-6-16,0-8 2 0,0-2-5 0,0-9-5 16,-1-5-4-16,5-1-1 0,-6-19-5 15,2-1 0-15,2-9-8 0,2-16-3 16,0-9-2-16,4-5 3 0,4-19 7 16,3 1-10-16,4 5 5 0,-2 14-3 0,-1 8 0 15,3 3-4-15,2 2 1 0,-2 6 5 16,0 5 0-16,2 4-6 0,-1 4 5 15,2 2-3-15,-2 10-4 0,6 1 3 16,-6 7-1-16,3 2 1 0,1 6 1 0,0 7 1 16,2 3 1-16,-1 8 3 0,3 5 1 15,-6 2-4-15,4 7-4 0,-1 3 7 0,-2 3-9 16,2-3-1-16,-3 2 9 0,2-1-4 16,-3-7-5-16,0-3 7 0,-2-1-6 15,-1-4 0-15,0-4 1 0,-2-2 4 0,0-2-1 16,2-5-2-16,-4-7-2 0,0-3 3 15,3-6-1-15,0-2-6 0,2-11-2 0,-3-9 5 16,4-6 0-16,0-8 2 0,1-3-3 16,9-23-4-16,-4 2 1 0,0-4-10 15,-1 0 1-15,-4 2-3 0,-4 11-1 16,-3 12 2-16,-2 4-12 0,2 5-1 0,-2 4-10 16,-4 6-22-16,2 1-29 0,-2 4-34 15,-2 3-38-15,5 4-21 0,-1 2-16 16,3 5-23-16,1 4-37 0,1 1-665 0,-1 4 313 15,4 3 207-15</inkml:trace>
  <inkml:trace contextRef="#ctx0" brushRef="#br0" timeOffset="55079.574">17545 13664 54 0,'0'13'220'0,"0"1"-2"16,-2 3-6-16,2 6-11 0,-2 4-6 15,-1 4-11-15,1 4-16 0,0 5-9 16,0-2-10-16,2 4-9 0,-2-3-8 0,-1 0-17 16,1 0-2-16,2-9-9 0,-2 1-11 15,0-5-8-15,0-3-5 0,2-3-4 16,0-2 7-16,-2-5-6 0,2-5-4 0,0-5-10 16,0-3-7-16,0 0-6 0,-4-31-7 15,2 1-4-15,0-3-8 0,-3-11-1 0,5-10 2 16,-2-3-8-16,4-2-4 15,3 0-1-15,1-17-3 0,0 13-7 0,3 10 4 16,2 1 2-16,1 2-1 0,0 5-6 16,4 5 0-16,0 2 7 0,1 5-17 0,5 6 11 15,0 2 0-15,2 1-3 0,2 7 1 16,-1 2-2-16,3 2-1 0,-3 3-2 16,0 3-6-16,0 1-23 0,-5 2-23 15,-2 4-26-15,2 0-24 0,-6 2-28 0,1 6-34 16,-2-1-37-16,-6 6-55 0,-1 1-588 15,-6-1 286-15,-4 6 189 0</inkml:trace>
  <inkml:trace contextRef="#ctx0" brushRef="#br0" timeOffset="55307.0129">17565 13778 185 0,'0'0'225'0,"0"0"-11"0,16 5-15 16,-4-5-14-16,14-3-17 0,5 1-10 15,11-2-7-15,3 1-9 0,8-3-4 0,2 0-4 16,0 0-1-16,-2 0-4 0,0 2-12 16,-11-2-5-16,0 0-11 0,-3 2-12 0,-5 0-6 15,-7 0-6-15,-4 3-10 0,-2-3-4 16,1 2-11-16,-6 0-28 0,2 2-33 16,-6-2-46-16,1 0-60 0,-5 2-50 15,-1-2-79-15,-1-1-558 0,-6 3 272 0,2-6 181 16</inkml:trace>
  <inkml:trace contextRef="#ctx0" brushRef="#br0" timeOffset="56273.7198">14240 15605 154 0,'-6'13'235'0,"-2"9"-2"0,-3 12-7 15,-2 0-16-15,1 10-10 0,-1 3-4 16,0 3-12-16,1 2-10 0,1 3-13 0,1-3-11 16,-2 1-17-16,6 0-7 0,-2-4-14 15,2-1-7-15,0-8-12 0,1-5-4 16,0-5-8-16,1-3-6 0,2-4 1 0,0-2 9 15,-2-4 6-15,2-4-9 0,0-9-5 16,0-4-6-16,2 0-12 0,-7-17-2 16,5-3-9-16,0-6-2 0,2-8-12 15,0-10-5-15,7-12 3 0,1-23-8 0,4 1-3 16,4-5-5-16,4 4 0 0,4 5-4 16,3 1-3-16,5 4 3 0,2 7-3 0,4 6 1 15,3 5-6-15,1 5 0 0,-2 12-1 16,-2 6-3-16,2 4-1 0,4 7 6 15,3-2-7-15,-3 5 2 0,-1 7 3 16,-3-1-6-16,-6 5-1 0,2 3-3 0,-2 3-29 16,-5-3-10-16,1 8-24 0,-4-1-29 15,-5 5-38-15,-5 3-48 0,0 6-46 0,-8 1-46 16,-6-1-667-16,-6 5 321 0,-6 3 212 16</inkml:trace>
  <inkml:trace contextRef="#ctx0" brushRef="#br0" timeOffset="56464.0422">13961 16114 84 0,'-4'2'215'0,"2"4"14"0,2-6-13 16,10 5-17-16,1-3-18 0,7 4-20 16,10-6-15-16,4 2-16 0,5 4-14 0,5-6-32 15,4 0-39-15,1 5-37 0,1-5-37 16,1 0-35-16,0 0-38 0,-1-3-19 15,-3 3-18-15,-3-2-324 0,-4 2 158 16,-6 0 104-16</inkml:trace>
  <inkml:trace contextRef="#ctx0" brushRef="#br0" timeOffset="56761.1949">14693 16129 819 0,'32'-2'-38'0,"-8"-3"22"0,-5-1 28 0,-5 1 20 15,-3 2 26-15,-2 0 19 0,-1 0 15 0,-2 2 7 16,-6 1 0-16,8 0 1 0,-8 0 2 16,0 0 0-16,0 7 0 0,0-7 0 15,-4 19 1-15,0-9-3 0,0 5-3 16,2 2-4-16,2-2-5 0,0 5-7 0,2 0-1 15,6 2 2-15,0-1-3 0,6-2-5 16,0-3-3-16,5 4-3 0,1-7-3 16,2-3-5-16,4 1 1 0,-5-9-4 15,5-2-3-15,2-2-7 0,-1 0 4 0,-2-7-3 16,0-1-7-16,3-5-7 0,-4-3 2 16,-4 2-10-16,-5-3 3 0,-2-2-6 0,-4-1 2 15,-7 2-9-15,-4-1 0 0,-7 0-2 16,-4 2-3-16,-10-1-5 0,-7 5 2 15,-4 0-4-15,-3 2-8 0,-3 1-17 16,-3 5-10-16,1 5-21 0,6 2-24 16,0 0-28-16,3 2-31 0,5 5-30 0,2 5-39 15,5-2-44-15,1 1-585 0,12 2 283 16,2-5 187-16</inkml:trace>
  <inkml:trace contextRef="#ctx0" brushRef="#br0" timeOffset="57400.16">15561 16031 5 0,'23'0'143'15,"-3"0"-12"-15,-4 3-4 0,2 3-11 0,-2 2-9 16,-1 3-11-16,4-3-3 0,0 5-10 16,-1 0-9-16,-4 5-5 0,1-2-4 15,-2 5-4-15,-3-6-4 0,-1 5 4 0,-5-3 10 16,0 0 13-16,-2-5 13 0,-4 1 11 15,-2 0 10-15,0-1 2 0,-3-5 3 16,1-1 3-16,0 0-5 0,-3-5-5 16,2 2-12-16,7-3-12 0,0 0-12 0,-6-16-4 15,10 9-11-15,3-6-9 0,8-1-6 16,4-2-4-16,2 3-6 0,6 0-5 16,5-2-5-16,2 1-3 0,-1 3-1 15,4 3-4-15,-7 3-3 0,0-1-1 0,-4 4-2 16,-2 2-3-16,-3 2-3 0,-1 4 1 15,-2 1-1-15,2 3 3 0,-6 1-1 16,3 3-3-16,-2 3-1 0,-2-4-2 0,1 1 4 16,2 1-5-16,-4 0 0 0,3-2-2 15,-3 0-1-15,1-2-3 0,2-3-4 16,-3 2 3-16,4-4-1 0,0-1-2 0,-1-3-4 16,0 0 4-16,0-2-4 0,-1 0 1 15,2-4 1-15,-2 1-1 0,1 1 3 16,0-6-3-16,-2 2 0 0,-1 4 1 0,-3-3 1 15,2-1-2-15,-5 4 1 0,2-1 0 16,0 0 0-16,-1 2 0 0,-7 1-1 16,17 4 3-16,-11-1 1 0,3 5 0 15,1-3 1-15,1 5 0 0,2-2 1 0,-1 3 0 16,4-3 2-16,2 5 4 0,1-3-4 16,0-1 5-16,4-1 1 0,-3-4 1 15,1-1-2-15,-2-3 7 0,2 0 2 0,-4-6-1 16,2 1 1-16,-2-5 0 0,-4-3-2 15,-1-2-1-15,-5-2-5 0,-5-1-2 16,-2-1 0-16,-7-1-5 0,1-5-4 0,-2 4-17 16,-5 0-16-16,2 4-21 0,1-4-23 15,2 7-39-15,1 1-47 0,0 0-33 16,3 5-22-16,4 2-573 0,0 0 271 16,0 6 178-16</inkml:trace>
  <inkml:trace contextRef="#ctx0" brushRef="#br0" timeOffset="58049.7786">17644 16204 92 0,'2'-6'241'0,"-2"-2"-13"0,-6 1-9 0,-2 1-15 16,-8-2-14-16,-3 2-12 0,-1 5-15 16,-4 1-12-16,-6 0-13 0,-1 1-13 15,-3 9-12-15,0 1-12 0,0 3-10 16,5 0-8-16,1 5-8 0,7 4-7 0,4-1-6 15,4 0-7-15,5 0-3 0,4-5-7 16,4 2-3-16,6-6-2 0,2 2-5 16,5-3-4-16,2-3-4 0,2-3-3 15,3-6-2-15,2 0-4 0,1-6-2 0,3-1 1 16,-1-4-4-16,0-5-1 0,3 1-1 16,-5-6-1-16,1 2-4 0,-6 4 0 15,0-5 1-15,-2 6-3 0,-1-2 4 0,-4 2 9 16,0 3-2-16,1 2-2 0,-4 3-2 15,-2-1-1-15,2 3 4 0,-2 4 2 16,-6 0 2-16,10 8-2 0,-6-4 2 0,3 8 4 16,-1-2-5-16,1 7-5 0,1-1 3 15,5 3-5-15,-1 1 1 0,4-2-15 16,-4 3-16-16,0-3-24 0,4 2-27 0,-4-5-25 16,3-2-25-16,-3-3-18 0,6-1-18 15,-2-8-11-15,2 2-1 0,0-7 2 16,6-2 2-16,-3-7 11 0,-5 0 16 15,8-6 18-15,-9 2 30 0,-2-4 25 0,2 0 24 16,-3 2 28-16,3-2 6 0,-2 3 22 16,-1 4 14-16,-3 0 9 0,0 4 8 15,-1-3-4-15,0 6-4 0,-1 1-1 16,1 0 4-16,0 4-1 0,1 4-2 0,0 4-2 16,1 0-2-16,-2 1-5 0,1 3 3 15,-2 0 0-15,-1 5 1 0,-2-2 4 0,-2 1 0 16,0-1 10-16,-2-1 21 0,-2-2 18 15,0 2 16-15,0-5 0 0,0-3 3 16,-2 2-2-16,4-6-5 0,-7 0-6 16,7 0-8-16,0 0-10 0,-2-13-11 0,7 3-5 15,1-3-10-15,4-1-12 0,3 0-33 16,4 0-31-16,0-3-41 0,3 1-43 16,4 7-48-16,2-4-35 0,1 1-29 15,1 4-567-15,1 3 269 0,3 3 178 0</inkml:trace>
  <inkml:trace contextRef="#ctx0" brushRef="#br0" timeOffset="58459.8898">19122 16251 21 0,'8'-3'167'15,"-4"-3"3"-15,-4 1 0 0,-6-1 1 16,-7 1-1-16,-6 0-4 0,-7-4-10 0,-3 8-9 16,-5-5-5-16,-2 5-13 0,2 1-10 15,-1 0-13-15,1 1-8 0,-5 5-11 16,9 0-11-16,4 3-9 0,2 2-6 15,5 0-4-15,6 0-5 0,7 3-7 0,3-7-2 16,10 6-6-16,4-5-2 0,8-3-3 16,6 0-4-16,4-5-3 0,10-5-2 15,1 0-3-15,4-10-1 0,1-9 1 16,12-9 1-16,-1-6 1 0,-6-14 2 0,-1-4-1 16,-3-11-2-16,3-15-2 0,-11 9-3 15,-4-2 7-15,-11-1 7 0,-3 6 21 16,-12 13 9-16,-4 14 5 0,-2 4-1 0,-4 12-1 15,-2 1-3-15,-7 5-7 0,0 15 4 16,-3 1-7-16,-5 15 1 0,-5 10 5 16,-4 12 2-16,-7 27-5 0,3 10-2 0,2 2-1 15,7 5 2-15,4-2-7 0,2 5-10 16,7-2 3-16,1-14-4 0,5-3-1 16,6-5-2-16,0-1-7 0,5 0-19 0,-1-4-10 15,6-4-31-15,-1-7-42 0,4-3-56 16,2-8-47-16,1 1-56 0,0-7-86 0,3-8-699 15,-2-2 348-15,-2-7 229 0</inkml:trace>
  <inkml:trace contextRef="#ctx0" brushRef="#br0" timeOffset="60515.8858">21196 16012 41 0,'-17'-8'143'0,"0"2"4"0,-2 2-7 15,-2 4-2-15,-5 6 1 0,-1 2-9 0,-7 8-1 16,-2 6-5-16,0-1-4 0,5 7-12 16,1 4-9-16,2 3-5 0,9 3-9 15,4-4-8-15,4 5-4 0,7-11-6 16,6 6-7-16,11-3-6 0,4-1-1 0,13-2-6 15,5-4-1-15,10-7-6 0,1-8-3 16,1-3-3-16,2-12-4 0,8-3-3 16,13-13-3-16,-2-8-6 0,-7-8 0 15,-1-8-5-15,-8-7-2 0,-3-11 1 0,2-17-4 16,-9-10-3-16,-6-5-3 0,-13 13-5 16,-6 1 2-16,-6 4 2 0,-5 13 0 15,-4 13 3-15,-4 9 6 0,0 4 11 0,0 11 4 16,-2 2-4-16,0 12 1 0,-5 7-1 15,1 7-1-15,-5 7 2 0,-2 13 0 16,1 10-1-16,-6 15 0 0,-1 25-2 0,2 5 1 16,0 3 0-16,7 1 2 15,2 4-3-15,2-5-4 0,4-11 3 0,0-12-2 16,0 0 0-16,0-12-2 0,2 0-1 16,-1-12 0-16,3-1 6 0,-2-5 4 0,2-4 8 15,0-4-4-15,2-6-3 0,3-8-3 16,1-6-2-16,-6 3-7 0,16-15-1 15,-2-4-9-15,0-2-4 0,3-3-1 16,5-1-1-16,-2-2-2 0,0-1 2 0,0 8 0 16,-2-4-1-16,-1 8-1 0,-5 1 0 15,-2 4-1-15,4 3 5 0,-4 6-2 16,0 2 0-16,1 4 2 0,2 5 0 0,2-1 1 16,-1 5 2-16,6 1-2 0,-2 1 0 15,6-1 5-15,1 5-2 0,7-4 1 0,0-2 0 16,2 1-1-16,3-6 0 15,4 1-2-15,1-6 5 0,5-1-2 16,-1-4-1-16,12 2 0 0,-1-7 3 0,-4-6-5 16,-3 1 5-16,0-3 7 0,-9 0 3 0,-1-5 2 15,-10 1 3-15,-6 4 2 0,-5-6 5 16,-5 4-2-16,-8 1-3 0,-2 1-5 16,-8 2 2-16,-6 2-4 0,-2 1-3 15,-3 3 1-15,-4 2-1 0,-2 4-1 0,-1 2-2 16,2 4-2-16,-2 2-2 0,-1 3 2 15,1 4-5-15,6-1 2 0,1 3 2 16,0 0-3-16,7-3 1 0,1 2 2 16,3 4-3-16,4-5 0 0,4-1-1 0,5-4 3 15,1 2-4-15,3-2 2 0,2-1-1 16,1-3-3-16,4-2 3 0,-1 2 2 16,0-5-3-16,-2 0 3 0,-1-5-2 0,2 2-2 15,-4-1 4-15,1 0-4 0,-2-1 1 16,-2-1-2-16,-1 0-1 0,-2 3 1 0,0-2 1 15,0 3-1-15,-2-4 1 16,2 5-6-16,-8 1 2 0,0 0-2 0,11 4 2 16,-11-4 2-16,4 8 1 0,0 0-3 15,1 1 0-15,1-1 2 0,0 0-2 0,3 3-1 16,3 2 1-16,2-6 0 0,-2 1 2 16,4-1 0-16,2 1-1 0,1-2 1 15,2-4 0-15,0-2 0 0,1 0 3 16,0-2 3-16,6-4-4 0,-5 1-5 0,1-5 3 15,-1 2 4-15,-2-5-2 0,-2 1-2 16,-1-1 3-16,-2 0-3 0,-4 0 3 16,-3 1-1-16,0 0 4 0,-1 5 0 15,-4-4 1-15,1 3-3 0,-3 0 0 0,-2 3 0 16,0 5 0-16,-4-4-2 0,4 4 0 16,0 0 2-16,0 0-4 0,-17 15 2 15,15-5 3-15,-1 1-1 0,1 2 0 0,0 0 0 16,4 0 2-16,0 4 1 0,3-4-2 15,-1 1-3-15,4 0 3 0,-1-3-1 16,3 3-1-16,5-7 1 0,-2 1-1 0,3-6 2 16,2 2-2-16,1-4-3 0,0-4 0 15,0 2 0-15,1-6-3 0,0 3 2 16,1-9-4-16,0 4 4 0,-2-2 0 0,1-1-1 16,0-1 1-16,-2 1-1 0,-2 1-2 15,1-1 4-15,-1 3-5 0,-4 3 4 16,-2-1-2-16,3-1-1 0,-2 5 1 15,-1 4 2-15,1 0 0 0,-11 0 1 0,17 7 0 16,-6-1 2-16,-3 3-2 0,0 3 2 16,0 2-1-16,0 1 2 0,-2-2-2 15,-2 2 4-15,0-2-4 0,0 1-1 16,0-1 3-16,1-3 1 0,-3 1-1 0,2-3 1 16,-2-1-1-16,0-1 3 0,2 1 1 15,-1-1 3-15,1 0-5 0,0-6 1 0,-4 0 0 16,0 0 1-16,21-6-4 15,-11 3 3-15,2-1-6 0,0-4 2 0,1 2-3 16,2-1 1-16,0 1-1 0,-1-2 0 16,-1 3-1-16,0-1 1 0,-3 1-2 0,3 2 2 15,0 1-2-15,-5 2 2 0,3 0 4 16,-1 0-3-16,1 5 0 0,-2-2 0 16,-1 3 0-16,2-2 7 0,6 1-7 15,-4 1-2-15,0 0 5 0,3-2-2 0,3-1-1 16,-2-1 5-16,4 2 0 15,0-2-3-15,2-4 2 0,1-2-2 0,-1-1 2 16,0 1 1-16,4-8-2 0,-5 5-1 0,0-7 1 16,-2 4 2-16,-2-2 2 0,-2-6 2 15,-5 5 2-15,-1 0 4 0,-1 0 2 16,1 1 3-16,-5 0 4 0,1 5 1 16,1-1-4-16,-2 1-3 0,-2-3-4 0,0 6 2 15,2 1-2-15,-4 3 1 0,0 0 1 16,0 0-3-16,16 11 0 0,-10-5-3 0,0 1 2 15,2 3 2-15,1 1-6 16,-1-1 1-16,5 0-2 0,-2 5-20 0,3-7-27 16,0 0-42-16,-2-2-46 0,2 2-50 15,4-4-46-15,-1-4-56 0,-1 0-595 0,0-7 298 16,-2-4 197-16</inkml:trace>
  <inkml:trace contextRef="#ctx0" brushRef="#br0" timeOffset="60663.1888">24283 15581 122 0,'-6'-10'154'16,"4"-1"-21"-16,2 5-12 0,2 2-10 15,2 1-14-15,-4 3-11 0,12-3-27 0,-12 3-35 16,12 3-35-16,-12-3-32 0,4 5-28 16,-4-5-195-16,-6 11 90 0,-4-6 60 15</inkml:trace>
  <inkml:trace contextRef="#ctx0" brushRef="#br0" timeOffset="60772.8869">23302 15654 88 0,'25'2'55'0,"-2"3"-54"16,7 0-50-16,10 0 16 0,5-2 11 16</inkml:trace>
  <inkml:trace contextRef="#ctx0" brushRef="#br0" timeOffset="61378.8163">24790 15868 90 0,'14'19'208'16,"2"-4"-11"-16,-6 5-17 0,-1-5-10 16,-1 4-16-16,-2-6-13 0,-2 2-14 0,1-1-13 15,-3 0-11-15,2-2-10 0,1 1-7 16,-3-4-8-16,2-1-5 0,0-1-5 15,0-1-6-15,0 0-6 0,4-5-7 16,2-1-7-16,0 0-2 0,3 0-6 0,-3 0-6 16,1 3 0-16,4-3-5 0,-5 3-6 15,2-3 1-15,2 1-2 0,-2 5-4 16,3 0 2-16,0 2 0 0,2-1-2 0,5 3-6 16,-2-1 6-16,8 1-1 0,-1 1 1 15,3-3-1-15,4-2 5 0,4 1 3 16,-5-7 4-16,10 0 1 0,-1-6 1 15,0-1 6-15,5-6 3 0,-3-7 1 0,-3-1 3 16,-3-1 2-16,-4-9-1 0,-4 0 4 16,-11 3-1-16,-3 1 0 0,-4 3-2 15,-8 1-3-15,-4 5-5 0,-4 0 5 16,-6 0-6-16,-2 10 1 0,-1-4 0 16,-1 4-7-16,-4 5-3 0,2 8-3 0,0 5-2 15,0-1 1-15,3 10-1 0,0 2-3 16,1 10 2-16,1 3-3 0,3 6 2 0,2 2-4 15,1 11 10-15,-4 25 1 0,5 4-1 16,-4 4-3-16,0 3 1 0,-1 3-1 16,2-1 0-16,-7 0-3 0,-3-5 6 0,-5-3-8 15,2-5 6-15,-4-6-7 0,-3-9 9 16,-9-8 9-16,-6-8 9 0,1-11 15 16,1-11 3-16,-7-4 9 0,1-11 17 15,4-4-10-15,3-8 0 0,3-3-10 0,0-12-4 16,11-3-6-16,3-11-8 0,14-3-7 15,6-4-9-15,12-14-14 0,14-16-34 16,10 3-42-16,5-5-40 0,-2-3-52 0,3 5-62 16,5 5-53-16,-5 0-54 0,-2 0-751 15,-4 2 365-15,-4 5 241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16:00.089"/>
    </inkml:context>
    <inkml:brush xml:id="br0">
      <inkml:brushProperty name="width" value="0.05292" units="cm"/>
      <inkml:brushProperty name="height" value="0.05292" units="cm"/>
      <inkml:brushProperty name="color" value="#FF0000"/>
    </inkml:brush>
  </inkml:definitions>
  <inkml:trace contextRef="#ctx0" brushRef="#br0">20288 4428 20 0,'0'0'82'15,"-6"-7"-10"-15,1 3-6 0,1 1 4 16,4 3-1-16,-9-5 2 0,5 0-6 0,0 2-8 16,0-2-5-16,-3 0 3 0,1 0-1 15,0 1 6-15,-2 0-8 0,0-3-1 16,2 3 0-16,0-2-5 0,2 4-2 0,4 2-7 15,-8-6 0-15,4 1-5 0,4 5-1 16,-5-3-1-16,5 3-4 0,0 0 6 16,23-4 5-16,1 2-2 0,3 4 1 0,11-1 1 15,9 3-6-15,15 1-4 0,31 3 2 16,8-1 4-16,2 3 0 0,4 0-1 16,22 5 2-16,-24-5-3 0,4 2 1 0,-6 0-7 15,-2-3 4-15,-8 3-2 0,-6-3-5 16,-16-1 6-16,-15-3 2 0,-3 3-3 15,-8-2 4-15,-7-2 1 0,-4-1-5 0,-2 1 3 16,-5-2-3-16,-1 2 0 0,-4-2 0 16,-2 0 0-16,-3-1-8 0,0 2 0 15,-2-2 1-15,-3-1-6 0,-2 2-7 0,2 0-17 16,-2-2-21-16,-2 2-19 0,1-2-34 16,0 2-20-16,-3 0-29 0,-6-2-32 15,6 1-382-15,-6-1 186 0,0 0 123 0</inkml:trace>
  <inkml:trace contextRef="#ctx0" brushRef="#br0" timeOffset="20682.3829">21413 5201 15 0,'0'0'15'0,"0"0"1"0,0 0-4 15,3 5-1-15,-3-5-5 0,0 0-2 16,0 0-2-16,0 0-1 0,2 5-4 0,1 0-24 16,-3-5 9-16,0 0 6 0</inkml:trace>
  <inkml:trace contextRef="#ctx0" brushRef="#br0" timeOffset="31003.2224">20989 6636 14 0,'-9'-1'71'0,"3"0"-8"16,-3-2-4-16,0 1-2 0,-1-2-5 0,0 2-3 15,-2-2-6-15,0 2 3 0,0 1-8 16,-1-4 1-16,0 4 3 0,0 0-2 0,1-4-4 15,-1 4 4-15,2-4-1 0,-1 4 3 16,1-2-6-16,0 0 6 0,1 1 0 16,1-1 0-16,1 2 3 0,0 0-6 0,1-2 5 15,1 1-1-15,6 2-3 0,-11-1 3 16,11 1-3-16,0 0 4 0,0 0-5 16,-10 0 5-16,10 0 0 0,0 0-2 0,0 0 0 15,0 0 4-15,29 3-5 0,-8 0 8 16,9-2-8-16,6 0-2 0,13-1 0 15,8 3 4-15,8 0-2 0,24 5 3 0,4 1 0 16,3-2 3-16,1 2-4 0,1 1 3 16,-5 2-3-16,-3 0-2 0,-3-2 0 15,-8 2 2-15,-12-1-2 0,-9-3 2 0,-3 1-7 16,-5-1 2-16,-5-1 1 0,-3-1-1 16,1 2 0-16,-7-3 0 0,0 3-4 15,-9-4 1-15,-1 2 1 0,-6-3 4 0,2-1 2 16,-3 0 6-16,-4 2-1 0,2-3 2 15,-7 2 0-15,3-1 0 0,-4-1-7 16,1-1-1-16,-4 3-5 0,-6-3-1 0,8 0-1 16,-8 0-4-16,0 0-3 0,0 0-3 15,0 0-4-15,0 0-1 0,0 0-4 16,0 0-1-16,0 0-7 0,0 0 7 0,0 0-1 16,0 0-5-16,0 0 1 0,-14 9-3 15,14-9-2-15,-4 3 0 0,0 1-4 16,4-4-3-16,-6 6 0 0,1-4-2 0,5-2-2 15,-5 7-3-15,3-1 1 0,0-2-3 16,-2 1-6-16,2-2-4 0,-2 1-5 16,4-4-1-16,-4 7-7 0,-1-2-8 0,5-5-4 15,-4 6-8-15,0-5-6 0,4-1-8 16,-4 6-9-16,2-3-6 0,2-3-11 16,0 0-9-16,-2 6-21 0,2-6-17 0,-3 4-20 15,3-4-14-15,0 0-482 0,-4 4 224 16,4-4 147-16</inkml:trace>
  <inkml:trace contextRef="#ctx0" brushRef="#br0" timeOffset="35250.9577">20833 7269 42 0,'0'0'55'0,"0"0"-1"0,-4 12-6 15,4-12 4-15,4 7-4 0,1-1 0 16,-3 2-4-16,3-3-3 0,-3 1 0 15,2 2 7-15,0-2-11 0,0-1-1 0,0 1-6 16,1-1 1-16,-1-1-2 0,-2 2-4 16,0-2-3-16,0 0-3 0,-2-4 0 15,2 7-1-15,-2-7-4 0,0 6-7 0,0-6-7 16,-4 5-6-16,4-5-4 0,-6 6-9 16,2-3-7-16,4-3-11 0,-9 3-9 15,5 1-13-15,-2-2-147 0,2 1 70 0,4-3 46 16</inkml:trace>
  <inkml:trace contextRef="#ctx0" brushRef="#br0" timeOffset="35498.7596">20607 7519 45 0,'-10'2'52'16,"10"-2"-4"-16,-4 3-8 0,4-3-5 0,0 0-6 15,0 0-1-15,-9 0-4 0,9 0-6 16,0 0-4-16,0 0-5 0,0 0-6 0,-8 3-4 16,8-3-11-16,0 0-7 15,0 0-10-15,0 0-68 0,-5 3 33 0,5-3 22 16</inkml:trace>
  <inkml:trace contextRef="#ctx0" brushRef="#br0" timeOffset="37536.8794">21075 7564 71 0,'-36'-1'91'0,"8"-4"-8"15,1 4 4-15,4-1-5 0,2 0 0 0,1 2-1 16,4-2-9-16,1 2 3 0,2-2 2 15,3 2-2-15,-3-2 5 0,5 2-1 16,-4 0-4-16,6-1-6 0,6 1-10 16,0 0-3-16,0 0-8 0,0 0-1 0,34-10-3 15,-4 6-2-15,9-1 21 0,7-1-7 16,11 0-3-16,4 4-4 0,5-2-6 0,23 2-1 16,6 4-1-16,-2 0-6 0,0 4 0 15,-6-2 0-15,-11 2-4 0,7-1-4 16,-16 3 0-16,-12-2-3 0,-1 1-4 15,-14 1 0-15,2-2-4 0,-6-1-3 0,-4-1 2 16,-4 2-3-16,-4-3-1 0,-2 3-3 16,-3-5-1-16,0 4-1 0,-4-3 2 15,-3 0 0-15,-4-2-5 0,0 2-5 0,-8-2-7 16,0 0-6-16,0 0-13 0,0 0-11 16,0 0-10-16,-41-8-8 0,22 4-12 15,-6 1-5-15,-5 0-6 0,-4 0 1 0,-2 0-6 16,-5 2-8-16,-3 1-4 0,-3-2-6 15,-1 4-6-15,-1-2-5 0,-1 1-254 16,-5 2 125-16,-5-2 83 0</inkml:trace>
  <inkml:trace contextRef="#ctx0" brushRef="#br0" timeOffset="37940.649">20836 7616 238 0,'-59'0'-10'0,"6"0"-1"0,2-5 3 16,5 5 6-16,-5-1 17 0,-5-5 19 15,10 5 10-15,1-1 14 0,3-2 3 16,8 2-1-16,5-1 10 0,5 2-8 0,3-2-13 15,9-3-4-15,3 2 3 0,7 0-2 16,2 4 1-16,21-10 3 0,0 7-4 16,7-1 3-16,4 2 5 0,5 2-2 15,10-2 1-15,13 6 3 0,3 0 4 0,-1-1 0 16,25 7 3-16,-6-1 3 0,0 3 3 16,-1-1-1-16,-13 1 1 0,-11-5-4 0,1 4 0 15,-2 3 1-15,-1-1-2 0,-4 2-5 16,-1-2-3-16,-2-2-4 0,-9 2-6 0,-2-1-3 15,-3-3-4-15,-3 2-1 0,-6-1-2 16,-1-3-1-16,-4 1-4 0,-2-2 3 16,-3-1-3-16,2 0-5 0,-4 0 1 15,-2-1 3-15,1 0 1 0,-4-1-5 0,-1 1 1 16,-2 2-2-16,-2-2-5 0,-2-4-1 16,-2 6-3-16,2-6-2 0,-4 5-3 0,2-2-8 15,2-3-14-15,-9 4-3 0,3 1-10 16,1-3-15-16,5-2-11 0,-8 4-12 15,4-2-12-15,4-2-18 0,-8 5-13 16,2-3-8-16,6-2-3 0,-12 4-19 0,4-3-6 16,0 1-16-16,-5 1-375 0,0-3 181 15,-2 2 119-15</inkml:trace>
  <inkml:trace contextRef="#ctx0" brushRef="#br0" timeOffset="47157.8023">9946 5622 10 0,'0'0'15'0,"0"0"1"0,0 0-3 16,0 0 0-16,0 0-4 0,0 0 0 15,0 0 1-15,0 0-3 0,0 0 0 0,0 0 1 16,0 0-4-16,0 0 2 0,0 0-4 16,0 0 3-16,0 0-2 0,0 0 0 15,0 0-1-15,0 0-2 0,0 0 3 0,0 0-4 16,0 0-1-16,0 0-3 0,0 0-8 15,0 0-30-15,4 9 15 0,-4-9 9 16</inkml:trace>
  <inkml:trace contextRef="#ctx0" brushRef="#br0" timeOffset="50500.6254">24811 8574 106 0,'19'-4'123'0,"2"2"-4"15,1 1-12-15,2-1 1 0,4 0-9 16,0 2-11-16,3 0 2 0,-1 2-2 0,2 0-10 16,-1-1 1-16,1 3 1 0,0 0-4 15,2 0-2-15,-3 2-6 0,-1-1 1 16,0-1-4-16,-1 2-3 0,-1 0-6 0,-2-1-6 15,-1 1-4-15,-5-2-5 0,-2-1-4 16,-1 0-6-16,-2 0-6 0,-2 1 6 16,-1-2-6-16,-1-1-2 0,0 2-3 0,-3-1 1 15,2-1-5-15,-1 1-8 0,-2 1-6 16,-1-2-17-16,0 0-18 0,-6-1-24 16,8 5-19-16,-3-4-20 0,-5-1-28 0,0 0-26 15,-5 9-347-15,5-9 169 0,-16 3 112 16</inkml:trace>
  <inkml:trace contextRef="#ctx0" brushRef="#br0" timeOffset="50712.0608">24178 8628 81 0,'-2'-3'107'0,"2"3"-6"0,0 0 4 15,14-5-3-15,-4 3-15 0,2 2-2 0,3 0-6 16,0 0-11-16,0 0-9 0,3 0-15 0,0 0-11 16,-4 2-25-16,1-2-13 0,-2 0-21 15,0 0-22-15,-1 0-15 0,-4 2-215 16,4-2 94-16,-4 0 63 0</inkml:trace>
  <inkml:trace contextRef="#ctx0" brushRef="#br0" timeOffset="54066.6007">24318 9676 147 0,'0'0'181'0,"0"-5"-11"16,0 5 8-16,0 0 4 0,0 19-9 16,-2-2-9-16,-1 5-10 0,1 4-14 15,-2 5-5-15,2 9-10 0,0 3-9 0,-2 1-12 16,2 8-6-16,-2-1-10 0,0 2-10 15,-2-3-7-15,4-6-5 0,0-2-12 16,-2-2-2-16,2-9-4 0,0-1-6 16,0-4 0-16,0-2-4 0,0-6 0 0,2-2-4 15,0-7-4-15,0-9-4 0,0 0-7 16,4-25 0-16,-2-3-3 0,4-14-3 0,4-13-1 16,0-23-5-16,2-9-2 0,-1-4-3 15,2-3 1-15,2-2-3 0,1 3 0 16,4 5 0-16,0 6 0 0,8 7 2 15,4 11 1-15,6 5-1 0,4 11-2 16,7 8 0-16,-2 15-1 0,-6 10-2 0,0 9 4 16,1 6 0-16,3 8 1 0,3 7-2 15,12 14-3-15,-7 7 2 0,-7 5 2 0,-16-2 5 16,-9-1 1-16,-6-5 0 0,-8 2-2 16,-7-4 4-16,-7 2-5 0,-6-1 2 15,-12-2 7-15,-7-1-1 0,-8-3-1 0,-21 5-3 16,5-10 2-16,5-5 0 0,-1-3-2 15,3-4-3-15,7-1-6 0,4-1-17 0,5-3-24 16,5 0-39-16,4-2-44 0,5 0-39 16,2 0-52-16,4-2-583 0,7 2 272 15,6-2 179-15</inkml:trace>
  <inkml:trace contextRef="#ctx0" brushRef="#br0" timeOffset="54484.8865">25141 10237 159 0,'0'-5'249'0,"2"-1"-20"0,0-2-26 15,5 2-16-15,3-3-20 0,3 1-8 16,4 0-13-16,9 1-11 0,1-1-12 0,9 3-10 15,4-3-11-15,1 2-10 0,1 0-11 16,0 3-3-16,-1-1-11 0,-1 1-9 0,-9 0-5 16,1 0-9-16,-8 1-18 0,-2-1-26 15,-2 2-29-15,-1 0-35 0,-7 2-29 16,-1 0-17-16,-4 5-37 0,-5 2-33 16,-4 2-449-16,-10 3 214 0,-2 4 141 0</inkml:trace>
  <inkml:trace contextRef="#ctx0" brushRef="#br0" timeOffset="54668.397">25085 10490 73 0,'-16'6'178'0,"6"-2"12"16,-1-3 1-16,7 1-3 0,4-2-7 0,0 0-7 15,0 0-6-15,31 3-4 0,-7-3-14 16,4 0-12-16,7-3-12 0,9 3-17 16,1-2-9-16,-1 1-9 0,3 1-12 0,0-1-7 15,0-2-14-15,-3 1-22 16,-4-2-27-16,-6 4-29 0,-2-3-23 0,-4 0-31 15,-6 0-43-15,0-3-40 0,-7 0-27 16,-5-3-456-16,-4-1 218 0,-2 1 143 0</inkml:trace>
  <inkml:trace contextRef="#ctx0" brushRef="#br0" timeOffset="54946.6522">25618 9746 176 0,'12'-3'196'0,"-1"0"-3"0,2 3-8 16,1 4-10-16,5 2-10 0,5 3-11 16,5 4-12-16,7 8-10 0,0 4-10 15,17 11-14-15,-5 3-6 0,-1 6-8 0,0 4-2 16,-9 3-8-16,-6 2-6 0,-6-7-5 16,-14-3-4-16,-2-6-6 0,-8 2 2 15,-4-2-5-15,-6 0-1 0,-9 4-2 0,-4-4-5 16,-6-2-6-16,-7-3-2 0,0-2-4 15,-7-5-7-15,1-3-2 0,0 0-5 16,-1-6-16-16,8-4-21 0,1-1-33 0,7-5-30 16,0 1-46-16,5-6-58 0,1-2-672 15,9-4 289-15,-3-2 191 0</inkml:trace>
  <inkml:trace contextRef="#ctx0" brushRef="#br0" timeOffset="55497.9225">26834 9932 142 0,'-10'-6'207'0,"-2"6"-9"16,-6 3-5-16,-3 6-12 0,-2 3-8 15,-4 6-7-15,-3 13-6 0,0 5-4 0,-7 17-14 16,5 5-9-16,4 1-6 0,9-8-17 16,6-6-9-16,4 3-8 0,7-7-7 15,6-2-5-15,5 1-6 0,6 0 3 0,6-5-4 16,5-3 0-16,4-7-5 0,1-6 0 16,7-7-6-16,4-5-5 0,5-5-6 15,-1-6-4-15,9-7-2 0,17-10-5 16,-5-8-1-16,-9-9-6 0,-1-10-7 15,-10-7-3-15,-11 0-1 0,-12 6-3 0,-14 2-5 16,-10 10-4-16,-8-3 1 0,-10 0-3 0,-2-1 2 16,-10 5-5-16,-2 6 0 0,-2 2-2 15,-2 3-17-15,4 10-23 16,-2 3-24-16,3 6-28 0,-1 4-28 0,0 6-36 16,0 7-31-16,1 5-24 0,-3 10-25 0,2 1-568 15,9-2 272-15,1 3 180 0</inkml:trace>
  <inkml:trace contextRef="#ctx0" brushRef="#br0" timeOffset="55715.7081">26687 10312 586 0,'4'6'2'0,"0"0"23"0,0-4 12 0,-2 3 15 16,-2-5 13-16,8 6 14 0,2-3 1 0,-4 1 10 15,4 1 5-15,0-1 3 0,6 2-8 16,5 6 2-16,7 1-1 0,3 2-2 16,3 2-9-16,6 4-4 0,2 0-4 15,3 2-7-15,12 9-3 0,0 1-5 0,-10-7-8 16,-5-2-4-16,1-2-2 0,-3 3-5 15,-1-5-5-15,-2 2-1 0,-8-6-6 16,-1 1 0-16,-5-7-7 0,-1 2-8 0,-4-2-18 16,-3-3-13-16,0 1-18 0,-2-2-19 15,-1-2-48-15,2-3-39 0,-4 1-35 16,-2-4-418-16,5-2 203 0,-7-3 134 16</inkml:trace>
  <inkml:trace contextRef="#ctx0" brushRef="#br0" timeOffset="56427.4355">28306 9888 25 0,'2'-7'138'16,"-2"7"-4"-16,2-6 0 0,-2 6-14 0,2-6 9 15,-2 6-5-15,2-3-1 0,-2 3-9 16,0 0-1-16,2-6-6 0,-2 6-2 16,0 0-9-16,3-4-2 0,-3 4-6 15,0 0-7-15,0 0-9 0,0 0-6 0,0 0-6 16,2-6-6-16,-2 6-5 0,0 0-8 16,0 0-1-16,0 0 0 0,0 0 2 0,-5 21 0 15,3-10 5-15,-2 7 0 0,0 6 2 16,-3 3 5-16,-1 8-2 0,-3 3-2 15,1 7-2-15,-3 4-7 0,-2-2-1 16,3-1-6-16,-3-1-3 0,0-1-1 0,0-1-2 16,5-10-3-16,-4-1-5 0,4-3 0 15,4-6-3-15,-2-2 2 0,1-3-2 16,0-5-1-16,3-4-7 0,2-5-9 16,0-4-1-16,2 0-1 0,2-24-1 0,4 2 0 15,3-14 0-15,6-12 0 0,6-15 0 16,0-3 0-16,5 1-2 0,1 1 5 0,1 2 4 15,-3 3 9-15,-1 14 12 0,-4 8 7 16,0 7 1-16,-4 1 3 0,2 7-1 16,3 1-3-16,-3 7-1 0,4 4 1 15,-1 9 4-15,2 2-3 0,5 7 4 0,3 8 2 16,1 8-9-16,-2 7-2 0,9 19 3 16,-15-3-7-16,-7-2 0 0,-2 2-5 0,-4 3 9 15,-5 0-6-15,-4-6-4 0,0-4 3 16,-2 0-11-16,-2-8-6 0,2 1-26 15,-2-5-33-15,0-3-44 0,0-4-48 16,2 0-49-16,-4-6-52 0,0 0-708 0,-3-6 325 16,1-2 215-16</inkml:trace>
  <inkml:trace contextRef="#ctx0" brushRef="#br0" timeOffset="57127.565">29373 9228 122 0,'2'-4'181'0,"-2"4"-15"16,0 0-2-16,0 0 7 0,-8 27 1 0,-6 7-4 15,-2 9-4-15,-10 22-8 0,-5 10-9 16,-1-3-9-16,0 4-14 0,-2 26-7 16,7-21-10-16,1 4-9 0,7 2-9 0,0-4-10 15,8-3-8-15,7-13-8 0,2-10-8 16,2-3-20-16,4-5-28 0,2-2-34 16,3-8-34-16,4-5-42 0,6-2-44 0,0-7-65 15,2-6-483-15,1-5 236 0,0-7 156 16</inkml:trace>
  <inkml:trace contextRef="#ctx0" brushRef="#br0" timeOffset="57565.5622">30118 9685 53 0,'-2'-4'204'15,"2"4"16"-15,0 0 1 0,-7 23-6 16,3-3-10-16,-5 3-12 0,1 10-17 0,-4 9-10 16,-2 5-11-16,4 5-11 0,-7 20-12 15,0 1-12-15,2-2-12 0,3-13-10 0,-2-6-10 16,4-3-10-16,2-2-6 0,0-8-7 16,3-5-11-16,1-3-9 0,2-4-14 15,0-7-6-15,2-2-11 0,4-5-6 16,2-6-11-16,5-5-6 0,1-4-9 0,6-9-9 15,0-10-13-15,4-7-14 0,11-26-5 16,1-3-6-16,0-5 4 0,-2-4 6 0,-1 2 4 16,-3-4 14-16,-5 2 2 0,-5-2 10 15,-6 7 8-15,-10 8 8 0,-2-1 10 16,-4-1 10-16,-4 1 9 0,-5 3 12 16,0 4 4-16,-4 1-1 0,-1 6-3 15,-2 2-2-15,1 9-5 0,-2 4-1 0,0 4-3 16,-1 6-5-16,0 4-1 0,-2 3-1 15,-1 4-3-15,1 4-13 0,2 2-21 16,-4 6-32-16,2 1-32 0,3 3-20 0,3 3-40 16,-2 0-37-16,6 2-511 0,0 0 236 15,8 1 156-15</inkml:trace>
  <inkml:trace contextRef="#ctx0" brushRef="#br0" timeOffset="57975.4563">29946 10054 45 0,'7'-1'182'15,"-7"1"-9"-15,18 0-4 0,-4 3-5 16,0 3-1-16,3 1-11 0,4 5-9 0,2 7-4 16,3 2-7-16,-3 4-10 0,7 7-11 15,-5 2-7-15,2 3-10 0,1-2-7 16,-3 2-8-16,-1 1-7 0,2-2-8 0,-4 1-7 15,0-3-3-15,1 0-6 0,-4-6-3 16,0 0-5-16,-2-4-4 0,-2-3-6 16,-2-4-14-16,-1 0-17 0,-4-3-17 0,4-3-28 15,-4-2-41-15,2-2-29 0,0-2-24 16,0-4-26-16,0-2-496 0,-2-4 225 16,5-2 148-16</inkml:trace>
  <inkml:trace contextRef="#ctx0" brushRef="#br0" timeOffset="58213.808">30977 10090 204 0,'4'-9'221'15,"0"2"-22"-15,2-1-22 0,8-2-13 16,-2 4-17-16,5 1-12 0,2 1-16 15,2 0-10-15,1 0-13 0,2 3-8 0,4 1-9 16,2 1-7-16,1-1-10 0,-1 0-15 16,-2 2-26-16,-5 0-22 0,1 2-46 15,-6-2-36-15,2 2-35 0,-6 2-39 0,-3 1-365 16,-5-1 177-16,-6 2 118 0</inkml:trace>
  <inkml:trace contextRef="#ctx0" brushRef="#br0" timeOffset="58397.3176">30793 10479 186 0,'18'5'235'0,"-2"-5"-3"0,7 0-18 15,3 0-17-15,8 3-15 0,1-3-18 16,11-3-19-16,1 3-12 0,4-2-12 0,10-1-16 16,-2 0-10-16,1-1-23 0,1-2-32 15,-4 0-39-15,1-1-28 0,-14 1-28 16,-1 0-46-16,-6-2-50 0,-9 1-457 15,-8-1 206-15,-10-2 137 0</inkml:trace>
  <inkml:trace contextRef="#ctx0" brushRef="#br0" timeOffset="58694.5547">31150 9700 18 0,'-4'-6'198'15,"2"2"-20"-15,2 4-10 0,0 0 5 0,0 0-7 16,19 22-9-16,-2-5-13 0,8 5-8 0,9 9-12 16,15 16-7-16,4 3-8 0,2 3-7 15,-2 7-6-15,-2 1-9 0,-3-1-6 16,-3 1-7-16,-9 0-6 0,-4-3 3 16,-11-11-6-16,-9-5-1 0,-1-6-3 0,-6-5-1 15,-5 1-3-15,-5 5-6 0,-2-6-3 16,-5-2-4-16,-5-2-8 0,-4 0 0 15,-2-6-4-15,-3 0-18 0,1-5-29 16,-3-3-22-16,5-1-33 0,0-3-31 0,3-5-41 16,4-1-44-16,1-3-591 0,5-3 264 15,1-4 175-15</inkml:trace>
  <inkml:trace contextRef="#ctx0" brushRef="#br0" timeOffset="59145.0542">32227 9737 83 0,'8'0'206'0,"-8"0"3"0,12 14 1 0,-4 0-15 16,-1 7-10-16,3 4-18 0,-1 8-9 16,-1 4-13-16,1 11-9 0,-3 3-12 15,-2 4-8-15,-2 0-12 0,-2 1-11 0,-4-3-10 16,2-2-7-16,-2-8-6 0,0-4-13 15,0 0 2-15,-3-11-6 0,5-1-3 16,-2-3-4-16,-1-6-5 0,1-10-5 0,0-3-4 16,0-7-5-16,4 2-2 15,-7-29-2-15,5-1-7 0,2-10 0 0,2-14-4 16,7-23-3-16,1-7-3 0,-1-5-2 0,4 3 0 16,3-3-5-16,2 10 1 15,0 4 4-15,4 7 0 0,-5 17 0 0,-1 9 0 16,4 6 1-16,-2 7-4 0,6 7 2 15,-1 5-1-15,5 9 2 0,0 5-2 16,1 7 1-16,-1 3 0 0,2 10 4 0,-6 2-4 16,-2 5 2-16,-10 1 1 0,-5 1-1 15,-9-1 2-15,-9 0 0 0,-8 0-1 0,-6-3 1 16,-13 1-1-16,-5-4-2 0,-7-4 1 16,-6-1-4-16,-5-7-18 0,0-1-23 15,-1-4-28-15,3-4-28 0,10 0-40 0,5-3-29 16,4-3-43-16,3-4-559 0,15-1 261 15,0-8 172-15</inkml:trace>
  <inkml:trace contextRef="#ctx0" brushRef="#br0" timeOffset="59378.4633">32956 8887 79 0,'38'39'190'0,"3"17"-9"15,1 13-8-15,5 26-9 0,-5 8-11 16,-13 1-16-16,-7-13-8 0,-12 2-12 16,-10-1-10-16,-15 3-10 0,-17 9-9 0,-10-3-8 15,-9-8-5-15,-3-9-7 0,-8-8-9 16,9-21-5-16,-4-5-5 0,-1-6-7 0,-1-3-29 16,-2-6-40-16,-1-5-49 0,12-7-52 15,3-7-54-15,-2-2-377 0,1-4 190 16,-3-3 126-16</inkml:trace>
  <inkml:trace contextRef="#ctx0" brushRef="#br0" timeOffset="60214.7534">27000 8944 96 0,'30'28'159'0,"-1"4"0"15,9 14-3-15,4 10 1 0,-1 10 0 16,9 19-2-16,-1 5-3 0,-5 6-5 16,-3-1-10-16,-7 4-10 0,-9 11-13 0,-12-14-7 15,-3 1-8-15,-8 0-10 0,-4-2-6 16,-6-1-8-16,-7-5-7 0,-2-3-6 15,-6-5-5-15,-3-4-6 0,-6-1-4 16,-3-8-3-16,-1-2-6 0,0-3-9 0,-5-6-24 16,1-6-28-16,0-2-25 0,-7-10-28 15,5-7-49-15,2-7-16 0,-7-7-40 16,-8-6-491-16,-4-5 228 0,-32-8 151 0</inkml:trace>
  <inkml:trace contextRef="#ctx0" brushRef="#br0" timeOffset="60670.4058">23232 8620 138 0,'-50'93'220'0,"-4"23"-7"16,1 20-12-16,-8 43-14 0,5 1-12 15,10 11-19-15,15 12-1 0,15-37-16 16,14 0-11-16,4 0-11 0,14-8-15 0,7-6-9 16,11-4-5-16,4-10-8 0,6-7-8 15,5-12-7-15,2-10-16 0,1-12-20 16,-1-12-23-16,-9-21-24 0,3-11-22 0,-3-8-25 15,-6-14-33-15,-1-9-42 0,-8-14-59 16,0-3-432-16,1-15 215 0,-1-5 141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17:23.756"/>
    </inkml:context>
    <inkml:brush xml:id="br0">
      <inkml:brushProperty name="width" value="0.05292" units="cm"/>
      <inkml:brushProperty name="height" value="0.05292" units="cm"/>
      <inkml:brushProperty name="color" value="#FF0000"/>
    </inkml:brush>
  </inkml:definitions>
  <inkml:trace contextRef="#ctx0" brushRef="#br0">18935 5767 141 0,'-15'3'154'0,"5"-6"4"15,2 2-2-15,-2-2-8 0,6-6-15 0,0-4-14 16,4-10-10-16,6-13-12 0,18-30-7 16,14-27-10-16,11-8-6 0,6-4-6 15,11-6-7-15,5-5-10 0,26-33-6 16,8 0-5-16,-4 5 1 0,-4 1-13 0,-22 30 2 15,-8 5-6-15,-9 10-1 0,-10 13-2 16,-16 26-3-16,-11 9 0 0,-9 17-6 16,-10 3-3-16,-6 10-6 0,-10 6-2 0,-10 12-3 15,-9 10 0-15,-14 11 3 0,-17 21-2 16,1 6 0-16,5 9 2 0,10 4-4 16,13 3 1-16,9 2 1 0,16-5 0 15,10-5 0-15,12 15 4 0,16-1 0 0,9 2-1 16,23 10 4-16,5-4 1 0,5-3 0 15,0-7-3-15,-12-13-2 0,-8 0-4 0,-3-3 1 16,-13-10-5-16,-11-5 4 0,-8-7 2 16,-9 0 4-16,-8 0 0 0,-9-3 2 15,-8 2-3-15,-13-3 7 0,-8-5 7 0,0-8 9 16,2-3 13-16,2-6 3 0,2-4 6 16,4-6-3-16,-1-3-3 0,5-6-6 15,8-3-7-15,4-4 1 0,10-1-8 0,6-1-2 16,12-3-2-16,8-5-1 0,10-1-4 15,17-4 0-15,6 2-2 0,0 6-1 16,-4 9-6-16,-6 7 1 0,-5 7 0 16,-1 2-3-16,-5 6-3 0,5 8 1 0,-5 1 0 15,-2 10 1-15,-1 9 2 0,-5 8 5 16,-6 2-2-16,0 5 0 0,-8 1-3 16,-1 4 1-16,0-4-1 0,-5-5-1 15,0-2 1-15,1-3-4 0,-3-5-2 0,2-3-18 16,-2-1-25-16,0-6-39 0,0-1-19 15,1-4-25-15,0 0-18 0,-1-7-39 0,0-3-426 16,-4-4 208-16,8-13 137 0</inkml:trace>
  <inkml:trace contextRef="#ctx0" brushRef="#br0" timeOffset="133.7764">20417 4785 13 0,'0'0'83'0,"0"-6"-19"0,0 6-23 16,0 0-29-16,0 0-85 0,19 12 25 16,-8-5 16-16</inkml:trace>
  <inkml:trace contextRef="#ctx0" brushRef="#br0" timeOffset="1001.0099">20692 4998 26 0,'2'11'129'0,"4"3"-3"0,-2 4-13 16,1 0 0-16,0 5-4 0,-1 0-13 0,0 2-8 16,0-1-11-16,0 0-3 0,0-1-8 15,0-7-11-15,-2 2 0 0,3-1-5 16,-3-6 4-16,2 1 2 0,-1-3 7 0,-1 0 9 16,2 0-1-16,0-6-3 0,0-1-10 15,-4-2-3-15,0 0-8 0,17-15-9 16,-9 4 2-16,1-1-8 0,4-1-5 0,-3-1-7 15,-2 3 2-15,4 0-2 0,-2 1-4 16,-2 1-3-16,3 0-1 0,-3 3 0 16,1 5-5-16,4 0 1 0,-3 3 3 0,2 4-5 15,0 6 4-15,-2 0 1 0,3 6-3 16,0-2 2-16,-3 1 0 0,1 2 2 16,-1 0 0-16,0-1 0 0,0-3 3 0,-2-5 0 15,0 3 0-15,-2-2 6 0,1-4 3 16,-1 0 5-16,1-2 6 0,-1-1-1 15,5-4-9-15,-11 0 2 0,23-11-4 16,-12-1-4-16,5-3-3 0,-1-4-5 0,0-1-5 16,4-2-3-16,-4 3-6 0,0 1-5 15,-1 1-3-15,2 3-1 0,-4 0-3 0,-1 4-3 16,1 4 3-16,1 0-2 0,0 6 4 16,1 3 0-16,4 3 3 0,-4 2 1 15,5 0 3-15,0 6-1 0,2-3 1 16,1 3 1-16,-1-3 2 0,2 0-1 0,-2 1-2 15,3-3 6-15,-2-3 0 0,0-2 2 16,1-2 1-16,3-6-5 0,2-1 2 0,-4-5 1 16,0-1 1-16,1-7 0 0,1 2-1 15,-5-3 2-15,-4 0-2 0,-2 1 1 16,-3 0 0-16,-1 5 4 0,-2 0 2 16,-1 1 1-16,0 1-7 0,-4 5-2 0,3 1-1 15,0 5 2-15,-7 0 12 0,6 17 5 16,-2 4 7-16,-2 6 6 0,2 9 9 15,-2 4 5-15,5 9 1 0,-5 8 0 16,0 3-3-16,4 19-6 0,-6-12-6 0,2-8 3 16,-2 2-2-16,2-4-2 0,-2-11-2 15,3-4-5-15,-6-10 2 0,6-1 1 16,-3-5 9-16,-3-7 0 0,3-5-9 0,-4-7 3 16,0-7-6-16,4 0-1 0,-8-17-5 15,3-2-1-15,1-9-6 0,4-12-12 16,-2-6-16-16,6-13-10 0,5-19-3 0,5 2-8 15,4 2 8-15,0 5 4 0,2 13-2 16,-2 15 4-16,4 2 0 0,-3 9 3 16,-1 3 1-16,4 4 0 0,-3 8 2 15,-2 2 2-15,-2 6 1 0,-1 2 1 0,-2 5 3 16,-4 5 5-16,-2 2 0 0,-2 5 4 16,-6 4 1-16,-8 5 1 0,-8 6 2 0,-9 1 1 15,-5 3-2-15,-6-4 0 0,-2-1 1 16,-1-2-6-16,4-4-21 0,7-5-32 15,4-5-37-15,4-2-45 0,2-8-54 16,6-4-528-16,5-6 245 0,5-9 162 0</inkml:trace>
  <inkml:trace contextRef="#ctx0" brushRef="#br0" timeOffset="1435.555">22346 4173 140 0,'-2'33'148'16,"-2"-4"4"-16,2 7-8 0,-2 7-7 16,0 13 1-16,0 24-10 0,2 5-3 0,0 3-5 15,2 2-9-15,0 1-11 0,4-3-7 16,0-7-5-16,0-13-7 0,0-11-5 16,6-7-6-16,-4-1-4 0,2-11-5 0,5-4-4 15,-3-4-2-15,5-3-3 16,-2-8-2-16,6-3-5 0,0-4 0 15,2-6-12-15,2-6 4 0,3-6-3 0,-1-1-6 16,3-6-3-16,-3-4-3 0,1-2-4 0,-4-5 1 16,0 2-2-16,-7 3-5 0,-2 1 4 15,-1-2-1-15,-5 4 4 0,-1 2 6 16,-2 0 1-16,-2 3-2 0,-2 0 0 0,0 4-5 16,-2 1-1-16,2 6-3 0,-6-1 5 15,6 1 0-15,0 0 3 0,-9 13 0 16,9-3 2-16,3 0 1 0,1 4 3 0,2 0 0 15,2 1 4-15,10 3 5 0,-4-4-5 16,8 1 1-16,-1 1-2 0,6-3-1 16,2-1-4-16,1-5-7 0,0 1 2 15,-1-4-5-15,3-1-26 0,-2-3-40 0,-1-2-53 16,1-2-69-16,0-3-77 16,-1-1-647-16,-3-3 304 0,-5 0 201 0</inkml:trace>
  <inkml:trace contextRef="#ctx0" brushRef="#br0" timeOffset="2377.5617">24316 5429 103 0,'6'5'119'0,"0"-3"0"15,5 0 1-15,2-2 1 0,3-2-8 16,4-3-9-16,3-4-9 0,0-3-5 16,7-7-8-16,-1-2-4 0,3-6-12 0,-2-2-6 15,1 1-6-15,-3-4-2 0,-2 0-7 16,-3-1-5-16,-1-2-4 0,-6 5-6 15,-1-1 0-15,-2 3-1 0,-3 5-4 16,-1 1-2-16,-3 3 0 0,0 3-4 16,0-2-6-16,-1 7-2 0,-1 2-1 0,1 3-3 15,-1 4 0-15,-4 2-11 0,0 0 15 16,8 25-4-16,-4-5 2 0,0 0-9 0,2 5 11 16,4 2-7-16,-4-3 4 0,4 1-4 15,-1-2 1-15,-1-3 3 0,0-1-4 16,1-2 4-16,2-4-5 0,-3 0 7 0,2-3 2 15,2-5 3-15,-4-1 1 0,2-4-2 16,1-1 0-16,4-5 1 0,-2-2-3 16,1 0-1-16,2-6-6 0,0 3 4 15,-1-3-2-15,0 4-1 0,-3-2 0 0,1 2-5 16,-1 3-1-16,0-4-7 0,-2 5 6 16,0 0-2-16,1 3 3 0,0 3-1 0,-3 0 0 15,1 1-4-15,1 5 2 0,1-2-1 16,0 3 3-16,-3-1-2 0,0 2 1 15,0-4-1-15,2 3 5 0,-2-4 0 16,-2 2 0-16,2-1-2 0,3-2 1 16,2-4 0-16,2-2-1 0,1-2 0 0,2-2-4 15,2-3-2-15,2 3-1 0,1-3-7 0,1 4 2 16,-2-2 0-16,2 4-4 0,-3 1-7 16,1 2 11-16,0 2 3 0,2 2 0 15,1 2-1-15,1 1 2 0,4 1-11 16,-3 4 12-16,0-2 0 0,0 1-10 0,-1 0-19 15,2-1-30-15,-5 0-25 0,-1-5-35 16,-6 0-357-16,3-7 165 0,-4-4 108 16</inkml:trace>
  <inkml:trace contextRef="#ctx0" brushRef="#br0" timeOffset="2535.1405">24889 4364 108 0,'-6'-4'137'0,"0"3"-19"16,6 1-14-16,0 0-32 0,0 0-37 0,12 14-51 15,1-3-174-15,4 1 64 0,4 2 43 16</inkml:trace>
  <inkml:trace contextRef="#ctx0" brushRef="#br0" timeOffset="3658.6983">26263 4137 162 0,'0'23'183'0,"-2"15"6"0,-2 12-2 16,1 7-3-16,-1 29-4 0,0 11 1 15,0 7-8-15,0 26-13 0,2 7-12 0,-2-4-14 16,-3-1-14-16,2-6-7 15,3-29-11-15,0-3-11 0,4-9-9 0,0-5-6 16,5-17-10-16,0-10-8 0,3-2 0 16,-2-4-6-16,3-10-6 0,-2-4-17 15,-1-8-11-15,-1-2-9 0,-1-8-13 0,0-5-23 16,-2-7-27-16,0-6-20 0,-4 3-10 16,-4-29-6-16,-4-3 8 0,-7-13 5 0,-13-15 3 15,-2-1 22-15,-1 0 21 0,-1 6 14 16,7 8 14-16,4 10 14 0,4 4 10 15,4 3 2-15,3 1-5 0,5 5-2 0,8-4-2 16,9 0-5-16,10 2 3 0,7-5-1 16,7 1-3-16,19-6 0 0,0-1 2 15,2 3-3-15,0 2 0 0,1-1-3 16,-3 1 3-16,-9 5-1 0,-10 4-2 16,-3 1 3-16,-7 2 5 0,-2 0 4 0,-9 4 1 15,-3 1 2-15,-4 2-5 0,-4 1-3 0,-4 3-3 16,-4 1 0-16,-2 2-5 0,-2 4-1 15,-3 4 1-15,-1 4 2 0,-1 4-2 16,0 6-3-16,1 2 4 0,0 3-2 16,6 5 2-16,2-1-2 0,2 0 3 15,0 2-2-15,6-3-1 0,0 1 2 0,0-4 0 16,6 0 1-16,-4-7-2 0,2 3 2 16,0-9 2-16,3 3-3 0,2-5 2 15,0-5 0-15,-1-2-1 0,3-5-3 0,0-2 1 16,1-5-5-16,4-3-8 0,-3-3-3 15,-1 1-6-15,6-2 1 0,-8 1 2 16,2 2 0-16,-2 0 0 0,1 2 0 0,-5 3 1 16,1 0 0-16,-2 5 1 0,1-2-2 15,-4 0 2-15,6 7 0 0,-4-3 0 16,0 5 4-16,3 0 1 0,-3 5 1 0,3 0-1 16,-1 4 2-16,1 2 2 0,-1 0-1 15,4 0 0-15,-4-1 2 0,0 1 1 16,1 2 0-16,0-3 2 0,-3-3 2 15,3 3-2-15,-1-3 2 0,-4-1 2 0,3 2 2 16,2-7-1-16,-3 2 1 0,4-2 2 16,0-1-2-16,-2-4-4 0,3 1 5 15,-1-5 0-15,3-2-2 0,-2 1-3 0,-1-4 2 16,2 1-2-16,-4-1 0 0,0 1-1 16,-1-2 1-16,-3 3-1 0,-2 0-5 15,1-1 4-15,-3 5-1 0,0 0-2 0,0-4 1 16,-2 6-4-16,2 0-1 0,-2 5 1 15,0-8 2-15,0 8 0 0,0 0-2 0,0 0 5 16,0 0-3-16,0 0 1 0,13 18 3 16,-7-9 0-16,4-1 1 0,2 3-2 15,0 1-1-15,1-2 5 0,4 2-3 16,2 1 2-16,2 1 3 0,-2-1-2 0,2-1 1 16,-2-3-4-16,2 3 1 15,1-3 1-15,-2-1 0 0,2-1 1 0,1-1 2 16,-4-2-5-16,0 0 4 0,1-3 1 15,-2-2-1-15,1-3 2 0,1-2-1 0,-6 0 0 16,4-3-3-16,-4-4-2 0,0 1 2 16,-2-1 2-16,-2-1-2 0,-2-1-2 15,-1 2 2-15,-3-2-3 0,-4 2-2 0,0-2 4 16,-2 5 0-16,0-2-1 0,0 2-2 16,-3 1 3-16,1 2-3 0,0-1-2 15,0 2 3-15,0 4-3 0,4 2 3 0,0 0-1 16,0 0 0-16,-9 16 4 0,9-9 0 15,2 2 1-15,0 3 0 0,5 1 2 0,-1 0-10 16,0-1-21-16,1 1-38 0,-1-1-34 16,2-3-36-16,1 1-21 0,-2-6-12 15,1 0-370-15,2-4 183 0,1-4 121 16</inkml:trace>
  <inkml:trace contextRef="#ctx0" brushRef="#br0" timeOffset="3951.9122">28012 4890 132 0,'4'-10'59'16,"-2"5"11"-16,0-1 2 0,0 2 5 15,-2 4-7-15,4-4-5 0,-4 4-15 0,0 0 11 16,0 0 10-16,0 0-6 0,13 10-5 16,-8-1-8-16,-1 1 2 0,0 1-7 15,0 1-1-15,0 1-11 0,0 0-2 16,0-5 0-16,-2 1 1 0,3 1 6 0,-3 0 16 16,0-2 5-16,3-3 13 0,-3-2 4 15,0 2-1-15,-2-5-5 0,8 1-7 0,-8-1-6 16,13-7-6-16,-5 1-7 0,3-1-6 15,0-1-4-15,1-1-7 0,0 4 0 16,2 0-7-16,-2-1-3 0,-3 2-5 16,1 1-2-16,1 3 0 0,-2 0-3 0,-1 1-2 15,2 3 0-15,-2 4 2 0,2-3-2 16,-2 5-5-16,0 3-22 0,-2-1-32 16,3 1-40-16,0 3-48 0,-3-5-28 0,5 2-393 15,-3-3 191-15,6-1 125 0</inkml:trace>
  <inkml:trace contextRef="#ctx0" brushRef="#br0" timeOffset="4299.9842">28856 4779 71 0,'0'-3'197'0,"0"3"-13"0,-6-6-19 16,6 6-7-16,-13 2-11 0,13-2-2 15,-21 13-9-15,10-3-7 0,-3 5-4 0,0 4-9 16,4 2-6-16,0 0-6 0,1 1-7 15,2 3-5-15,3-2-8 0,2-3-9 16,4 3 0-16,2-4-4 0,6 3-6 16,0-3-2-16,4-4-7 0,4-1-3 0,5-5-7 15,2-1-4-15,7-6-5 0,2-4-10 16,4-4 4-16,4 0-4 0,1-3-7 16,-5-3-5-16,0 1-6 0,-5 0 3 0,-5 4 1 15,-4-4-4-15,-3 5 3 0,-5 1-2 16,-5 3-1-16,-4 1 0 0,-3 1 1 15,-4 0 2-15,0 0 3 0,0 0-1 0,0 14 1 16,0-6 0-16,0 2 0 0,0-1 1 16,6 3-1-16,0-1 1 0,4 0-5 15,4-1-47-15,0-2-62 0,6-1-84 16,-1-3-731-16,3-4 310 0,-2-4 205 0</inkml:trace>
  <inkml:trace contextRef="#ctx0" brushRef="#br0" timeOffset="28055.1679">25495 6694 64 0,'-2'-2'185'0,"2"2"-3"16,-2 15-6-16,2 2-3 0,2 12-11 16,0 7-11-16,6 13-6 0,-2 5-11 0,8 20-11 15,-2 2-11-15,1 1-14 0,-1-4-7 16,1 1-9-16,-2-13-7 0,-1-12-8 16,-2-1-6-16,2-12-5 0,-4-4-6 15,0-5-1-15,-2-3-6 0,-2-9-6 0,-2-9-1 16,0-6-4-16,0 0-3 0,-16-26-6 15,0-5-4-15,-2-9-2 0,-10-24-2 16,-4-12-5-16,-8-22 0 0,2-4-3 0,4 0-1 16,10 17-1-16,6 1-3 0,3 4 0 15,11 15-5-15,6 13 2 0,6-1-3 16,9 10 5-16,7 2-3 0,16-6-4 0,-3 13 6 16,4 10 0-16,1 5 0 0,-2 7-2 15,0 7 2-15,-3 5 7 0,3 5 7 16,-4 9 4-16,-3 9 4 0,-3 4 1 0,-8 7 2 15,-10 0-1-15,-8 8-2 0,-8 1-1 16,-4 7-4-16,-14 14-1 0,-2-3 0 16,-4-4-1-16,0-11-14 0,5-9-24 0,1-8-28 15,6 0-28-15,3-8-34 0,0-7-51 16,7-1-54-16,2-8-498 0,4-5 243 16,0 0 161-16</inkml:trace>
  <inkml:trace contextRef="#ctx0" brushRef="#br0" timeOffset="28539.4139">26345 6409 47 0,'18'8'113'0,"-1"4"-2"0,-3 6-3 0,4 4 1 16,-4 5-15-16,-2 3-12 0,0 1-4 15,-4-2 2-15,-2-1-4 0,-4-1 3 16,-2-5 7-16,-2-1-1 0,0-3 8 0,-4-5-5 15,0-4-4-15,-1-3-8 0,0-6-8 16,7 0-7-16,-8-12-5 0,6 1-8 16,2-6-6-16,2-1-6 0,2-7-8 15,2-3 2-15,6 1-3 0,0-1-5 16,5 2-2-16,-2-1-1 0,4 4-2 0,-5 6-4 16,2 2-3-16,-2 6 0 0,1 3 1 15,-2 4 0-15,0 4 1 0,1 4-3 0,2 3 0 16,-2 6 1-16,1 2-1 0,2 0-1 15,-2 0 1-15,3 0-6 0,0-3 5 16,0-1-1-16,2-1 3 0,1-4-2 16,5-3 0-16,-4-4 3 0,2-1-3 0,5-6 0 15,-1 1-3-15,4-6 3 0,-3-4-2 16,-1-2-3-16,0-3 3 0,-6-2 2 16,-2-1-3-16,-3 0-1 0,-7 1 6 15,-2-2 4-15,-3 1-1 0,-3 2 1 0,-4 0-2 16,-3 4-1-16,-5-2-6 0,2 6 2 15,-5 0-4-15,0 2 1 0,0 2-3 0,-3 5-1 16,0 1-10-16,0 3-13 0,-1 3-12 16,2 1-24-16,0 5-26 0,1 0-36 15,-2 2-38-15,4-1-454 0,-1 5 208 16,2-2 138-16</inkml:trace>
  <inkml:trace contextRef="#ctx0" brushRef="#br0" timeOffset="28963.9471">27478 6200 181 0,'0'0'179'0,"-15"10"-14"15,9-1-11-15,-3 1-15 0,3 5-11 16,0-2-12-16,2 5-9 0,2-1-9 15,0 2-10-15,4 0-14 0,2-2 0 16,4 4-5-16,4-5-7 0,4 0-7 0,3-5-3 16,2 1-4-16,2-4-5 0,5-4-7 15,-1 0 0-15,1-7-6 0,2-2-4 16,-3-1-2-16,-2-3-1 0,0-3 0 16,1-6-6-16,-5 5-1 0,-2-3-1 0,-4-2 0 15,0 1 4-15,-8 0 10 0,-1 2 5 16,-2 0 2-16,-4 3-1 0,-4 2-3 0,0-1-1 15,-3 4-4-15,0 3-6 0,-1 2-7 16,8 2 4-16,-15 2-3 0,9 3-1 16,0 3 1-16,4 2-1 0,2 2-2 15,2 1-5-15,2 0 3 0,4 2 2 0,5 0-3 16,4 1 0-16,4-1-16 0,5 0-22 16,3 1-23-16,1-6-32 0,4 5-34 0,2-8-35 15,3-1-29-15,4-3-458 0,-3 0 218 16,4-3 143-16</inkml:trace>
  <inkml:trace contextRef="#ctx0" brushRef="#br0" timeOffset="29702.9708">28837 6210 67 0,'-7'-7'194'0,"-3"-2"-8"0,-3 4-11 16,-6 1-10-16,-2 0-10 0,-5 7-10 15,-3-2-11-15,-9 6-10 0,0 5-9 16,-5 6-12-16,1 2-10 0,2 4-9 15,4 2-8-15,7 4-8 0,1-1-6 16,7-2-8-16,6-2-5 0,4-3-5 0,7-5-4 16,2-3-2-16,6-3-5 0,4-1-5 15,5-6 0-15,2-6-3 0,4-2-2 0,7-8-5 16,1-4-4-16,5-9 3 0,0-5-5 16,2-3 1-16,8-15-3 0,-5-3 0 15,-2-5-5-15,-3-1 1 0,-10-2 0 16,-2 5-2-16,-10 5-1 0,-4 0 1 0,-3 5-2 15,-6 0 0-15,1 5 2 0,-2 0-1 16,-4 5 5-16,2 5-2 0,-2 4 1 16,0 4-5-16,0 7 2 0,-2 3-6 0,-1 10 4 15,-1 5-6-15,1 5 4 0,-4 6 3 16,3 4-4-16,0 6 5 0,4 7-2 16,2 4 2-16,2 3 0 0,4 1 2 0,0 3-2 15,4 2-1-15,4 4-4 0,6-1-2 16,-2-3-1-16,5-3-3 0,0-2-3 15,0-9-1-15,1-5 3 0,4-5-2 0,-3-4 5 16,0-3-2-16,2-3 1 0,-2-7 2 16,2-2 0-16,-1 0 0 0,-2-8-3 15,1 0 4-15,-1-1-3 0,0-2 4 16,-2 0 1-16,-2 0-2 0,-1 0-2 0,-3-1 6 16,1 3-1-16,-2 1-3 0,-3 0-5 15,2 0 2-15,-4 2 1 0,2 2-2 16,-6 2 2-16,0 0 0 0,14 6 1 0,-10 1-3 15,0 1 0-15,0 7-5 0,2-5-4 16,1 3-3-16,4 3 1 0,-3-3 4 16,3 1-2-16,1-1 5 0,1-4-1 0,0 1 1 15,1-3 3-15,2 1 2 0,-2-4 0 16,1-2-1-16,-2-4 2 0,4 0-4 16,-3-4 4-16,2-1 3 0,-4-3-2 15,0-1 2-15,1-1 0 0,0-1-1 0,-4 0 1 16,1-1 2-16,-2 4-4 0,1-4-1 15,-2 3 6-15,-3 2-1 0,2 0-4 16,-2 2 0-16,2-2-2 0,-2 6 4 0,3 1-3 16,-7 2 2-16,0 0 0 15,19 8-2-15,-10-2 2 0,-1 1 3 0,2 5 0 16,-1-3 1-16,4 4-8 0,-1-1-18 0,2 3-30 16,2-2-48-16,-3-3-48 0,2-1-446 15,0 1 203-15,-1-5 134 0</inkml:trace>
  <inkml:trace contextRef="#ctx0" brushRef="#br0" timeOffset="30014.7136">29888 6036 118 0,'0'0'115'0,"18"6"-6"16,-10 0-4-16,3 3-12 0,-1 1-5 15,6 5-8-15,-2 2-7 0,-2 2-2 16,4 1-12-16,-4 2-1 0,1 2-3 0,-2-2-7 16,-3 1-2-16,-1-5-6 0,-1-2 19 15,-2 2 10-15,0-5 14 0,-4-2 12 16,0-3 1-16,-2-3-1 0,-2-1 3 16,-2-2-5-16,6-2-8 0,0 0-6 0,-13-9-7 15,9 3-13-15,4-6 2 0,-2 1-9 16,2-6-5-16,4 1-5 0,0-3-18 0,2-4-21 15,3-2-29-15,1 3-36 0,4 1-34 16,-2 0-36-16,0 2-40 0,4 2-468 16,-2 2 217-16,-1 5 144 0</inkml:trace>
  <inkml:trace contextRef="#ctx0" brushRef="#br0" timeOffset="30276.8588">30444 6109 28 0,'16'-19'77'0,"0"2"-4"0,-8 1 6 15,0 1 11-15,-2 4 11 0,-2 3 10 0,1 1 2 16,-5 0-8-16,-3 2-9 0,3 5 5 16,0 0-6-16,-24 10 12 0,8 1 11 15,2 3-3-15,1 3-3 0,3 2-7 0,-1 2-7 16,6 1 1-16,3 2-6 0,4 0-9 15,5 1-4-15,2 0-9 0,8 0-6 16,1-3-4-16,6 1-19 0,2-4-59 16,-6-3-64-16,4-3-62 0,-9-5-564 0,1-3 240 15,-8-1 159-15</inkml:trace>
  <inkml:trace contextRef="#ctx0" brushRef="#br0" timeOffset="30599.967">26301 7795 106 0,'-38'19'226'16,"17"-5"-14"-16,13-4 2 0,12 1-7 0,12-7-11 15,14-4-10-15,25-4-12 0,40-10-8 16,45-13-16-16,23-5-10 0,55-14-14 0,9-2-4 15,5-2-5-15,6 1-5 0,5-2-6 16,-1 1-12-16,-16 0-6 0,-8 6 0 0,-48 5-8 16,-10 7-2-16,-7 0-5 0,-16 5-8 15,-18 2-7-15,-35 5-9 0,-20 7-1 16,-14 4 0-16,-11 0-6 0,-9 1-5 16,-6 2-1-16,-9 1-19 0,-8 1-20 0,-7-2-37 15,0 6-43-15,-22-8-45 0,2 5-45 16,-12-3-46-16,-9 0-739 0,-11-2 326 0,-29-5 215 15</inkml:trace>
  <inkml:trace contextRef="#ctx0" brushRef="#br0" timeOffset="31087.5872">22591 6861 27 0,'0'0'146'0,"32"5"-2"16,-6-8-7-16,19 1-3 0,15-5-6 0,37-9-5 16,32-6-1-16,11-5-4 0,13-5-5 15,11-3 2-15,46-10-5 0,10-3-3 0,0-2-11 16,-10 7 2-16,-43 3-6 0,-2 5-10 15,-10-1-2-15,-10 5-12 0,-9 3-10 16,-17 5-1-16,-28 6-7 0,-13 0-5 0,-21 8-3 16,-12 1-4-16,-9 0-3 0,-7 5-3 15,-4-3 1-15,-6 2-7 0,-3 0-6 16,-4 3-1-16,-8-2-19 0,0 0-25 16,-4 3-24-16,0 0-21 0,-18-6-31 0,3 5-38 15,-2-2-28-15,-4 3-494 0,-1 0 224 16,-1 0 149-16</inkml:trace>
  <inkml:trace contextRef="#ctx0" brushRef="#br0" timeOffset="68792.3019">9440 12270 2 0,'-7'-2'96'0,"3"-2"-10"15,4 4-8-15,-6-2-7 0,6 2-6 16,0 0-5-16,0 0 4 0,0 0 7 0,42 10-7 16,-3-6 7-16,15 1-3 0,35-1-2 15,10-2 2-15,16-2-2 0,35-2-2 16,11-4-1-16,5 0-3 0,0-3-10 0,2 0 5 16,-3-3-3-16,0-1-3 0,0 1 0 15,-4-1-12-15,-2 2 15 0,-7-2 0 16,-8-2 0-16,-4 2-4 0,-7 1 1 0,-4-1-3 15,-25 4 0-15,-3 2-6 0,1-3 2 16,-4 1-4-16,-7 1 2 0,-4 2-5 16,-16 0 3-16,-13 1-9 0,-1 1 5 0,-9 0-3 15,-3 1 4-15,-7 0-2 0,-6 2-2 16,-3-3 3-16,-1 2 1 0,-6 2 1 16,0-2 1-16,-3 0-1 0,-4 0-4 0,-2 0-1 15,1 0 0-15,-3 2-6 0,0-1-1 16,-1 1-3-16,-2-3-1 0,1 3-2 15,-9 0-2-15,15-1-2 0,-9 1-1 16,-6 0-9-16,13 0-11 0,-13 0-15 0,8-4-21 16,-8 4-28-16,9 0-20 0,-9 0-31 15,0 0-24-15,11 0-29 0,-11 0-504 0,0 0 231 16,0 0 152-16</inkml:trace>
  <inkml:trace contextRef="#ctx0" brushRef="#br0" timeOffset="69452.8444">10195 12991 45 0,'20'-5'41'16,"-4"3"-4"-16,0-1-6 0,-4 0-10 16,1 2-12-16,-5-1-15 0,1-1-55 15,1 3 21-15,-1 0 13 0</inkml:trace>
  <inkml:trace contextRef="#ctx0" brushRef="#br0" timeOffset="77469.9469">3105 14927 26 0,'-49'-4'88'15,"7"1"1"-15,4-5-4 0,4 3-8 0,-3-5-5 16,2-1 1-16,-1-5-7 0,0 1-7 16,-2-6-7-16,1-2-2 0,3-2 2 0,3-5-4 15,3-1-3-15,4-1-7 0,0-2 2 16,3-3-11-16,6 4 0 0,4-4-4 15,3-3 0-15,2 0-2 0,6-4-3 16,0 0-1-16,6-5-5 0,2-3 2 0,5 2-3 16,6-17-1-16,6 7-3 0,1 13-4 15,3-9 11-15,-1 11-6 0,2 9-10 16,10-12 2-16,-2 11 5 0,-5 8-8 16,6-1 1-16,1 5 5 0,0 5-4 15,7 1 1-15,-1 2-3 0,3 3 1 0,-1 5-1 16,-3 3 6-16,1 2-1 0,1 6 2 15,-1 0-3-15,8 6-1 0,-1-1 0 0,-2 7 8 16,-1 1-3-16,-1 0 0 0,-1 4 0 16,1 0 0-16,-5 5 1 0,-1-4 0 15,-1 5 6-15,-4 2-5 0,-4-1 4 0,1 1 0 16,-3 3-1-16,-1-2 5 0,-3 5-7 16,-4 3 6-16,0-1 2 0,-1 1-6 15,-4 0 12-15,0 5-4 0,-3-6 4 0,-6 2 4 16,0-3-2-16,-1 2-3 0,-5 2 4 15,-1 1 4-15,-3 0 0 0,-3 1 2 16,-1 2 0-16,-7 4-2 0,-3 1 1 0,-10 14-3 16,-5-3 1-16,-3-2-5 0,-4 2 0 15,0-3-2-15,-5-6-2 0,1 0-2 16,1-2-4-16,1-13 5 0,1-5-5 16,-1-3-3-16,0-2 1 0,-2-6-2 0,-1-2 1 15,3-3-3-15,3-1 1 0,-5-9-3 16,1 1-2-16,5-4 3 0,0 0-5 0,1-5-1 15,-1 3-1-15,0-9 0 0,2 0-4 16,3-3-8-16,-1 2 4 0,0-2-4 16,3-3-7-16,3 0-6 0,4 2-6 15,0 0-2-15,1-3-10 0,4 3-6 0,0-4-2 16,1 6-17-16,4-1-2 0,-2 1-10 16,2 3-10-16,4-3-2 0,1 2-7 0,1 1-5 15,2 1-1-15,0-1 2 0,2 1-255 16,-2 3 121-16,2-3 80 0</inkml:trace>
  <inkml:trace contextRef="#ctx0" brushRef="#br0" timeOffset="78800.8584">20453 8828 62 0,'-2'18'151'0,"4"17"8"0,2 22 7 16,2 36 5-16,5 31 0 0,1 8 5 16,8 10 2-16,-2 13-3 0,4 5-4 0,-1 3-4 15,1-1-3-15,-2 1-5 0,0-3 0 16,-2-6-4-16,0 3-4 0,-1-2 11 16,-1-6-17-16,-2-9-12 0,-2-2-5 0,0-6-12 15,-3-6-4-15,0-26-11 0,-5-3-9 16,0-4-11-16,-2-4-5 0,2-2-9 15,-4-17-4-15,0-10-9 0,0-5-14 0,0 0-10 16,0-11-21-16,0-3-22 0,0-6-23 16,0-4-25-16,0-5-35 0,-2-5-37 0,4-2-41 15,-2-2-51-15,-2-7-29 0,2-3-29 16,0-7-625-16,0 0 309 0,0 0 203 16</inkml:trace>
  <inkml:trace contextRef="#ctx0" brushRef="#br0" timeOffset="79634.9831">21191 11769 99 0,'-2'-4'181'0,"-2"1"-7"0,4 3-12 16,-4-9-15-16,4 9-3 0,0 0 0 15,0 0 3-15,0 0-7 0,2 28-10 16,0-15-2-16,0 4-10 0,2 2-14 16,3 4-5-16,0-1-7 0,-3 3-9 0,2 0-6 15,-2 1-9-15,2-1-7 0,0 0-4 16,-1 0-14-16,2 0-17 0,-3-3-24 0,0-2-34 15,-2-4-41-15,4 3-36 0,-4-3-35 16,0-1-37-16,-2-3-461 0,3 0 218 16,-3-4 144-16</inkml:trace>
  <inkml:trace contextRef="#ctx0" brushRef="#br0" timeOffset="80149.0518">21494 12197 119 0,'2'-6'168'16,"-2"6"-7"-16,0 0 2 0,0 0-8 16,0 0-12-16,9 12-6 0,-7-4-12 0,0 2-14 15,0 1-10-15,1 2-9 0,-3 2-10 16,2-2-7-16,-2 5-9 0,0-3-15 0,2 1-17 15,-4-1-24-15,2-2-27 0,0-1-29 16,2-2-23-16,-2 2-26 0,0-2-19 16,0-2-16-16,0-2-320 0,2-3 153 15,-2-3 101-15</inkml:trace>
  <inkml:trace contextRef="#ctx0" brushRef="#br0" timeOffset="80398.3859">21665 11794 145 0,'3'-5'197'0,"-3"5"-6"15,2-3-1-15,-2 3 1 0,0 0-8 16,6 19-3-16,-4-6-7 0,3 2-13 16,-1 5-9-16,2 0-12 0,1 3-12 0,-1 2-11 15,0 1-13-15,0-1-5 0,1 2-12 16,0-2-8-16,-3 0-9 0,2-1-6 0,0 1-15 15,-2-5-17-15,-2-1-22 0,3-4-37 16,-3-1-45-16,0-2-38 0,2 1-43 16,-1-1-49-16,-1-4-532 0,4-4 250 15,-2 2 165-15</inkml:trace>
  <inkml:trace contextRef="#ctx0" brushRef="#br0" timeOffset="80978.8351">20652 11365 20 0,'-9'-1'105'16,"9"1"-6"-16,0 0 5 0,0 0 12 16,0 0-3-16,0 0-4 0,24-11-2 0,-1 4-3 15,13-2-6-15,15-3-7 0,27-4-5 16,7 0-6-16,16-2-7 0,35-4 10 16,15-3 4-16,11-2-2 0,13 1 3 0,58-6 9 15,13-5-5-15,23 3-4 0,10-1-7 16,11 1-8-16,9 2-3 0,18 1-9 15,-2 0-6-15,1 1-7 0,-5 0-2 0,4-1-4 16,-4 3 4-16,-8 2 4 16,-11 0-1-16,-12 1 3 0,-10 0 3 0,-7 3-2 15,-13 1-6-15,-15 2-1 0,-53 1-4 16,-5 3-4-16,-7-2-3 0,-1 4-3 0,-5 0-4 16,-6 1-3-16,-12 2-11 0,-32 6-25 15,-11-1-39-15,-15-1-46 0,-20 5-49 16,-14 1-28-16,-15 0-27 0,-9 0-595 0,-12 1 270 15,-9-1 178-15</inkml:trace>
  <inkml:trace contextRef="#ctx0" brushRef="#br0" timeOffset="81755.2696">20440 10356 98 0,'0'0'105'16,"0"0"-1"-16,0 0 0 0,42-10-4 16,-2 2-10-16,43-9-10 0,16 0-3 15,35-6 2-15,19-2 8 0,20-2 12 0,51-9 2 16,5 4-3-16,11 0 6 0,9 2-7 15,20-1-1-15,9 2 4 0,-1 1-2 16,6 1-1-16,11 0-1 0,11 2-6 0,-4 0-8 16,-8 5-8-16,2-1-5 0,0 2-2 15,-8 1-3-15,-10 1-5 0,-10 2-5 16,-11 2-1-16,-12 0-3 0,-50 1-5 16,-1 4-4-16,-9 0-4 0,-10 2-6 0,-16 0-1 15,-18 1-3-15,-34 3-6 0,-13-3-15 16,-24 4-19-16,-15-4-19 0,-16 4-27 0,-9-1-47 15,-9-1-32-15,-10 3-34 0,-10-1-42 16,0 1-492-16,-34 1 240 0,-8-1 158 16</inkml:trace>
  <inkml:trace contextRef="#ctx0" brushRef="#br0" timeOffset="82380.6">21613 8572 84 0,'4'-7'81'15,"2"1"-3"-15,2 2 1 0,2 2 0 0,0 4-8 16,2 6 5-16,3 5 7 0,0 6 11 16,6 17 8-16,9 32 13 0,-2 11 6 15,3 39 4-15,1 17 5 0,4 10 4 0,0 5 2 16,9 48 3-16,3 2 9 0,-1 0-3 15,-1-6 5-15,-3 1 1 0,-7-39-1 16,10 41 0-16,-5-3 6 0,-10-37 0 0,1-2-9 16,-2 4-9-16,-5-3-11 0,2-6-6 15,-2-3-6-15,1-6-11 0,-2-8-9 0,-1-8-12 16,-2-10-3-16,-4-24-10 0,-5-7 0 16,2-4-13-16,0-7-16 0,-6-16-16 15,1-13-19-15,-1-6-20 0,-1-1-23 0,-1-9-32 16,-1-5-25-16,1 0-22 0,-2-6-18 15,0-2-45-15,0-7-29 0,2-3-28 16,2-5-30-16,-8 0-707 0,10-11 331 16,-6-5 219-16</inkml:trace>
  <inkml:trace contextRef="#ctx0" brushRef="#br0" timeOffset="82991.5917">23376 8331 32 0,'0'0'112'16,"-6"-3"-10"-16,6 3 0 0,-11 12 9 16,4 5 7-16,1 8 6 0,0 15 9 0,0 37 11 15,-1 13 8-15,5 39 6 0,7 15 8 16,1 12-1-16,4 8-1 0,8 9-2 15,6 48-3-15,6-5-7 0,2-7-2 0,4-3-8 16,0-6 19-16,2-6-8 0,-6-31-9 16,0-2-9-16,1-7-7 0,1-1-9 15,-2-7-6-15,0-6-15 0,-1-11-16 0,-1-5 2 16,0-8-8-16,-5-4-10 0,-7-22-15 16,-2-2-24-16,-5-10-34 0,-3-2-20 15,-6-17-21-15,0-12-22 0,-4-8-52 0,-2-9-42 16,0-2-51-16,-5-6-34 0,-3-3-16 15,-6-5-694-15,-2-7 326 0,-6-3 216 16</inkml:trace>
  <inkml:trace contextRef="#ctx0" brushRef="#br0" timeOffset="84014.9767">20658 12085 7 0,'0'0'112'0,"0"0"3"0,0 0-20 16,0 0 7-16,0 0 2 0,21 13-5 16,-14-5 0-16,-3 5 4 0,2 2 3 0,0 3-1 15,4 7-7-15,-4 1 0 0,6 7-2 16,-2 1 1-16,8 8 0 0,-1 4-1 16,1-1-7-16,8 16-5 0,-2 0-3 15,-4-9-4-15,6 8-4 0,-1 0-2 0,-5-10-4 16,-2-3-4-16,-1-2-1 0,11 14-6 15,-7-10-1-15,-6-6-2 0,-1-1-2 0,4 4 11 16,-1-3 7-16,-1 1-8 0,2 0-5 16,-4-2-6-16,3-4 4 0,-2-2-5 15,0-3-3-15,1-2-4 0,2-1-2 16,0-2-1-16,4-1-3 0,3-4-1 0,3-2-2 16,2-5-4-16,10 3-1 15,9-7-6-15,5-2-4 0,7-8 3 0,8-4-7 16,24-8-2-16,8-8-2 0,22-7-1 0,10-6 3 15,7-5-2-15,11-4-1 0,9-4 1 16,50-9 3-16,2-3 1 0,1 3 4 16,0 2 5-16,13 1-2 0,4 3 5 0,5 2-2 15,-7 1 3-15,-1 5 0 0,-7-1 8 16,-2 0-2-16,2 5 4 0,2-2-3 16,-44 9-4-16,2 0 1 0,1 1-3 0,-6 2-19 15,-4 5 3-15,-6 1 2 0,-6-1-8 16,-11 0 1-16,-10 1 3 0,-11 3-6 0,-32 4 2 15,-8 1 2-15,-21 2 0 0,-15 5-2 16,-9-4 12-16,-6 5 0 0,-5-1 6 16,-5 0 1-16,-3 0-4 0,-4 1 0 15,-4-1-8-15,-5 0-12 0,-3 0-3 0,0 0-4 16,-3 1-9-16,-4-3-6 0,0 6-2 16,-2-8 0-16,2 8-14 0,-7-7-8 0,0 3-11 15,3 0-7-15,-2 0-10 0,0-2-9 16,-3 3-8-16,1-1-6 0,0-2-13 15,-1 2-15-15,-2-2-20 0,1 1-24 0,-3-1-25 16,-4 1-21-16,-2-4-19 0,-2 5-523 16,-4-5 257-16,-7 0 170 0</inkml:trace>
  <inkml:trace contextRef="#ctx0" brushRef="#br0" timeOffset="84967.0644">20870 10707 67 0,'2'-6'148'0,"2"4"-16"16,0-4-8-16,7 0-16 0,0 0-10 15,1 1-7-15,4 3-11 0,0 0 2 16,3 2-16-16,0 0-3 0,-2 3 0 0,0 3-7 16,-2 1 1-16,-1 5-1 0,-5 1-4 15,-2 2-2-15,-3 6-1 0,-2-1-2 0,-6 1 2 16,-3 3 9-16,-2 1 3 0,-1-2 3 15,0 0 6-15,-4-2 9 0,6-3-1 16,0-3-4-16,0-1-5 0,1-2-7 16,3-2-5-16,6-3-7 0,2-3-3 0,7-1-6 15,1-3-3-15,10-3-4 0,5-1-2 16,1-2-6-16,8-1-7 0,0 0-6 0,-1-4-24 16,-1 3-29-16,0-1-31 0,-4 1-44 15,-3 3-40-15,-3-1-41 0,-7 0-458 16,0 4 222-16,-7 1 147 0</inkml:trace>
  <inkml:trace contextRef="#ctx0" brushRef="#br0" timeOffset="85324.1096">21490 10578 79 0,'2'-6'197'16,"-2"-1"-10"-16,2 1-11 0,0 0-16 16,0 3-10-16,0-3-14 0,0 0-15 0,-2 6-9 15,3-7-7-15,-3 7-10 0,2-6-6 16,-2 6 0-16,0 0 7 0,7-4-3 0,-7 4-5 16,0 0-2-16,10-2-9 15,-10 2-7-15,0 0-7 0,0 0-2 0,10 2-1 16,-10-2-2-16,8 4-4 0,-5-1-3 15,2 1-2-15,-3 2-3 0,2 2-3 0,0 2-5 16,-2-1-4-16,2 4-1 0,0 2-4 16,1 3-4-16,1-1-4 0,-2 4 1 15,3 4-3-15,1-3-6 0,-1 1-19 0,-1 2-22 16,0-2-29-16,2 0-28 0,2-1-28 16,-4 1-41-16,2-2-49 0,0-3-572 15,1 2 263-15,-3-5 174 0</inkml:trace>
  <inkml:trace contextRef="#ctx0" brushRef="#br0" timeOffset="86785.3799">22542 11762 62 0,'-6'-11'178'0,"4"4"-8"16,-2 0-8-16,-1 1-11 0,5 0-20 15,-4 0-8-15,2 1-12 0,-1 0-11 0,3 5-8 16,0 0-10-16,0 0 9 0,0 0 0 16,0 0-1-16,11 25-4 0,-4-9-5 15,-1 1-7-15,4 5-7 0,-2 1-4 16,4 6-7-16,0 0-3 0,1 1-7 0,0 3-3 15,2-2-6-15,-3-1-6 0,-2-2-9 16,4-1-25-16,-6-3-29 0,2 0-32 16,-1-3-30-16,2-2-44 0,-5-3-39 0,0 0-430 15,1-2 206-15,-3-6 136 0</inkml:trace>
  <inkml:trace contextRef="#ctx0" brushRef="#br0" timeOffset="86985.8431">23084 11959 35 0,'6'6'159'0,"1"5"-8"0,1 2-5 0,1-1-15 16,-1 5-5-16,0 2-11 16,1 2-12-16,0 2-11 0,-1 0-11 0,-2 0-16 15,2 0-26-15,-1 2-32 0,-2-4-21 0,-1-2-34 16,2-4-36-16,-2 0-292 0,-2-3 128 15,2-3 84-15</inkml:trace>
  <inkml:trace contextRef="#ctx0" brushRef="#br0" timeOffset="87254.1263">23257 11759 79 0,'8'-9'136'15,"4"2"-21"-15,-2-2 11 0,0 3-6 16,1 4-12-16,2 1-12 0,-2 4 0 0,1 3 0 16,-4 6-2-16,2 6-6 0,-4 2-8 15,-2 5-2-15,0 3-2 0,-4-1-2 16,0 0 8-16,-2 0 6 0,0-6-6 0,2-2-9 16,2-2-6-16,0-2-6 0,4-6 2 15,5 0-3-15,4-9-4 0,4-7-10 16,9-4-10-16,1-7-31 0,7-4-28 15,0-3-40-15,0 0-36 0,-2 3-45 0,-7-2-41 16,-1 3-382-16,-3 3 193 0,-8 0 127 16</inkml:trace>
  <inkml:trace contextRef="#ctx0" brushRef="#br0" timeOffset="93575.7159">21674 12341 14 0,'0'0'88'0,"0"0"-3"0,0 0-1 16,0 0-12-16,0 0 1 0,0 0-5 16,0 0-2-16,0 0 0 0,0 0-5 0,0 0 7 15,0 0-11-15,0 0 1 0,0 0-8 16,0 0 1-16,0 0-6 0,0 0 0 16,0 0-2-16,0 0-3 0,0 0-3 15,0 0-1-15,0 0-3 0,0 0-6 0,0 0 0 16,9 5-4-16,-9-5 6 0,0 0-6 15,0 0-7-15,0 0-1 0,0 0 1 0,0 0-3 16,0 0-4-16,0 0 1 0,0 0 1 16,0 0-1-16,0 0 2 0,0 0-5 15,0 0-3-15,0 0 2 0,0 0-1 16,0 0 0-16,0 0-1 0,0 0 4 0,0 0-5 16,0 0-1-16,0 0 2 0,0 0-6 15,0 0 2-15,0 0 0 0,0 0 2 16,0 0-2-16,0 0 2 0,0 0 0 15,0 0-3-15,0 0 4 0,0 0 0 0,0 0-3 16,0 0 2-16,0 0-11 0,0 0 9 16,0 0-3-16,0 0 4 0,0 0 3 0,0 0-8 15,0 0 2-15,0 0-4 0,0 0-5 16,0 0-18-16,0 0-13 0,0 0-15 16,0 0-20-16,0 0-17 0,0 0-318 15,0 0 140-15,0 0 92 0</inkml:trace>
  <inkml:trace contextRef="#ctx0" brushRef="#br0" timeOffset="94706.7724">21423 10737 23 0,'0'0'80'0,"0"0"-6"16,0 0-5-16,0 0-2 0,0 0-6 16,0 0-5-16,0 0-5 0,0 0-7 15,0 0-5-15,0 0-4 0,0 0-4 16,0 0-3-16,0 0-5 0,0 0-11 0,0 0-6 16,0 0-15-16,4 9-15 0,0-5-22 15,-4-4-165-15,8 6 71 0,-2-5 48 0</inkml:trace>
  <inkml:trace contextRef="#ctx0" brushRef="#br0" timeOffset="95615.1756">23772 12216 28 0,'0'0'83'0,"-2"5"-6"0,2-5-10 16,0 0-3-16,0 0-4 0,-2 5-6 15,2-5-7-15,0 0 0 0,0 0-2 16,0 0 2-16,0 6-8 0,0-6-3 0,0 0-2 15,0 0-4-15,0 0 1 0,0 0-2 16,0 0-3-16,-2 4-1 0,2-4 3 16,0 0 2-16,0 0-4 0,0 0-4 15,0 0-2-15,0 0-5 0,0 0 3 0,0 0 3 16,0 0-3-16,0 0-3 0,0 0-6 16,0 0 4-16,0 0-6 0,0 0-1 0,0 0 4 15,0 0-7-15,0 0 4 0,0 0-2 16,0 0-1-16,0 0-2 0,0 0 3 15,0 0 0-15,0 0-5 0,0 0 1 16,0 0 2-16,0 0-3 0,0 0 2 0,0 0 1 16,0 0 0-16,0 0 2 0,-4 3-3 15,4-3-4-15,0 0 7 0,0 0-6 16,0 0 3-16,0 0-1 0,0 0-3 16,0 0 1-16,0 0 2 0,0 0 0 0,0 0-2 15,0 0 0-15,0 0 3 0,0 0-2 16,0 0 0-16,0 0 2 0,0 0 4 0,0 0-5 15,0 0-1-15,0 0 2 0,0 0 2 16,0 0-3-16,0 0 0 0,0 0 1 16,0 0-5-16,0 0 3 0,0 0 3 15,0 0-7-15,0 0 5 0,0 0 0 0,0 0 3 16,0 0-4-16,0 0-2 0,0 0 5 16,0 0-8-16,0 0 6 0,0 0-1 0,0 0 10 15,0 0-14-15,0 0 3 0,0 0 2 16,0 0-6-16,0 0 3 0,0 0 3 15,0 0 0-15,0 0-3 0,0 0 4 16,0 0 4-16,0 0-9 0,0 0 4 0,0 0-1 16,0 0-4-16,0 0 3 0,0 0-2 15,0 0 5-15,0 0-4 0,0 0 0 16,0 0-1-16,0 0-2 0,0 0 3 0,0 0-1 16,0 0 3-16,0 0-8 0,0 0-1 15,0 0-3-15,0 0-7 0,0 0 0 16,0 0-5-16,0 0-7 0,0 0-12 0,0 0-26 15,0 0-253-15,0 0 109 0,0 0 72 16</inkml:trace>
  <inkml:trace contextRef="#ctx0" brushRef="#br0" timeOffset="96735.6941">21293 10889 11 0,'0'0'54'0,"0"0"-6"16,0 0-6-16,0 0-1 0,0 0-5 0,0 0-2 16,0 0-5-16,0 0-2 0,0 0-6 15,0 0-6-15,0 0-1 0,0 0-9 16,0 0-10-16,0 0-11 0,0 0-10 0,0 0-87 15,0 0 39-15,0 0 25 0</inkml:trace>
  <inkml:trace contextRef="#ctx0" brushRef="#br0" timeOffset="97257.5714">23543 12178 23 0,'0'0'60'16,"0"0"-7"-16,0 0 0 0,0 0-8 0,5 6-3 16,-5-6-1-16,0 0-2 0,0 0-7 15,0 0-3-15,0 0-4 0,0 0 0 16,4 3-4-16,-4-3 4 0,0 0-6 0,0 0-4 16,0 0-2-16,0 0-2 0,0 0 0 15,0 0-1-15,0 0-1 0,0 0-1 16,0 0-1-16,0 0-6 0,0 0 2 0,0 0-4 15,0 0-7-15,0 0-5 0,0 0-14 16,0 0-20-16,0 0-132 0,0 0 61 0,0 0 40 16</inkml:trace>
  <inkml:trace contextRef="#ctx0" brushRef="#br0" timeOffset="111007.3956">22427 10435 48 0,'-4'-3'142'0,"0"-1"-11"16,4 4-12-16,-6-6-8 0,2 4-13 15,4 2-7-15,-5-4-10 0,5 4-2 0,0 0-14 16,11-8-4-16,-11 8-4 0,14 0-11 15,-4 0-5-15,0 4 2 0,0 0-8 16,1 2-4-16,0 4 1 0,-1-1 1 0,1 4-6 16,-5 1 5-16,2 0 0 0,-3 4 7 15,-1-3 4-15,-4 2 3 0,0 1 7 16,0-1 3-16,0-4 1 0,-2 0-1 0,2-1-4 16,-2 0-3-16,4-3-1 0,-2-2-6 15,2 1-4-15,3-2-4 0,3-4-5 16,2-2-1-16,3-2-4 0,4-2-18 0,0-2-24 15,0 1-33-15,2-1-33 0,3-2-32 16,-2-2-31-16,-3 5-438 0,-2-2 199 16,0 1 131-16</inkml:trace>
  <inkml:trace contextRef="#ctx0" brushRef="#br0" timeOffset="111177.9397">22863 10537 108 0,'5'6'110'16,"0"1"-15"-16,1-1-6 0,-2 3-13 16,0-2-5-16,0 3-6 0,2 0-13 15,-1-3-12-15,1 2-28 0,-2 0-31 16,3 0-37-16,-3-3-163 0,0 1 74 0,1-3 50 16</inkml:trace>
  <inkml:trace contextRef="#ctx0" brushRef="#br0" timeOffset="111484.1218">23020 10356 47 0,'7'-5'135'15,"-1"4"-9"-15,-6 1-6 0,14 0-10 0,-14 0-1 16,18 6-8-16,-10-1 5 0,0 3-1 15,-1 3-3-15,0 2 1 0,-3 2-6 16,0 1 4-16,-2-1 2 0,0 0 1 16,0-3-8-16,0-2-11 0,1 2-2 0,-1-1-8 15,2-4-1-15,2 0-4 0,5-2-6 16,2-4-4-16,3-1-7 0,6-1-5 0,3-5-9 16,-2-3 1-16,2 2-4 0,1-1-9 15,-5 1-11-15,-2 1-23 0,-2-1-29 16,1 1-34-16,-6 2-42 0,-2 0-62 15,-4 0-519-15,-1 4 236 0,-5 0 155 0</inkml:trace>
  <inkml:trace contextRef="#ctx0" brushRef="#br0" timeOffset="112641.9434">20631 9793 74 0,'0'0'109'0,"-4"-4"-1"0,4 4-14 0,0-5-14 16,0 5-4-16,4-12-5 0,2 7-15 15,0-3-2-15,0 2-8 0,3 0-6 16,2 2-5-16,2-2 2 0,-3 1-4 0,2 4-12 15,2 1 1-15,-2 0 0 16,1 3-5-16,-5 1 0 0,1 4-2 0,-3-1-5 16,-2 5 6-16,-2-1-2 0,-2 2-1 0,-4 3-2 15,0-1 4-15,-2 0-4 0,-1 0-5 16,-1 1 10-16,1-3 6 0,1 2 3 16,-2-3 12-16,2-3-5 0,2 0-7 0,-2-2-2 15,2 0 6-15,0 1-7 0,2-4-1 16,2 2 0-16,4-3 2 0,0 1-7 15,4 0-3-15,2-3 3 0,2 3-7 16,3-2-1-16,0 2-1 0,2 0 1 0,0 0-2 16,0 0 4-16,-3 1-2 0,4 3-1 15,-4-3 2-15,1 3-2 0,-4 0 19 0,0 3-4 16,-3 1-19-16,-2 1 8 0,-2 1 3 16,-2 0 3-16,-4-1 2 0,0 5 2 15,-4-3-2-15,-2 1 4 0,-1-1-5 16,-4-2 0-16,-2 1-2 0,3 1-3 0,-3-6-9 15,0 3-20-15,3-5-22 0,-4 1-20 16,4-1-24-16,-1-3-27 0,3 0-38 16,-1-4-308-16,4 0 155 0,7 0 102 0</inkml:trace>
  <inkml:trace contextRef="#ctx0" brushRef="#br0" timeOffset="112842.4077">21045 9900 21 0,'9'6'98'0,"0"3"-14"16,1 0-3-16,3-1-10 0,-3 4-8 0,3 0-2 16,-2 0-7-16,-1 0-13 0,0 0-22 15,2-1-24-15,-2-2-28 0,-2 3-156 16,1-3 64-16,-1-3 43 0</inkml:trace>
  <inkml:trace contextRef="#ctx0" brushRef="#br0" timeOffset="113027.4233">21287 9550 117 0,'0'0'130'0,"8"13"-5"16,-3-4-13-16,1 5-8 0,-2 1-9 15,2 0-6-15,2 6-14 0,0-2-6 16,0 1-16-16,-2 4-19 0,0-3-30 0,1 2-31 16,-3-6-29-16,-2 2-35 0,0-4-193 15,0 1 97-15,-6-5 63 0</inkml:trace>
  <inkml:trace contextRef="#ctx0" brushRef="#br0" timeOffset="113438.6313">20269 9521 105 0,'-7'-2'169'16,"3"-2"-18"-16,4 4-11 0,-6-5-11 0,6 5-6 15,0-6-14-15,6 1-2 0,9-6-3 16,6-2-2-16,13-5-9 0,25-11 2 16,20-4-8-16,28-11-1 0,20-1-6 0,24-10-23 15,54-10-5-15,11-2 0 0,6-1-6 16,14 0-4-16,4 4 4 0,13 2-3 16,3 4-1-16,-1 3-1 0,-7-1-1 0,-9 6 0 15,-5 5-5-15,-4 3-2 0,-6 3-4 16,-48 9-2-16,-11-1-2 0,-9 8-3 15,-9-2-2-15,-15 2-7 0,-29 7 5 16,-12 3-3-16,-6 0 1 0,-24 3-5 0,-15 3-1 16,-8 1 1-16,-6 0-1 0,-4 3-6 15,-3-2-10-15,-3 3-22 0,-6 2-36 0,-3 1-44 16,-7 3-41-16,-2 1-44 0,-8 4-464 16,-4-2 223-16,-7 6 148 0</inkml:trace>
  <inkml:trace contextRef="#ctx0" brushRef="#br0" timeOffset="115708.2054">21613 10633 16 0,'-2'-15'22'0,"0"2"0"0,0-2 3 16,-3-1 3-16,-1-1 5 0,-1-2 4 15,-3 0-3-15,-3 0 2 0,-1 0 2 16,-4 0 6-16,0-2 4 0,-6 2 2 0,1 0 3 16,-5 3 0-16,-2 1 1 0,-1 2-2 0,-7 3 2 15,-4 1 2-15,-1 3-5 0,-3 3 2 16,-1 1-6-16,1 2 2 0,-3 3 2 16,-5 5-4-16,2 2-2 0,1 3 1 15,-2 2-4-15,-11 10 4 0,1 1-4 16,15-1 4-16,3 0-9 0,-10 9 9 0,7 4-2 15,10-3 1-15,3-1-10 0,-3 14 8 16,8-7-4-16,8-1 1 0,0-3-3 0,7 3-1 16,3-4-2-16,4-2-1 0,4 2-2 15,0-3 0-15,10 3-3 0,2-2 4 16,2-1-3-16,9 5 0 0,5-1-3 0,3-4 0 16,4 0-3-16,4-5-4 0,19 7 1 15,-3-9 0-15,13-2-2 0,5-2-2 16,-7-7-22-16,-3-5 3 0,3-3 0 15,3-5 0-15,4 1-4 0,20-9 6 16,-1-5-3-16,1-3 0 0,-2-2 1 0,0-3 1 16,-5-2 0-16,-4-1-1 0,-1-2 2 15,-5 0 0-15,-7-1 0 0,-1-2-1 16,-13 2 4-16,-9 3 0 0,1-3 2 0,-6-2 0 16,-1 2 1-16,-4-1 2 0,-6 1 0 15,-1 3 4-15,-6-3 3 0,0 0-1 16,-7 1 6-16,2 2-4 0,-8-1-1 0,0-1-2 15,-4 0 0-15,-4 2 3 0,-2-2-7 16,-2-1 1-16,-8-5-3 0,-2 4-1 0,-3-1 4 16,-5 1-3-16,-6-3-2 0,-3 2 1 15,-3 5-1-15,-4-3 0 0,-5 3-3 16,-3 3 2-16,-16-5-3 0,-5 3 0 16,7 6-1-16,5 3-2 0,-20-1 2 0,8 6 0 15,3 5 0-15,1-1 1 0,-4 3-2 16,-19 5 2-16,13 0-2 0,14 1 4 0,0 2-4 15,-15 5 0-15,13-2 0 0,7 3 0 16,3-1 2-16,2 0-2 16,3 5 2-16,1-4-3 0,1 5 4 0,1 1-3 15,7-1 0-15,0 0 1 0,6-2 1 0,3 2-2 16,1-2 0-16,2 2-1 0,6-1 2 16,1-2-1-16,-1 0 6 0,6-3-5 15,-2 2 0-15,4-3 0 0,2-1-3 0,-1-1 1 16,0-1 1-16,3 1-1 0,1-3-1 15,-1 1-2-15,2-2 3 0,2-1 0 16,-3 1 1-16,2 0-2 0,1-2 2 0,0 0 1 16,0-1-5-16,2 1 3 0,2-4 0 15,-6 8 1-15,6-8-3 0,-4 6 1 16,4-6 2-16,-4 3 0 0,-1-1 2 16,5-2-2-16,-4 4 0 0,4-4-5 0,0 0 6 15,-5 4 0-15,5-4-1 0,-4 3-2 16,4-3-2-16,0 0-3 0,0 0-4 0,-2 5-2 15,2-5 2-15,0 0 1 0,0 0-4 16,0 0-2-16,0 0-4 0,-4 2 0 16,4-2-8-16,0 0-3 0,0 0 2 15,0 0-14-15,0 0 0 0,0 0-12 16,0 0 0-16,0 0-4 0,0 0-15 0,0 0-7 16,-2 5-6-16,2-5-10 0,0 0-2 15,0 0-4-15,0 0-281 0,0 0 131 0,8 8 87 16</inkml:trace>
  <inkml:trace contextRef="#ctx0" brushRef="#br0" timeOffset="117453.475">21609 12172 2 0,'0'0'23'0,"0"0"-21"0,0 0-12 15,2-19 4-15,-2 10 2 0</inkml:trace>
  <inkml:trace contextRef="#ctx0" brushRef="#br0" timeOffset="123507.5493">5399 14364 83 0,'25'-33'86'0,"-1"4"-4"0,1 1-4 0,-2 1-3 16,7-1 0-16,-3-2-6 0,3-1-10 15,-2 0 9-15,1 2-16 0,-1 1 1 0,-5 4-11 16,1 2 1-16,-6 3 0 0,0 4-11 16,-4-1 1-16,-1 1-6 0,-2 3 1 15,-1 5-3-15,-1-4-1 0,-3 1 5 0,0 5-10 16,-2-1-6-16,-4 4-12 0,0 2-14 15,0 0-4-15,-14 16-5 0,1-1-5 16,-8 7 2-16,-2 10-1 0,-9 7 6 16,-9 11 0-16,-5 3 0 0,-1 3 6 15,-3 2 0-15,-5-3 3 0,1 1 6 0,2-3 5 16,3-5 15-16,9-12 5 0,11-6 6 16,5-9 1-16,3-1 2 0,2-2 2 0,6-5-3 15,3-1 5-15,8-5 11 0,6-5 11 16,-4-2 1-16,25-3 4 0,1-8-4 15,8-7-4-15,8-4-7 0,19-11 1 16,2-1-2-16,1-2-3 0,-1-1-6 0,3 2-1 16,-3-2-2-16,-3 4-6 0,-3 1 0 15,-12 7-1-15,-7 6 0 0,-7 0-4 0,-3 6-2 16,-4-1 0-16,-4 6-2 0,-3-3-1 16,-2 4 2-16,-2 0 8 0,1-1-5 15,-2 2 0-15,-2 2-1 0,-2 1-3 16,-2-1 0-16,1 0-14 0,-3 2-14 0,-4 2-25 15,0 0-29-15,0 0-34 0,0 0-27 16,13 7-26-16,-11 1-380 0,2 2 181 16,0 1 120-16</inkml:trace>
  <inkml:trace contextRef="#ctx0" brushRef="#br0" timeOffset="124065.513">5702 16404 16 0,'0'0'113'0,"0"0"-2"16,0 0-11-16,4-8-9 0,0-4-15 16,5-3-1-16,5 0-9 0,6-10-6 0,7-3-9 15,3-6-4-15,16-16 4 0,5-4-10 16,2-1-3-16,15-13-3 0,2-3 0 16,-1 3 2-16,-1-4-6 0,0 3 12 0,-16 11-2 15,2 4-10-15,-3 4 4 0,-5 2-2 16,-10 14 3-16,-9 2 1 0,-3 9-3 15,-3 2-3-15,-4 2-2 0,-2 3 0 0,-1 2-1 16,-2 2-4-16,-2 4-3 16,-2-3 0-16,1 3-12 0,-3 0-9 0,1 2-23 15,-3 5-22-15,-4 1-23 0,0 0-18 16,0 0-21-16,0 13-14 0,-7-5-256 16,-1 7 129-16,-5 3 84 0</inkml:trace>
  <inkml:trace contextRef="#ctx0" brushRef="#br0" timeOffset="124378.6759">5719 16421 25 0,'8'0'90'0,"-8"0"2"16,36-17-12-16,-6 3-1 0,27-18-3 16,11-4-5-16,6-6-7 0,21-14 0 0,1-2 1 15,3-7 1-15,-6-7 1 0,2-1 3 16,0-3 5-16,-6 1-3 0,2 1 25 15,-2 4-3-15,-2 0-4 0,-9 8-7 16,-15 15-12-16,-3 5-1 0,-9 0-4 0,-15 15-7 16,-7 3-3-16,-5 4 0 0,-6 9 0 15,2-3 1-15,-8 1-5 0,3 6-1 16,-4-2-6-16,0-2-6 0,-3 7-1 16,0-2-4-16,1 2-4 0,-2-4-5 0,-1 5 0 15,-2 0-7-15,-4 3-10 0,2-4-17 16,-2 4-17-16,0 0-20 0,0 0-18 0,0 0-22 15,0 0-23-15,0 0-18 0,-19 11-19 16,12-4-420-16,-3 0 193 0,2 3 126 16</inkml:trace>
  <inkml:trace contextRef="#ctx0" brushRef="#br0" timeOffset="310635.3205">21302 12297 41 0,'0'0'49'0,"0"0"-5"15,0 0-2-15,0 0-10 0,0 0-8 0,0 0-13 16,0 0-15-16,0 0-78 0,0 0 28 16,0 0 18-16</inkml:trace>
  <inkml:trace contextRef="#ctx0" brushRef="#br0" timeOffset="312046.2708">21663 12375 40 0,'0'0'73'0,"-2"3"0"0,2-3-2 15,0 0-7-15,0 0 6 0,0 0-9 16,0 0-4-16,0 0-3 0,0 0 1 0,0 0-7 15,0 0-6-15,0 0-4 0,0 0 1 16,0 0-2-16,0 0-7 0,0 0 3 16,0 0-10-16,0 0-3 0,0 0-3 0,0 0 0 15,0 0-2-15,0 0-1 0,0 0 5 16,0 0-3-16,0 0-1 0,0 0-9 16,0 0 1-16,0 0 3 0,0 0 8 15,0 0-12-15,0 0-2 0,0 0 2 16,0 0-1-16,0 0 1 0,0 0-4 0,0 0 4 15,0 0 3-15,0 0-9 0,0 0 1 0,4 6-3 16,-4-6 4-16,0 0-4 0,0 0 2 16,0 0 0-16,0 0 3 0,0 0 3 15,0 0-8-15,0 0 5 0,0 0-3 16,0 0 3-16,0 0-2 0,0 0-1 0,0 0-1 16,0 0 3-16,11-13-7 0,-4 6 9 15,1-1-3-15,1-2-3 0,1-3 0 16,0-2 3-16,2-6 1 0,0-3-1 15,0-6-8-15,-1-2 6 0,4-13 1 0,-4 1-3 16,-1-2 1-16,-2-4-3 0,-3 0 2 16,-3-1-3-16,-2 5 3 0,-4-3-1 15,-3 0 0-15,-5 1 2 0,-3 4 10 16,-4 4-10-16,-4 3-2 0,-3 3 4 0,-3 3-5 16,-7 9 5-16,-4 3-6 0,1 7 3 15,-5 9 3-15,-7 3 0 0,-6 7 1 16,-17 13-5-16,2 6 2 0,4 6 6 0,0 9 3 15,9 6 1-15,7 7-2 0,7 3 1 16,5 4 3-16,6 1-4 0,10 4-4 16,10-12 8-16,7-2 18 0,9-1-4 0,9 5 4 15,8 8 0-15,10 3 1 0,12-4 2 16,3-4 1-16,11-4-7 0,3-7-11 16,3-4 10-16,3-5-3 0,3-8-1 0,3-8 3 15,-7-8-6-15,-8-6-6 0,3-6-14 16,-7-3 20-16,3-8-8 0,-1-5 3 15,-4-6-5-15,-7-4 3 0,-2-6-6 0,-6-4-1 16,-8 0 2-16,-5-8-2 0,-7 0-10 16,-4 0-1-16,-10 2-15 0,-4-4-13 15,-8-2-18-15,-6-1-23 0,-2 5-26 0,-3 1-325 16,-3-1 146-16,6 7 96 0</inkml:trace>
  <inkml:trace contextRef="#ctx0" brushRef="#br0" timeOffset="312682.5699">22570 10150 6 0,'-30'9'61'0,"0"6"-5"0,5 3-5 16,1 1-2-16,2 5 0 0,-4 7-7 15,3 3 4-15,1 3 2 0,4 2 6 0,4 3-3 16,4 2-5-16,6-5 4 0,4 4-2 15,4-1-4-15,8 7-2 0,6-2-1 16,14 14-2-16,7-8-1 0,9-6 0 16,9-3 5-16,4-7-9 0,9-5-2 0,1-10-1 15,8-3-4-15,-1-7-3 0,-5-9-4 16,-10-4 6-16,21-7 7 0,-1-9-8 16,-6-4 11-16,-6-5-5 0,-5-7-2 15,-7-7-2-15,-6-6-3 0,-5-5-3 16,-9-5-2-16,-12-4 4 0,-8 6 4 0,-11 5-3 15,-8 2 1-15,-6 0-3 0,-8 2-12 16,-16-13 4-16,-9 9 0 0,-7 7 0 0,-9 2-5 16,-4 8-1-16,-7 7-8 0,-5 4-2 15,-6 6-25-15,-3 5-12 0,7 4-27 16,8 5-16-16,-5 2-29 0,-21 5-312 0,2 4 143 16,4 1 96-16</inkml:trace>
  <inkml:trace contextRef="#ctx0" brushRef="#br0" timeOffset="313292.3926">20669 10049 42 0,'17'30'56'0,"6"-3"-10"0,2-7 4 15,3 1-8-15,12 1-3 0,3-4 6 16,3-4 0-16,5-3-6 0,4-5 2 16,4-4-13-16,5-6 8 0,18-4 10 0,3-7-2 15,-3-4-2-15,-2-4-2 0,-5-3-3 16,-10-3 1-16,-3-1-12 0,-15-1 3 16,-11 4-7-16,-5-3 2 0,-5-1 1 15,-8 2 1-15,-2-2-3 0,-10 0-7 0,-4 1 1 16,-8 1 0-16,-7-1-4 0,-8 1-1 15,-7 1 0-15,-5 0-11 0,-8 8 8 16,-3 1-2-16,-7 4-7 0,0 5 4 0,-2 6-3 16,2 0-11-16,3 4-12 0,-1 2-16 15,0 2-21-15,5 2-23 0,0 1-200 16,3 3 96-16,3 1 63 0</inkml:trace>
  <inkml:trace contextRef="#ctx0" brushRef="#br0" timeOffset="313753.1476">21665 9837 27 0,'9'13'40'0,"0"-1"-4"0,-5-3 11 16,0-5 11-16,0 2 20 0,-1-3 17 16,-3-3-14-16,0 0-7 0,0 0-13 0,0 0-3 15,-3-22-5-15,-3 10 1 0,2-3-12 16,-3-2-1-16,-1-4-7 0,-1 0-6 15,1-2-3-15,0-1-2 0,2-1 0 16,-4-3-4-16,6 5-9 0,0-1 2 0,2 3-1 16,0 2-3-16,4 1-2 0,2 0-4 15,4 5 14-15,4-1 7 0,-2 3-19 0,2 3 2 16,4 2-6-16,-4 4 3 0,1-1-1 16,-1 6 2-16,0-2-2 0,-4 3-4 15,0 4 6-15,-2-1-2 0,-2 3 5 16,-4 3-8-16,-2 2 3 0,-4 2-6 0,-4 4-7 15,0 2-22-15,-2 0-27 0,2-1-24 16,-1 5-231-16,3 1 107 0,6 0 70 16</inkml:trace>
  <inkml:trace contextRef="#ctx0" brushRef="#br0" timeOffset="314368.5032">22948 10732 27 0,'-2'12'70'0,"0"-3"-2"16,2 2-7-16,-2 0-7 0,2-4-2 0,-2 1-5 15,0 1 3-15,0-3 6 0,2 1 5 16,-2-1 17-16,2 0 12 0,0-6 4 0,-4 4-6 16,4-4-9-16,0 0-3 0,0 0-11 15,-9-17-1-15,9 5-8 0,-2 0-1 16,2-3-10-16,2-1-5 0,2-3-2 15,-2 0-5-15,3 0-4 0,1-1-7 0,0 1 2 16,2 2-4-16,4 0 0 0,-2 2-5 16,0 3 1-16,1 0 1 0,0 3-4 15,-3 2-4-15,3 1 0 0,-3 4-1 16,0 1-3-16,-8 1 3 0,12 5-9 0,-8-1 9 16,-4 3-1-16,0 1-3 0,-4 2 4 15,-4 2-3-15,-2 4 1 0,-2-1-2 16,-3 4-10-16,-7 2-24 0,0 3-34 0,-8 4-31 15,4-3-24-15,-1 3-354 0,-5 0 161 16,6 5 106-16</inkml:trace>
  <inkml:trace contextRef="#ctx0" brushRef="#br0" timeOffset="314852.4642">22161 12043 15 0,'-3'11'103'0,"3"3"-8"0,0-1-5 0,0 6 5 15,-2 2-7-15,2-2-7 16,0 6-3-16,-2 1-3 0,2 5-10 0,0 2-13 16,-2-1-1-16,0-1-2 0,2-3-3 15,-2-2-5-15,2-2-7 0,0-4-5 0,0-2 15 16,-2-1 21-16,4-6 25 0,-2 0 20 16,0-5-6-16,-2-4-14 0,2-2-6 15,0 0-11-15,-6-28-7 0,2 9-6 16,0-10-9-16,-1-5-5 0,1-4-7 0,-1-6-1 15,3-8-9-15,0 2-1 0,2 2-5 16,2 6-2-16,2-1-1 0,1 5-3 16,2 6-3-16,-1 4-2 0,0 3 0 0,2 2 1 15,1 8-2-15,0 3-2 0,-1 4 0 16,-2 5-1-16,3 3-2 0,-9 0 0 16,8 13 1-16,-6-2-2 0,-2 7-4 0,-2-2-6 15,-2 3-25-15,-2 6-46 0,-3-1-49 16,-1-4-49-16,-6 1-468 0,0 4 218 15,-10-6 144-15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29:23.231"/>
    </inkml:context>
    <inkml:brush xml:id="br0">
      <inkml:brushProperty name="width" value="0.05292" units="cm"/>
      <inkml:brushProperty name="height" value="0.05292" units="cm"/>
      <inkml:brushProperty name="color" value="#FF0000"/>
    </inkml:brush>
  </inkml:definitions>
  <inkml:trace contextRef="#ctx0" brushRef="#br0">7924 10576 70 0,'0'0'142'15,"0"0"-7"-15,0 0-13 0,0 8-2 16,4-6-1-16,3-1 6 0,6 2 1 0,4-3 3 16,7 0 2-16,19-3 0 0,17-2-2 15,27-6-17-15,14-4-2 0,30-7-1 0,7-3-2 16,3-2 2-16,6-2 0 0,-3-2-2 16,-1 1-6-16,3 1-3 0,-3 0-4 15,-8 1-6-15,-6 3-10 0,-9 4-5 16,-24 4-10-16,-5 0-7 0,-4 3-2 0,-5 1-7 15,-16 4-4-15,-7 1-5 0,-3-2-4 16,-10 7-2-16,3-3-1 0,-7 2 0 16,-2 1-8-16,-9 0-2 0,1 0-1 0,-6 0 0 15,-3 2-4-15,-1-1 0 0,-4 1-2 16,-3-2-5-16,-2 3-3 0,-3 3-12 16,-3-2-16-16,-3 2-22 0,-2 1-29 15,-2-4-27-15,0 0-32 0,-8 12-28 0,3-8-36 16,3 1-31-16,2-5-585 0,-4 6 276 0,4-6 182 15</inkml:trace>
  <inkml:trace contextRef="#ctx0" brushRef="#br0" timeOffset="19101.5738">8181 11896 99 0,'8'0'131'0,"2"-2"-1"0,8 1 12 15,5-1 4-15,9-4 1 0,6-1-11 16,17-5-6-16,21-3 0 0,7-3-12 0,6-3-5 16,0 3-8-16,6-5-1 0,-2-1-5 15,18-2-8-15,-20 3-5 0,-2-2-7 16,-2 3-6-16,0 1-7 0,-2 2-3 16,-3 1-9-16,-5 3-3 0,-14 2-7 0,-10 4 1 15,-8 3-9-15,-4 0-5 0,-7 2-2 16,0 1-3-16,-4-1-3 0,-3-1-1 0,-5 3-1 15,-1 2-3-15,-2-1 0 0,0-2-2 16,-5 2 1-16,0 1-4 0,-2-2 0 16,-3 2-4-16,-1 2-3 0,-8-2-13 0,5 4-20 15,-5-4-16-15,0 0-19 0,-18 12-19 16,6-6-24-16,-6-2-23 0,-2 5-12 16,-4-1-13-16,-1-1-18 0,-3 3-429 15,-3-1 204-15,-1 2 135 0</inkml:trace>
  <inkml:trace contextRef="#ctx0" brushRef="#br0" timeOffset="19383.7005">8898 12181 137 0,'30'-6'147'0,"8"-4"1"0,15-3 0 16,18-11-8-16,4 2-1 0,3-5-9 0,7-1-3 15,0 1-9-15,4 0-9 0,-1 1-7 16,-3-1-13-16,-3 4-6 0,-8 0-9 16,-3 4-10-16,-17 4-5 0,-9 2-7 0,-9 3-4 15,-2 1-5-15,-9 1-3 0,1 0-6 16,-8 4-2-16,0 1-4 0,-6 1-7 0,-4 0-15 16,1 4-10-16,-9-2-7 0,6 5-16 15,-6-5-19-15,-2 6-21 0,2-6-15 16,-10 12-21-16,3-6-19 0,1-3-21 15,0 3-372-15,-3-2 175 0,5 0 116 0</inkml:trace>
  <inkml:trace contextRef="#ctx0" brushRef="#br0" timeOffset="25729.0081">14590 11878 45 0,'0'0'95'16,"4"3"-9"-16,-4-3-2 0,0 0-9 15,0 0 0-15,0 0 10 0,0 0-8 16,0 0 0-16,0 0-1 0,6 2 4 0,-6-2-3 16,0 0-4-16,10 0 5 0,-10 0-3 15,0 0 5-15,16-2-2 0,-16 2-3 16,12-2-2-16,-12 2-2 0,15-1-1 0,-6 1-2 16,-1-3-7-16,3 3 1 0,-1-2-2 15,3 2-1-15,2-1-6 0,1-1 2 16,4 0-4-16,3 2 4 0,7-2 3 0,4 0 2 15,6-2-2-15,9 2 0 0,8-2 1 16,8-1-5-16,26 1 5 0,5-4-6 16,5 3-3-16,5-3-4 0,4 4 0 0,0-4 0 15,-2 3-4-15,-2-1-3 0,-2 2-3 16,-3 1-4-16,-10-1-3 0,-14 0-4 16,-16 4-2-16,-9 0-3 0,-3-2-1 0,-5 2-3 15,-5 0 0-15,-5 0-1 0,-2 2-2 16,-5-2 1-16,-3 0-3 0,-2 0-3 15,-2 0 1-15,-2 0 1 0,-5 3-10 0,0-3-4 16,-2 1-10-16,-3 1-7 0,-4 0-13 16,-4-2-12-16,0 0-13 0,0 0-5 15,0 0-12-15,0 0-10 0,-19 9-12 16,11-9-13-16,-3 2-12 0,0 0-15 0,-3-2-1 16,-4 2-3-16,0 1-8 0,-1 0-8 15,-7 0-417-15,-4 1 195 0,-3 0 130 0</inkml:trace>
  <inkml:trace contextRef="#ctx0" brushRef="#br0" timeOffset="26190.8965">15246 12024 42 0,'17'-8'116'0,"6"3"2"15,2-5 2-15,9 0-2 0,5 3 2 0,1-2 0 16,13-1-5-16,-1-2-3 0,6 0-5 16,24 2-2-16,0-2-6 0,-3 2-4 15,2-1-6-15,-14 4-9 0,-9-3 0 0,-1 4-4 16,-3 1-4-16,-7 1-3 0,-5 2-5 15,-1-2-3-15,-5 2-8 0,-6 2-5 16,-1-1-1-16,-6 2-1 0,0-1-5 0,-1 0-3 16,-2 2-3-16,-2 0 1 0,1 0-5 15,-5 0-3-15,2 2 1 0,-4-2-4 16,-2 1-2-16,2 1-1 0,-2 0-1 0,-2-2-1 16,1 2-5-16,-1 0 1 0,1-3-2 15,-3 1-4-15,1 0 0 0,-1 0-5 16,-6-2-6-16,10 4-2 0,-10-4-8 0,8 0-9 15,-2 2-11-15,-6-2-11 0,0 0-11 16,8 2-16-16,-8-2-15 0,0 0-17 0,2 4-11 16,-2-4-8-16,0 0-6 0,0 0-19 15,0 0-15-15,-10 6-355 0,10-6 175 16,-10 1 116-16</inkml:trace>
  <inkml:trace contextRef="#ctx0" brushRef="#br0" timeOffset="32774.6432">9046 9925 37 0,'0'0'36'0,"0"0"-5"0,0 0-1 16,0 0-4-16,0 0-3 0,0 0-1 0,0 0-2 16,0 0-2-16,2-4 0 0,-2 4-2 15,0 0-2-15,0 0-2 0,0 0-1 16,0 0 1-16,0 0-3 0,0 0 3 15,0 0-1-15,0 0 1 0,0 0-3 0,0 0 3 16,0 0-2-16,0 0-1 0,0 0 0 16,0 0-1-16,2-6 0 0,-2 6-2 0,0 0-1 15,0 0-1-15,0 0-2 16,0 0 1-16,0 0-1 0,0 0-1 0,0 0-2 16,0 0-1-16,0 0-4 0,0 0-3 15,0 0 0-15,0 0-3 0,0 0-5 0,0 0 0 16,0 0-4-16,7-2 3 0,-7 2-5 15,0 0-1-15,0 0-3 0,0 0-66 16,0 0 32-16,0 0 20 0</inkml:trace>
  <inkml:trace contextRef="#ctx0" brushRef="#br0" timeOffset="141630.3749">8009 6343 28 0,'45'-5'118'0,"-1"-1"-2"16,0 0 0-16,13 1-1 0,30-7-4 15,2 0-14-15,4 1-6 0,0 0-14 0,3-1-5 16,-3 3-4-16,-2-1-6 0,-4 2-5 16,-16 3-5-16,-9-1-8 0,-3 3-3 15,-2 0-1-15,1 0-4 0,-10 1-7 0,1-1 0 16,-2 2-4-16,-3 1 1 0,-8 0-3 16,0-1-5-16,-3 1-2 0,-1-3-4 15,-4 3 5-15,-3 3 4 0,-1-3 0 0,-5 0-2 16,0 0 5-16,-2 0 3 0,-5 0 1 15,2 0 1-15,-2 0 0 0,0 1 1 0,-1-1-1 16,-2 0-2-16,-9 0 1 0,17 0-3 16,-11 0 0-16,-6 0-6 0,14 0 0 15,-9 1-5-15,-5-1 2 0,11 0-4 16,-11 0-2-16,10 0 0 0,-10 0-6 0,0 0-12 16,10 0-13-16,-10 0-12 0,0 0-15 15,0 0-19-15,12 0-25 0,-12 0-18 16,6 3-17-16,-6-3-14 0,0 0-320 15,2 8 157-15,0-5 103 0</inkml:trace>
  <inkml:trace contextRef="#ctx0" brushRef="#br0" timeOffset="143065.8713">11112 8164 9 0,'12'3'103'0,"4"-2"-7"0,0 1-7 15,8 0 3-15,3-2-3 0,3 2-4 0,6-2-1 16,0-2-8-16,9 2 0 0,-1-2 3 16,5 0 1-16,-3 1-8 0,11-3-3 15,-8 0-3-15,-3 2-5 0,1-2-5 16,-1 0-5-16,-1 2-2 0,-3 1 2 0,0-3-3 15,-1 0 2-15,-7 2-7 0,-2 0 1 16,-1 2-1-16,-3-2-4 0,0 0-3 16,-6 0-1-16,0 2-3 0,-3-2 1 0,-3 1-5 15,0 1 2-15,-4 0-5 0,1 0 5 16,-2 0-4-16,-1 0 0 0,-2-3-3 16,3 3-2-16,-11 0-2 0,15 0-4 0,-15 0-1 15,13 0 1-15,-13 0-2 0,10 0-2 16,-10 0-2-16,8 0-1 0,-8 0-1 15,10-1-2-15,-10 1-4 0,0 0-5 0,0 0-12 16,10 0-10-16,-10 0-17 0,0 0-17 16,0 0-19-16,8-2-17 0,-8 2-18 15,0 0-14-15,0 0-20 0,0 0-345 0,0 0 168 16,0 0 110-16</inkml:trace>
  <inkml:trace contextRef="#ctx0" brushRef="#br0" timeOffset="150419.5213">6811 6063 33 0,'0'0'31'0,"0"0"-1"16,0 0-1-16,6-2 0 0,-6 2-3 0,0 0-5 15,0 0 1-15,0 0-4 0,0 0-2 16,0 0 0-16,0 0-2 0,0 0 1 16,0 0-2-16,0 0-3 0,0 0-1 0,0 0-2 15,0 0 0-15,0 0-3 0,0 0 1 16,0 0 0-16,0 0-4 0,0 0 0 15,9-1 2-15,-9 1 0 0,0 0-4 16,0 0 2-16,0 0-1 0,0 0 2 0,0 0-1 16,0 0-1-16,0 0 1 0,0 0-2 15,0 0 3-15,0 0-1 0,0 0 0 16,0 0-1-16,0 0 0 0,0 0-2 16,0 0 4-16,0 0-2 0,0 0 0 0,0 0 0 15,0 0-2-15,0 0 3 0,0 0-1 16,0 0-2-16,0 0 0 0,0 0-1 0,0 0 0 15,0 0 1-15,0 0-1 0,0 0 0 16,0 0 1-16,0 0-1 0,0 0-1 16,0 0 1-16,0 0 0 0,0 0-1 0,0 0 2 15,0 0 1-15,0 0-1 0,0 0-2 16,0 0 2-16,0 0 1 0,4-4-2 16,-4 4 0-16,0 0-1 0,0 0-1 0,0 0 7 15,0 0-6-15,0 0 0 0,0 0 1 16,0 0 1-16,0 0-6 0,0 0 2 15,0 0 0-15,0 0-2 0,0 0 2 16,0 0-1-16,0 0 2 0,0 0-1 0,0 0 3 16,0 0 1-16,0 0-2 0,0 0 1 15,0 0-2-15,0 0 0 0,0 0-1 0,0 0-1 16,0 0 0-16,0 0-1 0,0 0 2 16,0 0-2-16,0 0-2 0,0 0 0 15,0 0 0-15,0 0-1 0,0 0 0 16,0 0-3-16,0 0 7 0,0 0-3 0,0 0 4 15,0 0 0-15,0 0-1 0,0 0 1 16,0 0 1-16,0 0-1 0,0 0 1 16,0 0-16-16,0 0 8 0,0 0 4 0</inkml:trace>
  <inkml:trace contextRef="#ctx0" brushRef="#br0" timeOffset="158111.9853">22370 7050 31 0,'-4'4'42'16,"4"-4"-4"-16,-4 5-6 0,4-5-5 16,-4 2-8-16,4-2-9 0,-4 5-10 15,4-5-9-15,0 0-56 0,0 0 22 16,0 0 15-16</inkml:trace>
  <inkml:trace contextRef="#ctx0" brushRef="#br0" timeOffset="237156.3313">13906 1419 69 0,'-9'-23'211'0,"3"4"4"15,0 4-1-15,2 1 5 0,0 7-5 16,-1-1-11-16,3 1-18 0,-2 2-20 15,1 0-18-15,3 5-9 0,0 0-6 16,-6 19 0-16,4 3-4 0,-2 15-5 0,2 9 0 16,2 13-11-16,-2 23-7 0,4 4-11 15,0 1 1-15,-2 1 0 0,2 2-7 0,2 1-8 16,0-4-2-16,1 1-9 0,-1-6 0 16,1-2-17-16,-1-13 3 0,-4-12-15 15,2-2-20-15,-2-9-19 0,0-2-26 16,-2-6-27-16,2-5-31 0,0-5-34 0,0-2-36 15,0-8-28-15,0-1-20 0,4-11-35 16,0-4-22-16,-4 0-547 0,16-27 274 16,0-3 181-16</inkml:trace>
  <inkml:trace contextRef="#ctx0" brushRef="#br0" timeOffset="237448.536">14315 2007 48 0,'20'-34'123'0,"-4"10"15"0,-6 2 13 15,1 8 12-15,-5 0 6 0,0 4-4 16,-2 3-10-16,-2 2-8 0,-2 5-15 0,0 0-13 15,-18 12-12-15,-8 6-8 0,-7 7-12 16,-23 14-1-16,-3 5-6 0,-2 4-5 16,-1-4-3-16,1 1-6 0,2-3-4 15,3-4-8-15,12-7 3 0,11-8-5 0,3-5-6 16,6-1-3-16,5-5-6 0,3 0-8 16,2-5-1-16,8 1-4 0,4-2-2 0,6-1-3 15,5 1-3-15,8 2 1 0,4 1-2 16,9 1 2-16,6 1-5 0,11 5-6 15,1 2 5-15,17 7-3 0,3 2 8 16,0-1-6-16,-2 1 0 0,-3 2-1 0,-9-6-2 16,-10-2-5-16,-5-2-21 0,2 2-39 15,-1-2-48-15,-8-4-46 0,0 0-46 16,-9-4-577-16,3 0 263 0,-8-3 175 0</inkml:trace>
  <inkml:trace contextRef="#ctx0" brushRef="#br0" timeOffset="238838.194">14778 2327 145 0,'0'-7'231'0,"0"1"-18"0,0 0-24 16,0 6-19-16,2-7-25 0,4 5-8 16,-6 2-10-16,16 5-11 0,-6 1-8 0,2 3-11 15,-1 1-9-15,0 5-9 0,-1-2-7 16,1 3-7-16,-1 3-8 0,-1-4-1 15,-4-1-10-15,1 1 0 0,-2-3-6 16,0 1-2-16,-2-4 3 0,2-2 4 0,-2-1 1 16,0 0-7-16,-2-6-3 0,0 0-4 15,0 0-3-15,14-20-7 0,-8 6-2 16,2-1-3-16,0 0-1 0,3-3-1 0,0 3-5 16,-3 2-5-16,1 1 1 0,-1 3-8 15,0 2 6-15,2 2-1 0,-2 5 4 16,2 5 0-16,-2 1 1 0,5 3 0 0,-2 4-1 15,0 0 1-15,1 2-2 0,3 1-1 16,0-1 0-16,-1 0 0 0,2-1 0 16,-2-1 0-16,-1-4-4 0,2 1 5 15,0-5-1-15,-1-1 0 0,2-2 3 0,-2-2 0 16,3-3-1-16,-2-2-6 0,0-2 7 16,3-5-2-16,-2-2 0 0,-2 0 1 15,-1-3-3-15,0 2 0 0,0-2 2 0,-5 5-4 16,0 1 2-16,-2 1-4 0,4 1 2 15,-6 3-3-15,2 2 0 0,-2 2-3 16,-4 2 1-16,0 0 0 0,8 18-3 16,-2-5 6-16,-1 2-2 0,4 0 2 0,1 4 2 15,1-2 0-15,1 3-1 0,1-1-4 16,4-3 4-16,0-1-1 0,0-2 0 0,0-1 2 16,0-5 1-16,0-4 1 0,1 0-4 15,0-3 2-15,-4-5-2 0,1-1 0 16,-2 1-3-16,-2-4-2 0,-5-2-3 15,-4 0-3-15,-6 0-3 0,-2-2-1 0,-7 0 3 16,-6-1-2-16,-2 3 7 0,-5 1 4 16,3 0 1-16,-3 3 6 0,6 1-4 15,2-2-2-15,2 3 0 0,2-1-4 0,4 2-3 16,2 0 2-16,6 1 2 0,4-3-1 16,6 0-1-16,7 0-4 0,2 3-3 15,4-1 8-15,0 4-2 0,2-2 2 0,1 4 1 16,2 2-2-16,-4 3-3 0,4 1 6 15,-3 1-1-15,-1 3 0 0,-2 1 5 16,0 2-3-16,-1 1 0 0,-1-1-1 16,0 0 2-16,-2-3 3 0,2-2-4 0,-6 1 4 15,3-2 1-15,2-4 1 0,-2 1 0 16,1-4-1-16,0-2 0 0,2-2 1 0,2-4-1 16,-3-1-1-16,1-3 1 0,2 0-5 15,-4-2 2-15,-1 0-2 0,0 1 1 16,-2 0 1-16,-3 3 0 0,1-1-2 0,-2 3-2 15,-1-2 2-15,0 4-4 0,1 1 0 16,0 0 2-16,-9 3 1 0,18 5 1 16,-5-2-2-16,0 3 5 0,2 1-4 15,-1 3 3-15,4 0 0 0,0 1 2 16,-1-1-5-16,3-2 4 0,-2 3 2 0,0-4 0 16,-2-1 1-16,1 0-2 0,-2-3 4 15,-2 0-1-15,-1-2-1 0,-1-2 4 0,-2-5-2 16,-1 0 1-16,-2-1-4 0,-4-4 2 15,0 1-3-15,-4-6-7 0,-2-1 6 16,2-2-2-16,-2-2-3 0,0 2 3 16,-2-2-1-16,1 0 2 0,0 3-1 0,3 1 0 15,0 1 1-15,2 1-1 0,0-3-1 16,2 5 0-16,3-2-1 0,4 1-1 0,-1-1 6 16,4 0-2-16,-1-2 1 0,4 0-1 15,-2-5-4-15,3 0 7 0,2-6-4 16,-6-1 5-16,3-6 0 0,-2-7-1 15,-3-2 3-15,-3-6-3 0,-3 1 0 0,-4 4 2 16,-2 3 6-16,0 0 11 0,-1 4 9 16,-1 5 15-16,0 5 6 0,0 5 4 0,0-2-10 15,0 11-4-15,2 2-8 0,-3 10 2 16,5 2-5-16,-7 20 3 0,5 6 2 16,2 13 4-16,4 11-1 0,1 7-5 15,8 25-1-15,4 0-1 0,2 1-4 0,2-8 3 16,5 0-9-16,-4-7-2 0,4-7-3 15,-3-12-1-15,-1-11 1 0,0-3-5 16,0-11 2-16,-1 0-3 0,5-8 0 0,-6-6-7 16,2-4-5-16,-3-4-8 0,2-6-11 15,2-6-7-15,-3-3-4 0,-2-4-5 16,-1 0-1-16,-4-5 0 0,0-2 3 0,-3-1 3 16,-4 2 7-16,-4 5 9 0,3 0 13 15,-10 1 7-15,3 6 8 0,-2 3 4 16,-2 4 5-16,-4 2 6 0,10 2 4 0,-22 10 3 15,14 1 6-15,-3 3-3 0,5 1-5 16,0 2-1-16,2 2-3 0,6 1 4 16,0-1-9-16,4 1-7 0,4-1-14 0,5-2-29 15,2-1-37-15,2-5-50 0,7-4-48 16,1 1-40-16,5-10-28 0,8-1-15 16,0-5-575-16,11-5 279 0,2-3 184 0</inkml:trace>
  <inkml:trace contextRef="#ctx0" brushRef="#br0" timeOffset="239581.5167">17654 2231 931 0,'32'-22'-7'0,"-13"5"32"15,-2 6 33-15,-8 0 40 0,-3 1 3 0,-6 2 2 16,-4 2 4-16,-2 1 4 0,-5 3 2 16,-2 2 2-16,-2 5 1 0,-3 0-12 15,-6 4-7-15,3 3-10 0,-2 1-9 0,2 2-10 16,3 0-6-16,2 3-11 0,3-1-10 16,4-4-11-16,3 0-9 0,4-1-11 15,2-4-3-15,4-3-5 0,2-2 0 16,3-3-4-16,-9 0-5 0,23-11 1 0,-10-3 1 15,2-2 0-15,2-9 7 0,-2-4 4 16,2-8 7-16,-1-7 1 0,-2-8 3 0,2-22 4 16,-1-2 4-16,-7-4 3 0,-5 11 6 15,-3 14 10-15,0 9 17 0,-3 5 10 16,1 2 18-16,2 9 1 0,-2 2-8 0,0 6-13 16,-2 7-8-16,-1 7-9 0,-1 8-4 15,6 0-2-15,-16 29 0 0,6 2-10 16,4 9-2-16,4 2-3 0,0 5-3 0,6 8-1 15,4 1-6-15,10 12-11 0,1-1-7 16,6-6-9-16,0-14-10 0,1-11-11 16,2-4-5-16,1-4-9 0,1-9-3 15,0-8-5-15,-3-5-4 0,3-6-11 0,0-6-2 16,3-5-1-16,-3-5 5 0,0-3 3 16,-3-1 2-16,-2-1 11 0,-4 0 9 0,-1 3 17 15,-8 3 21-15,-2 2 15 0,-2 3 2 16,-2 2 4-16,-4 5 3 0,-2 1 5 0,0 2-2 15,0 0 1-15,-2 21-4 0,2-8 2 16,0 6-5-16,2 2 0 0,2 4-5 16,0 3 0-16,7 8-5 0,-1 1 3 15,5 5-13-15,0 0-14 0,-1 1-22 0,-2-7-18 16,-4 3-11-16,0-1-11 0,-2-2 1 16,-3-6 3-16,-3 1 6 0,-5-5 7 0,-1-1 9 15,0-4 8-15,0-3 3 0,-3-5 7 16,2-5 7-16,1-5 3 0,2-1 3 15,4-2 0-15,-6-13 0 0,8 2-2 16,0-5 6-16,4-4 1 0,2-5-1 0,6-5 6 16,-2 0-2-16,5-8-1 0,2-2 5 15,0 0-2-15,1-1 3 0,-4-3 2 16,1 0 2-16,-2 0 7 0,-4 1 11 0,-3 5 14 16,-2 1 16-16,-2 7 17 0,-4 1 17 15,0 8 2-15,-4 2-7 0,-2 7 1 16,-5 5-1-16,1 7 7 0,-1 3 4 0,-2 7 10 15,3 7 1-15,2 2-8 0,2 2 0 16,6 0-9-16,4 6-6 0,2-2-5 16,6 3-6-16,6-3-5 0,0 0-5 0,5-4-8 15,1-2-21-15,2-2-38 0,-3-7-62 16,-7-3-89-16,6-3-106 0,-2-3-898 0,-2-2 397 16,-1-5 262-16</inkml:trace>
  <inkml:trace contextRef="#ctx0" brushRef="#br0" timeOffset="240911.5313">19470 1166 260 0,'-6'-8'259'15,"4"4"-21"-15,-2 1-24 0,4 3-23 16,0 0-13-16,-11 20-6 0,7 9-7 0,-2 13-6 16,0 12-15-16,-3 29-12 0,4 1-16 15,5-2-12-15,5-2-9 0,2-4-14 0,3-4-4 16,5-1-6-16,1-14-9 0,2-9-8 16,2-5-4-16,4-5-4 0,1-4-8 15,5-3 2-15,0-10-8 0,-1-4 1 16,5-5-6-16,-4-6-2 0,2-6-4 0,-3-5 1 15,1-2-4-15,2-6 1 0,-3-5-5 16,-3-1 1-16,-6-3-3 0,0-3 1 0,-5 2 0 16,-5 2-1-16,-3-2 4 0,-5 5 4 15,0 2 13-15,-4 1 0 0,-2 2-5 16,-5 1-3-16,0 5-5 0,1 2 1 16,-2 5 1-16,1 0-9 0,0 6-2 15,1 0 1-15,0 6-4 0,4 1 1 0,4 2-3 16,0 2-1-16,4 2 0 0,2 2 0 0,4-2-8 15,4 2-4-15,2-2-4 0,1-3-8 16,2-1 2-16,0-4-3 0,5-2 2 16,-1-1-1-16,-4-5 2 0,2-3 1 15,3-5 2-15,-2-2 1 0,2-4 0 0,-3-2-2 16,1-1 5-16,-4-3 2 0,0-1 2 16,-2-1-1-16,-1 0 5 0,-2 0-2 15,-3 5 0-15,1-3 3 0,-1 4 0 0,-4 1-2 16,4 4-2-16,-4 0-2 0,0 2-2 15,2 2 1-15,1 4 4 0,-9 0-1 16,19 10 2-16,-6-1 1 0,-3 1 0 16,3 4-2-16,2-1 1 0,-1 2 0 0,2 2 2 15,-2-4-1-15,-1 4-8 0,-1-3-8 16,2-1-6-16,-4-4-8 0,-2-1-2 0,0 2-1 16,2-7 3-16,-4 1-3 0,0-2 1 15,-6-2-3-15,0 0-3 0,19-12-5 16,-13 5-1-16,3-2-6 0,-3-5 4 0,3 3 1 15,-1-3 2-15,0 3-1 0,4 0 6 16,-2-1 2-16,2 3 4 0,3 0-1 16,2 3 8-16,2-1 2 0,7 2 1 0,-1-1 6 15,5 3 0-15,0-1 2 0,-1-1 8 16,1 3-3-16,2-3 2 0,-4 1 3 16,2-1 0-16,-4 1 0 0,-1-2 6 15,-3-1-1-15,-4 1 4 0,-2-2 1 0,-2-2 3 16,-5 1 5-16,-3 0 3 0,-2-1 2 15,-2 2 3-15,-4-1 4 0,0 3-3 0,-2 1 1 16,0 1-5-16,0 0 0 0,4 4-6 16,0 0-3-16,-19 8-1 0,14-1-2 15,3 3 3-15,2 1-5 0,2-1 1 16,7 3-2-16,1-2 0 0,3 1 3 0,6 0-1 16,2-5 0-16,3 0 0 0,-3-2 0 15,4-8 3-15,2 0 1 0,7-8 0 0,-2-3 5 16,-3-5 12-16,8-8 9 0,-5-1 7 15,0-9 10-15,8-13 1 0,-5-4-2 16,-5-4 6-16,-8 7 6 0,-10 4 7 16,-4 0 0-16,-3 10 17 0,-1 6 18 0,-2 2 9 15,-2 3-4-15,2 5-12 0,0 3-11 16,-4 7-15-16,0 6-8 0,-2 2-2 0,4 3-3 16,-11 22-3-16,5 0-7 0,2 8-4 15,-2 7-6-15,1 5-3 0,2 10-2 16,3-4 0-16,3 3-29 0,2 4-30 15,-1-3-42-15,-2-8-41 0,0-1-53 0,-2 1-49 16,0 0-41-16,-4-3-59 0,-10 7-716 16,-4-4 349-16,-6-4 230 0</inkml:trace>
  <inkml:trace contextRef="#ctx0" brushRef="#br0" timeOffset="241206.4023">18076 3354 2357 0,'-79'33'2'0,"16"-10"5"16,17-4 15-16,10-6 40 0,10-2 27 15,11-3 14-15,13-4-13 0,2-4-13 0,41-6-9 16,13-5-6-16,63-18 3 0,31-6 1 16,66-20 1-16,14-1-1 0,25-7 22 15,23-1 31-15,15-2 5 0,13-1 6 16,10 5-12-16,-12 3 0 0,-10 7-14 0,-15 1-11 15,-27 7-8-15,-29 3-8 0,-58 13-10 16,-19 1-6-16,-21-1-8 0,-28 7-25 0,-13 2-25 16,-8 2-29-16,-16 2-32 0,-14 1-45 15,-11-1-45-15,-3-1-60 0,-4 1-43 16,-8 0-34-16,-3-2-36 0,-6 2-724 0,0-4 356 16,-7 0 234-16</inkml:trace>
  <inkml:trace contextRef="#ctx0" brushRef="#br0" timeOffset="241371.4421">22489 1935 112 0,'0'0'245'0,"11"-2"-3"0,-11 2-12 16,8-1-24-16,-8 1-23 0,6-2-29 15,-1-2-43-15,-5 4-65 0,11-6-84 0,-5 2-69 16,-2 1-364-16,-4 3 160 0,10 0 106 15</inkml:trace>
  <inkml:trace contextRef="#ctx0" brushRef="#br0" timeOffset="241523.2831">22736 2360 39 0,'10'16'323'0,"-6"-5"-2"16,0-2 2-16,-2-1 16 0,0-5 5 0,0 2 1 16,-2-2-11-16,0-3-27 0,0 6-28 15,0-6-34-15,0 0-54 0,0 0-53 16,0 0-47-16,-12-21-48 0,7 12-70 0,-6-1-85 15,3-1-86-15,-7-2-102 0,0 0-729 16,-2-2 350-16,-1 2 231 0</inkml:trace>
  <inkml:trace contextRef="#ctx0" brushRef="#br0" timeOffset="244319.9438">23659 958 73 0,'0'0'139'16,"0"0"3"-16,-6 11 19 0,6 3 2 15,4 6-14-15,0 11-1 0,6 17 0 16,4 28-9-16,1 10-6 0,4 27-3 0,2 0 1 16,1 2-8-16,-4-4-10 0,-3-16-7 15,4 19-9-15,-4-21-4 0,-3-2-8 16,2-1-6-16,-2-5-6 0,0 0-9 0,2-7-1 15,-4-6-10-15,-2-11-6 0,3-11-3 16,-5-5-6-16,1-9-6 0,-1-1-17 0,1-9-27 16,-1-1-27-16,-2-6-22 0,-2-3-44 15,2-9-48-15,0-5-59 0,-4-2-536 16,10-27 254-16,-8-1 168 0</inkml:trace>
  <inkml:trace contextRef="#ctx0" brushRef="#br0" timeOffset="244742.1628">23588 1034 1504 0,'-20'-26'6'0,"6"3"-1"0,6 5-10 15,-1 3 15-15,2 4-2 0,5-3-6 16,6 1 18-16,7 0-17 0,6-5-2 16,13-1 0-16,14-3-6 0,37-7 14 15,31-5 1-15,15-3-4 0,14 6 7 16,12-3 2-16,1 2-5 0,3 2 4 0,4-1 1 15,2 3 5-15,-2 1-4 0,-3 3 1 16,-7 2-2-16,-11 6-3 0,-13 0 1 0,-32 7-3 16,-10 1-2-16,-18 2-3 0,-16 2 1 15,-9 1 0-15,-6-1-1 0,-6 4 0 16,0 0 2-16,-1 2 12 0,-3 5 14 16,4 5 8-16,-1 8 12 0,5 16 17 0,4 16 7 15,2 11 10-15,-3 10 0 0,-4 3 2 16,1 24 0-16,-2 4 1 0,-5 5-3 15,-4 3-10-15,-4 4-1 0,1 4 5 0,-8-3-12 16,0 0 2-16,-2-18-6 0,2 23-4 16,-4-25-8-16,3 1-1 0,0-3-7 0,0-4-6 15,-3-2-2-15,2-6-4 0,-2-6-1 16,0-14-7-16,-2-9-5 0,0-2-16 16,-4-12-25-16,2-2-34 0,-2-8-42 15,0-1-45-15,2-2-38 0,-1-9-38 16,-8 0-713-16,1-8 317 0,-6 2 209 0</inkml:trace>
  <inkml:trace contextRef="#ctx0" brushRef="#br0" timeOffset="245128.1961">23691 3459 99 0,'0'-6'190'16,"11"3"-2"-16,6-3 5 0,10 0-7 16,17-1-7-16,39-7-3 0,14 3-8 15,42-4-3-15,11-5-10 0,6 1-5 0,11-4-9 16,7 1-10-16,8-5-14 0,46-5-13 15,-3 1-7-15,-2 1-10 0,-50 7 2 16,3-3-8-16,-5 1-3 0,-2 0-5 16,-4 0-8-16,-3 2-4 0,-12 2-8 0,-9 0-4 15,-10 2-7-15,-31 4-2 0,-8 3-6 16,-15 1-4-16,-19 2 3 0,-11 3-7 16,-12 1 2-16,-5 0-7 0,-2 2-12 0,-8-2-27 15,-2-1-40-15,-4 0-45 0,-8 4-45 16,1 0-47-16,-7 2-52 0,0 0-627 15,-19-9 297-15,1 8 196 0</inkml:trace>
  <inkml:trace contextRef="#ctx0" brushRef="#br0" timeOffset="255797.1501">28145 1842 64 0,'6'-15'173'0,"2"-3"-2"0,8 0-1 16,7-7-9-16,27-15-11 0,14-3-4 0,29-7-13 16,13 2-9-16,8-1-12 0,7 1-8 15,6 4-7-15,4 0-16 0,-2 8-5 16,-4 2-8-16,-8 5-8 0,-26 8-9 0,-13 4-17 15,-17 5-26-15,-14 1-31 0,-7 4-22 16,-10 2-30-16,-9 4-19 0,-2 1-24 16,-8 3-31-16,-5 3-354 0,-10 3 171 0,-4 1 113 15</inkml:trace>
  <inkml:trace contextRef="#ctx0" brushRef="#br0" timeOffset="256056.256">29011 1427 157 0,'-9'0'169'0,"2"1"-11"16,1 1-14-16,6-2-12 0,-8 4-4 0,6 2 0 16,2 3 9-16,4 6 9 0,4 7-2 15,3 6-8-15,2 6-10 0,4 6-10 16,1 2-10-16,2-1-10 0,1 2-12 0,0-3-6 16,-2 0-9-16,3 0-8 0,-4 0-4 15,2 0-7-15,-4 0-2 0,1-7-6 16,-4 1-4-16,0-2-9 0,-1-2-10 15,2 1-11-15,-6-1-15 0,-2-7-21 0,2 2-16 16,-4-2-21-16,3 0-22 0,-3-6-22 16,0 1-22-16,1-5-20 0,-1 0-19 15,0-2-447-15,1-5 210 0,-1-2 138 0</inkml:trace>
  <inkml:trace contextRef="#ctx0" brushRef="#br0" timeOffset="257024.1773">29402 1988 3 0,'4'-15'106'0,"5"5"3"0,-1-1-1 16,5 5-9-16,-1 4 7 0,6-1-4 0,-2 6-13 15,6-1-9-15,1 9 0 0,5-1-3 16,-1 6-13-16,2 3-4 0,-3 2-1 16,1 0-11-16,-3-1 0 0,1 1-4 0,-6-4-3 15,-2 2 6-15,-2-2 5 0,0-4 12 16,-5-1 17-16,1-2 16 0,-2-2 15 0,-1-1 6 15,0-1 1-15,-3-2-8 0,-1-2-7 16,-4-2-4-16,0 0-7 0,2-13-8 16,-4 1-10-16,2-3-10 0,-2-4-4 15,4-3-9-15,-2-8-12 0,2 2-19 16,4-8-19-16,3-2-23 0,0 2-17 0,1 4-23 16,0 1-16-16,1 6-26 0,-2 2-18 15,-1 4-24-15,0 4-8 0,1 5 2 16,-3 5 0-16,3 2 3 0,-1 3 2 0,-8 0 6 15,15 12 13-15,-7-4 11 0,0 3 16 16,2 0 10-16,0 1 18 0,0-1 16 0,1 0 12 16,0 2 15-16,-1-2 6 0,3-3 16 15,-1 3 9-15,4-4 11 0,-2-1 10 16,1 0 0-16,0-5 3 0,2-1 2 16,0-1 8-16,-2-4-3 0,1 0 10 0,2-3 4 15,-4-1 2-15,1-1 6 0,-2 1 3 16,-2-1-1-16,-1-1 10 0,-2 1 2 15,-4 1 0-15,0 2 0 0,0 1 0 16,-4 0-9-16,0 6-1 0,-8-4-1 0,8 4 1 16,-18 8-5-16,7 0-10 0,0 3 1 15,-1 2-3-15,3 0-4 0,-1 6-8 0,4-1-1 16,2 1-2-16,1-1-2 0,8 1 1 16,1-3-7-16,4 1 4 0,5-1-9 15,0-3 7-15,4-2-1 0,5-3-3 16,-2-3-3-16,2-5-2 0,1 0 1 0,3-3-1 15,-1-5 0-15,1-2-1 0,0-3-1 16,-2-4-3-16,0 0 1 0,-3-6 0 0,-3 3-2 16,-4-5 2-16,-2 3 1 15,-4 1 4-15,-6 0-5 0,0 5 7 0,-4 0 2 16,-2 3 2-16,-2 0-1 0,-4 3-1 16,-6 2-2-16,0 5-3 0,-1 0 0 0,2 6-2 15,-2 2 0-15,1 3-2 0,-4 5 0 16,6 3-4-16,2 2 2 0,1 1 0 15,2-1 0-15,5 3 0 0,2-2-2 16,2 0 1-16,7 1 1 0,0-2-1 0,5-1 3 16,2-2-2-16,4-4 1 0,1-3-3 15,5-2 4-15,2-2-3 0,-5-6 0 0,4-2-1 16,2-6 0-16,3 1 0 0,-2-4-2 16,0-3-3-16,-3 3 1 0,-1-4-1 15,-7 2 0-15,0 3-1 0,-4-1 2 16,-3 3 1-16,-1 1-2 0,0 1-1 0,-3 3 2 15,-2-1-2-15,3 0 0 0,-1 4-6 16,-1-2 4-16,1 2-1 0,-8 2-1 16,17 4 5-16,-7 0-5 0,6 3 4 15,-2 3 0-15,6 1 2 0,-1 3-1 0,-3-3 2 16,4 5-2-16,-6-3 2 0,1 2-1 16,-2 2 0-16,-3-3-3 0,-1 1 4 0,-3 2-1 15,-4 0-2-15,-2 1-9 0,-2-1-16 16,-6 3-25-16,-3-1-24 0,-6 3-29 15,-2 0-27-15,-9 3-23 0,-1 0-24 16,-7 0-461-16,-4-3 218 0,-3 2 143 0</inkml:trace>
  <inkml:trace contextRef="#ctx0" brushRef="#br0" timeOffset="257325.5362">29157 3006 151 0,'-34'21'192'0,"6"-8"-4"0,9-1 4 0,11-5 8 15,8-1 8-15,8-2-11 0,11-6-13 16,13-2-15-16,20-7-12 0,35-9-7 16,30-6-17-16,10-7-4 0,9-2-9 0,3-2-1 15,5-1-8-15,-2-2-1 0,0 2-3 16,0-1-2-16,-5 1 0 0,-6 4-8 16,-10 2-11-16,-7 3-4 0,-25 5-14 15,-6 2-1-15,-7 6-8 0,-15 0-7 0,-14 5 3 16,-9 1-8-16,-2 0 2 0,-8 5-12 15,-5-3-3-15,-4 3-2 0,0 1-10 0,-5-1-14 16,0 4-17-16,-6-1-23 0,-2 2-28 16,-6 0-30-16,0 0-34 0,0 0-38 15,-28 8-32-15,8-2-32 0,-14 5-17 0,-9 3-20 16,-10 2-560-16,-19 7 280 0,-3 8 184 16</inkml:trace>
  <inkml:trace contextRef="#ctx0" brushRef="#br0" timeOffset="257611.1081">29434 3195 144 0,'-61'22'135'0,"12"-1"-4"0,11-4-2 16,10-3-10-16,3-3 2 0,6-2 17 0,6 1 11 15,7-2 6-15,10-2 1 0,6-5-6 16,16 1-6-16,19-8-8 0,39-5-8 16,36-8-8-16,12-8-3 0,12-3-2 15,4-4-3-15,2-1-4 0,1 1-5 0,-5 2-2 16,-3-1-8-16,-5 3-6 0,-7 3-9 15,-10 0-5-15,-6 2-4 0,-24 6-6 16,-9 2 2-16,-8 1 1 0,-16 4 6 0,-12 3-12 16,-11 1-13-16,-5 2 5 0,0 0-8 15,-7 2-3-15,1-1-4 0,-6-1 2 16,0 2-8-16,-4 2-8 0,-1-2-22 16,-3 3-23-16,1-3-35 0,-2 0-57 0,-3 0-68 15,-2 1-75-15,-4 3-804 0,-10-6 360 16,-5 2 239-16</inkml:trace>
  <inkml:trace contextRef="#ctx0" brushRef="#br0" timeOffset="272281.5492">4632 14889 25 0,'-29'-10'170'0,"-3"7"-12"0,-2 3 0 16,3 7-9-16,-3 7 12 0,-6 12-1 16,-11 26 4-16,-5 28-2 0,4 15-10 15,5 23-7-15,7 5-10 0,7 9-12 0,9 1-10 16,14-2-10-16,8-4-8 0,6-23-7 15,12 9-10-15,2-20-8 0,17 5-7 16,3-27-2-16,7-5-9 0,7-11-5 16,4-7-10-16,3-14 4 0,-12-17-5 0,-5-7 2 15,-2-10-2-15,-1-10-4 0,1-7-3 16,-4-10-3-16,-3-7-3 0,5-15-3 0,-12 0-2 16,-11 5-3-16,-3-6-2 0,-1 0-5 15,-2-1 4-15,-3 5-1 0,-2 6 0 16,0 2 1-16,-2 10-4 0,2 5 0 15,1 5 4-15,4 6-3 0,1 6 1 0,3 9 0 16,1 3 0-16,10 8-2 0,4 6 1 16,3 7 2-16,5 3-1 0,-2 2-1 15,13 16-4-15,-7-11 2 0,-6-5-5 16,-1-4-10-16,1 5-18 0,-4-11-17 0,-3-1-20 16,1-1-17-16,-4-7-14 0,-2-6-18 15,0-5-9-15,1-2-9 0,-1-5-7 0,0-5 3 16,-2-5 7-16,-1-6 13 0,-3-6 11 15,0 1 10-15,-4-3 10 0,-2-3 13 16,-1 2 19-16,-4 3 23 0,1 0 30 16,-4 6 23-16,2 0 22 0,-4 4 9 0,2 1 2 15,-2 7 1-15,0 3-4 0,0-1-1 16,0 7-4-16,0 0 2 0,0 0-2 0,6 15-6 16,-1-5-2-16,3 1-1 15,1 2-5-15,6 1-2 0,-1 1-3 0,6-2 0 16,0 0-4-16,4 1 2 0,1-7-2 15,3 0-4-15,-1-1-2 0,1-3 3 16,2-3-4-16,-4-4-1 0,2-2-2 0,-4-5 0 16,-1-5-3-16,-7 1 5 0,2-2 6 15,-8-4 3-15,-3-2-3 0,-7 2-4 16,-5-5 0-16,-9-4-2 0,-8 4-5 0,-11 5 0 16,1 3-1-16,-6 4-1 0,-2 5-2 15,-3 5-3-15,3 2 2 0,-2 4-5 0,3 2-18 16,4 3-21-16,7 1-16 0,2 3-23 15,12 1-23-15,4 1-32 0,8-2-26 16,2 2-44-16,8-4-500 0,4 1 238 16,6-5 157-16</inkml:trace>
  <inkml:trace contextRef="#ctx0" brushRef="#br0" timeOffset="272612.8074">6176 15854 144 0,'7'-8'174'0,"-5"-2"5"16,0 5-6-16,-2 1-12 0,0 4-16 15,0 0-13-15,0 0-9 0,-16 19-9 16,12-9-9-16,0 8-9 0,0-3-10 0,4 4-5 16,0 2-11-16,2-2-8 0,4 2-5 15,3 0-7-15,2-3-5 0,5-2-4 16,1-3-9-16,5-2 1 0,-2-4-5 16,4-1-1-16,-3-6-5 0,0 0-1 0,-2-2-3 15,1-3-2-15,-6-7-3 0,1 1 2 16,-4-2-5-16,-3 0-1 0,-1-2 1 0,-7-2-2 15,-5 4-2-15,-1 0 1 0,-9 1-3 16,0 6 1-16,-8-1-3 0,-2 3 0 16,-1 2 2-16,3 2-2 0,-5 2 0 15,3 2-5-15,-1 3-13 0,6-1-15 0,2-4-16 16,4 4-9-16,1-1-23 0,6 3-3 16,3-6-9-16,4 3-23 0,0-5-15 15,0 0-24-15,20 3-369 0,-20-3 178 16,27-6 117-16</inkml:trace>
  <inkml:trace contextRef="#ctx0" brushRef="#br0" timeOffset="273301.5563">6627 15656 62 0,'0'0'149'0,"0"0"-2"0,0 0 1 15,0 0-3-15,0 0-2 0,-26 15-8 16,18-5 0-16,0 4-5 0,-1 1-6 0,2 4-15 16,3 2-5-16,2 6-6 0,0-6-9 15,6 8-10-15,0-1-5 0,5 4-7 16,2 3-6-16,3-1-6 0,3 4-6 0,5-1-3 16,-2 6-6-16,2-6-1 0,-1 4-4 15,0 3-2-15,0-3-3 0,-1 2-3 16,-4 1-5-16,-1-2-2 0,-2-4-4 15,-5-5 1-15,-3-3 0 0,-3-2 1 0,-4-3-2 16,-1-4 6-16,-3-8 2 0,-4-5 4 16,-1-7-1-16,-2-2 1 0,1-13-5 15,-4-1 2-15,2-14 3 0,3-2-6 16,3-11-1-16,8 1-3 0,2-14-4 0,7-21-5 16,5-4 3-16,4-1-3 0,0-2-1 15,2 3-2-15,5-7-2 0,0 2 0 0,4-17-1 16,-9 20 3-16,-3-2 4 0,-3 4-3 15,-7 2 0-15,-3 14 0 0,-4 12 3 16,-2 3 3-16,-2 8 3 0,-5 5 8 16,-1 3 7-16,-3 7-1 0,1 6 4 0,-4 12-5 15,4-1 1-15,-1 9-4 0,2 9 2 16,-1 4-3-16,3 12 2 0,3 8-4 16,4 6 0-16,4 12-1 0,6 7-5 15,9 14 1-15,3 0-1 0,9-3-2 0,3-10 0 16,2-4 2-16,6-7-1 0,-2-14-5 15,-4-9 2-15,-3-10-4 0,4-4-3 16,-3-7 1-16,-1-4 0 0,3-10-1 0,0-3-1 16,2-7 3-16,-2-5-3 0,-5-4-1 15,-3-2-1-15,-8 5-1 0,0-1 4 16,-8 8 12-16,-1 2 12 0,-3 4-3 0,-6 4 9 16,-2 5-1-16,2 4 0 0,0 0 4 15,0 0-1-15,-13 23-8 0,13-7 0 16,2 2 2-16,5 3-2 0,-1 3-6 0,9 5-3 15,2 0 2-15,8 3-14 0,3-4-40 16,2 2-43-16,-6-6-50 0,2-3-60 16,2-1-48-16,-5-2-41 0,-7-1-743 15,-2-3 345-15,-6 3 228 0</inkml:trace>
  <inkml:trace contextRef="#ctx0" brushRef="#br0" timeOffset="273529.9453">5555 17270 2923 0,'-71'48'42'0,"20"-14"-30"0,19-11-9 0,13-4 9 16,8-11 45-16,16-6 22 0,-5-2-14 15,59-21-5-15,37-21-13 0,27-15 0 16,54-31-11-16,14-9-5 0,11-14-3 16,8-4-3-16,12-4-8 0,2 2 5 0,-1 0-3 15,-11 6-7-15,-19 3 0 0,-23 12-2 16,-47 26-6-16,-16 9-16 0,-18 8-28 15,-26 16-32-15,-19 9-40 0,-10 7-62 0,-9 2-66 16,-12 5-751-16,-4 7 337 0,-7-1 222 16</inkml:trace>
  <inkml:trace contextRef="#ctx0" brushRef="#br0" timeOffset="274459.6205">9133 14766 212 0,'-19'-20'232'16,"-1"5"-12"-16,4 2-18 0,-1 7-16 0,-4 2-10 16,0 8-11-16,-7 6-9 0,-6 7-7 15,-3 9-3-15,-13 17-7 0,8 1-11 16,11 1-11-16,11-7-6 0,10 6-13 16,6-2-6-16,10-1-11 0,6 9-8 15,16 13-5-15,6-4-8 0,9-4-2 0,1 0-9 16,5-5-5-16,-5-3-4 0,0-1-5 15,-12-7-1-15,-7-7-7 0,-5-4 1 0,-6 1 1 16,-5-3-6-16,-7 1-1 0,-6-4 0 16,-7 2-9-16,-4-8-1 0,-8 2-2 15,-5-3-5-15,-3-3 3 0,-1-3-1 16,2-2-3-16,3 1 2 0,1-5-4 0,8 2 1 16,-2-6-3-16,6 3-1 0,5-6 0 15,9 3-3-15,0-7 1 0,0 7 1 0,23-13-2 16,1 2 3-16,5-3-1 0,5-1 1 15,6-4 1-15,5-2-3 0,-1-2 3 16,11-10-1-16,-9 7 0 0,-7 1-1 16,-3-2 2-16,-4 3-1 0,-9 3 3 0,0-2 3 15,-8 4 7-15,-3 4-1 0,-2-2-2 16,-6 4 1-16,-4 2 0 0,-4 4-1 0,-6 3-2 16,0 3-1-16,0 2 4 0,-5 3-9 15,2 2 4-15,0 3 0 0,3 3 1 16,2 3-2-16,-2 0-1 0,8 4-5 15,2-3-13-15,2 1-25 0,10-2-28 0,0 0-33 16,9-4-34-16,5-1-36 0,4-2-19 16,3-5-16-16,3-6-5 0,8-5 6 15,9-2 19-15,1-3 21 0,15-11 32 0,-3-3 31 16,-13 2 26-16,-13 1 28 0,-4 1 23 16,-9-2 31-16,-5 4 34 0,-8 2 17 15,-5 4 12-15,-7-3 9 0,-8 6 12 0,-5 3 10 16,-3 3 3-16,-4 3 5 0,-2 3-2 15,-6 6-1-15,3-1 3 0,-1 5-15 0,1 1-10 16,4 2-8-16,0 3-8 0,4-1-6 16,0 1-6-16,7-1-4 0,0-2-6 15,1 1-7-15,4-3-3 0,1-2-1 16,4 1-5-16,1-5-1 0,4 1-3 16,-1-6-3-16,-6 0 0 0,16-6-5 0,-7 1-2 15,4-3 1-15,-3 0-6 0,1 1 3 16,-1-5-3-16,1 4-1 0,-2 3-2 0,-3-1-3 15,2 3 0-15,-2-1 2 0,1 2-1 16,4 2 3-16,-3 6-2 0,3-4-1 16,1 5-1-16,1 0-5 0,2 4-25 15,1-3-26-15,2 6-36 0,1-3-38 0,0 4-38 16,4-5-32-16,-1 0-42 0,-2-3-538 16,2 1 263-16,-5-4 175 0</inkml:trace>
  <inkml:trace contextRef="#ctx0" brushRef="#br0" timeOffset="274694.5476">10306 15394 71 0,'12'5'102'16,"-8"1"-2"-16,0-3-4 0,0 4 5 0,2-1 5 16,-4 2 9-16,0-3 14 0,0 1 8 15,-2 2 10-15,2-4 3 0,-2-4-7 16,2 3-9-16,-2-3-18 0,0 0-14 15,4-14-10-15,0 7-13 0,0-6-19 0,7-3-29 16,0-5-28-16,1 2-31 0,3 1-31 16,2 0-25-16,0-1-11 0,2 4-23 0,0 2-14 15,0-4-15-15,1 4-313 0,-2 1 157 16,0 2 103-16</inkml:trace>
  <inkml:trace contextRef="#ctx0" brushRef="#br0" timeOffset="275098.1874">10651 15169 486 0,'0'-4'-13'0,"0"4"23"0,0 0 26 0,0 0 10 16,0 0 11-16,-26 14 8 0,20-9 0 15,0 4 6-15,-1 6-8 0,1-2 4 16,4 0-14-16,-1 2-1 0,3 1-5 16,5 1-3-16,-1-6-8 0,3 3 0 0,3-5-3 15,2 1-5-15,6-5-3 0,-2-3-4 16,4-4 2-16,1-6-8 0,2-3 1 16,6-6-2-16,-1-4 0 0,2-5-5 15,-1-7 1-15,-1-3 4 0,-1-2 0 0,5-14 4 16,-10 4 1-16,-6 6 10 0,-7 5 11 15,-3 2 22-15,-2 5 17 0,-2 3 8 0,-2 6-3 16,0 2-5-16,-2 5-10 0,0 6 2 16,-2 8 4-16,4 0-1 0,0 0 0 15,-7 21 1-15,5-1-6 0,2 7-5 16,0 7-7-16,2 8-1 0,3-3-6 0,-1 4-4 16,0-1-1-16,1-2 2 0,1-4 6 15,-4-7 0-15,2-1 3 0,1-3 16 16,-3-4 13-16,0-8-1 0,2 1-17 15,4-7-8-15,0-7-9 0,4 0-6 0,0-3-4 16,1-1 1-16,4-2-3 0,0 3-9 16,2-2-1-16,2-1-5 0,-2 5-5 0,4-1 2 15,0 2-16-15,1 0-21 0,4 3-29 16,-1 3-41-16,-2-1-52 0,0 1-47 16,-1 4-37-16,-3 3-43 0,-4 1-661 0,-8-3 315 15,-5 6 208-15</inkml:trace>
  <inkml:trace contextRef="#ctx0" brushRef="#br0" timeOffset="275310.5654">9827 16286 2700 0,'-119'43'107'0,"26"-10"36"15,22-5-30-15,15-7-3 0,16-8-17 16,13-7-22-16,14-6 18 0,13-6-6 0,0 6-7 16,45-24-15-16,30-7 2 0,40-14 7 15,21-6-8-15,52-14-3 0,9-6-8 16,-1 1-1-16,-2-3-5 0,-12 2 2 0,-37 15-5 15,-5 0-6-15,-7 3-4 0,-6 3-4 16,-14 7-19-16,-29 9-36 0,-10 8-46 16,-21 5-44-16,-17 2-55 0,-10 6-67 0,-10 2-58 15,-9 3-831-15,-10 4 384 0,-1-2 253 16</inkml:trace>
  <inkml:trace contextRef="#ctx0" brushRef="#br0" timeOffset="286547.8347">21441 3982 86 0,'-2'-9'117'15,"2"9"-12"-15,0 0 12 0,0 0 5 16,0 0-7-16,4 22-13 0,0-8-10 0,1 0-8 16,-1 3-7-16,1 0-14 0,1 8-10 15,0-2-3-15,0 1 1 0,-1 1-1 0,1 3-7 16,0-1-3-16,0 0-8 0,-1 0 0 15,-1-2-7-15,3 0-18 0,-5 0-12 16,2-3-32-16,-2-3-18 0,0 0-32 16,0-3-25-16,0-1-285 0,0-4 135 0,-2 1 89 15</inkml:trace>
  <inkml:trace contextRef="#ctx0" brushRef="#br0" timeOffset="286745.7406">21285 3924 37 0,'15'-23'133'0,"5"4"-5"15,4 0-10-15,1 4-8 0,7-2-9 16,0-1-12-16,2 6-5 0,1-4-15 0,1 4-6 16,-2 3-16-16,1-1-29 0,-9 7-29 15,-2 0-18-15,-3 3-23 0,1 6-36 0,-6 6-190 16,0 7 94-16,-12 5 63 0</inkml:trace>
  <inkml:trace contextRef="#ctx0" brushRef="#br0" timeOffset="286911.3016">21369 4646 67 0,'7'4'153'0,"1"-4"-5"15,5 0-8-15,1 0-10 0,6-4-12 16,3-1-10-16,2-1-16 0,3-1-22 15,3-4-25-15,3 1-27 0,1-2-35 0,1-1-36 16,-5-5-39-16,1 2-224 16,-2-3 108-16,-5-1 70 0</inkml:trace>
  <inkml:trace contextRef="#ctx0" brushRef="#br0" timeOffset="287735.5626">21958 4217 45 0,'0'0'77'0,"12"8"0"0,-5-2-5 0,-1-1-7 16,3 7-3-16,1-1-4 0,-1 3-5 16,-1-1-11-16,-2 4 2 0,3-2-4 15,0 1-1-15,-3-4-9 0,0 2-1 0,-2-3-1 16,2 2-2-16,1-5 8 0,-5 1-3 16,3-3 15-16,1 1-2 0,-2-4 10 15,0 1-9-15,-4-4-8 0,9 0 3 0,-9 0-9 16,12-10-7-16,-6 8-5 0,1-3 1 15,-2 2-11-15,1 0-11 0,-6 3 7 16,10-3-7-16,-10 3 4 0,13 6 1 0,-4 0 1 16,-1-2 1-16,2 6-1 0,3 1-1 15,-2-1 1-15,4 0-1 0,-3-1 1 16,6-1-2-16,-4 0 1 0,5-5-2 16,0 1 20-16,0-4-5 0,3-4 9 0,0-3 0 15,4-5 1-15,-1-5 0 0,1-4 4 16,2-10-18-16,-1-1 16 0,-1-2-2 15,-4-4-1-15,-2-4-1 0,-1-1-4 0,-2-3-1 16,-2-2 0-16,-5 2 0 0,-4 8 3 16,0 2 11-16,-4 7-4 0,0 1 0 15,-2 1 3-15,0 6-1 0,0 2-4 0,0 4-8 16,-2 2 1-16,-2 5-4 0,0 4-3 16,0 4-2-16,4 0 3 0,-12 15-4 15,5 1 1-15,5 5-4 0,0 3 0 16,0 7 4-16,4 0-5 0,4 2 5 0,1 3-11 15,3 1 8-15,4 3-2 0,2-7 2 16,5 4-3-16,0-7 1 0,0-4-6 16,3-4 6-16,1-2-1 0,0-2 1 0,-2-6-2 15,1-1 2-15,0-3-4 0,-6-2 3 16,3-6 1-16,1 0 1 0,-6-3-4 16,4-5 3-16,-6 1-1 0,1-2 0 0,-2-3 3 15,-5 1-2-15,1-2-4 0,-3 0 0 16,-2-1 3-16,-2 3-1 0,0 1 2 15,0 0-6-15,0 3 0 0,-2-1-2 0,0 1-3 16,0 7 1-16,0-4-1 0,0 4 2 16,0 0-5-16,-4 18-1 0,4-10-3 15,2 4-3-15,0 0 1 0,1 1-1 16,4-2 5-16,-1 3 1 0,2-5-2 0,-2 1 1 16,3-3-1-16,0-1-1 0,-1 0 7 15,3-4-1-15,-1-2 0 0,0-4 0 16,4 0-1-16,-2-3 0 0,-2-3-3 0,4-4 2 15,-4 3-6-15,3-4-5 0,-1 2-1 16,-1-1-1-16,0 3-3 0,-3-1-4 16,0 3-6-16,3 4 2 0,0-1 3 0,1 4 3 15,1 2 2-15,0 2 8 0,2 2-5 16,1 3 1-16,0 0-2 0,0 1 5 16,1 4-6-16,2-1-13 0,-2 0-23 0,3 3-24 15,-6-5-23-15,0 1-312 0,2-1 142 16,-4-1 94-16</inkml:trace>
  <inkml:trace contextRef="#ctx0" brushRef="#br0" timeOffset="287907.2926">22544 4056 1395 0,'-25'-4'-70'15,"8"-2"-49"-15,4 0 28 0,5 3 42 16,6-3 15-16,2 0 11 0,8 0 1 0,5 1 11 15,8 0 2-15,6-1-11 0,11-2-30 16,5 4-39-16,3-2-186 0,13 3 93 16,-3-1 62-16</inkml:trace>
  <inkml:trace contextRef="#ctx0" brushRef="#br0" timeOffset="288592.1876">23657 4029 67 0,'8'8'126'0,"-2"-1"-3"0,-2 1 3 0,-2 1-10 16,4 4-12-16,-2 3 0 0,2-1-13 15,-2 4-14-15,3-2 0 0,-3 2-13 16,1 0-4-16,1-2-9 0,0-2-1 0,-1 1-6 16,-1-1-6-16,0-4-3 0,0 1 2 15,-2-3-7-15,2-1 14 0,-2 0 9 16,0 0 5-16,1-5 5 0,1 1-4 0,-4-4-3 15,7 2-7-15,-7-2-8 0,10-12-4 16,-6 5-7-16,2-3-6 0,3-1-7 16,-2 1-3-16,1-1-4 0,0 3-7 15,-1-1 1-15,1 1 0 0,-2 3-4 0,3-1-4 16,0 2-3-16,1 2-5 0,0 2 1 16,2 5 1-16,-2-3 2 0,0 6 3 15,1-2-4-15,2 1 0 0,-5 3 6 0,3-2 0 16,-5-2 1-16,2-1 3 0,0 1-2 15,0-2 0-15,0-1 2 0,-2 1 7 16,0-2-1-16,-6-2 3 0,15-3-1 0,-6-3-4 16,1-2 1-16,1-2-1 0,-1-1-1 15,4-2-2-15,-4 1 0 0,2 1-2 16,-3 0 0-16,2 1-3 0,-3 1-2 16,3 0-1-16,-3 4-5 0,0 2 2 0,1-2 3 15,2 4-2-15,-3 1 1 0,4 0 1 16,2 4 3-16,-2-1-1 0,5 1 0 0,0 2 1 15,0-3 1-15,1 3 0 0,2-1 1 16,-1-4-1-16,2 0 2 0,2 2-1 16,-1-3 0-16,3-3 3 0,1-1 1 15,-1-2-4-15,0 0 6 0,-1-4-2 0,-1 1 2 16,-4-3-3-16,0 1 10 0,-5-3-1 16,-2 1 7-16,-2 0 12 0,-4 3-3 15,-2-1 3-15,-1 1-3 0,-6 3 0 0,1 1-4 16,-4 2-4-16,-2 2 1 0,8 2-4 15,-20 4-2-15,12 4-4 0,-2 1 3 16,1 1-5-16,3 3 0 0,3 4-3 0,1 0 4 16,4 2-6-16,3 5-4 0,6-4-9 15,1 2-16-15,8 0-21 0,0-1-24 16,8-2-20-16,3-4-17 0,3-3-17 0,2-4-19 16,5-3-402-16,-5-5 186 0,8-4 123 15</inkml:trace>
  <inkml:trace contextRef="#ctx0" brushRef="#br0" timeOffset="289096.5595">25307 4167 462 0,'18'-14'42'0,"-7"2"15"0,-5 0 7 16,-3 3 10-16,-6 2-5 0,-3 1 0 16,-3 0 3-16,-1 3 3 0,-2 0-8 15,-2 1 1-15,0 2-8 0,-3 5-9 0,2 0-4 16,-4 3-8-16,2 2 2 0,2 1-8 16,3-1-4-16,1 5-5 0,2-5-2 15,1 5 2-15,4-5-7 0,2 1 0 0,2-4 0 16,0 0-7-16,4-1 5 0,2-6-5 15,-6 0 0-15,17-6 1 0,-8-2 3 16,-1-5 6-16,4-4 1 0,0-3 0 0,-2-4 6 16,3-8-3-16,-3-2 0 0,-1-3 0 15,-3 0 10-15,1-4-4 0,-3 1 1 16,-2 4 7-16,0 4 5 0,-2 3 1 0,0 3-8 16,0 5 0-16,0 2-8 0,0 2-5 15,0 3-6-15,0 7 1 0,-2 3-4 16,2 4-7-16,0 0 7 0,-4 17-2 15,4-2-2-15,-2 4-7 0,4 5-2 0,0 2-5 16,2 1 0-16,2 1-4 0,2 2-7 16,4-1-5-16,-2 0-2 0,2-6-1 15,-1-3 0-15,0 0-1 0,-1-7 4 0,3 0 1 16,-3-3 4-16,4-1-2 0,-2-5 1 16,-2-2 2-16,1-2 1 0,0-4-2 15,-1-2 1-15,1-1 3 0,-3-3-1 0,3 1 1 16,-4 1-2-16,-1 2 2 0,2-1 2 15,-4 3-2-15,0-1 1 0,3 0-1 16,-3 4-4-16,-4 1 4 0,0 0 3 0,19 8-2 16,-13-2 1-16,3 2 6 0,-1 2-2 15,3 1 3-15,-2 1-7 0,1-1-17 16,0 2-10-16,4-3-19 0,-4 1-29 0,5-1-29 16,-5-2-31-16,1-5-297 0,2-1 150 15,-1-2 99-15</inkml:trace>
  <inkml:trace contextRef="#ctx0" brushRef="#br0" timeOffset="289235.578">25651 3680 4 0,'-2'-6'116'0,"0"3"-23"0,2 3-24 16,0 0-19-16,0 0-20 0,0 0-26 15,0 0-35-15,15 13-83 0,-9-2 38 0,5 3 26 16</inkml:trace>
  <inkml:trace contextRef="#ctx0" brushRef="#br0" timeOffset="289913.0608">26064 3985 134 0,'0'0'194'0,"0"0"-13"16,0 0-13-16,0 0-23 15,0 0-14-15,0 0-11 0,0 0-14 0,-30-3-11 16,18 9-10-16,0 1-13 0,-4 4-10 15,2 4-15-15,-1 1-14 0,2 0-6 0,0 2-11 16,5-1-4-16,2-2 6 0,-1 0-7 16,2-1-3-16,3-4-3 0,0 2-6 15,4-2-5-15,0-1-1 0,3-3-2 16,2-1-1-16,1-4-10 0,2-1 7 0,3 0-5 16,-2-1-3-16,2-1 2 0,-3-1-6 15,2 2 0-15,0-1 2 0,-4-1-1 0,2 3 0 16,1 0-3-16,0 3 3 0,-3-1 1 15,3-1 3-15,1 4-4 0,1 0 7 16,4-2 0-16,0 1 3 0,2 1 3 16,0-5 1-16,2-3 1 0,0 0 3 0,5-6 0 15,-1-1 5-15,5-7 16 0,0-5 5 16,-1-6 9-16,-1-4-1 0,-1-5 6 16,-4-2 0-16,-1-3 4 0,-3-3-1 0,-3 2 0 15,-3-3 5-15,-2 3 5 0,-3 6 2 16,-2 3-2-16,-2 7-2 0,1 2 0 15,0 3-4-15,-1 2-10 0,-2 5-6 0,-2 5 0 16,0 6-4-16,0 4 0 0,0 0 1 16,-14 18-5-16,10-1-1 0,0 4-2 15,0 6-1-15,0 1-1 0,2 5-6 16,2-1-3-16,0 2-5 0,2 6 0 0,4-4-7 16,0 1 3-16,3-3-12 0,2-6 8 15,-1-3-1-15,1-2-1 0,4-2-2 0,0-6-9 16,3-1-6-16,2-5-13 15,-2-5 5-15,2-2-6 0,1-4-22 0,0-4 3 16,2-3-8-16,-3-3-1 0,1 1 4 16,-5-3 9-16,0 1 5 0,-4 3 19 0,-2-1 12 15,1 2 13-15,-4 2 6 0,-1 1 0 16,-2 1 3-16,-4 5-5 0,6 0 26 16,-6 0 5-16,5 13 4 0,-3-6-3 0,0 3-5 15,2-1-5-15,0 2 13 0,5 3-9 16,0 1-3-16,3 0 5 0,4 0-2 15,2 0-10-15,1-1-26 0,0-2-33 0,4 2-33 16,-1-7-44-16,-4 2-300 16,4-7 145-16,-5-1 95 0</inkml:trace>
  <inkml:trace contextRef="#ctx0" brushRef="#br0" timeOffset="290062.2435">26826 4004 2349 0,'-32'-6'26'0,"11"0"0"0,7 2-5 0,0 0 2 15,4-2 2-15,6-2 2 0,4-2-2 16,2 1-2-16,10-4-5 0,8-5-4 16,7-3-20-16,9-1-38 0,4-5-49 0,5 4-55 15,-1 0-630-15,1 4 265 0,-7-3 174 16</inkml:trace>
  <inkml:trace contextRef="#ctx0" brushRef="#br0" timeOffset="290987.6216">24011 4770 104 0,'-11'-9'164'16,"1"5"-12"-16,-6 0-15 0,4 4-10 15,-4 1-12-15,-8 5-8 0,1 7-13 0,-3 5-7 16,-1 2-9-16,4 5-5 0,0 8-12 15,3-3-4-15,8 3-3 0,1-1-6 16,4-4-5-16,5 2-5 0,4-4 0 0,5-1-2 16,4-2-8-16,1-6-3 0,8-2 0 15,0-4-5-15,6-3 0 0,-3-4 1 16,3-4-7-16,-3-3 1 0,0 0-5 0,2-4 3 16,-1-3 0-16,-1-1-5 0,-4-3 1 15,-2 1-2-15,0 1 0 0,-2-1 1 16,-3 4 1-16,-3-1-2 0,2 0 1 0,-5 3 0 15,0 1-2-15,-2 5-3 0,1-1-3 16,-5 2-1-16,0 0 1 0,10 11 0 16,-8-1 1-16,5 3 0 0,-3 0 0 0,5 2-2 15,-1 2 1-15,2 1 3 0,6-1 1 16,-2-3 2-16,5-1-1 0,3-1 0 16,0-1-1-16,2-4 0 0,-3-3-2 15,3-2 1-15,-4-2-1 0,0 0 2 0,-2-2-3 16,0-4 1-16,-4 2 3 0,-1-2 2 15,-5-1-3-15,-1 1 0 0,-5-3-2 0,-4 0 4 16,0 0-4-16,-5 4 0 0,1-5 0 16,-2 3-4-16,-1 1 2 0,-1 0 0 15,1 0-3-15,0 0 0 0,1 3-3 16,0-3-3-16,2 2-7 0,-1 1-14 0,0 1-15 16,3-2-16-16,4 4-15 0,-6-4-11 15,6 4-14-15,0 0-20 0,-6-4-361 16,6 4 164-16,0 0 108 0</inkml:trace>
  <inkml:trace contextRef="#ctx0" brushRef="#br0" timeOffset="291533.4586">24104 4488 36 0,'0'-6'116'0,"0"6"-15"15,0-8-17-15,-2 5-25 0,2 3-28 0,0 0-30 16,0 0-18-16,0 0-123 0,0 0 47 16,0 0 32-16</inkml:trace>
  <inkml:trace contextRef="#ctx0" brushRef="#br0" timeOffset="292392.2356">24168 4920 18 0,'0'14'109'0,"0"-1"-11"15,0 0-9-15,0 5-8 0,2-4-5 16,-2 5-11-16,2-1-5 0,0-1 0 16,0-2-8-16,0 2-19 0,2-3 11 0,-2-3-2 15,0 0-8-15,0-1 2 0,0 0 7 16,1-3 2-16,2-3 8 0,-3-1-4 15,-2-3-5-15,0 0-2 0,0 0 1 0,16-14-13 16,-9 4 2-16,1-5-9 0,-2 4 2 16,5-3-6-16,-2 1 0 0,1 1-7 15,0 1 3-15,0 4-14 0,0-3 4 0,-2 4 13 16,0 1-8-16,3 2-2 0,0 2 1 16,0 2-1-16,1 2-5 0,5 2 4 15,0 4 0-15,0-1-1 0,4 2-2 16,2-1 1-16,1-1-4 0,-1-2 14 0,2-1 2 15,-2-3 8-15,1 0 6 0,2-4 5 16,-1-3 3-16,2-5 5 0,-4-1-4 0,5-7 0 16,-2 0 2-16,-5-4-3 0,-3-3-2 15,0-1-2-15,-4-1-5 0,-1-3-3 16,-2-1-4-16,-5 3-3 0,0 0 4 16,-1 1 1-16,-3 4 6 0,-2 2 0 15,2 2 1-15,0 4-5 0,-2 1-6 0,0 3-3 16,-2 5-4-16,2 6 1 0,0 0 0 15,-7 17-3-15,3 2 0 0,2 6 3 16,0 8-1-16,2 12-2 0,0 10 3 0,4 6-3 16,3 21 0-16,3-4-2 0,1 0-1 15,2-7 1-15,-1-12-3 0,2-10-7 0,2-3-7 16,-2-3-3-16,1-11-6 0,0-4 1 16,-4-5 2-16,-1-4-3 0,0-8 2 15,0-3-6-15,-6-8 3 0,-4 0-1 16,6-13 2-16,-10-5 3 0,0-4-1 0,-8-11-1 15,0-1 4-15,-4-9-1 0,0 2 2 16,-1-2 5-16,5-2 1 0,4 10 3 0,-2-2 0 16,4 3-2-16,6 3 0 0,0 4-2 15,2 1 3-15,8 1 0 0,-2 3-1 16,0 0-1-16,3 5 2 0,1 3 0 16,-1 3-1-16,2 6 4 0,-1 1-7 15,2 4 4-15,0 0 1 0,0 6 2 0,2 0 0 16,1-1-1-16,-1 4 2 0,6 2 2 15,-4-3-2-15,2 1-2 0,-1-4 2 16,0-1 1-16,0 0 0 0,-1-2 6 0,2-2 3 16,-3-5 4-16,0 3 1 0,-2-4 5 15,-1-5-1-15,-4 4-1 0,0-5-5 0,-4 0 4 16,-4 2-8-16,-2-2 0 0,-4-1 0 16,-2 4-2-16,-6-3-3 0,2 5-8 15,0-3-14-15,-3 4-16 0,0 1-15 16,5 1-19-16,-3 2-26 0,3 0-28 0,0 2-23 15,8 0-26-15,-12 4-396 0,12-4 192 16,-2 5 127-16</inkml:trace>
  <inkml:trace contextRef="#ctx0" brushRef="#br0" timeOffset="292626.4772">25327 4867 18 0,'11'0'21'0,"2"0"2"0,-2 2 8 15,-1 2-1-15,2 0 2 0,4-1-2 0,-4 3 2 16,1 1-2-16,-2 3 10 0,-1 0-1 15,1-1 4-15,-5 3 5 0,0-1 10 16,0 0 13-16,-3 0 27 0,1 0 9 0,-4-3 13 16,0-2 14-16,0 3-3 0,0-6-8 15,0-3-10-15,0 0-10 0,0 0-9 0,0 0-13 16,-2-18-8-16,4 8-12 0,3-5-18 16,1 1-21-16,2-3-27 0,0 1-25 15,6 0-30-15,-2-2-28 0,3 3-26 16,-1 2-26-16,4-1-341 0,-2 4 164 0,2-2 108 15</inkml:trace>
  <inkml:trace contextRef="#ctx0" brushRef="#br0" timeOffset="293324.572">25838 4728 18 0,'0'0'94'15,"14"6"-2"-15,-9-1-3 0,1 1-10 16,0 2-5-16,-2 0-9 0,5 4 0 0,-2 0-10 15,-1 4-3-15,2-3-6 0,-2 1-2 16,0 0-9-16,0 0 1 0,-2-3-1 0,0-1-3 16,0-1-8-16,0 1 9 0,0-3 6 15,-2-1 17-15,3-2-7 0,-1 0-9 16,-4-4 4-16,0 0-2 0,0 0-9 16,0 0-3-16,15-10 3 0,-9 4-9 0,-1 1 0 15,-1-1-5-15,2 0 0 0,0 2-4 16,0-1-3-16,4-1 0 0,-4 2-1 15,2 2-1-15,0 2-5 0,3 0 4 0,-2 2-7 16,1 2 6-16,1 2-2 0,-1 1 1 16,0 3 8-16,2-1-8 0,-2-1 6 15,-2 3 0-15,1-5 4 0,-3 2-2 0,3-3 5 16,-3 1 5-16,0 0 9 16,1-4 1-16,-1 1 5 0,0 0 6 0,-6-3-9 15,13-3-4-15,-4 0-4 0,-1-3-3 0,2-3-2 16,2-1-5-16,-2 0-2 0,0 1-3 15,3 1-9-15,0-1-5 0,-2 1-3 16,1 1-10-16,-2 1-7 0,2 2-1 16,-2-2-10-16,0 4-3 0,1 0-6 0,0 1-8 15,1-1-11-15,1 2-16 0,1 0 4 16,2 0 7-16,2 0 7 0,0-4-1 16,1 0 8-16,2 0 6 0,2-3 6 15,1 0 6-15,-1-4 9 0,-4 5 16 0,-2 1 24 16,-3-3 20-16,0 2 18 0,-4 0 8 15,-4 4-5-15,-2-4-6 0,-2 1-4 0,-2 5-7 16,0 0 1-16,-12-6-6 0,12 6-2 16,0 0-4-16,-22 9-3 0,16-4-7 15,0 3 2-15,0 1-4 0,2 2-3 16,-1 0-6-16,3-2 3 0,0 0-7 0,2-1-3 16,-2 0 2-16,4-1 3 0,0-1-3 15,0 0 1-15,3-4 3 0,-5-2 0 16,12 0 15-16,-12 0-2 0,14-4-1 15,-4 2-1-15,-10 2-2 0,14-2-6 0,-8 2-4 16,3-2-8-16,-9 2-1 0,15 2-6 16,-7-2-11-16,1 2-9 0,-1 0-11 0,2 2-19 15,0-1-24-15,0 1-29 0,2 0-21 16,-1 0-389-16,2-2 177 0,-1-2 117 16</inkml:trace>
  <inkml:trace contextRef="#ctx0" brushRef="#br0" timeOffset="293512.1056">27169 4498 106 0,'0'0'148'0,"0"0"-4"16,0 0 2-16,8 15-16 0,-3-4-9 16,-1 4-13-16,0 0-8 0,2 9-12 0,-1-1-10 15,1 4-6-15,-1-2-25 0,-1 2-34 16,2 2-36-16,-4-3-38 0,2 0-35 15,-2-3-286-15,-2-3 130 0,0-2 86 0</inkml:trace>
  <inkml:trace contextRef="#ctx0" brushRef="#br0" timeOffset="293811.5696">27129 4795 46 0,'0'-11'88'0,"4"-1"-2"0,2 0 2 15,2 3-11-15,6-3 4 0,-4 3-7 16,3-1-7-16,1 3-6 0,2 1-6 0,-2 2-3 15,2 0-5-15,-4 3 10 0,2 2 0 16,-1 1-2-16,2 4-2 0,0 0 1 0,-3 3-13 16,4-1 1-16,-2 0-1 0,-1 1-3 15,2-3-10-15,0 1-1 0,-1-1 0 16,2 0-1-16,-2-2-3 0,3-2-2 16,-2-2 0-16,0 0-3 0,-1-5 8 0,2 2-1 15,-2-3 2-15,-2-1 2 0,0-2-1 16,-4 0 0-16,-4 0 2 0,0-1-4 15,-4-1 2-15,-2 0-4 0,-6-1-2 16,0 1-2-16,-4-1-8 0,0 1-7 0,0 1-18 16,-2-1-6-16,2 2-41 0,1-2-18 15,-3 3-42-15,0-4-387 0,2-1 172 0,-2-1 114 16</inkml:trace>
  <inkml:trace contextRef="#ctx0" brushRef="#br0" timeOffset="294753.6711">27432 3163 8 0,'-41'-28'101'0,"-1"6"-5"0,-7 3-21 0,-25-6 1 15,-9 0-13-15,-8 2-4 0,-22-4-2 16,-14 3-10-16,-13 0 1 0,-13 5-6 16,-8 2 6-16,-8 2-14 0,-4 6 6 0,-9-1-7 15,-14 7-1-15,-15 3-9 0,-60 3 8 16,0 7-13-16,0 3 5 0,-6 4 6 0,-3 5-5 16,3 0 4-16,8 1-3 0,13 4 5 15,15-5-8-15,8 3 3 0,45-6 7 16,6 1 8-16,6 3 0 0,2 2-1 15,9 0-6-15,5 2-2 0,1 4-3 0,9 5-2 16,6 2-5-16,10 2-1 0,0 3-1 16,8 4 1-16,-1 4-7 0,6 5 4 15,4 1-10-15,10 0 5 0,6 4-3 16,7-1 1-16,8 1 2 0,5 4-2 0,7 3-2 16,6 7-2-16,2-1 0 0,8 2 2 15,11-11 3-15,1 2 0 0,7-2 5 16,1 3 3-16,6-3 0 0,4 4 0 0,7 3-2 15,9 0 6-15,8-6-2 0,6-6-1 16,10 20 0-16,18 2 0 0,25 13 3 16,17-3-2-16,21-6-2 0,21-4 1 0,41 9-4 15,15-7-1-15,24-9 0 0,16-9 2 16,18-7-1-16,22-6 5 0,6-5 13 0,12-5 3 16,21-2 9-16,14-3-1 15,6-4 0-15,2-2-6 0,0 1 2 0,4-12-2 16,-2-10-7-16,-8-9-5 0,-6-6-4 15,-8-9 3-15,4-6-6 0,-5-6-1 0,-13-7-2 16,-2-8-4-16,-6-4-2 0,-7-7 1 16,-5-8-6-16,-9-9 4 0,-18-5-3 15,-16-10 0-15,-19-6 1 0,-20 0-1 16,-18-7 4-16,-43 16 4 0,-13-7 3 0,-12-3-5 16,-18-7 6-16,-15-2-1 0,-11-6 0 15,-17-4 2-15,-18 13 5 0,-14-2 2 16,-15-20 5-16,-15 4-3 0,-19 3-1 0,-19 3-7 15,-23 3 0-15,-44-17-9 0,-23 11 0 16,-18 13-2-16,-10 11-5 0,-3 15 4 16,-1 12-1-16,-8 10-6 0,30 16 1 0,-4 3 0 15,0 6-2-15,5 6-3 0,5 6 4 16,11 4-2-16,9 4-6 0,28 4 4 16,8 2 1-16,7 4 1 0,7 3-3 0,5 3-3 15,13 0-9-15,16 0-7 0,11 1-9 16,7-1-2-16,8 1-8 0,5 1-1 15,3-4 2-15,6 3-3 0,1-3 0 0,3 1-2 16,2-1-1-16,4-2-4 0,0 1 1 16,0-2 1-16,4 0 5 0,0-1 5 15,1 1 2-15,-1-1 6 0,1-2 3 16,1 1 3-16,0 1 0 0,-1-3 6 16,3 0-4-16,0 2-5 0,4-4-11 0,-6 5-20 15,6-5-14-15,-4 5-9 0,4-5-14 16,6 8-24-16,2-7-34 0,3 3-352 15,1-2 172-15,3-2 113 0</inkml:trace>
  <inkml:trace contextRef="#ctx0" brushRef="#br0" timeOffset="295542.2393">29462 3357 215 0,'0'0'229'0,"0"0"-16"15,6-3-17-15,-6 3-12 0,0 0-6 16,-20 25-5-16,2-4-3 0,-12 10-6 16,-13 12-9-16,-3 3-10 0,-5 4-5 0,-6 5-12 15,0-2-15-15,-15 11-6 0,2 3-5 16,9-15-8-16,-9 13-7 0,11-13-8 0,4-3-6 16,0-3-3-16,5-3-10 0,11-8-1 15,7-8-8-15,4-4-7 0,5-1-1 16,0-3-8-16,0 0-11 0,5-3-10 15,2-3-21-15,1-2-35 0,2-3-30 0,3 0-35 16,-1-4-30-16,3 3-31 0,-1-7-55 16,9 0-658-16,-9-8 300 0,9 1 197 15</inkml:trace>
  <inkml:trace contextRef="#ctx0" brushRef="#br0" timeOffset="295986.1305">28507 3938 11 0,'0'-9'198'0,"2"1"7"16,-2 1-7-16,0 2-6 0,0-1-13 0,0 6-16 16,-4-4-17-16,4 4-2 0,-15 12-9 15,2 3-5-15,-4 4-5 0,-4 6-5 16,-2 1-11-16,0 7-3 0,-5 1-9 16,2 2-6-16,1-1-11 0,0-2-3 0,6-4-6 15,-1 0-4-15,4-4-7 0,1-2-5 16,2-4-6-16,3 0-1 0,-1-4-9 15,3-2-4-15,6 1-3 0,2-6-2 0,4 1-5 16,6 0 0-16,3-3-6 0,2 0 2 16,6-1-7-16,3 0 1 0,3 1-5 15,7-3-5-15,4 1-3 0,4 1-4 0,1 1-4 16,3 0-3-16,-1-1 1 0,1 1-1 16,-1 0 2-16,-3-1-2 0,-2-1 3 15,1 2-3-15,-10-2 5 0,-1-2 1 16,-5 2 2-16,-4-3 4 0,-1-1 3 0,-4-3 2 15,-1-3-1-15,-5-3 0 0,-1-5 2 16,-5 0 1-16,-4-7-2 0,-2-7 1 0,-2-5-7 16,-7-2-3-16,-4-9 1 0,-1 0-3 15,-2-1-10-15,-7-15-10 0,0 1-8 16,4 10-11-16,-1 6-22 0,6 5-18 16,-2 7-28-16,6 0-17 0,-1 2-48 0,5 7-39 15,-1-2-548-15,3 5 259 0,1 5 171 16</inkml:trace>
  <inkml:trace contextRef="#ctx0" brushRef="#br0" timeOffset="304995.7295">14618 14041 142 0,'-22'-2'179'0,"-1"-1"0"16,-5 8-5-16,-4 5 9 0,-8 9 1 15,-19 17-1-15,0 11-4 0,-1 3-3 0,-5 19-6 16,3 5-4-16,13-9-8 0,5 1-4 15,6 5-18-15,7 2-10 0,3-1-10 16,7-3-9-16,10-10-9 0,9-8-9 0,6-1-9 16,7-3-5-16,8-1-10 0,19 7-6 15,9-7-8-15,7-8-1 0,8-7-10 16,-5-10-2-16,-2-10-4 0,0-3-22 0,-6-4-35 16,0-10-32-16,6-3-34 0,-5-4-31 15,-1-3-34-15,-2-8-36 0,7-10-44 16,-2-5-629-16,-8-6 293 0,-1-5 194 15</inkml:trace>
  <inkml:trace contextRef="#ctx0" brushRef="#br0" timeOffset="305306.1076">14992 14580 258 0,'-2'-34'41'0,"0"8"19"0,-2 4 15 0,1 4 14 15,1 0 11-15,0 5 9 0,2 0-4 16,0 1-1-16,2 3 2 0,3 2-2 16,1 1 0-16,4-3-3 0,0 7-3 0,4 4-2 15,0 7-4-15,6 0-9 0,-1 7-2 16,1 6-5-16,0 3-6 0,1 9-7 15,-6 1-4-15,-1 5-5 0,-3-2-3 16,-3 0-6-16,-3 0-1 0,-1-2 4 16,-6-5 1-16,2-2 15 0,-7-1 11 0,-1-3 6 15,-3-5 9-15,-1 0 6 0,-3-5 1 16,2-6-5-16,-1-1-7 0,0-8-1 16,2-4-12-16,2-6-3 0,1-5-9 0,5-6-10 15,2-6-3-15,4-5-8 0,4-8-3 16,3-6 2-16,3 3-18 0,6-1-16 0,-2 1-24 15,1 2-25-15,4 5-26 0,-2 7-26 16,1 3-26-16,-2 5-30 0,4 5-21 16,1 3-19-16,2 4-13 0,0 3-22 15,5 1-539-15,0 4 261 0,1 0 172 0</inkml:trace>
  <inkml:trace contextRef="#ctx0" brushRef="#br0" timeOffset="306820.6275">15773 14356 582 0,'19'-6'1'0,"-5"2"27"0,-4-3 21 16,-6 1 23-16,-2 0 15 0,-4 2 8 0,2 4 4 15,-14-5 5-15,4 5 9 0,-3 0 2 16,-8 4 3-16,-2 1-6 0,-3 5-5 0,-3 3-4 16,-1 3-10-16,0 2-8 15,6 1-9-15,-2 6-5 0,3-1-6 0,1 0-9 16,6 4-2-16,5-7-8 0,0 0-3 16,5-2-4-16,4-1-3 0,2-5-3 0,6 0-4 15,2-4-1-15,6 2-1 0,0-10-3 16,6-1-4-16,0-1-3 0,4-7 0 15,1-2-2-15,5-4-1 0,-3-3 8 16,1-1 2-16,-2-3 8 0,-4 2 7 0,0-2 6 16,-5 3 4-16,-5-1 6 0,1 2 3 15,-2 6 8-15,-3-4-1 0,-2 3-4 16,-2 5-7-16,0-2-6 0,-1 6-3 16,-3 3-3-16,0 0-4 0,5 13 1 0,-5 0-5 15,0 7-5-15,2-3-2 0,2 2 4 16,2 6-13-16,0-2 2 0,5 1 1 0,1-3-6 15,4 0-1-15,0-2-3 0,4-2 1 16,0-3-3-16,4-4 0 0,1-2 1 16,3-5 0-16,-5-3-8 0,7-2 2 15,-2-4-1-15,-2-2-1 0,2-4-3 0,0-2 0 16,-1-4 3-16,-3 1-3 0,-3-4-6 16,-4 3 6-16,-2-1-5 0,-1 1-1 15,-2 5 6-15,-2-2-4 0,0 3 6 0,-2 1-10 16,1 4-1-16,-3 0-1 0,3 4 1 15,-5 3 8-15,-4 0-4 0,15 7 1 16,-7 2 5-16,0 0-2 0,4 0-1 0,0 4 1 16,2-1 1-16,4 3 3 0,-1 0-2 15,2-5-5-15,0 3 1 0,2-2 3 16,-2-4-2-16,2 2-4 0,-2-4-1 16,-2-1 0-16,1 1 5 0,-2-4-2 0,-1-1 1 15,-2 0-1-15,-3-4 0 0,1 1-2 16,-3-3-3-16,0 0-1 0,-1-1-6 15,-2-1-2-15,-3-2 3 0,2 3 1 0,-2-3-6 16,0 3 4-16,0-1 0 0,-2 2 1 16,2 2-3-16,0-3-2 0,-2 1-9 0,2 2-5 15,-2 4 2-15,2-5 2 0,-2 5 3 16,6-2-3-16,-6 2 0 0,0 0 1 16,16 2 3-16,-16-2 0 0,14 1-3 15,-7-1 2-15,-7 0-1 0,14-1 4 0,-7 1 0 16,-7 0 3-16,13-6 2 0,-7 0 0 15,-2 2 2-15,-2-3 4 0,-2 0 1 16,0-4 0-16,-2 3 1 0,-2-3 1 16,-4-2 1-16,1 0-1 0,-2 0 0 0,-3-4 3 15,-1 3 1-15,5-1 1 0,-5 0-1 16,0-3 2-16,5 5-9 0,0-4-16 0,-1 4-11 16,2-5-17-16,5 3-12 0,0-2-8 15,2 2-12-15,2-1-12 0,2 0-6 16,1 0-9-16,2 1-5 0,-1 1-3 15,2-1 3-15,0-2 8 0,6 2 2 0,-4-2-3 16,3 1-1-16,-3-4 8 0,1 0 13 16,2-1 8-16,-3 1 6 0,0-3 11 15,2-2 4-15,0-3 10 0,-2-3 6 16,3 2 14-16,-4 4 16 0,-3 0 9 0,1 0 12 16,-1 3 17-16,-2 3 6 0,0 0 14 15,0 2 11-15,-2 0 10 0,0 4 3 0,0 0 7 16,-2 1 5-16,2 0-6 0,-2 3-7 15,2 1-4-15,-2 6-1 0,0 2 4 16,0 0 7-16,0 0 14 0,0 31 5 16,4-10 7-16,-4 7 3 0,0 10 5 0,4 6-2 15,-2 12-4-15,0 0-6 0,4 23-3 16,-2-13-6-16,7 7-8 0,-3-12-7 16,1-8-5-16,4 0-7 0,1-7-4 15,-2-4-4-15,6-2-4 0,-4-8-3 0,4-2-4 16,1-6-3-16,-1-1-2 0,2-10-3 15,1-2-3-15,-2-5-4 0,0-4 0 0,0-4-5 16,0-4-5-16,3-3 0 16,-4-6-5-16,1-3-2 0,-4-1-2 0,0-2-1 15,-5 1 1-15,0-5 0 0,-4 1-1 16,-2 8 2-16,-4-2-2 0,-2 3 1 0,-2 2 0 16,-6 4 0-16,2 1 1 0,-2 6 0 15,-3 2-1-15,2 5 4 0,3 3 2 16,-3 2-5-16,5 3 4 0,2 1-2 15,2 3 0-15,2 0 0 0,2-1 1 0,6 5 2 16,1-3 1-16,3 1-1 0,3-2 2 16,2-2 1-16,3-1-3 0,0-4 4 15,0-3-3-15,1-2-1 0,0-2 0 0,0-3 0 16,0-4-1-16,2-2-1 0,-2-3 0 16,1-3-2-16,-4-1-2 0,0-4-1 15,-1-2-3-15,-5-5 1 0,-1 4-3 0,-2-4 3 16,-1 4 1-16,-4 3 0 0,0-1 0 15,-2 5 2-15,0 0 2 0,2 3-2 16,-2 3 1-16,2 3 1 0,-4 4 0 16,0 0 1-16,0 0 0 0,6 13 2 0,-4-5 1 15,2 3 0-15,2 3 3 0,0 1 2 16,3-4-2-16,-1 3-1 0,3 1 2 16,2-1-2-16,-1 0 1 0,4-5 0 0,-4-1-1 15,7-2-3-15,-2 0 3 0,2-4-1 16,2-2-2-16,2-2-1 0,3-4 1 0,-3-1-1 15,3 0-6-15,-4-2 0 0,2 0-1 16,-7 2-9-16,0-1-3 0,0 0-12 16,-3 3-15-16,0-3-27 0,-2 2-36 15,0 0-36-15,-3 2-42 0,2 1-48 0,-3-1-534 16,-1-1 260-16,-1 0 171 0</inkml:trace>
  <inkml:trace contextRef="#ctx0" brushRef="#br0" timeOffset="307174.019">18315 13184 39 0,'-4'-32'222'0,"-3"5"-10"0,7 6-11 16,4 4-17-16,3 2-14 0,4 5-10 15,6 3-12-15,1 3-10 0,4 2-11 16,5 6-7-16,1 4-8 0,4 7-7 16,4 6-8-16,-3 5-6 0,-3 4-6 0,0 3-2 15,-7 5-8-15,-2 0-5 0,-4 4-7 16,-9-3-3-16,1 2-9 0,-6-1-2 0,-1 2-5 15,-2 0-7-15,-2-4-14 0,-1 2-33 16,0-2-37-16,1 0-46 0,2-5-46 16,2-3-48-16,1-2-37 0,0-1-479 0,3-2 239 15,-4-3 158-15</inkml:trace>
  <inkml:trace contextRef="#ctx0" brushRef="#br0" timeOffset="307368.6006">18745 14180 28 0,'0'16'139'0,"2"-3"4"15,0 2-3-15,0 0-2 0,4-1-4 0,0-1 1 16,4 1 2-16,-2-5 0 0,2 0 7 16,3 0-5-16,2-4-5 0,-3-3-7 15,1 0-12-15,0-2-1 0,-2-4-14 0,-1 0-10 16,-2-2-7-16,-2-1-10 0,-1-1-8 16,0 1-6-16,-5-1-24 0,-2 0-34 15,-3 3-44-15,0 1-57 0,-3 2-60 16,-4 0-557-16,-3 2 244 0,-4 2 161 0</inkml:trace>
  <inkml:trace contextRef="#ctx0" brushRef="#br0" timeOffset="307781.5791">13394 16302 73 0,'-36'18'197'0,"13"-7"-4"0,16-1 4 0,16-8 1 16,12-2-5-16,19-2 7 0,43-4-1 15,46-18 0-15,27-1-1 0,76-10-6 16,19-5-8-16,11-2-12 0,15-5-1 0,16-1-5 15,10 1-9-15,1-3-5 0,3-1-4 16,-2 5-10-16,-11-3-6 0,0 5-5 16,-15 1 0-16,-14 4-10 0,-13 2-5 0,-15 3-8 15,-13 2-8-15,-54 9-5 0,-13 2-10 16,-16-4-9-16,-13 4-4 0,-31 6-9 16,-11 2-2-16,-7 0-6 0,-20 3-7 0,-13-2-2 15,-7 6-3-15,-7-1-8 0,-5 1-11 16,1 3-15-16,-3-8-38 0,-2 7-42 0,-3 0-39 15,-2-2-40-15,-1 2-58 0,-2 0-59 16,-2 1-41-16,-5-2-923 0,-4 2 420 16,-4-1 277-16</inkml:trace>
  <inkml:trace contextRef="#ctx0" brushRef="#br0" timeOffset="333257.8566">20787 15186 113 0,'11'7'201'0,"2"2"-4"0,-1-2-7 16,3-4-5-16,0 1-1 0,4-4-5 15,4-4-8-15,0-9-14 0,9-2-12 16,-2-4-11-16,1-13-12 0,1 0-12 15,13-14-11-15,-7-5-5 0,-8 5-9 0,-9 2-4 16,-2 0-8-16,-6-2-8 0,-1-3-4 16,-6-1-7-16,0 1-9 0,-3 9 2 0,-3 1-4 15,0 8 9-15,-3 4-2 0,6 2 3 16,-6 4-5-16,3 4-6 0,-2 5-7 16,0 9 0-16,2 3 0 0,0 0-8 15,-2 22 0-15,0-1-3 0,6 2-1 0,-2 6-3 16,0 4 1-16,8 0-4 0,-4 4-2 15,4-1 0-15,1 0-1 0,4-2-3 16,-2-2-1-16,-1 0 0 0,2-7 3 0,2-3-7 16,-4-5 0-16,1 0 3 0,0-5-3 15,0-3 0-15,-1-9 4 0,3 0-3 16,-2-8-7-16,1-3 4 0,4-4 0 0,-4-6 0 16,5-3-5-16,-1-6 1 0,-2 1 1 15,-1-2-3-15,2 0 1 0,0 1 3 16,-4 3 0-16,0 5-1 0,-1 3-4 0,-2 1 4 15,2 2-3-15,0 6 0 0,0 1 1 16,1 6 0-16,0 6 3 0,2-3 0 16,1 9-2-16,0-1 1 0,0 6 0 0,4-1 0 15,-6 2 1-15,3-2-4 0,-2-3 5 16,-2 0 0-16,-1 1-5 0,2-5 4 16,-6 0-2-16,2-4 4 0,1-4-2 15,1-4 1-15,-1 0-3 0,2-7-2 0,1-2 2 16,0 0-3-16,0-1 4 0,-1 0-2 15,0 1-1-15,-3 2 0 0,1-1 3 16,-1 7-2-16,0-4 1 0,4 6 2 16,-2 1-4-16,1 2 2 0,0 2-1 0,4 4 2 15,-3-1-1-15,6 1 1 0,-4 1 0 16,4 1-3-16,-2 0 2 0,1-2 0 0,3 2 0 16,-2-1 2-16,4-5-5 0,-3 0-16 15,3 0-24-15,-2-3-28 0,-2-2-38 16,3-2-42-16,-4-2-31 0,0-4-60 15,-3-3-671-15,-6 3 311 0,-6-4 204 0</inkml:trace>
  <inkml:trace contextRef="#ctx0" brushRef="#br0" timeOffset="333406.5475">20993 14043 94 0,'-15'3'134'0,"8"-2"-15"0,12 3-8 15,-5-4-14-15,31 10-24 0,-5-5-52 16,10 3-50-16,4 3-182 0,13 2 71 0,24 7 48 16</inkml:trace>
  <inkml:trace contextRef="#ctx0" brushRef="#br0" timeOffset="334376.3476">22828 14333 56 0,'-7'-11'248'0,"-1"5"-20"0,-3-2-20 16,-1 1-14-16,-4 1-21 0,-2 0-14 15,-4 4-10-15,-1 2-10 0,-7 4-9 0,4 3-10 16,-6 7-10-16,0 1-9 0,5 4-7 16,1 6-10-16,4 0-7 0,4 1-10 15,5 4-5-15,7-5-10 0,2 2-6 16,6-2-2-16,4-2-5 0,6-3-2 0,7-2-4 15,5-4-5-15,2-3-4 0,3-10-5 16,1-1 2-16,6-7-2 0,-1-6-6 16,5-8 1-16,-2-8-5 0,7-13 2 15,-5-10-1-15,-6-7-6 0,-4-5 0 0,-7-4-2 16,-3-3 2-16,-10-3-3 0,-8 9-1 16,-2 5 0-16,-10-13-1 0,-8 2 4 15,-5 8-3-15,-5 4 8 0,1 17 1 16,2 8 10-16,1 9 1 0,1 6 3 0,2 8 4 15,0 6-2-15,1 5-1 0,4 7 3 0,-1 11 6 16,4 4-1-16,7 14 3 0,1 6 2 16,7 10 2-16,11 25-3 0,4-2-8 15,6-2 3-15,5 0-2 0,4-6-2 16,4-7 1-16,2-2-6 0,2-10-3 16,-2-12 4-16,-4-10-4 0,4-2-4 15,-3-11 0-15,2-1-2 0,-5-9 0 0,2-5-4 16,0-2-3-16,-1-5 2 0,1-4 4 15,-4-4-6-15,-5-3 1 0,-1-1-4 0,-4-3-1 16,-2 0 2-16,-4-4 1 0,-5 6 0 16,-5 0-1-16,-1 6 3 0,-3-2-3 15,-5 3 5-15,1 3-3 0,-3 5-6 0,-1 3 9 16,-2 2 4-16,2 4 1 0,-4 5 6 16,4 1-3-16,0 5-1 0,4 0-1 15,-1 4 0-15,5 1 4 0,2 0-7 0,3 2-1 16,-1 1-2-16,6 0-3 0,0 2-3 15,6-4 2-15,-2-2-9 0,4-1-20 16,1 0-27-16,-1-6-30 0,2-4-35 16,-2 0-33-16,2-6-24 0,-1 0-20 0,0-9-18 15,0 5 9-15,-1-8 7 0,0-1 16 16,-3-1 20-16,-1-3 21 0,-3 0 39 0,-2-2 41 16,-1 2 30-16,-4-1 24 0,2 2 23 15,-4-2 18-15,0 1 12 0,4 2-1 16,-4-1 5-16,2 1-7 0,0 3-2 15,2-2-7-15,0 2-4 0,3 1-1 0,-1 3-4 16,5 4-3-16,-2 1 4 0,1 3-2 16,-1 3-2-16,0 5-1 0,-1 2 0 15,-2 1-2-15,1 2-2 0,-2 0 0 16,-1 0-2-16,-2 4-2 0,0-10-4 0,0 2 6 16,1 0 8-16,-3-4-3 0,2-2-2 15,-4-3-3-15,0 0-1 0,12-19-1 0,-3 6-3 16,0-6-2-16,-1 1-1 0,0-4 3 15,-2 5 4-15,4 1 8 0,-6 1 6 16,2 2 9-16,0 0 2 0,-4 3 6 16,2 4 13-16,3 5 4 0,-7 1 6 0,0 0-5 15,17 11-1-15,-11-1-9 0,5 1-3 16,-3-1-4-16,4 3-6 0,2 2-3 16,0-2-5-16,3 3-3 0,0-5-14 0,2 0-18 15,-1-3-35-15,-2-3-64 0,4-1-71 16,-2-2-88-16,3-5-727 0,-1-3 334 15,0-4 222-15</inkml:trace>
  <inkml:trace contextRef="#ctx0" brushRef="#br0" timeOffset="334509.0065">24578 13914 2151 0,'2'-2'13'0,"-2"2"25"16,0 0 30-16,2-6 9 0,-2 6-19 15,2-5-18-15,-2 5-11 0,2-6-33 0,0 2-45 16,-2 4-59-16,5-8-101 15,-5 2-507-15,0 6 244 0,-9-7 160 0</inkml:trace>
  <inkml:trace contextRef="#ctx0" brushRef="#br0" timeOffset="336541.4963">14202 18606 71 0,'-2'6'138'0,"2"-6"-13"16,-4 1-19-16,4-1-6 0,-12-9-7 16,3-3 1-16,-6-8-8 0,-2-7 2 0,-7-10 0 15,-7-19-4-15,-5-5-1 0,-4-12-5 16,-9-12-9-16,-3-12-9 0,-10-10-5 15,3-4-5-15,-9-1-6 0,0-10-2 0,-18-35-7 16,-3-1-9-16,-4 0-8 0,-3-2-4 16,-10 1-3-16,-1 0-3 0,0 9-3 15,2-3-4-15,3 3-7 0,4 7-3 0,23 33-1 16,-4 1 1-16,7 6 0 0,5 10-4 16,1 2 3-16,7 14 0 0,12 12 3 15,7 5 5-15,2 2-8 0,10 13-3 0,7 8 8 16,7 3 2-16,4 0-1 0,8 1-2 15,6 4 6-15,8-3-6 0,8-6 1 16,10 4 3-16,21-13 2 0,10-2 4 16,28-6 7-16,26-2 14 0,22-4 2 0,58-18 5 15,12-6 0-15,13-6 2 0,30-4-4 16,27-10 6-16,16 1-4 0,6-4 3 0,93-21-2 16,4 5 6-16,-83 29-2 0,95-27 1 15,4-2 1-15,2 1 1 0,-4-1 2 16,2 4-4-16,16-1 0 0,-16 2 1 15,-5 9-6-15,-77 27-1 0,4 5-1 0,98-13-5 16,-106 24-1-16,4 10 1 0,-8 0-6 16,-11 7 4-16,-19 6-5 0,-15 8 3 15,-10 2-3-15,-15 6 1 0,-11 1-4 16,-52 8-1-16,-3 0-1 0,-10 3-2 0,-13 1-1 16,-7 1 2-16,-5 3-1 0,-11-2-4 15,-5 3 3-15,-27 1-1 0,-4-1-2 0,-5 1-2 16,-4 1-1-16,-2 1 0 0,-6-3-1 15,-16 5-1-15,-13-1 0 0,-1 0 0 16,-2 2 0-16,-5 1-2 0,-6 0-2 16,-1 2-5-16,-6 1-4 0,-3 1 2 0,4 5-3 15,-4-2 0-15,-5 3 3 0,5 3 0 16,0 1 3-16,-2 3-3 0,-1-1 4 16,-1 4 1-16,7 4-1 0,-1 4 0 15,2 0 2-15,-3 4 0 0,15 14-1 0,-6 5 2 16,3 1 3-16,-3 9 1 0,-2 6 1 15,-2 6 1-15,9 21 0 0,-2 3 1 0,-3 6 2 16,-3 4 0-16,-2 3 1 0,1 3 4 16,-4 1-1-16,-2 3 4 0,-1 6 2 15,-5 0 4-15,2 2 2 0,-4-2 5 16,1-2 0-16,3-3 6 0,-2-3 3 0,-3 0 2 16,3-9-1-16,-1 0 5 0,-6-19-10 15,0-2-2-15,1-2-2 0,-6 0-3 16,-1-1-2-16,-4-2-1 0,-5-17-1 0,-6 1-4 15,-4-3-1-15,-11 18 0 0,-10-1-1 16,-15-3 0-16,-17 13-4 0,-14-1 2 16,-11-9-3-16,-13 2 2 0,-17-9-3 15,-22 0 4-15,-52 16-5 0,-17-8-2 0,-9-5-1 16,-12-2-3-16,-14-3 3 0,-17 2-6 16,-14 1-10-16,-11 0-8 0,-5-1-12 15,-16 10-5-15,-12 7-10 0,-93 26-8 0,-10 8 3 16,8 1 1-16,-7 4 6 0,2 5 2 15,-1 14 7-15,-10 2 5 0,11 1 2 16,9 11 8-16,15-1 2 0,21-10 5 0,92-35 3 16,15-3 4-16,18-10 1 0,21-9 3 15,21-12 0-15,15-9 0 0,46-21 0 16,7-4-2-16,12-3-3 0,9-10-2 16,25-3-5-16,7-8-1 0,5-4-4 0,18-3-4 15,9-5-7-15,8-1-12 0,8-5-3 16,-1 7-9-16,7-4-5 0,-2-4-8 0,5 2-8 15,1-2-12-15,0 1-19 0,0-1-23 16,-1-1-14-16,1 1-12 0,0 0-26 16,-2-2-382-16,5-2 190 0,-7 1 126 15</inkml:trace>
  <inkml:trace contextRef="#ctx0" brushRef="#br0" timeOffset="337448.2248">19145 18427 62 0,'0'0'197'0,"2"7"-18"0,-2-7-14 16,2 6-12-16,-2-6-13 0,0 0-16 0,0 0-10 15,19-21-8-15,-8 6-11 0,-1-4-14 16,0-6-10-16,2 2-4 0,-2-6-5 16,0-3-6-16,-3 5-6 0,-1 3-3 0,-2-1-7 15,1-2 0-15,-3 10-1 0,2-2 2 16,-2 6 1-16,0 0-2 0,1 3-4 0,-1 4-3 16,2 3-1-16,-4 3 1 0,0 0-2 15,12 19 0-15,-6-6 0 0,2 2-4 16,2 4 0-16,2 2-1 0,-1 0 0 15,4-2-3-15,-2-2 1 0,1 2 1 16,4-6 1-16,2 0-4 0,0 1 0 0,-1-5-2 16,-3-5 1-16,4-1-4 0,-6-3 0 15,4-3-1-15,-2-4-2 0,-1-1-3 16,2-4 0-16,0-1-4 0,-3-1 1 0,2 0-3 16,-2 1 0-16,-1-1-2 0,0 3 2 15,-5 1-2-15,5 5 3 0,-3-3 7 16,2 8 5-16,0 0 3 0,0 0-1 0,6 8 0 15,-2-3 0-15,-1 3-2 0,2 0 0 16,0-1-2-16,0 3 4 0,-2-1 1 16,-3-1 1-16,5-2 1 0,-4 0 5 0,2-5 1 15,-3-1 2-15,2 0-6 0,0-7-2 16,1-1-5-16,0-5 1 0,2-1-5 16,-3-1-3-16,4-4 0 0,-2 4-1 15,-1-4-2-15,2 5-2 0,2 0 0 0,-1 1-2 16,0-2 3-16,4 5-5 0,-4 1 4 15,3 1-2-15,1 2 1 0,-2 5-2 16,2 0 0-16,-1-5 1 0,1 6 0 0,-2 0-5 16,2 0-14-16,-3 0-26 0,0 0-38 15,-4 0-48-15,-1 0-47 0,2 0-37 16,-6 1-652-16,-4 4 293 0,-6-5 194 16</inkml:trace>
  <inkml:trace contextRef="#ctx0" brushRef="#br0" timeOffset="337603.4824">19115 17988 7 0,'-17'-3'119'0,"11"-3"-9"0,8-6-9 16,6 3-15-16,7 2-1 0,4-7-17 0,11 1-35 16,1-6-35-16,12-2-38 0,17-8-153 15,1-3 65-15,2 1 44 0</inkml:trace>
  <inkml:trace contextRef="#ctx0" brushRef="#br0" timeOffset="338172.6153">19835 17526 71 0,'31'-27'79'16,"-7"7"18"-16,-3 3 10 0,-4 4-1 0,-5 1-5 16,-1 9 19-16,6-2 21 0,-2 5 8 15,4 5 9-15,6 3 1 0,5 6-6 16,1 14-6-16,5 0-9 0,13 14-10 0,-2 6-9 16,0 1-8-16,-6 5-12 0,2 1-7 15,-3 0-10-15,-2 0-9 0,-1-1-18 16,-10-12-19-16,-6-8-21 0,-4-5-17 15,0-4-22-15,-4-5-6 0,-3-5-6 0,-3-3-6 16,-1-4-7-16,-4-6-2 0,1 4 9 16,-3-6 2-16,0 0 7 0,0 0 2 0,8-19 3 15,-4 10 2-15,4-1 5 0,0-2 2 16,8-7 8-16,3 4 0 0,6-6 6 16,10-6 0-16,0 0 5 0,1-1-15 0,14-10 8 15,-9 8 3-15,-7 2 3 0,-4 0 9 16,-1 1 13-16,-7 2 10 0,-4 4 5 15,-4 5 6-15,-6 3 4 0,-2-2 0 16,-6 5-3-16,-4 4-4 0,-2 3 3 16,-4 3 2-16,10 0 5 0,-24 11-3 0,11-3 1 15,-4 8-5-15,4 3-5 0,-1-2 0 16,4 2-2-16,4 2-6 0,4-2-3 16,4 0-3-16,4-2-1 0,6 2-2 0,2-4-1 15,7-1-4-15,3 0 1 0,-1-8-4 16,2-1 1-16,3-3-4 0,-7-2-1 15,3 0 0-15,-4-6-1 0,4-1-1 16,-5-2-2-16,0-1-1 0,-4-5 1 0,-1 0 0 16,0 0 0-16,-6 2-1 0,0-2-1 15,1 1-1-15,-3 1-1 0,2 0 1 16,-3-1 0-16,1 7-1 0,1-1 0 0,-3-3 0 16,4 9 4-16,2-4-1 0,2 5 1 15,0-4 0-15,0 5 1 0,1 5 0 16,4-4-3-16,0 1 2 0,1 4 2 0,0-2-3 15,1-3-7-15,-2 5-21 0,2-4-34 16,-2 0-35-16,0 2-41 0,0-4-37 16,0-4-46-16,-2 2-560 0,2-4 264 15,-4-1 175-15</inkml:trace>
  <inkml:trace contextRef="#ctx0" brushRef="#br0" timeOffset="339602.5132">21609 17492 149 0,'-4'-8'190'0,"-1"5"-16"0,5 3-14 16,0 0 2-16,0 0-9 0,0 0-8 16,0 0-9-16,11 23-12 0,-3-15-12 0,-2 6-7 15,2-3-14-15,2 0-9 0,-2 3-9 16,0-1-3-16,1-1-10 0,-3 1-7 16,1-5-5-16,-3-1-3 0,2 1-8 15,-2-2-1-15,1-5-6 0,-5-1-2 0,0 0-5 16,10-7 1-16,-6-1-5 0,0 1-4 15,0-7 1-15,2 1-4 0,0-2-3 16,-2 1 2-16,2 1 3 0,-2 0-1 16,2-1 1-16,1 1 1 0,-1 6-5 0,1-4 3 15,-1 3 7-15,0 5 9 0,3 1 6 16,1 2 6-16,-10 0-1 0,20 5-2 0,-8 3-2 16,-2 0-4-16,2 1 1 0,0-1-1 15,1 4-4-15,-3-3 1 0,3 3-2 16,-2-4 1-16,-1 3-1 0,-2-3-2 15,2-2-1-15,-2-3 4 0,0 3-4 0,0-6-4 16,1 0 0-16,2-2-2 0,-1-4-2 16,1-1-3-16,-3-1-4 0,2-3 1 15,2 3 1-15,-2-5-3 0,0 5-4 0,1-4 1 16,0 4 5-16,-1 2-6 0,-1-2-3 16,-1 0 2-16,2 5-1 0,2 0 1 15,-2 3 2-15,2 0 4 0,2 0-6 16,-2 0 0-16,3 0 0 0,0 0-1 0,0 0 4 15,1-5-4-15,4 2 0 0,0-3 1 16,2-1 0-16,-1 0-1 0,1-6-1 16,-2 1 1-16,4-1-4 0,-5-1 2 15,-1 3 1-15,2-1-1 0,-6-3 0 0,0 4 1 16,-6 1 1-16,2-3 3 0,-3 1-2 16,-1 5 5-16,-4 0-2 0,0-1-1 15,-2 3-1-15,-2-1 2 0,2 6-4 0,-6-3 0 16,6 3 4-16,0 0-2 0,0 0 2 15,-19 9 0-15,13-4 1 0,-1 3 2 16,2-1 1-16,1 5 0 0,0-5-3 0,0 6 2 16,4-5-1-16,-2 5 2 0,4-5-5 15,0 1 1-15,6 3-2 0,1-5 1 16,2 1 0-16,1-2 0 0,1 0-3 0,2-1 0 16,0-3-1-16,1-2 4 0,0 0-2 15,2 0-1-15,-1-2 0 0,1-2 0 16,-4-1-2-16,4 1-6 0,-4-6-2 15,1 3-1-15,0-3-2 0,-5-1 3 0,3 1-3 16,-3-3 2-16,-1 0 4 0,-2 1-6 16,-1-1 7-16,0 4-2 0,-2-4 0 15,-2 4-1-15,2 1 3 0,0-3 2 16,-1 5 0-16,1-2-1 0,-2 4 5 0,1 0-3 16,-1-2 0-16,0-2-1 0,-2 2 1 15,2 5-3-15,-2 1 3 0,2-12-1 16,-2 10 0-16,2-4-1 0,-2-1-3 0,-4-1 2 15,4-3 0-15,0 3-1 0,-2-5-1 16,2 3-6-16,0-1-2 0,0 3 5 16,0-5-5-16,-2 6-1 0,4 1-7 0,-4-1-12 15,2-2-14-15,-2 4-13 0,2 5-11 16,-3-9-10-16,3 9-17 0,-4-5-13 16,4 5-15-16,0 0-1 0,0 0-5 15,0 0-8-15,-7 0 8 0,7 0 6 0,0 0 12 16,0 0 10-16,0 0 11 0,0 0 15 15,0 0 18-15,0 0 20 0,0 0 22 16,0 0 22-16,-6-2 22 0,6 2 5 0,0 0 14 16,0 0 9-16,-14 2 7 0,14-2 11 15,-11 5 3-15,4 4 6 0,-1-4 3 16,0 5-3-16,4 3-2 0,-7 0-4 16,9 3-8-16,0 1-6 0,0-2-7 0,-1 0-4 15,6 3-4-15,-1-5-5 0,4-2-5 16,0 2-5-16,3-1-2 0,1-5-3 15,1-1-2-15,2-6-6 0,-1 0-1 16,1-6 0-16,0-4-3 0,2-2-1 0,-3-7-3 16,-1-2-2-16,0-6 3 0,-3 0-8 15,-2-7 4-15,2-3-3 0,-3-4-2 0,-8 1 1 16,3-5 1-16,-8-1-1 0,0-2 11 16,-4 2 9-16,0 10 7 0,0 2 6 15,1 6 4-15,3 3 1 0,0 4-2 16,-1 5 0-16,2 10-7 0,1 5 2 0,2 2-5 15,4-1-1-15,-6 16 4 0,6 0-5 16,2 7-3-16,6-1 3 0,2 6-6 16,4 5-1-16,0-5-3 0,5 5 3 15,1-5-4-15,0 0 1 0,2-6-6 0,1-1-1 16,1 0-6-16,-4-4-8 0,2-8-5 16,-3 3-5-16,0-8-6 0,-2-1-4 15,-5-3-13-15,6 0-6 0,-4-5 0 0,-1-3 3 16,-2 2 2-16,1-1 4 0,-1-1 1 15,-3 2 3-15,-2 1 4 0,3 1 2 16,-2-2 0-16,-1 6 4 0,2-3 2 16,-8 3 1-16,15 0 4 0,-6 3 0 0,1-1 5 15,1 4 0-15,-1-4 1 0,3 3-1 16,0 1-2-16,-1 0-21 0,4-4-38 0,-4 4-36 16,2-5-39-16,1-1-47 0,-4-1-551 15,2 1 253-15,-3-6 167 0</inkml:trace>
  <inkml:trace contextRef="#ctx0" brushRef="#br0" timeOffset="339740.7743">22958 16556 58 0,'-6'2'132'16,"2"2"-10"-16,4-4-17 0,0 0-21 15,8 7-42-15,4-1-44 0,2 2-182 16,3-3 62-16,7 3 42 0</inkml:trace>
  <inkml:trace contextRef="#ctx0" brushRef="#br0" timeOffset="340178.3076">23408 16726 145 0,'-7'3'173'0,"3"5"-10"0,-3 3-14 15,1-5-13-15,-2 3-12 0,2 3-13 16,4-4-10-16,-2 2-12 0,-1-1-6 0,2-2-6 15,3 1-7-15,3-2-9 0,0 1-8 16,1-6-4-16,2 4-5 0,0-4-5 16,2-1-2-16,3 0-2 0,-11 0-9 15,19-1 2-15,-6 1-5 0,-3 0-8 0,1 1 3 16,2-1 0-16,-3 6-6 0,5-4 2 16,0 4-3-16,-2-1 0 0,1 0-3 0,2 1 0 15,0-3-1-15,2 0 1 0,-4-6-2 16,5 0-11-16,0-3-11 0,0-4-15 15,3-1-17-15,-4-2-2 0,-1-3-9 16,2-2 0-16,-4-3 7 0,0-3 5 0,-2-4 2 16,-1 0 5-16,-1-5 13 0,-2-2-8 15,-3 4 9-15,0 1 8 0,-4 4 17 16,2 3 22-16,-1 2 20 0,1 7 0 0,-2-4 11 16,0 8 8-16,0 5 10 0,2 2 10 15,-4 3 4-15,0 0 4 0,16 11-4 16,-8 0-3-16,-2 4-7 0,0 0-4 15,0 6-5-15,4 4-6 0,-2-4-7 0,2 1-24 16,-1-1-32-16,-3 4-47 0,2-7-43 16,1 1-38-16,-2-5-35 0,-1 0-512 15,-2-3 231-15,0-5 152 0</inkml:trace>
  <inkml:trace contextRef="#ctx0" brushRef="#br0" timeOffset="340283.1039">23966 16722 412 0,'0'0'148'0,"-16"-16"21"15,14 9 5-15,-3-5 1 0,3-1-4 0,0-2-14 16,2-7-12-16,2-4-16 0,0-1-17 15,3-3-39-15,1-2-60 0,0-3-73 16,0-1-67-16,-6 2-448 0,2-6 195 16,-6 4 129-16</inkml:trace>
  <inkml:trace contextRef="#ctx0" brushRef="#br0" timeOffset="342617.0142">9839 18261 48 0,'0'0'71'15,"0"-6"-12"-15,0 6 1 0,0 0-2 0,3-7 1 16,-3 7-6-16,0 0-7 0,2-2-1 16,-2 2-5-16,0 0-3 0,0 0-2 15,0 0 1-15,3-6 1 0,-3 6 0 16,0 0-1-16,0 0 2 0,0 0 2 0,0 0-4 16,0 0-1-16,0 0-5 0,0 0-2 15,0 0 3-15,0 0-8 0,0 0 0 16,0-6-1-16,0 6-2 0,0 0-3 0,0 0 1 15,0 0-1-15,0 0-7 0,0 0 0 16,0 0 6-16,0 0-6 0,0 0 0 16,0 0-1-16,0 0 0 0,0 0-5 15,0 0 8-15,0 0-10 0,0 0 1 0,0 0-10 16,0 0-4-16,0 0-12 0,0 0-5 16,0 0-9-16,0 0-7 0,0 0-11 15,0 0-13-15,0 0-17 0,0 0-212 0,0 0 101 16,0 0 67-16</inkml:trace>
  <inkml:trace contextRef="#ctx0" brushRef="#br0" timeOffset="361726.2653">25345 17904 4 0,'0'0'71'0,"0"0"-2"16,0 0-2-16,0 0 2 0,0 0 0 0,14 8-1 16,-9-2-5-16,1-4-3 0,-2 4-1 15,2-1 6-15,0 1-1 0,2 0 2 16,-2 2 0-16,0-1 3 0,-2 1-3 15,2-2-5-15,0 1 1 0,1 1-2 0,-2-1 6 16,1 1-5-16,0 3 2 0,-2-3-7 16,1 0-1-16,-1-3-5 0,0 3-3 0,0-2-3 15,-2 1-2-15,0-6 4 0,0 5-7 16,0 0-4-16,3-4 1 0,-3 4-1 16,-2-6 2-16,2 5-2 0,-2-5 2 15,3 8-3-15,-3-8-6 0,0 0 0 0,0 3-2 16,0-3-7-16,0 0 1 0,0 0-4 15,0 0-1-15,-12-16 1 0,10 8-4 0,-2 1-3 16,0-6-7-16,-2-2 2 0,-1-10-3 16,1 4-4-16,-2-14 3 0,1 1-2 0,1-8 2 15,-5-5 2-15,-3-24-3 16,3 11-4-16,0 4 6 0,3 2 1 16,0-1-1-16,-1 1 1 0,1-1 1 0,-1 4 0 15,-2-2 6-15,1 6 10 0,0-2 2 16,-2 6 3-16,-2 1 6 0,3 8 1 0,-2-1 1 15,1 7 2-15,-1-5 0 0,1 5 1 16,-2 3-6-16,2 4 0 0,-2 0 1 0,-2 2-4 16,4 3 4-16,-1 2 0 0,3 0-2 15,-4 3-4-15,2 1-3 0,2 3-3 16,1-1-7-16,-2-1 4 0,3 5-1 0,0-2-5 16,-1 0-2-16,3 1-2 0,-1 3-4 15,3-4-3-15,-3 4-3 0,3-4-3 16,-2 5-2-16,6 1 3 0,-6-5 0 0,6 5 1 15,0 0 1-15,0 0 1 0,0 0 0 16,-10 12 1-16,8-4 7 0,-2-1 0 16,2 9 6-16,-2 1 5 0,2 9 5 15,-4 4 6-15,-2 3 0 0,-1 3 5 0,-1 12-3 16,-5-1 2-16,-2 2-4 0,-5 15 1 16,-2 1-4-16,4-16-2 0,3-5-3 0,3-10-2 15,0 1-1-15,4-5-3 0,2-7-2 16,2-4-12-16,-1-4-3 0,3-1-8 15,-1-6-2-15,5-2-1 0,0-6-4 16,0 0 0-16,0 0-3 0,0 0-1 0,7-30 4 16,-2 11 1-16,-1-1-1 0,0-5 0 15,0-4 3-15,0-1 3 0,2-4-4 16,-2-1 4-16,3-4 3 0,-2 6 2 0,1 4 8 16,0 1 3-16,0 1 7 0,1 0 7 15,1 4 4-15,-2 4 7 0,3-1 3 16,0 8 6-16,1 2 4 0,0 3-1 0,4 1-1 15,0 6 2-15,3 0 0 0,0 8-6 16,4 3 1-16,1 4-2 0,0 4-3 0,4-1-3 16,-3 2-4-16,3 2-4 0,-1 0-6 15,-2-5-10-15,-2 2-17 0,-1 1-23 16,-2-5-29-16,0-2-35 0,-4-5-28 16,3 5-38-16,-2-7-42 0,-4-5-33 0,-3 1-568 15,0-4 276-15,-2 1 181 0</inkml:trace>
  <inkml:trace contextRef="#ctx0" brushRef="#br0" timeOffset="362329.695">23308 14766 6 0,'2'-7'108'0,"-2"7"-7"0,0-3-13 16,0 3 0-16,2-4-12 0,-2 4-4 15,5-6-10-15,-5 6-5 0,0 0-3 16,2-3-10-16,-2 3-5 0,0 0-1 0,4-4-4 16,-4 4-3-16,0 0-5 0,0 0-1 15,0 0-2-15,0 0-4 0,2-6 1 0,-2 6 3 16,0 0-4-16,0 0 1 0,0 0-5 15,0 0 4-15,0 0-2 0,0 0-8 16,0 0 4-16,0 0-12 0,0 0-2 16,0 0-7-16,0 0-3 0,0 0-10 0,0 0-12 15,0 0-9-15,0 0-10 0,0 0-10 16,0 0-19-16,0 0-204 0,0 0 97 16,0 0 64-16</inkml:trace>
  <inkml:trace contextRef="#ctx0" brushRef="#br0" timeOffset="364777.3721">22546 14793 21 0,'0'0'60'0,"8"4"-9"15,-4-2-10-15,2-2-6 0,-6 0-7 0,8 3-5 16,-6-1-1-16,-2-2-3 0,6 4-7 15,-6-4-10-15,0 0-8 0,0 0-16 16,6-6-76-16,-6 6 34 0,0 0 21 0</inkml:trace>
  <inkml:trace contextRef="#ctx0" brushRef="#br0" timeOffset="365683.0284">16188 14466 4 0,'4'-4'16'16,"-4"4"-6"-16,0 0-5 0,0 0-1 16,6-1-2-16,-6 1-3 0,0 0 0 15,4-4-13-15,-4 4 5 0,0 0 3 0</inkml:trace>
  <inkml:trace contextRef="#ctx0" brushRef="#br0" timeOffset="365950.97">16370 14337 2 0,'0'0'3'0,"0"0"-5"0,0 0 0 16</inkml:trace>
  <inkml:trace contextRef="#ctx0" brushRef="#br0" timeOffset="429005.3144">15634 4409 88 0,'0'10'168'16,"0"6"-1"-16,2 5 0 0,0 5 1 16,2 3-7-16,0 7-5 0,2 2-14 0,0 0-8 15,3 10-6-15,2-2-5 0,-5 1-6 16,3-7 1-16,-3 0-9 0,0-4 4 16,0-2-2-16,-2-3-6 0,-2-9 6 15,4 0 11-15,-4-2 10 0,-2-7 7 0,0-6-16 16,-2-2-15-16,2-5-7 0,0 0-9 15,-26-30-3-15,11 5-15 0,-2-7-10 0,0-10-6 16,-7-21-6-16,6-7-8 0,5-4-8 16,0-2-4-16,5 1-1 0,3 8-12 15,8 12 2-15,3-3-2 0,11-10-2 16,0 13-3-16,-1 9-3 0,6 7-3 0,1 6-2 16,-1 6 3-16,0 5-8 0,2 6 3 15,-1 7 3-15,-2 7-11 0,2 5 5 16,-1 9 6-16,2 5-6 0,-6 8 0 0,-3 7 6 15,-4 2-1-15,-3 7 2 0,-6-3-6 16,-4 3-2-16,-2 1 8 0,-5-4-6 0,-1 6 1 16,-5-2 3-16,3-8 0 0,-2-1-7 15,4-5 7-15,2-4 0 0,-3-1-3 16,2-2-4-16,5-5 4 0,0-1-1 16,2 3-3-16,2-5 0 0,4 4 5 0,2-1-2 15,5 1 2-15,6-3-6 0,2-1 2 16,4 2 2-16,5-6-2 0,3 3 6 15,-1-6-4-15,4-3 5 0,0 0-3 0,0-3 4 16,0-5 1-16,4-1-7 0,-4-1 0 16,-1-5 10-16,-1-1-12 0,-4-2 0 0,-1-2 3 15,-3-4-4-15,-10 1-1 0,2-2 2 16,-6 1-4-16,-4-4-3 0,-4 1 4 16,-2 2-6-16,-4 0 3 0,-4 0 2 15,-6 5-7-15,0 2 6 0,-5 4 0 0,0 3-4 16,0 6-1-16,-5 2 2 0,4 4 1 0,-4 3 0 15,1 3 3-15,1 4-5 0,6-2-1 16,4 6 7-16,2-4-3 0,6 3-6 16,2 0-7-16,6-1-16 0,5 1-14 0,6-3-22 15,4 0-19-15,4-3-20 0,5-3-18 16,5-5-17-16,8-1 4 0,1-4 4 16,4-3-3-16,5-3 1 0,1-5 8 15,-2-3 19-15,-1-1 13 0,-2-1 22 0,-5-1 27 16,-8 1 25-16,-7 1 29 0,-1 2 24 15,-8 0 17-15,-5-1 4 0,-2 5 3 0,-7 1-1 16,-4 1-1-16,-2 3-2 0,-4 0 2 16,-3 4-9-16,-2 2 3 0,-3 4-4 15,-2 2-7-15,0 1-2 0,1 3-3 0,-2 4-4 16,4-3-1-16,3 2-3 0,0-1-4 16,0-1 0-16,4 1-1 0,4-3-2 15,-2 1-1-15,4-2 1 0,2-1-1 16,2-3 1-16,4-1-1 0,2-3-1 0,-2 0-1 15,2-3-10-15,1-3-7 0,2-1-1 16,0-3-5-16,-1-1-5 0,0 4-1 0,4-2-4 16,-4 2 0-16,1-2-4 0,0 4-2 15,-3 1-5-15,1 2 7 0,-3 2 4 0,3 2-1 16,0 2 8-16,1 1 0 0,1 5 1 16,2-2 2-16,0 2 2 0,-3-3 2 15,3 1 3-15,2-2 1 0,-1 0 3 16,4-4 0-16,-1 1 1 0,2-3 2 0,0-4 1 15,1 1 0-15,1-7-2 0,-4-1 2 16,4-2-2-16,-3 0-1 0,-4-2 0 0,-1 0 2 16,-2 0-1-16,-3 2 2 0,-1-1-1 15,-1 3 5-15,1-1-4 0,-3 1 0 16,1 3-2-16,-1-2-3 0,0 3-1 16,2 1-1-16,4 3-1 0,0-1-3 15,5 2-1-15,0-1-6 0,4 3-1 0,-3 3-5 16,4 0-2-16,-1 1-2 0,-2 1-1 15,-2 3 2-15,1-1 1 0,-4 2 0 0,-4 1 2 16,1-1 7-16,-4 0 0 0,-5 3 4 16,-2-3 4-16,-4 1 10 0,-1-2 7 0,-4 1 13 15,5-3 10-15,-4 0 6 0,4-2 4 16,-2-1-2-16,-1-1-7 0,7-2-4 16,0 0-4-16,-9-8-5 0,9 3 0 15,0 5-4-15,5-16-4 0,2 7-2 0,-1-2-5 16,0-3-4-16,2 3-2 0,0-2-11 15,2-3-7-15,0 4 6 0,-2-3-3 0,1 5-3 16,-1-2 5-16,-2 2 0 0,1 3 0 16,0-1-4-16,-3 1 0 0,0 1 1 0,-2 0-1 15,2 0 2-15,0 3-1 0,-4 3 3 16,4-4 0-16,-4 4 3 0,0 0-1 16,0 0 1-16,12 8 4 0,-8-1-4 15,0 0 5-15,2 0-3 0,0 2 3 16,3-1-3-16,1 0 4 0,1 3 4 0,2-4-3 15,1 3 0-15,4-2 5 0,-2-2-3 16,6-1-1-16,-3-2 4 0,-1-1 1 0,2 0 0 16,-2-2 0-16,2-2 1 0,-3 2-2 15,-3-3 11-15,2-2 6 0,-6 1 2 0,-2 0 6 16,-2-4 2-16,-1 2-5 0,-3-1-3 16,-7-2-1-16,1 2-5 0,-6 1 0 15,0 0-4-15,-6 3 0 0,2 0-3 16,-1 1-3-16,0 2-13 0,2 2-17 0,1-2-24 15,-1 3-30-15,4-1-25 0,1-1-12 16,2 4-12-16,2-4-2 0,4 3-7 0,0-4-11 16,0 0 4-16,0 0 3 0,18 0 13 15,-6-4 15-15,-2 1 17 0,4-3 20 16,0 0 27-16,-2-1 23 0,1-2 17 16,-1 1 23-16,-1 1 18 0,0 2 8 15,-1-1 13-15,-2 2 5 0,1-2 1 0,0 3-3 16,-3-1-6-16,0 0-5 0,0 2-8 0,1 0-3 15,-7 2-4-15,15 4-3 0,-7 0-1 16,1 2 2-16,1 3-4 0,0-1-6 16,0 3 2-16,0 1 0 0,-2-2-3 0,1 2-1 15,1-2-2-15,-1 2 0 0,-3-4-2 16,1-1 1-16,1-2 3 0,-2 0 0 16,0-2-1-16,2-3 3 0,-8 0-3 15,18-8-5-15,-5 1 3 0,0-3-4 0,-1-2 1 16,-1 2-4-16,3-6 2 0,-2 3-6 15,0 2 1-15,-2-3 2 0,-1 4-2 0,2 1-4 16,-5 2-2-16,2 1-2 0,1 2 3 16,-3 2 0-16,3 2 0 0,-9 0-2 15,17 4 2-15,-9 1 0 0,2 1 2 16,2 0 4-16,0 0-4 0,0 1 2 0,1-1-4 16,2 0 6-16,0-3 0 0,2 0 1 15,0-2 0-15,-3-1 2 0,6-1 1 0,-3-3 1 16,-3 0-3-16,4-2-2 0,-4-4 5 15,1 3-3-15,-2-2 2 0,-3-1 7 16,1 0 2-16,-3 1 8 0,-1-1 6 16,-1 1-1-16,-1 3-1 0,1-1-4 0,-4 1-4 15,2 0 0-15,-2 3-7 0,-2 3-1 16,6-6 0-16,-6 6-5 0,0 0 1 0,0 0-5 16,14 11 0-16,-10-6 2 0,0 1-4 15,2 0 0-15,2 0 2 0,-1 0 2 16,1 1-4-16,3-3-1 0,0 0-3 15,3-1-7-15,-1 0-1 0,2-3 2 0,-1-3-3 16,2 2 3-16,0-1-1 0,-1-2 3 16,2-2-2-16,-2 1 1 0,-1 1 3 15,0-2 0-15,-2 0 0 0,-1 3-4 0,1-2 2 16,-1 3 0-16,0-1 0 0,-1 0 0 16,0 1 0-16,2-1 2 0,-2 3-4 15,2 0 3-15,1 3 3 0,-2-3 0 16,2 2-1-16,-3-1 0 0,0 1 2 0,2-2-3 15,-2 3 5-15,2-2 1 0,-3-1-3 16,4 0 0-16,-3 0-2 0,3-1-5 0,2-4-9 16,0-1-10-16,1 0-10 0,2 0-5 15,-2 2 0-15,-1-5 2 0,3 2-9 16,-2-2 1-16,-1 3-1 0,0-3 8 16,0 1 7-16,-3 0 2 0,1 0 10 0,-2 1 1 15,-5-1 5-15,2 3 15 0,0-1 9 16,-2 0 9-16,0 2 14 0,-2-1 6 0,0 1-4 15,-4 4-3-15,6-4 3 0,-6 4-3 16,0 0 4-16,6 9 8 0,-3-1 5 0,-3 1-4 16,4 7 9-16,0 2 4 0,1 6 2 15,1 2 3-15,5 5 0 0,-1 1-2 16,0 3-7-16,4 1-7 0,-4 2-4 16,0-4-1-16,3 2-4 0,-2-1-8 0,-1-3-14 15,-1-6-22-15,-1-1-38 0,-2-4-41 16,1-2-36-16,-2-6-61 0,-3-1-487 15,-4-7 228-15,-1-4 151 0</inkml:trace>
  <inkml:trace contextRef="#ctx0" brushRef="#br0" timeOffset="429224.1446">18724 3771 12 0,'-2'-1'159'0,"2"1"-12"15,0 0-8-15,0 0 13 0,12-7 5 16,-1 7-5-16,-3-3 0 0,2 2 8 0,2-4 13 16,-2 2-5-16,-2-2-13 0,0-2-12 15,-1 2-16-15,0-3-11 0,-5 0-19 16,0-1-27-16,-2 1-40 0,-2-1-55 16,0 3-68-16,-5 2-64 0,-4 2-535 0,11 2 235 15,-24 9 156-15</inkml:trace>
  <inkml:trace contextRef="#ctx0" brushRef="#br0" timeOffset="429523.386">17270 4989 2401 0,'-30'17'-3'0,"8"-1"58"0,6-4 39 0,3-5-10 15,7-2 1-15,8-3 9 0,-2-2-9 16,44-10-5-16,30-5-12 0,17-7-5 15,38-7-8-15,12-2-1 0,4-1 1 0,9 0-8 16,8 1-2-16,3-1-2 0,-7 3-11 16,-3 4 7-16,-13-1-3 0,-13 3-9 15,-12 0-2-15,-28 8 0 0,-10 1-8 16,-17 3 2-16,-13 4 2 0,-9-2-9 0,-8 5 2 16,-3-1 1-16,-3 1-12 0,-8-1-14 15,2 2-12-15,-8 2-24 0,-3 1-33 0,-9 0-41 16,2 6-37-16,-2-6-25 0,-17 13-35 15,-2-4-16-15,-8 5-20 0,-18 3-549 16,-25 10 273-16,-15-1 180 0</inkml:trace>
  <inkml:trace contextRef="#ctx0" brushRef="#br0" timeOffset="429694.0664">18499 4928 906 0,'-84'23'-14'0,"1"2"35"0,1 0 34 16,7-1 13-16,18-7 19 0,15-3 11 0,6-3 15 16,8-3 2-16,9-5 5 0,11 1 2 15,12-2-5-15,-4-2-10 0,40-6-10 16,5-1-8-16,35-5-11 0,11-5-7 0,29-2-7 15,5-1-8-15,0 1-4 0,-6-4-6 16,-22 7-4-16,-6 3-8 0,-6-1-3 0,-20 5-21 16,-13-1-24-16,-12 4-39 0,-3 1-33 15,-7-1-43-15,-2 2-47 0,-7 1-548 16,-3-1 246-16,-4 0 163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0:47.889"/>
    </inkml:context>
    <inkml:brush xml:id="br0">
      <inkml:brushProperty name="width" value="0.05292" units="cm"/>
      <inkml:brushProperty name="height" value="0.05292" units="cm"/>
      <inkml:brushProperty name="color" value="#FF0000"/>
    </inkml:brush>
  </inkml:definitions>
  <inkml:trace contextRef="#ctx0" brushRef="#br0">5935 8412 15 0,'2'-9'35'0,"0"-3"-2"0,0 1-1 0,-6-5 1 15,2-1-6-15,-4-2 0 0,-1-3 0 16,-4-3-4-16,-4-5-1 0,-3 1 0 15,-8-4-5-15,-2-3 5 0,-1 2-5 0,-17-10-3 16,-5 1-1-16,-3 6 2 0,-7 1 0 16,-2 2 2-16,-9 3 3 0,-5 3 1 15,-3 0-1-15,-3 4-1 0,-6-1 0 0,0 6 5 16,-6 2-6-16,-2 2 3 0,0 4 4 16,2 3 0-16,4 2-6 0,0 2 0 15,0 4-1-15,15 2-1 0,-11 2-1 16,0 0 2-16,4 4-4 0,3 1-2 0,10 1 4 15,10-1 1-15,-13 6 3 0,11 0-2 16,9 1-2-16,3 1-3 0,3 0 0 0,1 4 0 16,3 2-3-16,3 2-1 0,4 3 1 15,4 3-2-15,3 3 0 0,3 1 3 16,5 5 2-16,6-1 3 0,6-1 7 0,7 4-2 16,9-2 6-16,5 8 0 0,14 13-5 15,8-4-3-15,8-3 1 0,5-1 4 16,3 0 5-16,7-3-4 0,7-3-6 0,2-1 0 15,6-2 6-15,4-5-4 0,22 3-6 16,7-4 1-16,3-5-1 0,-15-10 3 16,7-4-5-16,23 2 0 0,-20-12 2 15,6 3-1-15,0-9 1 0,-1 0-2 0,2-3 3 16,-2-4-5-16,-4 0 6 0,-7-4-5 16,-2-1-1-16,-6-3-1 0,-4-1-2 0,-4-2 6 15,-7-2-5-15,-5-5 4 0,-14 2-4 16,-8-1 3-16,10-12-1 0,-10 3-1 15,4-6-4-15,-11 1 4 0,-8 2-6 16,5-16 1-16,-11 4-1 0,-9 3-1 0,-4-2-1 16,-7 1 0-16,-8 0 2 0,-4-4-4 15,-12-2 2-15,-11-12-3 0,-11 5-2 0,-11 3 1 16,-9 2 0-16,-5 3 3 0,-7 6-5 16,-21-8-3-16,-8 8-1 0,-8 7 2 15,0 4-5-15,14 10-11 0,3 5-7 16,3 3-11-16,5 5-15 0,14 5-23 0,13 4-24 15,12 4-336-15,3 0 149 0,6 5 98 16</inkml:trace>
  <inkml:trace contextRef="#ctx0" brushRef="#br0" timeOffset="1515.3936">4917 9931 54 0,'-18'-22'64'15,"-3"0"0"-15,3 3-9 0,-2 0 2 16,-5-2-4-16,-9-4-3 0,-2 0 2 15,-2 0-1-15,-19-3-5 0,-5-3 3 16,1 5-6-16,8 2 2 0,7 8 3 0,-3 0-10 16,-1 3 0-16,-4 1 1 0,1 1-8 15,-2 3-1-15,-2 3 5 0,2 3-1 16,2 0 2-16,-6 4-15 0,2 4 2 16,-1 1-6-16,1 3 1 0,-17 7-3 0,5 4 2 15,1 1-5-15,5 3 3 0,1 6-4 16,3 0-1-16,6 6-2 0,-2 0 1 0,1 7 3 15,10 0 5-15,-1 7-7 0,5 0 0 16,7 4 4-16,3 2-4 0,8-3 9 16,8-8-5-16,8 3 16 0,2-5-17 15,10 9 14-15,4 1-1 0,10 15 7 0,11 4 2 16,7-5 4-16,9-4-4 0,19 12 3 16,5-5-4-16,6-6-2 0,5-8 0 15,5-4 1-15,4-5 1 0,-10-14 0 0,5-4-5 16,24-1-24-16,-12-11-1 0,3-8-1 15,-3-2 2-15,-3-2 0 0,-2-8-3 16,-6-4 2-16,-5-3-1 0,-7-7-2 0,-16 0 0 16,5-12 1-16,-8-6-2 0,-5-4 0 15,-15 0 0-15,3-11-3 0,-15 0 1 0,-6 4 1 16,-6-6-6-16,-1-23-1 0,-11 6-2 16,-5 10-1-16,-7-19-4 0,-8 5 2 15,-6 2-7-15,-6 8 0 0,-11 0 2 16,-3 8-1-16,-9 3 0 0,-7 6-4 0,-3 2 1 15,2 7-9-15,-1 4-5 0,5 2 0 16,10 6-6-16,7 6-20 0,8 4-15 0,4 3-21 16,5 0-324-16,3 2 143 15,6 4 95-15</inkml:trace>
  <inkml:trace contextRef="#ctx0" brushRef="#br0" timeOffset="2287.3213">4993 8824 18 0,'-38'-6'42'0,"4"1"-4"0,-2 2-3 16,-3 1-5-16,3 1-1 0,-5 1-3 15,-7-3-2-15,2 3-2 0,-5 0-2 16,-2 0-1-16,-5 4-2 0,0 1-4 15,-3-2 0-15,2 1 2 0,-1 1-6 0,1 3 6 16,-2 0-7-16,3 1 2 0,-17 7 2 16,13-3-5-16,7 1 5 0,2-3-2 0,-3 3-1 15,6-1 2-15,-1 2-3 0,2 0 4 16,1 2-3-16,1-2-2 0,5 2 4 16,0 2-1-16,1 1 0 0,3 0 1 15,2 2 1-15,7-1 3 0,3 4-5 16,3-1 5-16,4 7 2 0,2 1 4 0,9 4 4 15,6 3 3-15,6 0 8 0,10 9-3 0,14 15 4 16,11-2-3-16,5-3-6 0,11 2 2 16,14 5-3-16,8-1-3 0,7-3 1 15,3-4 5-15,12-6-1 0,14-1 0 16,7-4 3-16,9-2 1 0,0-6-4 0,5-2 0 16,1-9-3-16,-2-2-3 0,-4-5-6 15,-24-4 4-15,-6-5-4 0,-6 0 2 0,0-5 1 16,-6-2 0-16,-15-2 5 0,-11-4 8 15,1 0-15-15,-5-6 4 0,0-1 3 16,-4-4 1-16,0-1 0 0,13-8-1 16,-16-3 0-16,-7 2 2 0,-7-3-8 0,-4-4-2 15,-7-2-5-15,-6-4-4 0,-8 0 4 16,-7-5-3-16,-6-3-8 0,-15-26 0 0,-9 0-2 16,-10 1 0-16,-8 5-2 0,-19-9 3 15,-8 7-4-15,-7 5 4 0,-9 6 0 16,-4 5-4-16,-6 8-3 0,-2 1 4 15,16 11-4-15,-2 4-4 0,3 1 3 16,1 5-14-16,3 2-8 0,14 5-6 0,12 6-11 16,7-1-13-16,1 2-9 0,5 2-17 15,3 4-15-15,5 0-295 0,-1 6 134 0,4 0 89 16</inkml:trace>
  <inkml:trace contextRef="#ctx0" brushRef="#br0" timeOffset="14120.2378">5660 13649 30 0,'-10'-30'65'0,"0"1"-6"0,-2 3-4 16,-1-1 2-16,0 0-1 0,-4 0-3 16,-1 1-1-16,-6-1 0 0,-4-3-5 15,-3 5 3-15,-3 0-4 0,-4 2-6 16,-1 4 4-16,-3 4 0 0,4 1 10 0,-5 7-6 15,-3 1-8-15,-3 4 2 0,-1 4-6 16,-9 6 3-16,-22 7 12 0,3 2-6 0,1 6-4 16,4 3-1-16,-2 8-1 0,3 4 4 15,3 5 9-15,-12 14 3 0,5 7 2 16,11 6-1-16,0 2-2 0,19-6 0 16,6 5-6-16,7 2-1 0,5 0-3 15,13 4 4-15,7 1-4 0,10-10 2 0,10 7-6 16,11 1-1-16,9-5-3 0,25 9 0 15,5-6-8-15,9-9 1 0,8-6-5 0,-9-12-1 16,7-9-4-16,-2 0 0 16,8-11-4-16,2-4 0 0,-3-8 1 0,3-5-4 0,-14-9-3 15,-9-2 2-15,1-5-5 0,18-11-7 16,-7-6 2-16,-6-6-4 0,-4-11-2 16,-12-5-1-16,-1-12-3 0,-11-6-1 0,-8-10-7 15,-5-7 2-15,-7-9-1 0,-6-4-3 16,-7-2 2-16,-12-3-2 0,-3 3-1 15,0 1 6-15,-12 7-2 0,-5 0 3 0,-13-5-2 16,0 18 1-16,-6 8 1 0,-9 6 3 16,-4 8-1-16,-7 5-1 0,-3 6 3 15,-4 7 0-15,-1 8-1 0,-1 7 1 16,7 7 1-16,5 6-17 0,-1 5 0 0,1 5-8 16,-22 5-4-16,20 4-16 0,10 1-7 15,1 5-2-15,6 0 2 0,4 4-14 0,3-1-5 16,6 5 1-16,9-2-13 0,2 0-6 15,4 1-10-15,6 3-250 0,6-4 121 16,-1-1 80-16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19:54.177"/>
    </inkml:context>
    <inkml:brush xml:id="br0">
      <inkml:brushProperty name="width" value="0.05292" units="cm"/>
      <inkml:brushProperty name="height" value="0.05292" units="cm"/>
      <inkml:brushProperty name="color" value="#FF0000"/>
    </inkml:brush>
  </inkml:definitions>
  <inkml:trace contextRef="#ctx0" brushRef="#br0">8999 6789 35 0,'4'5'59'15,"4"-1"-3"-15,0 2 0 0,2 0 2 16,3 0-5-16,6 0 5 0,4 0 1 15,7 0-4-15,4-5-1 0,8 2-8 16,7 0-1-16,12-3-3 0,5-5-4 0,35 0 3 16,5-4 5-16,21-7-5 0,0-1-5 15,-2 0 10-15,2-4-13 0,-2 2 1 0,-25 2 0 16,-3 2-1-16,-8-1-4 0,-7 4 0 16,-19 0-10-16,-9 5 3 0,-12-2-15 15,-2 4 10-15,-4-3 1 0,-4 5-4 16,-6-2-3-16,-3 1 6 0,-4 1 7 15,0-2-3-15,-3 4 7 0,-2 0-3 0,-2-2 0 16,-4 3-7-16,1-2 9 0,-9 2-8 16,8 0-9-16,-8 0-17 0,0 0-27 15,0 0-35-15,0 0-21 0,-31 6-34 0,9-2-255 16,-5-1 129-16,-5-3 85 0</inkml:trace>
  <inkml:trace contextRef="#ctx0" brushRef="#br0" timeOffset="505.7538">8817 6730 58 0,'-6'-3'71'0,"6"3"-2"0,0 0-7 16,0 0-6-16,0 0-4 0,22-6-7 16,-8 6-2-16,7-3 0 0,9 0-6 15,10-1-4-15,13-2 5 0,9-2-4 0,24-3 3 16,6 0-3-16,11-3 0 0,26 1 2 15,7-4 3-15,1 0-3 0,1 0 1 16,7-1 1-16,0 2 1 0,-5 0-9 0,-9 1 2 16,-26 1-5-16,-6 3 2 0,-4 1-4 15,-9 1-1-15,-18 2-4 0,-12 1-5 16,0 0 4-16,-11 3-3 0,-5-2 0 16,-9 4-7-16,1-3 3 0,-4 2-2 0,-5 1 3 15,-4-2 5-15,0 3 10 0,-3-2 5 16,-2 1 0-16,-2-2 2 0,-1 3-2 15,-1-2-3-15,1 2-1 0,-2-1 0 0,-1 1-4 16,-8 0-1-16,14-2-7 0,-6 2 0 16,-8 0-8-16,8-3-8 0,-2 2-25 15,-6 1-29-15,6-4-24 0,-6 4-26 0,4-6-19 16,-4 6-303-16,0-6 144 0,0 6 96 16</inkml:trace>
  <inkml:trace contextRef="#ctx0" brushRef="#br0" timeOffset="3771.2236">8387 11005 39 0,'-8'4'127'0,"2"-2"-6"0,0-1-3 0,6-1-14 16,-11 5 4-16,7-4-15 0,4-1-9 16,-6 4-9-16,1-2-9 0,5-2 2 15,0 0-1-15,-4 4 4 0,4-4 1 0,0 0-3 16,6 7 4-16,1-5 3 0,1 0-1 15,5 0-2-15,3 2 6 0,6-2-2 16,1-1 3-16,9 2-2 0,6-3-2 0,7 0-4 16,3 0-4-16,14-3-2 0,3 0-3 15,24-1-4-15,-2-2-1 0,0-1-8 16,0 1-4-16,-3-2-2 0,1-1-3 0,-14 3-6 16,-7 0 0-16,0 2-4 0,-2-3-4 15,-4 3-3-15,1 1-3 0,-1-1 1 0,-11 0-5 16,-3 2-6-16,-1 1 4 0,-7-1-1 15,-7-1-2-15,1 1 0 0,-8 1-4 16,0 1 1-16,-1-3 0 0,-4 1-6 16,0 2-3-16,-3-1-12 0,0 1-10 0,-2-1-13 15,-1 1-18-15,-5-3-19 0,-6 3-25 16,11-2-24-16,-11 2-20 0,0 0-24 16,0 0-16-16,0 0-480 0,0 0 225 0,-36 2 148 15</inkml:trace>
  <inkml:trace contextRef="#ctx0" brushRef="#br0" timeOffset="4277.4027">8603 11230 42 0,'-6'3'142'0,"6"-3"-7"0,2 8 5 0,6-2-2 15,4 0-6-15,4-1-1 0,8 3-8 16,5-5 0-16,9 3-8 0,7-2-6 0,5-2-5 15,12-2-8-15,4-2-5 0,22-5-3 16,1-1-5-16,0-2-3 0,4-1-5 16,0-2-1-16,-2 1-4 0,1-1-9 15,-5 0-4-15,-9 1-4 0,-12 1-8 0,-12 1-4 16,-3 2-5-16,-9 1-1 0,-1 0-5 16,-3 1-5-16,-8 1 2 0,-3 0-5 0,-1 2-2 15,-6-1 0-15,0-1-4 0,-1 3 5 16,-5 1-2-16,0-2 1 0,-2 0-2 0,-2 1-3 15,2 0-1-15,-2 2-2 0,-2-2 0 16,1 1-2-16,-3-2-2 0,2 2-10 16,-8 1-7-16,13-2-12 0,-13 2-12 15,11-2-10-15,-11 2-13 0,8-3-13 0,-8 3-19 16,0 0-22-16,8 0-25 0,-8 0-16 16,0 0-19-16,0 0-12 0,0 0-383 0,0 0 193 15,0 0 126-15</inkml:trace>
  <inkml:trace contextRef="#ctx0" brushRef="#br0" timeOffset="20299.6298">18220 9029 46 0,'-13'-1'139'0,"13"1"-9"0,-6-2-1 0,6 2-14 15,0 0 1-15,0 0 1 0,-6-2 0 16,6 2 0-16,0 0-4 0,29-2-2 15,-8 0-4-15,10 0-3 0,21-6-4 0,11 1-6 16,34-1-2-16,12-4-6 0,28 5-4 16,5-4 2-16,4-1-4 0,7 3 2 15,-1 3 0-15,1 2-2 0,-2 2 0 0,-7 2-9 16,-23 0 5-16,-8 2-7 0,-4 0-5 16,2 4-1-16,-10-4-2 0,-4 3-6 15,-6 1-11-15,-16-4 4 0,-12 2-6 0,-5 0-1 16,-10-2-2-16,-3 1-8 0,-7 1-1 15,-5-2-5-15,-3 0-3 0,-6-2-1 16,-2 2-3-16,0 0 0 0,-3-1-3 16,-3-1 0-16,0 3-1 0,-4-1-3 0,1-2-1 15,-2 0 0-15,-1 1-1 0,-1 2-5 16,-1-3-7-16,-8 0-14 0,12 0-22 0,-12 0-25 16,0 0-35-16,0 0-28 0,0 0-23 15,0 0-24-15,-37-6-29 0,17 6-25 16,0 0-529-16,-10-3 257 0,-2 2 170 15</inkml:trace>
  <inkml:trace contextRef="#ctx0" brushRef="#br0" timeOffset="20677.2773">18391 9075 139 0,'34'1'152'0,"15"2"0"0,42-3-7 16,8 0-14-16,12 0 0 0,4-3-2 0,28 1-4 16,-1-3-2-16,1-2 2 0,1-1-2 15,1 3-8-15,-8-1-8 0,-4-2-9 16,-23 2-5-16,-4 1-10 0,-4 1-5 0,-1 2-3 15,-6-2-4-15,-6 3-6 0,-17 1-4 16,-11 0-3-16,-9 1-5 0,-5-1-3 16,-5 0-7-16,-7 0-5 0,-1 0-1 15,-4 0-5-15,-5 2-3 0,-1-2-4 0,-4 0-2 16,-2 0-4-16,1 0-7 0,-7 2 2 16,-1-2-13-16,-2 0-16 0,-1-2-29 0,-8 2-33 15,0 0-48-15,8 0-40 0,-8 0-43 16,0 0-514-16,0 0 246 0,0 0 162 15</inkml:trace>
  <inkml:trace contextRef="#ctx0" brushRef="#br0" timeOffset="21812.0617">22972 8825 48 0,'0'0'100'0,"0"0"-4"15,0 0-11-15,-2-3-4 0,2 3-5 16,0 0 13-16,0 0 9 0,0 0 0 15,10 15 0-15,-4-6-4 0,3 7 3 0,-1 4 0 16,1 5 6-16,4 8 3 0,-3 3-6 16,5 8-1-16,-2 4-2 0,3 0-4 15,6 16-5-15,-3-13 0 0,2-8-5 0,2-4 1 16,17 11 2-16,1-16 3 0,1-9-1 16,19 3-3-16,1-13-9 0,-3-6-5 0,30-8-5 15,4-5-10-15,4-5-6 0,5-4-3 16,22-8-8-16,4-2-2 0,-5-2-4 15,-5-2-4-15,-20 6-1 0,-7-1-4 16,-5 2-2-16,-3 1-1 0,-9-1-2 0,-17 6-1 16,-8 3-3-16,-13-1 0 0,-2 5-1 15,-7-1 1-15,-1 1-5 0,-3 1 3 0,-4 0-1 16,0 2-1-16,-4 0 3 0,-2 0-8 16,-3 1-14-16,0 1-17 0,-5-2-23 15,-1 2-29-15,-4 2-37 0,0 0-31 0,3-6-28 16,-3 6-30-16,0 0-23 0,-18-7-518 15,8 3 253-15,-5-2 166 0</inkml:trace>
  <inkml:trace contextRef="#ctx0" brushRef="#br0" timeOffset="22213.6861">24075 8893 27 0,'0'0'125'0,"0"0"11"16,0 0-8-16,0 0 1 0,36 6-5 16,-13-1-7-16,7 1-9 0,8 2-3 15,10 5 2-15,5 0-4 0,22 10-5 16,-4-1-4-16,-1 3-4 0,-1 2-6 0,-5 1-3 15,0 3 1-15,-16-5-6 0,-8-1-4 16,-3 2 1-16,-3 0-4 0,-2-1 3 16,-3 3 3-16,-3 1 1 0,-8-2 1 15,0 0-5-15,-6-2-1 0,-4 1-1 0,-1-2 0 16,-3 2-6-16,-4 1-5 0,0-1-2 16,-4-2-5-16,-5 1-6 0,1-1-2 0,-2 0-6 15,-8 1-5-15,2 1-3 0,-4-6-5 16,1 2-3-16,3-6-9 0,-4-1-20 15,6-3-25-15,-1 0-37 0,2-4-39 16,0-1-51-16,5-2-52 0,-2-3-642 0,3 0 290 16,0-6 191-16</inkml:trace>
  <inkml:trace contextRef="#ctx0" brushRef="#br0" timeOffset="23065.5657">25982 8719 114 0,'-4'9'118'0,"6"3"-3"16,0 7 7-16,2 8-3 0,-2 5-3 16,-2 12-6-16,2 7-5 0,-2 4-7 0,0 3-9 15,-4 1-9-15,2 0-1 0,-2 0-10 16,-1-2-3-16,1-5-7 0,-2-1-8 0,1-11-2 15,1-4-6-15,0-6-3 0,2-3 6 16,0-5 13-16,-1-3 4 0,-1-9-8 16,0-4-5-16,2-8-7 0,2 2-1 15,-6-22-4-15,4-3-3 0,0-5-5 0,2-13-3 16,0-10-1-16,6-4-5 0,2-20-5 16,3 1 1-16,6 4-2 0,0 4-3 0,-1 12 0 15,2 12-5-15,2 4 1 0,2 3-3 16,1 6-2-16,1 4 0 0,-2 6-1 15,2 4 2-15,-1 4-1 0,1 3-2 16,-6 4-1-16,2 5 0 0,-1 2 1 0,-2 5-2 16,-2 4 4-16,-5 3 0 0,0 4 0 15,-2 4 1-15,-4-1 0 0,-4 0 0 16,0 1 1-16,-2 1 2 0,0 1 2 0,-4-3 0 16,4-1 3-16,0 0-1 0,2-2-1 15,-2 2 0-15,4-2-1 0,4 1-2 16,4 3-1-16,0-2 2 0,5 0-2 0,2-2 1 15,0 3 0-15,3 0-2 0,2 1-1 16,-1-3-2-16,-4 2 1 0,0-1 3 16,-5 0-2-16,2 0 4 0,-4 2 0 15,-2-1 8-15,-6-2 0 0,-2 1 5 0,-4 0-3 16,-4 2 2-16,-5-2-1 0,-6-2-2 16,-4 2-2-16,-5-2-2 0,-4-2-2 0,3-4-2 15,-1 0-13-15,4-5-23 0,0 0-43 16,4-4-43-16,3 1-47 0,3-1-42 15,0-4-502-15,6-2 240 0,0-2 158 16</inkml:trace>
  <inkml:trace contextRef="#ctx0" brushRef="#br0" timeOffset="23925.319">27141 9174 111 0,'9'-9'185'16,"-2"-1"-6"-16,-1 1 1 0,-4-3-11 15,-2 4-15-15,-2 1-13 0,-4-2-12 0,-6 0-15 16,-4 2-10-16,-4 4-5 0,-2 0-11 16,-6 3-6-16,-5 6-9 0,-4 1-2 15,-3 5-8-15,0 7-6 0,-3 4-6 16,5 4-5-16,4-1-7 0,5 1-4 0,5 0 1 16,6-2-8-16,6-5-2 0,2 1-2 15,6-3-5-15,2-5 3 0,4-1-4 0,2-5-1 16,4 1-2-16,6-8-4 0,-4 0-9 15,7-4-4-15,-2-2 0 0,0-3-6 16,-1-1-1-16,4-1-5 0,-6-3 3 16,0 3 0-16,2 0 3 0,-4 1 1 0,-2 3 2 15,1-1-5-15,-3-1 0 0,0 7 3 16,-1-1-1-16,-5 3 0 0,0 0 3 16,6 11 0-16,-1-3 1 0,-3 2 2 0,2-3 2 15,0 4-2-15,2-3 5 0,2 3 6 16,2-6 1-16,0-1 0 0,2-3 1 15,6-2-3-15,1-3 1 0,1-6-4 16,4 2-1-16,-1-6 2 0,7-3-1 0,0 0-1 16,-1 1-5-16,3-1 4 0,0 2-3 15,0 3 2-15,-1 1-1 0,-5 3-2 16,-1 3-3-16,-6 5 4 0,2 1-3 0,-4 5 5 16,-2 3-1-16,-5 5 1 0,-1-1 0 15,-4 6 0-15,-5 1 0 0,0 0-2 16,-5-1 3-16,-4 2 2 0,-1-2 8 0,-1-1 11 15,3-5 17-15,0-2 14 0,1-3-2 16,1-3-4-16,1-5-4 0,5 0-4 16,0 0-1-16,0 0-11 0,20-22 2 0,-3 10-7 15,1-3 1-15,6-2-9 0,4-1 5 16,-1-5-6-16,7 1-1 0,0-3-7 16,-3 0 6-16,-1 4 0 0,-4-1-2 0,-4-1 0 15,0 2-3-15,-5 3 2 0,-5 1-2 16,-3 3-1-16,-7 2-3 0,-4 0 0 15,-5 5 2-15,-1 2 4 0,-7 4 6 16,-2 2 3-16,0 4 3 0,-1 1 0 0,-2 1 0 16,4 5 1-16,1 0-2 0,4 2-2 15,7 1 5-15,-1 1-5 0,8 3 1 16,5 0-2-16,7-2-3 0,0 0 2 0,1 0-9 16,6-1-9-16,1-5-27 0,1-2-37 15,0-2-48-15,4-1-56 0,2-1-64 16,-1-5-677-16,3-5 310 0,0 2 204 0</inkml:trace>
  <inkml:trace contextRef="#ctx0" brushRef="#br0" timeOffset="24308.8911">28498 9216 57 0,'0'0'292'16,"-4"-15"-21"-16,8 6-24 0,3-3-23 15,5-5-24-15,6-4-18 0,2-2-21 16,6-2-19-16,8-3-13 0,-1-3-12 0,1 0-15 16,0 5-8-16,-7 3-11 0,-1 2-9 15,-7 6-6-15,-2 0-9 0,-4 4-8 16,-7-1-10-16,-4 5-2 0,-2 1-3 16,0 6-2-16,-10-5-7 0,10 5-4 0,0 0 0 15,-15 11-1-15,13-4-4 0,2 3 2 16,2 0-4-16,2 8 0 0,7-1-3 0,-1 2 0 15,3 0-1-15,-2 0-2 0,3 2 2 16,-3-4-3-16,2 2 0 0,-5-3-3 16,-2-3 7-16,1 2 1 0,-5-3-1 15,-4 1 0-15,-2 0-2 0,-7 1 2 0,-5-3-3 16,-4-1-2-16,-1-1 0 0,-4-2-6 16,-3 2-16-16,1-6-28 0,-1-1-26 15,3-2-25-15,-1-2-31 0,2-1-30 16,2-6-28-16,3 0-21 0,2-6-538 0,6-6 252 15,5-1 167-15</inkml:trace>
  <inkml:trace contextRef="#ctx0" brushRef="#br0" timeOffset="25205.9167">28826 8485 56 0,'26'-38'64'0,"-5"9"16"0,-4 4 17 16,-2 8 12-16,-5 2 4 0,-1 1 2 16,-1 5-8-16,-1 5 19 0,1 2 12 0,-8 2 1 15,10 11-5-15,-6 5-4 0,2 5-10 16,-4 7-10-16,-2 8-10 0,2 8-9 15,-4 2-5-15,0 9-9 0,-2 5-7 0,-4 16-13 16,0-12-15-16,0-10-22 0,-1-3-12 16,1-1-14-16,-1-11-8 0,3-2-6 15,-1-8-1-15,3-4 5 0,-2-3-2 0,4-5 0 16,-2-5-1-16,2-5 2 0,2-2 0 16,0-5 1-16,0 0 5 0,0 0-1 15,14-12-1-15,-1 5-1 0,0-4 3 0,6 0 1 16,1-3 0-16,8 1 1 0,4-2 2 15,5 2-1-15,2-6 4 0,3 1 4 16,-8 3 10-16,11-2 6 0,-7-2 8 16,-4 4 10-16,-7 1 12 0,-3 0 10 15,-6 0 4-15,-4 5-3 0,-2-3-8 0,-6 5-1 16,-4-1-4-16,-6 2-4 0,-4 3-2 16,-2 2-2-16,-4 2-3 0,-2 2-2 0,-3 3-6 15,2 0-4-15,-4 3-2 0,5-2-2 16,2 4-1-16,1-3-3 0,3 3 0 15,1-2-1-15,3 1 0 0,6-3-3 16,0 2 2-16,2-3 0 0,4 0-2 0,3-2 0 16,-1-2-5-16,5 0-3 0,-3-2-2 15,4 0 1-15,-2-2-2 0,5 0 0 0,-2 0-2 16,-5 0 4-16,1 0-8 0,-1 2 6 16,1-2-1-16,-2 2 0 0,-1 2 0 15,-8-2 1-15,10 8 1 0,-3-3 0 16,-3 5-1-16,3-2 1 0,-1 1 0 0,-2 2-5 15,5-1 5-15,-1 0 3 0,7-3 2 16,-2 1 1-16,3-7-1 0,4 2 3 16,-2-7 0-16,8-2 2 0,1-7 2 0,3-7 1 15,0 2-1-15,1-11 2 0,3 0-3 16,11-17 1-16,-5-3-1 0,-2-2-2 16,-4-5-2-16,-3-2-1 0,-9 8 0 0,-7 6 0 15,-3 1 10-15,-3 6 6 0,-5 3 2 16,-2 6-2-16,1 3 0 0,-6 6-5 15,1 3-2-15,-2 7 0 0,-5 5-3 0,1 6 1 16,-5 7-2-16,-1 7-1 0,-2 5 0 16,4 7-1-16,2 6 2 0,1 1-1 15,2 4-3-15,3 1 3 0,6 1 2 0,0-2-3 16,5 4 0-16,2-7-1 0,1-2-2 16,2-3-1-16,6-3-1 0,-4-3 0 15,3-9-3-15,0-1-6 0,2-5-5 16,-1-4-1-16,0-1-3 0,-1-5-2 0,0-2 0 15,0-4-2-15,-2 1 0 0,0-6 2 16,-5 2 4-16,1 1-4 0,-2-1 4 16,-3 1 3-16,-4 0-3 0,0 3 12 0,-2-1 3 15,0 0 1-15,0 6 3 0,0 0 0 16,0 0 2-16,0 0 1 0,0 0 2 0,0 0 3 16,6 21-2-16,1-11-1 15,3 1 1-15,5-1 0 0,2 3-5 0,2-1-12 16,2 1-19-16,-2-4-27 0,5 1-35 15,-4-2-34-15,4-3-43 0,-5-1-49 16,-2-2-592-16,-4-2 273 0,-1-2 181 0</inkml:trace>
  <inkml:trace contextRef="#ctx0" brushRef="#br0" timeOffset="25373.4836">29935 8625 163 0,'-23'-9'277'16,"7"1"-9"-16,4 1-23 0,6-1-26 0,6 3-17 15,6-1-22-15,8 0-15 0,2 0-19 16,10-1-13-16,3 3-22 0,9 0-34 16,3 0-44-16,-3 0-51 0,4 4-46 0,1 0-62 15,-7 0-72-15,4 4-419 0,-5-2 210 16,-3 4 138-16</inkml:trace>
  <inkml:trace contextRef="#ctx0" brushRef="#br0" timeOffset="26059.6989">30640 8693 150 0,'5'3'233'0,"-5"-3"-19"0,0 0-24 15,4 4-20-15,-2 0-6 0,0-1-9 16,2 3-13-16,-1 2-14 0,1-3-13 0,-2 5-9 16,0 0-11-16,0-1-11 0,2 1-7 15,-2-1-9-15,0-1-6 0,0 1-10 16,2-1-2-16,-2-3-3 0,2 4-6 15,-2-4 0-15,2-3-3 0,2 0-3 0,2 0-3 16,-8-2-3-16,15-2-4 0,-6 0-6 16,1 0 1-16,-1-2-1 0,1 0-3 15,0 2-6-15,0-3 5 0,0 3-3 0,4-4 1 16,-3 2-5-16,0 2 5 0,-1-1 1 16,1 0-2-16,1 2 2 0,2-1-8 15,-4 2 7-15,0 0 0 0,-2 2 3 16,4-1 1-16,-4 5-3 0,0 0 1 0,3 2-2 15,-5-3-1-15,1 3-2 0,-1 0 2 16,1-1-3-16,-3-3 0 0,0 2-1 16,0-1 2-16,0 0-1 0,-2-2 2 0,2 0 1 15,-4-3-3-15,12 0-1 0,-12 0 0 16,12-7-2-16,-4 3-1 0,3-4-4 0,0-1 0 16,1 0 1-16,1-1-2 0,-1 1-3 15,2-1 2-15,-2 2-8 0,0-1 6 16,0 3 0-16,0-1 1 0,-1 1-1 15,-3 2-2-15,3 0 3 0,-2 4 2 0,1-1-5 16,-10 1 4-16,18 3 1 0,-6 1-5 16,-2-2 3-16,3 4 3 0,-1 0 2 0,3-3-1 15,2 1 0-15,1 0 3 0,-2-2-1 16,3 0 0-16,2-2-3 0,0 0-6 16,3-2-8-16,1-2-14 0,1-4-6 15,-3 1-7-15,0-5 2 0,-1 1 4 16,-4-1 3-16,-1-1 4 0,-6 0 2 0,-3 1 3 15,-3 3 0-15,-3-1 3 0,-4 1 9 16,-3 0 4-16,-3 7 7 0,-1-3 7 0,-3 4 9 16,-1 2 4-16,-2 1 0 0,0 3 4 15,3 4 2-15,-3 0 1 0,4 1 1 16,3 2-3-16,-1 1 1 0,5 1-12 0,2-1 3 16,2 0-13-16,2-2-29 0,2 1-37 15,5-1-43-15,1-1-42 0,5-3-27 16,0-1-9-16,1-4-3 0,2-2-1 15,3 0 8-15,0-4-377 0</inkml:trace>
  <inkml:trace contextRef="#ctx0" brushRef="#br0" timeOffset="26693.0138">31673 8782 1200 0,'32'-10'-100'0,"-5"1"24"0,-5 1 32 16,-3 2 29-16,-5 1 28 0,0 1 20 15,-4 0 11-15,-2 2 7 0,0 0 3 16,2 1 5-16,-10 1 13 0,10 3 14 0,-8 1 1 16,-2-4-5-16,4 9-7 0,-4-3-8 15,2 0-5-15,-2 2-7 0,2-3-2 16,0-1-7-16,-2-4-2 0,7 7-4 0,-3-4-3 15,4-1-7-15,-8-2-12 0,22-5-10 16,-8 2-9-16,2-3-3 0,0 0-8 16,1 1 5-16,0-1 1 0,2-2-7 0,-1 5 4 15,-4-3 0-15,3 2 2 0,-4 2 2 16,-1 0 4-16,1 4 0 0,-3 0 6 0,4 2 3 16,-4 2 6-16,2-1 2 0,-1-1 5 15,2 4-4-15,0-3 8 0,1 1-1 16,4-2-2-16,0-2 0 0,2-2-4 15,0 0-3-15,2-4-2 0,3-2-1 0,1-3-3 16,3-5-2-16,-1-5-2 0,0-2 1 16,3-5-4-16,-1-5-4 0,0-5-15 15,-4 0-2-15,-2-6 2 0,-3 5-2 16,1 0 4-16,-6 7 0 0,-2 5 6 0,-2 1-4 16,-4 5 2-16,-2 6-1 0,-1 5 3 15,-3 5 3-15,-2 3-1 0,0 0 0 16,-13 15 1-16,1 0 2 0,-2 6 0 0,-4 6-1 15,-6 5 3-15,-3 5-1 0,1 1-9 16,1-2-20-16,2-2-13 0,0-1-3 16,3-7-4-16,6-5-4 0,-1 0 8 0,2-5 11 15,3-3-11-15,1-4 10 0,5-5 0 16,2 0 6-16,2-4-3 0,0 0 5 0,0 0 5 16,17-2 0-16,-17 2 2 0,23-8 8 15,-6 1 1-15,-3 0 3 0,8-4 0 16,-1 0-1-16,1 0 6 0,-2-3-7 15,4 3 11-15,-3-3-6 0,-2 3-7 0,-2 0 7 16,-3 1 5-16,0 3 2 0,-2-1 5 16,1 2-4-16,-5 1 1 0,1-1 2 15,-3 4 9-15,-2 0 14 0,-4 2 9 16,11 0 6-16,-11 0 0 0,8 5 10 0,-2 1 4 16,-1 0-6-16,0 0-3 0,-1 0-2 15,2 1-6-15,-4-1-3 0,2 2-8 16,-4-3-11-16,-2 3-30 0,-4 0-40 0,-2-3-59 15,-6 1-454-15,0 0 193 0,-12-1 127 16</inkml:trace>
  <inkml:trace contextRef="#ctx0" brushRef="#br0" timeOffset="44722.117">5569 11347 67 0,'0'0'63'0,"0"0"-4"0,0 0-3 15,0 0-2-15,0 0 1 0,0 0-9 16,-7-3-3-16,7 3-5 0,0 0-4 0,0 0-3 16,3-7-1-16,-3 7-3 0,6-9-4 15,0 3 0-15,0 3-4 0,3-4-1 16,1 1 1-16,5-2-3 0,2-1 1 0,3 1 1 16,0-1-4-16,4-1 3 0,3 1 2 15,3-3-6-15,4 1 4 0,1 1-6 0,5-1 1 16,9-1 1-16,3 1 1 0,23-4-6 15,4 0 2-15,1-1 10 0,7 2-4 16,2 3 0-16,2-1 4 0,6 3-7 16,4 5 5-16,10 1-6 0,4 1-1 15,3 4 2-15,0 0 6 0,1-1 4 0,-3 3-16 16,-1 0 3-16,-6-1 6 0,0 2-7 16,-8-4 1-16,-2 4 3 0,0-3-5 15,-2-2 7-15,0 0 6 0,-2-5-3 0,0 2-2 16,-4-2 4-16,2 0-13 0,-2-1 1 15,-2-2 0-15,-2 4 1 0,-3-6-4 16,-13 4 2-16,-10 0 2 0,1 1-2 0,-1-1 0 16,-5 2-2-16,4 0 1 0,-3-1-6 15,2 1 6-15,-1 0 2 0,-3-2-4 0,6 2 3 16,-3 1 6-16,3-1-8 0,-2 0 1 16,1-2 5-16,-2 1 0 0,-1-1-1 15,-1-2 0-15,1 2-6 0,-2 1 4 16,0 0 0-16,-2 0 1 0,-4-1-2 0,-3 4-4 15,-1-1 9-15,-1 0-7 0,-3-1-2 16,-6 2 1-16,-1-1 1 0,-2 3-3 0,0-2 4 16,-3 2-8-16,-3-1 5 0,-4 1-1 15,2 0 2-15,-3 0-8 0,1 0 6 16,-6 0 3-16,2 0-10 0,-4 0 7 0,-1-3 2 16,2 3 0-16,-3 0-1 15,-1 0 3-15,-1 0-5 0,-10 0 2 0,18 0 4 16,-10 0-2-16,0-2-2 0,3 2 0 15,-2-1 2-15,-9 1-1 0,16-1 1 0,-5-2-1 16,-1 1 0-16,1 1 0 0,0-3-1 16,1-1-1-16,2 2 1 0,-2-2 1 0,-2 3-4 15,3-3-5-15,-2 1 5 0,-3 3-1 16,3-3 1-16,-1 0-2 0,6-2 6 16,-2 0-4-16,3 1-2 0,0-1-3 15,6-1 4-15,-1-1-1 0,-2 2-7 0,4-1 4 16,-7-1 5-16,-1 3-5 0,4-1 6 15,-6 2-4-15,2-2 0 0,-6 2 6 0,0 0 1 16,1 1 6-16,-3-1-2 0,1 0 2 16,-5-2 3-16,1 2-8 0,-3-1-1 15,-2-3 1-15,-5 2-3 0,1-1 5 16,-4-2-1-16,-3-2-4 0,0 0 6 0,-5-3 1 16,-2 0-6-16,-2-5 6 0,-4-4-5 15,-3-4-4-15,-3-5-2 0,-10-11 2 16,-3-6 1-16,1-2 0 0,2-2-2 0,-1 0 0 15,1-3-1-15,5 1 2 0,5 0-3 16,-2-1 0-16,11 9-4 0,4 3-1 16,6-2-1-16,3 0 1 0,4 4 0 0,4 1 0 15,2-1 1-15,4-8 0 0,4 3-4 16,4 2 3-16,-4 0-2 0,5 3 0 0,-3 8 1 16,2 2 2-16,-4 1 2 0,2 0-2 15,-3 10 3-15,0 0 3 0,-3 5-2 16,0 0-3-16,-2 1 1 0,1 4-2 15,-1-1 0-15,-4 2 1 0,0 3-1 0,-4 4-1 16,-7-2 0-16,-1 4 8 0,-10 2-4 16,-8 4-2-16,-9 1 2 0,-13 2 1 15,-23 10-3-15,-8-1-3 0,-12 0-1 0,-22 6-1 16,-2 1 4-16,-6 1-3 0,-1 0 4 16,-5-2-4-16,-2-1 0 0,-3-1-3 15,-2 0 4-15,0-3-5 0,1-1 3 16,1 2 0-16,5-4-3 0,4 2 1 0,22-6-7 15,-2 3 4-15,-19 1-3 0,19-3 3 16,-20 3-1-16,20-4 5 0,-2 0-6 0,4-1 3 16,4 2 5-16,-2-3-4 0,8-1 1 15,8 3-5-15,5-1 4 0,15-2-2 16,10-5 0-16,3 3-1 0,5-2 2 0,5 0 11 16,-3 0-9-16,3-1 3 0,2 1 0 15,-3 0 1-15,3-3 5 0,-1 4-4 16,-1-4 1-16,2 2 3 0,-1-3-4 0,1 1 0 15,0 1 0-15,6-2 5 0,0 1-3 16,0-1 3-16,0-1 3 0,2 1-6 16,1 0 3-16,3-2 0 0,0 1-2 15,1-2 4-15,5 2 0 0,-1-1 2 0,1-2-4 16,4 2 1-16,0-2 9 0,-1 0-9 16,4 0 1-16,-2 3 2 0,5-3-6 0,-2 0 5 15,4 2 0-15,2 0-1 0,-4-2-2 16,6 3 5-16,-3-2-6 0,3 3 0 15,0-3 0-15,8 3 3 0,-13 0-5 16,13 0 4-16,-13 3 0 0,9 3 0 0,-2 2 2 16,2 2-3-16,-3 2 6 0,-2 4-4 15,1 6 4-15,-2 3 2 0,-3 11 6 0,-2 5 0 16,0 4-1-16,3 2 5 0,-4 3 6 16,-4 16 4-16,0 0-4 0,-1 0-2 15,-3-4 1-15,8-7 2 0,-1-8-3 0,-4 16 3 16,2-11 3-16,4-4 2 0,2-5 1 15,-1 1-6-15,0-7 3 0,4-1-6 16,-2-4 2-16,1-1 1 0,0-5-6 0,3-2 2 16,-1-2-1-16,1-1 5 0,2-4 2 15,0-2-3-15,-2 0 4 0,2-3 0 16,2 1-2-16,0-4 1 0,0 1 3 16,2 0-8-16,0-3 5 0,-2-1-2 0,1 0-4 15,1 0-3-15,-2-3 2 0,4-3-6 16,-4 4-5-16,4-4-8 0,0 0-8 15,-11 0-14-15,11 0-15 0,0 0-12 0,-9-6-10 16,9 6-14-16,0 0-20 0,-6-4-22 16,6 4-278-16,0 0 134 0,0 0 89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1:11.462"/>
    </inkml:context>
    <inkml:brush xml:id="br0">
      <inkml:brushProperty name="width" value="0.05292" units="cm"/>
      <inkml:brushProperty name="height" value="0.05292" units="cm"/>
      <inkml:brushProperty name="color" value="#FF0000"/>
    </inkml:brush>
  </inkml:definitions>
  <inkml:trace contextRef="#ctx0" brushRef="#br0">5048 5366 90 0,'-8'-7'96'16,"0"-1"-8"-16,2 2-1 0,-4-1-4 0,0 3-1 16,-3-2-5-16,-4 2-1 0,0 0 2 15,-5 7-6-15,2-2 4 0,-6 5-3 16,-1 2-4-16,-5 2-3 0,4 8 0 15,-1 1-1-15,-3 6-6 0,2 3-5 0,3 5-8 16,3 1 4-16,6 4-8 0,0 0 0 16,10 1-2-16,2 1-1 0,6 3-6 0,4 7-1 15,6 6-3-15,12 13-2 0,-1 4-4 16,2-1 0-16,0 1-4 0,1 1 1 16,-6-2-1-16,-2 1-5 0,-6-2 2 15,-3-4-2-15,-7-9 0 0,-5 1-2 0,-3 19-2 16,-7-5 0-16,-8-5 0 0,-9-3-1 15,-6-2 2-15,-7-6 1 0,-5-6-3 0,-5-2 1 16,-4-8-21-16,-1-1 3 0,-3-6 5 16,-3-4 7-16,1-5 7 0,7-6 3 15,5-3 12-15,2-5 5 0,9-1 4 16,4-3 0-16,7-1-1 0,1-2-3 0,6-4-6 16,7 2-1-16,3-4-4 0,5 0-2 15,5-2-2-15,4 4-3 0,0 0-2 0,17-11 0 16,0 10-2-16,0-2-1 0,2 6 3 15,9 0-1-15,-1 2-2 0,5 5-1 16,0 3 3-16,-1 6-1 0,3 8-1 16,0 5 8-16,4 21 5 0,-2 5-1 0,-9 6 5 15,-3 7 1-15,-8 5-1 0,-5 4 2 16,-7 1 6-16,-2 0 5 0,-6-2 6 16,-2 6 4-16,-5-7 0 0,3 1 5 0,-2-2-6 15,2-3-2-15,2-8 2 0,2-13-6 16,4 2 1-16,2-2-6 0,2 1-5 15,6-5-4-15,4-1-2 0,7-2-2 0,13 5-6 16,2-13-2-16,0-9-6 0,3-8-11 16,5-6-8-16,-7-8-17 0,3-3-21 15,3-8-23-15,-3-5-25 0,5-10-23 0,-1-4-24 16,12-11-16-16,-3-4-7 0,-5-5-1 16,-12 8 0-16,-5 0-6 0,-3-1-3 15,-2-2-407-15,-1 0 198 0,-1-2 131 0</inkml:trace>
  <inkml:trace contextRef="#ctx0" brushRef="#br0" timeOffset="821.772">562 7285 36 0,'-4'-6'103'0,"4"6"-3"16,15-7 4-16,0 1-3 0,10-2 6 15,7-1-7-15,14-4-3 0,5 1-8 0,21-6-7 16,5-2 0-16,-2 2-2 0,6-1-5 16,0 0-4-16,3 2-4 0,3 0-1 0,0 0-9 15,-6-1-4-15,1 7-4 0,-15-1-10 16,-12 5-4-16,-8 1-5 0,-7 3-11 15,-6-2-13-15,-4 1-11 0,-5 2-10 16,-5 1-17-16,-4 1-4 0,-6 0-10 0,0 1-8 16,-6 1-14-16,-4-2-8 0,0 0-9 15,-16 12-4-15,4-6-2 0,-5 1 5 16,0-1 3-16,-6 3 6 0,-1-3 8 0,0 1 5 16,-2 1 6-16,1-3 9 0,-3 2 5 15,4 1 4-15,2-2 6 0,-2 1 6 16,5-1 8-16,3 0 9 0,-2-1 8 0,4 1 9 15,0 2 6-15,2-1 9 0,-1 1 10 16,5 2 9-16,-3 3 9 0,2 2-1 16,-1 3 9-16,4 4 13 0,-2 1-3 0,1 5 4 15,2 9-4-15,1-1 1 0,0 6-3 16,2 2 1-16,0 0-3 0,0 9-5 16,2 1-6-16,2 3-3 0,-2-3-3 0,0 4-6 15,2-3-1-15,0 1-5 0,2-3-3 16,-2-10-3-16,0 3-1 0,1-4-2 15,-1 2-5-15,0-4-8 0,1-2-13 0,-1-6-15 16,2-4-23-16,-2 3-15 0,2-6-13 16,0 0-23-16,-2-6-27 0,0-2-313 0,0-4 146 15,0-3 97-15</inkml:trace>
  <inkml:trace contextRef="#ctx0" brushRef="#br0" timeOffset="1326.1516">2207 7432 16 0,'0'0'99'0,"13"-8"-6"0,4 1-4 15,8 1-9-15,6 1-7 0,8-2-3 16,5-1-11-16,10 0-12 0,5 1 2 15,0-1-6-15,1 3-6 0,-6-1-4 0,1 0-3 16,-10 2-9-16,-3 2-18 0,-6 0-16 16,-4 1-17-16,-3-1-15 0,-7 0-15 0,-3 2-176 15,-7 0 80-15,-3 0 53 0</inkml:trace>
  <inkml:trace contextRef="#ctx0" brushRef="#br0" timeOffset="1499.6695">2881 7345 34 0,'-16'4'35'0,"-1"-2"11"0,1 4 6 16,0 0 5-16,2-1 2 0,2 5 11 15,2 1-2-15,2 3 3 0,2 2 0 0,2 7 7 16,2 2-1-16,2 4-3 0,2 2-7 16,2 6-4-16,2 2-1 0,0 1-9 15,6 3-6-15,-2 3-4 0,-2 0-1 16,0 0-7-16,-1-4-8 0,0-2-10 0,-1 0-25 16,2 2-23-16,-4-5-32 0,1-1-41 15,-1-6-251-15,0-2 121 0,-2-4 79 0</inkml:trace>
  <inkml:trace contextRef="#ctx0" brushRef="#br0" timeOffset="1656.0207">3494 8210 121 0,'-6'-3'127'0,"1"-3"-10"16,1 2-31-16,0 0-53 0,4 4-53 15,-6-5-138-15,4 2 53 0,2 3 36 0</inkml:trace>
  <inkml:trace contextRef="#ctx0" brushRef="#br0" timeOffset="3019.1389">4244 9959 54 0,'-4'-12'60'0,"-2"3"-7"0,2 0 0 0,2-1-8 16,-2 0-5-16,0 1 1 0,-2-1-5 0,2-1 1 15,-5 0-2-15,0 0-4 0,-1 3-2 16,-1-2-4-16,-1 3-1 0,-1-3-5 16,-4 4-2-16,-2 2-2 0,0 0 2 15,-2 1-5-15,-3 1 0 0,0 2-1 0,-6 2-1 16,-2 0 1-16,0 3 0 0,-6 3 1 15,0 1-2-15,0 3 2 0,-7 3 5 0,3 4-2 16,4 2 0-16,2 7 2 0,1-1 2 16,7 8 2-16,4 1 2 0,5 5 5 15,7 5 0-15,7 4-3 0,5-4 5 16,9 9-7-16,10 19 2 0,4 3 10 0,4-4-14 16,3 5 2-16,0-3-4 0,1 1-2 15,-1-2 4-15,0-1-6 0,-5 1 3 16,1-3-6-16,-8 2 4 0,0-5 6 0,-10-9-6 15,-4-6-2-15,-2-2 3 0,-4 2-9 16,-4-4 9-16,-7 0-4 0,-2-1 3 16,-5-3 3-16,-10 9 9 0,-7-3-6 0,1-13 4 15,-8 5 1-15,3-11 1 0,4-7 4 16,-3-3 1-16,2-1-1 0,1-7-3 0,1-1-4 16,9-4-3-16,0-3 0 0,1-2-3 15,5-2 2-15,1-4-11 0,6 0-1 16,4-2-1-16,3 0 2 0,3-1-4 0,6-3-2 15,5 3 0-15,5-3 3 0,2 4-1 16,8 0 0-16,8 0-4 0,1 3 5 16,5 2-1-16,9 7-2 0,7 4 2 0,19 10 2 15,-6 7 1-15,1 7 0 0,-9 10 6 16,0 3 2-16,-8 9-6 0,-6 7 4 16,-6 6 0-16,-7 8 2 0,-4 3 1 0,-10 3 0 15,-3 1 2-15,-2 2 3 0,-5 0 3 16,0 1 4-16,-4-1-4 0,0-4 0 15,5-4 4-15,1-1-4 0,-2-3-3 16,3-1 1-16,2-15-4 0,3 13 1 0,8-4-5 16,1-5 0-16,7-2 2 0,2-9-4 15,5-2-1-15,-3-12 0 0,0-8-1 0,4-5-3 16,1-4-5-16,3-7-10 0,-2-5-11 16,5-4-15-16,-1-4-12 0,3-6-8 15,5-2-2-15,3-5-4 0,-2-1 4 16,0-1 5-16,-4 0-2 0,-2-1 5 0,-7 3 2 15,-5-1 3-15,-1 2 14 0,-8 1-4 16,-1 0 1-16,-3-1 4 0,-6 2 2 16,-1-1 10-16,-2 2 8 0,-3-1 4 0,1 1 2 15,-5-1 6-15,1 2 2 0,-3 0-2 16,0 1 7-16,-1-1-10 0,-1 2 0 0,-2-1-2 16,0 5-8-16,0-8-10 0,0 8-16 15,-2-6-21-15,2 6-16 0,-5-6-21 16,5 6-25-16,-6-4-335 0,6 4 154 15,-7-3 101-15</inkml:trace>
  <inkml:trace contextRef="#ctx0" brushRef="#br0" timeOffset="3874.1067">5317 14024 90 0,'0'0'184'0,"-11"6"-1"0,5 0-2 16,-1 1-5-16,-1 5-9 0,-3 5-4 0,-1 4-6 16,3 4-6-16,-4 3-5 0,3 6-2 15,2 2-7-15,1 5-5 0,3 3-2 16,1 8-11-16,6 3-7 0,5 1-8 0,5 21-7 16,8-2-10-16,6 2-8 0,5-4-9 15,7 2-4-15,11 7-6 0,5 3-6 16,4-13-1-16,-5-14-2 0,5 0-12 15,0-6-4-15,5-3-4 0,3-5 2 0,-1-6-8 16,1-5-1-16,-1-5-4 0,-13-10-7 16,-4-5-13-16,-7-2-10 0,-4-6-18 0,-4-1-21 15,-5 0-18-15,-1-8-23 0,-2-1-19 16,-5-5-19-16,-3-1-20 0,0-5-6 16,-4-3-4-16,-3-3-9 0,0-3 0 0,-5-4 0 15,3-2 5-15,-5-3 13 0,0-3 20 16,-2 6 22-16,-4 3 17 0,2 0 24 15,-2 1 14-15,-2 3 20 0,0 1 21 16,1 4 25-16,-1 2 14 0,2 3 9 0,0 2 14 16,2-1 6-16,0 5 5 0,2-1 9 15,4 0 10-15,3 5 6 0,5 1 8 0,6 3 9 16,3 3 5-16,7 2 1 0,8 6 0 16,0-2 1-16,6 9-5 0,-1 0-4 15,-3 3-4-15,-2 0 11 0,-13 0-17 16,3 2 6-16,-5-2-3 0,-4 4 5 0,-6-8-11 15,-5 2-2-15,-2 0-4 0,-4-1-5 16,-4 1-19-16,-2-1-2 0,-2-5-5 0,-4 8-4 16,-6-7-7-16,2 1-14 0,-3 1-11 15,0-3-16-15,0-3-17 0,1-3-26 16,-2 0-24-16,1 0-28 0,0-4-17 0,4 3-32 16,5 0-34-16,0-6-34 0,6 0-37 15,2 0-608-15,0 0 291 0,0 0 193 16</inkml:trace>
  <inkml:trace contextRef="#ctx0" brushRef="#br0" timeOffset="6145.8599">8110 14865 69 0,'-2'-6'291'0,"2"6"-31"16,-8-2-25-16,8 2-20 0,0 0-9 0,-14 23 4 15,9-6-5-15,0 6-9 0,-1 5-12 16,2 10-20-16,-2 0-17 0,2 6-14 16,2 4-12-16,-3 4-10 0,1-4-13 0,2-3-9 15,-2-1-20-15,2-2 0 0,-3-3-5 16,1-2-15-16,0-6-10 0,-1-3-5 16,1-5-10-16,0-5-12 0,0-4-5 0,-2-8-8 15,0-5-2-15,6-1-7 0,-14-24-2 16,6-7-2-16,0-9 0 0,1-15-1 15,-1-23 1-15,3-9-1 0,3-1 0 0,4 2 7 16,3-1 4-16,1 6 5 0,5 8 4 16,-1 11 1-16,0 14 3 0,6 1-7 15,-2 5 11-15,8 7 1 0,-3 3-1 0,4 9 5 16,4 2-3-16,3 8-4 0,-3 4 8 16,3 4-1-16,-2 5-6 0,-1 6 2 0,-3 6 3 15,-2 7-5-15,-6 0 1 0,-6 7-1 16,-6 4 3-16,-4-1 0 0,-8 8-3 15,-4 5-3-15,-6 0 2 0,-5-6-7 16,0 4 12-16,-2-3 5 0,-1-3 8 16,0 2 6-16,3-2-2 0,4 1 2 0,0-4 5 15,5 2-4-15,0 1 0 0,8 0-12 16,0 2 9-16,6-4-7 0,2 6-1 0,6-2-2 16,6 1 0-16,2-1-4 0,6 1 1 15,1-4-2-15,7-5-13 0,1-3 9 0,3-2-6 16,0-8 2-16,2-4-10 0,0-3-7 15,-3-6-4-15,1-4 4 0,5-6 1 16,-3 0-6-16,0-8 5 0,-5-2 5 16,5-2-2-16,-6-10-5 0,-3 8 8 0,-5-3-6 15,-2 4-1-15,-4 0 8 0,-4 2 1 16,-1 2 2-16,-5 3 9 0,-1 0-1 0,-3 4 4 16,-2 4-1-16,-2 5 7 0,2 1-5 15,0 0-1-15,0 0 5 0,-24 13-3 16,18 0-4-16,2 2 1 0,0 1 9 0,4 2-9 15,2 3-3-15,2 0-1 0,2 2-2 16,2 1 1-16,3-2-2 0,4-2-2 16,0 0-3-16,1-7 1 0,2 2-1 0,0-7-4 15,2-2-2-15,1-6-1 0,0 0-1 16,6-8 0-16,-1-5-7 0,1 0-1 0,1-4-3 16,-6 4-5-16,-4-3 9 0,1 1-5 15,-4 2 8-15,-2 1-5 0,-1 2 5 16,-3 3-1-16,0-1 0 0,-3 0 3 15,0 5-3-15,0 1 5 0,3-2 0 0,-9 4-1 16,15 4 5-16,-5 0-3 0,5 2 3 16,-2 1-2-16,4 2-5 0,1 1 4 0,2 1 3 15,-3 2-6-15,0-1-1 0,0-1 4 16,-5 0 1-16,-4-1-4 0,2 2 5 16,-6-7-3-16,-4 2 2 0,0-2-1 0,-4-1 5 15,-4 0-11-15,8-4-8 0,-16 0-12 16,16 0-9-16,-15-4-15 0,7 0-15 0,3-3-19 15,1-1-13-15,4 0-11 0,2-5-4 16,5 1-5-16,1-2-5 0,5-3 5 16,1 3 8-16,4-3 7 0,-2 4 14 0,4-3 7 15,-1 2 15-15,-1 3 18 0,2 2 15 16,-6 1 20-16,2 0 16 0,-2 5 17 16,-3-1 12-16,-1 2 6 0,1 4 3 0,-2 0 1 15,1 3-1-15,-2 0-3 0,6 0-3 16,-4 3-1-16,0-1-8 0,3 3 0 15,0-3-3-15,0-1-2 0,-1 2-3 16,2-4-9-16,2 2-3 0,-4-3-8 0,-1 1-2 16,2 0-1-16,-5-4 5 0,3-4-1 15,-5 0 4-15,0 1 6 0,-2-5 0 0,-2 0 4 16,-2 0 2-16,-2 1 3 0,2-1 0 16,-4 2 4-16,0-1 3 0,0-2-1 0,0 4 1 15,0-4 1-15,-1 5-1 0,3-3-1 16,0-1-5-16,2 2-2 0,0-3-2 15,4 5-1-15,3-3-4 0,-1-4 0 16,6 4-3-16,4 0-2 0,-2-4-1 0,1-2 1 16,2-2 3-16,0-1-5 0,5-4 2 15,-2-5-1-15,2 1-1 0,1-5-1 0,3 0 2 16,-8-1 1-16,0-1 2 0,0 3 5 16,-1 1 6-16,-6 6 7 0,2 0 14 15,-5 4 7-15,-2 3 7 0,-2 0 5 0,-2 6 5 16,-4 2 6-16,2 6 1 0,0 0 0 15,0 0-6-15,-29 22-4 0,16-6-4 0,0 5 0 16,3 0-11-16,0 6 1 0,0-2-7 16,6 5-1-16,2 0-10 0,0 1 3 15,2 1-19-15,2-1-5 0,4-3-11 16,2-1 0-16,0-1 2 0,0-1-13 0,3-4 12 16,-1 0-7-16,3-6 3 0,2 1-3 15,-3-8 4-15,4 0-2 0,-2-1 4 0,-1-1 2 16,0-1 1-16,-3-2 4 0,-1 0 4 15,1-1 1-15,-2 0 5 0,-1 2 1 16,0-3 5-16,-1 2 6 0,0 0-3 0,-2 0-2 16,2 0 1-16,-6-3-3 0,7 8 2 15,-5-4 1-15,3 5-4 0,-3-1-6 0,2-3 4 16,0 2-6-16,0 4 0 0,0-4 2 16,3 0-3-16,-1 4-4 0,2-4-9 15,1-1 2-15,2 2 3 0,-1-1-3 16,2-1-2-16,2-2 1 0,-2-1 7 0,1 3-4 15,0-4 7-15,-3 4-12 0,3-6 5 16,-3 2 3-16,2 0-1 0,-2 1-3 0,0-1 5 16,-1 2-4-16,1-4 0 0,3 4-1 15,0-1-7-15,-1-3-5 0,4 0-11 16,0 3-7-16,4-3-9 0,-2-3-9 0,5 3-6 16,-1-3 4-16,8-1-1 0,1-7-3 15,-1 1-1-15,0-9-1 0,5-2-9 0,-1-8 10 16,10-16 1-16,-1-5-6 0,-3-5-3 15,-6-4 0-15,0 0 7 0,-5 4 8 16,-5 7 21-16,-5 13 22 0,-4 5 14 0,-4 5 23 16,-5 3 16-16,0 4 19 0,-2 5 15 15,-4 2 10-15,0 7 1 0,0 4 2 16,0 0 3-16,0 0-9 0,-14 25-6 0,9-8-12 16,1 0-4-16,2 7-4 0,0 3-6 15,0-1-8-15,-3 5-7 0,3 2-12 16,0-7-3-16,2 5-18 0,-2 1-13 0,0-6-3 15,0 4-4-15,-3-3 0 0,1-7-1 16,2 1 0-16,-2-5 2 0,0-1 0 16,-2-4 6-16,2-1 0 0,-1-4 3 0,0-3 3 15,5-3 7-15,0 0 0 0,0 0 0 16,-6-13 7-16,10 3-1 0,0 1-2 16,6-1 6-16,0 1-2 0,0-1-1 0,3 4 1 15,0 2 1-15,2-2 2 0,-3 1-5 16,2 5-1-16,-2 0 1 0,2 0-4 15,0 3 5-15,2 0-3 0,-3 5-2 0,2-4-4 16,0 1 2-16,-1 3-7 0,2-2 2 16,-4-1-3-16,3 1-1 0,-1 1-7 0,4-4 2 15,-4-2-4-15,2 1-3 0,0 0 2 16,-1-4 1-16,2-1 0 0,-2 0 2 0,-1 0 4 16,0 1 0-16,-2 0 3 0,-4 2 5 15,3-4 9-15,-3 4 4 0,-8 0 0 16,13 0 4-16,-9 4-3 0,3-2 2 15,-3 3 1-15,0-1-2 0,-2 2-4 0,2 2 3 16,0-2-2-16,1 1-7 0,2 1 1 16,-3 1 3-16,0-1-2 0,0-3-1 15,2 2-1-15,-2 0-4 0,0 0 2 0,1-4 3 16,2 1-6-16,-1-1 5 0,0-2-3 16,3-1 0-16,-9 0 2 0,16 0-2 0,-7-1 0 15,0-2 2-15,-1 3-5 0,0-3 3 16,0 2 1-16,2-2-1 0,0 3 1 15,0 0-2-15,1 0 3 0,0 0-1 0,-1 3 7 16,-1 1 4-16,1-1 6 0,-2 5-2 16,2-1 0-16,0 3 3 0,-2 2 0 0,-2-3-5 15,1 4 7-15,-1-1-10 0,1 1 1 16,-3-2-5-16,0 2-5 0,0-3-6 16,1 0-13-16,-1-3-19 0,-2 3-29 15,2-7-40-15,-2 2-47 0,-2-5-39 0,6 3-31 16,-6-3-34-16,0 0-666 0,7-13 313 15,-4 5 207-15</inkml:trace>
  <inkml:trace contextRef="#ctx0" brushRef="#br0" timeOffset="6272.7542">11750 15202 75 0,'-10'-21'294'16,"2"5"-9"-16,0-1-14 0,1 7-13 0,3-1-6 16,0 4-17-16,0-1-25 0,2 0-27 15,-1 3-36-15,3-3-47 0,-2 0-63 0,2 1-78 16,2-1-85-16,-4-1-616 0,2 2 253 15,-2-4 166-15</inkml:trace>
  <inkml:trace contextRef="#ctx0" brushRef="#br0" timeOffset="6956.6332">7814 16754 277 0,'5'8'288'0,"-3"5"-7"16,-2 5-16-16,0 7-16 0,0 8-17 15,-2 2-18-15,0 6 0 0,2 5-14 16,0 5-9-16,-3 5-15 0,1 5-14 16,0-2-20-16,2-3-12 0,-2 2-11 0,-1-3-13 15,1-9-10-15,2-2-7 0,0-5-8 16,-2-6-12-16,2-4-4 0,0-2-3 0,0-6 3 15,-2-2-8-15,0-10-3 0,0-3-8 16,-2-6-3-16,4 0-5 0,-8-27-1 16,-1-1-8-16,2-7-4 0,1-19-6 15,0-21 1-15,8-9-7 0,0 1-1 16,2 2-7-16,5 5 5 0,4 6-3 0,1 9-3 16,-1 13 2-16,4 7-4 0,4-1-1 15,3 3 3-15,3 4-4 0,3 5 3 0,4 1 2 16,2 5 0-16,4 5-3 0,0 1-2 15,-4 5-5-15,-2 1-8 0,2 5-18 16,-8 1-16-16,-1 5-33 0,-6-1-31 0,-2 4-30 16,-7 3-29-16,-4 3-31 0,-6 5-29 15,-8 5-24-15,-8 7-12 0,-13 8-643 16,-15 12 309-16</inkml:trace>
  <inkml:trace contextRef="#ctx0" brushRef="#br0" timeOffset="7090.1969">8083 16865 1812 0,'-51'40'-88'16,"-2"-4"46"-16,7-8 37 0,7-1 42 15,3-6 28-15,7-2 20 0,3-4 10 0,8-1 3 16,5-5 7-16,8 3 2 0,5-5 4 15,7 1-4-15,10-3-17 0,9 3-10 16,7-2-11-16,9-6-6 0,5 0-9 16,13 0-22-16,1 0-33 0,0-6-52 0,1-2-51 15,22 3-53-15,-14-4-47 0,-14-3-598 16,-2 2 273-16,-1-1 180 0</inkml:trace>
  <inkml:trace contextRef="#ctx0" brushRef="#br0" timeOffset="7447.1022">9281 16741 81 0,'15'-15'227'0,"-7"-3"10"15,-2 9 10-15,-2-4 8 0,0 6-5 16,-8 1-16-16,0 0-14 0,-6 4-9 0,-2 2 15 16,-12 8-3-16,-9 0-5 0,-8 12-3 15,-19 14-9-15,2 6-8 0,-3 3-7 16,1 9-10-16,7-4-7 0,6 2-13 0,7-3-7 15,12-8-11-15,10-1-13 0,9-4-12 16,5-6-11-16,8 6-9 0,9 1-11 16,10-2-6-16,6 1-11 0,8-10-8 0,5 1-10 15,2-4-12-15,3-8-4 0,2 1-4 16,-3-11-9-16,1 1-4 0,-1-2-7 0,-2-4 0 16,-1 2-4-16,-5-6 1 0,-4 6-3 15,-2-5-1-15,-5 3 0 0,-5 2-3 16,1-6-8-16,-6 6-7 0,0-2-12 15,-3 2-16-15,0-4-32 0,-4 4-32 0,-4 0-29 16,-6 0-31-16,10 0-38 0,-10 0-38 16,0 0-42-16,0 10-38 0,0-10-923 15,-4 4 423-15,4-4 280 0</inkml:trace>
  <inkml:trace contextRef="#ctx0" brushRef="#br0" timeOffset="8281.6127">6900 15836 2017 0,'-24'-5'-4'0,"6"1"-9"0,0 1 20 16,6 3-4-16,3-1 21 0,-1 2 29 15,10-1 24-15,-6 7 13 0,6 2 0 0,6-1 3 16,6 5-2-16,16 0-4 0,15 5 2 16,30 4-8-16,22-1-4 0,34-4-2 15,14 0-9-15,9-2-7 0,9-1 3 0,11-8-1 16,4-2-3-16,-2-1-2 0,0-2 2 15,-5-1-9-15,-5-1 4 0,-14 1-5 0,-32-3-5 16,-10-1-1-16,-10 0-5 0,-25 2-4 16,-11-2 2-16,-15 2 2 0,-3 0-1 15,-7-4 9-15,-11 3-5 0,0-1-3 16,-7 0-5-16,-4 0 1 0,-2-2-7 0,-5 1-6 16,-2-1-8-16,-2 2-22 0,-2 0-6 15,-2 4-29-15,3-1-32 0,-3 1-38 0,0 0-45 16,0 0-34-16,0 0-45 0,0 0-51 15,2 13-686-15,-2 0 332 0,0-3 219 16</inkml:trace>
  <inkml:trace contextRef="#ctx0" brushRef="#br0" timeOffset="8687.8694">7016 18756 3059 0,'-6'2'18'0,"1"2"-1"0,5-4 2 15,0 0 17-15,11-17 23 0,4 9 5 16,12-6 8-16,9-1 3 0,13-4 1 0,25 3-1 16,7-5 8-16,4 2-5 0,2 5-2 15,3 1-5-15,6-1-1 0,-3 5 1 16,0 2-2-16,2-3-2 0,-2 8-4 0,0 0 1 16,1-2-3-16,-21 4-6 0,-7 0-7 15,-5 0-6-15,-10-2-2 0,-2 2-6 0,-7 0-8 16,-8 0-13-16,-2 0-13 0,-2-4-18 15,-9 4-22-15,-1 0-19 0,-2 0-37 16,-6-1-44-16,-1 1-50 0,-2-2-62 0,-3-3-55 16,-4 3-883-16,2-3 404 0,-2-2 268 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21:23.992"/>
    </inkml:context>
    <inkml:brush xml:id="br0">
      <inkml:brushProperty name="width" value="0.05292" units="cm"/>
      <inkml:brushProperty name="height" value="0.05292" units="cm"/>
      <inkml:brushProperty name="color" value="#FF0000"/>
    </inkml:brush>
  </inkml:definitions>
  <inkml:trace contextRef="#ctx0" brushRef="#br0">27491 5614 118 0,'-2'-4'183'15,"-1"0"-17"-15,3 4-17 0,-4-3-14 16,4 3-3-16,-6 8 3 0,4 4-9 16,-2 6-3-16,-3 4 4 0,3 7 0 0,-3 5-8 15,1 3-4-15,2 4-5 0,-4 8-4 16,2-3-4-16,-1 2-9 0,-2 2-7 15,3-3-6-15,0-5-7 0,-1 0-5 0,1-3-7 16,2-2-4-16,-2-2-8 0,-1-7-7 16,3-1-1-16,-3-4-3 0,3-4-7 15,0 0-11-15,2-4-18 0,-2-4-19 16,2-3-22-16,-2-5-18 0,4-3-13 0,0 0-9 16,-7-16-7-16,10-1-22 0,1-8-12 15,0-4-2-15,4-7 5 0,-2-4 3 0,3-8 10 16,-1-1 11-16,-1-5 11 0,-3 4 17 15,0-6 18-15,-2 2 19 0,3-1 18 16,-3 1 14-16,-2-2 17 0,2 5 19 16,0-1 5-16,0 8 4 0,2 2-1 0,2 2 6 15,1 2-3-15,4 2-5 0,1 2-3 16,7 2-2-16,2 5-7 0,9 0-1 16,-1 6-4-16,1 4-4 0,4 6-4 0,1 1 5 15,-7 6-8-15,-2 4 4 0,1 4-4 16,-1 3 4-16,-3 5 0 0,-2 3 12 15,-2 8 6-15,-8 0 1 0,-4 2 2 0,-5 2 0 16,-8 1 4-16,-8 4-1 0,-2-1 2 16,-12 1 0-16,-1 1 2 0,-3-3 2 15,-2-3-3-15,-1-2 3 0,2-3-2 16,3-3 5-16,5-2 0 0,2-3-1 0,3-3-4 16,4 1 0-16,3-3-3 0,1-1-4 15,-2-1-3-15,6-1-4 0,2 0-7 16,0-3-1-16,4 3-9 0,2-2 3 15,0-4-4-15,8 10 2 0,-2-5-5 0,4 4 2 16,4-2-7-16,0 2 3 0,1 1-4 16,4 3-1-16,0 0 0 0,1 3-1 0,0-1 1 15,2 4-4-15,-3-2 3 0,1 4-1 16,0 0 2-16,-3-2-6 0,0 1 2 16,-2-1-7-16,-1 0-15 0,-3 0-21 15,0-1-25-15,-5-3-26 0,2 1-29 0,-4-1-24 16,3 0-25-16,-3 0-39 0,1-3-34 15,-1-3-579-15,0 2 279 0,0-3 184 16</inkml:trace>
  <inkml:trace contextRef="#ctx0" brushRef="#br0" timeOffset="393.9468">27971 6048 41 0,'0'-9'223'0,"0"1"-6"0,2 0-5 0,-2-1-11 16,0 1-12-16,0 0-11 0,2 2-13 16,-2-1-10-16,0 1-7 0,0 6-10 15,0-9-12-15,2 5-12 0,-2 4-13 0,0-6-17 16,0 6-3-16,0 0-8 0,0 0-5 15,0 0 1-15,0 0 1 0,-2 26 1 16,0-8-1-16,0 1-5 0,0 8 3 16,-2 0-9-16,0 1-1 0,-2 6-3 0,2 0-9 15,-4 2-6-15,4-3-2 0,0-2-4 16,0-1-6-16,2-1-1 0,-2-1-1 16,2 1 2-16,0-2 1 0,-3-4-6 0,3-1-7 15,2-2-5-15,-2-1-10 0,0-1-17 16,2-2-35-16,-2-3-26 0,2-1-34 0,0-1-28 15,-2 0-32-15,2-3-33 0,0 0-32 16,0-2-594-16,-3 0 282 0,1-5 186 16</inkml:trace>
  <inkml:trace contextRef="#ctx0" brushRef="#br0" timeOffset="1010.8985">28430 5942 52 0,'0'0'117'16,"0"0"-6"-16,0 0-5 16,0 0-6-16,0 17-7 0,0-17 5 0,2 4-9 15,-2-4-1-15,0 0-11 0,5 4 9 16,-5-4 5-16,5 3 2 0,-5-3 3 0,0 0-6 16,12-6 6-16,-12 6-4 0,8-7-1 15,-4 3-4-15,0-2-5 0,1 1-3 16,-1-1-4-16,1-2-7 0,-1 2-7 15,-2 1 0-15,2-3-8 0,-2 2-4 0,0 0-3 16,0 1-6-16,0 1-4 0,1 0-5 16,-3 4-2-16,2-7-3 0,0 3-3 0,0 0-5 15,-2 4 0-15,0-6-6 0,0 6 1 16,0 0 1-16,2-7-1 0,-2 7-3 16,0 0-4-16,0-6-5 0,0 6-10 0,0 0-10 15,0 0-15-15,-2-6-14 0,2 6-18 16,0 0-17-16,0 0-26 0,0 0-25 15,0 0-17-15,-9-2-20 0,9 2-439 16,0 0 207-16,-10 12 137 0</inkml:trace>
  <inkml:trace contextRef="#ctx0" brushRef="#br0" timeOffset="1260.901">28428 6160 50 0,'4'6'109'0,"1"-2"3"15,2-1 9-15,-1 0 2 0,2-1-3 0,-8-2 3 16,12 1-1-16,-12-1-1 0,12-3-7 16,-12 3-6-16,8-9-5 0,-6 6-11 0,-2-2-10 15,0 5-7-15,-2-10-8 0,0 6-8 16,-2 1-15-16,-1-1-23 0,5 4-36 15,-4-4-42-15,4 4-51 0,-9-2-432 16,9 2 184-16,0 0 121 0</inkml:trace>
  <inkml:trace contextRef="#ctx0" brushRef="#br0" timeOffset="5714.0102">29228 5696 60 0,'-10'2'109'0,"10"-2"-19"15,-2 5-2-15,2-5-6 0,-4 10-6 0,1-3 0 16,1 1-11-16,0 2 3 0,0-1-11 16,0-2 3-16,0 3-1 0,0-1 9 0,2-1 11 15,-2-3 7-15,0 1 8 0,2 0 9 16,-2 0 12-16,2-6-8 0,0 0-10 16,0 0-8-16,0 0-10 0,-9-20-9 15,6 8-11-15,3-6-4 0,-2 2-6 0,4-5-5 16,1 2-2-16,2-4-8 0,1 2-4 15,0-2-3-15,2 3 0 0,1 1-3 16,-1 5-5-16,3 2-3 0,2 3-1 0,-1 3-1 16,0 4-1-16,4 2-1 0,1 4-2 15,0 3 1-15,4 3-4 0,0-1-3 16,4 4 3-16,1 4 0 0,1-3-3 16,1-1 0-16,-5-1 1 0,0 0 1 0,1-3-5 15,-1-1 2-15,-1-3 4 0,-4-1-4 16,3-2 1-16,-4-4-1 0,2-2-1 15,1-5 0-15,-2-4 2 0,2-5-4 0,-4-2 2 16,-1-5 0-16,3-5 0 0,-4 4-5 16,-2-2 4-16,0-1-1 0,-2 5 1 15,-2 0-3-15,-1 4-7 0,-3 2-29 0,2 1-33 16,3 3-29-16,-5 1-31 0,0 6-5 16,3 3-19-16,-3 4-18 0,-4 0-385 15,8 10 189-15,0 1 126 0</inkml:trace>
  <inkml:trace contextRef="#ctx0" brushRef="#br0" timeOffset="6177.9635">30105 5467 33 0,'9'-2'113'0,"-9"2"-18"0,0 0-1 0,8 10 6 15,-4 1 14-15,0 5 1 16,0 6 5-16,1 5-3 0,-3 3-2 0,2 5-8 15,0 5-4-15,-2 0-9 0,0 2-9 16,0-2-10-16,1 2-5 0,-1-2-9 0,-2-1-5 16,2 1-3-16,-2-7-7 0,0-1-3 15,2-2-3-15,-2-3-6 0,0-6-3 16,0 2-2-16,0-6-3 0,3-1-3 0,-6-7-9 16,3-1-13-16,-2-6 1 0,2-2-5 15,0 0-1-15,-9-29-2 0,7 8 3 16,-2-8-6-16,-2-10 0 0,-3-9 4 15,1-5-2-15,2-3 3 0,-7-17-3 0,6 9 7 16,3 11-1-16,0 2-2 0,2 8 3 16,2 4-1-16,2 0 2 0,2 5 0 0,4 5 0 15,4 1-3-15,0 5 2 0,5 6-2 16,4 0 3-16,-2 6-3 0,3 4 1 16,-2 4-1-16,2 5 3 0,-3 2 1 15,-1 3 2-15,2 5 2 0,-6 3 2 0,1 3-1 16,-4 2-2-16,-5 3 7 0,-1 2 3 15,-3 0-5-15,-6 1-3 0,-5 0 2 16,-2 4 0-16,-6-3 1 0,1 3-6 16,-4-6-19-16,2 1-30 0,-2-2-35 0,6-4-33 15,-1 0-32-15,0-3-418 0,2 2 192 16,7-3 126-16</inkml:trace>
  <inkml:trace contextRef="#ctx0" brushRef="#br0" timeOffset="6474.7402">30385 5960 179 0,'6'3'193'0,"-6"-3"-14"15,0 0-20-15,6 3-19 0,-6-3-8 16,4 7-11-16,-2 1-6 0,0 2-6 15,-2 2 0-15,2 2-4 0,-2 3-9 0,2 2-5 16,-2-1-4-16,0 1-10 0,2 2-8 16,1 0-6-16,-3 2-7 0,0-2-3 15,2 0-6-15,0-1-5 0,-2 2-6 0,2-4 0 16,-2 0-15-16,3-1-30 0,-3-2-32 16,0-1-35-16,2-1-30 0,0-2-32 15,-2-1-31-15,0-1-435 0,2-1 205 16,-2-4 136-16</inkml:trace>
  <inkml:trace contextRef="#ctx0" brushRef="#br0" timeOffset="6795.8816">30776 5960 6 0,'0'0'197'15,"2"-7"-10"-15,-2 7-13 0,0 0-16 0,0 0-15 16,0 0-10-16,0 0 2 0,0 0-6 0,0 20-1 16,0-8-4-16,0 3-6 0,0-1-7 15,2 6-6-15,-2 0-4 0,0 3-8 16,3-3-4-16,-1 7-8 0,0 0-5 0,0 0-4 16,0-2-10-16,0 1-6 0,0-1-4 15,-2-4-4-15,2 0-5 0,0-2-5 16,0 0-1-16,-2-2-4 0,2 0-4 15,0-4-1-15,0 0-5 0,0-3 0 0,-2 2-8 16,2-3-17-16,-2 0-27 0,-2-4-42 16,2 0-48-16,0 1-48 0,0-6-51 15,0 0-544-15,0 6 259 0,0-6 171 16</inkml:trace>
  <inkml:trace contextRef="#ctx0" brushRef="#br0" timeOffset="15312.1215">27389 7479 60 0,'-4'-4'130'0,"4"4"-6"0,0 0-11 0,0 0 9 16,0 0 2-16,-8 21 7 0,5-2-2 16,3 6-2-16,-4 5 3 0,4 8-7 15,-2 3-6-15,-2 10-5 0,1 2-5 16,3 0-13-16,-2 1-7 0,0-3-10 0,2-5-8 15,-2-2-5-15,0-2-8 0,2-3-3 16,0-3-9-16,0-5-1 0,-2-2-4 16,2 0-12-16,0-8-20 0,0 0-31 0,0-4-36 15,0-1-39-15,0-1-26 0,0-5-37 16,2-2-464-16,-2-5 213 0,0-3 141 16</inkml:trace>
  <inkml:trace contextRef="#ctx0" brushRef="#br0" timeOffset="15785.854">27323 7435 20 0,'2'-11'120'0,"2"0"1"0,6 1-12 15,0-2-14-15,5 0 0 0,4 3-4 0,4-3-11 16,3 3-5-16,-1 2-3 0,2 1-13 15,1 2-5-15,-3 4 0 0,1 0-6 16,-1 4 7-16,1 3-1 0,-4 1 5 16,0 4-5-16,-5 3 3 0,-4-1-2 15,-3 7-2-15,-5 1-6 0,-5 0-7 0,-7 3 2 16,-3 4-3-16,-8 2-4 0,-2-3 0 0,-8 3-4 16,-2-1-1-16,-3-1 1 0,-1-4-1 15,0-1 0-15,4-5 0 0,3-1 7 16,1-1 6-16,3-6 6 0,4 0-1 15,4-1-5-15,1-1-6 0,0-2-1 16,4 0-4-16,2-1-2 0,1-1-6 0,5-2 1 16,0 1-4-16,2-4-3 0,6 11-1 15,-1-5 1-15,3 1-5 0,2 1-1 16,1-1 0-16,2 4 1 0,1-1-2 0,4 3-4 16,1 5-1-16,-1-3 4 0,0 2-2 15,2 4 3-15,2 0-3 0,-3 2-2 16,2-3-2-16,-4 4 3 0,2-1-5 15,-4-5-1-15,-3 1-6 0,1 0-13 0,-4-2-20 16,4 2-30-16,-3-1-34 0,-4-5-43 16,2 1-40-16,2-4-478 0,-2 2 226 15,-6-6 148-15</inkml:trace>
  <inkml:trace contextRef="#ctx0" brushRef="#br0" timeOffset="16180.3135">27859 7970 84 0,'3'-9'107'0,"1"-1"-8"16,2 2-9-16,2-1 0 0,3 0-10 16,-1 1-6-16,1 2-7 0,0 2-2 0,-1 1-11 15,2 1-5-15,0 4 1 16,0 0 0-16,-1 3 2 0,-1 5-1 0,-1 3 5 15,-5 2 0-15,0 4-5 0,-4 2-5 0,0 6 5 16,-6 1-4-16,-3 3-1 0,-1 1 2 16,-5 1 0-16,1-3-1 0,-2-1-2 15,0-3 1-15,1-2 0 0,2-4-2 0,2-1-4 16,3-3-3-16,0-2-6 0,1-1-2 16,5-4-3-16,2 0-4 0,2 1-1 15,3-5-2-15,3 1-2 0,2 0-2 16,1-2 0-16,2-2 0 0,2-1-6 0,1 2 2 15,2-1-2-15,-4-2 2 0,1 0-5 16,4 0 0-16,-2 0-14 0,-3 0-16 16,2-2-20-16,-4 2-26 0,-1 0-23 0,2 0-18 15,-3 0-23-15,-1 0-408 0,1-3 184 16,-2 2 122-16</inkml:trace>
  <inkml:trace contextRef="#ctx0" brushRef="#br0" timeOffset="16497.4649">28460 7891 8 0,'0'0'145'0,"-2"-5"-12"0,2 5-16 16,0 0-7-16,0 0-14 0,0 0-10 15,0 0-4-15,0 0-9 0,0 0-5 0,0 0-4 16,-8 13-9-16,8-13-2 0,0 0-8 16,0 0 2-16,0 0 3 0,0 0 2 15,0 0 9-15,0 0-7 0,0 0-2 0,0 0-5 16,0 0-5-16,4-18-4 0,-4 12-2 16,-2-1-3-16,2 0-6 0,0 2-4 15,0-2-4-15,-2 2-19 0,2 5-24 0,0-8-32 16,0 8-32-16,0 0-25 0,0 0-375 15,0 0 166-15,0 0 109 0</inkml:trace>
  <inkml:trace contextRef="#ctx0" brushRef="#br0" timeOffset="16754.2909">28547 8299 101 0,'10'-2'121'0,"-1"-2"-1"0,-2-1 2 16,-1 2-4-16,0-3-10 0,-2 2-5 0,-2-2-12 16,-2-1-5-16,0 7-11 0,-4-11-7 15,2 9-3-15,-4 0-10 0,2-2-13 16,4 4-31-16,-14 0-23 0,14 0-49 15,0 0-50-15,-14 4-264 0,14-4 127 0,-10 0 85 16</inkml:trace>
  <inkml:trace contextRef="#ctx0" brushRef="#br0" timeOffset="17801.856">29112 7603 16 0,'-4'-4'206'15,"0"0"-18"-15,2-2-18 0,2 6-19 16,-7-4-15-16,7 4 2 0,0 0-6 16,-6 18-3-16,3-3-6 0,1 3-2 0,-2 7-5 15,2 2-7-15,2 4-11 0,-2 1-9 16,0 6-9-16,0 2-6 0,0 0-8 15,0-2-8-15,0 1-2 0,0-7-5 16,0-2-6-16,2 0-5 0,-4 0-5 0,1-4-3 16,0-5-5-16,3 0-5 0,-2-2-6 15,0-4-11-15,0 0-9 0,2-3-11 16,-2-2-21-16,0-6-14 0,-2 1-7 0,4-5-4 16,0 0-5-16,-6-19 9 0,6 4 2 15,-2-6 7-15,0-4 0 0,-3-5 9 16,3-2 3-16,0-6-1 0,-2 1 10 0,2-3 3 15,0-2-2-15,-1 3 3 0,3-3 11 16,3 5 5-16,-1 2 1 0,0 1 2 16,4 0 5-16,1 7-4 0,1 1 0 15,2 2 0-15,4 2 3 0,0 3 2 0,1 2 0 16,4 3 4-16,-2 3 0 0,2 3 3 16,-2 4-9-16,1 2 7 0,2 2 1 15,-5 6 3-15,2 2 5 0,0 2 3 0,-5 1-3 16,-2 6 6-16,2 1-5 0,-8 1 5 15,0 2 1-15,-4 1-2 0,-2 3-4 16,-4-1 1-16,-4 1 1 0,0 0-1 16,-2-2 2-16,-3 0-3 0,0-3 5 0,0-1 0 15,3-1 5-15,-2 0 3 0,6-6-1 16,0 1-4-16,0-3 4 0,1 0-1 0,1-2-6 16,1-1-1-16,3-1-3 0,2 1-2 15,4-3-5-15,1 2 3 0,4-2 2 16,1-1-4-16,4 1 0 0,2 0-3 15,-2 0-1-15,5 0-1 0,1 1 1 0,-2 1 1 16,4 2-3-16,-6-1 0 0,6 3 1 16,-5-2-7-16,-1 4 5 0,0 2 4 15,-4-1 5-15,1 5 3 0,-5-3 4 0,-1 0 7 16,-3 2 0-16,-4-2 12 0,0 3 0 16,-6-1 3-16,-1 0-4 0,-4-2 3 15,-1 3-2-15,-2-3-5 0,-4-2-1 0,1-1-2 16,-2-5-3-16,0 0-4 0,3-1-2 15,-4-1-6-15,3-4 1 0,2-1-1 16,1 0-10-16,-1-1-16 0,0-5-29 16,2 0-33-16,1 0-37 0,3-1-29 0,0 1-37 15,3 0-46-15,2-1-583 0,2 1 273 16,-2 0 181-16</inkml:trace>
  <inkml:trace contextRef="#ctx0" brushRef="#br0" timeOffset="18515.4631">29654 7896 2 0,'0'0'123'16,"2"-5"1"-16,0 0-5 0,-2 5-3 0,2-7-7 15,-2 7 2-15,2-5-11 0,-2-1-4 16,0 6-3-16,4-7-3 0,-2 3-8 0,-2 4-2 16,0-7-9-16,2 4-4 0,-2 3-4 15,4-11-5-15,-2 7 0 0,-2 4-9 16,0-8-5-16,4 3 1 0,-4-3 4 16,2 5-3-16,-2 3 2 0,2-5-3 0,-2 5-1 15,2-8-2-15,-2 4-2 0,0 4-2 16,0 0-3-16,0 0-1 0,0-6-3 15,0 6 14-15,0 0 17 0,0 0 2 0,0 23-3 16,0-12-2-16,-2 6-4 0,0 1-4 16,2 0-7-16,0 3 0 0,0-1-2 15,0 3-5-15,0 0-3 0,4 1-5 0,-2 1-1 16,0-1-2-16,0 1-4 0,0-3-2 16,-2-1-1-16,2 0-1 0,0-4-5 15,0 2 1-15,0-4-3 0,-2-2-12 16,3 1-14-16,-3-3-24 0,0 1-27 0,2-3-30 15,-2 1-27-15,0-1-38 0,0-3-41 16,0 0-562-16,0-6 259 0,0 4 172 0</inkml:trace>
  <inkml:trace contextRef="#ctx0" brushRef="#br0" timeOffset="18914.4108">30020 7818 62 0,'2'-7'167'0,"0"2"-11"0,1 0-11 16,-1-1-7-16,0 2-2 0,0-2-7 15,-2 6-9-15,4-5-17 0,-2 1 2 16,-2 4-10-16,2-6-10 0,-2 6-11 0,3-3 1 16,-3 3-2-16,0 0 10 0,0 0 14 0,4 11 4 15,0-4-5-15,-2 5-5 0,0 1-6 16,0 2-3-16,2 3-11 0,0 2 1 16,1 3-9-16,2 0-3 0,-3 2-7 15,0 0-5-15,2-1-6 0,-2 1-1 0,2-1-6 16,-1 1-1-16,-1-7-4 0,1 1-4 15,-1 0-3-15,0-4-4 0,0 0-10 16,-2-3-18-16,-2 0-33 0,2-3-36 16,0-2-52-16,1 1-49 0,-1-2-667 0,-2-2 288 15,0-4 190-15</inkml:trace>
  <inkml:trace contextRef="#ctx0" brushRef="#br0" timeOffset="20034.4391">29840 8237 65 0,'0'0'81'0,"0"0"-3"0,0 0-4 16,0 0-2-16,0 0-2 0,0 0-3 15,0 0-5-15,0 0 0 0,0 0-8 16,0 0-2-16,0 0 0 0,0 0-3 16,0 0 1-16,0 0-3 0,0 0 4 15,0 0 22-15,-4 17 5 0,4-17-4 0,0 12-7 16,0-4-3-16,-2-1-5 0,2 3-10 15,-4 0-3-15,2 2-6 0,-1 3-4 16,-1-1-4-16,0-1-20 0,0 2-46 0,-2 1-52 16,-1 1-423-16,-4 0 173 0,3-2 114 15</inkml:trace>
  <inkml:trace contextRef="#ctx0" brushRef="#br0" timeOffset="29355.5227">30780 7825 8 0,'-9'0'97'0,"9"0"1"0,-10 3-15 0,10-3-4 16,-6 1-3-16,6-1-9 0,0 0-5 15,0 0 0-15,0 0-3 0,0 0 6 16,28-4-11-16,-10 4 0 0,8-3-4 0,5 0-1 16,7 0-8-16,5-2-2 0,-1 0-1 15,11 0-1-15,-7-1-8 0,1 0 5 16,-3 2-6-16,1 1-6 0,-1-3 0 15,-4 4 0-15,-6-2-2 0,-2 1-1 0,-7 0-4 16,-1 2 2-16,-3-1-5 0,-2-2 12 16,-2 4 7-16,-2-2 1 0,-2 0-1 0,-1 2-1 15,-1 0-3-15,-2-2-4 0,-1 4-4 16,-8-2 0-16,8 4-7 0,-8-4-18 16,-2 10-23-16,0-5-21 0,-2 1-18 15,0 1-19-15,-4 3-17 0,-2-1-22 0,2 1-261 16,-4 0 132-16,1 1 87 0</inkml:trace>
  <inkml:trace contextRef="#ctx0" brushRef="#br0" timeOffset="29640.5883">30962 8101 62 0,'21'-1'87'0,"1"-3"-10"0,7 1-4 0,5 1-1 16,4-3 1-16,4 1-9 0,3 1-7 15,-1-1-1-15,1 1-7 0,-1-1 1 0,-4 2-10 16,1-3-2-16,-9 1-9 16,-3 3-1-16,-1-1 1 0,-6-1-4 0,-2 3-3 15,-1-1-3-15,-2 1-2 0,-2-1 0 16,-3 1-1-16,-2 0 1 0,4 0-15 0,-6 0-20 15,0-2-30-15,1 4-35 16,-9-2-213-16,11-2 100 0,-11 2 67 0</inkml:trace>
  <inkml:trace contextRef="#ctx0" brushRef="#br0" timeOffset="30218.0916">31290 7519 43 0,'-6'-4'111'0,"6"4"-12"0,-4-4-4 0,4 4-16 16,-4-4-4-16,4 4-10 0,0 0 0 15,0 0-12-15,0 0 7 0,0 0-1 16,6 15-5-16,0-5-3 0,2 0-8 0,4-1 4 16,2 4-5-16,5 2-6 0,0 1 3 15,4 2-9-15,5 1 1 0,4 2-1 16,-1-2-1-16,5 3-6 0,2-1 0 16,1 0-3-16,-1 1-5 0,0-2 6 15,-7-1-6-15,1-5 2 0,-2 4-4 16,-3-4 2-16,-3-1-6 0,-1-1 0 0,-4-2 0 15,-2-3-1-15,-2 1 4 0,-2-1-8 16,-1-1 3-16,-2-1-1 0,2 1 3 0,-4-2 7 16,0 0 5-16,-2-1 5 0,1 3 5 15,-1-4 3-15,1 2 5 0,-3-2 1 16,2-1-2-16,-6-1-5 0,7 3 0 0,-7-3-4 16,0 0-3-16,0 0-1 0,0 0-7 15,0 0 2-15,0 0-4 0,0 0-2 16,0 0 0-16,0 0 0 0,-17 9-1 0,2 0-4 15,-2 3 3-15,-9 5 5 0,-1 6-2 16,-7 4-5-16,-4 4 3 0,-13 8 3 16,5 1-5-16,6-8-3 0,5-3 1 15,3 0 1-15,5-6-4 0,4-2 1 16,0-1-5-16,3-2-10 0,4-3-36 0,-1 0-36 16,2 0-31-16,4-3-29 0,-1-3-26 15,1-1-367-15,0 0 181 0,-1-3 120 16</inkml:trace>
  <inkml:trace contextRef="#ctx0" brushRef="#br0" timeOffset="30795.5498">30898 7481 54 0,'-6'13'96'0,"0"6"-3"16,-4 4-7-16,-4 4-7 0,0 1-2 0,1 3-11 16,-4-3 2-16,0 4 2 0,1-3 1 15,-2 2-6-15,1-3-1 0,1 1-8 16,0 0-7-16,0-4 0 0,4-4-2 0,-2-4-2 15,4-1-3-15,-1-1-8 0,5-1-7 16,2 1 2-16,1-2 2 0,1-1-5 16,4 1 3-16,5 1-8 0,1-1 0 15,3 0-1-15,3 2-1 0,6 1-2 0,1-2 2 16,6 3 1-16,3-2-7 0,4 0 1 16,0-2 0-16,0 0-4 0,0 1 1 15,-1-1 2-15,-3-2-5 0,0 1-2 16,-5-2 3-16,-2-3-2 0,-2 3-2 15,-3-5 2-15,-4 3 1 0,1-2-1 0,-2 0 1 16,-5-1-4-16,3-2 2 0,-3 3-7 0,1 3-14 16,0-5-42-16,-1 5-56 0,-4-3-382 15,2 0 168-15,-4-2 112 0</inkml:trace>
  <inkml:trace contextRef="#ctx0" brushRef="#br0" timeOffset="31313.6751">28743 9183 140 0,'-12'-1'141'0,"-3"7"-4"0,-6 3-3 0,-10 8 7 16,-5 13-7-16,-17 16 10 0,-1 8-3 16,6 5-6-16,1 0-6 0,3 0-7 15,3 2-11-15,6-2-7 0,11-10-11 16,8-7-6-16,2-3-9 0,8-2 7 0,4-1-7 15,8 1-2-15,6 0-3 0,4 1-8 16,10-4-6-16,3 0-5 0,5-5-6 0,4-1-8 16,1-5-9-16,1-2-24 0,-7-6-44 15,1-2-60-15,0 1-60 0,-9-7-72 16,1 1-474-16,-8-3 239 0,0 0 158 16</inkml:trace>
  <inkml:trace contextRef="#ctx0" brushRef="#br0" timeOffset="32100.8004">28892 9649 24 0,'0'-6'149'0,"0"6"-9"15,-2-8-5-15,2 8-3 0,0-7-4 16,2 3 5-16,-2 4-9 0,0 0-2 0,-2-6-5 16,2 6-1-16,0 0-5 0,0 0-3 15,0-8 0-15,0 8-12 0,0 0-5 16,-2-3-2-16,2 3-9 0,0 0-5 0,-2-6-8 16,2 6-4-16,0 0-4 0,0 0-3 15,0 0-5-15,0 0-5 0,0 0-6 16,0 0-1-16,-11 15 3 0,9-3 3 15,2 3-3-15,0 2-1 0,0 4-2 16,2 8-2-16,-2-2-5 0,3 3-2 0,-3 2 0 16,4 4-5-16,-2 0-4 0,2 2-1 15,-2-1-2-15,2 1 3 0,0-2-7 0,0-6-3 16,1-1-3-16,-1-2-2 0,0-4-5 16,-2-5-8-16,3 0-16 0,-1-3-22 15,0-2-13-15,-2-5-28 0,1-2-23 0,-1-6-8 16,-2 0-4-16,0 0 1 0,4-23-5 15,-4 6-1-15,2-4 8 0,-2-4 3 16,0-6 8-16,0-2 11 0,0-4 3 16,-2-3 16-16,-2-2 11 0,-1 3 21 0,1-3 1 15,0 3 14-15,-1 1 8 0,1 2 25 16,2 5 6-16,-2 3 4 0,2 0 4 16,2 4 12-16,0 1-2 0,0 5 2 15,4-3-5-15,0 1-4 0,5 6-1 0,-1-2 0 16,3 5 0-16,1 1 0 0,2 3 2 15,0 1 0-15,-2 6-1 0,-1 1 0 16,0 4 5-16,2 1-3 0,-5 2 3 16,0 6-2-16,-6-1-1 0,-2 0 5 0,-4 3-4 15,-4 3 0-15,-5 0-3 0,-4 0 0 16,-4 2-3-16,-3-2-5 0,0 2-3 0,-2-2-7 16,5-4-31-16,1 1-43 0,6-3-43 15,2-2-46-15,1 1-334 0,2-3 168 16,5 1 112-16</inkml:trace>
  <inkml:trace contextRef="#ctx0" brushRef="#br0" timeOffset="32721.6032">29300 9971 5 0,'0'-12'160'15,"0"6"-17"-15,2 0-13 0,3 2-14 16,-1-1-11-16,0-1-10 0,3 3-6 15,-1-2-14-15,1 2-4 0,1 1-4 16,-8 2-6-16,12 2 0 0,-8 2-3 16,4 2-7-16,-6 3-2 0,0 2 0 0,-2 6-5 15,-2 2-1-15,-6 6-4 0,0 0 1 16,-2 4 0-16,-1-1 5 0,-1 2 1 16,-1-3-4-16,2-4-2 0,1-2-3 0,2 0-4 15,0-5-5-15,2-1-3 0,0-2-1 16,4-4 3-16,2 1-2 0,2-1 2 0,2-3-2 15,4 0-1-15,6-2-2 0,0-2-1 16,3-1-2-16,0 1-1 0,4-2-6 16,-1 0 1-16,-2 0-4 0,2-2 2 15,-1 1-5-15,-1 1 4 0,0-2-1 0,-4 2-5 16,-1 0-4-16,-2-3-5 0,1 3-20 16,-3 0-26-16,-9 0-39 0,15 3-30 15,-9-3-40-15,-6 0-433 0,0 0 202 0,0 0 133 16</inkml:trace>
  <inkml:trace contextRef="#ctx0" brushRef="#br0" timeOffset="33148.0323">29684 10001 6 0,'2'-8'186'0,"-2"2"-7"0,0 1-6 15,2-1-9-15,-2 1-12 0,0-1-6 16,0 6-5-16,0-8-9 0,2 4-5 0,-2 4-7 16,0-6-12-16,0 6-11 0,0-4-7 15,0 4-9-15,0 0-7 0,0-6 3 16,0 6-5-16,0 0-6 0,0 0-2 0,0 0 0 15,0 0-5-15,0 0 10 0,0 0 5 16,0 0-1-16,-8 16-6 0,6-4-4 16,2 3-1-16,-2 2 2 0,2 4-5 15,0 2-4-15,0 4-9 0,2-1-2 0,-4 1-3 16,4 2-4-16,0-3-5 0,-2 3-2 16,4-2 0-16,-2-3-9 0,0-1-5 0,0-2 4 15,0-2 0-15,2 0-6 0,-2-4 0 16,0 1-5-16,-2-3-1 0,3-2-1 15,-1-1-15-15,0-1-37 0,-2-1-56 16,2 0-43-16,0-3-75 0,0-1-746 0,-2-4 328 16,0 0 217-16</inkml:trace>
  <inkml:trace contextRef="#ctx0" brushRef="#br0" timeOffset="34093.5662">30221 10124 73 0,'0'0'93'15,"2"2"12"-15,-2-2 15 0,2 6 2 0,-2-6 9 16,3 5 13-16,-3-5 4 0,0 0-7 15,0 0-15-15,10-18-9 0,-4 8-8 16,-1-3 2-16,-1-2-4 0,0-4-11 16,3-6-5-16,-1 0-10 0,2-9-8 0,0-1-8 15,4-12-6-15,0-5-6 0,7-14-5 16,-4-2-8-16,0-1-2 0,-1 14-4 16,-2 6-2-16,-2 0-5 0,0 4 1 15,1 7-4-15,0 5-1 0,-3 3-2 0,-2 6-6 16,1-1 1-16,-1 3-1 0,0 5-3 15,-4 1-1-15,3 7-1 0,-3 0-3 16,2 3 0-16,-1 5 8 0,-3 1 1 0,0 0-5 16,18 18-3-16,-12-2 7 0,3 5-5 15,2 4 4-15,-3 3-1 0,5 6-2 16,-1 3 1-16,4 2 2 0,-2 5-2 0,6-1 0 16,-2 0-6-16,1-1 6 0,1-1-2 15,-2 0 1-15,4-1-2 16,-4-4 1-16,2 0-6 0,-3-5 6 0,-3-3-1 15,2-2 0-15,-4-4-2 0,-2 0-1 0,1-2 3 16,0-3-1-16,-5-2-4 0,0 0 2 16,1-3 0-16,-1-1-2 0,0 1 2 15,-1-1-2-15,-3-3 1 0,2-1-3 0,-2-1 0 16,3 0-3-16,-3 2-8 0,0-6-33 16,0 4-44-16,0 0-48 0,-2-6-70 15,-2 8-619-15,2-8 280 0,-6 3 184 0</inkml:trace>
  <inkml:trace contextRef="#ctx0" brushRef="#br0" timeOffset="34642.297">31201 9544 129 0,'2'-7'152'15,"-2"7"-13"-15,2-5-13 0,-2 5-12 0,0-6-14 16,0 6 1-16,0 0-2 0,0-5-6 15,0 5-8-15,0 0-8 0,0 0-6 16,2-6-4-16,-2 6-2 0,0 0 2 16,4-3-2-16,-4 3 0 0,0-6-8 0,0 6-5 15,0-7-5-15,0 7-6 0,0-11-2 16,0 8-5-16,0-3-5 0,0 6 0 0,0-8-2 16,0 8-2-16,-2-8 1 0,2 8 0 15,0-6-1-15,0 6-6 0,0 0 0 16,0-6 1-16,0 6-7 0,0 0 14 15,0 0 17-15,-2 20 2 0,0-6-4 0,4 5-2 16,-4 2 0-16,2 1-3 0,2 5-5 16,-2 4 1-16,0-3-5 0,0 4-1 15,2-1-2-15,0 2-3 0,-2-5-3 16,3 2 0-16,-3-1-5 0,2-2-2 0,1-2-3 16,-1-3-5-16,-2-3-12 0,2 1-20 15,-2-6-33-15,0-1-21 0,2-2-18 16,0-2-18-16,-2-1-9 0,2-5-5 0,-2-3-8 15,0 0-2-15,0 0-3 0,0 0-4 16,6-26-338-16,-8 9 166 0,2-3 109 16</inkml:trace>
  <inkml:trace contextRef="#ctx0" brushRef="#br0" timeOffset="34877.6668">31171 9482 418 0,'-8'-39'-6'0,"2"4"4"0,-1 7 11 16,5 1 9-16,-2 6 2 0,4 2 12 15,0-1-1-15,4 1-5 0,1 1-3 0,3 3 1 16,2-2-6-16,6 3 1 0,2 1 2 15,2 4 9-15,-4 3 1 0,6 4-3 16,-1 4 3-16,5 2 2 0,-6 5 5 16,4 1-6-16,-7 5-1 0,-1 0 3 0,-2 4 9 15,-6 1 3-15,-2-1 8 0,-6 0 8 16,-2 0 3-16,-4 3-1 0,-5-1-4 16,-4-2-2-16,0 1-8 0,-4 0-6 0,-2 1-2 15,-1-6-4-15,6 1-7 0,-1-1-6 16,0-3-12-16,4-3-32 0,1 2-41 15,2-1-48-15,0-2-384 0,2 1 167 0,2-1 110 16</inkml:trace>
  <inkml:trace contextRef="#ctx0" brushRef="#br0" timeOffset="35590.2835">29676 9274 30 0,'6'-6'60'16,"-6"6"-4"-16,6-3-12 0,-6 3-4 16,4-3-7-16,-4 3-4 0,0 0-3 0,0 0-3 15,6-5-5-15,-6 5 0 0,0 0-2 16,0 0-7-16,0 0-12 0,0 0-11 16,0 0-7-16,0 0-11 0,0 0-81 0,0 0 38 15,0 0 26-15</inkml:trace>
  <inkml:trace contextRef="#ctx0" brushRef="#br0" timeOffset="36981.3273">29624 9395 23 0,'0'-3'113'0,"0"3"3"16,-2-6 1-16,2 6-5 0,0 0 5 15,0-8-11-15,0 8-2 0,0 0 4 0,0 0-9 16,-4-6-12-16,4 6-3 0,0 0 0 16,0 0-3-16,0-5-2 0,0 5-5 0,0 0-5 15,0 0-5-15,0 0-4 16,0 0-2-16,0 0-3 0,0 0-5 0,0 0-3 15,0 0-4-15,0 0 0 0,0 0 5 16,0 0 0-16,0 0-9 0,0 0 1 0,0 0-8 16,0 0-2-16,0 0-4 0,0 0 2 15,0 0 11-15,11 17 4 0,-3-4 6 16,3 4 4-16,3 4-3 0,8 7-6 16,3 5 13-16,3 3-4 0,12 12-3 0,2 1-3 15,-1-2-3-15,3 2-7 0,0-2-4 16,1-1 0-16,-3-2-3 0,-6-10-3 0,-2-1-7 15,-5-3 5-15,4 1-8 0,-7-5 5 16,0-1-6-16,-5-3-2 0,3-1 0 16,-8-4-2-16,0 0-3 0,-2-4 1 15,-1 0 0-15,-3-4-1 0,-1 1 0 0,-1-1 0 16,-1-1 0-16,-1-2-5 0,0 0-12 16,-2-3-32-16,-2-1-33 0,-2-2-37 15,0 0-34-15,0 0-38 0,5-15-46 16,-2 5-587-16,1-5 277 0,-2-2 183 0</inkml:trace>
  <inkml:trace contextRef="#ctx0" brushRef="#br0" timeOffset="37951.7132">30591 9088 90 0,'0'0'125'16,"0"0"-9"-16,0 0-10 0,0 0 7 16,0 0-3-16,-14 30 3 0,10-8 4 15,-5 10-1-15,1 4-4 0,-3 13 0 16,0 1-4-16,1 4-9 0,-2 16-8 0,-4 0-6 16,6-10-3-16,0-9-7 0,1-1-7 15,-2 1-8-15,3-1-3 0,-3-2-3 16,3-2-10-16,2-9-3 0,-1 1-4 15,0-5-3-15,1-5-3 0,2-5-6 0,0-2 0 16,2-2 0-16,-2-4-8 0,2-2-2 16,2-3-5-16,-2-5-4 0,2-4-6 15,0-1-2-15,4-16-4 0,0 3-2 0,2-9-2 16,2-5-5-16,1-9-3 0,2-10 1 16,1-6-5-16,3-16 1 0,-5 7 3 15,-1 8 5-15,2 3-2 0,-3 1 2 16,0 1 1-16,-4 10 5 0,4-1-1 0,-4 11 4 15,-2 3 6-15,0 4 8 0,0 2-5 16,-2 4 1-16,0 6 0 0,0 3 0 16,0 6 0-16,0 0 1 0,-8 21 4 0,1 2 1 15,2 3 3-15,-1 10 1 0,-2 3-2 16,0 7 2-16,-1 3 3 0,0-1-2 16,1-1-2-16,0 2-1 0,-1 0 0 0,3-2-2 15,-2-7-1-15,1-1-2 0,2-6 0 16,-1-4 1-16,2-2 0 0,0-5-1 15,2-4 0-15,0-2-2 0,2-4 4 16,-2-8-3-16,0-4-2 0,2 0 0 0,0 0 0 16,0-30-3-16,0 9-2 0,4-8 1 15,-2-9-7-15,0-5 3 0,4-13-3 16,-2-3-3-16,3-18 0 0,-3 13-1 16,1 9 3-16,-3 3-1 0,0 12 1 15,-2 1 2-15,2 10 0 0,-2 0-2 0,0 8 0 16,-2 2 2-16,2 2-2 0,0 6 1 0,-2 7 1 15,2 4 2-15,0 0-3 0,-11 26 5 16,6-1-1-16,-1 9 4 0,0 3-2 16,2 2 1-16,-2 11 2 0,-1 0 0 15,0-1 0-15,1 2 0 0,2-8 5 0,2-1-4 16,-2-2-1-16,2-3-2 0,0-5 3 16,-1-4 2-16,1-7-4 0,2-3 1 15,-2 0 5-15,4-7 0 0,-2-3 0 16,2-6-2-16,-2-2 0 0,0 0-3 0,11-25-2 15,-9 8 2-15,4-10-1 0,0-7-4 16,4-14 0-16,-2-1 1 0,0-7 0 16,2-16-4-16,2 11 2 0,-4 11-1 0,-2 8 2 15,-2 3-3-15,3 6 0 0,-5 5 1 16,2 3 1-16,-2 6-2 0,0 2-3 16,-2 5 5-16,-2 6-1 0,2 6 6 15,0 0-3-15,-4 29 5 0,0-2-2 16,-5 11 1-16,1 8 1 0,-3 7 0 0,-4 17 1 15,1 1 0-15,-2-2-2 0,4-11 3 0,2-9-2 16,-1 1 0-16,-2 0-1 0,5-6 3 16,-1-6-2-16,1-3 1 0,2-8-4 15,0-2-10-15,0-1-27 0,2-7-46 16,2 0-37-16,0 0-46 0,2-6-42 0,0-1-437 16,2-4 218-16,0-1 145 0</inkml:trace>
  <inkml:trace contextRef="#ctx0" brushRef="#br0" timeOffset="38544.1312">31585 9731 5 0,'0'0'162'0,"0"-6"-11"0,0 6-11 16,0 0-8-16,0 0-8 0,0 0 18 15,0 0-3-15,0 0-3 0,-5 28-10 16,5-14-7-16,0 3-4 0,0 2-4 16,2 2-9-16,-2-1-9 0,0 7-8 0,3 1-6 15,-3-2-10-15,2 0-6 0,-2 3-7 16,0-2-3-16,2-2-6 0,-2-3-6 0,2-1-5 15,-2 0-3-15,0-2-6 16,0-3-10-16,0-1-29 0,0-2-41 0,0 0-43 16,0-1-40-16,-2-3-44 0,0-1-475 15,2-2 222-15,0-6 148 0</inkml:trace>
  <inkml:trace contextRef="#ctx0" brushRef="#br0" timeOffset="38848.3165">31830 9805 41 0,'13'-4'105'16,"1"2"-2"-16,1 0-7 0,-2 4-4 16,2 0-4-16,-3 0 7 0,2 3-6 15,-4 5 4-15,-2 0-4 0,-6 3-3 0,-2-1-5 16,-4 4 0-16,-2 2 2 0,-2 2-1 15,-4-2 5-15,0 0-10 0,4-4-5 16,-1 0-2-16,0-3-4 0,5 0-10 16,0-1-7-16,4-1 1 0,2-3 4 0,7 0-3 15,4-2-5-15,1 0-3 0,8-4-5 16,1-3-5-16,2 0-6 0,2-3-10 16,-1-2-38-16,4 1-53 0,-7-5-42 15,5-5-51-15,-8-2-433 0,6-4 204 16,-9-2 135-16</inkml:trace>
  <inkml:trace contextRef="#ctx0" brushRef="#br0" timeOffset="39083.6922">32304 8838 7 0,'34'36'219'0,"0"2"1"15,4 17-7-15,-2 11-13 0,-2 11-9 0,-9 2-15 16,-6 8-14-16,-7-2-14 0,-9 1-14 16,-8-4-12-16,-7-4-14 0,-9 0-10 15,-2-6-8-15,0 0-18 0,-7-8-19 16,-2-6-39-16,-2-4-50 0,-1-3-48 0,0-11-54 16,3-11-52-16,-4-1-415 0,-6-3 205 15,-5-6 136-15</inkml:trace>
  <inkml:trace contextRef="#ctx0" brushRef="#br0" timeOffset="40173.2152">30882 9759 123 0,'-4'-6'169'16,"-1"3"-5"-16,5 3-7 0,-11-6-8 16,5 5-5-16,6 1-11 0,-21 1-7 15,11 2-3-15,-1 0-8 0,0 0-10 0,1 1-8 16,2 0-11-16,-4 0-9 16,6-1-6-16,0 1-9 0,0 0-7 0,1 0-4 15,5-4-7-15,-2 6-6 0,2-6 0 0,0 0-5 16,9 3-4-16,-9-3 1 0,10 0-5 15,-10 0-2-15,13-2-3 0,-13 2-1 16,11-1 0-16,-11 1-1 0,8 0-4 16,-8 0 9-16,0 0 3 0,0 0-2 15,0 0-3-15,0 0 0 0,0 0-2 0,0 0-1 16,-23 13 0-16,12-7-2 0,3 1 0 16,-1-1-2-16,1 2 0 0,2 1-1 15,1-1-2-15,3-1-4 0,0 0 3 0,4-1 0 16,-2 2-3-16,7-3-2 0,-3 0 3 15,4-4 1-15,-8-1 1 0,19-3-2 16,-6-2 1-16,0-7-3 0,1-1-1 0,2-4-3 16,-2-4 4-16,-1-6-2 0,-3-2-4 15,-1-5 3-15,-3 0-6 0,-3-4 4 16,-1 3-4-16,-4 5 0 0,-3-1 4 0,-1 4-2 16,-3 5 1-16,-1 0 1 0,-3 8-2 15,-2 3-1-15,-4 8 3 0,-2 5-1 16,0 7 3-16,-4 7-3 0,-1 4 3 15,2 4-1-15,4 2-4 0,3-1 5 0,2 2 0 16,2-2-2-16,5-3 1 0,4 2-2 16,2-4 2-16,2-1 2 0,4-1 0 0,2-5 2 15,4 0-1-15,3-2 0 0,2-3-1 16,0-2 1-16,3-2-1 0,0-3-1 16,1-1-2-16,-2-3 2 0,2-1-1 15,-3-2 0-15,2 0-2 0,-4 3 2 0,-3-1 2 16,-2 0-2-16,-3 2 3 0,-6 2-1 15,4-4-2-15,-4 4-1 0,0 0 4 16,0 0-4-16,-21 16 0 0,10-7 3 16,1 2-2-16,0 3 1 0,-2-3-3 0,2 3 2 15,4-3-2-15,-3 1-1 0,5 1-3 16,0-4 3-16,4 2 0 0,2 0 1 0,0-3 2 16,2 0 0-16,3 1-4 0,1-6 1 15,0 2-1-15,3 0 0 0,2-4 2 16,-3 1-1-16,1-2 0 0,0 0 0 15,-1-2 0-15,-10 2-2 0,17-1 1 0,-9 2-2 16,-8-1 2-16,7 2-1 0,-7-2-1 16,0 0 0-16,-9 10 0 0,1-3-2 15,-1-1 6-15,1 4-2 0,2 1-5 16,-3-2 4-16,5 1 0 0,-1 0 2 0,5-3 0 16,0 3-1-16,2-1 6 0,3 1 1 15,4-4 0-15,1 1 1 0,5 0-2 16,-5-4-2-16,6 0 2 0,-4-1-1 15,-2 1 0-15,4-3-1 0,-6 1 0 0,0 0-6 16,1-1-16-16,-9 0-21 0,0 0-29 16,0 0-30-16,0 0-29 0,0 0-50 0,-13 12-45 15,5-7-464-15,-4-2 234 0,2 1 154 16</inkml:trace>
  <inkml:trace contextRef="#ctx0" brushRef="#br0" timeOffset="52774.3869">27285 11494 37 0,'0'0'121'0,"-4"-3"-12"0,4 3 5 15,0 0-18-15,-4 21 5 0,4-5-4 0,0 12-5 16,-2 5-6-16,2 6-1 0,0 6-9 16,0 10-7-16,-2 0-5 0,2-1-6 15,0 2-6-15,2-3-7 0,-2-8-2 0,0 1-5 16,2-4-9-16,-2-3 4 0,0-5-5 15,0-3-3-15,0-5 3 0,2-5-5 16,-2-2-4-16,0-2 3 0,0-4 3 0,0-5-5 16,-2-4-4-16,2-4 2 0,0 0-3 15,-11-19-7-15,7-4 1 0,0-5 0 16,0-12-1-16,2-13-4 0,-2-5 0 16,4-22-2-16,-2-2 0 0,2 0-1 0,2 14-4 15,0 6 1-15,4 7 8 0,2 3-10 16,1 2 3-16,3 4 5 0,3 1-5 15,6 6-5-15,-1 5-4 0,0 5 6 0,4 2 1 16,-1 6 0-16,3 2-1 0,-3 8 6 16,0 3-2-16,-2 6 4 0,-1 2 2 15,0 10 4-15,-2 4 2 0,-6 7 0 16,-3 7-1-16,-3 6 2 0,-6-2-4 0,-4 7 4 16,-5-3-4-16,-3 0 2 0,-8 3-5 15,0-2 5-15,-4-1-3 0,5-7 8 0,-2-3 6 16,4-3 0-16,3-3-2 0,0-4 5 15,2-3-3-15,3 2 0 0,3-5-2 16,-2 1 1-16,3-4-7 0,1 0 2 16,0-1-1-16,1 2-3 0,3-1-3 0,0 3-3 15,3-1 5-15,3 1-2 0,1 1 0 16,1 4-1-16,5 1 0 0,-1 1-1 16,1-1 0-16,2 3-4 0,-1-1 3 0,2 1-5 15,0 0 6-15,-3 0-2 0,2 1-2 16,0-2 1-16,-3 1-6 0,-1 1-8 15,0-4-25-15,-1 2-36 0,-1-4-29 0,-1 3-39 16,-2-3-42-16,1 3-380 0,-1-4 191 16,-1-4 125-16</inkml:trace>
  <inkml:trace contextRef="#ctx0" brushRef="#br0" timeOffset="53165.8502">27796 11926 43 0,'6'-8'109'0,"0"-1"-10"0,0 1-5 0,3 3-15 16,-2 0-16-16,-1 1 5 0,0 2-8 16,-6 2-7-16,12 2-8 0,-7 4 9 0,0 1 1 15,-3 5-6-15,-2-3-19 0,0 4 12 16,0 0-9-16,0 2-2 0,0-2-2 15,0 1 1-15,0-2-11 0,2 2 5 16,0 1-5-16,2-2 1 0,0 2-2 0,0-1 2 16,5-1-2-16,-1 2-3 0,-1-1 8 15,3-1-9-15,-1 0 1 0,-1 0-3 16,2 0 3-16,-2-1 4 0,-2 0 1 16,-2-3 1-16,0 1 6 0,-2-1 18 0,0 1 8 15,-2-1 3-15,-2 3-2 0,0-3-7 16,-6 3-2-16,-2-1-6 0,0 1-8 15,-2-3 3-15,-1 1-3 0,0-3-5 0,-2 1-8 16,3-2-11-16,-3-2-19 0,4-1-48 16,1-2-48-16,0-2-52 0,10 1-361 15,-16-7 177-15,10-4 117 0</inkml:trace>
  <inkml:trace contextRef="#ctx0" brushRef="#br0" timeOffset="53328.4153">28228 11622 58 0,'2'-4'116'0,"0"1"-21"16,-2 3-33-16,4-4-40 0,-4 4-37 16,0 0-100-16,0 0 39 0,10 11 26 15</inkml:trace>
  <inkml:trace contextRef="#ctx0" brushRef="#br0" timeOffset="53477.0198">28310 12230 48 0,'11'0'145'0,"-1"-2"-16"0,2 0-13 16,4-2-13-16,0 0-14 0,-1 1-38 15,2-3-57-15,0-1-224 0,1-4 78 16,-2 1 52-16</inkml:trace>
  <inkml:trace contextRef="#ctx0" brushRef="#br0" timeOffset="53913.8504">29044 11609 100 0,'0'0'107'0,"0"0"-11"0,0 0-10 16,0 0-6-16,0 0-3 0,0 0-7 15,0 0 5-15,0 0 9 0,2 24-17 16,-2-6 0-16,2 3 23 0,0 0-12 0,0 5-3 16,1 2-8-16,-3 1-7 0,5 2-3 15,-3-1-7-15,0 1-7 0,0-1-2 16,0 0-3-16,2 1-2 0,-2-1-6 16,0-3-1-16,-2-2-4 0,2-2 0 0,-4-2-1 15,4-2-10-15,-2-2 0 0,0-1-5 16,0-3-5-16,0-1-21 0,0-2-22 15,0 1-26-15,0-4-23 0,-2-3-10 0,2-4-7 16,0 0 5-16,0 0-4 0,-6-17 5 16,4 2 3-16,0-6 9 0,0-2-192 15,0-6 95-15</inkml:trace>
  <inkml:trace contextRef="#ctx0" brushRef="#br0" timeOffset="54349.2655">29055 11976 541 0,'-3'-43'-48'0,"1"6"14"0,-2 5 10 0,2 4 12 16,0 1 11-16,0-1 12 0,0 0 0 15,0 0 1-15,0 3 7 0,2 3 4 16,0-3-2-16,0 4-2 0,2 0 6 15,2 2-1-15,0-2-2 0,2 3 0 0,4 2 0 16,-2-2 4-16,4 5-7 0,-1 1 3 16,2 1-3-16,-3 6 2 0,1-1-7 15,-1 4 1-15,-1 2-2 0,2 2 2 0,-3 4-3 16,-2 1 4-16,-2 4 3 0,2 2-1 16,-3 3 0-16,-1-2-2 0,-2 3-2 15,0-2 4-15,-2 0-3 0,-1 2-1 16,1-2 1-16,-2 0 2 0,2-1 2 15,0-3-2-15,0-1-4 0,0 0-3 0,2-1 3 16,0 0 1-16,2-1 2 0,0 2 7 16,2-2-1-16,2 3-6 0,2-1 3 0,0-2 0 15,4 5 2-15,-1-5-8 0,4 3 0 16,0 0 1-16,-1-2-1 0,2 3-4 16,-2-3-1-16,-1 3 2 0,-1-1 3 0,3-1-3 15,-4 1 1-15,1 0 4 0,0 3-1 16,-4-3 7-16,-2 3 5 0,0-1 15 15,-2-3 3-15,-2 5 6 0,0-2 0 16,-4-1-3-16,0 3 3 0,-2-2-6 0,-4 0-6 16,-2 2-6-16,-4 1 0 0,0-3-5 15,-3-1-1-15,0 1-4 0,-2-2-3 16,1-1 3-16,2-3-5 0,1 1-4 16,0-2-13-16,0 0-31 0,1-4-48 15,3 3-29-15,0-1-44 0,-1-4-401 0,6 2 188 16,-5-2 124-16</inkml:trace>
  <inkml:trace contextRef="#ctx0" brushRef="#br0" timeOffset="54773.641">29624 11830 27 0,'7'-8'113'15,"1"1"-13"-15,1-1-9 0,1 0-11 0,0 3-5 16,2 0-2-16,-4 0-15 0,2 4-4 16,-1 1-5-16,-9 0 2 0,17 6-5 15,-11 1 3-15,-2 2-5 0,-1 4 1 16,-3 2-6-16,-3 5-9 0,1 0 5 0,-4 3-5 15,-5-1 7-15,1-1-5 0,1-1 7 16,1-3 5-16,2 1-5 0,0-4 2 16,-2-2-2-16,4-2-3 0,2-1-2 0,0-1 2 15,2-1 4-15,0-1 0 0,4 0 2 16,0 0-5-16,6-2-1 0,-2-2-2 0,4-1-3 16,3-1-6-16,-2 0 0 0,2-1-3 15,-3 1-2-15,4-2-2 0,-4-1-2 16,2 3-1-16,0-1-3 0,-2-1-20 15,-1 0-8-15,-3 2-29 0,1-2-33 0,-1 0-38 16,-8 2-30-16,13-2-354 0,-7 0 170 16,0 0 112-16</inkml:trace>
  <inkml:trace contextRef="#ctx0" brushRef="#br0" timeOffset="55085.8078">30007 11660 133 0,'2'-7'182'0,"-2"-1"-5"16,2 2-4-16,-2 0-11 0,0 6-7 0,0-7-14 15,0 7-12-15,0-6-13 0,0 6-14 16,0 0-6-16,0 0-3 0,-4 21-7 16,2-8-4-16,2 6 5 0,-2 1-5 15,0 2-6-15,2 6-7 0,-2-2-8 0,2 2-3 16,0 3-4-16,0-1-6 0,-2 1-5 15,2-2-1-15,0-1-4 0,0-2-3 16,0-2-6-16,0-4-1 0,0 3-2 0,0-4-5 16,0-1-3-16,0-1-1 0,0-2-3 15,0-2-1-15,0-1-3 0,-2-1-2 16,0-3-13-16,2 2-38 0,0-3-53 16,-2 1-54-16,2-4-54 0,-4 4-547 15,0-6 256-15,-6 1 168 0</inkml:trace>
  <inkml:trace contextRef="#ctx0" brushRef="#br0" timeOffset="57883.9649">31334 11051 9 0,'0'0'26'0,"0"0"1"0,0 0 0 0,-8-3-5 16,8 3 4-16,0 0-8 0,0 0 1 15,0 0-1-15,0 0-3 0,0 0 0 16,0 0-1-16,0 0-2 0,0 0-1 0,0 0 0 16,0 0 3-16,0 0-3 0,0 0-3 15,0 0 1-15,0 0 0 0,0 0-2 16,0 0 0-16,0 0 0 0,0 0-2 16,0 0-1-16,0 0 1 0,0 0-1 0,0 0 0 15,0 0 0-15,0 0-2 0,0 0-4 16,0 0-2-16,0 0-2 0,0 0-8 0,0 0-5 15,0 0-6-15,0 0-77 16,24-3 34-16,-24 3 23 0</inkml:trace>
  <inkml:trace contextRef="#ctx0" brushRef="#br0" timeOffset="58445.5578">31078 11275 31 0,'-25'6'84'0,"8"-2"-4"0,2 2-5 16,5-3-8-16,0 1-3 0,2-4-2 0,2 2-2 16,6-2 1-16,-10 1 10 0,10-1 22 15,0 0 1-15,18 11-12 0,2-9-7 16,8 2-4-16,3-3-4 0,11-1-12 16,5 0 2-16,4 0 5 0,8 0-3 0,0-1-1 15,3-2-3-15,-1 2 2 0,-10 1-3 16,8-2-4-16,-7-1-1 0,-8 1-5 15,0-2-3-15,-10 2-7 0,0 1-1 16,-6 1-1-16,-4-2-1 0,-2 2-2 0,-3-2-5 16,-2 2-2-16,-2 0-2 0,-3 0-7 15,1 0-16-15,-6-2-25 0,-7 2-36 0,8 2-43 16,-8-2-33-16,0 0-430 0,-18 10 194 16,10-7 128-16</inkml:trace>
  <inkml:trace contextRef="#ctx0" brushRef="#br0" timeOffset="58722.7845">31391 11722 69 0,'48'-4'134'0,"-7"-5"2"15,2 4-8-15,-3-1-3 0,4 1 3 16,1 1-9-16,-1-2 1 0,-1 1 0 15,1 0-12-15,-4 0-10 0,-1 1-8 16,-7 0-7-16,-6 1-10 0,0-1-6 0,-4 0-6 16,-3 2-7-16,-1 0-7 0,0 0-9 15,-6 0 3-15,-1 2-3 0,2-2-12 16,-3 2-12-16,-3-2-14 0,-7 2-27 0,0 0-40 16,10 0-35-16,-10 0-36 0,0 0-401 15,0 0 184-15,0 0 120 0</inkml:trace>
  <inkml:trace contextRef="#ctx0" brushRef="#br0" timeOffset="59170.0429">31654 10993 123 0,'5'-7'159'0,"-1"5"-11"16,6 0-12-16,3 2-3 0,4 2-12 16,4 3-9-16,3-1-8 0,3 6-5 15,5-1-8-15,2 5-4 0,6 3-10 0,-1 2-3 16,6 0-8-16,-3 0-8 0,1 2-3 16,17 8-7-16,-12-4-4 0,-3-4-3 0,-1-3-5 15,-2 3 0-15,-1-2-5 0,-1-1 1 16,-7-5-9-16,-1 0 2 0,-4 1-4 15,-3-5-2-15,-3 1-3 0,-6-2-1 16,2-1 3-16,-4-2-1 0,-1 1 2 0,-3-1 15 16,1-2 2-16,-2 1 4 0,-1-1-3 15,0 1 1-15,-2 1-3 0,2-2 0 16,-4 2-4-16,-4-5-3 0,-2 8-3 16,-6 0-3-16,-4 4-1 0,-7 3 0 0,-6 7 2 15,-10 9-4-15,-15 12-2 0,-3 5 1 16,-4 0-1-16,-3 3-2 0,-1 0-4 15,2 1 1-15,1-4-4 0,8-2 2 16,1-4-6-16,11-10-7 0,4-6-31 0,9-2-41 16,-1-4-57-16,1-3-61 0,0-5-557 15,2-3 255-15,-5-1 168 0</inkml:trace>
  <inkml:trace contextRef="#ctx0" brushRef="#br0" timeOffset="59655.7449">30825 10976 87 0,'4'-1'94'0,"-4"1"-7"0,0 0-8 16,0 0-3-16,8 14-9 0,-8-4-4 16,-4 5-7-16,-2 8 24 0,-5 2 0 15,-2 7-7-15,-3 8-8 0,-4 2-4 0,1 0-9 16,-2 0-5-16,2 1-3 0,1-2 22 15,0-1-2-15,3-10-4 0,3 1-6 0,1-6-5 16,4-1 21-16,3-3 3 0,4 1 8 16,4-6-2-16,5 6 2 0,4-5-7 15,6-2-2-15,7 2-12 0,5 0-3 16,9 0-5-16,6-3-6 0,3 1-3 0,5-1-3 16,1 0-4-16,19 5-4 0,-1-2-3 15,-11-3-2-15,-9-1-1 0,-4-1-4 16,-7-3 1-16,-6 1-4 0,-3-3-3 0,-5 1-4 15,-2-2-3-15,-3 1-7 0,-4-1-5 16,-4 2-36-16,-1-1-62 0,-2 1-70 16,-4-1-568-16,-4 1 252 0,-2-2 165 15</inkml:trace>
  <inkml:trace contextRef="#ctx0" brushRef="#br0" timeOffset="60516.511">28432 13346 103 0,'0'0'144'0,"-2"-6"-11"0,2 6-11 0,0 0-12 16,0 0-9-16,0 0 3 0,-4 26 3 16,4-8-5-16,-2 6 14 0,2 2-7 15,2 2-9-15,-2 5-8 0,0 9-13 16,2-1-3-16,-2 2-8 0,2 0-7 0,5 9-3 16,-5-2-7-16,5 0-8 0,-5-5-2 15,2-2-6-15,-2-4-4 0,0-2-6 0,0-6-10 16,0-3-30-16,-2-6-27 0,2 0-30 15,0-4-28-15,-2-7-32 0,0-1-24 16,0-7-358-16,0-3 175 0,0 0 115 16</inkml:trace>
  <inkml:trace contextRef="#ctx0" brushRef="#br0" timeOffset="60761.8558">28403 13558 31 0,'-6'-36'43'0,"4"3"12"0,0 5 8 15,2 1 6-15,0 4 0 0,6-2 6 16,4 3-3-16,5-3 4 0,5 0-11 15,4 2 2-15,8 4-4 0,0 2-4 16,5 2 0-16,0 5-3 0,1 4-6 0,-6 3 0 16,0 4-7-16,-3 4-2 0,1 0-1 15,-4 4-4-15,-5 3 1 0,-5 3 1 16,-2 0-7-16,-6 0-4 0,-6 3-1 16,-4 0 0-16,-6 1 1 0,-6 3-7 0,-4 0-3 15,-6 2-1-15,-1-4-4 0,-1 0 3 16,3-4-5-16,2 0-3 0,2-1-19 15,3-4-32-15,2 1-46 0,2-3-44 0,1 1-278 16,3-2 140-16,1-1 92 0</inkml:trace>
  <inkml:trace contextRef="#ctx0" brushRef="#br0" timeOffset="61311.3861">29068 13697 74 0,'0'-6'121'0,"0"6"0"16,0 0 0-16,0 0 0 0,0 0-4 16,0 0 2-16,-2-8-4 0,2 8-7 15,0 0 0-15,0 0-9 0,0 0-5 0,0 0-2 16,0 0-6-16,0 0-5 0,0 0-11 16,0 0-6-16,0 0-6 0,-6 21-2 15,1-6-4-15,2 3-5 0,-1 3-6 0,2 5-2 16,0 1-3-16,0 5-3 0,2-1-3 15,0 1-4-15,0 2 1 0,0-2-4 16,2 1-4-16,0 1-5 0,0-5 4 0,0-2-8 16,3 0-19-16,0-3-26 0,-3-5-28 15,0 0-37-15,2-1-37 0,-4-5-39 16,2 0-409-16,0-2 199 0,-4-4 131 16</inkml:trace>
  <inkml:trace contextRef="#ctx0" brushRef="#br0" timeOffset="61900.3253">29309 13802 4 0,'0'0'35'15,"0"0"5"-15,0-6-8 0,0 6 1 16,0 0-1-16,0 0-1 0,0 0 1 16,-2-7-1-16,2 7 0 0,0 0 1 15,0 0-2-15,0-6 0 0,0 6 0 0,0 0 1 16,0-6-6-16,0 6 0 0,0 0 1 15,0 0 1-15,0-6-4 0,0 6 5 16,0 0-1-16,0 0 5 0,0 0-5 0,0 0 2 16,-2-6 1-16,2 6-1 0,0 0-1 15,0 0 2-15,0 0-7 0,0 0 0 16,0 0-2-16,0 0-4 0,0 0-4 16,0 0 10-16,0 0-11 0,0 0 2 0,0 0-5 15,0 0-3-15,0 0 1 0,0 0-4 16,0 0-5-16,0 0 0 0,0 0-2 0,0 0-5 15,0 0-7-15,0 0-3 0,0 0-17 16,0 0-26-16,0 0-231 0,0 0 99 16,0 0 66-16</inkml:trace>
  <inkml:trace contextRef="#ctx0" brushRef="#br0" timeOffset="62998.0632">29430 13822 46 0,'0'0'68'16,"0"0"-4"-16,0 0-8 0,0 0-1 0,0 0-4 15,0 0-2-15,0 0 0 0,0 0-4 16,0 0-2-16,0 0-4 0,0 0-4 16,0 0 0-16,0 0 1 0,0 0-6 15,0 0-5-15,0 0 4 0,0 0 2 0,0 0-4 16,0 0 0-16,0 0 2 0,0 0 0 16,0 0-2-16,0 0 3 0,0 0 3 15,0 0 3-15,0 0-4 0,0 0 3 16,0 0 1-16,0 0-2 0,0 0 3 0,0 0 1 15,0 0 2-15,0 0 1 0,0 0-3 16,0 0-2-16,0 0-8 0,2-8 0 16,-2 8-4-16,0 0 1 0,0 0-1 0,-2-9-4 15,2 9 1-15,0 0 7 0,0 0 2 16,-2-8 5-16,2 8 4 0,0 0-1 0,0 0 1 16,0 0-1-16,0-6-3 0,0 6 3 15,0 0 0-15,0 0-4 0,0 0-1 16,0 0-1-16,0 0-3 0,0 0-3 15,-7 23-3-15,7-10 6 0,2 3 2 16,-2 3-2-16,0 4 13 0,2 6-2 0,-2 1-3 16,3 0-3-16,-1 4-5 0,2 1 0 15,0-1-4-15,0 3-2 0,2-3 0 16,-1-5-3-16,2-1-1 0,-3 0-3 0,0-6-1 16,0 0-4-16,0-2-2 0,-2-5 0 15,0 2-2-15,2-3-8 0,-2-4-28 16,1 1-27-16,-1-4-42 0,0 2-71 0,-2-6-586 15,0-3 256-15,0 0 170 0</inkml:trace>
  <inkml:trace contextRef="#ctx0" brushRef="#br0" timeOffset="63587.4989">29793 13076 50 0,'-2'-4'149'16,"2"4"-10"-16,-4-6-5 0,0 4-15 0,4 2-12 16,0 0-9-16,0 0 4 0,0 0-4 15,10 21 12-15,4-2 0 0,0 8-12 16,5 3-4-16,5 9 10 0,-2 2-5 0,15 15-9 15,-3 5-5-15,2-3-7 16,0 3-6-16,-1-1-7 0,1-1-6 0,-2-2-3 16,3 0-6-16,-10-11-4 0,-2-11-4 15,-1-2-4-15,-3-6 2 0,-5-2 8 0,0-6 6 16,-4 0 16-16,1-6 18 0,-5 0 14 16,1-7-7-16,-1-5-11 0,-8-1-3 15,11-12-13-15,-5-1-4 0,-2-7-4 16,0-5-8-16,1-3-2 0,0-7-11 0,1-8-6 15,-2-6-1-15,2-7-8 0,0-1-5 16,1-19-2-16,2 11 0 0,-3 11-3 16,0-1-6-16,-2 4 2 0,3 9-6 0,-3 4-7 15,0 10-15-15,0-1-14 0,0 4-32 16,-2 2-40-16,1 6-50 0,-1 0-38 16,-2 7-29-16,0 1-28 0,-2 5-577 15,2 4 281-15,0 0 185 0</inkml:trace>
  <inkml:trace contextRef="#ctx0" brushRef="#br0" timeOffset="64151.9913">30850 13276 28 0,'4'15'148'0,"0"2"-2"0,0 6-5 16,1 1 7-16,-1 4-15 0,1 0-8 15,1 2-18-15,-4-1-9 0,4 5-8 16,-4-4-11-16,4 5-7 0,0 1-5 0,0-5-9 16,-2-3-2-16,0 1-7 0,-2-3-7 15,2-6-4-15,-2-1-6 0,0 0 0 16,2-6-3-16,-2 0-9 0,-2-2-15 0,3-4-17 15,-3-4-12-15,0-3-7 0,0 0-8 16,0 0 2-16,-9-21-2 0,7 7-1 16,-2-9 8-16,0 0-1 0,0-6-1 15,-6-8 3-15,2-3 6 0,-2-8 4 0,0-2-2 16,-1 0 15-16,-2 1 6 0,0-1 13 16,3 3-2-16,-1-1 5 0,2 4 4 0,3 4 6 15,0 1 2-15,4 4 6 16,2 4-1-16,2 1 1 0,4 3-2 0,0 0-3 15,6 5 1-15,0 0 1 0,7 5-1 16,2 3-2-16,4 6 0 0,1 2-2 0,-3 4-2 16,-1 2 0-16,2 8-1 0,0-1-3 15,-3 6-1-15,-4 0 2 0,-2 5-4 16,-5 1-1-16,-3 2-3 0,-5 0 2 16,-4 0 0-16,-5 2 2 0,-3 0-4 0,-5 0 1 15,-6 1-2-15,-2 0 0 0,-1-2-1 16,-1-1 1-16,4-2-3 0,0-4-1 0,1 1-5 15,4-1-12-15,-1-4-32 16,4 2-37-16,0-1-41 0,1-1-45 0,4-2-372 16,1 3 183-16,-2 0 120 0</inkml:trace>
  <inkml:trace contextRef="#ctx0" brushRef="#br0" timeOffset="64566.3968">31112 13600 66 0,'6'-9'178'0,"-1"4"-16"16,-1-1-12-16,5 1-10 0,-1-1-11 15,3-2-9-15,1 2-15 0,1 3-11 0,2-2-4 16,-3 2-8-16,2 3-10 0,-2 0-6 15,1 3-6-15,-1 3-6 0,1 0-6 16,-2 4-5-16,-5 4-4 0,-2-1-2 0,-2 5-1 16,-6 1-7-16,0 5-2 0,-2-2 0 15,-3 3-4-15,-2-2 0 0,-1-3 0 16,3 2-6-16,-1-2 1 0,2-6-1 0,-2 2-2 16,4-2-3-16,2-4-1 15,0 0 2-15,2-2-2 0,2-1-1 0,4 1 4 16,2-2-7-16,3-1 1 0,2-1 0 15,1-2-1-15,1 0-2 0,2-2 1 0,0 2 2 16,1-6-4-16,2 4-2 0,-2-2-10 16,-3 0-10-16,0 0-11 0,0 2-15 15,-3-2-10-15,0 0-27 0,0 2-29 0,-2-1-28 16,-2-4-418-16,-2 4 189 0,-4 1 125 16</inkml:trace>
  <inkml:trace contextRef="#ctx0" brushRef="#br0" timeOffset="64937.4052">31595 13589 24 0,'10'-5'103'0,"-1"4"-5"16,0-2-1-16,1 3-11 0,0 3-11 15,1-2 1-15,-2 5-2 0,-1 1-9 0,-1 1-7 16,-3 3-1-16,-2 3-5 0,-2 2-10 16,-2 0 3-16,-2 4-3 0,-3-4 4 0,1 5 14 15,-3-1 1-15,3-3-8 0,2-2-2 16,-3-2 2-16,3 0-12 0,0-1-4 16,2-2 5-16,2-2 13 0,2-1 10 15,2-1-2-15,4 0-6 0,3-5-7 0,0 3-2 16,2-2-8-16,3 0 0 0,0-2-4 15,2 0-4-15,-1 0-4 0,0 0 2 16,-4-2-5-16,1 2-2 0,0-2-5 0,-4 2 2 16,-2-2-12-16,3 2-18 0,-4-2-29 15,-7 2-54-15,12-1-42 0,-12 1-38 16,0-5-380-16,0 5 188 0,0 0 124 0</inkml:trace>
  <inkml:trace contextRef="#ctx0" brushRef="#br0" timeOffset="65431.4133">31673 12836 54 0,'3'-6'186'16,"-3"3"-13"-16,0 3-17 0,2-9-11 15,-2 9-14-15,0 0 13 0,0 0-10 0,16 21 6 16,-7-5-10-16,4 5-11 0,-1 3-4 16,5 9 8-16,4 3-11 0,-2 6-10 0,3 0-8 15,1 2-3-15,-2-1-14 16,0 1-5-16,1-1-5 0,0-2-6 15,-2-3-6-15,1-1-6 0,-4-9-6 0,2 1 11 16,-5-5-2-16,0-3-1 0,-2-4 8 0,-4-2 14 16,1-1 11-16,2-7 4 0,-1-3-7 15,1-4-5-15,1-4-9 0,-1-3-5 16,2-5-4-16,-1-6-9 0,1-3-6 16,2-8-1-16,-2-4-7 0,-1-2-4 0,3-8-3 15,0-2-5-15,-3 1-3 0,0-1 0 16,-2 2-10-16,-2 5-5 0,1 2 3 15,-3 1-4-15,0 7-4 0,1 3-9 0,-3 3-9 16,1 2-18-16,-1 4-22 0,0 0-33 16,-2 2-33-16,-2 7-26 0,2-1-22 15,-2 8-40-15,-6-1-39 0,6 1-625 0,-9 9 298 16,-1 1 196-16</inkml:trace>
  <inkml:trace contextRef="#ctx0" brushRef="#br0" timeOffset="65978.9598">32415 13073 119 0,'8'25'144'0,"0"0"1"0,-4 2-4 15,0-5-14-15,0 3 5 0,3-1-10 16,-5 2-11-16,3 1-6 0,-1-3-15 16,-2 3-6-16,-2 0-8 0,2-2-9 0,0-5-5 15,-2 2-8-15,2-4-3 0,0-2-8 16,0 1 0-16,-4-5-6 0,4 1 16 16,-2-4 14-16,2-3-4 0,-2-4-6 0,0-2-7 15,0 0-6-15,0 0-4 0,-2-30-3 16,0 10-5-16,0-6-1 0,-2-7-2 15,2-6-3-15,0-6-3 0,-4-4-3 16,1-2-2-16,3 1 11 0,-3 6 8 16,3 1-4-16,2 1-2 0,0-1 6 0,5 5 0 15,-3 6-5-15,2-2-1 0,5 3-3 0,-3 5-4 16,5 1 0-16,1 3-3 0,1 2-2 16,4 3 0-16,-3 5-3 0,4 3 2 15,-1 5-4-15,2 4 0 0,0 4-3 16,-3-1 1-16,4 7-1 0,-4 2-2 0,0 1-1 15,-4 4-1-15,-3-1 2 0,-5 0-4 16,-2 2 1-16,-4 1-2 0,0 2 2 16,-7 0 1-16,-3 0-3 0,-8 0-3 15,2 1 2-15,-6 0-1 0,1-2 1 0,-3 1-1 16,4-4-3-16,0-1-5 0,3-3-18 16,2 0-27-16,-2 1-43 0,4-3-47 15,0 2-35-15,3-1-34 0,-1-4-543 16,4 6 256-16,1-4 169 0</inkml:trace>
  <inkml:trace contextRef="#ctx0" brushRef="#br0" timeOffset="66669.7407">32759 13316 59 0,'9'-6'131'0,"-3"0"-7"0,2 2-14 15,-1 1-11-15,1 1-7 0,0 0-11 16,1 2-8-16,-9 0-8 0,15 4-3 0,-9 1-5 16,0 1-5-16,-1 2-6 0,-3 1-5 15,-4 3-3-15,-1-3-1 0,-3 6-2 16,0-1-4-16,-2 0-1 0,-3-1-7 16,0 0 6-16,1 0-1 0,-1 0-1 15,1-3-4-15,-1 0-6 0,2-1 2 0,3-2 2 16,0 1-1-16,0-2-1 0,2 1-1 15,0-1-1-15,1 0 8 0,3 0 15 0,5 0-1 16,-1-1-4-16,2 1-1 16,0 0-2-16,4-1 1 0,-1 1-8 0,4 2 0 15,-2-1-1-15,1 0-1 0,1 1-2 16,-2 1 2-16,1-1-1 0,-2 0 0 0,0 1 0 16,-2-4 1-16,0 3-3 0,-2-2 0 15,-1-2 3-15,-3 5 11 0,0-2 10 16,-2-2 3-16,-4 3-3 0,-3 0-4 0,-1 0-3 15,-2-1-6-15,-4-1-4 0,0 0-3 16,-1-1-2-16,0 1-5 0,-2-2-17 16,1-1-50-16,2-3-55 0,2 3-56 15,-2-3-556-15,2-3 244 0,2 0 161 0</inkml:trace>
  <inkml:trace contextRef="#ctx0" brushRef="#br0" timeOffset="66948.1296">33057 13403 158 0,'0'0'210'16,"13"11"-9"-16,-8-4-5 0,-1 0-10 15,-2 2-2-15,4 5-11 0,-4 1-15 0,0 1 4 16,3 2-11-16,-3 1-15 0,2 1-15 15,-2 0-8-15,2-1-13 0,-2 3-8 16,0-1-11-16,0-2-6 0,-2 2-12 16,0-5-4-16,3 0-9 0,-3 1-12 0,0-5-35 15,0-1-46-15,0 0-51 0,2-3-51 16,-2-1-64-16,0-1-546 0,0-6 257 0,-7 4 169 16</inkml:trace>
  <inkml:trace contextRef="#ctx0" brushRef="#br0" timeOffset="67204.4423">33231 12358 88 0,'36'26'196'0,"0"5"-6"0,9 16-16 0,-3 10 0 15,1 7-17-15,-3 4-12 0,-9 4-12 16,-7 5-10-16,-10 1-9 0,-10 0-10 16,-8 2-7-16,-12-2-10 0,-12-1-10 0,-6-6-7 15,-11 0-11-15,-14 10-6 0,-8-12-16 16,-9-8-45-16,-5-5-63 0,7-13-58 16,-26 1-507-16,-5-6 216 0,-14-5 143 0</inkml:trace>
  <inkml:trace contextRef="#ctx0" brushRef="#br0" timeOffset="67649.2531">28191 12857 127 0,'-14'13'134'0,"0"8"-5"0,0 11 3 15,-14 31 16-15,1 12 12 0,-1 8-6 0,1 26 6 16,0 10-7-16,7 11-10 0,8 5-12 16,5 5-6-16,9-3-9 0,7-5-8 15,8-9-11-15,8-10-9 0,7-9-6 0,10-8-7 16,7-12-7-16,0-20-8 0,3-7-7 15,10-5-21-15,-1-12-30 0,3-4-49 16,1-5-68-16,-12-12-80 0,-6-8-526 16,-9-4 245-16,-6-7 162 0</inkml:trace>
  <inkml:trace contextRef="#ctx0" brushRef="#br0" timeOffset="80585.3031">24360 15979 24 0,'-4'-2'202'0,"0"-4"-20"0,4 6-11 15,-4-8-15-15,4 8-16 0,0 0-1 16,0 0 5-16,-7 14-2 0,5-1-7 16,2 8-3-16,-2-1-4 0,0 8-5 15,2 3-8-15,-2 1-12 0,0 8-5 0,-3-12-8 16,3 11-10-16,-2-1-5 0,0 1-8 16,-1-10-3-16,1-2-1 0,0 1 8 15,2-7 3-15,-2-2 11 0,0-9-12 0,-2-4-5 16,-4-9-11-16,2-10-1 0,-4-6-4 15,1-9 1-15,-2-7-7 0,3-12-2 16,-3-30-5-16,5-4-3 0,-1-8-1 0,6-2-1 16,6-1 6-16,2 0-2 0,5 8-11 15,7-2 2-15,6 10-5 0,4 5-2 16,7 8-6-16,9 8 4 0,5 4-13 0,3 10 5 16,5 5 2-16,-8 13-1 0,-5 9-2 15,-6 6-2-15,-1 6-1 0,-4 5 7 16,4 9-7-16,-4 8 14 0,-1 6-11 15,-5 9-1-15,-9 5-2 0,-11-1 2 0,-4 5-1 16,-10 9-5-16,-13 14 4 0,-7-4 1 16,-10-3-4-16,-7-4 3 0,-3-8 6 15,-3 1-9-15,3-10 2 0,7-8 3 0,5-5-2 16,9-11 5-16,1 4-6 0,5-7 1 16,4 1 3-16,1-4-4 0,2-1-5 15,6-1 0-15,2-4-4 0,4 0 0 16,2-3 0-16,0 0 3 0,0 0-6 0,18 2 2 15,-6 0 3-15,4 2-2 0,4 3 2 16,1-1 2-16,6 2-2 0,-2-1-5 16,7 6-2-16,-2 0-6 0,1 4-13 15,1-3-16-15,0 4-8 0,-3 3-20 0,1-4-29 16,-2 2-28-16,-5 0-30 0,5 2-39 16,-5-2-40-16,-2-4-41 0,-2-2-604 0,-2 0 300 15,0 1 197-15</inkml:trace>
  <inkml:trace contextRef="#ctx0" brushRef="#br0" timeOffset="80903.8817">25359 15895 69 0,'3'-8'253'15,"-3"-2"-2"-15,0 4-17 0,2-3-21 16,-4 3-10-16,2 6-15 0,2-7-16 15,-2 7-14-15,0 0-8 0,0 0-11 0,-13 28-9 16,7-10-11-16,-3 1-7 0,2 2-8 16,-1 0-11-16,4 2-5 0,0 2-11 0,-2-2-5 15,6-2-10-15,2-1-1 0,4 5-8 16,2-7-3-16,7 0-4 0,2-2-7 16,4-5 1-16,5-1-8 0,3-3-5 15,1 3 2-15,4-10-11 0,0 1-15 0,-1-1-19 16,3-1-27-16,-2 1-21 0,-2-6-28 15,-3 2-23-15,-1 2-14 0,-2 0-36 16,-9-4-29-16,-3 5-15 0,-5-5-6 16,-2 6-480-16,-7-6 236 0,0 6 156 0</inkml:trace>
  <inkml:trace contextRef="#ctx0" brushRef="#br0" timeOffset="81098.3879">25666 16087 653 0,'-19'-13'21'0,"2"1"17"0,5 4 22 0,3 0 16 15,0-1 12-15,3 3 9 16,0 4 6-16,0-3 3 0,2 5 3 0,4 0-4 15,-9-6-3-15,9 6 15 0,-7 11 4 0,7-3-11 16,0 4 3-16,0 6-6 0,2 2-8 16,1 4-7-16,-1 0-7 0,2 3-9 15,1 1-6-15,-1 0-6 0,0 5-5 16,2 2-6-16,2-5-13 0,-2 2-22 0,2-5-29 16,-4-2-39-16,0-1-40 0,2-2-52 15,0-3-51-15,-2-4-588 0,1-2 265 0,-3-5 176 16</inkml:trace>
  <inkml:trace contextRef="#ctx0" brushRef="#br0" timeOffset="81397.115">26098 15771 198 0,'-7'16'210'0,"7"-12"-15"0,0 4-17 16,2 1-12-16,1-5-9 0,1 5-8 0,3-3-7 16,-1-2-5-16,2-1-2 0,3-1-7 15,-2-4-6-15,1-1-11 0,-2 1-6 16,3-4-7-16,-5-2-6 0,0-2-4 16,1-4-10-16,-5 2-12 0,1-2-4 0,-3 1-11 15,-3 4-3-15,-1-5-14 0,2 3-15 16,-3 3-27-16,1-1-34 0,-2 6-32 15,2 0-36-15,4 3-26 0,0 0-19 16,-13 7-36-16,9 3-508 0,2 7 238 0,-2-3 157 16</inkml:trace>
  <inkml:trace contextRef="#ctx0" brushRef="#br0" timeOffset="81637.4571">26212 16150 54 0,'6'12'130'0,"-2"-5"-3"0,4 1-16 0,-2-2 3 16,4 1-5-16,-2 1-1 0,3-6-2 0,0 2-2 15,0-4-6-15,-1 0-6 0,-2 0 2 16,-8 0 1-16,18-4 0 0,-14 2-1 16,-4 2-7-16,4-8-10 0,-4 8-8 15,-8-7-8-15,2 3-9 0,-4 2-4 0,0 2-6 16,-3 0-20-16,3 0-26 0,-3 2-33 15,4 2-49-15,-1-3-41 0,2 2-463 16,1 0 200-16,0-1 133 0</inkml:trace>
  <inkml:trace contextRef="#ctx0" brushRef="#br0" timeOffset="82296.3064">27252 15916 127 0,'-4'13'130'0,"2"-7"-3"0,2-6-7 15,0 0 1-15,0 8-2 0,-2-4 4 16,2-4-1-16,-3 5-1 0,-2-1 2 0,1 0 3 16,4-4 3-16,-6 3 0 15,0 0-5-15,6-3-6 0,-10 3-5 0,1-3-9 16,9 0-6-16,-15-6-7 0,9 1-8 15,-3 3-7-15,3-7-7 0,0 1-6 0,-1-2-4 16,2-1-6-16,1 1-8 0,2 0-1 16,2-4-6-16,0 4-3 0,2-3-3 15,0 1-6-15,5 3-2 0,0-2-4 16,1 0-1-16,5 4-1 0,-3 1 0 0,7-1-3 16,0 7-1-16,0-4-1 0,2 8-1 15,2-3-1-15,5 5-2 0,2 1 1 16,-2 4-3-16,4 0 1 0,5 3 1 0,-4-1-1 15,3 0-2-15,-4-3 0 0,2 1 1 16,-5-4-2-16,-2 1 2 0,-2-2-3 16,-3 0 3-16,-4-2 7 0,1-1 11 15,0-1 6-15,-4-2 3 0,1-5 2 16,0 1-1-16,-4-8-3 0,-2 3-2 0,-4-5-1 16,3-5-3-16,-3 5-2 0,1-9-6 0,-5 3 2 15,2 0-3-15,-2 0-5 0,-2 1-1 16,2 0-2-16,-2 2 3 15,2 0-8-15,0 5-15 0,0-1-6 0,-3 1-18 16,3 4-25-16,-2 2-35 0,2-6-47 0,0 7-35 16,0 5-32-16,0-4-56 0,0 4-604 15,7-4 296-15,-7 4 195 0</inkml:trace>
  <inkml:trace contextRef="#ctx0" brushRef="#br0" timeOffset="82823.7687">28456 15605 64 0,'-4'-7'197'0,"0"0"-4"0,2 2-1 0,0 3-3 15,-3-5-6-15,5 7-9 0,-5-6-6 16,3 0-9-16,2 6-13 0,0 0-9 0,0 0 0 16,0 0-3-16,-10 14-7 0,8 1-4 15,0 3-1-15,0 6-5 0,0 2-8 16,0 3-8-16,-1 2-5 0,3-1-14 15,-2 5-8-15,2 2-1 0,0 0-7 16,0-3-13-16,2-3-13 0,-2 1-13 0,3 0-17 16,-1-4-19-16,0 0-28 0,0-7-38 15,-2-4-33-15,2 0-31 0,0 0-22 0,-2-6-18 16,2 3-16-16,-2-9-13 0,2-1-534 16,-2-4 252-16,0 0 167 0</inkml:trace>
  <inkml:trace contextRef="#ctx0" brushRef="#br0">28377 15609 113 0,'0'-11'138'0,"0"-1"-2"0,5 3-6 16,-1 0-2-16,5-1-4 0,1-1 4 16,5 1-10-16,-1 2-8 0,6 2-9 15,-1 1-6-15,2 3-11 0,2-2-6 0,1 4 0 16,-4 4-5-16,6 3-6 0,-3 1 0 15,-1 5-3-15,-4 1-1 0,-2 3-3 16,-2 6-6-16,-5-6-3 0,-3 8 0 16,-4-3-2-16,-4 0-1 0,-2 2-1 0,-3 1 0 15,-3-2-2-15,-2-2-2 0,-2 0 1 16,0-1 2-16,-1-2 5 0,2 0 3 16,3-5 3-16,1-3-2 0,-1 2-6 0,2 0-2 15,0-5-7-15,2-1-5 0,2 2-3 16,0-1-2-16,6-5-2 0,4 4 0 15,0-4-5-15,8 2 4 0,0 0-6 0,7-1-4 16,1 3-3-16,6-4 1 0,-4 3-3 16,6 1 1-16,-1 2 2 0,1-1 2 15,0 1-5-15,2 4 1 0,-7-1 5 16,-1 1 10-16,-3 3-1 0,-2 2 9 0,-2-2-1 16,-5 1-4-16,-4 2 7 0,-2-3 0 15,-4 5-6-15,-8-1 4 0,0 2 3 0,-6-4-1 16,-3 1-7-16,-4 1-1 0,-4-2 2 15,-5-3 2-15,-2-2-21 16,-1 1 2-16,1-5-7 0</inkml:trace>
  <inkml:trace contextRef="#ctx0" brushRef="#br0" timeOffset="83666.5171">29212 15931 114 0,'6'-2'263'0,"-6"2"-12"16,4-6-16-16,-4 6-13 16,0 0-16-16,6-1-10 0,-6 1 7 0,0 0-7 15,5 15-14-15,-1-5-13 0,-4 1-9 0,2 4-9 16,0 2-14-16,1 4-9 0,1-1-13 16,0 3-8-16,0 0-12 0,2 1-10 15,-4 2-6-15,4-5-19 0,0 2-14 16,0 2-1-16,-2-9-8 0,0 3-14 0,2 1-21 15,-2-4-24-15,1-3-29 0,-3 0-31 16,0-4-31-16,2 3-27 0,0-4-38 16,1-1-43-16,-3-1-40 0,2-4-569 15,0 2 282-15,-4-4 187 0</inkml:trace>
  <inkml:trace contextRef="#ctx0" brushRef="#br0" timeOffset="83944.3495">29561 15984 234 0,'2'-3'224'0,"-2"3"-13"16,0 0 5-16,0 0 1 0,0 0-7 0,10 9-7 15,-8-1-2-15,0-1-17 0,0 6-15 16,1-2-13-16,2 2-13 0,-3 4-11 15,0-2-8-15,0 1-16 0,2-1-14 16,-2 2-10-16,2 0 0 0,-2 0-27 0,2-2-13 16,-2 1-22-16,1-3-36 0,-1-2-39 15,0-1-42-15,0 0-40 0,0 5-40 16,0-10-34-16,-2 6-620 0,0 0 282 0,0-4 186 16</inkml:trace>
  <inkml:trace contextRef="#ctx0" brushRef="#br0" timeOffset="84550.2314">29546 16341 7 0,'0'0'250'16,"7"-6"-8"-16,-7 6-6 0,2-4-8 16,-2 4-7-16,0 0-10 0,4-4-12 15,-4 4 4-15,0 0-13 0,2 14-17 16,-2-14-16-16,0 15-10 0,0-8-19 0,-4 5-17 15,2 0-10-15,-2 5-12 0,1-4-21 16,-3 1-28-16,1 6-33 0,-3-6-40 16,2 1-50-16,-3 0-52 0,-1 1-66 15,2-3-669-15,-2 0 296 0,0-2 195 0</inkml:trace>
  <inkml:trace contextRef="#ctx0" brushRef="#br0" timeOffset="85032.4659">29575 15902 57 0,'2'-4'205'0,"-2"4"-2"16,0 0-5-16,0 0-8 0,0 0-10 15,0 0-9-15,0 0-1 0,0 0 0 16,0 0-10-16,0 24-5 0,0-11-9 0,2 0-8 16,1 2-12-16,2 3-11 0,-1 1-6 15,0-1-8-15,0 6-14 0,2 1-12 16,0-5-2-16,1 1-11 0,-1 0-14 15,1 0-18-15,-1-2-24 0,1-5-35 0,-3 1-45 16,2-1-45-16,-2 0-46 0,2 0-44 16,-6-3-600-16,0-3 275 0,-4 0 181 15</inkml:trace>
  <inkml:trace contextRef="#ctx0" brushRef="#br0" timeOffset="87717.6807">24180 17381 4 0,'0'-12'195'0,"0"5"-12"0,0 1-12 16,-2 2-12-16,2 4 0 0,0 0 15 16,0 0-4-16,10 17-9 0,0 4-9 15,-2 4-8-15,4 8-11 0,-1-2-7 0,-1 4-7 16,1 3-11-16,0 2-6 0,-3-3-9 16,2 2-12-16,-2-3-5 0,-2-7-3 15,0-2 2-15,-2 0 1 0,-2-8 10 16,2-2 6-16,0-4 10 0,-4-1-11 0,-2-11-8 15,2-1-11-15,0 0-9 0,-18-26-5 16,4 3-2-16,4-5-9 0,0-11-11 16,-5-5 1-16,4-3-7 0,3-7-3 15,-1 3-4-15,5-2-4 0,2-2-3 0,6-1-1 16,2 7-8-16,7-2 2 0,2 2-3 16,6 8 5-16,5 5-6 0,3 1-3 15,5 7 0-15,2 3 4 0,0 11-1 0,0 5 2 16,-2 9-2-16,0 1-4 0,2 13 5 15,-2 0-1-15,-5 7 4 0,-3 2-4 16,-6 3-1-16,-4 6 2 0,-8 3 0 0,-8-7 0 16,-4 9 3-16,-6 1-1 0,-8-2-1 15,-3 4 3-15,-2-6 2 0,-4-1-5 16,-3-5-1-16,2 1 4 0,3-8-1 16,5-8-5-16,2 2-10 0,1-2 11 0,2 1-16 15,2-8 3-15,5 1 0 0,2-5 5 16,4 4 1-16,2-6-8 0,0 0 3 0,0 0 5 15,23 0 0-15,-9 4-3 0,6-2 3 16,2 5-2-16,6-1-6 0,2 2 10 16,3 5-1-16,-1 0 3 0,3 2-3 15,-1 1-6-15,-3 3-9 0,-1 0-15 0,0-2-20 16,-6 2-31-16,2 0-31 0,-7-4-31 16,-2 4-34-16,-2-3-40 0,-1-3-53 15,-2-1-646-15,-2-5 312 0,-4 0 205 0</inkml:trace>
  <inkml:trace contextRef="#ctx0" brushRef="#br0" timeOffset="88069.7387">25171 17456 30 0,'2'-5'200'15,"-2"5"-18"-15,0 0 1 0,0 0-11 0,0 0-6 16,5 19-10-16,-5-8-3 0,0 1-6 15,0 6-3-15,2-3-12 0,-2 4-9 16,4-4-5-16,-2 6-5 0,4-6-10 16,-2-2-4-16,4 5-14 0,2-3-7 0,4-2-5 15,3 2-5-15,4-4-9 0,0 0-3 16,5 1-8-16,-1-5-5 0,1 2-2 0,1 1-7 16,0-1 1-16,-1-1-4 0,1 3-7 15,-3-3 0-15,-3-1-1 0,0 5 2 16,-2-3 7-16,-6 3-5 0,-2-3 1 15,-5 5 3-15,-6-1-8 0,0 0-4 0,-4 0 0 16,-5 3-2-16,-2-1-5 0,-6 3-10 16,3-4-16-16,-4 0-24 0,-2-5-24 15,0 3-35-15,4-5-33 0,-1-1-27 0,-1-4-33 16,6 2-32-16,0-8-550 16,-2 2 263-16,0-4 173 0</inkml:trace>
  <inkml:trace contextRef="#ctx0" brushRef="#br0" timeOffset="88264.2237">25209 17533 70 0,'9'-9'193'16,"5"-4"-12"-16,5 0 2 0,5-6-9 16,6 2-8-16,1 3-13 0,3-4-13 15,2 5-14-15,2 0-11 0,0-1-16 0,-2 5-20 16,0-3-17-16,-2 3-37 0,-6 1-40 15,-1 4-47-15,-2 3-41 0,-4-5-40 16,-1 6-348-16,-2-2 167 0,-2 4 110 0</inkml:trace>
  <inkml:trace contextRef="#ctx0" brushRef="#br0" timeOffset="88564.4267">26363 17298 159 0,'10'0'249'0,"-10"0"-21"16,7 1-9-16,-5 5-12 0,0-5-17 15,2 5-16-15,-2 0-10 0,2 0-17 16,-2-3-8-16,2 3-9 0,1 0-4 0,2-4-9 16,-3 4-3-16,2-6-12 0,2 0-5 15,-8 0-6-15,13-2-8 0,-6-4-7 0,-1 2-10 16,-2 0-3-16,0-3-10 15,-2-3-9-15,0 1-12 0,-2 3-13 0,0-1-24 16,-2-1-24-16,0 3-32 0,-2 2-24 16,-2-3-32-16,6 6-29 0,0 0-27 0,0 0-19 15,-22 10-22-15,18 0-489 0,0-1 239 16,-2 3 158-16</inkml:trace>
  <inkml:trace contextRef="#ctx0" brushRef="#br0" timeOffset="88789.3327">26416 17698 69 0,'4'7'154'0,"0"0"-3"15,0-1-3-15,4 2-6 0,1-8-6 16,2 4-7-16,-3-4-5 0,3-4-2 16,-3 4-2-16,3-2 2 0,-5-4 7 15,1 0-3-15,-1 0-11 0,-4 4-8 0,-2-4-11 16,-2-3-8-16,2 9-11 0,-13-3-6 15,2 1-8-15,-1 2-12 0,-1 0-24 16,-1 5-21-16,-2-5-33 0,2 6-33 0,-1-2-45 16,4 2-50-16,1 0-534 0,1 1 234 15,-1-5 155-15</inkml:trace>
  <inkml:trace contextRef="#ctx0" brushRef="#br0" timeOffset="89590.1961">27850 17079 88 0,'2'-9'289'0,"0"1"-15"0,1 0-20 0,-1 3-21 15,-2-1-20-15,3 0-12 16,-3 6 0-16,0 0-3 0,8 14-9 0,-4 0-18 16,0 5-14-16,4 2-8 0,-3 5-13 15,-3 3-17-15,2 1-8 0,0 9-11 16,-4-3 2-16,2 5-23 0,-2 1-3 0,3-2-11 15,-3 1-17-15,0-11-8 0,0 3-7 16,0-7-8-16,-3-3-7 0,3-2-3 16,0-2-2-16,-2-4-19 0,-2-3-13 0,0-7 0 15,-3-3 1-15,7-2 4 0,-12-9-1 16,4-3 1-16,-1-3 0 0,0-10-1 16,-1-2 4-16,2-2-1 0,1-10 1 15,0 3-4-15,3-4 7 0,2 2 1 0,4-2 4 16,5 0 3-16,4 4 3 0,3-6 1 15,1 9 2-15,4-1-2 0,4 6 1 0,1 1-2 16,2 5 2-16,-2 3-1 0,0 10 0 16,-1-2-2-16,3 3 2 0,-8 8 2 15,2 0 0-15,-4 6-2 0,-1 1 0 16,-2 7 0-16,-2-1-7 0,-5 5 7 0,-4 1 4 16,-2 1 1-16,-4 5-5 0,0 0-1 15,-5-1 3-15,-2-3-2 0,1 2-2 16,-1 2 5-16,1-5-1 0,-1-3 3 15,0 0-4-15,5-2 8 0,-2-2-4 0,2-4-1 16,2 3-1-16,2-4 3 0,-1-1 4 16,6 1-4-16,3-3 7 0,2 1-2 0,4 2-9 15,6-2 1-15,1-5 1 0,1 5 4 16,4 2-6-16,2-2-2 0,-1 1-3 16,0-1 5-16,-2 2 0 0,1-1 1 0,-1 0-2 15,-4 6 2-15,-2-4 4 0,-3 5 5 16,0-1-1-16,-8 0 2 0,-2 0 1 15,-2 0 0-15,-4 3 0 0,-4-3 5 0,0 0-1 16,-6 6 9-16,-2-5-5 0,-5 1-5 16,0-6 3-16,-2 3-8 0,-3-3 0 15,1 2-2-15,0-3-16 0,0-5-16 16,-1 0-24-16,6 2-34 0,-6-2-46 0,5-3-52 16,0 0-53-16,4-3-62 0,1-2-753 15,2 2 355-15,6-2 233 0</inkml:trace>
  <inkml:trace contextRef="#ctx0" brushRef="#br0" timeOffset="90045.2729">28634 17390 102 0,'6'-9'251'0,"4"-5"-11"16,4 1-16-16,2 0-17 0,3-1-19 0,5 5-18 16,-1-4-15-16,2 6-16 0,3-5-13 15,-3 6-11-15,1 5-10 0,-6-5-10 16,4 6-10-16,-5 3-2 0,0 1-9 16,-2 6-4-16,-5-1-7 0,2 6-7 0,-8 4-2 15,-4 0-6-15,-2 4-2 0,-2 4-1 16,-6 0-1-16,-4 0 4 0,-2 6 4 15,-1-4 7-15,-2 0 6 0,2-3-1 16,3-3 6-16,2-4 1 0,-2 0 0 0,2-4-6 16,4-2-3-16,2-5 3 0,2 3-10 15,2-3 1-15,4-5-9 0,2 3-1 0,4-5-24 16,4 4 0-16,-2-5-3 0,3-5 4 16,2 4-8-16,2 1-1 0,-3-3 3 15,2 0-7-15,-2 0 2 0,1 3-2 16,-4 0-4-16,0-3-7 0,-1 1-3 0,0 2-14 15,-2 0-16-15,0 0-18 0,-2 0-20 16,-8 0-26-16,14 0-35 0,-14 0-33 0,0 0-32 16,10 0-31-16,-10 0-30 0,0 0-621 15,8 0 299-15,-8 0 198 0</inkml:trace>
  <inkml:trace contextRef="#ctx0" brushRef="#br0" timeOffset="90380.5397">29343 17223 37 0,'4'-19'301'0,"0"3"6"0,0 3-1 16,0 0 0-16,-2 3-5 0,4 1-1 0,-4-1 0 16,-2 3-7-16,2 1-6 0,-2-2-13 15,2 1-17-15,-2 1-20 0,0 0-41 16,0 6-22-16,2-7-11 0,-2 7-9 15,0 0-2-15,0 0-13 0,2 20-7 0,-2-6-4 16,2 1-9-16,0 4-10 0,0 2-4 16,0 6-13-16,0-5-8 0,0 9-7 0,-2-2-9 15,2 5-7-15,-2-5 14 0,2 3-10 16,-2-2-3-16,0 3-13 0,2-5-16 16,-2 6-7-16,0-11-15 0,3 2-19 15,-1-4-21-15,-2-2-35 0,0-3-38 0,-2-1-40 16,4-1-49-16,-4-2-53 0,-1-5-65 15,3 5-62-15,-2-7-1098 0,-2 1 499 16,-2-4 330-16</inkml:trace>
  <inkml:trace contextRef="#ctx0" brushRef="#br0" timeOffset="103412.4767">32253 9907 3 0,'0'0'28'0,"0"0"0"16,-6 2-4-16,6-2-5 0,0 0 0 0,0 0-1 15,0 0-4-15,0 0-2 0,0 0-4 16,0 0 5-16,0 0-5 0,0 0-2 15,0 0-1-15,0 0-2 0,-10 0-2 0,10 0-6 16,0 0 0-16,0 0-5 0,0 0-1 16,0 0-6-16,0 0-38 0,0 0 18 15,0 0 13-15</inkml:trace>
  <inkml:trace contextRef="#ctx0" brushRef="#br0" timeOffset="109364.6071">29290 14228 71 0,'0'0'84'0,"0"0"-10"0,0 0-6 16,0 0-2-16,0 0-12 0,0 0-8 0,0 0-9 16,8 2-8-16,-8-2-5 0,0 0-13 15,0 0-10-15,0 0-14 0,0 0-15 16,0 0-13-16,0 0-124 0,0 0 56 0,17-2 37 15</inkml:trace>
  <inkml:trace contextRef="#ctx0" brushRef="#br0" timeOffset="110156.4236">31389 13885 14 0,'0'0'40'0,"0"0"-2"0,0 0-3 16,0 0-4-16,0 0-3 0,0 0-5 0,0 0-2 15,0 0-3-15,10 0-9 0,-10 0-5 16,0 0-7-16,0 0-6 0,0 0-9 0,0 0-61 16,14-2 27-16,-14 2 18 0</inkml:trace>
  <inkml:trace contextRef="#ctx0" brushRef="#br0" timeOffset="114762.4296">21845 16823 104 0,'0'0'127'15,"-6"-6"10"-15,10-2 0 0,5 1-3 0,6-10-4 16,10 0-6-16,13-8-5 0,17-6-13 16,9-2-8-16,7-6-7 0,25-8-1 15,4-1-2-15,3 2-9 0,1 1-6 16,2 0-5-16,-3 2-10 0,-5 4-7 0,-18 7-14 16,-4 4-10-16,-5-2-17 0,-17 10-15 15,-7 7-16-15,-15-1-14 0,1 3-13 16,-7 1-9-16,0 3-5 0,-10 3-14 0,1 2-19 15,-6-4-12-15,-5 6-12 0,1 0-311 16,-7 0 146-16,0 0 97 0</inkml:trace>
  <inkml:trace contextRef="#ctx0" brushRef="#br0" timeOffset="114984.8279">23236 16059 71 0,'9'-5'91'0,"-3"-1"6"15,4 0-11-15,2 1 6 0,0 5 1 16,0 0-2-16,1 9 2 0,2-1-6 0,-2 5-4 16,-3 1 1-16,1 10-14 0,-4-2-5 15,-3 7-8-15,-2-2 0 0,-4 2-6 16,-6 10-8-16,-4-3-4 0,-2 6-5 0,-7 0-9 16,-3-2-19-16,-2 0-23 0,-9 10-19 15,1-10-20-15,2-12-17 0,0-1-23 16,5-10-291-16,-5-3 132 0,2-10 86 0</inkml:trace>
  <inkml:trace contextRef="#ctx0" brushRef="#br0" timeOffset="116218.8757">27402 3888 82 0,'-2'-4'91'0,"2"4"-5"0,0 0-13 16,0 0-5-16,-13 14-8 0,11 1 9 15,-2 4-4-15,0 6-8 0,1 7-3 16,-1 8 0-16,0 4-7 0,-1 7 5 0,3 3-7 16,-2-1 3-16,2 0 2 0,-2-2-8 15,2 3 3-15,0-3-6 0,-2-7-4 16,2 0-4-16,2-2-7 0,-4-2 3 0,4 0-6 16,-3-8-6-16,3-3 4 0,-3-2-1 15,1-4 1-15,0 0-4 0,2-6 2 16,-2-1-3-16,0 2-13 0,2-5-10 0,-2-2 2 15,2 1-17-15,-4-3-12 0,2-1-24 16,-2 0 1-16,-2-5-6 0,-3 1-2 16,0-2 4-16,-1-4 3 0,-3 0 4 15,1 0 7-15,-2-4 2 0,-2 3 4 0,-1-3 6 16,0-1 6-16,0-1 6 0,0 0 10 16,2 1 15-16,3 1 9 0,1-1 3 15,-2 2 2-15,3 0-1 0,1 2 2 0,1-3-4 16,2 4 1-16,-1-1-7 15,7 3 1-15,0 0 3 0,0 0 4 0,-7 8 0 16,7-8 2-16,11 13 0 0,-4-3 3 16,3 1-7-16,-1-1 3 0,1 1-1 0,1 2-2 15,0-1 1-15,-1-3 1 0,0 1 1 16,-1-2 5-16,0-1-4 0,-3-1 6 16,2 0 14-16,1-3 10 0,-3-1-10 0,0-2 7 15,-6 0-10-15,18-9 0 0,-10 1-6 16,0-1 6-16,3-4-1 0,-2 1 3 0,-1 0 10 15,0 1 2-15,-1 0 6 16,-1 3-2-16,-2 1-9 0,1-1-11 0,-1 1 1 16,-2 2-3-16,2 1-5 0,-4 4-5 15,0 0 1-15,13 10-4 0,-9 2 2 0,2 3 1 16,-2 8-2-16,3 2-16 0,-2 5-31 16,3 4-38-16,-2 2-27 0,0 3-34 15,1-3-353-15,1 0 164 0,-1-4 109 16</inkml:trace>
  <inkml:trace contextRef="#ctx0" brushRef="#br0" timeOffset="133152.4003">22722 17813 106 0,'-13'0'131'0,"3"0"-2"0,-3 2 3 15,0-2 2-15,3 4-4 0,-4-4-1 16,4 2-5-16,2-2-8 0,-3 0-6 0,5 2-9 15,6-2-6-15,-17 0-8 0,11 4-6 16,-1-2-9-16,7-2-7 0,0 0-4 16,0 0 7-16,0 0 2 0,0 0 6 0,19-14 0 15,1 8-3-15,4-3-4 0,10-3-4 16,3-1-3-16,7-4-4 0,5-2-4 16,1 0-5-16,-1 3-6 0,3-4-5 0,-6 4-6 15,1-1 0-15,-10 3-4 0,-1 4-3 16,-2-2-4-16,-4 5 0 0,-3 1-4 15,-1-2 0-15,0 1-4 0,-8 1-1 16,1 4-4-16,0-4 1 0,-4 5-1 0,-1-5 1 16,-2 2-5-16,0 2-4 0,-4 0-4 15,3-2-5-15,-4 2-9 0,-1-2-12 16,-6 4-13-16,6-1-19 0,-6 1-13 0,0 0-13 16,0 0-6-16,-14-8-13 0,7 6-8 15,-2-4 4-15,-1 2 3 0,-2 1 4 16,0-7 10-16,2 2 9 0,-2 1 12 0,1 0 4 15,-2-1 12-15,2 0 3 0,-1-3 6 16,2 2 12-16,-4 2 4 0,4 0 5 16,-2-1 11-16,-1-3 7 0,0 3 19 15,0 1 0-15,-1 1 10 0,0-2 9 0,0 2 7 16,2-1 13-16,-2 1 4 0,4 4 5 16,-1-4 4-16,3 5-5 0,-3-5-3 0,5 6-5 15,-3-6-9-15,5 4-3 0,4 2 6 16,0 0 5-16,0 0 4 0,24-5-4 15,-5 5 0-15,4 1 1 0,8 3-3 16,10 4-2-16,-1-1-3 0,9 5 2 16,-1-1 0-16,-3 7 0 0,-1 3 0 0,0 1-3 15,10 16-4-15,-17-3 2 0,-5-7-3 16,-4 7-4-16,-5-5-1 0,-5 2-5 16,-4 3 0-16,-1-2-2 0,-5-3-4 0,-3 2-4 15,-3-3-5-15,-4-1-10 0,-5 4-15 16,-4-1-16-16,-1 0-16 0,-6-7-15 0,0 1-16 15,-3-4-14-15,4-6-23 0,0-1-24 16,2-7-16-16,2-1-18 0,1-6-462 16,3 0 216-16,9 0 142 0</inkml:trace>
  <inkml:trace contextRef="#ctx0" brushRef="#br0" timeOffset="134380.7883">29347 17436 3 0,'0'0'24'16,"-10"1"-1"-16,10-1-11 0,-5 5-3 15,5-5-7-15,-4 1-27 0,4-1 8 0,0 0 6 16</inkml:trace>
  <inkml:trace contextRef="#ctx0" brushRef="#br0" timeOffset="152653.5738">29557 12118 1 0</inkml:trace>
  <inkml:trace contextRef="#ctx0" brushRef="#br0" timeOffset="313954.1503">26129 13372 83 0,'-16'-8'81'0,"-1"-3"-5"0,4 2-11 16,-2 2-1-16,3-1-5 16,1 2-3-16,-2-3-4 0,1 3-9 0,-6-2 2 15,4 1-7-15,-3-1-2 0,-4 2-6 0,-2-1-2 16,-1 1-3-16,-1 2-1 0,-1-1-6 15,-4 3 4-15,4 0-5 0,-4-2-4 16,-2 4 2-16,1 0-1 0,1 0-3 16,-2 0 1-16,-3 2 3 0,4 2 0 15,-1-1-9-15,0 1 1 0,1 0 2 0,1 2-3 16,-4-2 2-16,0 3 2 0,-3 1 1 16,1-1 5-16,0 1-5 0,-3 4 1 0,3-3 4 15,-4 3 1-15,-5 2-5 0,-1 2-6 16,-3-1 4-16,1 1 3 0,-1 0 2 15,1 4 3-15,1-1-5 0,-1 2 6 16,1 0 6-16,-11 9-8 0,12-4 2 0,-5 12 8 16,13-2-2-16,4-6 0 0,7 6 4 15,-1 2-6-15,5 3 1 0,3 3-4 16,6-2 4-16,2 6 0 0,2-1-2 0,8 3 1 16,2-4-4-16,5 6-3 0,6 0 2 15,7 14-4-15,6-3 7 0,12-5-2 16,4 4 6-16,9-7-2 0,8-4-5 0,4 0-2 15,18 8-1-15,5-7-1 0,7-2 0 16,11-4 1-16,2-1-4 0,10-7 0 0,7-1 3 16,8-9-3-16,6 2 2 15,5-9-2-15,-1 0 6 0,6-3 4 0,1-1 0 16,1-8-1-16,-1-3 4 0,-1-5-2 16,1-2 4-16,-9-5 1 0,-2-3 7 0,-7-4-5 15,-25-7-2-15,-7 1-2 0,-9-4-4 16,-8-3 0-16,-8-8-2 0,-8 0-6 15,-9-9 2-15,-8-2-5 0,-8-5 1 16,-15 6-3-16,-1-4-5 0,-10 1-1 0,-4-6-1 16,-3 1 1-16,-8-9-1 0,-3-15 1 15,-10-2-4-15,-6 6 0 0,-8-5 5 16,-3 10-5-16,-5-6 0 0,-7 5 3 0,1 4-4 16,-5 1 1-16,1 6-4 0,-6 1 4 15,3 6 1-15,1 1-2 0,1 6 0 16,-2 3-3-16,1 1 2 0,7 11-9 0,3 5 5 15,-2 1-4-15,-3 1 1 0,-1 1-2 16,-3 3-1-16,1 4 2 0,-2-1 0 16,1 3 1-16,1 0-2 0,3 3 2 0,1 2 4 15,2 0-7-15,-1 3 6 0,3-1-1 16,3 1-1-16,3 0-4 0,0 1 1 16,1 2-1-16,2 0 1 0,6 0-2 0,-5 2-6 15,5-2-1-15,-1 3 2 0,3-2-3 16,-1 3-5-16,4-2-3 0,-2 0 2 15,4 2-4-15,2-3-3 0,2 3-4 16,1-2 2-16,0 0-8 0,0 0 2 0,5 0 2 16,-2 2-1-16,-1 0-6 0,2-1 2 15,1 3-5-15,2-2-11 0,-1 0-6 16,-1 0-4-16,4-3-9 0,-3 5-5 0,3-4-8 16,-1 2-200-16,5-4 101 0,-8 5 66 15</inkml:trace>
  <inkml:trace contextRef="#ctx0" brushRef="#br0" timeOffset="419751.1579">27410 6913 31 0,'-23'9'45'0,"0"-3"-1"0,0-4-2 15,1-2 2-15,-1-3-4 0,-3-7 3 16,-3-4-2-16,-5-7-1 0,-2-7-2 16,-8-15 7-16,1-5-6 0,5-10-6 0,4-5 3 15,3-3 0-15,3-3 3 0,6-3-8 16,2-4-3-16,3-2-3 0,2-6 4 0,4-4-9 15,7-4-5-15,6-7 1 0,9-22-8 16,10-1 3-16,18-2-5 0,5 7 8 16,13 0-12-16,17 6 3 0,10 7-4 15,12 5 3-15,8 5-5 0,3 7-1 0,6 3 2 16,8 5 0-16,4 9 1 0,3 3-1 16,7 8 3-16,8 5 2 0,1 4-10 0,3 5 5 15,0 8-8-15,3 2 5 16,7 9 2-16,1 5 1 0,3 8-2 0,7 4-1 15,-4 14 2-15,0 8-1 0,-7 10-1 16,-8 9 3-16,-7 8 3 0,-4 8-2 0,-9 7-1 16,-12 2 3-16,-10 6 0 0,-7 4-5 15,-11 1 2-15,-9 8 1 0,-8-1 1 16,-9 5 3-16,-7-1-1 0,-16-8 2 16,-7 2-2-16,-1 1 0 0,-8 2 2 0,-5-1 3 15,-7-1 0-15,-5-11-3 0,-5-8 6 16,-11 22 10-16,-3-2-5 0,-11-3-2 15,-7 0 6-15,-8 3-2 0,-15 9 3 0,-7-1 4 16,-3-6 6-16,-7-1-1 0,-6-3 3 16,-6-3-4-16,-5-5 1 0,-4-2 4 15,-6-4-3-15,-10-6 3 0,-2-7 4 0,-10-2-9 16,-4-8 1-16,0-6-2 0,-1-3-1 16,-1-7-1-16,-2-3-5 0,21-9-2 15,-4-3-1-15,2-5-5 0,2-3-25 16,6-5-15-16,5 1-25 0,9 0-29 15,5-5-30-15,16 3-328 0,13-1 149 0,8 5 98 16</inkml:trace>
  <inkml:trace contextRef="#ctx0" brushRef="#br0" timeOffset="421107.9535">23762 16569 35 0,'-14'15'42'0,"2"-3"4"16,-1-4-4-16,-2-3 1 0,0-1-5 15,-1 0-4-15,-2-4-1 0,-2-6-3 16,-4-1 1-16,-5-4-9 0,-1-7 2 0,-4-9-2 16,0-5 1-16,-11-16-7 0,1-3 1 15,1-8-4-15,6-4 1 0,1-6 0 16,6-7-2-16,5-1-2 0,1-9-4 0,10 1 1 16,6-2 0-16,5-2-1 0,10-6 2 15,9 5 8-15,16-17 1 0,15-4 2 16,12 4 14-16,11 5 5 0,17-1 6 15,14 6 0-15,39-18 8 0,21 13 6 0,17 9-4 16,14 9 0-16,10 10 5 0,8 8-6 16,14 8 2-16,12 13-4 0,7 2-5 0,1 11-4 15,1 8-8-15,-1 11 8 0,-40 9-3 16,4 7-2-16,49 4 6 0,-7 11 1 16,-5-2 3-16,-1 9 0 0,-8 4-3 15,2 1-4-15,-5 4-1 0,-7 1-5 0,-6 0 3 16,-2 2 2-16,-2 3 0 0,-44-9 1 15,1 3 2-15,-6 0-3 0,-4 2-2 16,-12 2 1-16,-11 2-7 0,-11-3-2 0,-13 5-1 16,-12-2-6-16,-24-8 0 0,-12 4-3 15,-7-2-1-15,-11 3-2 0,-15-6-1 16,-10 1-1-16,-10-6 0 0,-7 3-2 0,-8 1-2 16,-4 4-1-16,-11 1 0 0,-6 6-6 15,-18 15-4-15,-13-1 3 0,-7 0-10 0,-24 10-2 16,-4 0-2-16,-12-2 0 0,-2-3-1 15,-10 1-1-15,-4-1 1 0,-11-1-1 16,-3 4-2-16,-6-8-6 0,-10 2-3 16,-37 10-4-16,32-14-6 0,-7-3-2 0,-35 7-1 15,-6-2 4-15,32-12-3 0,-39 7 2 16,-1-2 3-16,-5-1 1 0,39-10 3 0,-41 5 1 16,-1 5 0-16,2-5 6 0,-6 1 4 15,5-4 2-15,39-5 3 0,-40 7 0 16,38-7 5-16,5-5-3 0,-1 1 3 15,1-4 0-15,-3-5 2 0,9-7-6 16,7-3-1-16,7-11 1 0,9-6-8 0,11-7 0 16,9-2-6-16,24-5-5 0,9-5-7 15,8-2 0-15,10-4-1 0,5-3-13 16,13-2 5-16,13 2 3 0,11 1 1 0,3 1-7 16,11 1 1-16,2-2 0 0,7-1-11 15,4 4-7-15,6-4-11 0,2-1-11 0,3 1-213 16,4 0 102-16,-1-1 68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26:47.307"/>
    </inkml:context>
    <inkml:brush xml:id="br0">
      <inkml:brushProperty name="width" value="0.05292" units="cm"/>
      <inkml:brushProperty name="height" value="0.05292" units="cm"/>
      <inkml:brushProperty name="color" value="#FF0000"/>
    </inkml:brush>
  </inkml:definitions>
  <inkml:trace contextRef="#ctx0" brushRef="#br0">10697 17173 113 0,'-2'2'126'0,"2"-2"-4"0,-2 8-4 15,-2-3-2-15,4 1-3 0,-2 0-2 0,-1 2-5 16,3-1-1-16,3 1 2 0,-1-2-4 16,2 2 1-16,2 4-1 0,5-5 2 15,3 4-2-15,6 1 4 0,3-7-4 16,5 3 3-16,10-1-5 0,6-7 0 0,15 0 1 16,5-6-10-16,29-3 1 0,8-5-14 15,27-7 1-15,1-5-5 0,2-3-8 16,2-3 0-16,-3-3-8 0,-1 6-3 0,-2-7-6 15,-3 4-10-15,-3 0 2 0,-2 3-6 16,-26 7-6-16,-4 1 1 0,-3 3-6 16,-3 2-1-16,-20 4-3 0,-12 5-3 0,-7 1-1 15,-5 0 0-15,-3 1-5 0,-4 5 1 16,-1-2-1-16,-5 2-1 0,-3 0-5 16,0 2 2-16,-1 1 1 0,-2 3-2 15,-3-4 0-15,1 5-2 0,-4 3-1 0,-2-2-6 16,0-1-1-16,-4 2-1 0,0 3-8 15,-4-5-2-15,1 5-7 0,-3-3-8 0,-2-1-16 16,-2 4-11-16,2-5-21 16,-5-1-24-16,3 1-17 0,-2 1-20 0,0 0-16 15,2-3-6-15,-2 3-7 0,2-2-8 16,2 0-10-16,-2-5-471 0,2-1 223 16,0 0 148-16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27:37.109"/>
    </inkml:context>
    <inkml:brush xml:id="br0">
      <inkml:brushProperty name="width" value="0.05292" units="cm"/>
      <inkml:brushProperty name="height" value="0.05292" units="cm"/>
      <inkml:brushProperty name="color" value="#FF0000"/>
    </inkml:brush>
  </inkml:definitions>
  <inkml:trace contextRef="#ctx0" brushRef="#br0">10920 6206 13 0,'0'0'33'0,"0"0"-5"0,0 0 0 0,0 0-3 16,0 0 2-16,0 0 0 0,0 0-1 16,0 0 5-16,0 0 4 0,0 0 2 15,0 0 3-15,0 0 4 0,12 5-3 16,-12-5-5-16,14 3 5 0,-4-1-2 0,0-2-2 16,2 1 2-16,6 1 0 0,1-2 1 15,3 0-10-15,8-2 0 0,7 1 1 0,7-1 0 16,15-2-5-16,28-3 2 0,8-4-3 15,11 3-6-15,26-3 0 0,3-2-3 16,4 0-3-16,3 2 1 0,3-1 1 16,-2-1-1-16,3 4-5 0,2-1 0 0,-5 0 2 15,-4 3-4-15,-25 1 0 0,-2 0-1 16,-6 3 2-16,-4-1-3 0,-5 1 1 0,-4-2 11 16,-18 4-12-16,-12-2 2 0,1 0 1 15,-5 3 2-15,-11-5 0 0,1 5 2 16,-5-1 3-16,-3 0-5 0,-5 1 1 15,-4-3-1-15,-3 3 4 0,1 0-3 0,-7-2 0 16,0 2 0-16,-4-1-1 0,1 1 5 16,-6-3-7-16,1 3-1 0,-2 0 1 15,1 0 0-15,-3-2-3 0,0 4 9 0,-3-2-6 16,1 0-4-16,-9 0-2 0,14 0-4 16,-6 0 2-16,-8 0-5 0,16-2-3 15,-10 4-19-15,-6-2-11 0,13 0-16 0,-13 0-17 16,15 0-20-16,-9 3-263 0,3-3 120 15,-9 0 80-15</inkml:trace>
  <inkml:trace contextRef="#ctx0" brushRef="#br0" timeOffset="12496.8853">26172 6315 54 0,'-19'3'50'0,"2"3"-4"0,6-6 0 15,1 2-3-15,2 2 4 0,1-4-2 0,0 2-4 16,7-2 1-16,-8 2 0 0,8-2-3 15,0 0-1-15,-6 4-4 0,6-4 0 16,0 0-5-16,0 0-4 0,0 0 6 16,19 1-5-16,0-1-1 0,7-1 4 0,9 1-3 15,7-4 1-15,10 2 1 0,9 0 2 16,4-2 5-16,24 0 2 0,2 0-4 16,3 1 8-16,-3 1-9 0,2-2-1 0,-2 0 6 15,0 1-12-15,-2 1 3 0,-2-2-5 16,-16 0 0-16,-9 0-2 0,-3 2 1 15,-2-2-8-15,-10 3-3 0,-2 1 6 0,-3-2-6 16,-7 0 0-16,-3 2-2 0,-2-2 4 16,-5 0 1-16,-3 2-3 0,-2-2-2 0,0 2-4 15,-3-2 0-15,-5 0-2 0,-1 2 3 16,-2 0-4-16,-9 0-4 0,6-1-15 16,-6 1-13-16,0 0-17 0,0 0-7 15,-43 1-16-15,18 1-10 0,-6-2-12 0,-10 2-8 16,-5 0-211-16,-1 0 105 0,-11 2 71 15</inkml:trace>
  <inkml:trace contextRef="#ctx0" brushRef="#br0" timeOffset="12820.0225">25636 6439 25 0,'41'0'50'0,"-7"0"2"0,12 2 2 16,17-2-3-16,26 3 1 0,4 1 3 16,5-2-4-16,2 2-1 0,3 1 2 0,1-3-2 15,4 4-2-15,-1-2 3 0,2 2-9 16,1-2-3-16,0 1-3 0,-2-1 0 16,-2 0-7-16,-5-1-1 0,-3 0 5 15,-5 0-4-15,-19-3-4 0,-11 2 2 0,-3-2-3 16,-9 2-2-16,-5-2-2 0,-4 0 0 15,-5 0-1-15,-5 0 10 0,-3 0-11 16,-6 0 2-16,-2 0-9 0,1 0 3 0,-6 0 3 16,-1 0-9-16,-2-2-16 0,-2-1-14 15,-3 1-17-15,-2-1-23 0,0 0-22 16,-2-1-247-16,-4 4 113 0,3-8 74 0</inkml:trace>
  <inkml:trace contextRef="#ctx0" brushRef="#br0" timeOffset="17274.8086">10079 7955 14 0,'0'0'23'0,"0"0"0"0,0 0-1 16,0 0-1-16,0 0 3 0,27-8-1 16,-13 7 0-16,2-3 0 0,6 0 1 15,3 0-1-15,5 0-2 0,2 1-3 16,7-3-1-16,3 2 0 0,1-2-2 0,3 2-1 16,-1 1-1-16,-1-1-2 0,1 0 1 15,-3 1 0-15,0 1-2 0,1-1-1 0,-9 1-1 16,-2 1-1-16,-3-2 4 0,-3 3-4 15,-3-1-1-15,-2 1-1 0,-2-2-1 16,0 2 1-16,-4 0 1 0,-2-1 2 16,0 1 1-16,-1 0 0 0,-4 0 5 0,4 0-1 15,-2-3 5-15,-2 3-3 0,-8 0-1 16,13 0 1-16,-13 0 6 0,13 0-6 0,-13 0 3 16,10 0-2-16,-10 0 1 0,9-1-1 15,-9 1-3-15,0 0 0 0,10 0-1 16,-10 0-2-16,0 0-3 0,0 0 1 15,10 0 0-15,-10 0-4 0,0 0 1 0,0 0-1 16,0 0 9-16,0 0-3 0,12-2-6 16,-12 2-2-16,0 0-3 0,0 0-1 0,0 0-3 15,0 0 0-15,0 0-4 0,8 0-5 16,-8 0-1-16,0 0-6 0,0 0-1 16,0 0-3-16,0 0-2 0,0 0-3 15,0 0-3-15,0 0-1 0,0 0 0 16,8-3 3-16,-8 3 0 0,0 0 0 0,0 0-1 15,0 0 0-15,0 0 1 0,0 0-3 16,0 0-70-16,0 0 36 0,0 0 23 16</inkml:trace>
  <inkml:trace contextRef="#ctx0" brushRef="#br0" timeOffset="38133.7725">21625 11822 3 0,'0'0'162'0,"0"0"-2"0,0 0 2 0,0 0-1 15,-2-7 4-15,2 7-4 0,0 0 0 16,0 0-4-16,0 0-5 0,-4-3-6 0,4 3-4 16,0 0-10-16,0 0-12 0,0 0-4 15,0 0-9-15,0 0-5 0,18 0 3 16,0 0 1-16,12 0-3 0,10-1 0 0,9-1-11 16,8-2-1-16,8 0-10 0,24-1-3 15,5-1 12-15,1 2-7 0,2-1 0 16,-2 2-7-16,0 0-17 0,0-1 6 0,2 2-4 15,-7-2-7-15,4 1-4 0,-21 0 1 16,-9 2-10-16,-5 1-2 0,-8 0-2 16,-3-2-5-16,-3 2-5 0,-7 0-3 15,-2 0-5-15,-6 0 1 0,-5 0-3 0,-1 0-3 16,-4 0 0-16,0 0-6 0,-6 2-13 16,-5-2-6-16,-1 4-10 0,-8-4-10 15,3 2-9-15,-3-2-4 0,0 0-12 0,0 0-11 16,-20 5-15-16,10-5-11 0,-2 0-11 15,-4 0-12-15,0-2 6 0,-4 0-4 0,-1-1-4 16,0-1 2-16,-4-1-8 0,-1-2 3 16,1 0 8-16,-3-4 4 0,-2 2 8 15,1-4 9-15,-3 0 6 0,6 1 13 0,-3-1 5 16,2-1 11-16,2 1 11 0,-3-2-1 16,4 4 15-16,1-3 3 0,-5-1 12 0,8 1 9 15,-2 1 6-15,1 1 7 0,2 2 10 16,4-1 6-16,3 0 9 0,-1 4-4 15,0-1 7-15,1 1 2 0,5 1 3 0,-3 0-1 16,3 3 3-16,1-3 1 0,-3 2 0 16,5 0-1-16,-2 0 2 0,4 1 0 15,2 3 6-15,-2-9 6 0,2 9 0 16,0 0-5-16,6-9 3 0,-2 7 4 0,-4 2 6 16,0 0 1-16,19 6-8 0,-10-2 12 15,4 2 1-15,3 1-5 0,4 5 2 16,0-1-1-16,8 4-2 0,4 1 1 0,1 1-7 15,10-1-9-15,-1 5 2 0,5-5-3 16,1 3-3-16,-1-2-2 0,0 0-5 0,0 0-4 16,-5-1-2-16,-5-3-2 0,-3 0 0 15,-1 0-3-15,-7-1-2 0,-2 0-3 16,0-1-2-16,-5-2-4 0,-7 3-1 0,1-1 2 16,-6 2-9-16,-5-5 6 0,-4 6 1 15,-5-1-3-15,-6 0-1 0,-4 3 3 16,-4-1-12-16,-8 2 8 0,-3-1-1 0,-4 5-5 15,-7-2 6-15,1 2 3 0,-3-5-9 16,-1 2 10-16,1-3-1 0,-1 0 2 16,-1 0-8-16,5 1 12 0,4-5-6 0,0 2 1 15,4-1 1-15,0-5-9 0,0 5 4 16,9-5 3-16,0 1-6 0,3-1 3 16,3-1 0-16,3-2-8 0,0 2 2 0,2-3 3 15,5 0-7-15,1-1 6 0,8-2-4 16,-9-6-1-16,7 0 4 0,4-3 2 15,0-3-8-15,3-4 4 0,1 0-3 0,3-7-3 16,-3-4 5-16,2-7-7 0,-2-3-3 16,2-1-4-16,-4-3-4 0,0 1 0 15,-2-2 1-15,-2 0 2 0,-2 4 2 0,0-2-5 16,-2 6 3-16,-2 3-6 0,2 2-4 16,-2 4-13-16,4 3 0 0,0 3-13 15,-2 2-23-15,2-1-27 0,-2 3-27 0,4 4-21 16,-2 3-35-16,-1 3-42 0,1 2-53 15,2 3-592-15,-4-1 296 0,4 1 196 0</inkml:trace>
  <inkml:trace contextRef="#ctx0" brushRef="#br0" timeOffset="72746.9745">15632 13539 41 0,'0'0'43'0,"-6"-10"-4"16,6 10-3-16,0 0-5 0,0 0-1 15,0 0-3-15,0 0-4 0,0 0 2 16,0 0-1-16,0 0-6 0,0 0-1 16,0 0 4-16,0 0-5 0,0 0-3 0,0 0-1 15,-4-7-1-15,4 7-1 0,0 0-1 16,-2-6 0-16,2 6-5 0,0 0 4 0,0-6-2 16,0 6-1-16,0 0 1 0,2-6-2 15,-2 6 3-15,0 0-2 0,0-6-3 16,0 6 2-16,0 0-1 0,0 0 1 15,0 0-2-15,0-5 1 0,0 5-2 0,0 0 1 16,0 0 0-16,0 0 0 0,0 0 1 16,0 0-2-16,0 0 0 0,0 0-1 0,0 0 0 15,0 0-2-15,0-6 4 0,0 6-1 16,0 0 0-16,0 0-2 0,0 0 1 16,0 0 0-16,0 0-3 0,0 0-2 15,0 0-7-15,0 0-9 0,0 0-5 0,0 0-13 16,0 0-106-16,0 0 49 0,0 0 33 15</inkml:trace>
  <inkml:trace contextRef="#ctx0" brushRef="#br0" timeOffset="78819.9004">8959 14883 36 0,'0'-7'40'0,"0"7"-4"0,0 0-4 16,0 0-4-16,0 0 0 0,0 0-6 16,0 0 2-16,0 0-2 0,0 0-6 0,0 0-1 15,0 0-2-15,0 0-1 0,0 0-1 16,0 0 1-16,0 0-2 0,0 0-1 15,0 0-2-15,0 0-1 0,0 0 0 16,0 0 0-16,0 0-2 0,0 0 0 0,0 0-1 16,0 0 1-16,0 0-2 0,0 0 2 15,0 0-4-15,0 0-5 0,0 0-23 16,0 0-101-16,0 0 44 0,0 0 28 16</inkml:trace>
  <inkml:trace contextRef="#ctx0" brushRef="#br0" timeOffset="83430.6563">15949 14571 16 0,'0'0'22'0,"0"0"1"15,0-7-4-15,0 7 0 0,0 0-4 0,0 0 1 16,0 0-4-16,0 0 1 0,2-5 1 16,-2 5-3-16,0 0-2 0,0 0 0 15,0 0-3-15,0 0 1 0,0 0-1 16,0 0-1-16,2-6-1 0,-2 6-1 16,0 0 1-16,0 0 0 0,0 0 0 0,0 0-1 15,0 0 0-15,2-5 1 0,-2 5-1 16,4-4-2-16,-4 4 2 0,0 0 0 15,4-3-1-15,-4 3-1 0,0 0 1 0,0 0 0 16,2-6 0-16,-2 6-4 0,0 0-3 16,0 0 1-16,0 0-8 0,2-6-9 15,-2 6-56-15,0 0 26 0,0 0 17 0</inkml:trace>
  <inkml:trace contextRef="#ctx0" brushRef="#br0" timeOffset="91227.9394">8797 15966 58 0,'0'0'59'0,"0"0"-7"0,0 0-4 16,0 0-6-16,-9-3-3 0,9 3-4 0,0 0-6 15,0 0-2-15,0 0-2 0,0 0-1 16,0 0-3-16,-9 0-2 0,9 0-3 15,0 0 0-15,0 0 0 0,0 0-8 0,0 0 3 16,0 0-3-16,0 0 0 0,0 0 0 16,0 0 2-16,0 0-1 0,0 0-2 15,0 0-2-15,0 0 0 0,0 0-2 0,0 0-2 16,0 0 2-16,0 0-1 0,0 0-7 16,0 0-12-16,0 0-13 0,24 6-17 15,-12-4-129-15,1 0 60 0,4 2 40 16</inkml:trace>
  <inkml:trace contextRef="#ctx0" brushRef="#br0" timeOffset="92126.2387">13394 15735 38 0,'0'0'54'0,"-8"-2"-3"16,8 2-2-16,0 0-2 0,0 0-3 0,0 0 2 15,0 0-3-15,0 0 0 0,0 0 3 16,0 0 0-16,0 0-2 0,0 0-5 15,0 0 4-15,-12 0-4 0,12 0-2 0,0 0-2 16,0 0-4-16,0 0-2 0,0 0-3 16,0 0 1-16,0 0-7 0,0 0-2 15,0 0-2-15,0 0 3 0,0 0-7 16,0 0-3-16,0 0 0 0,0 0-5 0,0 0-1 16,0 0-14-16,0 0-8 0,0 0-9 15,0 0-4-15,0 0-10 0,0 0-9 16,24-4-6-16,-14 1-8 0,1 3-161 0,0-3 77 15,6 2 51-15</inkml:trace>
  <inkml:trace contextRef="#ctx0" brushRef="#br0" timeOffset="92467.8361">14404 15537 49 0,'0'0'60'0,"0"0"-8"15,0 0-1-15,0 0-8 0,0 0-1 0,0 0-6 16,0 0-3-16,0 0-4 0,8 0-2 16,-8 0-2-16,0 0-5 0,0 0-2 15,0 0-1-15,0 0-5 0,0 0-9 0,0 0-5 16,0 0-3-16,0 0-12 0,0 0-12 16,0 0-11-16,8-4-105 0,-8 4 50 15,11-2 32-15</inkml:trace>
  <inkml:trace contextRef="#ctx0" brushRef="#br0" timeOffset="92894.6953">16630 15371 37 0,'-2'8'68'0,"2"-8"-4"0,0 0-8 0,-4 2-4 16,4-2-4-16,0 0-6 0,-4 3-5 15,4-3-6-15,0 0-1 0,0 0 1 16,0 0-6-16,-4 4-2 0,4-4 5 16,0 0-10-16,0 0-5 0,0 0 1 0,0 0-2 15,-5 3-1-15,5-3-1 0,0 0-1 16,0 0 0-16,0 0-1 0,0 0 1 16,0 0-2-16,0 0-8 0,0 0-1 15,0 0-4-15,0 0 1 0,0 0-5 0,0 0-3 16,0 0-6-16,-4 7-2 0,4-7-10 15,0 0-10-15,-7 4 0 0,7-4-130 16,0 0 58-16,-4 3 38 0</inkml:trace>
  <inkml:trace contextRef="#ctx0" brushRef="#br0" timeOffset="100985.9518">11556 16486 3 0,'0'0'7'16,"0"0"-2"-16,0 0-2 0,0 0 3 0,0 0 0 16,0 0-4-16,0 0 1 0,0 0 1 15,0 0-2-15,0 0-2 0,0 0 1 16,0 0 0-16,0 0 2 0,0 0-4 0,0 0 3 16,0 0-1-16,0 0 1 0,0 0-3 15,0 0 0-15,0 0 1 0,0 0 0 16,0 0 1-16,0 0 0 0,0 0-2 0,0 0 0 15,0 0 3-15,0 0-1 0,0 0-1 16,0 0-1-16,0 0 1 0,0 0 2 16,0 0-3-16,0 0 3 0,0 0-1 0,0 0-1 15,0 0-2-15,0 0 4 0,0 0-2 16,0 0 0-16,0 0 0 0,0 0 0 16,0 0 1-16,0 0-2 0,0 0-3 15,0 0 4-15,0 0-2 0,0 0-15 0,0 0 6 16,0 0 4-16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46:38.372"/>
    </inkml:context>
    <inkml:brush xml:id="br0">
      <inkml:brushProperty name="width" value="0.05292" units="cm"/>
      <inkml:brushProperty name="height" value="0.05292" units="cm"/>
      <inkml:brushProperty name="color" value="#FF0000"/>
    </inkml:brush>
  </inkml:definitions>
  <inkml:trace contextRef="#ctx0" brushRef="#br0">11023 12893 3 0,'0'0'7'0,"0"0"0"0,0 0-2 15,0 0 1-15,0 0 0 0,0 0-1 16,0 0-1-16,0 0-1 0,0 0 1 15,0 0-2-15,0 0 1 0,0 0 0 0,0 0-1 16,0 0-2-16,0 0 4 0,0 0-4 16,0 0 3-16,0 0 0 0,0 0-3 15,0 0 1-15,0 0-3 0,0 0 3 16,0 0 0-16,0 0 1 0,0 0-5 0,0 0 3 16,0 0-2-16,-4 11 2 0,4-11-1 15,0 0 1-15,0 0-2 0,0 6 1 0,0-6 1 16,0 0 1-16,0 0-1 0,0 0-5 15,0 0 6-15,0 6-4 0,0-6 3 16,0 0 1-16,0 0-3 0,0 0 3 16,0 0-4-16,0 0 2 0,0 0 3 0,-2 5-2 15,2-5-2-15,0 0 3 0,0 0 0 16,0 0-1-16,0 0 0 0,0 0 1 16,0 0 0-16,0 0 0 0,0 0-4 0,0 0 3 15,0 0-1-15,0 0 0 0,0 0 2 16,0 0-1-16,0 0-2 0,0 0 1 15,0 0-1-15,0 0-15 0,0 7 5 0,0-7 4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1:27.215"/>
    </inkml:context>
    <inkml:brush xml:id="br0">
      <inkml:brushProperty name="width" value="0.05292" units="cm"/>
      <inkml:brushProperty name="height" value="0.05292" units="cm"/>
      <inkml:brushProperty name="color" value="#FF0000"/>
    </inkml:brush>
  </inkml:definitions>
  <inkml:trace contextRef="#ctx0" brushRef="#br0">6189 6791 47 0,'0'-6'47'0,"0"6"-5"0,4-3-7 15,-4 3 9-15,0 0 12 0,0 0 4 16,2 21 2-16,-2-5 8 0,0 7-1 0,-4 8 4 15,-2 9 3-15,-3 10 1 0,-2 22-5 16,-5 4 3-16,0 13 0 0,4 3 5 0,-3 22-4 16,3 4-3-16,-2 2-1 0,6 3-9 15,2 1 11-15,-2 1-3 0,4 2-6 16,-4 9 0-16,4 7 4 0,0 9-2 16,-4 10-5-16,-3 3-2 0,-6 5 2 0,-4 2 4 15,-5 41 1-15,0 5-8 0,-4-8 5 16,-3-1 4-16,5-2 1 0,-2 5 3 15,-2 2-4-15,7 6 1 0,-3 3 0 0,5 1-4 16,-3 0 0-16,6 4-2 0,-4-1-2 16,0 1-4-16,-3-1-3 0,-5-7-1 15,-2-1-3-15,-6 5-7 0,-5-5 0 16,-1-1-6-16,-5-9 3 0,-6-5-9 0,7-11-6 16,-7-10 1-16,12-37-2 0,1-4-2 0,-8-3-3 15,-1-5 0-15,1-1 0 0,-7-7-2 16,-1-4 2-16,5-6-3 0,2-11 2 15,3-5-7-15,3-11 3 0,9-17-5 0,4-7 4 16,6-7-5-16,5-9-7 0,4-12 4 16,4-5-2-16,3-2-18 0,4-10-16 15,0-3-16-15,6-3-23 0,2-7-29 0,2-3-31 16,6-4-19-16,-8 0-9 0,18-17-19 16,-1-10-13-16,6-9-13 0,7-28-13 15,-3-9-490-15,3-9 240 0,8-24 158 16</inkml:trace>
  <inkml:trace contextRef="#ctx0" brushRef="#br0" timeOffset="714.6897">6322 7955 34 0,'11'-13'54'16,"-3"1"-4"-16,0 3-4 0,-2 3-5 15,0 0-5-15,-2 4-3 0,-4 2 11 0,0 0 9 16,14 12 12-16,-8 1 2 0,1 12 3 16,-1 11 18-16,-1 15 3 0,-3 12 2 15,-7 31 4-15,-8 33 1 0,-3 20 3 16,-8 19-2-16,-7 53 4 0,-5 2 4 0,-2 10 2 16,1 8 8-16,-5 5-1 0,2 2 0 15,-3 6-2-15,-3 8-5 0,1-1 0 0,1 2-5 16,-7-2-2-16,1-1 3 0,-1 3-1 15,0-4 13 1,0-3-5-16,2-13-12 0,1-5-5 0,-3-7-7 0,7-6-14 16,-3-10-2-16,1-9-3 0,1-10-13 0,11-41-7 15,2-5-2-15,5-5-2 0,-1-6-5 16,3-5-5-16,2-16-4 0,2-1-7 16,3-28 4-16,4-5-12 0,-1-8-3 0,4-13-1 15,3-12-7-15,-1 0-7 0,1-11-6 16,2-4-2-16,-1-4-7 0,3-5-13 0,0-2-12 15,-1-5-12-15,1 0-13 0,2-4-20 16,-2-1-21-16,2-6-16 0,-2-1-15 0,0-6-12 16,4 0 1-16,0 0-15 0,-12-13-11 15,6 0-8-15,2-5-7 0,0 0-7 16,-2-6-448-16,2-2 219 0,-1-3 145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29:40.289"/>
    </inkml:context>
    <inkml:brush xml:id="br0">
      <inkml:brushProperty name="width" value="0.05292" units="cm"/>
      <inkml:brushProperty name="height" value="0.05292" units="cm"/>
      <inkml:brushProperty name="color" value="#FF0000"/>
    </inkml:brush>
  </inkml:definitions>
  <inkml:trace contextRef="#ctx0" brushRef="#br0">12441 5720 14 0,'-6'2'36'15,"6"-2"-7"-15,-6 6-1 0,6-6-5 0,-5 4 0 16,5-4 2-16,0 0-4 0,21 4 1 16,-1-4 1-16,5 0 3 0,9-2 1 15,12-2-2-15,11 2 0 0,7-4 1 16,19-3 3-16,2 1-3 0,-3 1-1 0,0-3 2 15,-14 0-2-15,-9 1 4 0,-1 1 2 16,-3-1 2-16,-5-1 1 0,-7 3-4 16,-5 0 0-16,-2 1 2 0,-7 0-2 0,-1 0 4 15,-5 2 0-15,-2 1-4 0,-4-2 2 16,0 2 1-16,-2-1 3 0,-3 2 2 16,2-1-5-16,-4 1-3 0,-2-1-5 15,1 1-5-15,-3-2-3 0,1 2 3 0,-3-1 2 16,-2-1-5-16,-2 4 5 0,4-6-10 15,-4 6-4-15,0 0-4 0,-4-7-11 16,4 7-7-16,-6-4-10 0,6 4-14 0,-9-6-11 16,5 4-18-16,4 2-8 0,-13-3-7 15,7 1-213-15,-2 2 101 0,-4 0 66 16</inkml:trace>
  <inkml:trace contextRef="#ctx0" brushRef="#br0" timeOffset="3691.8765">7989 6439 2 0,'0'0'25'0,"26"-10"8"0,-9 6 1 0,7-2 2 15,6-2 0-15,7 0 8 0,16-3-1 0,4 3 3 16,26-8-6-16,6 1-4 0,0-2-1 16,0 3 1-16,2 1-4 0,-5-2-4 15,-1 3 0-15,-18 3-3 0,-9-1-2 16,-1 4-1-16,-4-1-2 0,-9 1-1 15,-3 1-3-15,-1 1 1 0,-8 0 4 0,-1 2-9 16,-1 1 0-16,-4-4-1 0,-6 4-4 16,2-2 0-16,-3 1 1 0,-5 1-2 0,2 1 2 15,-4-2-3-15,1-1 1 0,-5 3-3 16,3-1 2-16,-11 1 1 0,13-1 5 16,-13 1-13-16,0 0-14 0,0 0-12 15,0 0-11-15,0 0-6 0,0 0-10 0,-49 2-3 16,25 1-133-16,-5 0 65 0,-1-1 43 15</inkml:trace>
  <inkml:trace contextRef="#ctx0" brushRef="#br0" timeOffset="4105.4816">8379 6500 44 0,'53'-12'78'16,"-2"1"-4"-16,-2 3-3 0,4-1-5 16,4 2 1-16,0-4-13 0,0 4 1 15,0 0-7-15,-2-2 0 0,1 4-4 0,-12 0-2 16,1-1-7-16,-5 1 0 0,-3-1-1 15,-5 5-8-15,-2-5-1 0,-5 5 2 0,-1-4 17 16,-6 4-19-16,0-1 6 0,-2-1 3 16,-1 2-2-16,-2-1 4 0,-2 2-1 15,1-2-8-15,-4 0 2 0,2 2-2 16,-2-2-2-16,0 2-1 0,-8 0-5 0,13-1 7 16,-7-2-12-16,-6 3-2 0,9 0-2 15,-9 0-6-15,0 0-8 0,13 0-8 0,-13 0-9 16,6-1-8-16,-6 1-6 0,0 0-9 15,0 0-7-15,0 0-8 0,12-2-12 16,-12 2-1-16,0 0-13 0,0 0-202 16,2-4 97-16,-2 4 65 0</inkml:trace>
  <inkml:trace contextRef="#ctx0" brushRef="#br0" timeOffset="30188.6351">13079 6297 4 0,'-14'3'6'0,"10"-1"7"0,4-2 11 15,-6 1 0-15,6-1 9 0,-4 4 7 16,4-4 6-16,0 0 3 0,10 10 5 0,6-5-1 16,4 1 9-16,10 0 4 0,13 2-11 15,13 1-2-15,25 3-4 0,6 1-2 16,4-3 2-16,6 2-1 0,2 1-2 0,6 1 4 15,24 3-4-15,2 1-2 0,7-1 7 16,-1-4 4-16,5 4-5 0,-3-3 0 16,1-1-2-16,-5 2-2 0,-4-1-2 15,-4-1 2-15,-20-3-5 0,0 2 0 0,0-1-1 16,-4-3-3-16,1 3 2 0,-11-4-2 16,-5-1-3-16,-5 1-4 0,-17 1 0 15,-11-4-3-15,-10-1-3 0,-5 1 0 0,-4 1-4 16,-5-4 0-16,-1 3-1 0,-4-2-2 15,-5 0 4-15,0-1 2 0,-2 1-2 16,-3-2 0-16,0 2 1 0,-4 0-2 0,1-2-1 16,-2 2-1-16,-1-2-4 0,-1 2 0 15,-1-2 0-15,-8 0-1 0,12-2-7 16,-4 0-14-16,-8 2-13 0,2-6-22 0,-2 6-16 16,-5-7-17-16,-4 1-12 0,-1 0-15 15,-7-1-15-15,-4-1-8 0,-4 2-5 16,-5-2-306-16,-4-1 149 0,-2 1 97 0</inkml:trace>
  <inkml:trace contextRef="#ctx0" brushRef="#br0" timeOffset="30716.2246">13828 6536 52 0,'14'6'66'0,"10"-1"3"0,7 1-6 0,10 1 1 16,11 1-4-16,31 2-4 0,8-2-5 16,11 3 0-16,4-2-2 0,3 1-6 15,26-3-6-15,-26-1 2 0,1 0 6 0,-2 0 2 16,-2 0-4-16,-2-3-2 0,-3 1-14 15,-1-2 12-15,-5 2 0 0,-1-3-6 16,-19-1-6-16,-11 2 0 0,-3-2-2 0,-6 3-3 16,-9-2 0-16,-1-1-5 0,-11 2 1 15,-2-2-2-15,-2 0 1 0,-7 3-4 16,-2-3 0-16,0 0-4 0,-2 0 1 16,-4 0-2-16,0 0-4 0,-3 1 0 0,0-1 0 15,0 0 5-15,-4 0-10 0,3 0-1 16,-2 0-14-16,-9 0-4 0,14 0-11 0,-8 2-19 15,-6-2-24-15,11 0-22 0,-11 0-241 16,0 0 115-16,0 0 75 0</inkml:trace>
  <inkml:trace contextRef="#ctx0" brushRef="#br0" timeOffset="38570.9688">21479 5625 117 0,'-2'-8'214'0,"0"1"-14"0,0 1-21 16,0 0-18-16,0 0-17 0,2 6-17 16,0 0-7-16,0 0-7 0,-13 17-2 15,6-1-5-15,1 7 7 0,-2 10 4 0,-4 1-6 16,-2 10 1-16,2 3-8 0,-3 1-9 16,2 1-8-16,-4 18-9 0,3-12-4 15,0-9-9-15,2 0-6 0,4-8-7 0,-3-4-4 16,3-1-4-16,-1-7-4 0,3-1-5 15,2-4 1-15,-3-4-5 0,3-2-1 16,2-7-8-16,-2-4-12 0,4-4-7 16,0 0-8-16,0-21-7 0,2 1-8 0,4-8-8 15,3-10-11-15,1-9-6 0,5-22-4 16,6-4 1-16,1-2 4 0,-4 2 4 16,4 1 6-16,1 4 6 0,-2 6 5 0,-2 12 11 15,-4 11 11-15,-2 6 1 0,-1 4 1 16,-1 5 1-16,-3 3-2 0,3 3-2 15,-2 5-2-15,-1 5 4 0,2 5 5 0,1 3 4 16,2 7 1-16,4 5 1 0,-5 5 2 16,3 8-1-16,0 5 1 0,-1 3 2 15,2 9-3-15,-4-1 3 0,-1 5-3 0,0 0 1 16,-3 1-3-16,-2-6-6 0,-1-1-12 16,-1-1-12-16,-2 0-23 0,0-3-27 15,-2-2-36-15,0-2-25 0,-2-1-18 0,0-2-19 16,0-3-17-16,-2-1-428 0,-1-8 209 15,1-2 137-15</inkml:trace>
  <inkml:trace contextRef="#ctx0" brushRef="#br0" timeOffset="38748.4932">21276 6092 136 0,'-13'-6'224'0,"5"2"6"0,4 0-5 15,0-1-16-15,2 1-20 0,2 4-18 16,12-9-17-16,3 5-14 0,6-2-14 0,6-2-15 15,7 5-10-15,7-5-12 0,5 5-7 16,9-3-15-16,1-2-27 0,-1 0-41 16,-1 2-47-16,-1 1-50 0,0-1-44 0,-9 1-540 15,2-1 232-15,-7 0 153 0</inkml:trace>
  <inkml:trace contextRef="#ctx0" brushRef="#br0" timeOffset="39741.424">24164 5775 132 0,'-2'16'183'16,"2"4"-1"-16,-5 8-11 0,3 0-8 0,0 2-8 15,-3 7-12-15,1-1-10 0,2 3-15 16,-4-1-25-16,4-1-8 0,-3 0-8 0,3-1-5 16,-2-7-7-16,2 2-6 0,-2-1-9 15,2-6-4-15,-2 1-8 0,2-6-13 16,-1-2-14-16,1 0-10 0,0-3-11 0,0-5-23 15,-1-3-40-15,3-3-17 0,0-3-14 16,0 0-6-16,-2-18-14 0,4 0 5 16,3-3 8-16,-3-6 12 0,3-3 9 0,1-3 17 15,-2-3 15-15,0 1 20 16,-2 4 24-16,0-2 11 0,-2 3 15 16,0 2 19-16,0-2 20 0,0 4 13 0,0 4 8 15,0-2 10-15,0 3-3 0,2 0 1 0,-2 2-6 16,3 2-8-16,1 0-8 0,2 2-9 15,2 0-5-15,6 4-5 0,4-1-4 16,2 2-4-16,3 2-5 0,2 5-2 0,0 0-5 16,-1 6 5-16,3 0-12 0,-1 3 4 15,-3 1-5-15,0 4 1 0,-1 2 1 16,-6 2-4-16,-3 2 3 0,-5 1-2 0,-3 0 1 16,-3 0 0-16,-4 3 4 0,-5-2-1 15,1-1-1-15,-2 4-1 0,-3-3 0 16,5-4-4-16,0 0 5 0,-1-1-4 0,2 1-1 15,3-2 1-15,0 1 2 0,4 1 3 16,3 0 0-16,4 0 1 0,3 2 0 16,3 0-3-16,2 2 0 0,0-1 1 15,4 2 4-15,-4-1 0 0,0 1 1 0,-3-1 4 16,2 0 3-16,-6 0 3 0,-2 0 5 16,-2-2 4-16,-4 0 3 0,-2-2 2 15,-4 2 1-15,-6 2-3 0,-4-1-1 0,-6 0-5 16,-5-2-5-16,-5-1 0 0,-2-2-3 15,-1 1-3-15,-5-4-3 0,0-1-10 0,-5-3-22 16,-1-3-33-16,-3 0-50 0,5-2-46 16,-3-5-58-16,1-1-559 0,-9-7 257 15,3-1 171-15</inkml:trace>
  <inkml:trace contextRef="#ctx0" brushRef="#br0" timeOffset="40204.9318">22968 5113 125 0,'0'0'118'0,"0"0"4"0,-2 19-1 16,2 2 4-16,-2 11 4 0,2 17 3 16,0 13 8-16,2 31 4 0,-2 12 5 0,0 35 10 15,4 10 8-15,2 13-6 0,0 16-6 16,3 48-2-16,-1 4 1 0,1 8 3 15,3 4-6-15,1 2-12 0,4-3-3 16,-2-7 0-16,1-5-9 0,4-5-3 0,-1-5-9 16,-2-4-10-16,-2-45-12 0,-1-3-6 15,-3 0-11-15,0-10-4 0,-3-9-7 0,-2-13-9 16,-1-8-14-16,-1-25-15 0,-2-7-8 16,-2-9-17-16,2-17-20 0,-4-12-31 15,2-13-22-15,-2-5-28 0,0-6-25 0,2-5-26 16,0-8-32-16,0-4-60 0,0-5-55 15,0-7-639-15,-2-7 318 0,2 2 211 16</inkml:trace>
  <inkml:trace contextRef="#ctx0" brushRef="#br0" timeOffset="43293.1864">20811 6721 93 0,'0'0'147'16,"0"0"4"-16,0 0 2 0,0 0 0 0,32 13 2 16,-5-9-2-16,9 3-2 0,6 1-6 15,15 0-8-15,30 3-10 0,10 1-5 16,34-2-6-16,10-1-6 0,7-1-6 0,17-2-5 15,11 2-5-15,18 1-8 0,62-2-8 16,15 0-3-16,4 1 0 0,13 3 10 16,26 1 0-16,11-1 3 0,8 2-13 0,7 6-5 15,19 1-4-15,0-1-10 0,3 4 8 16,8 2-10-16,7 0-13 0,-7 1-6 16,-6 2-1-16,-1 1-4 0,-14-1-3 0,-17-1-7 15,-21-4 1-15,-18 1-2 0,-16-1 0 16,-21-4-5-16,-17 1-1 0,-59-7-2 15,-11 0-3-15,-18-1 2 0,-18-3-1 16,-36-3-5-16,-12 0 6 0,-22-3-3 0,-12-1-4 16,-13 2 6-16,-6-2 2 0,-2 0-7 15,-9 0-3-15,-7-2-9 0,-2-2-12 16,-6 2-20-16,-6 0-27 0,-2-6-38 0,2 6-44 16,-20-4-58-16,2 1-52 0,-10-3-650 15,-9-1 309-15,-13-7 204 0</inkml:trace>
  <inkml:trace contextRef="#ctx0" brushRef="#br0" timeOffset="43926.4955">25018 5463 42 0,'0'-11'176'0,"0"0"-13"0,-2 1-22 0,2 2-16 15,0 2-13-15,0 0-12 0,0 6-13 16,0 0-8-16,0 0 2 0,0 0 9 0,-2 43 2 15,2-5-2-15,-4 13 9 0,0 34 4 16,-6 7 12-16,-2 35 14 0,2 10-2 16,-5 17-2-16,-4 10 1 0,2 7-2 15,-7 42-8-15,2 8 21 0,7 0 10 0,2 6 2 16,5 1-4-16,6-41-13 0,6 53-7 16,4 0-9-16,5 4-14 0,0-6-4 15,1-15-4-15,-6-52-8 0,4-7-6 0,0-3-3 16,-1 0-8-16,-1-10-5 0,3-13-12 15,0-6-1-15,1-8-4 0,-2-27-6 16,-2-7-11-16,-2-8-8 0,0-8-6 0,-1-15-10 16,0-13-8-16,-3-10-10 0,0-5-12 15,-2-4-14-15,2-2-18 0,1-6-16 0,-3-5-21 16,0-4-30-16,2-5-23 0,-2 1-32 16,4-6-31-16,-6 0-26 0,11-7-19 0,-2-5-20 15,-1-1-615-15,4-5 303 0,-1-4 199 16</inkml:trace>
  <inkml:trace contextRef="#ctx0" brushRef="#br0" timeOffset="44741.3368">25628 5926 136 0,'0'0'145'16,"0"0"-4"-16,-10 21 0 0,6-5-1 0,-6 7-1 15,0 8 1-15,0 8-4 0,-1 7-8 16,-2 3-23-16,-4 22-4 0,1-5-6 0,0-7-2 15,6-8-9-15,0 1 0 0,-1-5-2 16,2-6-7-16,1-6-3 0,0-2 2 16,1-5 10-16,3-6 16 0,0-5 8 15,0-6-10-15,2-5-8 0,-3-6-10 0,5 0-6 16,-2-18-10-16,2-6-7 0,4-8-3 16,-1-11-3-16,5-8-11 0,0-4-4 15,7-21-3-15,0 2-4 0,2-1-5 0,2 5 0 16,-2 3-5-16,0 12-1 0,-3 9-2 15,2 2-2-15,-4 10-3 0,0 2 0 16,2 3 0-16,-4 6-6 0,-2 3-2 0,1 4-2 16,0 2-4-16,1 7 0 0,1 3 3 15,-1 7 0-15,3 4 1 0,4 8 1 0,2 8-1 16,-2 8 3-16,4 6 2 0,-2 8 1 16,4 19-2-16,-3-10 3 0,-6-5-2 15,-1 1-5-15,-1 1-5 0,-1-4-7 16,0 1-12-16,-5-8-8 0,0 0-11 0,-2-3-22 15,0-6-18-15,-1-3-17 0,-3 0-22 16,3-3-30-16,-3-2-18 0,-3-4-12 16,0-3-12-16,1 2-12 0,-4-6-450 0,0 0 223 15,-2-7 147-15</inkml:trace>
  <inkml:trace contextRef="#ctx0" brushRef="#br0" timeOffset="44915.0892">25727 6366 81 0,'37'-9'97'0,"-3"1"-6"0,0 4-13 16,-5-2-9-16,1 3-17 0,-3 3-25 16,3-4-34-16,-3 2-159 0,-4 2 56 15,1 0 37-15</inkml:trace>
  <inkml:trace contextRef="#ctx0" brushRef="#br0" timeOffset="45438.6483">26420 6248 24 0,'0'0'183'16,"2"-7"-21"-16,4 1-12 0,2 0-8 15,6 0 1-15,4 0-7 0,5-1-4 16,5 0-9-16,2-2-10 0,6 1-9 16,1 3-7-16,4-3-6 0,-1 2-4 0,-2 3-12 15,1-2-8-15,-5 1-6 0,-5 0-7 16,-4 0-7-16,-1 2-5 0,-5-1-12 16,-1 0-19-16,-2 2-27 0,-4-1-33 0,-1 2-25 15,0 3-30-15,-7 0-32 0,-4 2-28 16,0-5-357-16,-13 16 177 0,-2-7 117 15</inkml:trace>
  <inkml:trace contextRef="#ctx0" brushRef="#br0" timeOffset="45637.1205">26500 6397 35 0,'25'-3'164'0,"-9"1"1"0,2-1-6 15,8-2-1-15,3-1-5 0,7 0-1 16,5 0-9-16,1 0-11 0,0 1-8 0,1-1-15 15,-1 0-12-15,-2 1-12 0,-5 1-8 16,-6 0-18-16,0 0-25 0,-4 0-22 16,-1 3-29-16,-5-2-31 0,-2 2-20 0,-2-1-26 15,-5 0-16-15,-1 0-29 0,-2-2-331 16,-3 0 159-16,-2 1 106 0</inkml:trace>
  <inkml:trace contextRef="#ctx0" brushRef="#br0" timeOffset="45967.5265">26898 5784 139 0,'-2'-5'158'0,"0"-1"-19"16,2 6-16-16,-7-3-10 0,7 3-12 15,0 0 6-15,0 0-8 0,22 19-3 0,-6-8-5 16,10 6-11-16,4 1 1 0,7 3-7 15,6 5-6-15,15 9-6 0,-2 1-3 16,1 0-3-16,-4 3-4 0,-6 2-6 16,-7-7-3-16,-8-1 5 0,-6 1 0 0,-4 2 4 15,-6-6 4-15,-6 3-2 0,-6-2-4 16,-6 1-2-16,-4 2 0 0,-9-2-4 16,-6 4-4-16,-7-3-2 0,-1-3-3 15,-5-1-5-15,0-4-4 0,-4 0 0 0,1-4-7 16,6-4-14-16,4 0-20 0,6-6-26 15,-1 1-40-15,4-3-47 0,4 0-54 0,4-6-501 16,2-3 232-16,8 0 154 0</inkml:trace>
  <inkml:trace contextRef="#ctx0" brushRef="#br0" timeOffset="46655.865">27810 6017 152 0,'0'11'160'0,"-2"2"-4"15,2 2-10-15,-2 2-10 0,0 2-4 16,0 2-7-16,-2 5-11 0,-1 1-11 16,1 1-8-16,0 0-8 0,2 3-10 15,-4-5-6-15,1 2-6 0,-1-1-10 0,1-2-1 16,-1 0-7-16,0-5-2 0,2-2-9 15,0-1 0-15,0-2-1 0,-1-3-6 0,3-3-3 16,-1-2-7-16,1-3-5 0,2-4-5 16,0 0 0-16,0 0-2 0,-2-25-2 15,4 11-1-15,0-10-2 0,3-1 1 0,0-1 0 16,-1-1-5-16,2-3 6 0,0 1 1 16,0 3 3-16,1-3 2 0,-1 2 1 15,5 2 2-15,-3 1-1 0,3 1-2 16,-1 2-1-16,4 2-3 0,0 2-1 15,3 2 2-15,2 2-2 0,2 1 0 0,5 5-1 16,-2 1-1-16,-2 1-3 0,1 4 0 16,-1 2 2-16,-4 2-2 0,0 2 2 0,-4 4-3 15,-1-1 5-15,-2 4-2 0,-5 3 0 16,-4-2-1-16,-2 1 0 0,-4 3 5 16,0-2-1-16,-3 2 0 0,-1-2-3 15,-3 3 1-15,1-4 2 0,0 3-2 0,-2-4 2 16,4 0-2-16,0 0-2 0,-1-4 0 15,3 0 4-15,2 0-4 0,-3-2-4 0,5-1 1 16,2 2 5-16,0-1-4 0,6 3 5 16,3-2-2-16,2 1 1 0,3 0-23 15,4 3 3-15,2 1 2 0,0-1 2 16,-2 1-2-16,3 1 5 0,-1 0 3 16,-2 3-2-16,-2-4 4 0,-2 3-2 0,-5 0 4 15,-1-1 6-15,-4 2 10 0,1-2 10 0,-7 1 5 16,-5-1 4-16,-3 0 7 15,-7-1 2-15,-1 0 1 0,-6 0 2 0,-4-5 4 16,-6-1-2-16,-1-3-1 0,0 0-5 16,-1-7-4-16,0-1-4 0,0 1-6 0,1-7-2 15,-1 1-19-15,4-3-24 0,4-3-35 16,5 1-35-16,3 0-46 0,6-2-37 16,1-2-581-16,7 1 256 0,4-2 169 15</inkml:trace>
  <inkml:trace contextRef="#ctx0" brushRef="#br0" timeOffset="47257.2573">28638 5378 121 0,'-4'-8'199'0,"0"2"-20"0,2 1-22 16,-3 0-17-16,5 5-15 0,0 0-15 15,0 0-2-15,0 0-3 0,-2 27 3 0,4-5 4 16,5 6 4-16,-1 10 5 0,2 11-2 16,8 24-1-16,-4 3-1 0,5 8 0 15,-4 4-7-15,6 24 8 0,-1 4-7 16,2 6-3-16,-2 10 4 0,2 3 4 0,1 3 7 16,0 7 13-16,2 4-8 0,1 1-1 15,-3 7 4-15,-2 3-8 0,-2 6-8 16,-5-2 4-16,2 1-13 0,-4 3-2 0,-4 3-3 15,-2 3-10-15,-6 5-3 0,0-2 0 16,0-3-8-16,-4-11-3 0,2-5-3 16,2-9-5-16,0-6-5 0,0-6-15 0,2-6-5 15,2-23-6-15,-2-8 0 0,2-6-4 16,0-1-4-16,0-8 0 0,2-7-6 0,-2-13-2 16,0-12-2-16,0-2 0 0,0-6-6 15,-2-5 1-15,0-6 0 0,-2 0-1 16,2-1-7-16,-2-2-11 0,0-5-10 15,0-1-10-15,0-4-18 0,0 0-17 0,-2-4-23 16,4 0-18-16,-4-2-35 16,0-1-19-16,0-6-34 0,0 0-39 0,-2-2-30 15,2-2-30-15,0-5-33 0,4 1-807 0,-4-12 384 16,2 0 252-16</inkml:trace>
  <inkml:trace contextRef="#ctx0" brushRef="#br0" timeOffset="48443.1228">29415 5800 79 0,'0'0'129'0,"0"0"-13"16,0 0-1-16,0 0 7 0,-6 23-9 0,3-4 0 16,-3 4-4-16,1 2-7 0,-3 7-8 15,0 3-5-15,0-1-5 0,-4 3-11 16,4-2-2-16,-2-1-3 0,1-3-8 15,3-2 3-15,0-7-2 0,1 2 8 0,1-5 12 16,0-5 21-16,-1-2 7 0,3-6-9 16,2-6-10-16,0 0-8 0,0 0-13 0,2-29-4 15,3 10-10-15,1-8-6 0,1-7-6 16,3-2-7-16,3-10-4 0,1-1-4 16,10-18-5-16,1 2-2 0,-3 11-5 15,5-5-2-15,-4 12 0 0,1 9-3 16,-1 1-3-16,-4 11 0 0,0 2-3 0,-3 8-1 15,2 2-6-15,-1 7 4 0,-5 8 2 16,6 3-2-16,-2 8 1 0,0 5 0 0,-2 7 2 16,1 4 0-16,-5 6 2 0,3 7-2 15,-2 3 1-15,-3-1-2 0,-2 3-4 16,-4-7-5-16,3 1-13 0,-5 1-14 16,0-2-22-16,-5-5-15 0,3-3-17 0,0-1-19 15,-2-5-22-15,0-1-21 0,0-1-18 16,-1-6-27-16,-1-4-432 0,-2-3 213 15,-1-3 140-15</inkml:trace>
  <inkml:trace contextRef="#ctx0" brushRef="#br0" timeOffset="48598.6974">29514 6035 117 0,'11'-10'136'0,"1"1"-14"16,8-3-9-16,2 3-11 0,6 0-11 0,0 1-2 15,7 0-26-15,2 1-29 0,-1-2-28 16,0 4-55-16,-4-1-232 0,-3 2 96 16,1 3 63-16</inkml:trace>
  <inkml:trace contextRef="#ctx0" brushRef="#br0" timeOffset="49039.5195">30308 5841 29 0,'-2'13'139'16,"-2"2"-12"-16,0 4-2 0,-2 6-1 0,-4 1-8 15,4 5 0-15,-2-3-14 0,0 3-6 16,-1-6-12-16,2-1-5 0,1 1-5 0,0-4 1 16,-1-3 7-16,3-1 20 0,0-4 20 15,0-4 6-15,0-1-9 0,2-8-12 16,2 0-12-16,0 0-9 0,-12-22-7 15,12 4-9-15,-2-3-7 0,4-5-8 0,1-7-8 16,4-5-3-16,-3-4-5 0,6-5-5 16,1-1-7-16,3 1 0 0,-1 3-6 0,4 1-2 15,1 3-2-15,-2 8-3 0,3 1-2 16,2 8-4-16,0-1 0 0,1 6-2 16,1 7 0-16,0 5 0 0,-4 6-2 15,3 4-1-15,-2 8-1 0,4 7 2 0,-5 5-1 16,0 2 0-16,0 4 2 0,-3 6 3 15,2 5-3-15,-8-5 0 0,-1 0 2 16,1 2 0-16,-1-2 1 0,-3-2-2 0,-1 0 0 16,-1-4-10-16,-2-2-8 0,-2-4-16 15,2-1-12-15,-2-4-20 0,2 0 6 16,-2-1-20-16,0-5-23 0,2-2-20 16,-2 1-27-16,2-4-40 0,-2 0-493 0,0-2 230 15,0-2 152-15</inkml:trace>
  <inkml:trace contextRef="#ctx0" brushRef="#br0" timeOffset="49687.9732">30993 5290 65 0,'-39'42'173'0,"-3"5"-15"16,3 9-11-16,1 1-4 0,6 4-12 0,5 2-8 16,4 2-7-16,12-10-12 0,3-6-4 15,8-3-8-15,2 7-7 0,2-1-9 16,6 1-5-16,9 12-8 0,5-2-4 16,-1-14-7-16,0-9-6 0,3-4-19 0,3-3-29 15,1-5-44-15,-3-7-51 0,1-2-51 16,0-5-375-16,1-8 177 0,-3-3 118 15</inkml:trace>
  <inkml:trace contextRef="#ctx0" brushRef="#br0" timeOffset="50058.5211">31286 6292 109 0,'0'0'180'0,"-4"8"2"16,4-8 7-16,0 0-3 0,0 0-12 0,0 0-20 15,8-16-18-15,-2 3-11 0,6-5-14 16,-2-6-12-16,4-5-9 0,1-5-12 16,7-6-9-16,-2-4-7 0,8-16-5 15,2-2-11-15,-1 4-5 0,1-2-6 0,-6 13-3 16,-6 9-6-16,-1 5-6 0,-2 5-1 15,2 3-8-15,-5 4-5 0,2 6-2 0,-4 3-1 16,0 5-3-16,1 5-1 0,2 5 3 16,-2 8 1-16,-1 5-1 0,-2 5 0 15,1 4 4-15,0 7-3 0,-5 5 0 16,0 2 0-16,0 2-2 0,0-2-19 16,-2 5-16-16,-2-3-20 0,2 0-21 0,-2-1-34 15,-2-2-27-15,0-5-29 0,0-5-406 16,-2-1 194-16,0-3 129 0</inkml:trace>
  <inkml:trace contextRef="#ctx0" brushRef="#br0" timeOffset="50225.5883">31498 6009 21 0,'14'-9'117'0,"10"1"-8"16,1 2-15-16,5 4-6 0,2-3-13 15,1 2-16-15,1 0-29 0,0 3-39 16,0-1-45-16,-3 1-127 0,-5 0 62 0,-2-2 40 16</inkml:trace>
  <inkml:trace contextRef="#ctx0" brushRef="#br0" timeOffset="50418.0775">32088 5884 108 0,'10'-3'112'0,"6"-1"-8"0,-2 0-9 0,4 0 5 16,2 0-20-16,1 2-8 0,3 0-8 15,0 2-1-15,-4 0-9 0,4 0-3 0,-3 2-14 16,-3 0-17-16,4 0-11 0,-5 0-27 16,-2 2-35-16,-2 1-20 0,-3-1-208 15,-4 2 96-15,-2 2 62 0</inkml:trace>
  <inkml:trace contextRef="#ctx0" brushRef="#br0" timeOffset="50584.6288">32152 6077 10 0,'0'0'135'0,"-6"4"-3"16,6-4-1-16,0 0-5 0,10 5-3 16,-2-3-11-16,5-2-9 0,0 0-10 15,2 0-13-15,3 0-7 0,2 0-20 16,-1-2-26-16,2 2-30 0,-2-4-30 0,0 0-31 15,-2-1-24-15,0-2-256 0,-4-3 117 16,-1-2 77-16</inkml:trace>
  <inkml:trace contextRef="#ctx0" brushRef="#br0" timeOffset="50909.1928">32183 5206 20 0,'0'0'112'0,"-14"8"-12"16,7 0 4-16,3 4 6 0,0 2-7 0,4 5 3 16,0 4-3-16,6 4-5 0,0 4 1 15,7 5-5-15,4 5-1 0,4-1 0 16,1 4-10-16,11 13-4 0,1-1-6 0,0-1-4 16,-2 2-5-16,1-5-2 0,-3 4-5 15,-2-12-3-15,-7-2-4 0,-2-4-5 0,-2 5-5 16,-5-10-2-16,0 3-3 15,-4-1-4-15,-6-5-1 0,0 0-1 0,-2-3-4 16,-4 4 1-16,-4-5-7 0,-6 3 1 16,-2-4-3-16,-4 0 0 0,-3-4-1 0,-5-2-2 15,2-3-14-15,-9-4-23 0,1 1-28 16,2-2-32-16,3-5-36 0,1-4-38 16,4-2-454-16,-4-2 208 0,4-4 137 15</inkml:trace>
  <inkml:trace contextRef="#ctx0" brushRef="#br0" timeOffset="51760.418">32873 5816 52 0,'2'-6'123'0,"-2"6"-18"0,3-4-1 0,-3 4-13 16,0 0-3-16,0 0-8 0,0 0 0 16,4-3-9-16,-4 3-8 0,0 0-1 15,0 0 2-15,0 0-5 0,0 0 0 0,0 0-1 16,0 0-6-16,0 0-6 0,0 0-1 15,0 0-4-15,0 0-2 0,0 0-3 16,0 0-4-16,0 0-3 0,0 0-6 0,0 0 1 16,0 0-3-16,0 0 0 0,0 0-5 15,6 8 2-15,-6-8 1 0,2 11 4 16,-2-5 5-16,0 2 0 0,0 4 6 16,0 0-2-16,-2 1 3 0,2 2-5 0,-4 4 1 15,0 0-2-15,-1 4-4 0,1 0-1 16,-2 0-4-16,0 2 0 0,0-3-2 15,-1 3-1-15,0-2-2 0,1-2 1 0,2-2-3 16,0-2 0-16,-2-1-2 0,1-1-1 16,3-2 1-16,-2-1-6 0,1-4 8 15,-1 3-4-15,4-5 2 0,-2-3-1 0,2-3-4 16,0 0 1-16,0 0-4 0,-2-20-1 16,2 9 0-16,0-5-2 0,4-5 1 15,-2-4 0-15,5-4-3 0,0-5 1 16,-1 0 0-16,2-1-1 0,0-1 0 0,3 2 2 15,0 0-3-15,-1 1-4 0,3 5 7 16,2-2-3-16,0 5-7 0,-1 5 8 16,4 3-1-16,-2 0-2 0,3 5 2 0,1 1-1 15,0 4 2-15,-2 1-6 0,-4 4 4 16,1 4 2-16,-2 0 2 0,-5 3-3 16,1 1 2-16,-5 3 1 0,-2 3 1 0,-4-1 0 15,-2 5-3-15,-5-1 4 0,-1-1 2 16,-3 4-3-16,2 0 2 0,-1-4-2 15,2 3 0-15,0-5-1 0,0 4 4 16,4-3-1-16,-3 2 0 0,5-2-2 0,2 4-1 16,2-2 2-16,2 3 1 0,5-4 0 15,1 6 1-15,0 2-3 0,3-6 1 0,0 6 2 16,1-4-3-16,1 0 1 0,-4 1 1 16,1-4-1-16,-4-2 2 0,1 2-2 15,-3-1 3-15,0-6 3 0,-4 4 1 16,-2-1 3-16,-4-3 2 0,-3 3 3 0,-3-5-2 15,-6-1-1-15,0-2 0 0,-4-1-3 16,-5 1-4-16,-5-3-15 0,2-3-12 16,-1 0-31-16,-3-3-25 0,2 0-33 15,-2-4-31-15,3 0-43 0,3-7-396 0,6 3 197 16,4-9 130-16</inkml:trace>
  <inkml:trace contextRef="#ctx0" brushRef="#br0" timeOffset="52005.4392">33657 5328 27 0,'38'42'165'16,"2"8"-11"-16,-7 8 0 0,2 5-2 0,-14 7-13 15,-10 5-4-15,-13-7-12 0,-16 14-10 16,-5 2-29-16,-15 12-14 0,-9-5 1 15,3-25-16-15,-13 11-3 0,6-18 1 0,-4-8-7 16,0-5-5-16,-2-4-12 0,1-8-24 16,10-5-30-16,5-8-35 0,2-2-34 0,5-7-39 15,2-3-329-15,4-3 158 0,-1-3 103 16</inkml:trace>
  <inkml:trace contextRef="#ctx0" brushRef="#br0" timeOffset="56130.0011">21674 6982 24 0,'-2'-4'160'0,"2"4"-11"16,-11-6-3-16,11 6-9 0,-10 0-6 15,10 0-7-15,-18 6-3 0,8 1-1 0,0 5-6 16,-5 1 0-16,0 5-11 0,2 1-4 16,-1 3-9-16,0 5-4 0,4-4-7 15,0 1-5-15,2 1-7 0,5 2-4 16,1-5-6-16,7 3-3 0,3 0-6 0,4-4-3 15,6 2-7-15,7-6-4 0,3-2-2 16,-4-5-3-16,8-2-4 0,0-5-2 0,0-1 0 16,-1-5-2-16,6-3 0 0,-3-4-3 15,-2-3 12-15,-5-4 2 0,-2 0 8 16,-4-6 3-16,-3 2 2 0,-6-6-2 16,-4 1-5-16,-3-1-2 0,-5 0 0 0,-5-1-4 15,-5-3-4-15,-4 2-3 0,-10 3-1 16,0 2-4-16,-5 5-4 0,-1 1-2 15,-2 5-2-15,1-1-1 0,1 7-2 0,4 1-14 16,-1 2-21-16,4 2-26 0,0 2-28 16,1 4-37-16,6 0-33 0,1 3-33 15,2 1-40-15,2 0-514 0,5-1 250 0,2-1 166 16</inkml:trace>
  <inkml:trace contextRef="#ctx0" brushRef="#br0" timeOffset="56745.3565">23839 7127 71 0,'-8'-3'187'0,"8"3"-10"16,-13 6-11-16,5 2-8 0,0 1-9 0,-4 5-8 15,4 3-7-15,0 4-5 0,-2-3-9 16,3 6-13-16,0 1-4 0,5-1-8 0,0 1-8 15,2 2-10-15,4-1-8 16,3-2-5-16,2 1-7 0,3-1-5 0,3-5-3 16,2-1-5-16,2-6-1 0,5-2 0 15,0-7 2-15,-2 0 9 0,1-6 11 16,1-1 3-16,-2-7 6 0,2-2-8 0,-5-2 5 16,-2-4-3-16,0 0-5 0,-5-3-4 15,-3 0-2-15,-4-3-7 0,-3 4-7 0,-4-4-3 16,-5 0-6-16,-4 4-5 0,-1 1-1 15,-5 3-4-15,0-1-4 0,-4 4-13 16,-1 6-21-16,1-2-37 0,-4 4-44 16,2 4-51-16,-3 2-53 0,-2 6-58 0,-7 1-602 15,-3 0 292-15,-9 10 193 0</inkml:trace>
  <inkml:trace contextRef="#ctx0" brushRef="#br0" timeOffset="57204.6998">21668 8183 127 0,'-25'10'216'0,"3"4"-10"0,3 1-8 0,4 1-12 16,0 3-11-16,1 5-6 0,-2 1-13 15,4 5-14-15,2 1-10 0,1 1-10 16,3 0-11-16,3 0-8 0,3-1-7 0,7 3-10 16,2-1-8-16,3-1-7 0,6-3-6 15,0-2-7-15,5-5-2 0,5-2-5 16,0-7-5-16,-1-4-2 0,3-4-5 0,0-5-3 15,-1-5-2-15,5-7 1 0,-2-1-4 16,-2-6 1-16,-3-1 2 0,-4-4-4 16,-2-4 3-16,-1-1-4 0,-8-1-2 15,-6-2-4-15,-2 2 0 0,-4 3-6 0,-8-2 1 16,-4 0-4-16,-8 2-4 0,-5 5-1 16,-3 1-2-16,-2 4-3 0,-1 1-10 15,1 3-14-15,5 4-28 0,0 3-30 16,1 0-35-16,7 6-42 0,3 3-38 0,5 2-42 15,2 1-558-15,7-6 270 0,7 8 177 16</inkml:trace>
  <inkml:trace contextRef="#ctx0" brushRef="#br0" timeOffset="57466.7421">23738 8043 169 0,'10'-7'333'16,"-3"6"-12"-16,-5-2-15 0,-2 3-15 16,0 0-23-16,0 0-17 0,2 15-14 0,-4-5-15 15,0 8-16-15,2 3-8 0,0 5-21 16,2 3-11-16,-2 3-20 0,5 4-11 0,-3 2-16 16,0 2-12-16,2-1-9 0,-2 1-7 15,2 2-15-15,0-3-34 0,-2 3-33 16,0-3-33-16,0 1-38 0,-2-8-46 15,0-4-64-15,2 3-61 0,-2-6-60 0,-4 0-753 16,0-6 355-16,0-2 235 0</inkml:trace>
  <inkml:trace contextRef="#ctx0" brushRef="#br0" timeOffset="57813.8127">21160 9340 180 0,'-8'-2'295'16,"-1"1"-11"-16,9 1-21 0,-11 1-11 15,5 3-10-15,2 4-13 0,0 5-11 0,2 4-15 16,-2 4-31-16,1 4 4 0,1 3-17 16,-1 3-11-16,3-1-17 0,-2 2-9 15,4 1-11-15,-4 5-14 0,4-3-8 0,3 0-9 16,-2 1-11-16,3-3-20 0,0 2-31 16,-2-7-23-16,2 1-28 0,3-4-36 0,0 0-37 15,1-3-44-15,5 3-28 0,4-8-48 16,0-4-733-16,5-5 326 0,0-2 215 15</inkml:trace>
  <inkml:trace contextRef="#ctx0" brushRef="#br0" timeOffset="58239.6735">23655 9450 157 0,'0'0'218'0,"-6"-7"-5"0,4 5-13 15,2 2-7-15,0 0-8 0,-11 8-11 16,7-3-9-16,2 6-9 0,-2 3-7 16,2 3-14-16,-3 0-12 0,3 2-10 0,2 2-15 15,0 0-7-15,0 2-10 0,2 2-7 16,0 0-7-16,3-1-8 0,-1-1-5 15,2-2-9-15,3 1-6 0,-1-6-6 0,2-1 1 16,4-3-7-16,0-3-4 0,1-1-4 16,2-4-3-16,0-2 2 0,2-2-4 15,-2-4-1-15,-3-3-1 0,4-3 1 0,-1-4 2 16,-3-3 3-16,-3-2 5 0,-2-1 5 16,-3-2 2-16,-4 1 2 0,-2 2 2 15,-2-2-3-15,-6-1 1 0,-1 1 1 16,-6 2-6-16,0 2-3 0,-3 1-4 0,-4 3-15 15,-1 4-20-15,-2-2-25 0,-3 4-35 16,1 1-43-16,-3 5-47 0,0 1-47 16,1 1-60-16,-3 1-567 0,-4 7 285 0,-3-2 189 15</inkml:trace>
  <inkml:trace contextRef="#ctx0" brushRef="#br0" timeOffset="58689.6195">22009 10245 282 0,'-11'-2'297'0,"11"2"-12"0,-11 6-5 15,3 1-16-15,1 6-11 0,-1 2-8 16,-2 7-17-16,2 1-14 0,-2-1-12 16,2 5-12-16,2 2-12 0,0 3-8 15,-1 3-19-15,1 0-14 0,1 2-14 0,3-1-11 16,2-4-12-16,2 8-8 0,1-4-11 15,1 0-7-15,-2 3-11 0,2-11-4 0,-1-1-7 16,1 0-10-16,-4-5-10 0,4-2-8 16,-4-2-5-16,2 0-12 0,0-3-8 15,-2-2-3-15,2-1-15 0,-2-1-8 0,2 2-4 16,-2-5-11-16,2 0-4 0,-2-1-16 16,-2-1-12-16,2 0-15 0,0-6-28 15,-2 6-22-15,2-6-38 0,-2 3-31 16,2-3-47-16,0 0-754 0,0 0 343 15,10-9 227-15</inkml:trace>
  <inkml:trace contextRef="#ctx0" brushRef="#br0" timeOffset="59120.979">24378 10468 224 0,'0'-6'302'0,"2"0"-3"0,-2 6-6 16,0-6-12-16,0 6-9 0,0 0-24 16,4 19-15-16,-4-7-15 0,0 6-20 15,0-2-14-15,0 6-13 0,-2 0-18 0,0 3-13 16,2 2-11-16,-2 1-26 0,-3 1-7 15,2-3-24-15,-1 4-22 0,2-4-30 16,-2 0-36-16,0-1-36 0,-2-2-36 0,2-2-65 16,-1-2-52-16,1-2-56 0,-2-4-729 15,-1-1 336-15,-6-4 223 0</inkml:trace>
  <inkml:trace contextRef="#ctx0" brushRef="#br0" timeOffset="59627.6255">23306 10054 85 0,'6'-5'137'16,"1"-1"1"-16,-1 0-3 0,-1 2-4 15,-1-1 4-15,0 3-2 0,-2-2 0 16,-2 4 4-16,8-2 12 0,-8 2 0 0,0 0-2 16,6 17-1-16,-4-4 0 0,1 6-2 15,0 5-5-15,-3 4-6 0,0 4-7 16,0 8-3-16,0 0-15 0,-3 1-9 0,3 0-2 16,0 3-13-16,0 0-7 0,0-2-7 15,-3 1-5-15,3-3-9 0,0 3-5 0,3-3-3 16,-3-2-13-16,3-6-10 0,-3 0-12 15,2-1-15-15,0-4-16 0,-2-2-22 16,2-4-21-16,-2-3-27 0,2-2-26 16,-2-1-30-16,2-5-38 0,0 1-28 0,0-5-26 15,-2-5-546-15,0-1 266 0,0 0 175 16</inkml:trace>
  <inkml:trace contextRef="#ctx0" brushRef="#br0" timeOffset="60947.9929">26564 7185 43 0,'0'0'195'16,"0"0"-12"-16,0-6-9 0,0 6-7 15,0 0-10-15,0 0-3 0,0 0-5 16,0 0-3-16,0-5-6 0,0 5-6 16,0 0-6-16,0 0-9 0,0 0-5 0,0 0-6 15,0 0-7-15,0 0-6 0,0 0-1 16,0 0-4-16,0 0-10 0,0 0-7 0,0 0-7 16,2-6-6-16,-2 6-5 0,0 0-8 15,0 0-7-15,0 0-6 0,0 0-3 16,0 0 13-16,-2 24-2 0,-1-5-1 0,1 5-1 15,0 2-3-15,0 7-2 0,-2 3 1 16,2 0-3-16,2 2 5 0,-2 0-9 16,2-2-4-16,0-5 0 0,0 2-2 0,2-3-2 15,-2 1-4-15,0-5-4 0,2-2-1 16,-2-5-1-16,2 2 1 0,-2-5-3 16,2 0-10-16,-2-3-21 0,0 0-22 15,0-1-28-15,2-3-30 0,-2 1-34 0,2-1-51 16,-2-3-43-16,2 0-39 0,-2-3-567 15,0-3 284-15,0 0 188 0</inkml:trace>
  <inkml:trace contextRef="#ctx0" brushRef="#br0" timeOffset="63129.9186">26561 8155 75 0,'-4'-8'140'15,"4"8"-4"-15,0 0 2 0,0 0-3 16,0 0-3-16,0 0-4 0,0 0-5 0,0 0-5 16,0 0-9-16,0 0-5 0,0 0-3 15,0 0-7-15,0 0-4 0,0 0-6 16,0 0-6-16,0 0-7 0,0 0-6 0,0 0 0 15,0 0 5-15,0 0 5 0,-2 20-2 16,2-9 7-16,0 6 1 0,4-1 6 16,-2 8-2-16,3 1-1 0,-3 3-5 15,2-1 1-15,0 4-3 0,0 3-7 0,1 0-4 16,1 1-8-16,-3 1-4 0,1 1 1 16,2 0 7-16,-2-3-2 0,0-3-8 0,-2-1 0 15,2-2-9-15,-2 2-6 0,4-6 0 16,-4 1-5-16,2-6-3 0,-2 0 1 15,0-2-10-15,0-2-7 0,-2-2-2 16,2-1-16-16,-2 0-16 0,2-1-22 0,-2-3-26 16,-2 1-31-16,4-1-36 0,-2 0-44 15,0-2-50-15,-2 0-741 0,4-4 330 16,-6 4 218-16</inkml:trace>
  <inkml:trace contextRef="#ctx0" brushRef="#br0" timeOffset="64439.633">26531 9365 99 0,'-2'-8'175'0,"2"8"-1"15,-4-6-6-15,4 6-3 0,0 0-3 0,0 0-7 16,-6 20 1-16,2-5-1 0,2 2-5 15,-2 8-4-15,2-2-7 0,-2 5-10 16,-1-1-9-16,1 4-9 0,1-1-10 0,3-2-8 16,0 3-11-16,3-1-6 0,1 1-7 15,3 1-6-15,1-5-9 0,2-5-3 16,3 2-5-16,4 0-7 0,0-7-3 0,2 0-1 16,2-4-5-16,3-2 2 0,1-4-8 15,0-4-2-15,-2 0-2 0,1-6-4 16,-1 1-1-16,0-5-1 0,-2-2 0 15,1-3-2-15,-6-5-1 0,0 0-2 0,-2-4-1 16,-5-2 1-16,-1-2-2 0,-4-1 2 16,-4 1 2-16,-2-1-1 0,-2-1 1 0,-7 2 1 15,-1 2-3-15,-5-2-1 0,-2 4 3 16,-5 2-3-16,1 3-4 0,-2 4 0 16,0 2-8-16,-3 4-17 0,1 1-27 15,-3 5-33-15,0 2-39 0,3 4-50 0,-7 2-40 16,-2 4-686-16,2 1 304 0,-9 3 202 15</inkml:trace>
  <inkml:trace contextRef="#ctx0" brushRef="#br0" timeOffset="65381.3666">26695 10524 86 0,'0'0'232'0,"-2"-6"-13"0,2 6-8 16,-4-6-9-16,4 6-9 0,0-6-7 15,0 6-8-15,0 0-9 0,-2-6-2 16,2 6-7-16,0 0-9 0,0 0-2 0,0 0 8 15,0 0 3-15,0 0-6 0,4 18-7 16,0-5-4-16,-2 5-8 0,0 0-9 16,0 5-6-16,2 4-8 0,-2 1-5 0,2 8-6 15,-1 2-6-15,2 2-11 0,-1-2-7 16,0 4-7-16,0-2-5 0,0-1-8 16,0 0-6-16,0 0-3 0,1-2-7 0,-3-6-2 15,-2-1-4-15,4-2-3 0,-2 0-5 16,-2-6-2-16,3-1-6 0,-3-2-10 15,0-1-16-15,0-3-15 0,2-2-25 0,-2 1-24 16,2-4-21-16,-2 1-21 0,-2-3-38 16,2 0-34-16,0-2-35 0,0 0-20 0,0-6-32 15,0 7-22-15,0-7-667 0,0 0 327 16,0 0 215-16</inkml:trace>
  <inkml:trace contextRef="#ctx0" brushRef="#br0" timeOffset="69361.8803">26138 6992 1 0,'5'8'85'0,"-3"-2"-6"15,0-1-8-15,0 0-6 0,2-2-7 16,-2 3-7-16,0-2-15 0,0 1-22 0,-2-5-32 16,0 0-133-16,0 4 52 0,0-4 33 15</inkml:trace>
  <inkml:trace contextRef="#ctx0" brushRef="#br0" timeOffset="69923.4561">27194 7482 16 0,'2'6'76'0,"0"-2"-55"15,-2-4-60-15,0 8 13 0,0-8 9 0</inkml:trace>
  <inkml:trace contextRef="#ctx0" brushRef="#br0" timeOffset="70743.251">30255 7532 121 0,'-8'2'143'0,"-3"0"-5"16,0 2 8-16,1 3-1 0,-5 1-4 15,0 5 0-15,-1 2-4 0,-4 3-2 0,3 3-4 16,-1 6-6-16,0-1-5 0,2 2-7 16,2 5-8-16,0-2-5 0,1 1-9 15,5 0-3-15,4-3-10 0,1 2-5 16,3-3-9-16,5-1-4 0,3 1-7 0,5-1-4 16,3-3-5-16,4-2-5 0,5-3-3 15,1-4-4-15,-1-3-4 0,2-5-2 0,3-1-2 16,0-5-3-16,-1-1-4 0,1-3 1 15,2-2-3-15,-3-6-3 0,3-1-2 16,-2-3 1-16,-1-3 0 0,-3-1-4 16,-5-4 2-16,-2-2-2 0,-4-4-1 15,-3 1-1-15,-5 2 2 0,-3-4-3 0,-4-1 1 16,-4 3-1-16,-5 2 0 0,-1-3 0 16,-7 2-2-16,-3 1-1 0,0 2 1 0,-4 5-1 15,-1-3 0-15,-3 4-1 0,1 4 2 16,-3 3-2-16,3 1 0 0,2 2-2 15,-3 2-11-15,2 3-19 0,5-1-23 0,-2 2-23 16,2 2-29-16,2 0-17 0,0 2-30 16,2-1-18-16,0 2-24 0,2-1-477 15,-1 2 228-15,4-1 152 0</inkml:trace>
  <inkml:trace contextRef="#ctx0" brushRef="#br0" timeOffset="71427.9047">21490 8456 69 0,'0'0'83'0,"0"0"-8"0,0 0-6 16,0 0-13-16,0 0-17 0,0 0-28 15,0 0-32-15,0 0-109 0,28 4 44 16,-16-4 29-16</inkml:trace>
  <inkml:trace contextRef="#ctx0" brushRef="#br0" timeOffset="71828.833">27416 8349 6 0,'-4'4'64'16,"2"0"-13"-16,2-4-15 0,-4 4-35 0,4-4-55 15,-2 6 18-15,2-6 12 16</inkml:trace>
  <inkml:trace contextRef="#ctx0" brushRef="#br0" timeOffset="81990.0235">30151 8628 73 0,'0'0'76'0,"0"0"0"16,0 0-2-16,-12-10-7 0,12 10-4 0,-5-4-4 15,5 4-3-15,-4-4-5 0,4 4-1 16,-6-2-7-16,6 2-2 0,-4-5-4 0,4 5-4 16,0 0-1-16,-6-4 0 0,6 4-3 15,0 0-12-15,0 0 1 0,-7-4 5 16,7 4-1-16,0 0-10 0,0 0 3 16,0 0-1-16,-5-4-1 0,5 4-4 0,0 0 0 15,0 0-2-15,0 0 6 0,0 0-5 16,0 0 2-16,0 0 0 0,0 0-1 15,-8-2-1-15,8 2-1 0,0 0-3 16,0 0 4-16,0 0-1 0,0 0 4 0,-12 0-1 16,12 0 3-16,0 0 3 0,-11 2 2 15,11-2-4-15,-9 4 6 0,5-2 3 0,4-2 4 16,-12 4-1-16,7-2-3 0,-1-1 5 16,0 2-3-16,-1 0 7 0,1 3 5 15,-1 0-4-15,1 0 3 0,-2 1-2 16,0 4 1-16,-2 0-1 0,0 1 2 0,2 1-5 15,0 1 0-15,-1 5 1 0,0 0-5 16,1 2 2-16,4 4-3 0,1-1 2 16,1-3-4-16,7 4 0 0,-1 0-2 0,2 1 1 15,3-1-2-15,6 2-1 0,1 0 1 16,4-3-4-16,3 0 3 0,2-3-1 16,0-4 0-16,3-1-3 0,2-2 2 0,1-3-4 15,-1-2 0-15,-2-1 0 0,3-6-2 16,-1 0 0-16,2-2 3 0,-3-3 5 15,-1-1 1-15,0-4 0 0,-3-4 3 16,-2-2 3-16,0-5 2 0,-5-5-4 0,-4 0 0 16,-6-3-4-16,-4 1 0 0,-1-5-2 15,-6 1-4-15,-3-5-5 0,-4 1-3 16,-5 0 1-16,-4-1 2 0,-8 1-3 16,-5 1 1-16,-2 6-2 0,-4-1-2 0,-3 4 3 15,-1 3-2-15,2 2-2 0,-2 2-1 16,4 5-3-16,0 2-8 0,2 3-9 0,4 3-10 15,3 3-10-15,3 1-10 0,0 1-15 16,3 7-17-16,1 1-26 0,4 3-31 16,-1 1-34-16,4 2-462 0,2 0 215 15,3 1 142-15</inkml:trace>
  <inkml:trace contextRef="#ctx0" brushRef="#br0" timeOffset="84656.8689">21407 9884 62 0,'0'0'57'0,"0"0"-6"0,0 0-5 15,0 0-3-15,0 0-9 0,0 0-7 16,0 0-12-16,0 0-17 0,0 0-15 0,0 0-91 16,0 0 37-16,0 0 24 0</inkml:trace>
  <inkml:trace contextRef="#ctx0" brushRef="#br0" timeOffset="85650.2134">27550 9857 31 0,'-7'-1'41'16,"7"1"-3"-16,0 0-2 0,0 0-3 15,0 0-2-15,-8-2-5 0,8 2-1 16,0 0-2-16,0 0-4 0,0 0 0 0,0 0-3 15,0 0 0-15,0 0-6 0,0 0 2 16,0 0 0-16,-6-1-4 0,6 1 0 16,0 0 0-16,0 0-3 0,0 0 1 0,0 0 1 15,0 0-4-15,0 0 4 0,0 0 1 16,0 0-4-16,0 0 0 0,0 0-1 16,0 0-1-16,0 0-3 0,0 0 6 15,0 0-3-15,0 0-1 0,0 0 1 0,0 0 1 16,0 0-4-16,0 0 3 0,0 0 5 15,0 0-6-15,0 0 1 0,0 0 0 0,0 0-4 16,0 0 2-16,0 0 5 0,0 0-6 16,0 0 0-16,0 0-2 0,0 0-3 15,0 0-6-15,0 0-3 0,0 0-9 16,0 0-4-16,0 0-10 0,0 0-85 16,0 0 42-16,0 0 27 0</inkml:trace>
  <inkml:trace contextRef="#ctx0" brushRef="#br0" timeOffset="86888.9059">30215 9921 63 0,'0'0'108'0,"-2"-8"-2"16,2 8-6-16,0 0 5 0,-4-6-2 16,4 6-13-16,-6-1-3 0,6 1-4 15,-12-2-1-15,4-1-9 0,8 3 4 16,-16 3 3-16,4-1-1 0,0-1-1 0,-3 5-1 16,1 0 2-16,-2 0-8 0,0 1 0 15,-2 5-3-15,0 0-1 0,1 0-10 0,2 2-2 16,0 1-4-16,1 2-4 0,0 2-6 15,4 1-5-15,2-4 0 0,1 2-5 16,3 1-5-16,2-1-1 0,2 1-2 16,4-1-2-16,3 1-3 0,5 0-1 15,2 0-4-15,6-4 2 0,3 2-3 0,7-1 1 16,0-3-1-16,1 1-4 0,3-6 1 16,2 3-1-16,-2-4 1 0,-2-1-3 15,-1-2-2-15,1-2 0 0,-2-1 0 0,1-1 1 16,-3 0-1-16,2-3-1 0,-5-1 0 15,3-3-1-15,-6-2 2 0,0-1-2 0,-3-2-3 16,0-1 5-16,-4-3 2 0,-3-3 7 16,0 2 4-16,-2-2-1 0,-6-2-3 15,-2 2-3-15,-2-1 2 0,-2-4-2 16,-4-1-1-16,-4 0-2 0,-6-3-1 0,2 1 1 16,-6-1 1-16,-3 3-2 0,-3 1 2 15,-5-1-1-15,-5 1-1 0,-2 4-2 16,-2 2-2-16,1 5 2 0,1 2 0 15,0 3-1-15,-1 2 2 0,-2 5-2 0,5 1-1 16,2 1-2-16,-4 5 4 0,4 2-12 16,-1 3-18-16,3 2-31 0,0 3-38 15,5-1-27-15,-1 4-31 0,2 0-34 0,1 2-466 16,5 0 222-16,0-2 147 0</inkml:trace>
  <inkml:trace contextRef="#ctx0" brushRef="#br0" timeOffset="88181.8941">30225 10876 156 0,'0'0'164'0,"5"-2"-12"16,-5 2-14-16,4-5-14 0,-4 5-10 0,4-3-10 16,-4 3-4-16,0 0-1 0,0 0 18 15,11 9 5-15,-7-2 8 0,0 5-2 16,3 6-2-16,-3 4 1 0,0 3-4 16,0 5-4-16,0 7-6 0,0 1-3 0,-2 1-16 15,4 5-4-15,-4 2-7 0,0 6-5 16,0-6-3-16,-2-5-7 0,2 3-5 15,-2-2 2-15,2 0 2 0,-2-2-3 16,-2-1-8-16,2-7-4 0,-2-4-6 0,2-1-3 16,-2-4-2-16,2-4-7 0,-2 0-7 15,2-6-1-15,-2 2-11 0,2-2-15 16,0-1-13-16,-4-1-22 0,2-3-27 0,0 0-32 16,-2-3-27-16,-2-1-32 0,2-2-30 15,-4 1-20-15,8-3-24 0,-20-9-577 16,8 2 274-16,-5-7 180 0</inkml:trace>
  <inkml:trace contextRef="#ctx0" brushRef="#br0" timeOffset="94215.1964">16949 6700 24 0,'0'0'30'0,"0"0"-5"15,0 0-2-15,0 0-1 0,0 0-2 16,0 0 0-16,0 0-2 0,0 0-4 0,0 0 2 16,0 0-3-16,-12 0-2 0,12 0-1 15,0 0 1-15,0 0 0 0,0 0-3 0,0 0-2 16,0 0 2-16,0 0-3 0,0 0 2 16,0 0 0-16,0 0-2 0,0 0 1 15,0 0 0-15,0 0 1 0,0 0 1 16,0 0 0-16,0 0-1 0,0 0-1 0,0 0 1 15,0 0 1-15,0 0 0 0,0 0-2 16,0 0 1-16,0 0-1 0,0 0-2 0,0 0 2 16,0 0-1-16,0 0-3 15,0 0 6-15,0 0-4 0,0 0-4 0,0 0 3 16,0 0 0-16,0 0-2 0,0 0 1 16,0 0-3-16,0 0 2 0,0 0 0 0,0 0 6 15,0 0-5-15,0 0-3 0,0 0 2 16,0 0 5-16,0 0-6 0,0 0 1 15,0 0-2-15,0 0 7 0,0 0-10 16,0 0 4-16,0 0 0 0,0 0 0 0,0 0 0 16,0 0 1-16,0 0 2 0,0 0-4 15,0 0-1-15,0 0 4 0,0 0-5 0,0 0 0 16,0 0 10-16,0 0-4 0,0 0-5 16,0 0 1-16,0 0-1 0,0 0 8 15,0 0-10-15,0 0 2 0,0 0-2 16,0 0-1-16,0 0-2 0,0 0-5 0,0 0-4 15,0 0-10-15,0 0-6 0,0 0-91 16,0 0 42-16,0 0 27 0</inkml:trace>
  <inkml:trace contextRef="#ctx0" brushRef="#br0" timeOffset="98311.958">30450 7850 126 0,'12'0'125'0,"-12"0"-16"16,0 0-15-16,9 0-20 0,-9 0-14 0,0 0-32 15,0 0-36-15,0 0-45 0,0 0-136 16,0 0 64-16,0 0 43 0</inkml:trace>
  <inkml:trace contextRef="#ctx0" brushRef="#br0" timeOffset="99976.2031">20613 12575 57 0,'64'0'156'0,"4"-3"4"15,27 0-1-15,13-2-2 0,42-6 2 16,13-3-4-16,15-2 0 0,12-3 5 16,58-2-1-16,17-2 5 0,14 2-8 15,14 0 3-15,11 3-5 0,20 1-3 0,19 0-9 16,6 3-12-16,13 2-5 0,22 3-6 16,0-1-13-16,16 1-11 0,14 3 5 15,111 2-14-15,-117 2-4 0,119 6-3 0,-127 0-16 16,6 2-5-16,2 2 0 0,-8 1-11 15,-10-1-2-15,-15-1 2 0,-11 3-13 16,-15-1 4-16,-17-2-10 0,-25-2 1 0,-23-1 2 16,-25-1-4-16,-63-3-2 0,-14 3-2 15,-13-6 0-15,-11 2-1 0,-19-1-4 0,-36-1 3 16,-10 2-8-16,-22-1 4 0,-16-1-1 16,-11 2-5-16,-8 1 0 0,-4-2-5 15,-7 2-3-15,-1 0-14 0,-4-3-3 0,-4 3-23 16,-6 0-19-16,-4-2-37 0,-6 2-38 15,0 0-41-15,0 0-34 0,-32-6-42 16,8 1-55-16,-6 2-639 0,-13-8 321 16,-25-9 211-16</inkml:trace>
  <inkml:trace contextRef="#ctx0" brushRef="#br0" timeOffset="103077.8544">23352 12664 195 0,'-2'-7'223'0,"2"-3"-26"0,0 6-20 0,0 4-6 15,0 0 1-15,0 0-8 0,4 30-9 16,-2-9-6-16,1 6-11 0,0 4-10 15,-1 6-12-15,0 2-8 0,0 1-10 0,-2 2-12 16,2-5-7-16,-2-1-8 0,0-4-7 16,0-4-6-16,-2-5-3 0,2-2 10 15,0-4 12-15,2 0 3 0,-2-5 2 0,-2-8-9 16,2-4-6-16,0 0-10 0,-9-27-7 16,6 2-4-16,3-5-12 0,-2-11 1 15,4-7-4-15,1-6-6 0,2-1-1 16,1-2-3-16,2 1-2 0,4 5-3 0,2 1-1 15,2 3-2-15,1 4-5 0,5 5 2 16,-2 2-3-16,2 10-5 0,-1 1 2 0,5 5-11 16,-8 6-9-16,6 3-13 0,-3 3-29 15,-4 4-22-15,0 5-23 0,-3 5-25 16,0 6-22-16,-4 7-26 0,-6 6-26 16,-4 5-7-16,-6 4 5 0,-4 2 22 0,-6 7 20 15,0-5 22-15,-6 2 33 0,-3-4 26 16,1-2 23-16,-1 0 23 0,6-7 17 15,0-2 11-15,5-6 8 0,-2 0 9 16,8-6 2-16,2 1 9 0,4-5 16 16,4-1 4-16,4-4-3 0,6-1-5 0,4-3 1 15,2 0-6-15,6-3 2 0,3-1-9 0,1-4-1 16,-3 1-1-16,3-3-7 0,0 0-4 16,-4 1-8-16,4-1 3 0,-5 3-8 15,1-3 9-15,-8 3 4 0,2 1 9 16,-4 0 13-16,-3 3 7 0,-1-1 4 0,2-1-2 15,-4 3-1-15,0-1-3 0,-8 3 5 16,15 5 6-16,-8 0-3 0,-1 1-2 16,0 3-5-16,0 2-1 0,1 1 0 0,-3 3-3 15,4 0-1-15,-1 3-1 0,1-3-5 16,1 0-1-16,-3 0-6 0,0-1 1 16,2 1-2-16,2-5-3 0,-4 1-1 0,-2-2 2 15,2-1-3-15,0 0 3 0,1-4 2 16,4-2-2-16,-3-2 0 0,3 0 0 15,1-5-4-15,1-1 0 0,0 0-3 16,-1 1 1-16,3-3-2 0,-2 2-1 16,2-1-1-16,-3 1-3 0,1-1-3 0,0 1 3 15,1 1 2-15,-2 3 2 0,0 0-2 0,1-1-6 16,-1 6 8-16,-1-1 0 0,4 3 1 16,-1 1 0-16,0 3-1 0,-2-2 0 15,3 4-2-15,-3-2 2 0,1 1-6 16,0 0 5-16,-3-2-2 0,-1-1 0 0,2-1 1 15,-1-1-2-15,-4 0 3 0,5-1 2 16,0-2-1-16,-1 0 2 0,3-2-1 16,1-2 0-16,4 0-1 0,-2 1 2 15,2-3-2-15,0 2-1 0,1-2 1 0,1 1-4 16,-2 0 2-16,2 0-4 0,-1 3 3 16,0-3-1-16,0 3 0 0,-1 3-9 15,0-2 2-15,-1-1-21 0,0 2-26 0,-5 1-30 16,5-2-42-16,-4 1-46 0,-2-2-44 15,-1 0-490-15,-2-6 239 0,-1 0 159 16</inkml:trace>
  <inkml:trace contextRef="#ctx0" brushRef="#br0" timeOffset="103194.0533">24502 12527 103 0,'-17'-23'174'0,"3"6"-15"0,5 0-17 0,2 2-22 15,3 3-5-15,4 1-40 0,2 0-48 16,2 2-55-16,5-1-274 0,2-2 103 15,-5 0 67-15</inkml:trace>
  <inkml:trace contextRef="#ctx0" brushRef="#br0" timeOffset="105415.1978">33780 5050 90 0,'10'46'85'0,"1"1"-5"16,-1 1-2-16,-2 8-1 0,6 21 2 15,-12 3-7-15,2 4-7 0,-4 3-5 16,-2 1-3-16,-5 0-3 0,1-4-3 16,-3-1 7-16,-1-3 4 0,-5 0-2 0,-2-3 1 15,0-3 1-15,-4-1-6 0,0-7 1 16,-7 0-2-16,-1-8-9 0,-3-1 6 0,-4-2 5 15,-3-5-12-15,-5-4 1 0,-5-3-2 16,-5-2-3-16,-5-8-3 0,-5-2-4 16,-8-4 0-16,0-5 0 0,-5-4-2 15,-5-3 0-15,-5-7-8 0,-4-3-2 0,0-3 2 16,-2-2-4-16,-2-5-1 0,-2-3 1 16,-2-2-7-16,0-3 2 0,0 0 3 0,2-1 5 15,4-1 4-15,6 1-1 0,4 2 1 16,15 0 1-16,11 2-1 0,7 2-3 15,5 3-2-15,3 2 3 0,4-3-5 16,4 3-3-16,5 3-1 0,-1 3-2 0,4 4 0 16,1 5 4-16,3 1 3 0,2 11 5 15,3 2 2-15,0 4 8 0,6 4 8 16,1 9 5-16,1 7 5 0,2 6 8 0,1 24 3 16,-2 9 11-16,0 7 5 0,-3 25 3 15,-4 4 6-15,0 4 7 0,-1 2-2 16,-4 7 9-16,2 3 11 0,0 5-4 0,6 10 2 15,-3 7-1-15,2 2 1 0,2 3-8 16,-1-7-4-16,-4 0-4 0,2-3-6 0,4-2-5 16,-5 0-3-16,2-9-8 0,2-6-7 15,1-4-2-15,-2-1-5 0,4-9-3 16,-4-1-4-16,0-3-2 0,1 0-4 16,0-6-1-16,1 4-4 0,1-23-4 0,1 2-3 15,0-2 0-15,-4 0-2 0,4-1-6 16,-2-3 0-16,-1-1-2 0,-2-4 2 15,3-1-8-15,-1-4 0 0,5-6-2 0,0-16-4 16,-1-9 2-16,1-12-4 0,1-1 0 16,1-4-4-16,2-7-16 0,0 0-16 15,-2-4-25-15,2-6-32 0,-2 0-32 16,4-4-33-16,-2-6-42 0,-2-3-41 0,4-6-40 16,0 0-43-16,0 0-31 0,0-18-909 15,2 3 426-15,-2-5 280 0</inkml:trace>
  <inkml:trace contextRef="#ctx0" brushRef="#br0" timeOffset="106605.3555">23641 7372 19 0,'0'0'83'16,"0"0"-10"-16,-2-6-12 0,2 6-2 15,0 0-11-15,0 0-15 0,0 0-23 16,0 0-26-16,0 0-18 0,12 0-81 16,-12 0 39-16,14 4 26 0</inkml:trace>
  <inkml:trace contextRef="#ctx0" brushRef="#br0" timeOffset="108083.9461">31942 7674 85 0,'0'0'91'0,"0"0"-8"0,0 0-2 15,2 4-3-15,-2-4-7 0,0 0-3 0,0 0-5 16,0 0-10-16,0 0-2 0,0 0-6 16,0 0-2-16,0 0-9 0,0 0 0 15,0 0-6-15,0 0 1 0,0 0-2 0,0 0-3 16,0 0-11-16,0 0 2 0,0 0-1 16,0 0 2-16,0 0-4 0,0 0 0 15,0 0 0-15,0 0-3 0,0 0 3 16,0 0-2-16,0 0 0 0,0 0 0 0,0 0-1 15,0 0 3-15,0 0-5 0,0-17 7 16,0 17-7-16,0 0 3 0,0 0 3 16,0 0 1-16,-2-7 1 0,2 7 3 0,0 0-8 15,2-4 8-15,-2 4-3 0,0 0-4 16,0 0 11-16,0 0-6 0,0 0 2 16,0 0 3-16,0 0-6 0,0 0 5 0,0-6-3 15,0 6 0-15,0 0-1 0,0 0 5 16,0 0-3-16,2-6 0 0,-2 6-1 15,0 0-10-15,0 0 9 0,0 0 0 0,0 0-7 16,0-6 6-16,0 6-3 0,0 0-1 16,0 0 3-16,0 0 0 0,0 0 2 15,0 0-3-15,0 0 1 0,0-4 1 16,0 4 0-16,0 0 3 0,0 0-5 16,0 0 3-16,0 0-1 0,0 0 0 0,0 0-5 15,0 0 1-15,0 0-4 0,0 0-3 16,0 0 3-16,0 0 6 0,2 21 10 15,0-10 0-15,-2 7 2 0,3 0 5 0,-3 5 3 16,2 1-5-16,-2 3 3 0,0 2-1 16,0 1-1-16,0 1-5 0,0 0 2 15,0-1-6-15,0 0 2 0,-2-1-5 0,2-1 2 16,0-1-3-16,0-6-2 0,0-1-3 16,0 3 0-16,0-7-1 0,0-3-1 15,0 1 1-15,0-1-4 0,0-1-8 0,-3-3-16 16,3 0-24-16,3 1-28 0,-6-4-46 15,3 1-52-15,0-4-482 0,5 2 221 16,-5-5 146-16</inkml:trace>
  <inkml:trace contextRef="#ctx0" brushRef="#br0" timeOffset="118101.8829">31637 9066 87 0,'0'0'126'16,"-4"-10"-10"-16,4 5-5 0,0 1-3 16,-2-2-13-16,2 0-3 0,0-1-10 0,0-1-1 15,0-2-5-15,2 3-3 0,0-3-6 16,2 0-5-16,0 1-5 0,1 0 0 15,1-1 1-15,1 1-9 0,-3-1 1 0,2 0-2 16,-1 3-1-16,1 0-4 0,-2-1 2 16,0 0-2-16,0 3 2 0,0-4-4 15,1 6 2-15,-3-2-9 0,3 0 6 0,-3 2-5 16,-2 3-4-16,4-9 0 0,-2 6-3 16,-2 3-5-16,2-5 0 0,-2 5-2 15,0 0 4-15,0 0 10 0,0 0 4 16,10 11 14-16,-8-2 3 0,0 7 4 0,0 0 6 15,1 7 0-15,-1 2 1 0,0 8 2 16,0 3-4-16,1 6 2 0,1 2-2 16,0 7-3-16,0-1-5 0,0 1-6 0,1 0-1 15,-1-7-10-15,0-3-2 0,0 0-2 16,0-3-6-16,3-2 0 0,-3-5-3 16,-1-1-2-16,1-3-4 0,0-4-1 0,-2-2-3 15,0-3-1-15,0 0-4 0,0-3-2 16,-2-1-9-16,0 0-10 0,2-3-25 15,-4-3-35-15,2-1-35 0,-2 0-39 16,0-1-49-16,0-2-63 0,2-4-608 0,-4 4 293 16,4-4 194-16</inkml:trace>
  <inkml:trace contextRef="#ctx0" brushRef="#br0" timeOffset="120192.9137">32035 9978 43 0,'0'0'208'0,"-2"-6"-15"0,2 6-12 0,0 0 0 16,0 0 8-16,0 0-2 0,15 10 2 16,-9 3 1-16,-1 4-4 0,1 10-8 15,-2 3-8-15,3 8-9 0,-5 5-5 0,0-1-4 16,0 9 1-16,0 5-6 0,-2-2-9 15,2 4 0-15,0-7-15 0,-2-6-5 16,4 10-6-16,-2-12-10 0,-2 1-5 0,2-5-9 16,-2 1-4-16,0-6-11 0,2-3-6 15,-2-2-6-15,0 0-5 0,0-6-5 16,0-4-5-16,-2 2-5 0,2-4-13 0,-2-2-26 16,2 1-38-16,0-3-28 0,-2-2-35 15,0-1-44-15,-4-1-50 0,0 0-54 16,-1-1-38-16,-3 0-811 0,1-1 373 0,-8-1 245 15</inkml:trace>
  <inkml:trace contextRef="#ctx0" brushRef="#br0" timeOffset="121306.4217">32558 11186 81 0,'-2'-4'205'0,"2"4"-9"15,-6-6-3-15,6 6-1 0,0 0 7 0,0 0 2 16,-9 21-8-16,4-4-3 0,1 8-9 15,2 4-8-15,0 9-13 0,-2 3-11 0,2 4-13 16,-2 6-10-16,-2 2-14 0,-1 2-10 16,1-1-10-16,1-2-12 0,-3-1-1 15,4-1-10-15,-5-5-10 0,3-3-11 16,-2-8-12-16,1-1-20 0,3-6-22 0,-1-4-23 16,-1-7-41-16,2 2-40 0,-2-5-50 15,0-6-39-15,2-3-28 0,-3-6-612 16,7 2 285-16,-15-19 188 0</inkml:trace>
  <inkml:trace contextRef="#ctx0" brushRef="#br0" timeOffset="122150.4718">32659 7681 141 0,'-14'-13'131'16,"0"1"-18"-16,-2 5-3 0,2-1-17 0,-6 3-1 16,1 1-10-16,-2 4-2 0,-4 0-6 15,-7 4 2-15,-9 7-1 0,-5 3-7 16,-19 13 10-16,-3 10 3 0,-17 14-7 16,0 11 8-16,-4 11-3 0,2 7-1 0,1 8-3 15,4 3-2-15,3 11 0 0,9 9-1 16,5 7-1-16,5 9-3 0,7 8-2 15,9 8-2-15,2 5-6 0,7-1-2 16,6 2-5-16,6 1-2 0,4 4-4 0,2-1-3 16,4-3 0-16,-1 0-6 0,3-3-1 15,0-4-3-15,7-6-3 0,0-2-2 0,4-3 3 16,4-5 1-16,4-2-4 0,6-7-2 16,2-8-7-16,6-20 5 0,0-3-5 15,13 13 0-15,-1-25-2 0,6-4-4 16,4-4 4-16,5-8-2 0,8-6-2 0,0-8-2 15,7-7 1-15,3-3-2 0,3-6-1 16,0-8 0-16,4-4-2 0,-10-6 0 0,-7-3 2 16,4-4-2-16,3-4 2 0,1-2-3 15,22-6 2-15,-2-5 0 0,1-8-3 16,-1-6 1-16,12-12-1 0,-6-9-1 16,-2-7 1-16,-6-14-6 0,-5-12 3 0,-1-8 1 15,-10-6-2-15,-1-10-10 0,-9-6-3 16,-4-8-6-16,-7-5-10 0,-5-11-2 15,-9-8-2-15,-10-6 1 0,-6-3 0 0,-10-8 0 16,-10-8 0-16,-9-7-1 0,-12-35 4 16,-11 4 0-16,-11 16 3 0,-12 7-1 15,-13 10 0-15,-7 8 0 0,-10 8 1 0,-4 8 1 16,-6 10 3-16,12 29 1 0,-8 5 3 16,-3 8 0-16,-5 6 3 0,-7 6-2 15,-1 14 2-15,-2 5 1 0,-2 11 1 0,2 11 2 16,4 15 3-16,18 8-2 0,0 8-1 15,14 12 3-15,-11 8-3 0,5 9 5 16,2 9 0-16,6 9 0 0,2 5-5 0,10 7 0 16,3 5-3-16,6 1-10 15,5 3-6-15,7-1-12 0,4 0-17 0,5-2-19 16,9-8-31-16,4-6-31 0,6-5-469 16,1-1 207-16,2-3 136 0</inkml:trace>
  <inkml:trace contextRef="#ctx0" brushRef="#br0" timeOffset="124297.2734">5444 6260 12 0,'55'-25'128'16,"-3"4"-9"-16,12-7-6 0,6 2-10 16,0 2-14-16,1-3-7 0,-1 4-5 15,-13 6-9-15,-8 4-11 0,-11 1-2 0,0 3-15 16,-8 2-20-16,-5 1-22 0,-3 1-20 16,-4 4-25-16,-4 1-12 0,-6 4-13 0,-4-1-187 15,-6 8 88-15,-8 2 58 0</inkml:trace>
  <inkml:trace contextRef="#ctx0" brushRef="#br0" timeOffset="124535.6293">5526 6492 192 0,'-70'40'21'0,"1"0"6"16,5-6 5-16,15-5 8 0,11-8 4 15,8-4-2-15,3 0 2 0,5-4-3 0,6-1 6 16,8-3 5-16,6-1 12 0,8-4 12 16,10-1 4-16,8-3 3 0,7-3 0 15,14-5 0-15,8-2-2 0,23-6 0 16,4-5 1-16,7-1-7 0,2-2-1 0,0 0-8 15,-4 2-3-15,-1-1-7 0,-5 4-6 16,-18 4-6-16,-12 1-4 0,-5 1 0 0,-8 4-6 16,-6 1-2-16,-5 1-5 0,-1-1-4 15,-6 4-15-15,0-2-30 0,-4 3-23 16,-3-1-31-16,-3 4-23 0,-8 0-20 16,0 0-18-16,0 0-349 0,-10 13 165 0,-1-5 109 15</inkml:trace>
  <inkml:trace contextRef="#ctx0" brushRef="#br0" timeOffset="132533.4175">20074 5198 5 0,'-8'6'89'15,"1"10"6"-15,-5 12 9 0,-4 22 12 16,-8 31 3-16,-8 38 2 0,-5 24 6 16,-9 63 0-16,-7 35-33 0,-2 24 4 0,-5 23-7 15,6 22 3-15,-1 16-6 0,-9 96-3 16,26-85 7-16,0 108 1 0,17-108 3 0,12 4 4 16,9-10 1-16,9-9 0 0,5-5-1 15,16-7-1-15,6-11-4 0,7-15-11 16,3-15-5-16,5-17-6 0,4-20-7 15,-5-18-8-15,6-20-4 0,-14-49-5 0,5-11-5 16,-3-10-6-16,-3-17-11 0,-3-14-20 16,-9-28-27-16,-5-16-32 0,-6-12-20 0,0-10-22 15,-6-13-11-15,3-8-18 0,-3-4-15 16,2-10-5-16,-2-9-12 0,-2-7-19 16,-1-15-450-16,-4-14 212 0,-5-31 141 15</inkml:trace>
  <inkml:trace contextRef="#ctx0" brushRef="#br0" timeOffset="133181.3082">18801 6770 9 0,'-4'33'50'15,"4"-5"6"-15,4 1-12 0,3-7-7 16,4-1 2-16,1 0 1 0,5-2-6 16,3-1 3-16,2-5 0 0,2-1-3 0,1-3-2 15,1-4 1-15,-2-2 0 0,2-9-2 16,0-2-2-16,1-7 3 0,1-4-3 15,-4-4-1-15,-1-3-3 0,-5-5 0 0,0 0 2 16,-6 0-7-16,-2 0-3 0,-7 2 1 16,-3 3-7-16,-5-1 1 0,-5 4-4 0,-4-1-2 15,-6 0 2-15,-3 9-1 0,-5 1 2 16,1 6-6-16,0 5 1 0,-1 3 3 16,-1 3-3-16,-1 11-9 0,-2 3-12 15,3 10-21-15,-1 2-27 0,8 7-190 0,1 0 86 16,7-2 58-16</inkml:trace>
  <inkml:trace contextRef="#ctx0" brushRef="#br0" timeOffset="133895.4003">19066 7818 3 0,'-2'-7'120'16,"0"2"-8"-16,2 0-9 0,0 5 3 0,-4-10-14 15,2 7-4-15,2 3-7 0,-4-6 6 16,4 6-12-16,-2-4-6 0,2 4-1 0,-3-6-6 16,3 6-5-16,0 0-6 0,0-5-7 15,0 5 5-15,0 0-3 0,-2-6-6 16,2 6-2-16,0 0-5 0,0 0-2 15,2-6-1-15,-2 6-5 0,0 0 3 0,0 0-5 16,0 0-5-16,0 0-3 0,0-6-2 16,0 6 4-16,0 0-7 0,0 0-2 0,0 0 1 15,0 0 0-15,0 0-2 0,0 0 3 16,0 0-3-16,0 0-2 0,0 0 0 16,-6-3-2-16,6 3-1 0,0 0 1 15,0 0 1-15,-10 12-5 0,1 0 7 0,-2 7-1 16,-1 2-1-16,-4 5-2 0,2 6 2 15,-1 2 1-15,5 0-1 0,-3 2-2 0,6 0 4 16,1-1 0-16,6-6-5 0,0 0-1 16,6-2 5-16,3-2 5 0,2-4-8 15,4 0 3-15,1-6 3 0,4-1-1 16,0-7-4-16,6-3 5 0,-5-4 2 0,5-4-2 16,1-5 3-16,1-6-7 15,-3-7 2-15,0-2-4 0,-3-3 2 0,-1-7-1 16,0-5 3-16,-10 3-3 0,-5-1 3 0,-2-2-6 15,-4 1-1-15,-4 2-2 0,-4 2 1 16,-5 3 1-16,-6 3-1 0,-2 3-1 16,-5 6-5-16,-4 3-9 0,-1 5-14 0,1 7-15 15,-2 3-21-15,1 6-23 0,-1 5-18 16,0 5-24-16,2 4-327 0,3 9 156 16,3-1 103-16</inkml:trace>
  <inkml:trace contextRef="#ctx0" brushRef="#br0" timeOffset="134480.0693">18715 9128 54 0,'-2'-7'107'0,"2"-2"-2"16,-2 3-22-16,2-1-2 0,-3 1-3 16,3 0-2-16,0 6-7 0,-4-8-3 15,4 4-2-15,0 4-3 0,-2-7-3 16,2 7 0-16,-2-6-8 0,2 6-1 0,0 0-1 16,-2-6-3-16,2 6-6 0,0 0 2 15,-4-6-5-15,4 6 0 0,0 0 0 16,0 0 2-16,-2-6 3 0,2 6-2 0,0 0 4 15,-2-6-4-15,2 6 3 0,0 0-4 16,0 0-3-16,0 0-6 0,0 0-1 16,0 0-3-16,0 0-5 0,0 0 2 0,0 0 2 15,0 0 3-15,6 31-1 0,-2-12 0 16,-2 11-1-16,2 3 1 0,1 8-4 16,-3 0-1-16,2 13-1 0,1-3-3 0,-3 0-2 15,4 1 2-15,-2 0-2 0,3-5-1 16,-1-5 1-16,0-2-3 0,0 0 0 15,3-3-3-15,-2-4-6 0,1-4-20 0,-2-3-34 16,0 1-49-16,3-2-40 0,-2-2-478 16,-1-1 210-16,-2-2 139 0</inkml:trace>
  <inkml:trace contextRef="#ctx0" brushRef="#br0" timeOffset="134720.457">18906 10734 49 0,'-4'33'196'0,"2"-1"-10"0,-1-3-11 0,-2-1-11 16,5-2-14-16,0 6-14 0,-2-2-12 15,4 1-13-15,-2 3-11 0,5-4-9 16,-2 0-12-16,-1-3-24 0,2-1-24 15,0-2-38-15,2-2-41 0,2-8-35 0,1-3-37 16,-1-3-353-16,1-6 161 0,0-4 106 16</inkml:trace>
  <inkml:trace contextRef="#ctx0" brushRef="#br0" timeOffset="156779.1449">3723 9418 42 0,'0'0'85'16,"0"0"-3"-16,0 0-7 0,0 0-1 16,0 0-2-16,0 0-4 0,0 0-1 15,0 0-13-15,0 0-2 0,6 2 2 16,-6-2-4-16,0 0 6 0,0 0-5 0,0 0 5 16,2 6 7-16,2-4 4 0,2 1 10 15,3 1 2-15,4 0 5 0,2 0 3 0,3 0-1 16,6 0-5-16,6 1-6 0,6 1-4 15,9 0-1-15,14 0-3 0,25 1 0 16,9 0 3-16,4-1-8 0,7-1-5 16,6-3-6-16,7 3-4 0,25 1-6 15,-3 0-2-15,1-3-2 0,-30 1-4 0,4 0 0 16,-1 1-2-16,-2-1 3 0,-4 0-2 16,-4 0-5-16,-6 0-2 0,-6-1-1 0,-16-1-4 15,-14 0 1-15,-13 0-5 0,0-2-3 16,-9 2-1-16,-5 0-2 0,-2-2-1 15,-7 2 0-15,-3-2-3 0,1 0-2 0,-4 2-14 16,-2-2-7-16,-2 0-11 0,-2 0-13 16,-3-2-18-16,-4 2-22 0,-6 0-16 15,12 0-17-15,-12 0-7 0,0 0-5 0,0 0-9 16,0 0-8-16,-33 7-13 0,14-3-370 16,-6 0 178-16,-5 2 119 0</inkml:trace>
  <inkml:trace contextRef="#ctx0" brushRef="#br0" timeOffset="157166.1102">4061 9974 49 0,'24'-2'128'16,"16"-2"-14"-16,15-1-10 0,29-5 2 16,5 1-3-16,11 2-1 0,4-5-6 15,27 2 5-15,-2-1-3 0,-21 3-1 0,5-1-4 16,-6 3-13-16,4 0-4 0,-6 0-5 16,-2 0-9-16,0 3-6 0,-4-1-1 0,-4 2-5 15,-4 1-4-15,-14 1-1 0,-14-3-5 16,-1 6-5-16,-14-3-5 0,1 0 0 15,-7 0-5-15,-6 1-1 0,-3-1-2 16,-3 0-8-16,-6 0 3 0,-3 0-1 0,0 0 2 16,-4 0-5-16,-5 0-3 0,-1 0-14 15,0 0-11-15,-5-1-16 0,-6 1-18 0,9-4-19 16,-9 4-21-16,4-6-10 0,-4 6-9 16,-2-6-15-16,2 6-16 0,0-8-304 15,0 3 151-15,0-1 99 0</inkml:trace>
  <inkml:trace contextRef="#ctx0" brushRef="#br0" timeOffset="161037.8119">4904 11964 58 0,'0'0'103'0,"0"0"-2"0,0 0 5 16,19-11-9-16,-11 8-1 0,2 0-1 0,2-3 2 15,2 4-5-15,5-4 0 0,1-1 1 16,6 0-3-16,6 2 0 0,11-3 3 16,-1 0-6-16,13 1 2 0,5-3 3 0,17-3-7 15,8 2-1-15,-2-1-6 0,2 0-7 16,1 1-5-16,-3 1-2 0,0 3-1 16,0-2-2-16,-16 3-4 0,-9 0-7 15,-4 3-6-15,-7-2-6 0,-3 4-3 0,-3-2-3 16,-5 2-3-16,-3-1-3 0,-3 0-1 15,-2 0-4-15,-6 2-2 0,2-1-1 16,-5 1-4-16,0-2-1 0,-4 2-4 0,-3 0-14 16,2 0-8-16,-6 0-11 0,-2-3-22 15,0 2-21-15,-6 1-22 0,0 0-19 16,0 0-10-16,0 0-7 0,0 0-12 0,0 0-4 16,-30 1-9-16,18 2-377 0,-7-1 179 15,0-1 118-15</inkml:trace>
  <inkml:trace contextRef="#ctx0" brushRef="#br0" timeOffset="161356.9583">5230 12131 84 0,'12'0'128'0,"4"-3"0"0,4 0-3 15,8-1 0-15,1 1-1 0,3-1-3 16,7-2-6-16,3 2-9 0,0-2-2 0,5 5-1 16,-3-3-8-16,3 0-7 0,-1 2-13 15,-1 0-4-15,-1 0-6 0,-6 2-5 0,-1 0-9 16,-1 2-5-16,-3 0-2 0,-3 0-8 16,0 0-3-16,-8 0-4 0,0-1-1 0,-3 2-5 15,0-2-2-15,-4 1 1 0,-3 0-9 16,-1 0-10-16,-2 2-10 0,-3 0-18 15,-2-2-24-15,-4-2-27 0,-2 7-21 16,2-7-20-16,-13 7-17 0,7-4-21 0,-5 0-324 16,1 0 163-16,0 0 108 0</inkml:trace>
  <inkml:trace contextRef="#ctx0" brushRef="#br0" timeOffset="166851.8681">7433 13578 49 0,'0'-6'66'0,"0"6"-3"16,0 0-2-16,0 0 0 0,0 0-1 15,0 0-8-15,0 0-9 0,-4-3 2 16,4 3 1-16,0 0-2 0,0 0 1 15,0 0 5-15,0 0 2 0,0 0-14 0,-2-5 6 16,2 5-1-16,0 0-1 0,0 0 1 16,0 0 1-16,0 0-1 0,0 0 2 0,0 0 4 15,0 0-3-15,0 0-3 0,0 0 4 16,0 0 2-16,-2-6-1 0,2 6-3 16,0 0 1-16,0 0 0 0,0 0 4 15,0 0 2-15,15-8-2 0,-7 2 0 0,7 1-1 16,6-5-3-16,3-1-2 0,7-3-1 15,5-1-1-15,10-2-3 0,5 0-1 0,24-5 1 16,-3 0 1-16,5 1 0 0,4 3-2 16,6 4 3-16,0 0 0 0,2 1-6 15,1 1 1-15,-1 3-5 0,-2-1 2 16,-2 3-2-16,-13 1 1 0,-11 1-2 0,0 2-1 16,-1 0-4-16,-3 1 1 0,-8 0-5 15,-3 0-1-15,-1 0-3 0,-9 4-2 16,0-2 0-16,-2 0-3 0,-3 2-1 0,-5-2-2 15,-2 0-1-15,-4 2 0 0,-1-2 2 16,-1 2 2-16,-2-2 0 0,-4 0 0 16,2 0 0-16,-2 2 0 0,-3-2-1 0,-1 1 0 15,-1 2 1-15,-7-3-5 0,4 5 2 16,-4-5-3-16,0 8 1 0,0-8-1 16,-6 9 1-16,-1-5-2 0,3 2 1 0,-1-2-2 15,-3 1 4-15,2-1-5 0,0 2-1 16,0 0 1-16,-2-2 0 0,2-1-1 15,2 1 0-15,-2-1 1 0,0 2-2 0,2-2-1 16,-1 1-2-16,1 0-2 0,4-4-1 16,-9 6-3-16,7-3 1 0,2-3-4 15,-6 6 4-15,6-6-5 0,-4 6-2 0,-1-2-2 16,5-4 0-16,-4 3-7 0,4-3-2 16,-4 6-6-16,4-6-7 0,-4 5-3 15,4-5-6-15,-2 3-6 0,2-3-6 16,-4 4-6-16,4-4-9 0,0 0-13 0,0 0-1 15,0 0-14-15,-4 6-1 0,4-6-18 16,0 0-12-16,0 0-22 0,0 0-364 0,-3 6 176 16,3-6 117-16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19:07.912"/>
    </inkml:context>
    <inkml:brush xml:id="br0">
      <inkml:brushProperty name="width" value="0.05292" units="cm"/>
      <inkml:brushProperty name="height" value="0.05292" units="cm"/>
      <inkml:brushProperty name="color" value="#FF0000"/>
    </inkml:brush>
  </inkml:definitions>
  <inkml:trace contextRef="#ctx0" brushRef="#br0">7458 6492 52 0,'-25'4'64'0,"6"0"-4"15,4-1-1-15,1-1-1 0,3 0-2 16,0 0-5-16,3 0 1 0,0 0 0 0,1 0-6 15,1 0 5-15,6-2-7 0,-11 1-5 16,7 2 0-16,4-3-2 0,-7 3 4 16,7-3 3-16,-2 4 2 0,2-4 1 15,7 8-3-15,-1-5 4 0,1 1 7 0,1 2-3 16,5 0-6-16,1-1 9 0,12-1 5 16,4 2-3-16,9-3-1 0,17 2-3 0,9-4 5 15,34 4-8-15,8-4 1 0,7-2 0 16,32 1 4-16,2 0 3 0,0-5-4 15,9 5 6-15,-5-3-4 0,1 0 4 16,-3 0-1-16,-3-1-6 0,-6 1-1 0,-3-1-6 16,-29 2-6-16,-4 0-5 0,-8-2 1 15,-8 2-4-15,-21 0-6 0,-13 0 0 16,-9 0-1-16,-8 2-5 0,-2 2-1 0,-4-2-3 16,-3 0 0-16,-6 0 6 0,1 0-2 15,-5 2 3-15,-4-2 3 0,0 0-2 0,-3 0 4 16,-1 4-1-16,-2-4-2 0,-1 2 2 15,-4 0 0-15,-4-2-1 0,8 4 0 16,-8-4-4-16,4 4-1 0,-4-4-2 16,0 0 0-16,0 0-3 0,0 0-3 0,0 0 1 15,-18 3 1-15,18-3-3 0,-15-3-3 16,6-1 1-16,-1-2-2 0,-1-2 1 0,1 1 0 16,-1-5-1-16,-2-1-2 0,-1-3-3 15,3-4 3-15,0-3 2 0,3-2-6 16,2-1-2-16,-1-5 0 0,5 2 0 0,0-1 0 15,4-2-3-15,2-2 1 0,3-2 1 16,-1 3-1-16,2-2 0 0,1 3 0 16,0 2 0-16,1-1 2 0,-2 4-1 0,1 1-2 15,0 2 0-15,-1 2 2 0,-2 3 0 16,3 0 0-16,-5 3 1 0,2 1 0 16,-2 2 0-16,1 1-1 0,-3 2 1 15,2-1-2-15,-1 3-1 0,-3 0 2 0,-3-1-3 16,1 4 4-16,-4-1-4 0,-3 3 4 15,-6-3-3-15,-1 1 0 0,-4 3 2 0,-7-4-1 16,-3 3 0-16,-10 0 2 0,-2 1 0 16,-7-2-1-16,-12 2 0 0,-5-2 0 15,-23 1 2-15,-2-1-3 0,0 0 2 16,0-2 0-16,-4 1-1 0,2-3-2 0,-1 2 1 16,-1-3-1-16,4 3 3 0,4-1 0 15,16-1 0-15,-16 2-2 0,17-1 0 0,11 1 2 16,-1 0-2-16,3 0 0 0,2-1 0 15,3 1 1-15,-2-2 2 0,3 0-1 16,11-1-2-16,-2 1 2 0,4 1-1 0,0-3 0 16,2 1 0-16,2 2 2 0,0-4-2 15,3 2 3-15,3-1-4 0,2 3 1 16,1-2-1-16,-1 1 1 0,4 1 0 0,-2-1-2 16,7 2 1-16,0 0 2 0,0 1-2 15,3-1 0-15,0 2 6 0,4 0-6 16,0 2-1-16,-1-2 0 0,3 3-1 15,-1-1-1-15,9 2-1 0,-15 2 1 0,9 3 0 16,2 5 0-16,-2 5 3 0,2 4 0 16,1 8 3-16,-2 4 0 0,3 7 0 15,2 3 5-15,0 3 2 0,2 12 3 0,-2 1 3 16,2 4 2-16,6 17 2 0,-4-2 1 16,2 2-1-16,-2-13-3 0,-2-8-1 0,0 2-3 15,2 0 0-15,-4-2 1 0,0 2-3 16,0-4 1-16,0-1-1 0,-2-3-1 15,0-7-1-15,-2-4-1 0,0-2 2 16,2-7-4-16,-2-3 2 0,2-3-1 0,0-1 0 16,-3-8 0-16,2 3 3 0,1-4 2 15,-2 0 0-15,2-3 1 0,-2-1 1 0,0-3-1 16,0 1 1-16,-2-3-3 0,1 0 0 16,1 0 3-16,0-3-1 0,-1-2-4 15,1 4 2-15,4-5-4 0,0 0 4 0,0 0-5 16,0 0-2-16,17-13-1 0,-4 7 1 15,3 0 1-15,8 1-1 0,4-3 0 16,1 2 1-16,9-1-4 0,5-1-3 0,1 0-2 16,7 2-2-16,3-1-6 0,4 2-1 15,-1 1-2-15,2-2 0 0,1 2-6 16,-1 2-3-16,-4-2-7 0,-7 0 0 0,2 3 1 16,-4 1 2-16,-3-2 2 0,-8 0 0 15,-3 2 1-15,-2 0 0 0,-7-2-1 16,-2 2 1-16,-2 0-2 0,1-2 0 0,-8 2-1 15,0 0-14-15,-1-1-11 0,-2-2-11 16,-5 1-12-16,-4 2-22 0,11-1-21 16,-7-4-24-16,-4 5-21 0,6-2-24 0,-6 2-444 15,8-6 216-15,-6 1 142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38:13.600"/>
    </inkml:context>
    <inkml:brush xml:id="br0">
      <inkml:brushProperty name="width" value="0.05292" units="cm"/>
      <inkml:brushProperty name="height" value="0.05292" units="cm"/>
      <inkml:brushProperty name="color" value="#FF0000"/>
    </inkml:brush>
  </inkml:definitions>
  <inkml:trace contextRef="#ctx0" brushRef="#br0">17701 4986 14 0,'0'0'154'0,"0"0"-7"0,0 0-5 16,7 11-3-16,1-7 0 0,5-1-1 0,5-1 1 16,4 2 1-16,8 0-6 0,1-4-9 15,9 3-1-15,3-3-3 0,5 3-6 16,1-3-5-16,11 0-7 0,3 2-7 16,-1-2-5-16,-1 1-8 0,4-1-1 0,-1 0-8 15,1 0-4-15,-1 0-5 0,-1 5-5 16,-1-4-5-16,-11-1-4 0,0 2-5 15,-5 1-4-15,-2-3-3 0,-7 0-3 0,-3 1-5 16,-3 0-9-16,-1 1 2 0,-8-2-2 16,0 3-1-16,-1-3-2 0,-4 1-1 15,0-1-3-15,-4 2-4 0,0-2-7 16,-3 2-13-16,0-2-12 0,-1 2-23 0,-4 0-18 16,-5-2-26-16,4 6-26 0,-4-6-28 15,-9 7-17-15,-2-3-18 0,-5 2-13 0,-8 1-509 16,-1-1 237-16,-11 4 158 0</inkml:trace>
  <inkml:trace contextRef="#ctx0" brushRef="#br0" timeOffset="313.7573">17658 5384 108 0,'0'2'127'0,"0"-2"8"16,20 5-2-16,-1-4 6 0,9-1 5 15,8 0-8-15,10-1-5 0,9-1-7 0,6-1-3 16,7 3-4-16,0-1-5 0,25-3-1 16,0 4-6-16,-2-2-3 0,0 2-5 0,-12 0 4 15,-10 0-9-15,-3 0-1 0,-3 2-5 16,1 1-6-16,-7-2-8 0,-10 0-7 16,-3 2-7-16,-6-3-5 0,-3 0-4 15,-6 2-4-15,-2-1-7 0,-2-1-1 0,-3 0-6 16,-1 3-2-16,-4-3-3 0,-2 0-8 15,-1 0-13-15,0 0-13 0,-2 0-18 0,-2 0-21 16,-1 0-24-16,2 0-19 0,-3 0-24 16,0 2-18-16,-8-2-30 0,13 0-25 15,-13 0-521-15,11 0 241 0,-11 0 158 16</inkml:trace>
  <inkml:trace contextRef="#ctx0" brushRef="#br0" timeOffset="5395.5604">11376 5888 23 0,'-12'2'27'0,"4"0"4"16,-2 0-1-16,2-2-1 0,8 0 2 15,-10 2 0-15,4-1 1 0,6-1-2 16,0 0 3-16,-13 2 1 0,13-2 1 0,-7 3-3 15,7-3-2-15,0 0 0 0,-8 0-6 16,8 0 7-16,0 0-6 0,0 0 1 16,-6 3-4-16,6-3-1 0,0 0 1 15,0 0-4-15,0 0 1 0,0 0 1 0,0 0-3 16,0 0 7-16,2 8-3 0,-2-8 6 16,10 4-3-16,-3-3 5 0,-1 3 2 0,3 0-2 15,-1 0-1-15,2-2 3 0,0 2 0 16,2-1 3-16,-2 1-1 0,3 0 3 15,0 0-1-15,4-2 5 0,-1-1 4 16,4 2 0-16,0-1 0 0,8-1 2 16,4 2 1-16,2-2 3 0,10 1 4 0,6-2-1 15,6 1 2-15,10-1-3 0,2-1-2 16,23 1 2-16,2-2-2 0,0 1-4 0,-2 1 4 16,-15-3 0-16,13 2-1 0,-12-1 2 15,-14-1-2-15,1 0 5 0,-3 1-3 16,-2 0-2-16,-9 0-1 0,-3 0-1 0,0 2-2 15,-2-1-1-15,-10-2-5 0,-1 3-2 16,0-1-6-16,-4-1-2 0,-7 2-3 16,1-2-2-16,-4 2-3 0,-3-2-1 0,0 2-2 15,-2-2-5-15,-3 2-9 0,2 0-6 16,-4 0-15-16,-2 0-9 0,-8 0-14 16,11 0-13-16,-11 0-21 0,0 0-20 0,0 0-15 15,0 0-8-15,0 0-6 0,0 0-8 16,-36 4-1-16,19-4-4 0,-2 2-6 0,-5 0-5 15,-2-1-312-15,-4-1 156 0,-7 3 103 16</inkml:trace>
  <inkml:trace contextRef="#ctx0" brushRef="#br0" timeOffset="5795.4522">11834 5976 79 0,'-11'0'81'0,"11"0"4"15,-13 0 0-15,13 0 1 0,-8 0 0 16,8 0 4-16,0 0-8 0,-6-3 2 0,6 3 1 16,0 0 8-16,0 0-3 0,40-1 0 15,-17 1-5-15,9 0-5 0,10 0-8 16,5-2 0-16,10-1-5 0,9 2-2 0,-1-1-3 16,3 2-2-16,25-5 0 0,-2 0-1 15,0 4 3-15,2-3-1 0,0-2-4 16,0 2 2-16,-2-1-2 0,2-3-2 15,-4 2-1-15,-2 1-2 0,-15-1 1 0,-11 2-2 16,-3-2-4-16,-3 3 0 0,-9-1-7 16,-3 0 0-16,-5 0-7 0,-4 2 0 0,-3 1-3 15,-1-2-4-15,-4 0-2 0,-3 1-1 16,-5 0-5-16,2 2 0 0,-3-2-3 16,-4 0-3-16,1 0-1 0,-3 2-7 15,-1-2-9-15,-1 0-10 0,2 2-11 0,-5-1-15 16,2-2-14-16,0 3-17 0,-8 0-14 15,14-3-22-15,-14 3-19 0,8-1-12 0,-4-2-12 16,-4 3-14-16,0 0-14 0,0 0-369 16,0-6 186-16,0 6 123 0</inkml:trace>
  <inkml:trace contextRef="#ctx0" brushRef="#br0" timeOffset="7909.8833">11093 6634 80 0,'4'-6'110'0,"-2"1"2"16,-2 5-14-16,9-4-8 0,-9 4-8 0,6-5-4 16,0 5-7-16,-6 0-7 0,14-3-4 15,-6 2-10-15,0 1-2 0,4 0-8 16,2 0 5-16,-2 0-10 0,5 0 4 16,2 0 1-16,2 0-5 0,3 0 3 0,1 0-8 15,5-1-3-15,2 1-7 0,3-3 6 16,5 1-1-16,0-2 0 0,5 1 1 15,-1-2 4-15,3 2 4 0,-1-1 0 0,-1-2 4 16,2 0 5-16,-2 1-5 0,-4 0 2 16,2-3 0-16,-3 2 1 0,-2-1 1 0,0-1 5 15,-8 0 6-15,-1 3-2 0,-1-1-4 16,-4 0 0-16,-1 0-6 0,-4 0-4 16,-2 1-3-16,-1-1-3 0,2 1-4 15,-4 1-8-15,1 0-9 0,-4-2-9 0,2 2-14 16,-5 1-16-16,0 2-17 0,0-4-20 0,0 4-14 15,0 1-22-15,-8 0-10 0,10-3-25 16,-10 3-419-16,0 0 189 0,11 9 125 16</inkml:trace>
  <inkml:trace contextRef="#ctx0" brushRef="#br0" timeOffset="9067.1472">15735 6536 88 0,'0'0'101'0,"-10"-2"5"0,10 2-14 16,0 0-14-16,-10 2 8 0,10-2-22 0,0 0 9 15,0 0-13-15,0 0 0 0,0 0 6 16,0 0-2-16,-10 0 1 0,10 0-8 15,0 0-1-15,0 0-7 0,0 0 1 0,0 0 0 16,0 0-4-16,0 0-1 0,0 0 3 16,22 6-1-16,-14-6 0 0,2 1 2 0,3-1-6 15,4 2 1-15,2 0 0 0,5 0-2 16,0 0-1-16,8 0 2 0,3 0 3 16,-1 2-2-16,8-3 1 0,2 2 0 15,3 0 1-15,2-1-3 0,-1 2 7 16,1-3 1-16,1-1-2 0,-1 3 0 0,0-1 2 15,-1-2 0-15,1 1 1 0,-2 1-2 16,0 1-2-16,-3-3-1 0,-9 1 1 0,1 0-4 16,-1-1 0-16,-5 3-2 0,-1-1-7 15,-2-1 2-15,-1-1-2 0,-3 5-5 16,-1-5 0-16,-6 1-4 0,3 1-4 16,-4-2 1-16,-2 0-6 0,-1 3 1 0,2-3-3 15,-4 0-1-15,0 1-2 0,-1-1 1 16,-9 0-5-16,15 2-8 0,-7-2-6 0,-8 0-18 15,11 0-7-15,-11 0-16 0,10 0-14 16,-6 3-17-16,-4-3-19 0,0 0-26 0,8 0-14 16,-8 0-23-16,8 1-23 0,-8-1-29 15,0 0-443-15,0 0 223 0,0 0 147 16</inkml:trace>
  <inkml:trace contextRef="#ctx0" brushRef="#br0" timeOffset="15420.9598">11552 7563 4 0,'0'0'18'0,"0"0"-1"0,0 0 1 16,0 0-1-16,0 0 3 0,0 0 0 0,0 0 2 16,-2-6 3-16,2 6 1 0,0 0 1 15,0 0 4-15,0 0 1 0,0 0 1 16,0 0 2-16,0 0 4 0,0 0 2 0,0 0-4 16,0 0-3-16,0 0-1 0,8-4 1 15,-8 4-4-15,16-2-3 0,-6 2 4 16,3 0 1-16,6 0-5 0,4 0 3 15,7 2-8-15,4 0 3 0,8 1 1 0,5 3-1 16,8 2-5-16,6 2-1 0,23-1 0 16,3 3-1-16,2-4 0 0,4 6-3 0,2-3 0 15,5 2 0-15,2-5-5 0,1 3 7 16,4-1-5-16,2 0-2 0,0-2 2 16,0 2-2-16,-3-3 4 0,-6 1 1 15,-1-2 2-15,-6 1-3 0,-4-1 3 0,-2 1-1 16,-17-3 0-16,-11 0 5 0,2-1 6 15,-1 0 0-15,-5 0 2 0,2 1 3 0,-11-2 3 16,1 0-5-16,-3 0 4 0,-4 0-2 16,-3 0 0-16,-8-2-5 0,0 0 2 15,-5 2-3-15,0 0-6 0,-3-2 5 16,-5 0-4-16,2 0-4 0,-4 0 1 0,-1 1-3 16,0-1-3-16,-3 0 2 0,1 2-3 15,-3-2-1-15,1 0-2 0,-9 0 2 0,17 0-7 16,-9 0 5-16,-8 0-13 0,10 0-13 15,-10 0-19-15,12 3-12 0,-12-3-21 16,8 0-19-16,-8 0-22 0,6 1-23 16,-6-1-280-16,0 0 140 0,4 2 94 0</inkml:trace>
  <inkml:trace contextRef="#ctx0" brushRef="#br0" timeOffset="23633.772">10272 8403 24 0,'0'0'28'0,"-11"-2"-1"16,3 2 0-16,-3 0 2 0,11 0 0 0,-21-2 0 15,11 0-2-15,-6 0 2 0,-1 0 2 16,1-2 1-16,-4-2 2 0,2-1-2 16,-6-2 1-16,3-1-2 0,-5-1 2 15,2-4 1-15,-6-3-6 0,2 2 4 0,1-6-4 16,1 1 0-16,-1-2-5 0,-1-7-1 15,-2-3-1-15,5-1-2 0,2-4 2 16,2-1 1-16,1-2 1 0,4-3-7 16,3-1 5-16,2 0-7 0,5 6 0 0,2-1 0 15,2 0 0-15,6 2-2 0,2-1 1 16,2 2-2-16,6 1 1 0,4-1-5 0,6 1 1 16,3-1 0-16,19-6-3 0,8 2 1 15,5 4 4-15,4 4 1 0,7 3-9 16,7 3 0-16,3 4 4 0,2 7-8 15,-1 1 1-15,-9 10 0 0,-11 5 7 0,1 2-6 16,-3 5-1-16,-2 5 2 0,11 9-1 16,-5 6 1-16,-14-1 2 0,4 12 2 0,-9 2-5 15,-4 8 3-15,-10-6 4 0,-6 0-2 16,-3 2 5-16,-7 2 9 0,0 0 4 16,-6 2-2-16,-4 2 0 0,-2-4 2 15,-4 4-4-15,-4 1 2 0,-2-2-2 0,-4 1 1 16,-4-2-4-16,-10 11 6 0,-3-4-2 15,-5-4-5-15,-7-3 4 0,7-12 4 0,1-5-4 16,-3-1 0-16,-2-5 4 0,2-2-2 16,-1-4 2-16,3-2-4 0,3-3-1 15,-1-3-2-15,6-2-2 0,2-2-1 16,-2-2-11-16,5-4-2 0,-1 2-9 0,4-1-8 16,1-4-13-16,2-1-9 0,0 0-10 15,5-1-6-15,1-2-12 0,0 0-11 0,5 3-8 16,0-3-14-16,4 1-232 0,0-1 113 15,2 0 74-15</inkml:trace>
  <inkml:trace contextRef="#ctx0" brushRef="#br0" timeOffset="28448.6885">18104 8118 5 0,'0'0'11'15,"0"0"-3"-15,0 0-1 0,0 0 1 0,0 0-3 16,0 0 0-16,0 0-3 0,0 0 1 16,0 0 1-16,0 0-4 0,0 0-1 15,0 0 0-15,-3 4-5 0,3-4-11 16,0 0 5-16,-4 4 4 0</inkml:trace>
  <inkml:trace contextRef="#ctx0" brushRef="#br0" timeOffset="43733.7288">17727 8980 80 0,'0'0'115'16,"-5"-6"-11"-16,5 6-9 0,0 0 1 0,0 0-11 16,0 0 1-16,0 0 4 0,-4-4-1 0,4 4-1 15,0 0 4-15,0 0 0 0,0 0-1 16,0 0 3-16,0 0 2 0,0 0 0 15,0-5 1-15,0 5 5 0,15-4 5 16,2 2 1-16,4 0-1 0,13 2-3 16,9 0-10-16,7-2-6 0,7 2-4 0,7 0-9 15,3 0 1-15,26 0-7 0,0 0-4 16,3 0-5-16,4 2-3 0,-5-2-6 0,2 2-3 16,-6 2-3-16,-15-4-5 0,-13 2-5 15,-1 0-3-15,-7 1-2 0,-8-1-5 16,-5 2-3-16,-6-2-2 0,-7-2-5 15,1 2-7-15,-6 0-5 0,-3-1-7 0,-2-1-4 16,-2 5-10-16,-7-4-9 0,-2 2-11 16,-3 0-23-16,-5 1-14 0,0-4-17 0,-9 5-15 15,1-1-9-15,-4 2-11 0,-6-2-11 16,-1 2 1-16,-6-1-4 0,-4 3-3 16,-10-2-4-16,-3 1-3 0,-2 0 4 0,-11 4-356 15,-1-4 171-15,-1 3 113 0</inkml:trace>
  <inkml:trace contextRef="#ctx0" brushRef="#br0" timeOffset="44001.1308">18326 9155 538 0,'-64'6'-21'16,"9"0"16"-16,5-1 16 0,7-1 10 0,1 2 7 16,1 0 16-16,3-1 3 0,6-1 10 15,5 0 19-15,6 0-8 0,4 1 4 16,7-1 9-16,3 2 4 0,12-2 3 0,7 1-4 16,7 1-2-16,9 0 1 0,6 0-3 15,6-2-3-15,4 1 2 0,11 1 4 0,2-3-1 16,2 1 1-16,7 1-1 0,-3-4-3 15,5 3-2-15,0-2-5 0,-2-1-9 16,-3 2-8-16,-3-1-2 0,-12-1-6 0,-1 1-6 16,-5 2-5-16,-8-2-4 0,-3 1-4 15,-3-2-6-15,-5 0-12 0,-1 2-12 16,-4-3-12-16,0 2-15 0,-4-1-21 0,-1 2-18 16,-2-1-24-16,-1-1-4 0,-1 4-32 15,-3-4-11-15,-6-1-17 0,12 0-27 16,-12 0-383-16,0 0 193 0,10-6 126 0</inkml:trace>
  <inkml:trace contextRef="#ctx0" brushRef="#br0" timeOffset="46852.3696">8104 9793 12 0,'-40'-11'25'16,"4"-3"-3"-16,7 1-2 0,1 1-3 0,-2-5-2 16,3 3-1-16,-3-4-3 0,2-1 0 15,-1-2-3-15,1 2 0 0,1-4 0 0,-1 3-1 16,3-4-3-16,2-2 1 0,-1 2-2 15,3-1 1-15,0-3-3 0,4 2 1 16,3 0 2-16,-2-1-2 0,6 4 4 16,2 0-2-16,-1-2 0 0,5 0-1 0,4 0 3 15,2-2-5-15,7 2 2 0,1-6-1 16,2 0-2-16,8 1 3 0,1-6-2 16,7 2 0-16,1 3 0 0,5-1 0 15,16-9 0-15,4 6-3 0,3-3 4 0,4 2-2 16,5 2 0-16,3 4 1 0,8 2 1 15,3 1-2-15,7 1 0 0,6 2 0 0,22 1 0 16,-14 8 2-16,5 0-1 0,4 6 0 16,0 3 1-16,0 2 0 0,0 4-2 15,-2 6 1-15,-2 1 2 0,-3 3 0 16,-3 1 0-16,-7 4-1 0,-8 5 1 0,-4 1-1 16,-10-1 2-16,-5 4 2 0,-13-2 1 15,-11-1 2-15,1 2 5 0,-7 2 2 0,-5 2 3 16,-1 0 2-16,-6 1-2 0,-4 0 1 15,-3 3-2-15,-2-1 2 0,-4 3-2 16,-5-2-4-16,-4 3 2 0,-4 0-3 16,-2 4 2-16,-7 0-6 0,-4 5 4 0,-16 12-1 15,-5-4-4-15,-7-2 1 0,-7-4 1 16,-8-2 6-16,-3-1 0 0,-4-4 4 0,-10-2 5 16,-3-4 3-16,-7 1 1 0,-4-5 3 15,-2-3-1-15,0-3 0 0,-2-6-1 16,0 1 3-16,0-4-10 0,2-3-2 15,0-2 0-15,2-4 2 0,15-3-6 0,11-1-2 16,-1-4-2-16,5 1-8 0,1-3-1 16,3 0-4-16,5-1-8 0,7 1-7 0,3 0 1 15,2-1-8-15,9 1-13 16,1-2-4-16,2 2-8 0,3-1-9 0,7-1-5 16,0 0-4-16,6-1-156 0,6 0 75 15,4 2 50-15</inkml:trace>
  <inkml:trace contextRef="#ctx0" brushRef="#br0" timeOffset="58921.8276">23095 1705 44 0,'-3'-25'228'0,"1"6"-12"16,0 4-19-16,2 3-17 0,0 3-17 15,-2 1-20-15,2 4-12 0,0 4 16 0,0 0-3 16,11 29-1-16,-5-4-5 0,0 10-7 15,1 14 3-15,-1 6-6 0,0 27-5 16,-2 3-15-16,-2 6-10 0,1 5-8 0,-1-1-6 16,0-1-9-16,0-1-8 0,1-8-8 15,1-5-3-15,0-13-1 0,-2-15-7 16,2-7-8-16,-2-4-3 0,0-9-4 16,2-3-3-16,-2-1 0 0,2-6 4 0,-1-1 1 15,4-8-2-15,-3-7-3 0,4-5-1 16,3-5-2-16,3-8-5 0,6-9 0 15,0-5-13-15,6-14 3 0,10-14-18 16,-5-4-8-16,1 0-9 0,-6 11 2 0,-7 7 4 16,-2 9-4-16,0 3 5 0,-3 2-6 15,0 3 0-15,-4 7-9 0,0 3 2 0,1 5 2 16,2 6 3-16,2 6 3 0,3 8 2 16,2 3 5-16,3 7-2 0,5 9 3 15,2 4 3-15,1 1 0 0,9 9 3 16,-4-6 1-16,9 4-1 0,-7-9 1 0,-4-7 2 15,1-4 0-15,-5-4 1 0,2-4 4 16,0-3 3-16,-3-8 6 0,1-3 5 16,2-5 2-16,1-5 2 0,1-8 3 15,2-10 3-15,9-14-4 0,-5-11-4 0,-6-7-1 16,-5-6-2-16,-5-3-2 0,-8-3-4 16,-7 8-7-16,-4 9 3 0,-5-1-3 0,-5 6 0 15,-1 5 2-15,-1 6-2 0,-1 0-2 16,0 6-6-16,-5 3-18 0,2 6-21 15,-3 4-30-15,1 8-36 0,-2 3-38 16,4 6-27-16,1 6-33 0,2 5-26 0,0 1-551 16,6 3 268-16,4 3 176 0</inkml:trace>
  <inkml:trace contextRef="#ctx0" brushRef="#br0" timeOffset="60786.8048">24701 2324 77 0,'0'0'117'0,"6"11"-16"0,-4-2-7 15,0 4-14-15,0 1-2 0,1 3-6 16,1 1-10-16,0 1-5 0,5 2-5 0,-3 0-2 16,5 0-5-16,-1-2 0 0,5-2-7 15,0 0-2-15,-1-1 1 0,4-3 7 0,-1-4-7 16,1-3-3-16,2-4 8 0,-4-2-10 15,6-4-1-15,-1-2 1 0,-2-5 3 16,2 2 3-16,-1-7-1 0,-4 1 1 16,1-3 2-16,-4-1 8 0,0 3 7 0,-5 0 11 15,0 3 6-15,-2 0-3 0,2 1-8 16,-4 5-14-16,-2-1-4 0,0 4-3 16,-2 4-5-16,0 0-5 0,-13 15 3 15,6-2-11-15,1 3-1 0,0 1 0 0,0 5-1 16,1 2-7-16,3-4 0 0,2 5-1 15,0-1-2-15,4 0-9 0,3-1-9 0,-3 0-8 16,6-4-8-16,2-2-4 0,0-3-6 16,0-2-8-16,4-1-9 0,-2-6-7 15,1-2-13-15,-3-3 3 16,6-1-13-16,-2-5 4 0,4-6 6 0,-1 0 3 0,-3-4 9 16,2-1 7-16,-4 0 7 0,2-2 7 15,-2-1 13-15,-4 4 13 0,1-4 15 16,0 7 16-16,-3 0 15 0,1 0 3 15,-3 1 5-15,2 2-4 0,-4 2-9 0,3 0-4 16,-2 2-5-16,-1 0-4 0,2 4 1 16,-6 2-3-16,0 0-1 0,14 8-3 0,-9-2 28 15,1 2-5-15,-1 4-2 0,3 1-3 16,-4 4-4-16,3-3-4 0,-1 1 1 16,0 1-2-16,-2 1 0 0,3-4-3 15,-1 2-3-15,-1-1 0 0,-1-3-2 0,-2-1-1 16,2-1 0-16,-2 1 0 0,2-3-3 15,-2 0 1-15,0 1 2 0,0-2-3 0,0-1 4 16,3 1 0-16,-3 0-1 16,-2-1-4-16,5-2 3 0,-3 1 2 0,-2-4 0 15,2 7 2-15,-2-7-2 0,4 5 5 16,-4-2 2-16,0-3-2 0,0 0 9 0,6 4 1 16,-6-4-2-16,0 0-5 0,0 0 0 15,13-10-1-15,-9 5-3 0,2 0 0 16,-1-4-2-16,1 1-3 0,3-3-2 15,-1 2-1-15,0-3 0 0,0-1 1 0,2 0-4 16,0-1 3-16,-2 3-4 0,3-2-1 16,-2 1 3-16,1 0-2 0,-1 3 0 0,-3 0-3 15,0-1 4-15,0 2-5 0,-2 3 2 16,2-1 2-16,-2-2-2 0,2 5-4 16,-4-2 2-16,-2 5 0 0,4-6-2 15,0 3 3-15,-4 3-2 0,0 0 2 0,0 0 1 16,0 0 0-16,8 10 0 0,-8-10 1 15,3 4-2-15,-3-4-1 0,2 5 3 16,-2-5 4-16,0 0-5 0,0 0 5 16,0 6 2-16,0-6 1 0,0 0 2 0,0 0 5 15,0 0 2-15,2 6-3 0,-2-6 4 16,0 0-1-16,0 0 2 0,0 0-5 0,0 0 2 16,0 0 1-16,0 0-5 0,2 4 1 15,-2-4-3-15,0 0 0 0,0 0-3 16,0 0 2-16,0 0-1 0,0 0 0 15,0 0-3-15,0 0 2 0,0 0 0 0,0 0-2 16,0 0-2-16,0 0-2 0,0 0 2 16,0 0-4-16,0 0-2 0,7 3 0 0,-7-3 0 15,0 0-1-15,4 6 6 0,-2-2-4 16,0 0 2-16,0 1 1 0,0 1-2 16,2 0-1-16,-1 3 4 0,3-1-2 15,-2 2 1-15,0-1-2 0,2 4 0 0,1-3 2 16,-2 1-1-16,1 3 0 0,0-3 3 15,-2-2-4-15,2 2-1 0,-2-3 2 16,1 3 0-16,2-4 0 0,-5 0 1 0,2 1 0 16,0-2 0-16,0-1-1 0,-2 1 3 15,0-2-3-15,3 0 4 0,-3 0-1 16,-2-4 5-16,4 7 7 0,0-5 4 0,-4-2 0 16,0 0-2-16,11-9-4 0,-7 1-4 15,3-2 3-15,1-3-2 0,-2-1-8 16,2-1 5-16,2-4-1 0,0 0 0 15,0 1-2-15,1-3 0 0,0 1-1 0,-1 1 0 16,3-2-1-16,-1 2-2 0,4 0 0 16,-2 0 0-16,1 4 0 0,0-3-6 15,0 4 5-15,-3 2 1 0,-1 1-2 0,2 1-2 16,-3 3-2-16,-2 1 2 0,3 2 1 16,-2 2 0-16,-1 2-2 0,1 6 3 15,-3 0 0-15,2 1 1 0,-1 3 1 0,2 2 1 16,-1 2-3-16,-2 2 0 0,2-2 0 15,-2 3 1-15,4-3 0 0,-2 1 1 16,0 1-2-16,1-1 3 0,-1-1-2 16,3-1-2-16,0-2 4 0,1 1 0 0,0-1-2 15,4-3 2-15,-2-1 0 0,1-1-6 16,2-4 8-16,0-2-2 0,3-2 0 16,-2-2-5-16,1-2 2 0,0-5 0 0,2 0 0 15,-1-6 1-15,-2-1-6 0,-2-1 6 16,0 1-2-16,-3-1 0 0,0 1 2 15,-2 0 2-15,-3 4 2 0,0 1 7 0,-2 1 4 16,0 3-7-16,0-1-2 0,-2 4-4 16,0 2-3-16,-4 4 4 0,0 0 6 15,0 0 1-15,2 24 9 0,-4-6 6 0,0 3 9 16,-2 8 5-16,0 7 1 0,-2 2-6 16,2 13-2-16,0 3 0 0,-4 1-4 15,2 3-12-15,2-1 7 0,-3 0-3 0,3-1 0 16,-3 0-4-16,3-3-7 0,2-3-6 15,0-9-16-15,2 0-9 0,0-7-4 16,0-3-4-16,2-5-6 0,0-2 1 0,0-8 4 16,2 0 0-16,1-9-6 0,1-3-2 15,1-4-1-15,-7 0 1 0,14-21-7 16,-8-1 1-16,4-14 0 0,-4-3-6 16,2-11 6-16,-4-4 0 0,2-4 7 0,1-19 3 15,-1 13 5-15,-2 11 5 0,3 3 6 16,1 2 2-16,1 6 3 0,-3 7 1 0,4-2 5 15,2 5-2-15,0 1 2 0,2 5 0 16,2 5 3-16,-4 3-6 0,5 5 7 16,-2 4-1-16,0 5 1 0,-3 2 1 15,-1 4 4-15,0 3-1 0,-3 5 6 16,-4 5 10-16,-2 1 3 0,-4 3-1 0,-4 2-3 16,-6 1 1-16,-6 3-3 0,0 0 1 15,-2-3 1-15,1 1-4 0,0-7-7 0,4-1-21 16,1 0-25-16,3-3-20 0,2-5-12 15,3-1-43-15,4-4-28 0,2-2-20 16,0 0-7-16,14-19-420 0,4 6 201 16,-2-5 133-16</inkml:trace>
  <inkml:trace contextRef="#ctx0" brushRef="#br0" timeOffset="61363.0338">26898 2644 790 0,'21'-25'-27'0,"-3"6"36"16,-4 4 27-16,-4 3 38 0,-1 3 7 16,0 3 14-16,-3-1-2 0,-2 1-11 0,0 2-14 15,-4 4 3-15,0 0 3 0,0 0 11 16,7 19-2-16,-9-8-5 0,2 7 2 15,0 0-5-15,0 3-6 0,0 0-7 0,4 4-6 16,-2-5-5-16,2 0-4 0,0-1-9 16,4 2 0-16,0-4-6 0,0-1-1 15,0-3-2-15,5-1 0 0,0-5-3 0,-1-1-5 16,5-3-2-16,-2-3-1 0,4-1-3 16,0-5-2-16,0-2-3 0,2-3-4 15,-1-2-1-15,-2 1 3 0,2-2-5 16,-4 2 0-16,1-1 1 0,-4 2-3 0,0 0 0 15,-1 3-5-15,-4 2 1 0,2 3 1 16,-4 0 1-16,-6 3-1 0,10 6 3 16,-8 2 0-16,0 2 2 0,-2-1-2 0,2 3 1 15,-2 1 0-15,3-1-2 0,1 1 0 16,-2 2 1-16,2-3-1 0,3 1 2 16,-1-1 1-16,3-3 3 0,1 0 0 0,2-3 0 15,4 0-1-15,0-2-1 0,2-4 0 16,0-2 1-16,3-2 1 0,1-6-3 15,2-1 1-15,3-4-2 0,-4-2-1 16,0-4 2-16,-1 2-3 0,-8-1 2 0,1 1 2 16,-2 2-5-16,-7 1 3 0,-2 2-2 15,-1 1-2-15,-3 3-1 0,0 2 3 0,-3 1-4 16,3-1-2-16,0 5 0 0,0 3 2 16,0 0-3-16,0 0 3 0,0 0 1 15,13 11 0-15,-3-1 1 0,2-3 2 16,2 8 0-16,3-1-3 0,0 0-2 0,0 3 6 15,-1-1-1-15,2 1 0 0,-4 1-1 16,0-1 6-16,-4 0 2 0,0-2 14 16,-3-2 14-16,-1 3 9 0,-4-5 12 0,-2 3-1 15,-4-5 0-15,-3 3-3 0,-3-4-6 16,-2 0-2-16,-8-2-6 0,2-2-15 16,-4-3-31-16,-1-1-49 0,1 0-54 0,2-2-84 15,-4-7-692-15,5-2 302 0,0-5 199 16</inkml:trace>
  <inkml:trace contextRef="#ctx0" brushRef="#br0" timeOffset="62455.7608">28401 1924 169 0,'0'0'160'0,"0"0"-9"16,0 0 17-16,2 20 1 0,2-1-7 15,1 6-6-15,3 12-1 0,2 7-3 0,2 8-5 16,2 23-8-16,0 2-6 0,4 1-13 15,-1-4-12-15,-3 0-11 0,4-6-10 16,-2-12-7-16,-3-10-9 0,0-5-6 16,-1-5-7-16,-1-6-5 0,-3-6-4 0,3-1 2 15,-4-4 5-15,1-6 8 0,0-1-4 16,2-9-10-16,2-3-5 0,2-3-2 0,1-5-4 16,4-7-7-16,4-6-2 0,1-2-13 15,3-7-4-15,1-2-15 0,2 1 0 16,-6 0-4-16,0 4-1 0,-3 5-5 15,-4 2-3-15,0 5-4 0,-5 4-10 0,2 1 4 16,0 9 2-16,-1-2 3 0,4 9 2 16,0 6 3-16,-1 3 1 0,6 4 4 15,-3 6-1-15,2-2 2 0,0 1 2 16,3 4 0-16,-1-3 2 0,-2-3-2 0,0-1 4 16,-4-4 1-16,0-2-2 0,-3-2 3 15,4-1 16-15,-6-3 17 0,3-5 1 0,-2-4 5 16,-2-4 1-16,1-5-7 15,2-3-3-15,-2-7-1 0,0-5-5 0,1-7-3 16,-2-3 0-16,4-8-4 0,-3-2-3 16,1 2-2-16,-4 6-1 0,1 2-2 0,-2 2-2 15,1 7-1-15,-2 2-7 0,1 2-11 16,-2 3-20-16,-2 2-24 0,3 4-14 16,-3 4 6-16,2 4-2 0,1 4-3 15,-7 0-9-15,19 9-7 0,-11 0 4 0,4 2 5 16,0 5 9-16,0 0 4 0,-1 5 9 15,-1 3 10-15,1-2-1 0,0 2 4 16,-3 1 5-16,2-2 4 0,0 2-1 16,-4 0 7-16,4-2 3 0,-2-2 0 0,1 0 1 15,2-2 11-15,-1-1 0 0,3-4 10 16,-1-2 13-16,2-3 11 0,0-3 10 0,3 0 12 16,-4-3 7-16,1-6 2 0,3 0 1 15,-2-6-2-15,0 0 1 0,-5-3-5 16,2-1-2-16,-4-5-4 0,-4 4-6 15,-4-4-6-15,-2 3-4 0,-8 0-5 0,-6-2-8 16,-5 4-8-16,-6-3-9 0,4 3-16 16,-3 3-27-16,0 2-31 0,5 2-40 15,5 1-26-15,-4 5-15 0,8 0-7 16,2 5-8-16,2-2-416 0,4 1 201 0,4-4 132 16</inkml:trace>
  <inkml:trace contextRef="#ctx0" brushRef="#br0" timeOffset="62867.8408">29957 2571 25 0,'18'-1'56'0,"0"1"10"16,-2 0 7-16,6 0 4 0,-1 3 3 0,5 1-2 16,1 2 0-16,2 2-8 0,4 3-2 15,-2 0-4-15,-1 3-2 0,-1 1-7 16,-4 0-9-16,-1-2 0 0,-5 3-2 16,-2-3-8-16,-2 2 0 0,-5-5-7 0,-2 1 11 15,-3-1 12-15,0-4 15 0,-5 1 20 16,-2-2 11-16,2-5 9 0,0 0-8 15,0 0-3-15,0 0-6 0,-16-19-9 0,16 7-11 16,2 0-8-16,0-6-6 0,7-2-7 16,0-1-7-16,1 0-4 0,7-6-3 15,0 1-1-15,2-3-5 0,5-3-8 16,-2-3-12-16,4-1-1 0,-1 0-10 0,-1-2 2 16,1 1-4-16,-2-6-1 0,11-9 1 15,-11 7 0-15,-3 5-2 0,-6 8 6 16,-1-1 0-16,0 4 9 0,-3 7 6 0,-3-1 3 15,-1 4-2-15,0 4-7 0,-2 1-4 16,-2 7-3-16,1 1 0 0,-3 6 0 16,0 0 1-16,0 0 0 0,-9 27 1 0,5-11-2 15,0 11 6-15,-2 8-3 0,1 3 3 16,3 1 0-16,-2 3-3 0,2 2-25 16,0 0-31-16,4 0-34 0,0-1-32 0,4-4-27 15,5-1-26-15,-1-2-467 0,6-8 217 16,0 0 143-16</inkml:trace>
  <inkml:trace contextRef="#ctx0" brushRef="#br0" timeOffset="63223.7895">31282 2551 104 0,'0'-10'136'16,"-2"2"-1"-16,-2 2-1 0,-5 3-8 16,-2 0-16-16,-2 2-8 0,-5 5-10 0,-2-1-6 15,-2 8-13-15,-6 3-5 0,3 4-4 16,1 1-8-16,5 2-4 0,4-3-7 0,0 2-6 15,5-1-4-15,1-6-2 0,5 2 0 16,2-6-1-16,2 0 1 0,6-3 11 16,3-6 0-16,4-6 2 0,1-5 5 15,6-5 8-15,-2-9 1 0,8-9 0 0,-1-6-5 16,7-21-7-16,0-6-8 0,-3-5-1 16,1-5-1-16,-2 1 1 0,-5 5 20 15,-4 2 14-15,-2 15 18 0,-7 12 8 16,-2 10-4-16,2 5-16 0,-6 8-15 0,0 9-3 15,-6 7-6-15,2 3-2 0,-11 19 1 16,-2 7-4-16,-6 13-6 0,-4 23-2 16,-2 11 1-16,1 3-1 0,1 4-3 0,4-2-12 15,2 0-27-15,0-8-25 0,6-12-38 16,1-12-39-16,0-1-43 0,3-8-44 16,0-4-46-16,1-3-623 0,2-6 292 0,-2-3 192 15</inkml:trace>
  <inkml:trace contextRef="#ctx0" brushRef="#br0" timeOffset="96552.829">9984 10503 10 0,'17'3'109'16,"6"-2"-6"-16,4 4-5 0,7-5 6 0,11 1-5 16,6-1-4-16,13 0-3 0,29-1 2 15,2-5-5-15,6-1-8 0,-2-2-5 0,8 0-1 16,-2 2-9-16,2-5 0 0,-2 4-10 15,-2-1 1-15,-2 1-9 0,-8 3-8 16,-7 1-2-16,-16 0-2 0,-13 2-3 16,-8 0-5-16,-6 0 1 0,-10 2-7 0,-1-2-1 15,-2 2 2-15,-8 0 2 0,0-2-1 16,-3 2 3-16,-5 0-4 0,0 2 0 0,-6 0 0 16,-2 2-3-16,-6-4-4 0,0 6 5 15,0-6-9-15,0 0 2 0,-10 7-1 16,4-3-2-16,6-4 1 0,-16 2-4 15,16-2 0-15,-12-6 2 0,1 0-1 0,3-5 2 16,-5-6-6-16,-2-10 0 0,1-1-4 16,0-5 1-16,0-9-2 0,-1 0 3 0,2-3-2 15,2-1-1-15,3-2-2 0,0 1 0 16,0-3-2-16,4 3-1 0,0 2 2 16,2 1 0-16,2 3-3 0,-2 3 3 15,4 0 2-15,-2 5-5 0,0 7 4 0,0 1-2 16,2 4 1-16,-2 0-3 0,0 4 1 15,0 4 0-15,0 0-1 0,-2 1-1 16,2 4-3-16,-4 3 6 0,-4 1-1 0,-2 6-1 16,-7 1 1-16,-7 5-1 0,-8 2 3 15,-6 3-1-15,-8 2 7 0,-22 6-4 16,-10 2 1-16,-9 0-2 0,-27 4 2 0,-5-4 0 16,-1-1 1-16,18-7-1 0,-4-1 0 15,2-3 0-15,1-3 1 0,3-2 0 0,3-3 1 16,6-3-5-16,16 0 2 0,12-2-3 15,2 1 4-15,1-1-6 0,12 0 4 16,1 0-2-16,5 2 1 0,6-2 0 16,5 0 4-16,1 2-1 0,4 0-6 0,3 2 4 15,-1 2-1-15,2 1 3 0,2 5-1 16,1 1 3-16,5 3-3 0,0 3 1 16,2 4 2-16,4 7-2 0,4 9 2 0,0 5 1 15,4 15 4-15,4 1 0 0,4 23 0 16,0 3 1-16,8 0-1 0,-4-3 1 15,5 0-1-15,2-3-1 0,-4-2 0 0,1-4-10 16,2-4-27-16,-2-12-25 0,-3-9-31 16,4 2-29-16,-2-4-443 0,1-3 190 15,0-8 125-15</inkml:trace>
  <inkml:trace contextRef="#ctx0" brushRef="#br0" timeOffset="107921.8051">17460 13870 75 0,'-4'-4'92'0,"-2"2"-2"0,1-1 4 16,5 3-20-16,-11-6 3 0,5 2-8 15,0 0-2-15,-3 3-6 0,-1-4 2 0,-1 1-8 16,-4 0 3-16,1-1-11 0,-2 1-3 16,0 1 4-16,-3-2-2 0,-3 5-2 15,2-5 8-15,-2 2-7 0,-1-2 2 16,2 1-5-16,0 1 0 0,-1 1 0 0,4-1-1 16,-4 1 5-16,3-1-7 0,0 1-1 15,2-2 0-15,1 2 4 0,2 1-8 16,2 1 6-16,1-3-2 0,1 1-1 0,-1 2-4 15,2-1 0-15,9 1-4 0,-10-2-4 16,10 2 1-16,0 0-2 0,0 0 4 16,0 0-3-16,0 0 2 0,45-3-1 15,-11 6 0-15,10-3-2 0,13 2-4 0,8-1 1 16,27 1-1-16,3 2-2 0,0-2-7 0,-2 1 4 16,2 0-1-16,-6 1-3 0,-2 0 3 15,-19-1-3-15,-11 2-3 0,-10-2-2 16,-5 0 1-16,0-2-1 0,-10 1-1 15,-3 1-1-15,-1-1 0 0,-5-2 0 0,-1 3-3 16,-6-1 3-16,0-2 0 0,-2 1-1 16,-1-1 2-16,0 0 0 0,-5 2-2 15,1-2-3-15,-9 0 1 0,6 3 1 0,-6-3 0 16,0 0-1-16,0 0-1 0,0 0-5 16,0 0-9-16,-30-11-4 0,15 11-11 15,1-7-2-15,-6 3-4 0,4-2 0 0,-10-2-1 16,1 1 3-16,-1 0-2 0,-3-1 8 15,-5-2 0-15,0-2 7 0,0 5-4 16,0-4 4-16,1 4 5 0,-1-3-3 16,6 2 1-16,1 1 6 0,1 1-3 15,1 0 14-15,6 3-7 0,0-3 5 0,1 2 4 16,4 2-3-16,2-2 2 0,0 0-1 0,2 3-3 16,2-2 1-16,1 2-5 0,7 1 10 15,0 0 1-15,0 0 1 0,0 0-2 16,39-4 2-16,-15 4 4 0,11 0-2 15,7 0 0-15,4 2 6 0,13 1-1 0,1 1-1 16,1 0 0-16,-2 4-7 0,-1 0 6 16,-3-1 3-16,-7 2-7 0,-5-1 0 15,-7 2 2-15,-4-1 3 0,-7 3 6 0,-6 1 5 16,-6 3 4-16,-7 7 3 0,-6-4-1 16,-8 6-1-16,-12 3 0 0,-7 2 2 15,-21 12-3-15,-8-4 1 0,-5-1-1 0,-4-4-2 16,-1 0-5-16,1-5-1 0,0-1 0 15,17-6-6-15,8-6-8 0,8-3-34 16,7 0-46-16,3-5-59 0,5-1-72 16,5 1-446-16,1-2 222 0,2-4 147 0</inkml:trace>
  <inkml:trace contextRef="#ctx0" brushRef="#br0" timeOffset="109025.7441">19240 13772 84 0,'2'-8'99'0,"-2"3"-4"15,2-1 5-15,-2 6-10 0,0-7-3 16,2 4-5-16,0-3-2 0,-2 0 9 16,0 6-11-16,2-9-2 0,-2 5-1 15,0 4-4-15,3-8 1 0,-3 8-4 0,0-6-3 16,0 6-6-16,0-6 1 0,0 6-7 15,0 0-3-15,0 0-10 0,0 0 2 16,0 0-4-16,0 0-2 0,-13 18-5 0,11-7 7 16,-5 8 1-16,1 4-3 0,2-1-3 15,-2 6-2-15,-3 0 0 0,2 1-4 16,1-3-7-16,0 3 2 0,2-1 0 16,-2 2-3-16,-1-3-6 0,1 0 1 0,1 0-1 15,1-2-11-15,0-4-19 0,0-2-29 16,0-1-21-16,1-5-19 0,1 1-19 15,0-3-17-15,-2-3-26 0,2-2-359 0,-2-3 173 16,4-3 113-16</inkml:trace>
  <inkml:trace contextRef="#ctx0" brushRef="#br0" timeOffset="109317.4744">18944 13824 39 0,'-13'-27'71'0,"6"4"3"16,3 7-2-16,6-3-3 0,3 3-3 15,5 1 5-15,5 2-2 0,10-5 0 0,9 5 1 16,2 0-3-16,13 3 0 0,6 5-9 15,-7 5-11-15,12 4-1 0,-5 5 0 16,0 4-8-16,11 12 2 0,-15-2-2 16,-15 2 9-16,-7 9 2 0,-5 0 5 0,-14 0 8 15,-8 5 5-15,-8-1 4 0,-9 6 4 16,-8-3-1-16,-18 11 0 0,-7-5-2 16,-7-5 1-16,-11-4-3 0,-8-2-2 0,-2-7-10 15,-3-6 0-15,3-2-6 0,15-7-5 16,10-3-6-16,13-7-3 0,4-1-6 15,5 0-20-15,5-6-33 0,8 0-26 16,2-6-19-16,10-1-20 0,10-4-9 0,8-1-16 16,4-2-14-16,12-1-18 0,9-1-7 15,3-1 3-15,6 0-302 0,16-4 152 16,4 1 101-16</inkml:trace>
  <inkml:trace contextRef="#ctx0" brushRef="#br0" timeOffset="109630.8483">19342 14041 693 0,'63'-19'-56'0,"-6"0"14"0,5-7 20 15,1 1 17-15,-1-2 15 0,-11 3 24 0,-9 0 11 16,0 0 11-16,-4-1 10 0,-4 0 9 15,-6 2 7-15,-4 1-2 0,-6 4 6 16,-4 0 2-16,-5 2-6 0,-5 3-7 16,-6 2-6-16,-4-1-10 0,-9 4 6 0,-4 4-5 15,-4 3 1-15,-3 1 0 0,-1 4-6 16,1-1-1-16,3 7-4 0,2-1-5 16,8 3-6-16,1-1-1 0,7 5-5 0,5 1-3 15,9 2-3-15,6 1 0 0,5 5-2 16,4 0-3-16,8 2-2 0,-3 1 0 15,1-1-4-15,-4-2-3 0,-3-1-2 0,-4 0 2 16,-6-2-4-16,-3 0 1 0,-6 0 1 16,-4-3-1-16,-6 4 0 0,-7-4-3 15,-4 4-1-15,-10-3 1 0,-5-2 0 16,-2 0-4-16,-2-8 1 0,-2 5 2 0,2-7-3 16,0 0 0-16,6-4-11 0,5 1-16 15,4-5-24-15,2 0-41 0,4-5-42 0,4-2-32 16,5-1-481-16,6-3 219 0,4-3 144 15</inkml:trace>
  <inkml:trace contextRef="#ctx0" brushRef="#br0" timeOffset="110122.3701">20785 12944 17 0,'-2'-7'144'16,"0"-2"-4"-16,-2 4-3 0,2 0-6 0,2-1 1 15,0 6-14-15,-7-6-9 0,7 6-9 16,-4-2-8-16,4 2-2 0,-8 10 8 16,3 4 9-16,-1 11-6 0,-5 13 0 15,1 11 2-15,-8 23 5 0,4 5-2 0,-3 4-4 16,0 7-7-16,0 1-3 0,-1 23-8 15,0 1-2-15,6-19-6 0,-1 2-6 16,2-2-5-16,1-1-6 0,1-7-4 0,1-5-4 16,2 0-6-16,1-16-7 0,1-11-1 15,-1 0-9-15,1-4 5 0,2-6-6 16,0-4-4-16,-2-3-7 0,2-6-18 0,-2-2-24 16,2-3-27-16,-2-5-29 0,1-3-34 15,3 2-39-15,-2-9-60 0,2 0-589 16,-2-5 273-16,2-5 181 0</inkml:trace>
  <inkml:trace contextRef="#ctx0" brushRef="#br0" timeOffset="115871.6366">10455 15049 48 0,'0'-6'62'0,"0"6"2"0,0-7-2 0,0 7 3 16,-2-6 2-16,2 6 3 0,0 0-1 15,0-8 2-15,0 8-6 0,0 0 2 16,0 0-1-16,-2-6-4 0,2 6 2 16,0 0 2-16,0 0-10 0,-2-5-8 0,2 5 4 15,0 0-3-15,0 0-10 0,0 0-1 16,0 0-2-16,0 0-1 0,-6-2 1 15,6 2-4-15,0 0-3 0,0 0-2 0,0 0 1 16,0 0-1-16,0 0-4 0,0 0-2 16,0 0-2-16,0 0 4 0,0 0-10 15,0 0 2-15,0 0 2 0,0 0-3 0,0 0 0 16,0 0-4-16,0 0-1 0,0 0 0 16,0 0 1-16,0 0-6 0,0 0 5 15,0 0-2-15,0 0-3 0,0 0 0 0,0 0 0 16,0 0-2-16,0 0 4 0,0 0-2 15,0 0-3-15,0 0-2 0,0 0 1 16,0 0 2-16,0 0 2 0,0 0-1 0,0 0-1 16,0 0 0-16,0 0-5 0,0 0 5 15,0 0-6-15,0 0 4 0,0 0 2 16,0 0-2-16,0 0 3 0,0 0-2 0,0 0-3 16,0 0 4-16,0 0-3 0,0 0 3 15,0 0 4-15,0 0-5 0,0 0-2 16,2 15 2-16,-2-15-3 0,0 0 5 15,0 0-2-15,0 0-1 0,0 0-3 0,0 0 4 16,0 0-2-16,0 0 3 0,4 6-4 16,-4-6 2-16,0 0 2 0,0 0-5 15,0 0 0-15,0 0 3 0,4 4 0 0,-4-4 4 16,12 0-2-16,-2 2 2 0,5-2 2 16,6 1 4-16,4-1-1 0,9 4 2 15,11-4 0-15,3-4 2 0,13 4 5 16,7-1 5-16,25-1 3 0,5-2-1 0,6 1 5 15,6-2-5-15,6 4 4 0,26-4-3 16,-23 5 0-16,20-1-1 0,-27-2-3 0,3 6-2 16,-8-3-4-16,2 1 3 0,-4-1-3 15,-3 5-5-15,-4-5 3 0,-5 0-1 16,-17 1-3-16,-9-1-1 0,-3 2 1 0,-3-2-3 16,-2 0-1-16,-8 3 1 0,-1-1-1 15,-6-1-2-15,0-1 2 0,-8 0-4 16,0 4 3-16,-2-4-1 0,-4 0 0 15,1 0-3-15,-7 0 2 0,-2 0-1 0,0 0 1 16,-5 0 0-16,-2 0-5 0,0 0 7 16,-1 0-3-16,-1 0-1 0,-2 0 0 15,1 0 3-15,-4 0-1 0,1 0-2 0,-9 0-2 16,17 0-5-16,-8 0-10 0,-9 0-20 16,10-4-19-16,-10 4-36 0,8-1-33 15,-8 1-20-15,2-7-26 0,-2 7-400 0,0 0 193 16,-10-7 129-16</inkml:trace>
  <inkml:trace contextRef="#ctx0" brushRef="#br0" timeOffset="116389.8939">10710 14937 83 0,'-4'-2'119'0,"4"2"-4"0,0 0 3 0,18-4-3 16,-4 4-10-16,6 0-6 0,10 0-1 16,4-4-3-16,11 4-7 0,14 4 3 0,6-4 2 15,31 4-4-15,5 2-4 0,11-3-8 16,24 7 2-16,4 1-4 0,1-4-4 16,1 4-2-16,-4-1-4 0,-1 1-2 15,-4 1-5-15,-1 1 1 0,-24-5-1 0,0 4-5 16,-6-3 2-16,-3-2-6 0,-4 0-2 15,-6 1-7-15,-14-2 1 0,-14-1-3 16,-3 1 0-16,0-2-3 0,-5 2-2 16,-6-3 0-16,-7 1-3 0,0-2-4 0,-9 2 1 15,1-1-2-15,-4-3-3 0,-7 2-1 16,0 0-5-16,-2-2 3 0,-1 4-5 0,-2-4 0 16,-1 0-4-16,-4 2-1 0,-1-2-3 15,1 0-19-15,-3-2-30 0,-8 2-31 16,12-4-35-16,-4 2-41 0,-4 0-53 0,0-3-537 15,-2-1 251-15,-2 1 167 0</inkml:trace>
  <inkml:trace contextRef="#ctx0" brushRef="#br0" timeOffset="123202.7298">7251 9146 25 0,'0'9'42'16,"0"-3"3"-16,0 0 0 0,3-1 3 0,-6 1 14 15,3-6 7-15,0 8 11 0,-2-5-2 16,2-3-9-16,0 0-6 0,0 0-2 0,0 0-8 16,-15-15-1-16,9 4-3 0,2-5-7 15,-3 0-7-15,1-5 2 0,0-4-10 16,2 0 2-16,-3-4-1 0,2-5-7 16,-1 0-1-16,2-3-8 0,-2-1 2 0,2 1 3 15,0 0-5-15,0-1 4 0,1 2 4 16,1 3-1-16,0 1 0 0,-3 3 4 15,3-1-3-15,2 0-7 0,0 3 5 16,2 0 3-16,-2 1-10 0,5 1-1 0,-1 0 2 16,5 0-6-16,5 1-1 0,8-1 2 15,3 2-9-15,11-2 6 0,6 3 1 16,21-5-5-16,8 2 4 0,1 0-4 0,5 6 4 16,6 0-4-16,2 4-2 0,0 3 0 15,-1 5 2-15,3 3-2 0,-10 4 10 16,-10 2-8-16,20 4 0 0,-5 1-2 0,-1 4 5 15,-2-1 2-15,-14 2-8 0,-9-1 0 16,-2 0 1-16,3 1 8 0,-4-3-4 0,-3 3-4 16,-1-2 4-16,-9-3-10 15,-1 2 10-15,-9-3 0 0,0 0-2 0,-6 0-2 16,2 0 0-16,-7-3 5 0,-3 1 10 16,2-1-17-16,-4 1 0 0,-1 1-2 0,-2-2 15 15,-3 3-14-15,1 1-1 0,-1 3 9 16,-2 1-6-16,-1 3 2 0,-3-1 4 15,0 4-4-15,0 0 1 0,1 4 6 16,-3 1-5-16,0 0 0 0,-3 6 5 0,3 1-5 16,0 3-1-16,-2 1 5 0,2 0 3 15,2 5-4-15,-4 1 1 0,0 0 3 16,0 0-6-16,-3 3 1 0,3-1 5 0,-2-2 7 16,-2 2-5-16,0-1-6 0,-3 0 7 15,-1 4-2-15,-6-3 0 0,2-1 4 16,-6-2 0-16,0-4 1 0,-6 1 3 0,-3-7-1 15,-5-1-1-15,-7-2 1 0,-3-6 3 16,-7-2 3-16,-3-5-3 0,-2-3 6 0,-3-7-1 16,-4-2 3-16,-22-5 0 0,-2-7 0 15,2-3 0-15,3-4 0 0,-3-4-1 16,4 0 3-16,-1 1 0 0,6-2-4 16,2 0 0-16,4 2 0 0,2 0-2 0,18 3-2 15,3 2-1-15,5 1-2 0,6 3-5 16,4-1-2-16,2 2 1 0,3 0-2 0,3 2-4 15,3 3 3-15,4-1-1 16,0 0-2-16,3 3 1 0,0-1-14 0,2 0-9 16,0 2-15-16,3-2-21 0,1 5-31 15,-1-1-32-15,3-2-26 0,-3 4-27 16,9 0-358-16,0 0 179 0,-16 4 118 0</inkml:trace>
  <inkml:trace contextRef="#ctx0" brushRef="#br0" timeOffset="125441.4288">8926 8915 60 0,'-6'9'55'0,"0"-1"1"0,-2 2-10 0,2-1-1 16,-2 3-4-16,2-3-5 0,-1 2-5 16,-2 1-1-16,3-3-4 0,2 1-3 15,-3 0 1-15,3-3-5 0,-2 3-3 0,2-2-1 16,0-3 2-16,-1 3-5 0,1-2 0 15,2-3 0-15,-1 2 1 0,-1 0 4 0,2-1 1 16,2-4-2-16,0 0 4 0,0 0-4 16,0 0 1-16,0 0-3 0,28-14 0 15,-7 3 0-15,3 0 7 0,10-5 8 16,5-3-5-16,5-2 5 0,23-4-1 0,-2-1 2 16,1 3-4-16,1-2-6 0,-9 7 2 15,-7 4-3-15,-1-2-6 0,-1 3 3 0,-1 4 2 16,-5-1-2-16,-3 3-1 0,-2-1-3 15,-2 2-7-15,-7 1 1 0,-3 0-4 16,-2 2-2-16,-5 3-2 0,-3-2-10 16,-5 4-16-16,-2 0-16 0,-7 2-24 0,-2 1-23 15,-6 3-195-15,-3 3 97 0,-6 3 64 16</inkml:trace>
  <inkml:trace contextRef="#ctx0" brushRef="#br0" timeOffset="125667.8419">9015 9222 44 0,'29'-2'82'0,"-8"0"-3"0,8-3-2 15,12-1 1-15,12-8 2 0,19-3-1 16,6-4 0-16,7-2 1 0,6-2-11 0,2 0 12 16,-4 3-10-16,-4-1-2 0,-7 2-7 15,-19 6-3-15,-10 2-9 0,-9 3-5 0,-4 0-5 16,-10 3-1-16,-1-1-6 0,1 2-5 15,-10 3-9-15,1-1-20 0,-4 2-33 16,-3 4-34-16,-3 2-42 0,-5 1-275 16,0 3 131-16,-4 5 87 0</inkml:trace>
  <inkml:trace contextRef="#ctx0" brushRef="#br0" timeOffset="130683.4559">12824 16348 44 0,'-12'-3'70'0,"12"3"-4"0,-11-2-1 0,11 2 3 15,-9 0-4-15,9 0-11 0,0 0 3 16,-12 0-8-16,12 0-4 0,-10 2-6 15,10-2-1-15,-7 3-5 0,2-1-5 16,-1 2-7-16,2-2-8 0,-2 4-23 0,0-5-22 16,-3 5-24-16,1 0-162 0,-3 2 74 15,4 5 50-15</inkml:trace>
  <inkml:trace contextRef="#ctx0" brushRef="#br0" timeOffset="131130.2327">12522 16665 30 0,'-9'0'192'15,"9"0"-13"-15,-6 2-14 0,6-2-9 16,0 0 1-16,0 0-5 0,0 0-8 0,27-2-10 15,-1 2-9-15,8 0-11 0,15-4-11 16,16 2-11-16,33 2-4 0,9-3-7 16,12 1-9-16,25 4-5 0,4 3-3 0,9-1-6 15,3 10-2-15,7-1-7 0,11 1-2 16,-4 2-5-16,-3 3-7 0,-7 2 0 16,-8 0-4-16,-5-2-7 0,-12 2 0 0,-6 1-1 15,-10 0 0-15,-23-5-3 0,-7 0 2 16,-2 0 0-16,-5-2-2 0,-3-1 1 15,-4-1 2-15,-18-4-3 0,-9 3 0 16,-1-5-2-16,-11 1 0 0,1-2 0 0,-5 0-2 16,-6-3 0-16,-3 1-3 0,-1 0-1 15,-8 0-8-15,2-3 7 0,-4 5-5 16,0-6 2-16,-4 1-3 0,1 4-4 0,-3-5-13 16,-1 1-25-16,-3 4-26 0,-1-4-28 15,-5-1-25-15,0 0-19 0,-9 8-26 0,2-3-24 16,-3-5-521-16,-3 3 240 0,-5 3 158 15</inkml:trace>
  <inkml:trace contextRef="#ctx0" brushRef="#br0" timeOffset="131514.7697">14539 16783 97 0,'55'-2'96'0,"0"-2"2"0,-3 4-10 16,0 0-2-16,9 4-5 0,0-2-11 0,3 0 3 15,1 1-2-15,-3 2 2 0,-1 0-6 16,0-1 1-16,-3 3-2 0,-3-5-5 15,-9 4-4-15,-3-5-7 0,-3 4-1 0,-6-4-4 16,-5 5-2-16,-1-6 0 0,-6 1-1 16,-2 4 0-16,-1-4-7 0,-1-1-3 15,-2 0-1-15,-4 3-2 0,2-3-3 0,-4 3-4 16,1-3-2-16,-3 0-4 0,-1 0-5 16,-7 0-14-16,10 0-16 0,-10 0-13 15,7 2-14-15,-7-2-14 0,0 0-10 16,6 4-20-16,-6-4-12 0,0 0-15 0,0 0-274 15,0 0 133-15,0 0 88 0</inkml:trace>
  <inkml:trace contextRef="#ctx0" brushRef="#br0" timeOffset="135392.3675">10619 17806 48 0,'-8'2'54'0,"1"-1"1"0,-2 5 2 16,3-6-6-16,2 4 3 0,4-4-1 15,-11 2 0-15,7 0-2 0,4-2 9 16,-2 6 9-16,2-6 14 0,0 0-2 0,17 1 0 15,-4-1-3-15,6 0-2 0,3 0-1 16,8 0-3-16,7-1-2 0,5-5 1 16,11 2 3-16,6-2-4 0,5-1 4 15,20-3-3-15,5 1 1 0,-2-3-3 16,2 1 3-16,0-1-3 0,2 1 3 0,-2 0-4 16,-4-1-1-16,-1 0 0 0,-3 4-6 15,-16-1-3-15,-6 4-5 0,-1-3 0 0,-3 2-2 16,-3 0 1-16,-5 3-7 0,-1-3 1 15,-5 0-2-15,-1 0-3 0,-2 0-5 16,-4 5-2-16,-5-1-2 0,-1-2-2 0,-7 3-2 16,0-1-3-16,-2-2-3 0,-1 2-1 15,-4-2-1-15,1 4-2 0,0-2-2 16,-7 2-2-16,3 0-3 0,-3-2-18 16,-8 2-27-16,7-4-24 0,-7 4-26 0,0 0-20 15,0 0-23-15,0 0-15 0,-32 4-21 16,15-2-12-16,-4 0-21 0,-9 2-436 15,-1 2 215-15,-7 1 141 0</inkml:trace>
  <inkml:trace contextRef="#ctx0" brushRef="#br0" timeOffset="135788.6803">10221 17855 117 0,'-2'0'121'16,"2"0"3"-16,0 0-3 0,0 0-7 16,44-6 2-16,-12 0-3 0,17 5-3 15,31-11-5-15,14 3-4 0,5-3 5 0,6 3 0 16,26-4 4-16,1-1-4 0,1 1 0 16,-18 7-4-16,18-3-5 0,-23 1-5 15,-4 2-2-15,-3-1-7 0,-5 1-4 16,-7-1-5-16,-7 1-4 0,-15 5-7 0,-13-5-2 15,-9 6-8-15,-3-3-4 0,-1 0-2 16,-9 0-5-16,-4 3 3 0,-7-3 4 16,2 1-3-16,-2 2 1 0,-3 0 0 0,-2 0-5 15,0-3-4-15,-4 3-3 0,-1-2-1 16,1 2-6-16,-4-3 0 0,2 3-6 16,-4 0-2-16,0 0-5 0,4-3 3 0,-12 3-3 15,12-3-15-15,-6 3-11 0,-6 0-19 16,11-2-20-16,-11 2-27 0,8-6-29 15,-8 6-24-15,0 0-28 0,2-1-19 0,-2 1-22 16,0 0-27-16,0 0-469 0,0 0 236 16,-16-6 156-16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1:54.759"/>
    </inkml:context>
    <inkml:brush xml:id="br0">
      <inkml:brushProperty name="width" value="0.05292" units="cm"/>
      <inkml:brushProperty name="height" value="0.05292" units="cm"/>
      <inkml:brushProperty name="color" value="#FF0000"/>
    </inkml:brush>
  </inkml:definitions>
  <inkml:trace contextRef="#ctx0" brushRef="#br0">6614 11214 28 0,'0'0'49'0,"0"0"0"0,0 0-5 16,0 0-1-16,0 0-5 0,0 0-5 15,0 0 0-15,-9 3-4 0,9-3-5 0,0 0-1 16,0 0-6-16,0 0 3 0,0 0-4 16,-4 3 0-16,4-3-3 0,0 0 2 0,0 0-5 15,-2 6-1-15,2-6 0 0,0 0-4 16,-2 6 0-16,2-6-3 0,0 0-1 16,-2 5-3-16,2-5-2 0,-2 8-3 15,0-5-2-15,0 2-2 0,2-5-1 0,-4 5-4 16,0-1-2-16,1 0-6 0,-2-1 1 15,5-3-7-15,-6 6-2 0,4-2 0 16,2-4-74-16,-6 6 36 0,4-2 24 16</inkml:trace>
  <inkml:trace contextRef="#ctx0" brushRef="#br0" timeOffset="563.1339">6478 11390 29 0,'0'0'61'0,"0"0"-8"16,0 0-2-16,0 0 1 0,-8 0 1 16,8 0 0-16,0 0-2 0,0 0 1 15,0 0 7-15,15 7 1 0,-8-5 2 16,3 2-3-16,3 0 2 0,1 0 0 0,6-3-6 15,0 5-1-15,6-2 1 0,4 0 0 16,3 0 0-16,14-1 0 0,9 3-1 0,7 0-1 16,32 0-1-16,4 1-2 0,7 3 1 15,2 0-3-15,4-3 0 0,18 4-2 16,-1 2-3-16,-22-3-2 0,0 2-6 0,-2-3-7 16,-3 1 5-16,0-1-4 0,-5 3-1 15,-2-2-5-15,-4-1 0 0,-4 0-5 16,-7-1 0-16,-10 0 0 0,-12-5 0 0,-6 3 0 15,-5-2-4-15,-3 0-2 0,-3 0-2 16,-9-3 0-16,-1 3 2 0,-3-2 3 16,-6 0 0-16,0 0 0 0,-3 0 4 15,-2-2-3-15,0 2 3 0,-5 0-2 0,2-2-1 16,-4 1-2-16,0-1 2 0,1 3-2 16,0-3-1-16,-3 0 0 0,0 1-3 15,-8-1-1-15,13 0-2 0,-13 0-4 0,13 0 2 16,-7 2-1-16,-6-2-5 0,0 0 0 15,11 0-5-15,-11 0-2 0,6 2-5 16,-6-2-5-16,0 0-9 0,10 0-4 0,-10 0-7 16,0 0-7-16,7 2 0 0,-7-2-10 15,0 0-6-15,0 0-10 0,7 2-4 0,-7-2-10 16,0 0-10-16,0 0-12 0,0 0-17 16,0 0-323-16,0 0 152 0,0 0 100 15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32:50.569"/>
    </inkml:context>
    <inkml:brush xml:id="br0">
      <inkml:brushProperty name="width" value="0.05292" units="cm"/>
      <inkml:brushProperty name="height" value="0.05292" units="cm"/>
      <inkml:brushProperty name="color" value="#FF0000"/>
    </inkml:brush>
  </inkml:definitions>
  <inkml:trace contextRef="#ctx0" brushRef="#br0">5219 1282 74 0,'-6'-13'198'0,"-1"1"-3"16,3 3-2-16,-2-1-7 0,2 0-10 15,-1 1-7-15,1 1-5 0,0 0-11 0,0 3-16 16,0-3-12-16,2 5-16 0,-3-1-13 16,1 0-8-16,4 4-11 0,0 0-6 15,-11 8-10-15,7 1-5 0,2 1-4 0,-2 5-4 16,0 0-7-16,0 4-4 0,2 2-3 15,-5 2-1-15,2 4-2 0,3-2-7 16,-4 1-2-16,2 0-1 0,0-1-7 0,-1 0-15 16,1-1-15-16,0 0-19 0,-2-1-11 15,4-6-27-15,-3 0-18 0,3-2-15 16,-2-1-21-16,2-3-18 0,-3-3-29 0,-1-5-463 16,0-3 217-16,6 0 143 0</inkml:trace>
  <inkml:trace contextRef="#ctx0" brushRef="#br0" timeOffset="198.4665">4753 1107 86 0,'-4'-11'130'0,"4"3"-5"16,0-3-17-16,2 3 4 0,2-6-9 0,5 3-5 16,6-5-7-16,2 1-2 0,11 0-7 15,1-2-6-15,11-2-10 0,2 2-7 0,1 2-3 16,1 4-9-16,-4 0-7 0,1 4-23 15,-3 2-22-15,-6 5-30 0,-3 5-22 16,-3 5-25-16,-6 3-28 0,-6 8-263 0,-8 5 127 16,-6 9 83-16</inkml:trace>
  <inkml:trace contextRef="#ctx0" brushRef="#br0" timeOffset="327.1232">4688 1913 54 0,'2'17'94'16,"4"-6"-1"-16,9-3-3 0,5-5-14 15,2-1-12-15,8-2-2 0,2-3-9 0,11-4-21 16,5-5-35-16,-1-1-30 0,1-5-165 16,3 0 67-16,10-10 44 0</inkml:trace>
  <inkml:trace contextRef="#ctx0" brushRef="#br0" timeOffset="1457.2592">5535 1470 65 0,'10'-19'144'0,"-6"6"3"15,2 2-1-15,-1 3-5 0,-3 2-7 0,1 1-6 16,-1 0-18-16,-2 5-13 0,2-3-9 15,-2 3-8-15,0 0-2 0,2 19-7 16,-2-5-6-16,2 4-5 0,-2 5-7 0,0 4-3 16,0 4-6-16,-2-1-3 0,2 0-2 15,0-1-4-15,0-4-4 0,0-4-3 16,2 0 5-16,-2-4 1 0,2-2 3 0,-2-3 1 16,4-6-2-16,0-5-5 0,-4-1-2 15,0 0-7-15,21-19-3 0,-10 6-3 16,4-5 1-16,-1 0-6 0,4 0 1 0,-4 1-2 15,1 2-2-15,2 0-3 0,-2 3-3 16,-3 5-2-16,4 3 0 0,-4 2-2 16,3 8 4-16,0 3-4 0,0 7 3 0,-1 5-2 15,4 3-3-15,0 2-9 0,0-1 0 16,0 2 0-16,-1-2 3 0,3-4-4 16,0 0 6-16,0-6 1 0,-2-4 1 15,2-3 4-15,1-4 3 0,0-8 2 0,4-4-1 16,3-7 8-16,-1-6 3 0,3-5 0 15,0-7 0-15,-5-5 1 0,9-17-5 0,-4-4 2 16,-1-2 0-16,-5-2-4 0,-8 9-3 16,0 11 5-16,-6 4 7 0,0 6 8 15,-1 6 7-15,-3 2 0 0,-1 4-1 16,-1 4-11-16,0 4-1 0,-2 7-1 0,-2 6-4 16,0 0 3-16,-8 24-1 0,1 7 0 15,-6 21-1-15,-1 24-2 0,-4 11 0 0,-2 24-4 16,1 3 4-16,-1 3 1 0,2-7-5 15,4-17 3-15,6-5-1 0,0-6-2 16,4-18-4-16,2-12-8 0,0-11-9 16,2-8-6-16,-2-2 1 0,2-4 0 0,0-8 0 15,2-8-2-15,-2-5-1 0,4-6-1 16,-4 0 1-16,4-20-3 0,-2-1 1 16,-2-7-2-16,0-2 7 0,0-5 1 0,0-5 4 15,-2 2 8-15,0 6 12 0,2-1 3 16,-2 3 3-16,2 2 1 0,-2 3-1 15,2 4-1-15,-2 0 1 0,2 3-5 0,2 2 0 16,0-2 1-16,2 3-1 0,4 0-3 16,0 2 1-16,8-3 0 0,0 1 2 0,1 2-4 15,5 0 2-15,-2-4 1 16,6 3 0-16,-2-1-1 0,-3 1-2 0,-3 1 2 16,2 0-1-16,-2 1 1 0,-4 1 0 15,0 1-2-15,-3 1 9 0,1 1 0 0,-3 2-4 16,0 0 1-16,-3 4-3 0,0-3-2 15,-2 4-2-15,-4 1-1 0,0 0-1 16,0 0-1-16,9 8 3 0,-9 0-3 16,-3 2 0-16,3 1-1 0,0 1 2 0,3-3-2 15,-3 3-1-15,0-3-2 0,2 1 1 16,1-3-2-16,-1 1 1 0,0-2 1 16,2-3 1-16,-4-3 1 0,12-2 0 0,-3-3 1 15,-1-5-3-15,5-1 2 0,0-3 1 16,1-3-4-16,0 2 2 0,0 2 0 15,1 0-2-15,-4 1 0 0,1 0-1 0,-1 4 2 16,1-1-2-16,-1 6 4 0,0 1-3 16,-1 2 2-16,-2 3 1 0,6 3-1 15,-2 4-1-15,-1-1 1 0,-1 4 2 0,1-1 0 16,0 1 1-16,-1-1-1 0,0-1 2 16,1 1-3-16,2-3 3 0,2 1 0 15,-1-5 4-15,1-1-2 0,0-4 1 0,3-1 0 16,0-4-4-16,3-4 3 0,3-2-6 15,-4-5 0-15,4 3 3 0,-3-6 1 16,0-2 0-16,-4 2-3 0,-2 1 6 0,0-1 0 16,-3 3-1-16,-5 0 5 0,2 1 0 15,-5 2-1-15,-2 3-3 0,-2 3-1 16,-2 1-4-16,2 6-1 0,-11-2 3 16,11 2 1-16,-15 11-3 0,9 1 2 15,0 1 1-15,0 2-2 0,-1 3-3 0,2-2 4 16,3 2-1-16,2 1 0 0,0 0-8 0,2-4-18 15,3 2-19-15,2-1-26 0,1-5-21 16,2 0-31-16,3-3-34 0,2-2-37 16,2-4-453-16,-1-2 220 0,4-4 145 15</inkml:trace>
  <inkml:trace contextRef="#ctx0" brushRef="#br0" timeOffset="1764.0077">7528 1583 163 0,'0'-8'156'0,"0"8"-13"0,0 0-10 15,0 0 2-15,0 0-3 0,-12 16-4 0,8-5-4 16,0 2-8-16,-1 5-10 0,0 0-12 16,-1 7-7-16,2-2-11 0,0-1-8 15,0 1-5-15,2-7-9 0,0 3-7 0,0-4 0 16,0-1-5-16,0-3-4 0,2-2-6 16,0-1 1-16,2-4 2 0,-2-4-4 15,0 0-3-15,18-10 0 0,-7 1 0 16,2-3-1-16,1-3-2 0,5-2-3 0,1 2-2 15,-2-1-4-15,4 3 0 0,-3 0-8 16,2 3 6-16,-4 2-5 0,-1 2 1 0,2 6-1 16,-4 5 2-16,2 2 0 0,-4 5-4 15,1 6 1-15,-5 2-2 0,-2 3-9 16,-1 0-27-16,0 3-25 0,-3-1-39 16,-2-3-21-16,2 0-20 0,-2-2-32 0,2-4-441 15,0 0 207-15,0-9 136 0</inkml:trace>
  <inkml:trace contextRef="#ctx0" brushRef="#br0" timeOffset="2142.9968">8263 1557 141 0,'0'0'179'0,"0"0"-9"0,0 0-7 15,-15 20-4-15,7-6-8 0,-3 3-11 16,-1 3-9-16,-2 3-15 0,4 2-11 0,0-2-10 15,-1 2-11-15,2-3-6 0,3 2-9 16,2-6-4-16,2 0-6 0,2-1-3 0,2-4-5 16,2-1-4-16,4-7-5 0,3 1-6 15,0-4-3-15,1-6-1 0,6 0-7 16,-2-5 3-16,3-1-4 0,3-5-3 16,-4 0-1-16,0 2 4 0,0-5 6 0,-3 5 7 15,-2-1 14-15,-2 3 6 0,-3 2 3 16,-2-1-3-16,-4 4-3 0,-2 1-6 15,0 5-6-15,0 0-3 0,0 0 6 0,-25 15 5 16,13 0-3-16,-1 1-2 0,2 3 2 16,3 2-7-16,0 0-1 0,0 3-1 15,6-5-3-15,2 3-6 0,0-3-1 0,8 5-1 16,-2-5-12-16,4-4-30 0,0-3-43 16,6-5-47-16,1-1-47 0,-1-2-67 15,0-6-718-15,2 0 318 0,-3-4 211 0</inkml:trace>
  <inkml:trace contextRef="#ctx0" brushRef="#br0" timeOffset="2492.0629">4775 2486 127 0,'-89'18'194'0,"4"2"12"0,9 0 1 0,15-10 9 15,11 2 3-15,13-2-12 0,7-5-17 16,2 1-20-16,6-2-19 0,6-1-13 16,8-1-3-16,8 0-1 0,0-2 2 15,38-2 5-15,17-3 2 0,41-1 7 0,39-8-13 16,19 0-12-16,16-2-4 0,14 1 17 16,68-3 3-16,6 4-1 0,1 0-6 15,-2 1 1-15,12 3-7 0,5 1-13 0,-14 1-12 16,-57 4-9-16,-6 2-14 0,-7 0-5 15,-16 2-11-15,-18 0-9 0,-13 0-8 0,-38 0-17 16,-12 4-24-16,-23-4-21 0,-15 2-20 16,-10-2-21-16,-9 2-22 0,-5-2-26 15,-3 0-34-15,-7 0-47 0,-6 0-58 0,-5-2-41 16,-2 0-32-16,-8-2-799 0,3-1 379 16,-8-3 250-16</inkml:trace>
  <inkml:trace contextRef="#ctx0" brushRef="#br0" timeOffset="2742.6153">8696 1680 134 0,'8'-9'203'0,"-2"5"-2"15,-2-6-8-15,2 1-9 0,0-3-16 16,-2-1-19-16,1-1-17 0,-1-1-21 16,1 0-24-16,-3 0-24 0,0 2-37 15,2 1-28-15,-2 0-30 0,0 5-35 0,-2 1-36 16,0 0-36-16,0 6-306 0,0 0 151 16,-6 16 100-16</inkml:trace>
  <inkml:trace contextRef="#ctx0" brushRef="#br0" timeOffset="2912.5564">8792 2255 190 0,'5'4'189'0,"-3"0"4"0,-2-4-6 0,6 1-14 16,-6-1-19-16,0 0-15 0,10-5-28 15,-10 5-37-15,4-10-49 0,1 7-57 16,-3-1-55-16,-2-2-361 0,0 6 152 15,2-9 101-15</inkml:trace>
  <inkml:trace contextRef="#ctx0" brushRef="#br0" timeOffset="5812.2945">7416 3191 23 0,'0'-9'188'0,"0"-2"-7"0,3 4-9 16,-3 0-11-16,2-4-8 0,-2 4-1 15,0 0-7-15,0-2-15 0,0 2-6 0,2-1-8 16,-2 1-6-16,0 1-6 0,2-1-2 16,-2 1-3-16,0 0-6 0,2 3-7 15,-2 3-7-15,0-10-8 0,0 6-7 16,0 4-7-16,0 0-6 0,0-7-7 0,0 7-5 16,0 0-3-16,0 0-3 0,0 0 0 15,-15 13-4-15,2 0-2 0,-1 5-3 0,-8 7-3 16,-7 6 0-16,-1 4-2 0,-10 12-1 15,-5 1-1-15,-1-1-1 0,1 0-1 16,-1-2-3-16,2-3 0 0,-3-3 0 16,7-3 1-16,1-10 2 0,3-2 3 0,5-8 9 15,-3-3 2-15,6-3-1 0,-4-5 1 16,5-5 2-16,-1-1 0 0,4-7 0 0,0-3 0 16,3-3-2-16,4-2-4 0,2-6 1 15,7 1-2-15,2-2-3 0,3 2-4 16,3 2-2-16,5-4-5 0,3 2-2 15,2 1 3-15,3 3-1 0,0-1-3 16,4 5 0-16,-3 6-1 0,6 1 0 0,1 3-2 16,0 7 3-16,2 4 1 0,5 5-6 15,-1 6 1-15,3 8 3 0,2 4-1 0,-2 1 0 16,-1 6 0-16,-4 1 2 0,0 0-4 16,1 0 2-16,-3 2-2 0,-1-3-3 0,-2-2-11 15,-2-3-13-15,-2-5-22 0,0-1-22 16,-6-4-28-16,1-2-30 0,-1-4-33 15,0 2-29-15,0-5-21 0,-2-6-35 16,0 1-534-16,0-3 265 0,3-4 174 0</inkml:trace>
  <inkml:trace contextRef="#ctx0" brushRef="#br0" timeOffset="6837.5844">10805 1744 6 0,'-2'-6'183'0,"-2"1"-11"0,2 2-18 16,2 3-17-16,0 0-15 0,0 0-6 0,-19 14-7 15,12 2-6-15,-2 7-5 0,-1 7-7 16,2 5-6-16,-5 8-7 0,2 4-4 16,1 0-8-16,1 2-6 0,1-1-5 0,4-6-4 15,-1-3-5-15,1-6-6 0,0-4-3 16,2-5 1-16,0-3 18 0,2-3 13 16,2-11-1-16,0-3-4 0,-2-4-4 0,6-17-4 15,-1-1-8-15,1-8-5 0,2-10-5 16,3-12 3-16,3-21-12 0,2-3-1 15,-2 0-6-15,1 1-2 0,-2 13-2 0,-2 8-4 16,1 7-1-16,-4 7-5 0,1 4-2 16,-2 8-5-16,1 3 1 0,-2 7-1 15,4 9 0-15,0 5 3 0,2 7-4 0,1 8 4 16,4 10-1-16,2 5-1 0,1 8 2 16,6 1 0-16,2-1 0 0,12 10 1 15,-4-12-1-15,-2-8 3 0,0-3-2 0,-2-6 6 16,-1-5 2-16,3-5 11 0,-2-7 7 15,2-5 3-15,1-8-1 0,-1-2-1 16,5-10 0-16,-5-7-5 0,-2-4-1 0,-5-4-4 16,-4-3-3-16,-2 1 0 15,-3 2-2-15,-6 6 1 0,-2 2 4 0,-1 6-4 16,-1 4-4-16,1-1-9 0,-5 7-1 0,1 7 0 16,-5 7-1-16,0 0 1 0,0 19 0 15,-5 6 0-15,1 5 0 0,-3 8 1 16,1 14-1-16,-2 1 0 0,1 6-1 0,1 19-14 15,0-2-14-15,-2 1-18 0,5-15-32 16,1-9-34-16,-1-9-35 0,6 1-33 16,-1-2-21-16,1-11-31 0,-1-5-493 15,6-4 246-15,0-8 161 0</inkml:trace>
  <inkml:trace contextRef="#ctx0" brushRef="#br0" timeOffset="7145.7601">12101 2055 10 0,'0'0'149'0,"-24"9"-7"16,10 0 1-16,0 1 0 0,0 3-10 0,-1 4-7 15,0 3-9-15,0-1-8 0,5 4-7 16,2 0-10-16,4 0-9 0,4-2-10 0,2 0-1 16,4-1-11-16,6-2 7 0,3-3 9 15,4-2 2-15,2-3-2 0,3-4 0 16,1-5 1-16,-2-2-1 0,5 0-1 15,-3-8 4-15,1 0-3 0,-3-4-1 0,0-1-3 16,-4-8-6-16,-1 4-4 0,-6-3-9 16,-2-2-1-16,-5 0-12 0,-1 2-2 0,-6-1-4 15,-7 0-12-15,-5 2-16 0,-6 2-19 16,-5 2-14-16,-7 2-23 0,-2 4-22 16,5 7-24-16,-3 3-32 0,2 3-33 15,0 5-37-15,1 4-523 0,8 2 245 16,4-1 162-16</inkml:trace>
  <inkml:trace contextRef="#ctx0" brushRef="#br0" timeOffset="8155.8534">12835 2185 90 0,'-4'-10'172'15,"-7"2"-7"-15,-3-1-11 0,-10 0-6 16,0 1-7-16,-5 2-11 0,-3 4-13 15,0 1-15-15,-1 2-10 0,-5 7-8 0,0 2-9 16,2 2-13-16,3 4-17 0,7 3-9 16,0 0-11-16,7 4-6 0,4-6-2 0,6 2-2 15,3-4-3-15,6-2-3 0,2-1 1 16,4-2 5-16,3-4 7 0,2-3 6 16,6-5 13-16,4-4 8 0,0-5 7 15,5-4 6-15,1-6 7 0,3-7-1 0,0-7-5 16,7-16-2-16,-1-7-9 0,0-6-5 15,-4-3-1-15,-7-2 1 0,-1-1-4 0,-12 11 1 16,-3 10 0-16,-3 7 4 0,1 3 1 16,-5 7-1-16,2 3-9 0,-4 3-4 15,2 5-7-15,-2 6-4 0,-2 5-4 16,-2 5-1-16,-2 7-2 0,6-2-1 0,-18 17-1 16,8 5 0-16,-2 7-3 0,-2 7-1 15,2 10-3-15,3 1 2 0,1 3-3 0,-1 2-1 16,3 0-4-16,4 0-1 15,2-5-7-15,2-6-2 0,7-1-4 0,-3-4-2 16,4-3-1-16,5-5 5 0,-2-5 0 16,6-6 3-16,2-4-1 0,2-5 1 0,3-3 3 15,-3-3-1-15,1-4 4 0,1 1 4 16,-2-5 4-16,-2-2 4 0,3-1 5 0,-4-1 3 16,-2 3 2-16,-4-1 0 0,1-1 0 15,-5 1-1-15,4 2-5 0,-6 1 1 16,0-1-4-16,1 3-7 0,-3 1 2 15,-6 2-6-15,0 0-2 0,13 11-1 0,-11-3-8 16,0 3-7-16,-2 3-6 0,2 2-10 16,-2 1-12-16,2 0-4 0,1 2-2 15,1-3 7-15,0 0 2 0,2-3 4 16,0 1 7-16,3-4 1 0,2-3 5 0,1-2 3 16,-1-2 1-16,4 0 4 0,0-8 2 15,-1 1 1-15,4-2 3 0,-2-3-2 0,2 0 2 16,0-4 2-16,1-1 1 0,-2 1 1 15,0-1 0-15,-1 1 3 0,-4 1 2 16,0 3 2-16,-1 2 2 0,0-3-2 16,-3 4-1-16,-2 1-1 0,1 1 0 0,-1 2-1 15,-6 2 0-15,0 0 3 0,10 7-2 16,-7-1 1-16,-1 4 0 0,0-1-1 0,1 1 1 16,-1-1-3-16,2 3 5 0,0-3-1 15,2 1-3-15,0 1 7 0,3-4 1 16,4 2 7-16,-1-6 4 0,5 1 0 15,0-7 4-15,4 2-4 0,3-5 1 0,1-1-9 16,5-4 3-16,0-5 1 16,-1 3-1-16,-1-3-2 0,-6 3 1 0,0 0-2 0,-3 2 0 15,-4 1 1-15,0 2 1 0,-5 1-3 16,-2 0-6-16,-3 2 2 0,2 2 0 16,-5-1-2-16,-2 4-3 0,0 0 1 15,0 0-2-15,0 0-1 0,12 15 2 0,-6-7 2 16,2 0-3-16,4 2 2 0,0 0 1 15,5 1-1-15,0 3-17 0,0-1 3 16,-3-1 1-16,2 1-1 0,-4-1 6 0,1-1 0 16,-2 0 3-16,-5-2 4 0,0 4 8 15,-6-2 11-15,-4-2 2 0,-4 2 4 16,-3 0-2-16,-2-4 1 0,-3 6-2 16,-2-7-3-16,2 0-5 0,-4 0-25 0,3-5-34 15,3-1-48-15,1 0-58 0,2-1-69 16,3-5-530-16,2-1 256 0,4-5 168 15</inkml:trace>
  <inkml:trace contextRef="#ctx0" brushRef="#br0" timeOffset="8735.3042">15224 1721 87 0,'-6'-8'218'0,"2"-3"-21"16,0 5-19-16,2 5-22 0,2 1-8 0,0 0-9 15,2 21 5-15,0 1-9 0,2 6-4 16,2 8-11-16,0 6-11 0,0 9-7 16,0 5-14-16,-2 0-5 0,0 4-9 15,0-6-5-15,-2 0-8 0,0-8-4 0,0-4-8 16,-2-10-1-16,0-1-4 0,0-3 2 16,0-9 9-16,0-4-4 0,-2-5-8 0,0-10-3 15,2 0-4-15,0 0-2 0,-8-34-4 16,2 5 3-16,0-10-1 0,-4-9 2 15,6-12-1-15,-2-23-6 0,2-1-3 16,0-5-5-16,4 1 0 0,2 6 3 0,4 3-5 16,2 17-1-16,1 12-3 0,4 6-3 15,1 3-3-15,3 8-1 0,1 8-2 0,6 3 0 16,2 4 0-16,-2 7-4 0,3 3 3 16,-1 8-2-16,3 8 1 0,-1 5 1 15,-1 9 2-15,-2 8-1 0,-5 8-1 16,-6 3 2-16,-7 5 0 0,-7-1 0 0,-7 6-2 15,-11 13 6-15,-10 1-2 0,-8-6-9 16,-5-3-13-16,-3-9-15 0,-5-5-26 16,7-10-28-16,6-7-26 0,1-2-31 0,5-5-14 15,2-5-19-15,7-4-22 0,6-4-548 16,6-5 253-16,7 0 166 0</inkml:trace>
  <inkml:trace contextRef="#ctx0" brushRef="#br0" timeOffset="10082.8956">15602 2053 100 0,'4'6'134'0,"-2"2"2"16,0 1 7-16,-2 4 0 0,-2 0-9 15,0 5-6-15,0 1-7 0,0 0-11 0,0 0-13 16,-1 0-4-16,1 2-12 0,2-2-7 16,2-2-26-16,1 0-6 0,1-1 4 15,2-1-2-15,4-3 5 0,2-4 3 16,2-2 4-16,3-1 2 0,0-5 4 0,4-3 2 15,-2 0 1-15,-2-3 5 0,4-4 6 16,-2 1-4-16,-6-3 0 0,-1 0 1 16,-1 2-8-16,-2-4-2 0,-3 3-3 0,-2 0 1 15,0-1-9-15,-4 2-6 0,0 3-9 16,-2-1 0-16,-2 1-7 0,-2 3-4 16,0 2-4-16,-3 0-2 0,0 0-1 15,9 2-6-15,-17 4 4 0,9-2-5 0,0 2-3 16,-1-3-2-16,2 2 2 0,1 0-2 0,6-3-1 15,-8 6-2-15,4-4 0 0,4-2 0 16,-4 4 3-16,4-4 0 0,0 0 2 16,0 0-2-16,0 0 2 0,0 0 0 15,0 0-2-15,0 0 1 0,25-10 1 0,-14 6-3 16,3-1 5-16,-1-1-7 0,1-2 2 16,4 1-4-16,-2-1 0 0,2 1-1 15,1 1-1-15,-3-1 0 0,4 2-1 0,-4 2-2 16,2-1 0-16,-4-1 0 0,1 5 0 15,-2 3 0-15,-2-3-1 0,1 6 2 16,-2 2 1-16,2 0 0 0,-4 4 3 0,0 0 0 16,-2-1-5-16,-2 2 3 0,1-3 0 15,1 1 1-15,-1-3 3 0,-3 1-3 16,2 1 0-16,0-3-1 0,0-3 1 0,1 2 3 16,1-2 1-16,2-4 0 0,-8 0-3 15,26-6 0-15,-12 1-1 0,6-3 5 16,-1-2-3-16,2 1-3 0,-2-3-1 0,0 3 1 15,0-1-1-15,-2 3-2 0,-2-1 1 16,0 0-2-16,-3 4-2 0,-2 1-1 16,0 2 1-16,-2 2-1 0,0 2 1 0,1 3 2 15,-1 2 0-15,3-1-1 0,-3 3 2 16,3-1 2-16,-3 1 1 0,3 0 2 16,2-3 0-16,-3 1-2 0,3-2 4 15,2-2-1-15,0-1 2 0,3-1-1 0,0-4 1 16,0 0 4-16,0-2-3 0,0-3 1 15,-1-1 1-15,1-1 0 0,-2-3-1 16,2-3 1-16,-6 2 2 0,-2-2-3 0,-1-1 1 16,-3 1-2-16,1 0 1 0,-5 1-1 15,0 3 1-15,-2 0-2 0,-2 0-3 16,-2 4-1-16,-5 4-2 0,0 0 0 0,-1 3-2 16,10 0 1-16,-24 9 0 0,12-2-1 15,0 2 1-15,-1 3-2 0,2 0 2 16,3 2-1-16,-1 3 2 0,3-3-1 0,2 1 2 15,2 0-8-15,2 1-5 0,4-1-4 16,0-3-6-16,4-3-10 0,5-1-11 16,2-3-13-16,0-3-14 0,3-4 0 0,2 1 7 15,5-7-2-15,-3 0 1 0,0-1 9 16,2-5 5-16,0 1 5 0,-1 0 6 16,-2-1 7-16,0 1 10 0,-5 2 11 15,0 1 9-15,-4 1 4 0,-1 3-3 0,-1 1 3 16,-3 2-3-16,-1 1-2 0,-6 2 1 15,9 7 3-15,-7 2 0 0,-2 0 0 0,0 3 1 16,-2 0-1-16,0 0 2 0,0 1-2 16,2-1 2-16,-2 0-1 0,2-3 2 15,0 1 9-15,-3-3 10 0,6 1 7 16,-1-5-1-16,-2-3-4 0,10 0-2 0,-10 0-2 16,16-7-3-16,-4-1-4 0,2-1-1 15,8-3-5-15,-1-3-3 0,5 0-4 16,-2-2-7-16,4 2 1 0,-3-1-3 0,-3 2-1 15,-2 6-1-15,0-3-3 0,-5 4-3 16,-1 6 3-16,-3-2 1 0,0 3 0 16,-1 5 2-16,-2 1 2 0,2 2 5 0,-4 2-1 15,0 0-2-15,0 1 2 0,-2-1 5 16,5-1 1-16,-3-2 12 0,1 1 9 0,1-2 13 16,1 0-2-16,3-6 1 0,4 0 0 15,0-4 1-15,5-2-8 0,0-4 2 16,2-3-6-16,5 0-3 0,-4-4-2 15,1-2 0-15,-6 3-3 0,0 0 3 0,-3 0 3 16,0 3 4-16,-4 1 0 0,-1 3-4 16,-1-1-5-16,-1 4-3 0,0 1-4 15,-5 3-2-15,-4 2-2 0,0 0 1 0,12 7-1 16,-10-1 1-16,0 4-2 0,0-1-2 16,0 5 3-16,0-1-2 0,2 4 3 15,-4 1-1-15,0-2 1 0,-4 1 0 16,2 2 1-16,-2 1 0 0,-4 1 1 0,-2-1-2 15,-3 1-9-15,-2-1-20 0,-6 1-31 16,-3-4-38-16,-1 1-41 0,-4-3-36 0,-1-1-38 16,-6-2-616-16,-2 0 280 0,-8-6 185 15</inkml:trace>
  <inkml:trace contextRef="#ctx0" brushRef="#br0" timeOffset="10480.83">12754 2855 267 0,'-31'4'297'15,"7"0"-19"-15,8-4-22 0,2 0-20 16,10-2-16-16,4 2-6 0,26-9 0 15,14 1-5-15,47 1-5 0,44-7-10 16,17 4-15-16,20 3-8 0,18 3-19 0,19 2-2 16,60 0-6-16,0 0-8 0,-7 4-6 15,-47-2-12-15,45 2-1 0,-4 0-9 0,-46 2-8 16,-8-3-10-16,-7 2-6 0,-12-1-9 16,-5-1-7-16,-13 3-6 0,-13-2-7 15,-29 0-6-15,-10-2-1 0,-10-2-6 0,-23 2-3 16,-17 0-4-16,-12 0 0 0,-9 0-3 15,-4-2-2-15,-3 2-4 0,-5 0 0 16,-5 0-18-16,0 0-22 0,-2 0-43 0,-2 0-41 16,-4 0-47-16,-3 0-55 0,-4-2-69 15,1 4-44-15,-7-2-50 0,0 0-807 16,0 0 398-16,0 0 263 0</inkml:trace>
  <inkml:trace contextRef="#ctx0" brushRef="#br0" timeOffset="19295.4273">7918 3582 44 0,'0'0'87'15,"0"0"2"-15,-8-3 2 0,8 3-2 0,0 0-1 16,0 0 4-16,0 0-2 0,0 0-8 15,0 0 6-15,0 0 2 0,0 0 0 16,0 0 2-16,0 0-6 0,0 0-2 16,0 0-9-16,0 0-4 0,0 0-10 0,0 0-5 15,0 0-9-15,0 0-1 0,0 0-2 16,0 0 6-16,23 6 1 0,-8-3 1 0,2-3 3 16,5 1 0-16,2-1-2 0,8 0 2 15,-1 2 5-15,5-2-9 0,-2 0-3 16,5 0 0-16,-3 0-7 0,6-2 1 15,-7 2-4-15,2 0-5 0,-1-1-2 0,-2 1-4 16,-2-3-2-16,-5 3-2 0,3 0-1 16,-8 0-3-16,2-1-3 0,-5 1 0 15,0 0-2-15,0 0-4 0,-7 0 1 0,2 0-2 16,-2 0-2-16,-1 0-3 0,-3 0-10 16,3 0-12-16,-11 0-19 0,15-2-22 15,-9 4-30-15,-6-2-25 0,12 1-21 0,-12-1-17 16,10 3-11-16,-10-3-20 0,-2 4-393 15,2-4 196-15,-16 8 129 0</inkml:trace>
  <inkml:trace contextRef="#ctx0" brushRef="#br0" timeOffset="19645.4874">7844 4031 50 0,'-7'4'167'0,"7"-4"-5"0,0 0 1 15,0 0-8-15,0 0 0 0,15 3-3 0,-2-3-9 16,4 0-8-16,2-1-7 0,4-1-9 16,7 2-6-16,1-3-7 0,5 2-6 0,1-1-4 15,3-2-7-15,0 2-8 0,1-2-5 16,1 2-8-16,-2 1-6 0,5-1-4 15,-5-2-8-15,-5 4-6 0,3-1-4 16,-1 1-3-16,-3 0-5 0,0-3-3 0,-3 6-3 16,-1-3-3-16,-4-3-2 0,-2 6-1 15,0-3-8-15,-5 0-7 0,-1 0-10 16,0 0-12-16,-6 0-14 0,1 0-21 0,0 1-17 16,-2-1-25-16,1 0-21 0,-4-1-32 15,1-2-23-15,-2 0-516 0,-3-2 233 16,2 2 154-16</inkml:trace>
  <inkml:trace contextRef="#ctx0" brushRef="#br0" timeOffset="21974.437">8514 3123 33 0,'-6'-4'161'0,"0"-2"-1"0,2 1-11 0,-2 4-14 16,2-4-10-16,-1 2-13 0,1-1-12 15,4 4-15-15,-7-3-9 0,7 3-6 0,0 0-9 16,0 0 0-16,0 0-12 0,-10 10 5 15,8-2 2-15,4 2-2 0,-2 2 1 16,4 2 1-16,0 3-3 0,7-1 2 0,2 5 0 16,-1 0 0-16,10 2 1 0,7 6 2 15,5-1-2-15,2-2-3 0,17 11-2 16,2-5-4-16,-5-5-2 0,-5-8-6 0,19 12-1 16,-14-11-4-16,-1-3-3 0,-2 0-1 15,-3-2-4-15,0 2-4 0,-7-6-1 16,-3 1-3-16,0-3-1 0,-9-2-2 15,0 1 1-15,-6-2 0 0,-1 1-6 0,-4-1 0 16,-2 1 0-16,-1 1 1 0,-2 2 5 16,-5 1 5-16,-4 5 1 0,-4 2 7 0,-9 10 6 15,-4 3 3-15,-9 7 2 0,-11 16-1 16,-5-1-3-16,-5 2 3 0,0 1 1 16,0-1-5-16,1 0 0 0,1-4-1 0,3-1 1 15,-1-2-3-15,10-10-7 0,5-6-2 16,1 0-2-16,6-5-8 0,-1-2 1 15,4 0-5-15,3-6 1 0,0-2-8 0,2 0-15 16,3-4-21-16,0 1-29 0,0-3-24 16,2-2-38-16,4 2-34 0,0-4-32 15,0-1-43-15,4-2-561 0,0-4 270 16,0 0 179-16</inkml:trace>
  <inkml:trace contextRef="#ctx0" brushRef="#br0" timeOffset="22718.5837">9281 4561 4 0,'0'6'135'15,"0"0"-3"-15,0-6-2 0,0 9 1 16,0-9 1-16,0 7 6 0,2-4 2 0,-2-3 9 16,0 0 4-16,0 0 0 0,0 0-6 15,0 0-6-15,0 0-3 0,9-20-9 0,-5 7-5 16,0-5-10-16,0-5-8 0,2-3-10 16,4-10-8-16,-4-4-7 0,2-10-9 15,0-5-7-15,7-21-6 0,-2-5-7 0,0 1-5 16,1 1-4-16,4 0-7 0,-2 1-3 15,1 4-5-15,2 3 1 0,0 7-4 16,1 11-5-16,-6 6-2 0,4 6-3 0,0 3-3 16,-3 7-1-16,2 1-2 0,-2 4-1 15,-3 2-2-15,4 5-2 0,-4 4-2 16,3 2-2-16,-2 1-6 0,1 5 0 0,-1 3-2 16,-1 2 1-16,2 4-1 0,0 3-3 15,-1 1-1-15,2 3-1 0,-7 3-2 16,3 0 1-16,-3 1 1 0,-2 2 2 15,-1 3-1-15,-1-1 1 0,-4-1 1 0,-2 4 2 16,0-1 1-16,-3-2 0 0,-1 2 0 16,0-2 3-16,-2 0-1 0,1-2 1 15,-1-2 1-15,1 0 2 0,1 2-3 0,1-5 2 16,1 2-1-16,0-3 1 0,2-1 0 16,0-2-2-16,0 1 2 0,0-3 0 0,0 2-2 15,2-6 0-15,0 10 2 0,0-5-1 16,2-1-1-16,0 4 3 0,4-2-2 15,0-1 3-15,1 3-2 0,4 0 2 16,-1 1 0-16,3 1 4 0,-1-1-4 0,2 1-2 16,0-1 2-16,0 3 0 0,-2-2 1 15,0 0-2-15,-3 2 0 0,-1 1 1 0,0-1 1 16,-1 2-1-16,-3 0 4 0,-1 0-2 16,-3-1 6-16,-3 2-4 0,-3 0-1 15,-5-1 1-15,-4 3 0 0,1-2 2 16,-6-1-3-16,0-2 1 0,-4 1-1 0,1-2-1 15,-1-2 0-15,2 0-1 0,-2-2-13 16,3-4-24-16,2 2-27 0,2-5-37 16,-1 1-25-16,4-1-35 0,4 0-31 0,-1-3-582 15,4 0 263-15,7 3 173 0</inkml:trace>
  <inkml:trace contextRef="#ctx0" brushRef="#br0" timeOffset="22936.0026">10467 4067 50 0,'2'10'166'0,"0"-1"-7"0,0 4-6 16,-4 2-8-16,-2 3-12 0,-1 1-14 15,-2 1-9-15,1 4-14 0,-2 0-9 0,-2-1-13 16,-2 0-31-16,2 0-38 0,0-2-32 15,-1-1-26-15,1-1-41 0,-1-1-303 16,2-5 135-16,1-1 89 0</inkml:trace>
  <inkml:trace contextRef="#ctx0" brushRef="#br0" timeOffset="23461.5984">11679 3610 164 0,'-2'-8'203'16,"0"1"-17"-16,2 1-19 0,-2 1-20 0,0-2-18 15,2 7-7-15,0 0-17 0,0 0-12 16,-24 18-6-16,14-4-7 0,-5 2-8 16,-2 9-6-16,-2 3-5 0,-5 5-8 15,2-3-6-15,-4 2-4 0,3-4-6 0,-1-4 1 16,2 1-3-16,-2-4 1 0,3 0 4 16,4-6 10-16,0-2 17 0,1-1 9 0,0-3 7 15,4-5 4-15,-1-3-6 0,0-1-5 16,2-4-5-16,3 0-4 0,2-8-10 15,2-1-7-15,0-2-4 0,4-1-6 16,4 1-5-16,2-2-5 0,2 1-3 0,5-1-2 16,0 3-4-16,2 0-2 0,-1 1-4 15,2 3-1-15,-4 7-1 0,2-1-4 0,2 4 1 16,-2 5-2-16,1 4 1 0,2 6-1 16,2 1 0-16,-2 7-1 0,2 2 0 15,0 3 0-15,-2 3-1 0,4 4-3 16,1 3 3-16,-2-3-2 0,2 2 0 0,1-3-1 15,-3-6 1-15,0 0-4 0,1-3-17 16,-1-1-32-16,-4-8-30 0,4 4-42 16,0-5-41-16,2-2-53 0,-3-3-643 0,2-2 292 15,-2-3 193-15</inkml:trace>
  <inkml:trace contextRef="#ctx0" brushRef="#br0" timeOffset="24105.8859">6337 4890 71 0,'-19'0'96'0,"2"-2"3"0,2 2 6 15,3-2-3-15,-4 0 4 0,6 0 5 0,-3 0 5 16,0 0 2-16,3 2 6 0,1-1-1 15,1 1 0-15,0-2-3 0,8 2-6 16,-14-2-8-16,14 2-11 0,-10 0-7 0,6-4-8 16,4 4-6-16,0 0 0 0,17-4 3 15,8-2 5-15,14 1 0 0,17-1-1 16,33-6-1-16,13 4-3 0,38-3 4 16,25 3 2-16,22 0-1 0,15-1-5 0,59 3-3 15,3 4 5-15,7-1-8 0,6 3 3 16,1 3-8-16,-5-2-2 0,2 5 8 0,-11-2-4 15,3-1-2-15,-4 3-2 0,-5 0-5 16,-54-2 0-16,-2-1-10 0,0 3-6 16,0 0-2-16,-2 0-7 0,-8 0 4 0,-8 1-15 15,-10-1 0-15,-17-1 2 0,-16 5-7 16,-32-4-2-16,-14-3 5 0,-22 1-7 16,-17-2 1-16,-11 0-3 0,-10 0-1 0,-1 0 2 15,-4 0 3-15,-7-2 5 0,-2 0-7 16,0 1-5-16,-4-1 4 0,-2 0 5 15,-1 0-8-15,0 3-1 0,-4-3-2 0,1 0-7 16,1 2-13-16,-3-2-14 0,2 1-23 16,-11-1-25-16,16-3-41 0,-10-1-55 15,-1 0-44-15,-2 0-36 0,-3 0-30 0,-6-1-732 16,2 1 345-16,-6 2 227 0</inkml:trace>
  <inkml:trace contextRef="#ctx0" brushRef="#br0" timeOffset="25114.9777">8860 6764 58 0,'4'12'166'15,"-2"1"-6"-15,0 2-10 0,2 0-6 0,1 2-5 16,-3 1-4-16,2 1-4 0,-1 0-12 15,-1 2-12-15,0-2-6 0,0 0-2 0,0 0 1 16,-2-3-4-16,0 1-2 0,0-4 8 16,0 0 2-16,0-1 12 0,2-4 7 15,-2-1-3-15,0-4-10 0,0-3-9 16,0 0-9-16,6-21-3 0,-4 5-1 16,4-9-3-16,-2-4-5 0,6-7-5 0,-2-12 1 15,0-1-7-15,1-4-4 0,6-26 7 16,0-1-10-16,-3 0-1 0,6-2-6 0,-2 0-6 15,1 3-5-15,2 2-3 0,2 1-6 16,1 4-1-16,0 0 1 0,2 5-12 0,1 2-2 16,3 5 1-16,0 3-8 15,-1 14-4-15,-6 7 8 0,2 3-7 0,-1 7-2 16,0 1 0-16,2 1-4 0,-3 6-3 16,-1 3 9-16,-4 1-5 0,-3 5-6 0,4 1-1 15,-2 4-2-15,-3 4-3 0,1 3 6 16,0 2-5-16,-1 5 3 0,-4 1-3 0,2 0-11 15,-4 4 2-15,-2 4-1 0,-4 0 0 16,0 0 4-16,-2 4 3 0,-2-1-2 16,-2 3-1-16,-4-3 2 0,0 1 2 0,-2-2-3 15,1 2 9-15,-2-4 0 0,0 1-12 16,1-1 13-16,1-5-5 0,0 0 4 16,1-1-2-16,2 0 6 0,2-3-2 15,-2 0-4-15,4-3-2 0,-2 1 5 0,2-3-2 16,0 3-4-16,2-2 5 0,2 0 3 15,0 1-5-15,2-2 3 0,2 1 0 0,0 1-1 16,4-1-3-16,2 5 2 0,2-6 2 16,-2 4-1-16,3-1 2 0,0 0 2 15,0 1-6-15,-1 2 1 0,1-3 0 16,-2 4 2-16,-1-3-1 0,0 3 2 0,0-3-2 16,-4 3 1-16,-2-3 2 0,-2 4 1 15,-2-1 4-15,-4 3-5 0,-2-1 4 0,-6-3 0 16,0 3 0-16,-5-4 3 0,-4 2-4 15,0-2 0-15,-3-3 5 0,2 1-3 16,-4-4-2-16,3-3 3 0,-1-1-4 0,0-1-15 16,0-3-29-16,-2-4-25 0,3-1-36 15,-1-1-38-15,6 0-42 0,3 2-43 0,2 1-46 16,2-2-682-16,7 2 324 0,2-3 213 16</inkml:trace>
  <inkml:trace contextRef="#ctx0" brushRef="#br0" timeOffset="34789.7469">10027 6204 37 0,'0'0'118'0,"2"-6"-7"16,0 2-8-16,-2 4-1 0,0 0-3 16,0 0-9-16,0 0 1 0,0 0-5 15,0 0 2-15,0 0-1 0,2 16 2 0,-4-9-4 16,4 5 0-16,2 0 0 0,4 1-1 16,3 2-1-16,6 2-2 0,4-1-1 15,7 3-4-15,12-1-5 0,11 2-3 0,25 0-3 16,8-1-3-16,10 0-7 0,1-2-7 15,2-4-3-15,2 0-5 0,1-4-4 0,-2 3-5 16,-3-3-1-16,-6-2-5 0,-18-1-2 16,-7-2-4-16,-7 2 0 0,-2-2-5 15,-11 0-2-15,-1-1-3 0,-9 1-5 0,-2-2-11 16,-2 0-7-16,-8 0-15 0,0 0-9 16,-1-2-9-16,-5 2-13 0,-2-1-13 15,-4-1-18-15,-2 0-15 0,-1-1-14 0,-7 1-10 16,0 0-12-16,-9-8-395 0,1 2 182 15,-4-1 121-15</inkml:trace>
  <inkml:trace contextRef="#ctx0" brushRef="#br0" timeOffset="35043.6392">11352 6266 24 0,'42'15'115'0,"-5"0"2"15,-1 0 4-15,-4 4-5 0,0 0 7 16,2 5-6-16,-5 3 2 0,-3-2-2 16,-5 0-4-16,-3 2-7 0,-4 1-4 0,-6-3 1 15,-2 0-5-15,-3 1-3 0,-6-1-9 16,-5 0-5-16,-6 0-7 0,-6 1-9 16,-1-1-7-16,-4-4-12 0,-2 0-18 0,-3-2-30 15,2-2-22-15,5-4-26 0,1 0-31 16,6-1-27-16,1-4-34 0,2-3-408 0,3 0 187 15,3-5 123-15</inkml:trace>
  <inkml:trace contextRef="#ctx0" brushRef="#br0" timeOffset="42871.7635">2844 4021 46 0,'2'-9'125'16,"-2"9"-5"-16,9-9-5 0,-3 2-9 15,3 3-18-15,4 3-8 0,-1 1 4 0,5 5 4 16,4 8 5-16,5 7 1 0,1 8-2 15,11 22-9-15,-2 3-3 0,-2 4-4 16,-3 0-7-16,-1 3-5 0,-9-9-8 0,-1-7-5 16,-2 1-5-16,-2 1-3 0,0-2-7 15,-3-1-19-15,-2-9-43 0,-3 2-26 0,3-4-32 16,-3-7-30-16,-2-2-28 0,-4-7-312 16,0-5 154-16,-2-6 102 0</inkml:trace>
  <inkml:trace contextRef="#ctx0" brushRef="#br0" timeOffset="43257.7322">2917 3823 60 0,'-22'36'116'15,"3"6"1"-15,2 3-6 0,-4 28-3 16,2 6-3-16,0 2-10 0,7 3-10 15,0-2-5-15,8 1-7 0,4-18-7 0,6 12-3 16,4-18-5-16,12 5-5 0,4-4-3 16,3-16-4-16,3-12-6 0,6-5 1 15,5-10-12-15,1-10 8 0,5-7-6 0,8-7-1 16,21-14-6-16,-1-9 6 0,-6-13-7 16,10-18 3-16,-5-13 1 0,-8-10 4 15,-7-7 1-15,-12-8-1 0,-13-4-2 0,-15 15-3 16,-10 1 5-16,-13 5-4 0,-14 1 4 15,-10 9 1-15,-17 7-5 0,-15 8-2 16,-21 2-4-16,-2 21-2 0,-12 11-3 16,-3 12 1-16,-7 9-4 0,-5 11-2 0,-19 16 0 15,-2 11-2-15,2 16-2 0,4 8-17 16,11 11-36-16,8 5-35 0,15 6-31 0,15 2-15 16,16 0-26-16,20-16-371 0,20 3 178 15,9-14 117-15</inkml:trace>
  <inkml:trace contextRef="#ctx0" brushRef="#br0" timeOffset="44320.3496">2305 8934 49 0,'0'-9'156'0,"2"-3"-13"0,4-2-12 0,4 0-11 16,3-3-13-16,4 0-6 0,2 3-9 16,3 1-9-16,0 2-11 0,4 2-8 15,-1 4-4-15,1 5-7 0,0 5-4 16,1 11 7-16,-4 5-1 0,-4 7-1 0,1 13 1 15,-8 6 2-15,-4 4-3 0,-8 9 0 16,-6 19-4-16,-10 0 5 0,-2-6 10 0,-5-7 9 16,-3-5 4-16,8-16 0 0,0-6-6 15,6-9 0-15,2-7-4 0,3-2-7 16,0-4-5-16,7-6-6 0,7-3-6 16,2-2-3-16,5-6-4 0,8-2-5 15,5-4-3-15,7-4-2 0,4-1-4 0,9-4-2 16,-3 0-12-16,2-2-21 0,-3-1-24 15,-9 4-23-15,-3 0-28 0,1 0-34 0,-6 3-41 16,-5-3-36-16,-2-1-493 0,-4-2 235 16,-5-2 155-16</inkml:trace>
  <inkml:trace contextRef="#ctx0" brushRef="#br0" timeOffset="44674.4046">2200 8532 58 0,'-44'14'145'16,"4"3"-6"-16,7 3-2 0,1 9-4 0,2 9-4 16,-3 25-5-16,9 10-7 0,5 9-8 15,10 9-8-15,9 6-8 0,11 4-6 16,10 13-7-16,11-9-4 0,10-10-11 16,9-9-3-16,-5-21-3 0,9-8-7 15,3-10-6-15,7-8 0 0,6-15-2 0,-8-10-3 16,0-12-6-16,26-10-1 0,-5-11-7 15,1-13 1-15,6-20-1 0,-8-9 4 0,-11-9 6 16,-11-6 5-16,-12-8-1 0,-22 6-2 16,-10-3-6-16,-13-2-4 0,-12 3-8 15,-15 0 0-15,-17 7-3 0,-20-5-4 0,-7 10-2 16,-2 22-1-16,-6 9-3 0,-8 9-2 16,-1 8 1-16,-5 10-4 0,12 7 0 15,10 6-16-15,-12 7-24 0,15 7-24 0,18 0-21 16,8 5-37-16,11 9-26 0,9-1-27 15,14 6-454-15,15 9 212 0,8 2 141 16</inkml:trace>
  <inkml:trace contextRef="#ctx0" brushRef="#br0" timeOffset="45047.5752">5317 9572 60 0,'-15'-7'239'0,"2"-7"-14"15,-4-11-20-15,3-7-17 0,0-11-17 16,6-3-15-16,4-8-15 0,6-4-15 16,6-27-13-16,10-2-12 0,2-1-12 0,12-17-13 15,3 2-8-15,0 2-10 0,3 6-5 16,-8 21-7-16,-2 12-5 0,-5 12-3 15,-4 11-4-15,-4 11-5 0,-1 11-2 0,2 5 0 16,-4 8-5-16,3 8-3 0,-1 6 1 16,4 9 0-16,0 9-1 0,4 15-1 15,3 22-2-15,1 6 2 0,-4 9 1 0,2 4-1 16,-3 2-4-16,-2 2-11 0,0-1-22 16,-6-1-24-16,-2-4-24 0,-5-4-25 15,-2-14-21-15,-2-11-13 0,-4-10-3 16,-2-1-6-16,-6-2-5 0,-6-5-7 0,0-5-366 15,-7-5 175-15,-3-4 115 0</inkml:trace>
  <inkml:trace contextRef="#ctx0" brushRef="#br0" timeOffset="45430.0893">5529 9639 719 0,'-45'-15'-20'16,"7"-6"20"-16,4 0 19 0,4-2 15 15,7-2 4-15,1-3 4 0,6-2 3 16,7-2-3-16,5 2-2 0,6 0-2 16,11-4-6-16,5-6 1 0,8 1-4 0,17-8-2 15,1 3-1-15,-4 10 0 0,-1 7-4 16,3 7-5-16,0 2 2 0,-5 5-1 0,-2 5 4 15,-1 4 7-15,-2 8 8 0,-2 2 5 16,1 4 17-16,-3 8 0 0,2 4 3 16,-8 2 1-16,2 3-2 0,-3 7-1 15,-2-4-3-15,-4 2-4 0,-1-2-2 0,-1 1-4 16,-2-9 1-16,-2 0-5 0,1-2 1 16,-4-5 1-16,2 0 8 0,0-2 10 0,-2-3 0 15,0-4-2-15,-2-6-9 0,-4 0-4 16,15-16-6-16,-6 3-5 0,1-8-3 15,3-2-5-15,-1-5-3 0,4 0-4 16,-2-3-2-16,3 1-2 0,0 4-3 0,2 2 0 16,-2 3-4-16,2 3-2 0,-3 5 2 15,2 5-4-15,-1 5 1 0,2 3-1 0,0 3 0 16,2 5 1-16,0 8-2 0,5 2 1 16,-5 6 0-16,2 0-3 0,-4 4-6 15,2 1-12-15,-2 1-16 0,0-4-22 16,-1-2-26-16,0-1-22 0,2-2-34 0,-2-4-29 15,1-5-25-15,1-3-512 0,-4-3 238 16,6-6 157-16</inkml:trace>
  <inkml:trace contextRef="#ctx0" brushRef="#br0" timeOffset="45824.0372">7062 9085 162 0,'-10'-9'177'0,"0"2"-5"0,-5 4-7 16,-4 0-10-16,0 8-9 0,-7 2-10 0,-3 6-9 15,1 6-8-15,-4 8-12 0,5 6-12 16,-1 1-7-16,5 3-9 0,4 0-8 16,5-5-6-16,2-1-7 0,6-4-5 15,4-6-6-15,4-2-4 0,4-6-5 0,1-3-2 16,4-7-4-16,1-5-3 0,3-5-7 16,4-8-2-16,0-8 5 0,1-8 6 0,2-7 3 15,8-17 2-15,-7-8-16 0,1 0-1 16,-4-5 1-16,-4-5-4 0,-2-1-3 15,-9 9 0-15,-1 4-4 0,-6 2 5 16,0 0 12-16,-3 8 18 0,-1 1 11 16,2 12 3-16,-4 6-3 0,2 7-5 0,-4 9-6 15,2 7-3-15,0 5-3 0,-1 10-3 16,-1 6-4-16,-1 7 2 0,3 9-4 0,-1 10-3 16,1 13 3-16,4 7-3 0,2 24-4 15,0-13 1-15,4-7-5 0,2 18 1 16,2-4 0-16,-2-11-8 0,2-14-11 15,3 1-31-15,-3-13-24 0,1-1-33 0,-1-2-39 16,3-6-47-16,-1-5-45 0,0-4-642 16,-4-8 293-16,4-6 193 0</inkml:trace>
  <inkml:trace contextRef="#ctx0" brushRef="#br0" timeOffset="46116.255">7769 9325 38 0,'8'-10'175'0,"4"2"-7"16,4-3-15-16,8 2-13 0,5-3-14 16,5 2-15-16,2 1-10 0,3 0-12 0,-1-1-7 15,4 4-31-15,1-1-43 0,-1 1-48 16,2 2-44-16,1-2-297 0,1 3 130 16,-1-3 85-16</inkml:trace>
  <inkml:trace contextRef="#ctx0" brushRef="#br0" timeOffset="46900.5032">9423 8591 186 0,'2'-15'199'0,"-2"4"-8"0,-2-1-7 15,0 2-17-15,-4 1-11 0,-3 1-18 0,-6 3-8 16,-4 3-13-16,-4 2-2 0,-4 6-7 15,-12 3-8-15,-3 6-8 0,-2 6-6 16,-3 0-10-16,3 2-3 0,3 4-11 0,5-2-4 16,2 5-7-16,11-5-4 0,6 0-7 15,4-4-2-15,7 1-5 0,6-3-4 16,6 1-5-16,3-5-2 0,6-1-3 0,2 0-6 16,1 0-1-16,0-3-4 0,-4-1-6 15,-1-1-8-15,-2 1 1 0,-3 1-2 16,-6 6 5-16,-4 2-3 0,-6 6 2 0,-12 11 3 15,-2 5 11-15,-12 11 4 0,-5 4 0 16,-1-5 2-16,2 1 2 0,11-11-5 16,5-4 0-16,6-7 1 0,5-1-3 15,2-2 0-15,9-5 2 0,4 0-3 0,8-2-2 16,6-2-1-16,6-5 0 0,7-2-1 16,3-7-1-16,4-4-3 0,13-8-1 0,2-5-2 15,19-13 0-15,-2-7-3 0,-3-7 2 16,-6-2-1-16,-1-5 1 0,-3-7-3 15,-6-5 2-15,-5-2-2 0,-3-2 0 16,-7-1-2-16,-4-2 5 0,-7 1-3 0,-10 9-3 16,-4 8 3-16,-7 8 3 0,-2 0 6 15,-4 10 21-15,-2 0 7 0,2 5-1 0,-5 4 1 16,1 3-4-16,-3 5-1 0,-1 7-5 16,1 4 0-16,-1 4-2 0,0 6-1 15,0 5-3-15,0 8 0 0,2 6-2 16,1 9 2-16,1 2-2 0,4 8 0 0,2-2 0 15,4 7-4-15,5-1 4 0,-3-3-9 16,4-1 0-16,6-4 1 0,-2-9-3 16,3-5-2-16,0-3 0 0,2-8 1 0,3-2-1 15,-2-5 0-15,4-5 5 0,-1-5-6 16,0-1-3-16,4-5-5 0,-1-6-5 16,4-1-2-16,-3-6-4 0,-1 2 0 0,-1-4-3 15,-2-2 1-15,-6 4 2 0,1 1 0 16,-6 3 2-16,0 4 3 0,-1-3-2 15,0 5-2-15,-3 2-1 0,1 2 2 0,-5 4 4 16,-4 1 1-16,12 7 2 0,-8 1 1 16,4 2-1-16,-2 1 4 0,0 2-2 15,0 0 0-15,2 3 1 0,1-2-2 0,0-1-2 16,3-1-12-16,-1-1-17 0,1-2-27 16,2-3-31-16,0 0-28 0,-2-5-28 0,4-2-27 15,-4-2-21-15,1-1-462 16,0-7 225-16,-3-1 149 0</inkml:trace>
  <inkml:trace contextRef="#ctx0" brushRef="#br0" timeOffset="47104.9495">10017 8525 6 0,'-12'-4'130'0,"4"2"-11"16,1-2-12-16,3 4-7 0,4 0-1 15,0 0 2-15,0 0-1 0,0 0-2 16,0 0 1-16,0 0-2 0,0 0-1 15,0 0-6-15,29 3-2 0,-29-3 3 16,0 0-4-16,0 0-2 0,9 0-4 0,-9 0-10 16,0 0-27-16,0 0-46 0,0 0-43 15,0 0-40-15,-17 8-45 0,13-2-390 0,0-2 177 16,0 2 117-16</inkml:trace>
  <inkml:trace contextRef="#ctx0" brushRef="#br0" timeOffset="48475.8215">10780 8736 13 0,'0'0'130'16,"0"0"-1"-16,0 0-3 0,8 15-5 0,-6 1-8 15,0 3-7-15,3 8-6 0,-3 3-6 16,0 6-10-16,0 3-7 0,-2 0-7 16,2 1-6-16,-4-6-7 0,2-2-4 15,-2-1-3-15,2-4 4 0,-2-4 1 0,2-2 7 16,0-3 8-16,0-4 8 0,0-3-5 16,0-5-6-16,0-6-11 0,0 0 0 0,0 0-10 15,10-26-4-15,-4 10-8 0,3-7-1 16,0-2-3-16,3-5-6 0,1-2-2 15,2-1-3-15,0 5-1 0,-1 1-7 16,4 2 3-16,-4 4-3 0,-2 5-1 0,4 0-1 16,-4 5 0-16,3 2-1 0,0 7-4 15,0 2 1-15,-1 2 4 0,2 9 0 16,0 2-1-16,-1 5-1 0,0 0 3 0,0 9-2 16,2-2 1-16,-4-3-1 0,1-1-7 15,-1-2 2-15,-2 0 3 0,-3-6-2 16,3 1 2-16,-3-3 0 0,0 0 7 15,-1-5 4-15,0-5-2 0,3-2 0 16,2-7-5-16,2-2 2 0,4-3-6 0,-1-6 0 16,7-1 1-16,-4-5-1 0,4 0-1 0,-3 1-2 15,3-1 0-15,-4 2 0 0,-4 4-5 16,0 2 5-16,-3 2-5 0,0 2 1 16,-3 2 1-16,-1 8 2 0,-1 3-1 0,-8 0 1 15,11 12 1-15,-5-2 1 0,-1 10-1 16,-1 2 1-16,0 4 2 0,2-2-1 15,0 3 1-15,1 0-2 0,2-2 0 0,-1-3 0 16,0 0 1-16,3-3-2 0,2-4 1 16,0-6 1-16,-1-1-2 0,2-4 0 15,2-6-2-15,2-2 1 0,0-2-1 16,1-4 0-16,-1-2-1 0,2-4 2 0,-1-1-2 16,-2-2-1-16,2-4-1 0,-5 2 1 15,0 2 1-15,-2 0-2 0,-4 4 2 0,-2 1 4 16,2 1 2-16,-4 5 0 0,-4 5-2 15,0 3 1-15,0 0 0 0,0 0 1 16,-16 26 1-16,10-9 0 0,2 3 0 16,2 5 1-16,0-5 0 0,2 1-2 15,2 6 0-15,4-2 2 0,0 0-2 0,6-3 0 16,0 1-1-16,3-4 0 0,-1-1 1 16,4-3-1-16,0-5-2 0,4-1 0 15,-3-6 0-15,2-2-2 0,0-2-1 0,3-2-3 16,-2-6-7-16,4-1-2 0,-3-2-4 15,-1-3 0-15,0-4-1 0,2 0-2 0,-7 0 0 16,2 1 1-16,-4 2 2 0,-3 0 2 16,2 3 3-16,-6 1-1 0,2 0 3 15,-1 5-1-15,-3 0-1 0,3 5 2 16,-3 2 0-16,-6 0 2 0,11 9 4 0,-5 3 2 16,0 1-2-16,0 3 0 0,-2 3 1 15,4-1 2-15,-2 3-2 0,-4-2 2 0,4-1 0 16,-2-1 0-16,0-4 1 0,0 0 1 15,1-1 4-15,-1-3-5 0,1-5 2 16,3-2 1-16,0-4-5 0,1-3 4 16,3-6-3-16,4 1 0 0,0-5 1 15,4-3-2-15,-2 3 1 0,3-6 0 0,-3 6-4 16,-2-1 2-16,2 4 1 0,-4 0 0 16,1 4 1-16,0 3-2 0,0 2 0 0,-1 3 1 15,2 3 2-15,-2 2 0 0,3 0 4 16,2 6-5-16,2-2 0 0,-1 1 0 15,0-1 5-15,4 2-4 0,-1-3-1 0,1 0 2 16,0-3-4-16,-4-3-19 0,1 0-34 16,-4-4-34-16,0-1-42 0,-3-3-33 15,-2-2-29-15,-8-3-434 0,-6-3 213 0,-8 0 141 16</inkml:trace>
  <inkml:trace contextRef="#ctx0" brushRef="#br0" timeOffset="48703.2143">11669 8472 10 0,'-2'2'134'0,"2"-2"2"0,0 0-6 15,31 8-6-15,-9-3 0 0,3-4-7 0,4 2-5 16,-1-3-4-16,-3 0-3 0,1 0-7 16,-5-4 3-16,-2-1-3 0,-2-1-7 0,-2-2-8 15,-7 0-7-15,-5-2-9 0,-3 1-9 16,-9 0-5-16,-2 2-5 0,-4 0-15 15,-1 3-13-15,-4 2-21 0,4 2-25 0,-4 2-20 16,6 6-39-16,1-1-44 0,3 7-429 16,3-1 190-16,5 0 125 0</inkml:trace>
  <inkml:trace contextRef="#ctx0" brushRef="#br0" timeOffset="49907.8929">13525 8912 50 0,'-8'-8'190'0,"-1"3"-7"16,-2-1-12-16,-3 0-13 0,-1 4-21 0,-4 2-11 16,0 3-9-16,-7 5-14 0,-4 6-9 15,1 4-9-15,1 3-7 0,4 4-6 16,-4 5-7-16,4-1-6 0,7-2-8 0,5 1-3 15,1-4-3-15,4-2-7 0,7-3-2 16,2-1-2-16,6-6-4 0,4-3-3 16,3-6 0-16,4-3-6 0,2-6-4 15,5-1 1-15,1-8-5 0,3-3 0 0,0 0-3 16,-6-1 0-16,4-2-1 0,-5-1-2 16,1 3-1-16,-8 4 1 0,2 0-2 0,-6 2 3 15,1 3-4-15,-3-1 1 0,1 3-4 16,-2 4 0-16,-3 4 3 0,-6 0 0 15,14 9-1-15,-4 3 2 0,0 0 0 16,0 1 0-16,3 0 2 0,4 1 0 16,-2-1 1-16,3-4-1 0,4-2-1 0,-3-1 4 15,2-6-2-15,6-3 1 0,-1-8 3 16,6-6 9-16,2-6 0 0,-1-6 5 0,14-13 4 16,-3-5 1-16,-3-6-3 0,-5-3-4 15,0-5-4-15,-6-4 0 0,-5-6-7 16,-4-2 2-16,-4-7-3 0,-11 15-1 0,-2 11 10 15,-4 7 19-15,-2 5 9 0,-2 6 3 16,0 5-8-16,-2 8-5 0,-3 6-1 0,-2 9-5 16,3 6 0-16,0 8-2 0,-3 9-4 15,3 10-2-15,-1 10-3 0,2 5 4 16,-1 13-4-16,4 2-2 0,-2 22-1 16,2-12 0-16,4-7 0 0,0 1 0 15,2-2-6-15,0 0 7 0,0-5-7 0,0-8-3 16,-2-6 1-16,2-7-1 0,0-3 3 0,-2-5-1 15,0-4 0-15,2-6-4 0,-2-7-2 16,2-5-1-16,-2-1-1 0,0 0-4 16,15-20 2-16,-2 4-3 0,2-3 3 15,1 3-4-15,2-3 4 0,-2 1-3 16,8 0-3-16,-5 4-1 0,2 0 4 0,-2 5-4 16,1 2 2-16,-2 4 3 0,1 1-2 15,0 7 0-15,0-2 3 0,3 5-3 0,-2 3 2 16,4 3 0-16,-1 3-1 0,3-2 3 15,-1 3 0-15,-2-5-1 0,1 0 0 0,-1-2 3 16,-1-1-1-16,2-5-1 0,-2-1-1 16,-1-4-2-16,3-2 1 0,0-4-1 15,0-3 0-15,-1-1 0 0,1-3 1 16,-2-2-2-16,2-3-3 0,-5 4 1 0,-4-3 1 16,0 4 0-16,-3 3 1 0,1 0-3 15,-2 0 1-15,-3 3-4 0,0 1 2 0,-1 2-2 16,-1 2 2-16,-6 2 0 0,0 0 2 15,15 10-1-15,-11-2 8 0,5 1-7 16,-3 0-1-16,2 3 2 0,4 0-2 16,-4-4 1-16,2 4 0 0,1-5 0 0,-3 4 1 15,1-5-1-15,-3 1 0 0,3-1 2 16,-3-5-3-16,-6-1-2 0,10-1-5 16,-10 1-7-16,9-10-1 0,-7 7 2 0,1-5 0 15,-1 2 4-15,0-2-3 0,0 3 4 16,-2-4-1-16,2 3 0 0,0 1 0 15,-2 0 8-15,2-1-3 0,-2 6-2 0,2-7 6 16,-2 7-4-16,2-6 1 0,-2 6 1 16,6-2 2-16,-6 2-1 0,0 0 2 15,13 8 1-15,-6-3-1 0,-3 3 1 0,2 0-1 16,-2-1 2-16,3-1 2 0,-3 1-1 16,2-1 0-16,-2 0 1 0,0 0 0 0,3-2 0 15,-2-2 0-15,-5-2-2 16,0 0 3-16,22-8-2 0,-10-2 1 15,0 1 2-15,0-1-3 0,1 0 0 0,0 1 0 16,0-3 2-16,-3 1-1 0,2 1 0 0,2 3-2 16,-4-1 0-16,1 2 0 0,-1 1 2 15,1 3 0-15,0 2-1 0,-11 0 2 16,18 4 0-16,-9-1 0 0,2 3 3 0,-3 0-1 16,0 0-10-16,1 0-33 0,-2 0-39 15,-1-1-39-15,0-1-39 0,-2-1-38 16,-4-3-587-16,7 0 266 0,-7 0 176 0</inkml:trace>
  <inkml:trace contextRef="#ctx0" brushRef="#br0" timeOffset="50034.7146">15022 7970 169 0,'-9'-13'150'0,"4"3"-17"15,3 1-49-15,2 3-59 0,0 1-52 16,0 5-155-16,2-6 62 0,-2 6 41 0</inkml:trace>
  <inkml:trace contextRef="#ctx0" brushRef="#br0" timeOffset="52976.3943">9746 10629 48 0,'0'0'89'0,"0"0"-6"15,0 0 4-15,0 0-3 0,0 0-1 0,0 0-6 16,3-5-6-16,-3 5-8 0,0 0-7 16,0-7 1-16,0 7-1 0,0-6-5 0,0 6-1 15,0-8-6-15,0 8-5 0,0-7-7 16,0 7 3-16,0-9-5 0,0 4 4 15,0 5 6-15,0-10-10 0,0 7 0 16,0 3 1-16,2-10 5 0,-2 10 2 0,0-6-3 16,0 6 3-16,2-7 0 0,-2 7-1 15,0-3-4-15,0 3-2 0,0 0-4 0,0 0-4 16,0 0 3-16,-23 22-4 0,3 0-1 16,-5 13 2-16,-17 17-3 0,-2 5 0 15,-5-1 0-15,-2 4 0 0,-2 0-3 16,-2-2 1-16,-10 12 1 0,9-12 0 0,3-7 9 15,1-2 3-15,1-5 6 0,0-6 10 16,9-10 4-16,6-5 7 0,4-6 5 16,3-7 2-16,-1-1 0 0,2-7-1 0,1-4-11 15,-1-7-5-15,2-1-6 0,4-8-3 16,-2-1-5-16,9-2-2 0,3-6-5 16,6 2-4-16,2-1-2 0,6-1-4 0,6-3 1 15,6 1-3-15,6 1 0 0,9 1-3 16,5 0-3-16,4 6-1 0,5 6 1 15,-1 4-3-15,2 8 0 0,5 3 1 0,6 3-1 16,0 6 0-16,17 8 0 0,0 6 2 16,-7 2 0-16,4 7 1 0,-8 2-1 15,-2 5 0-15,-2 2 1 16,-2 1-2-16,-2 0 1 0,-7-1 0 0,-11-6-2 16,-3-4 1-16,-6-2 0 0,-4-4-1 0,-1-3 2 15,-6-3-2-15,0-2 0 0,-1-1 1 16,-2-3-3-16,-4 1 2 0,2-4-1 0,-2-2 0 15,-1 2-1-15,-1-3 0 0,3 1-1 16,-5-2 0-16,3-1-5 0,-3 0-11 16,2-2-22-16,-2 1-22 0,0 0-50 0,0 0-52 15,-4-4-48-15,10 4-619 0,-4-3 280 16,-6-1 186-16</inkml:trace>
  <inkml:trace contextRef="#ctx0" brushRef="#br0" timeOffset="53888.0195">10657 11553 77 0,'-2'5'115'0,"2"-5"-3"0,0 7 5 15,0-7 2-15,0 10-4 0,0-7-8 0,0-3-8 16,2 8 4-16,-2-2-2 0,2-2-12 16,-2-4-4-16,0 7 2 0,0-7-12 15,2 6 3-15,-2-6-3 0,2 6 3 0,-2-6-3 16,0 0 3-16,2 3 1 0,-2-3-1 16,0 0 3-16,2 4 3 0,-2-4 5 15,0 0 5-15,0 0-6 0,0 0-5 0,17-15-7 16,-8 1-9-16,4-3-6 0,-1-3-5 15,4-8-7-15,0-2-3 0,8-8-4 16,9-15-5-16,-1-4-2 0,0-8-5 0,1-2-5 16,1-5-1-16,0-5-6 0,9-14-1 15,-11 12-5-15,-1 0-2 0,-3-3-2 16,-3 2-2-16,0 4-1 0,-3 6 0 0,-8 12-1 16,1 15 0-16,-4 4-2 0,-2 7 1 15,-1 7-3-15,-2 0 0 0,0 4-1 16,0 8 6-16,4 7 0 0,-2 6 3 15,0 8 0-15,3 8 2 0,4 9 3 0,-3 8-1 16,5 13 2-16,5 19 8 0,-4 5 5 16,4 4 4-16,-1 2-4 0,-2-1-1 15,0 1-1-15,2 3-2 0,-4-3 2 0,0-2 1 16,0 1-1-16,-2-4 4 0,1-3-2 16,-2-13-3-16,-4-10 2 0,-2 1-5 0,1-10 5 15,-1 0-9-15,-1-2 1 0,-1-4 2 16,1-4-8-16,-3-2 0 0,0-4 0 15,0-3-5-15,0 0 0 0,0-2-1 16,-2 0 5-16,0-3-1 0,0-3-4 0,0 1 0 16,2 0-3-16,-2-2 3 0,0 1 0 15,0-3-14-15,0 1-7 0,0-1-11 0,-2 0-21 16,2-3-27-16,-2-3-50 0,0 6-55 16,0-6-46-16,0 6-45 0,0-6-675 15,-2 1 321-15,2-1 212 0</inkml:trace>
  <inkml:trace contextRef="#ctx0" brushRef="#br0" timeOffset="59836.0373">12204 12257 50 0,'0'30'186'0,"0"1"-9"0,0-3 0 16,2 1-7-16,-2-2-11 0,2 3-4 16,0 0-6-16,1 1-12 0,1-1-1 0,-2 0-13 15,2 0-3-15,-2-2-9 0,0-2-11 16,3-1-7-16,-3-4-10 0,0-1-5 0,0-4-5 15,0-1 3-15,1-2 7 0,-1-1 9 16,0 0 1-16,-2-6-6 0,0-5-13 16,0-1-4-16,0 0-6 0,-7-34-6 15,5 5-3-15,-4-8-5 0,-1-13-6 0,-1-26-3 16,-1-8-8-16,1-7-6 0,0-7-2 16,1-3-3-16,-4-24-3 0,5-7-7 15,0 5-2-15,6 22-1 0,0-1-1 0,4 2-4 16,2 6 0-16,7-1-3 0,2 7-2 15,2 5 2-15,6 6-1 0,0 8-3 16,1 6 1-16,-3 17-2 0,2 8 0 0,-2 3 0 16,3 6 0-16,-3 3-1 15,-2 8-2-15,2 1-2 0,-2 4-1 0,-2 6-5 16,0 2-2-16,2 4-1 0,-4 3 0 16,2 2 1-16,-2 6-1 0,-3 4 2 0,0 1 1 15,-2 4-3-15,-4 2 5 0,2 4-2 0,-6-2 3 16,2 6 0-16,-6-1 1 0,2-1 3 15,-4 2 2-15,-2 2-1 0,-2-4 5 16,-2 2-4-16,0-3 6 0,2-1-4 16,-2-2 2-16,1 3-1 0,0-7 4 0,1-2-3 15,2 0 0-15,1-1-1 0,-1-3-1 16,2 1 2-16,2-1-4 0,-2-1 4 0,4 0 0 16,0-1 2-16,4 1-3 0,2-1 1 15,0 0 4-15,5 1-3 0,-1 0 2 16,6 1-2-16,-2-1 2 0,3 2 1 15,0-1-3-15,2 1 1 0,0 2 0 0,-2-3-1 16,3 2 1-16,-6 3 6 0,3-1-5 16,-4 2 4-16,-3 2 1 0,-1 1 3 15,-5-2 1-15,-4 2 6 0,-2 2 5 0,-7-1 0 16,-1 2 0-16,-5 1 5 0,-4-1 1 16,-3-6 1-16,-3 2 2 0,2-6-2 15,-4-3-2-15,1-1 3 0,-4-2-2 16,7-5-6-16,-3 0-5 0,2-5 1 0,-2 2-5 15,1-5-8-15,1 3-15 0,4-5-25 16,-2 0-28-16,7 1-37 0,0 2-43 0,2-3-55 16,5 2-35-16,0-1-659 0,4 4 303 15,0-3 201-15</inkml:trace>
  <inkml:trace contextRef="#ctx0" brushRef="#br0" timeOffset="62679.5947">8348 12727 10 0,'-20'-6'113'0,"6"3"3"0,-2-1-3 0,4 2-2 16,0-2-9-16,-1 2 0 0,2 2 0 15,1-2 4-15,1 1-5 0,9 1-3 16,-16-3-3-16,6 3-5 0,10 0 4 0,-12 3 11 15,8 0 12-15,4-3 7 0,6 12 7 16,7-3 6-16,10 3 5 0,13 1-8 16,19 0-1-16,36 0-11 0,17-1-3 0,36 1-6 15,12-5-14-15,22-3 1 0,13 1-6 16,10-6-6-16,55 0-6 0,5-1-5 16,-5-4-8-16,-3 3-1 0,-47-4-14 0,46-2 3 15,0 2-1-15,-47 1-4 16,43-3-1-16,-54 2-1 0,0 2 1 0,-4-1 3 15,-6 4-4-15,-11 0 0 0,-3-2-1 0,-14 6 2 16,-9-2 3-16,-34-1-4 0,-4 1 0 16,-12-1 3-16,-8 3-3 0,-17-1-5 15,-13-1-1-15,-12-1-4 0,-5 3-3 0,-6-3-2 16,-5 2-6-16,-1-2-3 0,-6 0-2 16,-1 0-6-16,-2 0-2 0,-4 1-13 15,-3-1-27-15,-2 3-40 0,-4-3-46 0,-8 0-46 16,0 0-52-16,-17 9-50 0,0-2-36 15,-17 4-34-15,-15 2-748 0,-27 3 366 0,-11 2 241 16</inkml:trace>
  <inkml:trace contextRef="#ctx0" brushRef="#br0" timeOffset="63379.7245">10554 13578 115 0,'0'-7'190'0,"0"1"-13"0,0 6-8 16,0-10-16-16,0 10-9 0,0-3-7 0,0 3-6 15,0 0-6-15,-16 17-8 0,8-3-8 16,-7 3-11-16,0 4-7 0,-6 4-6 0,-7 6-8 15,-14 15-4-15,-2 3-6 0,-7 1-6 16,-2-2-7-16,-6 0-1 0,-1-2-8 16,-3-1-1-16,1-3-2 0,3-2-5 15,5-6 1-15,5-6-6 0,9-9 0 0,1 0-4 16,5-5 0-16,2-3-3 0,3-3-1 16,4-4-1-16,0-4-3 0,3-1-5 15,-1-4 0-15,2-3-1 0,4-4 1 0,-1-1 0 16,8-2 1-16,2 5 5 0,2-6-1 15,4 5 4-15,2-3 3 0,4 1 3 16,4 1 2-16,0-3 1 0,6 8 1 0,0-1-1 16,3 4-1-16,2 1 3 0,4 3 2 15,7 5 2-15,8 3-6 0,1 1 0 16,7 9-3-16,3-1-6 0,12 11 0 0,-11-5-1 16,-5-1 2-16,15 11 2 0,-12-8 2 15,-7-2 4-15,-1 2-10 0,-1-3 8 16,-1 2-3-16,1-1-4 0,-3-3 3 15,-4-3-2-15,-1-2-1 0,1 0-3 0,2-5 2 16,0 0 0-16,-3-6-3 0,3-2 1 16,6-4-4-16,1-3-2 0,1-6-5 0,5-3-10 15,-3-4-14-15,-1 0-15 0,-1-2-27 16,-2-1-25-16,-2-2-43 0,-4-2-53 16,-5 8-58-16,-1-4-795 0,-1 3 350 0,-7 0 231 15</inkml:trace>
  <inkml:trace contextRef="#ctx0" brushRef="#br0" timeOffset="83978.7322">18336 7953 2 0,'-6'-11'172'0,"-1"1"-13"0,3 3-17 15,2-1-10-15,2-2-9 0,2 3-11 0,2 0-11 16,7-4-9-16,2 4-11 0,1-2-5 16,6 3-7-16,1 0-10 0,2 2-1 0,0 4-10 15,1 0-4-15,-4 4-2 0,6 2-4 16,-5 2-2-16,-3 3-1 0,-6 1-2 16,-4 3 3-16,-4 1-3 0,-4 4 7 15,-6 1-6-15,-4 1 1 0,-1 1 0 16,-4 0 0-16,0-3 1 0,3 1-1 0,-1-5-2 15,2 0-5-15,3-2-1 0,0-2-3 16,4 1-1-16,4-1-3 0,4 1 1 16,4 1 0-16,7 1-6 0,6-1 1 0,4 3-2 15,7-4-3-15,-2 3 3 0,2 1-2 16,-1 0-6-16,-1-2 1 0,-4 0 5 16,-5-2 11-16,-5 2 21 0,-2-1 14 0,-8-1 5 15,-4-1-2-15,-4 1-5 0,-9 0-5 16,-6 2-2-16,-4-1-4 0,-9 0-7 15,-6 1 0-15,-10-2-6 0,-7 1-5 0,-2-3-2 16,-21 4-1-16,7-8-13 0,10-1-22 16,3-2-30-16,7-4-36 0,5-2-39 0,1-2-43 15,5-4-39-15,4-2-591 0,4-4 268 16,5-8 177-16</inkml:trace>
  <inkml:trace contextRef="#ctx0" brushRef="#br0" timeOffset="84390.0656">18092 7345 79 0,'-40'25'176'16,"5"8"-6"-16,-7 13-2 0,1 12-3 0,1 9-11 15,-2 25-7-15,5 6-6 0,10 6-9 16,8-13-10-16,11 0-11 0,8 2-9 15,8-1-9-15,11-2-3 0,17 13-6 0,8-12-6 16,9-6-10-16,7-10-7 0,-3-18-4 16,6-7-5-16,11-8-6 0,7-13-3 15,8-5-4-15,6-11-5 0,2-8-3 0,1-10-4 16,-3-8-2-16,-2-11-1 0,13-9 2 16,-9-9 12-16,-6-8 4 0,-11-7-1 15,-7-6 2-15,-21 2-4 0,-9-8-4 0,-9-5-4 16,-11-3-4-16,-12-4-2 0,-13-1-4 15,-12 5-4-15,-14-3 0 0,-21-1-5 16,-21 7-4-16,-17 9 1 0,-14 8-2 0,-8 11-3 16,-7 11 1-16,2 6-1 0,16 11 1 15,3 9-3-15,2 1-19 0,17 7-18 16,10 4-24-16,9 5-32 0,4 3-30 16,11 4-28-16,10 4-20 0,9 3-34 0,10-2-523 15,13 0 247-15,2 1 163 0</inkml:trace>
  <inkml:trace contextRef="#ctx0" brushRef="#br0" timeOffset="84526.7014">19564 8004 92 0,'-7'7'96'0,"7"-7"-31"15,-6 8-48-15,2-3-109 0,0 0 31 16,-3-2 21-16</inkml:trace>
  <inkml:trace contextRef="#ctx0" brushRef="#br0" timeOffset="85923.8173">23395 7315 54 0,'-25'27'168'15,"-3"3"-9"-15,-4 4-12 0,-10 17-4 0,-5 7-5 16,-4 5-7-16,-10 15-11 0,-1 0-7 15,1-2-9-15,-2 0-8 0,13-16-9 0,-2-5 1 16,-1-5-2-16,1-2 4 0,3-9 6 16,7-10-5-16,3-8-1 0,5-8-4 15,5-7-5-15,-1-3-5 0,2-6-10 16,0-5-6-16,0-6-1 0,2-4-2 0,3-6-7 16,3-1-5-16,8-5-5 0,2 2-3 15,3-1-4-15,7 4-4 0,3-1-3 16,3 3-2-16,2 2-2 0,2 4-3 0,6 2-2 15,-2 7 0-15,3 3-2 0,5 7-2 16,3 4-1-16,6 4-4 0,1 9 7 16,5 8-2-16,11 15-2 0,1 4 0 0,-5 4 0 15,1-1 0-15,-5 0 2 0,-2 1-3 16,-6-9 0-16,-5-5-2 0,-1-1 0 16,-1-2-1-16,-6-5-2 0,2-4-8 15,-1 1-22-15,-6-6-29 0,1 3-26 0,-2-7-27 16,4-2-35-16,-1-2-47 0,2-3-50 15,-2-2-505-15,6-4 253 0,-1-6 167 0</inkml:trace>
  <inkml:trace contextRef="#ctx0" brushRef="#br0" timeOffset="86229.9981">24354 8024 222 0,'0'-6'215'0,"0"6"-18"0,4-7-23 16,2 6-13-16,3-3-14 0,8 1-14 16,4-1-12-16,9 0-10 0,10 0-7 15,0 1-11-15,3-2-5 0,1 2-11 0,0-1-7 16,1 2-8-16,-1 2-5 0,-1-4-7 15,-7 4-6-15,-5 0-2 0,3 2-2 16,-8-2-8-16,-3 2-9 0,-2 0-7 0,-2 2-19 16,-3-1-33-16,0 2-18 0,-4 0-30 15,-1 3-36-15,-4-1-32 0,-1 1-471 16,-4 1 212-16,-2 1 140 0</inkml:trace>
  <inkml:trace contextRef="#ctx0" brushRef="#br0" timeOffset="86498.2821">23958 8407 61 0,'-6'3'181'0,"2"1"6"16,8 2-6-16,6-2-10 0,8 0-14 16,6 0-9-16,15 1-4 0,9 1-5 15,14-2-6-15,27-2-9 0,4-1-8 0,-2 0-11 16,-2 2-10-16,-18-1-9 0,-7-2-10 15,-13 0-7-15,0 1-6 0,-7-1-9 16,-6 0-2-16,-1 0-8 0,-6 0-5 16,-1 0-2-16,-7 0-13 0,0 0-13 0,-3 0-25 15,-4-1-26-15,1 1-27 0,-2 0-32 16,0-2-51-16,-5-2-46 0,-1 1-461 16,0 0 223-16,-3-4 148 0</inkml:trace>
  <inkml:trace contextRef="#ctx0" brushRef="#br0" timeOffset="86893.2271">25073 7564 88 0,'4'-3'171'0,"-4"3"-5"16,0 0-3-16,14 15-7 0,-8-2-6 0,4 1-7 16,3 5-10-16,4 3-9 15,4 3-8-15,3 2-11 0,0 2-6 0,9-1-9 16,-4 2-8-16,6-2-7 0,-2 2-9 16,5-3-5-16,-2-1-6 0,2-1-3 0,-4-2-9 15,2-2-2-15,-9-2-4 0,-1 0-2 16,-3-2-4-16,-3 0 4 0,-8 2 8 15,-2 2 8-15,-5 3 4 0,-8-1 3 16,-3 4-3-16,-8 6-1 0,-12 3-8 0,-4 0-4 16,-14 11-1-16,-5-1-3 0,-4-2-4 15,-4-3-4-15,-3-1-3 0,2 0-2 0,-3-6-12 16,1 0-24-16,-1-4-34 0,12-7-39 16,7-2-38-16,1 0-46 0,5-8-62 15,0-1-542-15,1-5 263 0,1-2 173 16</inkml:trace>
  <inkml:trace contextRef="#ctx0" brushRef="#br0" timeOffset="87321.6406">24155 7496 124 0,'-26'25'144'0,"-1"3"0"0,-2-1-4 15,-8 5-5-15,-11 13-6 0,-1-2-5 16,-1-1-7-16,-2 0-3 0,1 0-8 15,3-3-4-15,10-6-7 0,7-5-6 0,5-4-7 16,4 0-3-16,3-1-5 0,7-2-3 16,6 1-4-16,6-2-6 0,2 0-5 0,8 4-4 15,7 1-4-15,4 1-6 0,10 1-2 16,6-1-4-16,18 11-7 0,2-2-1 16,4-2 0-16,1 1-4 0,-1-3-1 0,-4-1-2 15,-6-5-3-15,-9-3-2 0,-2 1 0 16,1-3-3-16,-3 1-3 0,-8-4-2 15,-1 0-26-15,-3 1-37 0,2-3-45 0,-4 0-37 16,-2-2-49-16,-3-3-498 0,-2-2 233 16,0-1 153-16</inkml:trace>
  <inkml:trace contextRef="#ctx0" brushRef="#br0" timeOffset="87976.4111">26151 8837 78 0,'2'9'210'16,"-2"1"-10"-16,2 0-12 0,-2 0-18 15,0 1-11-15,2-4-10 0,-2 3-5 0,0-2-7 16,2-2 1-16,-2 1 3 0,0-1 5 15,2-3 3-15,-2-3-2 0,0 0-10 0,0 0-16 16,0 0-14-16,0-24-5 0,0 7-16 16,-2-5-7-16,0-6-11 0,0-8-10 15,0-6-3-15,0-10-7 0,4-5-6 16,-2-23-4-16,6-5-7 0,1-2-1 16,1 2-8-16,7-2-3 0,2 8-1 0,4 1 0 15,0 4-6-15,5 9-3 0,1 4-1 16,-1 14-2-16,-3 8 1 0,2 7-1 15,2 2 2-15,-3 6-6 0,0 6 2 0,-1 5-2 16,-2 2 1-16,-4 4 0 0,1 6-3 0,0 2 5 16,-1 5-3-16,-5 2 0 0,1 5 5 15,-2 5-5-15,-5 0 0 0,0 1-4 16,-6 2-3-16,2 0-1 0,-4 2 3 16,-2 0 4-16,-2 2-5 0,0-2 4 15,-1-2-4-15,1-1 3 0,-3-1 0 0,3-4-1 16,-1-1-1-16,3-1 3 0,-2 1-2 0,2-5 1 15,0 0 0-15,0-1-3 0,1 2 2 16,3-3 0-16,3 3 0 0,1-2 2 16,2 0-4-16,4 4 2 0,1-2 2 0,2 2-2 15,2 1 2-15,1 1 0 0,0 0 1 16,-2 1-3-16,-1 1 3 0,0-1-1 16,-5 0 1-16,1 0 4 0,-5 1-3 0,0-2 2 15,-4-1 2-15,-4 4 5 16,-5-3-1-16,-3 3 0 0,-6-3 1 0,-2-1-2 15,-10 3-1-15,-2-5 0 0,-7 0-3 16,-1-1-1-16,1-1-13 0,-1 1-35 0,-3-4-43 16,1-1-52-16,4 1-56 0,-1-2-51 15,1 0-654-15,4 0 306 0,-6-1 201 16</inkml:trace>
  <inkml:trace contextRef="#ctx0" brushRef="#br0" timeOffset="88653.1207">20652 9126 15 0,'-11'0'192'0,"11"0"-11"0,0 0-6 16,-12 0-7-16,12 0-9 0,0 0-6 15,-12 2-8-15,12-2-13 0,0 0-9 0,-8 0-10 16,8 0-8-16,0 0-8 0,0 0-5 16,0 0 0-16,-2 4 0 0,2-4-1 0,0 0-3 15,20 8-4-15,-10-6 5 0,7 0-8 16,4 0 4-16,8-1-8 0,10-1-5 16,9-1-5-16,39-3-2 0,13-4-6 15,40-1-4-15,14-3-4 0,15-1-4 0,17 1-1 16,64 0 10-16,17 2 0 0,28 1 1 15,9 8-3-15,10 1 1 0,24 6 1 16,11 6-3-16,0 1-1 0,-1 6 3 0,11 3-4 16,1 1 1-16,-9 4-6 0,-12 2-7 15,0-1 4-15,-1-1-6 0,-9-1-3 16,-16 4-5-16,-6-6-2 0,-2 1 0 0,-9-4-4 16,-12 1 0-16,-15-1-8 0,-19-2 4 15,-18 0 1-15,-48-3-7 0,-6-2-3 16,-8 0-2-16,-12-1 0 0,-9 1-1 0,-10-1-2 15,-29-3 6-15,-10-1-5 0,-5-1 0 16,-12-2 2-16,-16 0-3 0,-14-3-4 16,-9 1 2-16,-10-4 1 0,0 4 2 0,-4-2 4 15,-3-2 1-15,-3 2-7 0,-6-1-4 16,2-1 3-16,-3 0-3 0,-3 2-16 16,-1-2-30-16,0 2-35 0,-3-4-49 0,-2 0-75 15,2-1-70-15,-4 1-66 0,-2-4-715 16,-4 1 359-16,0 5 237 0</inkml:trace>
  <inkml:trace contextRef="#ctx0" brushRef="#br0" timeOffset="92051.2347">21031 9828 160 0,'-8'-6'182'16,"-2"2"-18"-16,0 4-13 0,-4 2-12 15,-4 6-8-15,-7 8-7 0,-5 3-12 16,-4 11-4-16,-15 14-9 0,-1 5-5 0,-3 4-7 15,-2 4-9-15,-11 12-7 0,9-14-5 16,-2-4-4-16,2-1 2 0,-2-4-1 16,2-5-4-16,1-2 5 0,9-11-1 0,10-7 0 15,1-5 4-15,2-3 2 0,2-4-2 16,3-3-6-16,5-6-2 0,-2-3-6 16,6-8-6-16,1-2-5 0,2-4-13 15,4-4 5-15,7-4-5 0,6 4-3 0,2-3 0 16,6-1-6-16,3 2-1 0,4 4-3 15,6 2-1-15,3 0-2 0,0 7 2 0,2 6-2 16,3 7-2-16,-1 0 3 0,6 8-1 16,0 8 0-16,1 5 0 0,4 2-1 15,-5 5 0-15,-2 1-1 0,-1 3 0 16,-1-2 1-16,0 3-1 0,-5-3-3 0,-2 2 3 16,-4-7-4-16,1-1-2 0,-4 0-1 15,-3-7 1-15,0 1-18 0,-1-2-23 0,-3-3-35 16,-1-3-44-16,1 1-47 0,-1-3-51 15,1-1-633-15,-3-3 288 0,2-3 189 16</inkml:trace>
  <inkml:trace contextRef="#ctx0" brushRef="#br0" timeOffset="92390.4128">21411 10481 12 0,'-2'-5'228'0,"2"5"-14"0,-2-4-12 0,2 4-12 15,6-10-11-15,8 4-12 0,2-1-12 0,8-1-11 16,5 0-20-16,9 1-5 0,0-3-13 15,5 1-9-15,-1 3-11 0,1 0-9 16,-3-2-5-16,0 5-9 0,-6-1-4 16,-1 0-8-16,-1 2-5 0,-4 2-11 0,-5 0 1 15,-1 0-10-15,-2 0-20 0,0 2-11 16,-3-2-27-16,-3 2-28 0,0 2-28 0,-4 0-38 16,-2 0-38-16,-2 1-32 0,-2 1-424 15,-4 1 210-15,-2 1 140 0</inkml:trace>
  <inkml:trace contextRef="#ctx0" brushRef="#br0" timeOffset="92639.7469">21088 10721 148 0,'-19'5'170'16,"4"0"-11"-16,6-2 7 0,9 1 20 16,0-4 2-16,22 5-9 0,-1-5-11 0,13 0-14 15,12 0-12-15,17-3-5 0,28 0-7 0,5-2-12 16,2-1-6-16,1 1-9 0,-6 2-13 15,-8-3-7-15,-13 0-8 0,-13 1-9 16,-8 4-6-16,-7-3-6 0,-4 2-6 16,-6 1-6-16,-4-4-2 0,-5 5-6 0,-3-1-13 15,-4 1-19-15,-3-2-13 0,-4 2-29 16,-2 0-37-16,-9 0-23 0,8 0-19 16,-8 0-35-16,0 0-33 0,0 0-557 15,-2-9 253-15,2 9 167 0</inkml:trace>
  <inkml:trace contextRef="#ctx0" brushRef="#br0" timeOffset="93041.6735">21905 10035 201 0,'-4'-6'197'16,"-1"1"-11"-16,3 1-16 0,2 4-18 15,-4-8-7-15,4 8-15 0,-4-1-2 0,4 1 8 16,0 0-9-16,0 13-4 0,2-5 2 16,4 3-9-16,1 2-6 0,3 2-7 0,5 2-6 15,1 2-8-15,8 5-11 0,4-4-2 16,3 7-11-16,5-2-3 0,3 0-9 16,-1 0-4-16,0-2-4 0,2 1-5 15,1-3-3-15,-6 1-3 0,-3-6-5 0,-2 1-2 16,-1 0-4-16,-5 2-1 0,-4 1-4 15,-4-2 1-15,-4 6-1 0,-8 1-1 16,-4 1-2-16,-6 2 1 0,-4 9-6 0,-12 5 3 16,-9 11-3-16,-7 0 3 0,-7-1-3 15,-3-3-3-15,-6-1 0 0,-5-4 0 16,0 0-1-16,1-7 1 0,-1-1-2 16,15-5-1-16,6-9 0 0,2 2-2 0,9-5-4 15,1-1-16-15,7-5-34 0,2 1-41 16,6-4-52-16,7 0-72 0,2-1-687 0,4-3 308 15,6-4 202-15</inkml:trace>
  <inkml:trace contextRef="#ctx0" brushRef="#br0" timeOffset="93708.0545">22377 11496 18 0,'-5'5'141'0,"3"0"-2"0,0-2 2 15,2-3 8-15,-2 5 11 0,2-5 17 16,0 0 12-16,0 0 0 0,0 0-15 16,0 0-17-16,0-23-11 0,2 7-15 0,0-5-6 15,3-3-16-15,-3-3-12 0,4-8-8 16,-1-5-10-16,3-9-11 0,0-4-6 0,9-26-9 15,3 0-6-15,2-5-6 0,8-15-3 16,4 0-6-16,-5 16-4 0,3 8-4 16,0 3-1-16,5 4-2 0,-4 9-2 0,3 6-5 15,-2 14 2-15,-6 3-4 0,-5 11-3 16,3 3 1-16,-4 5-1 0,0 2 1 16,-1 5 0-16,-2 5-4 0,-4 5-1 0,-1 4 0 15,2 3-1-15,-6 4-1 0,-2 5 3 16,1 5-3-16,-7 0 2 0,-2 1-2 15,-4 1-1-15,-1 4 3 0,-1-2 0 0,-4-2-2 16,-2 2 1-16,2-3-1 0,-2-1-2 16,-1-2 2-16,0 0 0 0,3-1-1 15,1-5 1-15,1-1-1 0,2-1 0 0,-1 0 0 16,2-3-2-16,-1 2 2 0,2-3 0 16,2-2 0-16,2 1 0 0,2 0 1 15,4 0-1-15,3-3 0 0,2 1-1 16,1 0-1-16,5 0 3 0,0 2-3 0,2-2 3 15,1-1-3-15,0 3 1 0,4 2-1 16,-3-2 1-16,3 1-2 0,-4 0 3 0,-3 1 0 16,0-1-3-16,-2 3 3 0,-2 1 0 15,0-1-1-15,-5 0 2 0,-2 3-1 0,-4-1 2 16,-2-1-2-16,-4 5 1 16,-2-4 0-16,-7 4 1 0,-4-3-1 0,-2 1 0 15,-4-1 2-15,-6-1-3 0,-3-1 1 16,-3-2 4-16,1-2-4 0,3-1 0 0,-1-3-3 15,0-1-2-15,3-2-14 0,-1-2-33 16,2-3-43-16,4-1-54 0,2 4-45 0,5-7-54 16,0 1-563-16,4 0 274 0,3-4 182 15</inkml:trace>
  <inkml:trace contextRef="#ctx0" brushRef="#br0" timeOffset="94075.7171">23348 9874 30 0,'0'0'213'0,"28"7"-15"0,-7 2-9 16,9 8-4-16,6 8-9 0,14 15-11 15,1 12 3-15,2 5-12 0,-7 8-13 16,-3 3-11-16,-7 2-10 0,-10 9-11 16,-10-3-9-16,-10 0-9 0,-6-9-11 15,-8 9-7-15,-10-2-8 0,-8-3-10 0,-10-5-4 16,-7-3-3-16,-7-2-7 0,-18 8-13 0,-6-5-22 15,-5-6-29-15,8-18-33 0,-7-2-36 16,-18 3-47-16,10-12-41 0,-3-4-560 16,-6-6 251-16,-6-6 166 0</inkml:trace>
  <inkml:trace contextRef="#ctx0" brushRef="#br0" timeOffset="94483.627">19386 9614 88 0,'-36'43'169'0,"-2"12"5"16,-6 13 8-16,-11 28 13 0,-3 15-3 15,3 8 1-15,9 7-1 0,7 3-7 16,9 0-7-16,14 3-1 0,12-5-3 0,12-4-19 15,14-3-14-15,7-9-11 0,13-9-13 16,7-9-4-16,9-10-20 0,7-11-9 0,11-7-5 16,13-11-26-16,8-9-39 0,-10-19-78 15,30 3-99-15,-20-20-109 0,2-7-605 16,3-10 298-16,-2-9 197 0</inkml:trace>
  <inkml:trace contextRef="#ctx0" brushRef="#br0" timeOffset="95557.9964">24436 11122 29 0,'0'0'107'0,"0"0"4"16,0 0-2-16,0 0-1 0,0 0 2 15,0 0-7-15,0 0-3 0,0 0-6 16,0 0-8-16,0 0-5 0,0 0-2 0,0 0-4 15,0 0-2-15,0 0-10 0,0 0-2 16,0 0 2-16,0 0 0 0,0 0 7 0,0 0-1 16,0 0 1-16,0 0 7 0,0 0 3 15,0 0 6-15,0 0 3 0,0 0 2 16,0 0-7-16,-2-4-8 0,7-7-12 16,1 0-3-16,0-4-6 0,2-4-7 0,4-4-5 15,0-5-4-15,2-11-6 0,4-7-2 16,7-14-5-16,1-10-3 0,-2-7-3 15,4-3-5-15,0-2 1 0,-1 4-3 0,1 2-5 16,-5 5 2-16,3 5-3 0,-8 14 0 16,-2 10-3-16,-4 8 0 0,1 5-1 15,-4 4 0-15,-1 3 0 0,0 3-1 16,-1 4-2-16,-1 3 2 0,0 7 0 0,3 2 1 16,0 6 1-16,-1 6-2 0,0 6 2 15,0 7-4-15,6 14 6 0,0 8 0 16,1 3-3-16,6 22 5 0,0 2-2 0,3 0 1 15,-3 2 1-15,2-1 1 0,-2 0 1 16,1-3-6-16,-4-1 6 0,0-14 0 16,-6-8 1-16,3-2-1 0,-3-3 1 0,0-4-1 15,-4-3 1-15,0-2-4 0,-2-5 3 16,0-2 3-16,-1-5-3 0,0-1-2 16,-1-1-1-16,0-2 1 0,0-3-2 15,-2-2 1-15,0-1 0 0,0-1-4 0,0 0-1 16,1-1-19-16,-3-2-35 0,0-1-50 15,0-5-58-15,0 4-62 0,0-4-641 16,0 0 293-16,0 0 194 0</inkml:trace>
  <inkml:trace contextRef="#ctx0" brushRef="#br0" timeOffset="95882.1324">26414 9589 133 0,'-18'3'181'16,"-5"4"-3"-16,-11 10 2 0,-21 17-6 15,-7 10 0-15,-11 21-8 0,-3 11-10 16,3 14 4-16,8 9-10 0,6 3-14 15,8 1-11-15,10 0-10 0,12-2-8 0,10-19-9 16,8-1-8-16,9-15-7 0,6-9-8 16,7 17-6-16,6-3-7 0,6-7-5 0,7-2-6 15,2-7-6-15,4 0-17 0,-5-12-32 16,-1-10-41-16,2 0-57 0,-1-3-52 16,1-5-57-16,-4-7-564 0,-1 0 264 15,-3-6 174-15</inkml:trace>
  <inkml:trace contextRef="#ctx0" brushRef="#br0" timeOffset="96468.5871">26291 12072 33 0,'-11'17'183'0,"3"-4"-2"0,1-3-8 15,3-1-6-15,0-3-8 0,-1-2 1 16,5-1 0-16,0-3-6 0,0 0-13 15,0 0-16-15,7-16-4 0,1 0-8 0,1-7-7 16,4-9-7-16,-1-10-6 0,12-23-7 16,-1-11-12-16,2-10-5 0,12-20-9 15,0-4-4-15,-1-7-9 0,2 0-8 16,0-2-3-16,-1 3-3 0,-1-1-8 0,-5 1-3 16,1 5-3-16,-4 5-4 0,-8 25-1 15,2 6-1-15,-3 8-1 0,-5 18-3 0,-2 10 1 16,-2 7-3-16,-2 7-1 0,0 3 0 15,-1 6-2-15,0 3 0 0,-1 5-4 16,2 8 5-16,-8 0 0 0,11 8 0 16,-7 0 1-16,-2 7-2 0,-2 1 2 15,0 3-2-15,-2 3-1 0,-2 3 2 0,-3-3-2 16,1 3-1-16,-2-2-5 0,-1 2 8 16,2-2-2-16,-1-2 3 0,2-1-3 0,0 1 1 15,0-2-4-15,1-1 4 16,5-1-1-16,0 0 1 0,3-1-3 0,3 0 1 15,0 0 2-15,6 3-2 0,-1-3-4 0,4 0 4 16,0 1 1-16,-1 0-7 0,6 1 6 16,-4 0 0-16,0-2 0 0,0-1 0 15,-1 2 1-15,-2 0 2 0,0 1 0 0,-5-3 3 16,-2 0 2-16,0 2 2 0,-4-2-5 16,-2 0 8-16,-6 2-3 0,-2 0 3 15,-5-1-3-15,-4 0-1 0,-4-2 2 0,-3-2 2 16,0-1-2-16,-4-1-2 0,1-2 2 15,1-3-3-15,-2-1-3 0,7-2 0 16,-2 0-8-16,4-4-26 0,0-2-39 16,2-1-44-16,2-3-51 0,7-2-60 0,4-1-645 15,4 0 295-15,6-5 194 0</inkml:trace>
  <inkml:trace contextRef="#ctx0" brushRef="#br0" timeOffset="96728.5297">27408 10756 161 0,'0'0'237'0,"0"0"-15"16,2-6-23-16,4 5-17 0,8-4-17 16,2 4-16-16,6-5-14 0,7 1-10 15,7-1-5-15,4 1-11 0,3-1-9 16,-1 0-12-16,0 3-8 0,-1-3-7 0,1 2-6 15,-2 2-8-15,-9-2-2 0,-1 2-8 16,-2 1-8-16,-5-1-7 0,-3-1-12 16,-6 3-20-16,-1 0-42 0,-5 3-56 0,-3 0-52 15,-8 5-58-15,1-1-470 0,-6 3 230 16,-5 2 152-16</inkml:trace>
  <inkml:trace contextRef="#ctx0" brushRef="#br0" timeOffset="96945.6434">27143 11053 120 0,'-16'3'231'0,"5"-1"5"0,9-2 1 0,2 0-5 16,0 0-11-16,38-5-19 0,-8 0-14 15,12 2-13-15,13-1-6 0,7 0-13 16,1-1-16-16,3 1-15 0,-1-2-7 0,-3 2-17 16,-1 0-6-16,-2 1-10 0,-10-1-12 15,-7 0-8-15,-6 2-8 0,-2 0-9 16,-4 0-25-16,-7 1-36 0,-3-2-58 15,-8 2-47-15,-2 1-31 0,-3-2-35 0,-7 2-25 16,0-6-592-16,-3 0 273 0,-1 0 179 16</inkml:trace>
  <inkml:trace contextRef="#ctx0" brushRef="#br0" timeOffset="97347.8064">27339 10069 133 0,'-7'-1'126'0,"7"1"7"0,-7-2 22 15,7 2-4-15,0 0 2 0,-4 16 1 16,6-4 0-16,4 3-7 0,6 5 1 16,4 7-14-16,8 3-8 0,5 6-9 15,15 11-8-15,5-1-11 0,3-2-7 0,0 2-7 16,3-4-9-16,0-1-6 0,0-1-8 15,-1-1-7-15,-2-5-2 0,-7-6-8 0,-5-3-1 16,-4-4-4-16,-5-2-6 0,-1-1-1 16,-2-2-5-16,-3 2-1 0,-3-7-1 15,-6 4 0-15,-1-1 2 0,-2 3 2 16,-7 0 0-16,-4 0-2 0,-4 0-5 0,-6 5 0 16,-6 1-1-16,-4 4 0 0,-8 6-4 15,-5-2 12-15,-15 11 1 0,-6-5-2 16,-3 1-5-16,-4 1 1 0,2-3-2 15,-1-1-5-15,4-1 0 0,9-7 0 0,7-5-3 16,8-4-6-16,3-2-4 0,3-3-16 16,6-1-41-16,0-2-53 0,6-1-53 0,3-3-55 15,7-6-712-15,2 0 315 0,0 0 208 16</inkml:trace>
  <inkml:trace contextRef="#ctx0" brushRef="#br0" timeOffset="97787.6575">29330 10482 74 0,'-2'14'170'16,"-4"-3"-18"-16,-1 3-12 0,-3 3-8 0,-3 4 2 15,-1 6-13-15,-6-1-12 0,-3 9-8 16,-5-1-12-16,-2 3-6 0,-12 9-11 0,-2-3-4 15,-3-1-7-15,7-10-6 0,3-6-3 16,-2-1-3-16,-1-4 10 0,6-3-1 16,0-5 7-16,2-1 0 0,5-5 0 15,3-3-6-15,3 0 3 0,2-6-3 0,2-2-7 16,3-2-5-16,2-1-2 0,8-1-6 16,2-1-5-16,4 1-2 0,2 0 0 15,4 2 6-15,0-1 1 0,2 4 2 16,1 0 0-16,4 3 2 0,-2 0 1 0,3 6 0 15,6 4-1-15,-4 1 1 0,2 2-1 16,3 4-2-16,3 4 4 0,-2-2 4 0,4 4-5 16,6 2-1-16,-1-1-2 0,4-1-2 15,-5-5 1-15,6 3 2 0,-4-3-10 16,1-6-2-16,-1-2-3 0,-4-3-4 16,0-1 1-16,-3-2-8 0,-1-6-2 15,-1-2-23-15,1 0-29 0,-4-3-58 0,0-3-78 16,-5 2-79-16,-4-1-711 0,-5 0 327 15,-4-1 217-15</inkml:trace>
  <inkml:trace contextRef="#ctx0" brushRef="#br0" timeOffset="102778.89">22817 10962 8 0,'0'0'19'0,"0"0"-1"15,0 0-2-15,0 0-2 0,0 0-1 16,0 0-1-16,0 0-2 0,0 0-3 16,0 0 2-16,0 0-2 0,0 0 0 0,4 3-4 15,-4-3-4-15,0 0-10 0,7 4-34 16,-7-4 15-16,4 3 10 0</inkml:trace>
  <inkml:trace contextRef="#ctx0" brushRef="#br0" timeOffset="104848.3873">32441 8591 60 0,'2'-5'106'0,"1"-1"-9"16,-1 0-4-16,2 2-9 0,-4 4-11 15,3-5-6-15,-3 5-6 0,0 0 2 16,0 0-2-16,0 0 10 0,10 17 5 0,-8-4-7 16,0 6-2-16,-2 10 12 0,2 3-2 15,-2 12-4-15,-2 11-4 0,0 4 0 16,0 23-10-16,-2-2 0 0,2 1-4 0,-2 2-3 16,-1-16-4-16,1-11-2 0,1 0-6 15,1-12-6-15,-2-2 1 0,2-3-5 16,0-8-1-16,0-1-1 0,2-3-6 0,0-6 3 15,-2 0-3-15,2-4 8 0,0-3 0 16,-2-3-4-16,2-3-2 0,0-4-2 16,0-4-4-16,0 0 0 0,0 0-2 0,-8-25-3 15,4 8-5-15,-4-8-2 0,-2-5-1 16,-7-2-2-16,0-7 0 0,-8-3-5 16,-13-6 4-16,-5 1-1 0,-5 5-4 15,-9 4 4-15,-1 5-5 0,-5 5 3 16,8 9 0-16,2 5 1 0,2 5-4 0,6 3 2 15,1 2 4-15,9 2-4 0,3 2 1 16,2 2 0-16,9 2 15 0,4 0 8 0,8 2 7 16,11 2 2-16,13 1 1 0,11 3 3 15,14-3-2-15,15 3-3 0,25 3-1 16,9-5-3-16,6 2 1 0,3-5-3 0,2 1-2 16,1 1-2-16,2-4-2 0,6-2-1 15,-4 3 2-15,-7-1-4 0,-10-2 0 16,-15 1 1-16,-16-3-2 0,-13 2-2 15,-8-1 1-15,-2-2 3 0,-7 1-4 0,-3 2-4 16,-3-1-2-16,-6-1-3 0,-7 1-1 16,-1 1-6-16,-7-3-51 0,0 0-75 0,-13 7-82 15,-4-1-593-15,-4-3 274 0,-7 1 181 16</inkml:trace>
  <inkml:trace contextRef="#ctx0" brushRef="#br0" timeOffset="106355.3421">20347 13308 4 0,'-23'31'139'0,"-1"2"1"0,-1 4-15 15,-13 18 13-15,-4 6-7 0,-13 19-12 0,-1 4 19 16,-3 1-7-16,2-2-11 0,-3-5-2 16,10-17 1-16,1-6-9 0,3-8 9 15,-1-5-10-15,7-13 6 0,6-8 3 16,5-9-8-16,1-6-9 0,5-6-9 15,-1-9-10-15,1-1-6 0,2-13-10 0,4-3-7 16,4-4-2-16,7 3-9 0,6-3-3 16,4 4-9-16,2-4-1 0,10 2-5 15,2 2-2-15,8 2-5 0,1 2-1 0,7 7 0 16,2 3-2-16,5 4-5 0,-3 7 3 16,4 6-2-16,9 6 2 0,-3 7-9 0,20 12 6 15,-6 4 0-15,-4 4-3 0,2 4 3 16,-7-1-5-16,-4-2-1 0,-9-5 3 15,-6-4-3-15,-3-2 1 0,-3-5-2 16,-5 0 0-16,1-3-1 0,-8-4 0 0,2-1-1 16,-4-1 1-16,-1-3-3 0,-2 2 2 15,-1-6-4-15,1 4 4 0,-3-4-2 16,0-1 2-16,-1 0-3 0,0 0 2 0,-1-4-3 16,0 3 2-16,-2 1-1 0,0-6-1 15,-4 0 0-15,9 3-2 0,-9-3 1 16,0 0 0-16,9 0 1 0,-9 0-1 0,0 0 3 15,0 0-6-15,0 0 2 0,0 0 2 16,10-3-2-16,-10 3 2 0,0 0-2 16,0 0 2-16,0 0-1 0,0 0 0 15,0 0 0-15,0 0-1 0,0 0-1 0,0 0 2 16,10 0-1-16,-10 0-1 0,0 0 1 16,0 0-1-16,0 0 0 0,0 0-1 15,0 0-3-15,0 0 1 0,0 0 0 0,0 0-1 16,0 0-3-16,0 0-7 0,0 0-7 15,0 0-7-15,0 0-5 0,0 0-8 16,0 0-15-16,3-6-10 0,-3 6-19 0,0-7-10 16,0 7-18-16,-3-9-24 0,3 3-21 15,0 6-29-15,3-10-28 0,-3 2-445 16,2-2 225-16,0 1 148 0</inkml:trace>
  <inkml:trace contextRef="#ctx0" brushRef="#br0" timeOffset="106911.3722">21548 13525 56 0,'0'0'142'16,"0"0"-5"-16,27-3-2 0,-4 0-2 0,10 2-9 15,8-3-2-15,7 2 1 0,8-2-6 16,1-2-11-16,4 2-11 0,1 1-7 16,-3-1-5-16,0 0-11 0,-3 0-5 0,-10 0-7 15,-1 2-5-15,-5-1-7 16,-9 1-4-16,-1 0-5 0,-2 0-3 0,-6 0-7 16,-2 0-4-16,-1 2-11 0,-3-2-12 15,-4 2-30-15,-4 2-42 0,-4 0-48 0,-4-2-36 16,-2 10-384-16,-6-4 183 0,-4 3 120 15</inkml:trace>
  <inkml:trace contextRef="#ctx0" brushRef="#br0" timeOffset="107134.7726">21511 13870 49 0,'39'-6'147'0,"13"-1"-12"0,9-1-6 15,26-1-8-15,4-3-2 0,2 3-11 16,-2-2-11-16,-2 2-7 0,-4 0-11 0,-15 2-7 16,-13 1-7-16,-2 1-9 0,-11-1-5 15,-4 5-5-15,-5-3-7 0,-5 1-6 0,-6 1-18 16,0-2-35-16,-7 4-39 0,-2-2-32 16,-5-2-33-16,-5 2-270 0,-1-2 134 15,-4 4 88-15</inkml:trace>
  <inkml:trace contextRef="#ctx0" brushRef="#br0" timeOffset="107500.7946">22174 13047 61 0,'0'0'126'0,"4"17"-5"0,4-5 2 0,7 3-5 15,2 2-6-15,8 4-3 0,9 5 2 16,5 2-11-16,17 10-4 0,6-1-13 16,2 2-5-16,-4-3-3 0,7 2-8 0,-4-1-6 15,3-2-6-15,-3-1-4 0,-3 1-5 16,-14-7-2-16,-7-2-5 0,-4-1-2 16,-5 5 1-16,-7-4 3 0,-4 3 4 0,-9 5-4 15,-8 3 5-15,-10 12 0 0,-12 19 3 16,-17 3-4-16,-17 16 0 0,-8-1-4 15,-8 0-3-15,-6-3 0 0,1-1-4 0,-3-5-2 16,4-3-3-16,0-4-1 0,4-7-4 16,15-13-4-16,6-4-2 0,11-13-1 15,9-1-8-15,3-7-8 0,8-2-41 16,2-5-56-16,8 1-41 0,2-1-65 0,6-7-466 16,4 2 227-16,2-7 150 0</inkml:trace>
  <inkml:trace contextRef="#ctx0" brushRef="#br0" timeOffset="108025.1548">23105 14846 58 0,'-2'-13'193'0,"0"-4"2"0,0-3-16 16,0-7 0-16,2-7-12 0,2-8-14 15,4-12-8-15,7-26-9 0,1-9-18 16,6-4-11-16,5-18-11 0,5 3-12 16,2-1-11-16,4 4-8 0,1 2-8 0,5 6-9 15,1 8-5-15,-5 17-7 0,4 5-3 16,5 4-2-16,-3 10-3 0,3 5-5 16,-11 14-3-16,0 7 0 0,-10 8-3 0,3 5-2 15,-3 7 0-15,-6 1-5 0,2 8 0 16,-5 4 0-16,0 3 0 0,-4 5-1 15,-3 3 0-15,-4 6-1 0,-6-2 3 16,-2 1-2-16,-4 5 1 0,-2-2-3 0,-3 1 0 16,0-1 0-16,1 0-1 0,-3-2 3 15,3-2-3-15,1-2 2 0,0-3-5 16,1 1 3-16,4-4-2 0,0 0 0 0,2 0 0 16,4-1 3-16,2 1-1 0,6-3-2 15,3 3 2-15,6-1-1 0,0 1 1 16,5 0-3-16,3 2-1 0,0 1 3 0,1-2 0 15,-1 2 0-15,-5-2-4 0,1 0 4 16,-4 0-1-16,-2 2 2 0,-5-2 0 16,0 2 2-16,-10-3 5 0,0 0-5 15,-6 5-2-15,-10-1 2 0,-2 0-1 0,-10 1-1 16,-1 0-1-16,-11 2 0 0,-3-2-2 16,1-5-4-16,2-2-24 0,0-5-40 15,9-4-63-15,1-3-64 0,2-5-568 0,7-7 258 16,5-3 171-16</inkml:trace>
  <inkml:trace contextRef="#ctx0" brushRef="#br0" timeOffset="108226.1304">24713 13237 181 0,'24'50'178'16,"-9"2"-6"-16,-7 3-13 0,-6 30-13 15,-8 7-11-15,-19 28-13 0,-11-2-9 0,-17 0-8 16,-9-6-12-16,-7-8-8 0,-6-7-9 16,-7-12-11-16,-5-8-61 15,-4-13-71-15,-6-8-63 0,-20-12-359 0,-14-6 166 16,-17-13 110-16</inkml:trace>
  <inkml:trace contextRef="#ctx0" brushRef="#br0" timeOffset="108605.625">18459 13021 112 0,'-70'89'191'0,"-4"12"-2"15,-4 21-8-15,-11 49 6 0,11 14-4 0,12 3-7 16,27-35-2-16,17 0 0 0,22-7-9 15,18-11-1-15,25-3-13 0,17-10-11 16,19-7-12-16,42 8-10 0,21-17-9 0,-13-33-15 16,2-12-10-16,0-14-31 0,-1-11-67 15,-1-18-89-15,-21-13-112 0,2-10-615 16,17-13 282-16,-4-13 186 0</inkml:trace>
  <inkml:trace contextRef="#ctx0" brushRef="#br0" timeOffset="109501.81">25345 14491 923 0,'-13'-8'17'15,"4"7"-9"-15,3-1-4 0,6 2-5 0,-12 2 11 16,12-2 11-16,0 0 32 0,-14 0 24 16,14 0 20-16,0 0 30 0,-6-5 20 15,6 5-4-15,6-16-14 0,6-5-2 0,4-11-10 16,16-23-2-16,6-5-11 0,4-5-1 15,14-15-2-15,2 0-9 0,9-4-14 16,-2 2-5-16,1-1-6 0,1 3-8 0,-1-1-7 16,-5 3-5-16,-12 16-4 0,-5 5-4 15,-1 7 12-15,-11 10-5 0,-8 9-3 16,-4 7 0-16,-3 5-8 0,-3 5-3 0,2 7-2 16,-4 7 3-16,0 6 1 0,2 9-3 15,0 6-2-15,-1 8 3 0,2 14-3 16,0 4 3-16,1 22 2 0,2 5-3 15,-2 7 0-15,1 2 5 0,-2 1-9 0,-2 2 8 16,-1-4-18-16,2-2 6 16,-4-6-4-16,0-13-2 0,-1-10-2 0,-3-1-1 15,3-3-7-15,-1-10-39 0,-4-9-36 0,1-3-47 16,-1 0-50-16,0-8-60 0,0-4-92 16,0-7-655-16,1-2 331 0,-5-4 218 15</inkml:trace>
  <inkml:trace contextRef="#ctx0" brushRef="#br0" timeOffset="109762.1141">27230 13104 90 0,'-44'21'228'0,"-1"7"0"16,-12 13-10-16,-1 8 6 0,4 6-2 15,-7 19-13-15,14-6-7 0,11 4-17 0,4 10-9 16,11 1-16-16,7 6-14 0,12 2-11 16,8-5-11-16,9-5-9 0,8 1-13 15,8-8-5-15,8-1-10 0,5-8-13 16,7-3-10-16,1-6-20 0,2-9-42 16,-1-3-48-16,0-6-79 0,1-4-77 0,-9-11-737 15,-3-5 320-15,-8-4 210 0</inkml:trace>
  <inkml:trace contextRef="#ctx0" brushRef="#br0" timeOffset="110270.0388">27634 15230 14 0,'-4'4'266'0,"4"-4"-9"0,-8 0-21 0,8 0-10 16,-6-19-20-16,4 3-12 0,2-4-21 15,0-11-13-15,4-7-11 0,0-11-10 16,6-26-18-16,4-7-8 0,0-11-18 0,9-25-10 16,3-11-7-16,4-2-15 0,3-4-3 15,3 3-9-15,0 7-7 0,0 3-6 16,3 5-6-16,-3 10-2 0,1 12-4 16,-7 22-4-16,2 8-1 0,-2 11-3 15,-5 10 2-15,-4 13-7 0,-2 4-2 0,-2 10-1 16,-2 4 0-16,-3 5-5 0,1 4 0 15,-2 6 0-15,-3 4 1 0,1 4-3 16,-3 3 4-16,0 2-1 0,-4 2-1 0,-2 2 0 16,2 0 0-16,-4 0-1 0,2 2 1 15,0-2-1-15,0 0 2 0,0 0 1 16,2-2-4-16,2 2 4 0,2 1-5 0,4-1 3 16,4 2-1-16,3-2 0 0,5 0 1 15,-2 1-2-15,4 1-1 0,-1-1-1 16,-4-5 2-16,0 2 1 0,-1 0-2 0,-4-1 0 15,-1 1 1-15,-2 0-1 0,-7-2 7 16,-2 3-4-16,-6 1-3 0,-9 1 3 16,-6 1-3-16,-9 0 1 0,-1-2 7 15,-9 2-7-15,-2-2-1 0,-5-2 1 0,5 1-1 16,4-8 0-16,-1 2-3 0,11-2-7 16,0-4-37-16,3 1-68 0,5-1-72 0,10-5-62 15,2-2-624-15,6 1 296 0,0 0 196 16</inkml:trace>
  <inkml:trace contextRef="#ctx0" brushRef="#br0" timeOffset="110508.3998">28922 13836 74 0,'6'-6'244'0,"1"-2"-10"0,3 2-14 15,4-5-10-15,10 2-14 0,8-4-8 16,5 1-16-16,13-1-7 0,21-5-10 15,8 1-13-15,4 2-16 0,1 2-9 16,1 0-15-16,-7 1-10 0,-10 4-7 16,-11 1-10-16,-7-1-7 0,-7 2-7 0,-5 2-7 15,-6 0-10-15,-4 1-12 0,-8 1-26 0,-3 1-48 16,-8 1-52-16,-2 1-51 16,-7-1-37-16,0 0-32 0,-18 12-529 0,1-3 252 15,-8-1 167-15</inkml:trace>
  <inkml:trace contextRef="#ctx0" brushRef="#br0" timeOffset="110716.8431">28864 14064 93 0,'-10'10'200'15,"12"-4"7"-15,8-3-1 0,10-1-9 16,7 0-17-16,7-2-10 0,14 0-8 16,12-4-12-16,3 1-6 0,26-7 1 15,-2-1-4-15,4 1-7 0,0-5-14 0,-4 0-11 16,-6-1-10-16,-10-1-8 0,-13 3-15 15,-12 3-6-15,-10 0-8 0,-5 1-11 16,-3-7-33-16,-9 2-48 0,-4 2-56 16,-6-2-41-16,-3-1-33 0,-2 1-45 0,-4-1-549 15,-2-1 256-15,-2-3 169 0</inkml:trace>
  <inkml:trace contextRef="#ctx0" brushRef="#br0" timeOffset="111051.5455">29440 13078 72 0,'0'0'156'0,"0"0"-1"15,-6 9 9-15,6-1 4 0,4 1 2 16,6 3-11-16,8 3-4 0,7 4-11 0,5 0-8 16,10 2-12-16,4 3-12 0,17 2-9 15,3 2-11-15,4-1-8 0,-2-1-10 16,1-1-7-16,-1 1-6 0,-15-2-4 0,-7-5-6 15,-2 2-4-15,-5-2-6 0,-8 2 1 16,-4 0-3-16,-6 1-2 0,-1 3 0 16,-10 2-1-16,-6 2-3 0,-8 7 0 15,-9 7 0-15,-13 17-4 0,-8-3-1 0,-6 4-2 16,-7-4-2-16,-1-2-4 0,-7 0 1 16,3-5-3-16,-1-1 0 0,3-3-8 15,1-6-1-15,13-6 0 0,6-7-8 16,5-6-56-16,3 0-63 0,5-6-54 0,6-3-60 15,3-5-557-15,3-5 269 0,5-2 176 16</inkml:trace>
  <inkml:trace contextRef="#ctx0" brushRef="#br0" timeOffset="111440.4941">31062 13433 52 0,'6'-3'164'0,"-2"3"-16"16,-4 0-12-16,0 0-11 0,-6 17-12 16,0-6-7-16,-3 5-10 0,-1 3 8 15,-12 6-12-15,-6 4-3 0,-1 2-9 16,-5 5-8-16,-14 3-8 0,-3 1-3 0,-2-4-4 16,6-9-6-16,4-5 0 0,2-3 23 15,5-5 6-15,4-1 8 0,4-4 7 16,7-6 5-16,0-3-5 0,6-2-10 15,5-4-10-15,4 2-6 0,1-1-8 0,7-5-5 16,7 0-8-16,3 2-2 0,3 0-8 16,4-1 0-16,4 0-5 0,1 5-3 15,-1 1 1-15,0 3-3 0,5 1 1 0,-1 4-2 16,1 3 1-16,4 6-4 0,-3 3 1 16,1 4-1-16,4 4-4 0,-5 3-1 0,-1 1-2 15,0 2-3-15,-5-4-3 0,-2-1-1 16,-2 0-7-16,-3-6-24 0,0-1-48 15,-2-4-52-15,-1 0-57 0,-2-2-49 16,-3-9-612-16,3-2 285 0,-1-4 189 16</inkml:trace>
  <inkml:trace contextRef="#ctx0" brushRef="#br0" timeOffset="111635.4877">31601 13279 126 0,'36'23'207'16,"-4"2"-8"-16,-3 3-9 0,-1 7-6 0,0 3-15 16,1 17-12-16,-9-4-16 0,-12-1-11 15,-8-4-12-15,-15 25-9 0,-12-1-12 16,-12-4-11-16,-5-5-9 0,-5-6-37 16,-6-3-70-16,-2-4-72 0,-6-12-544 0,2-6 220 15,-14-6 145-15</inkml:trace>
  <inkml:trace contextRef="#ctx0" brushRef="#br0" timeOffset="112302.7055">30753 14333 25 0,'0'6'45'15,"-3"-2"-39"-15,3-4-32 0,-10 3 9 0,-1-3 5 16</inkml:trace>
  <inkml:trace contextRef="#ctx0" brushRef="#br0" timeOffset="113711.4171">18393 15388 71 0,'0'0'113'0,"0"0"-8"16,0 0-5-16,0 0-7 0,49 3-3 15,-23-3-3-15,5 5-2 0,9 1-3 0,16 0 3 16,5-2 3-16,24 7 6 0,3-4-6 15,5 3-1-15,7-1-2 0,8-3-5 16,30 0 7-16,7 1-2 0,12-4-2 16,4 0 4-16,4-3 0 0,13 0-4 0,8-3 0 15,1 3-3-15,5 0-7 0,5-3-6 0,4 6-5 16,1 0-6-16,-4-1-11 0,4 4 1 16,-2-2-2-16,48 1-4 0,-41-1-3 15,51 0-5-15,-3-1-2 0,-46-3-5 16,46 3 0-16,0 0-3 0,3-3-2 0,1 4-3 15,-7 0 0-15,-45-2 7 0,47 3 5 16,6 1 1-16,5 2 10 0,-3-2 2 16,1 1-4-16,-5 1 3 0,5 2-3 15,1-1-2-15,5 5-4 0,-4-3-1 0,-3 2-2 16,3 1-1-16,2 0-6 0,1 4-3 16,-5-3-3-16,-7 0 1 0,-9 2-2 15,1-3 0-15,-7 1-3 0,-44-2-2 0,42 5-5 16,-51-7 1-16,1 0-1 0,-5 1 3 15,-2-2-1-15,0 1-1 0,-4-3 5 16,-4 1-1-16,-5-3-2 0,-8 2-2 0,-9-7 1 16,-8 5-2-16,-27-5 4 0,-6 4-9 15,-2-5 5-15,-10 4 1 0,-2-1 0 16,-6 0 4-16,-16 0 1 0,-11-3 8 0,-3 4-6 16,-2-1 1-16,-11-3 1 0,-3 2 0 15,-9-2-1-15,-2 3 1 0,-4 0 4 16,-7-3 3-16,0 0-4 0,-4 0 0 0,-1 0-1 15,-6 0-2-15,2 0 0 0,-1 0-3 16,-4-3-42-16,-3-2-59 0,-4-1-64 16,-2-1-82-16,-10-6-852 0,-8-2 370 15,-10-13 244-15</inkml:trace>
  <inkml:trace contextRef="#ctx0" brushRef="#br0" timeOffset="116210.7849">24146 16286 88 0,'2'-6'193'16,"-2"0"-14"-16,0 6-11 0,2-6-18 15,-2 6-14-15,0 0-11 0,0 0-7 16,0 0 1-16,0 0-2 0,-10 27-6 0,-1-6-2 15,-1 6 2-15,-5 5-6 0,-6 6-2 16,-13 16-11-16,-3 1-7 0,1-2-3 16,-6 2-4-16,-1-6 0 0,3-1 0 15,-5-6-2-15,9-7-2 0,3-9 1 0,1 0 0 16,2-9 0-16,0 2 1 0,1-12-1 16,1 0-4-16,2-7-8 0,5 0-3 15,-3-7-6-15,6-5-5 0,0-1-5 0,6-2-1 16,1-7-7-16,9 8-7 15,4-7 1-15,4 0-1 0,9-4-6 0,5 4-5 16,4 0 4-16,3 6-1 0,5 2-3 0,-2 6-6 16,-2 1 8-16,4 6 3 15,2 6 6-15,11 8 5 0,-1 5 2 0,1 6-5 16,11 13 3-16,-1 4-3 0,-2 2 0 0,-7 1 1 16,1 3-6-16,-5 0 6 0,-6-8-11 15,-6-3 2-15,-3-4-6 0,1-2-2 16,-8-1-2-16,2-3-2 0,-4-4-6 15,-3-3-7-15,0-4-32 0,0 4-20 0,-3-7-38 16,-2-4-40-16,0 2-48 0,2-5-47 16,0 0-40-16,2-4-770 0,6-2 352 0,-1-2 233 15</inkml:trace>
  <inkml:trace contextRef="#ctx0" brushRef="#br0" timeOffset="116519.4718">25548 16840 117 0,'-11'-3'281'0,"3"3"-13"0,2-1-25 15,-1-4-23-15,7 5-25 0,-5-4-5 0,5 4-12 16,14-9-10-16,2 6-10 0,12-3-9 15,12-1-14-15,13-2-8 0,4 1-1 0,28-2-18 16,-2-2-1-16,-14 5-18 0,-9 2-11 16,-5 2-2-16,-1-4-13 0,-9 3-9 15,-9 2-6-15,-4 0-15 0,-3-2-20 16,-1 2-24-16,-6 2-34 0,-4-1-38 0,-1-3-32 16,-4 4-35-16,-3 5-34 0,-3-5-43 15,-5 6-593-15,-4 2 279 0,-7-2 184 16</inkml:trace>
  <inkml:trace contextRef="#ctx0" brushRef="#br0" timeOffset="116775.7861">25085 17208 96 0,'-33'9'224'0,"10"-2"-4"16,6-2-10-16,9 2 6 0,8-6 2 15,0-1-7-15,18 6-13 0,8-4-8 16,19 2-13-16,12-8-11 0,32 2-8 0,12-4-4 15,9-1-9-15,22 0-16 0,-23-1-15 16,0 1-6-16,-6-1-12 0,-10-2-9 16,-8 7-13-16,-17-3-7 0,-15 2-16 15,-13 2-22-15,-4 0-15 0,-5-2-21 0,-3 2-22 16,-4 2-27-16,-3-1-30 0,-7-5-44 16,0 6-33-16,-4-4-20 0,-4 2-10 0,-2-4-13 15,-2 5-21-15,-2 1-478 0,-4-14 240 16,2 3 158-16</inkml:trace>
  <inkml:trace contextRef="#ctx0" brushRef="#br0" timeOffset="117124.8572">26030 16341 13 0,'-4'-10'223'15,"2"6"-1"-15,0-1-5 0,0-1-18 16,2 6-17-16,0 0-21 0,0 0 9 15,0 0 8-15,0 0-5 0,0 0-7 0,29 19-11 16,-10-4-2-16,9 4-12 0,5 8-7 16,4-2-4-16,15 13-17 0,4-4-12 15,-1 2-6-15,4-2-8 0,3 5-11 16,-3-10-8-16,0 5-2 0,-9-6-8 0,-9-7-5 16,-3 0-7-16,-6-2-7 0,-2-1 3 15,-5 3 8-15,-6 3 1 0,-6-4 26 16,-7 8-12-16,-8-1 2 0,-8 3-9 15,-10 10-1-15,-5-4-6 0,-21 15-6 0,-8-1-2 16,-7-6-10-16,-9 1-1 0,-21 9-22 16,-9-6-14-16,-3-7-23 0,-1-5-35 15,17-9-32-15,-4-4-37 0,4-4-47 16,3 0-50-16,4-6-35 0,11-5-40 0,11-5-653 16,5-3 325-16,4-3 215 0</inkml:trace>
  <inkml:trace contextRef="#ctx0" brushRef="#br0" timeOffset="117546.0196">25226 16274 127 0,'4'-1'228'0,"-2"-4"-17"0,-2 5-12 16,0 0-8-16,-8 18-10 0,-2-6-7 16,-6 6 4-16,-4 7-11 0,-8 5-8 0,-17 16-7 15,-1 2-12-15,-5-2-10 0,-4 5-5 16,-3-4-5-16,4 3-8 0,1-5-5 16,4-6-2-16,9-7-12 0,10-5-9 0,5-6-12 15,6-7-7-15,2 3-9 0,7 2-3 16,2-5 1-16,11 4-4 0,8-3-4 15,5 4-7-15,12 2-1 0,11 0 1 0,3 6-3 16,21 2-9-16,0 7-1 0,5-3 5 16,-1 4-7-16,4 3 5 0,-1 0-7 15,-3-1 4-15,1 0-6 0,-7-1-2 0,-2-2 0 16,-5-3-4-16,-12-4 3 0,-8-4-7 16,-7-3 0-16,-3-1 1 0,-5-6-3 15,-3 4-21-15,2-4-38 0,-8-2-46 0,1 1-60 16,-1-3-61-16,-1-3-77 0,-3-6-729 15,1 4 348-15,-1-6 230 0</inkml:trace>
  <inkml:trace contextRef="#ctx0" brushRef="#br0" timeOffset="118968.7387">27180 17737 63 0,'-3'8'120'0,"3"-1"6"16,-2 1 5-16,2-1 3 0,-2 5 2 16,0 1 6-16,0 3-4 0,2-3-2 15,-4 2-5-15,2 4-6 0,-2-6-5 16,2 6-5-16,-1-2-8 0,1-3-2 0,0-1-5 16,-1 3-1-16,-1-5-7 0,2 3-8 15,2-5-2-15,-2-2 4 0,0 5 3 16,0-4 10-16,2-4 8 0,0-4-10 0,0 0-8 15,0 0-1-15,0 0-4 0,0-33 3 16,6 6-2-16,0-7 1 0,4-8-2 16,0-7-10-16,7-26-8 0,2-7-1 0,2-5-15 15,11-23-6-15,4-3-1 16,1 2-10-16,8-3-9 0,2 9 1 0,0 2-6 16,4 13-4-16,-1 7 3 0,-5 22-9 15,-1 5 1-15,1 7-6 0,-1 9 4 0,-8 8-8 16,-3 9 6-16,-3 4-6 0,-2 4 7 15,-7 4-1-15,3 0-7 0,-8 11 6 16,0 0-1-16,-2 6-11 0,-6 2 2 16,-1 6 1-16,-3 2 7 0,-4 7-7 0,-4 0 1 15,-3 4 2-15,-3-4-1 0,0 5 5 16,-6 3-8-16,0-6 6 0,1 0 1 0,2-5-4 16,0 0 14-16,1-3-15 0,3-4 4 15,0 0-5-15,3 1 1 0,0-4 0 16,0-1-2-16,4-2 3 0,2 2 1 15,4 3 0-15,4-2 1 0,4 1 8 0,2-1-6 16,4 3-4-16,-1-1 5 0,5 1-5 16,-4 0 2-16,4 2-1 0,3 5 1 15,-6-5 2-15,0 0-2 0,-3 4 2 16,-2-4 9-16,-6 4 10 0,-1 0 5 0,-7-3 5 16,-5 5 3-16,-3-2 1 0,-4-2 5 15,-8 0 3-15,-5 0-4 0,-7 2-6 0,-2-6 1 16,-2 1-7-16,-3-5-2 0,0 1-3 15,-1-2-1-15,0-4-7 0,6-1-11 16,2-2-40-16,1 4-20 0,5-5-38 16,0 0-52-16,5-5-59 0,1 5-78 0,2-1-911 15,4-6 406-15,-2 2 269 0</inkml:trace>
  <inkml:trace contextRef="#ctx0" brushRef="#br0" timeOffset="227666.1986">30054 9893 84 0,'0'0'103'0,"0"0"-1"0,0 0 15 15,0 16-12-15,2-4-5 0,0 1 5 16,2 6-10-16,0 8 9 0,-1 5 1 0,-1 9-7 16,1 5-1-16,-6 8 1 0,-2 4-7 15,-5 24-8-15,-7-3 1 0,-4 3-6 16,-6 1-5-16,-13 13-7 0,-5-3 0 15,-6-2-7-15,-2-2-5 0,0-5-4 0,-4-5-1 16,11-14-3-16,-1-3 0 0,1-4 2 16,-3-5-5-16,5-3 2 0,1-4-7 15,3-12 1-15,6-7-4 0,2 0-5 0,5-6 0 16,1-2-3-16,7-4-4 0,0-2-2 16,2-1-7-16,3 0-11 0,0-3-20 15,2 0-12-15,2-1-26 0,-1 0-41 0,2-3-38 16,1 1-36-16,-5-2-529 0,1 0 238 15,-8-4 157-15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2:40.998"/>
    </inkml:context>
    <inkml:brush xml:id="br0">
      <inkml:brushProperty name="width" value="0.05292" units="cm"/>
      <inkml:brushProperty name="height" value="0.05292" units="cm"/>
      <inkml:brushProperty name="color" value="#FF0000"/>
    </inkml:brush>
  </inkml:definitions>
  <inkml:trace contextRef="#ctx0" brushRef="#br0">9762 11420 57 0,'-5'-3'61'0,"5"3"-16"16,0 0-14-16,0 0-19 0,-6-5-11 15,6 5-18-15,0 0-48 0,0 0 22 0,0 0 15 16</inkml:trace>
  <inkml:trace contextRef="#ctx0" brushRef="#br0" timeOffset="12160.7678">8892 12032 26 0,'6'-4'20'16,"-6"4"-8"-16,6-2-13 0,-6 2-19 15,0 0 7-15,0 0 4 0</inkml:trace>
  <inkml:trace contextRef="#ctx0" brushRef="#br0" timeOffset="16851.0924">21109 10959 5 0,'-2'3'2'0,"2"-3"-5"16,-5 5 1-16,3 0 1 0</inkml:trace>
  <inkml:trace contextRef="#ctx0" brushRef="#br0" timeOffset="19563.3374">25287 11622 32 0,'0'0'46'0,"0"0"-4"0,0 0-5 0,-6-2-6 15,6 2-9-15,0 0-13 0,0 0-14 16,0 0-13-16,0 0-49 0,0 0 23 16,0 0 15-16</inkml:trace>
  <inkml:trace contextRef="#ctx0" brushRef="#br0" timeOffset="25564.1748">23006 14704 2 0,'0'0'78'0,"4"3"-14"15,-4-3-13-15,0 0-25 0,0 0-19 16,6 1-14-16,-6-1-69 0,0 0 26 0,0 0 17 16</inkml:trace>
  <inkml:trace contextRef="#ctx0" brushRef="#br0" timeOffset="27363.8048">22796 17381 27 0,'6'7'121'16,"5"1"4"-16,4 0-4 0,8 1-2 15,9 1-4-15,4 1-9 0,13-2-4 16,24 10-14-16,8-2-7 0,6 2-5 0,1-5-1 16,8 5-7-16,6-3-3 0,16 3-1 15,-16-4-1-15,18 6-4 0,-20-8-5 0,4-1-4 16,1-3-4-16,-3 4-6 0,0-6-4 15,-7 5-7-15,-4-4 1 0,-5 2-7 16,-15-1-3-16,-12-5-3 0,-5 3-8 16,-7-2-1-16,-5 2-2 0,-3-5-4 15,-5 4-6-15,-6-2-4 0,-4-3-5 0,-2-1-9 16,-5 2-8-16,-1 2-6 0,-2-2-10 0,-6-2-14 16,-8 0-9-16,0 0-7 0,4-6-10 15,-4 6-8-15,-14-7-16 0,-4-1-295 16,-1 1 137-16,-9 0 91 0</inkml:trace>
  <inkml:trace contextRef="#ctx0" brushRef="#br0" timeOffset="27850.3427">22582 17312 12 0,'2'6'124'0,"7"2"-1"16,6-1-7-16,10 5-6 0,9-1-3 0,15 8-9 15,25 6-5-15,13-2-4 0,27 10-5 16,4-3-4-16,12 2-8 0,-1 2-3 16,8 1 0-16,5-1 0 0,-1 0-1 0,1-3 1 15,3 1 2-15,-8 2 1 0,-6-5 1 16,-8-1 1-16,-11 3-4 0,-23-10-5 15,-4-3-1-15,-7 1-9 0,-6 1-4 0,-12-7-3 16,-10 1-8-16,-3-5-5 0,-7 3-3 16,-4-5 0-16,-2 1-7 0,-7-1-2 15,-1-1-1-15,-3 0 0 0,-2 2-3 0,-4-4 2 16,-1-3-3-16,-2 5-1 0,-2-4 2 16,1 0-2-16,-2 2 0 0,-3-2-2 15,1-2-2-15,-1 4-2 0,-2-3 0 0,0-1-2 16,-6 0-5-16,10 6-7 0,-10-6-6 15,0 0-8-15,2 2-7 0,-2-2-11 16,0 0-4-16,0 0-8 0,0 0-6 0,0 0-8 16,0 0-2-16,-14 6-6 0,14-6 2 15,0 0-11-15,-10 0 3 0,10 0-11 16,-10 1-1-16,10-1-9 0,-11 0-4 0,11 0 0 16,0 0-4-16,-15 0-5 0,15 0-5 15,-9 0-254-15,9 0 125 0,-10-1 83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35:12.552"/>
    </inkml:context>
    <inkml:brush xml:id="br0">
      <inkml:brushProperty name="width" value="0.05292" units="cm"/>
      <inkml:brushProperty name="height" value="0.05292" units="cm"/>
      <inkml:brushProperty name="color" value="#FF0000"/>
    </inkml:brush>
  </inkml:definitions>
  <inkml:trace contextRef="#ctx0" brushRef="#br0">2283 1086 195 0,'-10'-9'199'16,"2"2"-5"-16,-1 1 1 0,2 3-2 0,3-1-9 15,0 0-11-15,4 4-15 0,-9-4-16 0,9 4-16 16,-8 0-9-16,8 0 3 0,-8 20 5 15,4-3-1-15,-3 10-5 0,0 11-10 16,-3 9-5-16,0 6-5 0,-3 22-13 0,0-1-7 16,3 2-6-16,-5-1-8 0,6-13-6 15,0-8-7-15,1-2-4 0,-2-5-6 16,2-1-7-16,-2-9-13 0,2-3-13 0,2-7-19 16,2-2-14-16,-2-2-21 0,-1-8-31 15,3-5-35-15,-2-6-28 0,1-4-18 16,5 0 2-16,-8-29 2 0,5-2 12 0,3-13 2 15,0-12 6-15,5-26 10 0,1-4 19 16,3 2 6-16,1 4 21 0,1 2 29 16,1 6 25-16,2 13 17 0,-2 9 18 15,5 2 4-15,2 4 12 0,2 1 11 0,5 5-3 16,1 5 12-16,7 3-2 0,0 5-3 16,-2 8-2-16,1 5-1 0,-3 7-2 0,0 5 1 15,-1 4-1-15,-1 5 2 0,0 6 3 16,-4 4 0-16,-4 4-1 0,-5 4-4 15,-7-1 1-15,-4 4-1 0,-4 2 2 16,-4 4 2-16,-9-2-3 0,1-2 4 0,-10 4 7 16,-3-4 4-16,-4-1 5 0,3-7 6 15,-1-4 0-15,-1-3 1 0,3-2 4 16,5-3-3-16,2 0 1 0,0-5-4 0,6 1-8 16,-1-1-11-16,5-1-5 0,-1 0-7 15,5-3-3-15,4 3 4 0,2 0-11 16,4 1 0-16,5 4-3 0,0 0-1 0,7 3-4 15,2 3 1-15,1 4-3 0,2 3-5 16,2 1-4-16,3 5-16 0,-2 3-22 16,-3-1-25-16,-2-3-39 0,-4 1-42 0,2 1-43 15,-4-1-36-15,0-3-43 0,-3-1-553 16,-1-4 277-16,-5-2 183 0</inkml:trace>
  <inkml:trace contextRef="#ctx0" brushRef="#br0" timeOffset="253.3215">3079 1551 162 0,'2'-6'302'0,"0"0"-12"0,-2 3-18 16,0 3-26-16,2-4-20 0,-2 4-20 16,0 0-3-16,-2 25-7 0,2-7-7 15,0 9-10-15,0 4-15 0,-2 0-11 0,0 7-18 16,2 1-7-16,-2 1-18 0,0 0-8 15,0 0-12-15,0 0-5 0,0-2-9 0,0-2-6 16,0-5-16-16,-1-1-15 0,1-2-28 16,0-3-33-16,2-1-40 0,-2-7-49 15,0 2-50-15,2-2-48 0,-2-6-79 16,2-5-676-16,-4-1 327 0,1-2 217 0</inkml:trace>
  <inkml:trace contextRef="#ctx0" brushRef="#br0" timeOffset="528.5895">3741 1694 192 0,'3'-11'224'0,"1"4"-17"16,-2-2-15-16,0 1-18 0,1-2-15 16,1 3-14-16,-2-1-16 0,2 1-14 15,-2-1-10-15,2 1-14 0,1 1-9 0,-3 0-16 16,2 0-32-16,-2-1-31 0,2 3-34 16,-2 0-44-16,-2 4-48 0,6-6-452 0,-6 6 196 15,0 0 129-15</inkml:trace>
  <inkml:trace contextRef="#ctx0" brushRef="#br0" timeOffset="711.0993">3774 1966 60 0,'2'1'268'16,"-2"-1"-1"-16,0 0-13 0,0 0-22 15,14-1-23-15,-14 1-20 0,11-8-21 16,-4 4-18-16,-1-1-18 0,0 1-25 0,0 0-35 15,-2 1-41-15,1-2-44 0,-1 4-46 16,-4 1-68-16,7-5-533 0,-5 2 224 16,-2 3 149-16</inkml:trace>
  <inkml:trace contextRef="#ctx0" brushRef="#br0" timeOffset="10194.1033">5046 1375 18 0,'0'0'98'0,"-8"6"6"16,6-4-4-16,-4 2-1 0,2-1 2 15,4-3 1-15,-6 6 6 0,2-2 2 16,0-2 9-16,4-2-2 0,-11 4-2 0,5-2-5 16,6-2-5-16,-15 0-6 0,15 0-6 15,-19-6-3-15,11 0-6 0,-4-3-5 0,2-3-9 16,0-1-5-16,2-4-7 0,1-1-6 15,-2-1-7-15,5 2-3 0,0-3-6 16,2 4-3-16,0-1-5 0,2 0 1 0,4 2-8 16,-2 1 3-16,4 1-4 0,3 1-5 15,4 5 1-15,1 1-1 0,4 4-3 16,0 2 1-16,6 6-3 0,1 3 1 0,5 5-1 16,0 3 2-16,1 2-3 0,3 4 0 15,-2 4-1-15,1 0 0 0,-1-1-1 16,0-1 1-16,-7-4-2 0,1-2-1 0,-2-1 0 15,-6-4 1-15,-1-1 6 0,-2-5 9 16,2-2 6-16,-3-6 4 0,4-4-1 16,-2-3-5-16,2-7 0 0,1-3 0 0,2-6 0 15,-2-2-6-15,-1-5 3 0,2 1-10 16,1-8-2-16,-6 6-2 0,0-2-1 16,-3 3-1-16,-2 1-2 0,2 5-4 15,-4 2-19-15,-2 3-34 0,-2 4-49 0,1 5-21 16,-1 3-12-16,0 5-15 0,-4 2-20 15,0 0-22-15,9 17-463 0,-3-1 223 0,1 1 147 16</inkml:trace>
  <inkml:trace contextRef="#ctx0" brushRef="#br0" timeOffset="10652.8759">6129 1339 36 0,'4'-6'202'0,"1"3"-14"0,-3-1-19 0,-2 4-14 16,0 0-11-16,0 0-12 0,9 13 5 16,-5 0-1-16,-4 6-3 0,2 2-4 0,-2 8-6 15,2 1-1-15,-2 5-13 0,0 6-8 16,0 2-8-16,-2 0-9 0,2-3-6 16,-2 1-10-16,0-2-9 0,0-6-2 15,2-3-6-15,-2-3-3 0,2-6-8 0,-2-1 6 16,2-4 5-16,-3-5-4 0,1-7-7 15,2-4-6-15,0 0-3 0,-7-24-3 0,5 1-2 16,-2-12-6-16,0-8-2 0,0-11-1 16,2-5-4-16,0-2 0 0,2 1-6 15,2 1 2-15,4 5 2 0,0 0-4 16,3 5 1-16,2 3-1 0,5 2-1 0,4 8 0 16,0 2-1-16,4 7-1 0,1 7 1 15,1 3-3-15,5 4-1 0,-3 6 2 16,0 1-3-16,-1 6 4 0,1 1-2 0,-6 5 0 15,2 5 2-15,-3 2-4 0,-6 5 7 16,-2 1-1-16,-5 1-1 0,-6 1 3 16,-4 3-2-16,-6 3 0 0,-7 6 0 0,-13-1-1 15,-2 0-1-15,-1 1-16 0,-5-5-24 16,2 1-29-16,0-2-30 0,9-7-41 16,1 2-44-16,4-1-46 0,2-7-582 15,6 3 275-15,3-7 181 0</inkml:trace>
  <inkml:trace contextRef="#ctx0" brushRef="#br0" timeOffset="10908.5274">6648 1642 112 0,'8'0'199'0,"-8"0"-17"15,6 4-10-15,-1 1-3 0,-2 1 2 0,-1 4-3 16,0 0-5-16,-2 4-10 0,2 3-9 15,-2 2-9-15,2 0-15 0,-2 2-9 16,0 0-7-16,2 3-13 0,-4-3-8 16,2 1-7-16,0-1-8 0,2 2-6 0,-4-3-9 15,2-1-12-15,0 0-24 0,0-5-30 16,0 2-31-16,0-5-22 0,-2 0-25 0,4 1-29 16,-2-3-46-16,2-3-36 15,0-4-442-15,4 0 219 0,-6-2 145 0</inkml:trace>
  <inkml:trace contextRef="#ctx0" brushRef="#br0" timeOffset="11114.5705">6923 1613 37 0,'6'-10'192'0,"-4"3"-5"16,3 3-8-16,-3-1-15 0,-2 5-10 0,2-2-1 16,-2 2 15-16,0 0-4 0,2 23 2 15,0-6-7-15,-2 4-9 0,0 3-8 16,-2 2-10-16,0 5-11 0,0 0-13 0,0-1-10 15,-3 5-10-15,1-5-7 0,2 0-11 16,-2 3-20-16,0-4-41 0,-3-3-48 16,3-1-56-16,2 0-67 0,-4-6-84 0,2-2-513 15,-3-1 258-15,-4-4 171 0</inkml:trace>
  <inkml:trace contextRef="#ctx0" brushRef="#br0" timeOffset="12172.8933">2279 2983 111 0,'-2'15'234'0,"-4"3"-7"0,0 4-7 16,-1 5-13-16,-2 7-14 0,1 2-11 16,2 0-12-16,-3 5-14 0,1 6-14 0,0-1-19 15,-4 1-7-15,4-1-9 0,0 0-12 16,0-1-9-16,-1-7-12 0,0 1-3 15,1-3-12-15,-1-1-14 0,1-5-17 0,2-5-18 16,-1-3-3-16,3-4-10 0,-3-4-18 16,1-8-14-16,0-6-9 0,6 0-1 15,-12-17 1-15,5-4 4 0,-2-5 0 0,3-14 2 16,0-12 0-16,-3-24 4 0,5-6 4 16,4-2 2-16,0 1 3 0,7 1 4 15,3 1 6-15,4 4 7 0,6 6 5 0,3 5 1 16,9 3 3-16,2 9 1 0,4 6 3 15,0 13-2-15,-5 10-2 0,4 4 2 16,-3 9-2-16,2 4 10 0,-4 8 4 0,-5 4 4 16,1 6 2-16,-1 7 8 0,-4 4 7 15,-4 7-2-15,-6 8 3 0,-6 1-1 16,-7 5-1-16,-5 0-5 0,-8 7 3 16,-8 13-1-16,-9-4 7 0,-4-4 3 0,1-15 1 15,1-3 7-15,-2-7 2 0,-2 0 3 16,3-4-5-16,5-6 3 0,0-2-1 15,9-3-2-15,3 0-8 0,-2-3-2 0,8 0-3 16,2-2-3-16,4-2-3 0,4 2-3 16,4 0-3-16,2 1 0 0,6-1-2 15,4 4-4-15,0 2 1 0,1 1-7 0,2 1-2 16,0 0-7-16,3 2-14 0,-2 4-22 16,-2-2-27-16,-1 1-32 0,-3 0-23 15,2-3-30-15,-4 4-37 0,0-4-44 16,1 0-631-16,0-1 291 0,-5-2 193 0</inkml:trace>
  <inkml:trace contextRef="#ctx0" brushRef="#br0" timeOffset="12534.9257">2802 3471 33 0,'4'-12'198'0,"0"-1"-17"0,2 1-13 15,3 1-17-15,2 1-15 0,4-1-12 16,-1 4-15-16,2 1-9 0,0 1-10 16,2 3-15-16,-4-1 3 0,3 8 0 15,-4-2-3-15,-1 5 2 0,-3 1 2 16,-3 6-4-16,-4 0 2 0,-2 6-3 0,-6 4 1 16,-2 4-4-16,-5 3-18 0,-2-2 5 15,0 1-1-15,3-2 6 0,0-5-9 16,0-1-3-16,4 0-4 0,-1-4-4 0,5 0 0 15,2-4-4-15,2 1-2 0,4-2-4 16,5-3-1-16,3-2-5 0,3-1 1 16,2-3-5-16,4-1-2 0,0-2-2 0,2 0 0 15,1 0-3-15,-1-4-1 0,1 2-4 16,-4-4-8-16,0 4-21 0,-2-2-31 0,2-1-34 16,-5 0-41-16,1 0-40 0,0-3-47 15,-2-2-560-15,-2 1 262 0,2 0 173 16</inkml:trace>
  <inkml:trace contextRef="#ctx0" brushRef="#br0" timeOffset="12824.3443">3951 3371 69 0,'2'8'185'0,"0"-3"-3"15,-2-5-16-15,3 7-10 0,-1-3-11 0,-2-4-6 16,8 5-2-16,-4-1-5 0,1-2-5 16,1 1 1-16,-6-3-1 0,13 0-8 15,-13 0-4-15,16-7-4 0,-8 3-4 16,0-3-5-16,-2 1-8 0,0-2-5 0,-2 1-9 16,0 0-9-16,-1-2-8 0,-1 1-25 15,-2 1-30-15,0 3-32 0,0 4-31 16,-7-6-32-16,7 6-28 0,0 0-35 0,-16 10-23 15,10-1-25-15,-4 2-444 0,6 1 218 16,-4 2 144-16</inkml:trace>
  <inkml:trace contextRef="#ctx0" brushRef="#br0" timeOffset="13069.68">3941 3838 88 0,'2'8'145'0,"2"2"-6"0,0-5-5 16,5 1-3-16,-3-2-4 0,3-2 0 16,1-2-8-16,-1 0 0 0,1-2-4 15,-2-2 2-15,2 0-17 0,-4-2 2 16,2 1-1-16,-2-1 1 0,-2-2-3 0,-2 2-9 16,-2 1-14-16,0 5-3 0,-4-8-11 15,-2 6-9-15,6 2-9 0,-14 0-29 16,14 0-35-16,-20 6-38 0,10 0-43 0,1-4-46 15,-1 4-517-15,1-1 226 0,1-1 149 16</inkml:trace>
  <inkml:trace contextRef="#ctx0" brushRef="#br0" timeOffset="13776.2616">5890 3423 6 0,'0'0'161'15,"0"0"10"-15,6 14 6 0,-3-3 3 0,-3 6-3 16,2 0-2-16,-2 6-9 0,0 6-7 15,0 3-10-15,-2 4-9 0,-3 4-10 16,1 0-8-16,0 1-12 0,-2 0-10 0,0-1-11 16,-2 0-9-16,0 0-5 0,0-3-10 15,0 1-24-15,-1-5-33 0,-2-2-34 16,3-4-35-16,4-6-42 0,2 0-28 0,-3-6-19 16,1-6-36-16,0-4-435 0,0 0 211 15,4-5 140-15</inkml:trace>
  <inkml:trace contextRef="#ctx0" brushRef="#br0" timeOffset="14209.104">5801 3471 104 0,'7'-16'153'0,"1"3"-3"16,0 2-12-16,8-4-9 0,2 3-9 16,4 0-9-16,1 4-11 0,3-3-8 15,0 8-11-15,4 2-4 0,0-2-4 0,-1 7-2 16,1 2-1-16,-4 2 0 0,-3 3-1 15,-1 4 0-15,-6 0 0 0,-1 4 1 16,-6 0 4-16,-5 0 2 0,-4 0 1 0,-4 6-2 16,-5-3 0-16,-6 7 5 0,-4-2 1 15,2-2 0-15,-4-1 0 0,2 0-3 16,0-2-4-16,4-5-8 0,2-1-3 0,1-6-9 16,3 5-9-16,1-5-3 0,3-1-5 15,5 3-4-15,7-2-1 0,4 2 4 0,5-1-12 16,6 0 0-16,5 5-1 0,3-1-4 15,0-1-1-15,-1 2-2 0,0 0 0 16,-1 1-6-16,-3-1 1 0,-3-1 2 16,-3-1-3-16,-5 4 7 0,-3-1 3 0,-4-2 11 15,-5 1 2-15,-7 0 3 0,-5 2 7 16,-7 1 1-16,-6-2-4 0,-7 0-2 16,-6 0-7-16,-9-4-3 0,-1-1 0 0,3-5-6 15,-1-1 0-15,-1-6-15 0,3 0-20 16,2-6-26-16,2 0-35 0,4-2-35 15,2-5-45-15,9 2-35 0,6-3-42 16,5 0-35-16,8-1-627 0,6-3 304 0,6-3 200 16</inkml:trace>
  <inkml:trace contextRef="#ctx0" brushRef="#br0" timeOffset="14424.5294">6569 3646 125 0,'4'-2'221'0,"-4"2"-12"0,0 0-12 16,14 2-12-16,-12 4-6 0,0 1-11 0,-2 2-12 16,2 7-12-16,-2-1-12 0,2 4-13 15,-2 4-10-15,2 3-12 0,-2 2-9 16,2-4-9-16,0 5-8 0,-2-3-14 0,2-1-41 16,-2-3-33-16,0-1-43 0,2 1-47 15,-2-2-42-15,3-3-32 0,-1-4-444 16,0-4 212-16,2-3 141 0</inkml:trace>
  <inkml:trace contextRef="#ctx0" brushRef="#br0" timeOffset="14624.4014">6872 3727 168 0,'0'0'203'0,"0"0"0"0,0 0 2 0,0 0-8 15,6 19-6-15,-6-5-9 0,0 2-10 16,-4 3-11-16,2 5-7 0,-2 1-13 15,2 2-13-15,-2 1-14 0,0 1-10 16,-3 0-11-16,3-1-10 0,-1 1-26 0,1-3-36 16,0-1-32-16,0-2-54 0,2-2-53 15,0-1-55-15,0-4-579 0,2-4 256 0,0-3 168 16</inkml:trace>
  <inkml:trace contextRef="#ctx0" brushRef="#br0" timeOffset="14967.5041">8028 3657 173 0,'0'0'264'15,"0"0"-15"-15,0 0-16 0,0 0-8 16,0 0-10-16,0 0-9 0,30 4-9 0,-2 0-7 16,5-2-9-16,13-1-16 0,14 4-1 15,7-4-11-15,22 5-15 0,0-2-10 0,0 1-19 16,-15-1-13-16,-13 1 0 0,-1-2-14 16,-5 1-15-16,-11 0 0 0,-1-2-8 15,-9 0-6-15,-3-1-10 0,-3 1-7 16,-6 0-14-16,-2-2-21 0,-1 0-28 0,-2 0-40 15,-6-2-44-15,-1 2-47 0,-10 0-41 16,6 2-35-16,-6-2-23 0,0 0-614 16,-18 11 297-16,3-5 195 0</inkml:trace>
  <inkml:trace contextRef="#ctx0" brushRef="#br0" timeOffset="15205.9336">8068 4009 157 0,'-29'5'210'0,"7"0"-3"0,6-1-11 15,4 0-12-15,4 0-5 0,8 0 4 0,0-4 1 16,18 11-10-16,7-5-6 0,15 1-5 16,13 1-12-16,27 3-5 0,11-3-10 15,2-1-1-15,5-1-5 0,2-2-5 0,-5 2-16 16,-4-4-6-16,-19-2-15 0,-13 0-8 16,-11 0-7-16,-3 0-4 0,-9 0-9 15,-2 0-14-15,-3 2-20 0,-7-4-28 0,-1 2-37 16,-4-2-50-16,-4 0-43 0,0-2-44 15,-4 0-27-15,-3 0-26 0,-2-1-31 0,-2-5-540 16,-2-1 272-16,-2-2 179 16</inkml:trace>
  <inkml:trace contextRef="#ctx0" brushRef="#br0" timeOffset="15494.1842">9078 3421 16 0,'-2'-8'241'0,"0"4"-8"15,0-3-11-15,-1 3-15 0,3 4-16 0,-2-7-16 16,2 7-7-16,0 0-5 0,0 0-6 16,21 21-7-16,-3-8-7 0,4 6-9 0,6 2-13 15,6 6-6-15,-1 2-9 0,4 2-7 16,11 12-2-16,-3 0-13 0,-9-4-5 16,-6-5-3-16,-3 1 1 0,-6 4-1 0,-2 1 6 15,-6-4-3-15,-8 1-1 0,-5 3 5 16,-12 4 4-16,-4 1-16 15,-20 12-7-15,-9-4-2 0,-6-4-11 0,-12-3-2 0,-9-4-13 16,-19 4-32-16,8-13-33 0,-6-4-51 16,-4-7-45-16,0-7-47 0,-2-2-38 15,4-3-41-15,-2-8-32 0,2-4-644 0,-1-9 315 16,6-3 208-16</inkml:trace>
  <inkml:trace contextRef="#ctx0" brushRef="#br0" timeOffset="15838.2651">8358 3092 193 0,'2'-4'223'0,"1"-1"-14"15,-3 5-14-15,0 0-4 0,0 0-4 16,-11 25-4-16,-2-7-8 0,-8 2-10 0,-3 7-9 15,-7 6-11-15,-15 11-13 0,-8 1-9 16,-3 1-10-16,-4-2-6 0,-1 3 0 16,3-3 0-16,2-2-9 0,2-1-10 15,12-9-4-15,10-6-10 0,5 3-5 0,8-2-6 16,2 2 2-16,12 4 1 0,6-2-2 16,8 4-6-16,12 6 0 0,18 10-3 0,4 1-9 15,11-1-4-15,0-1-2 0,8-3 1 16,3 1-5-16,-7-4-10 0,0-2-10 15,-9-2-43-15,-8-9-46 0,-10-8-57 16,-4-3-71-16,-5 0-65 0,-7-3-790 0,-4-4 360 16,-2-3 236-16</inkml:trace>
  <inkml:trace contextRef="#ctx0" brushRef="#br0" timeOffset="19964.9502">10788 3096 157 0,'-12'-2'159'0,"-4"3"-14"15,-4 3-7-15,-10 10 7 0,-8 6 0 0,-17 16 1 16,-6 8 11-16,-16 17-11 0,-3 6 0 16,1 8-5-16,6 1-10 0,2 2-6 15,13 0-3-15,13-15-6 0,7-1-4 0,10-1-7 16,11-9-3-16,9-6-9 0,8-7-1 16,10 0-7-16,9 3-9 0,7-4 0 15,14 9-9-15,1-13-14 0,-3-7-4 0,3-4-3 16,1-4-15-16,3-2-15 0,-1-3-21 15,-3-7-32-15,-5 1-46 0,-2-4-50 16,-2-2-46-16,-3-2-51 0,-1-4-605 0,0 0 284 16,-8-3 187-16</inkml:trace>
  <inkml:trace contextRef="#ctx0" brushRef="#br0" timeOffset="20602.6508">11134 3606 96 0,'0'0'159'16,"2"-6"-6"-16,-2 6-4 0,2-5-15 0,-2 5-13 16,0 0-10-16,0 0-6 0,0 0 1 15,2 21 8-15,-2-5-5 0,0 5 2 16,-2 8-3-16,0 3-4 0,0 6-10 0,-3 2-8 15,0 0-10-15,3 1-8 0,-4-1-3 16,2 0-12-16,0-4-1 0,2-4-7 16,-3-3-1-16,1-5-4 0,4-3 3 0,-2-2 18 15,0-4 17-15,0-3-1 0,2-8-8 16,0-4-6-16,0 0-6 0,-6-29-3 0,4 1-3 16,2-10-7-16,2-8 0 0,0-10-5 15,2-24-6-15,2 0-5 0,5-6-3 16,-3 3-4-16,5 5-3 0,2 2 0 15,1 7-2-15,0 17-2 0,0 7-1 0,3 5-2 16,5 6-1-16,4 4-1 0,-3 6 0 16,4 10-3-16,0 1 1 0,-1 7-2 15,-2 6-2-15,1 3 3 0,1 7 0 0,0 5-4 16,-5 4 3-16,-7 2-1 0,-2 2-2 16,-6 1 3-16,-4 3-2 0,-4 0-1 15,-6 1 2-15,-5 3 2 0,-6-1-1 16,-8 3-2-16,-3-3 1 0,-4 0 4 0,-3-3-4 15,-3-1 0-15,2 2-5 0,-3-6-12 16,3 2-40-16,7-8-50 0,1 4-54 0,7-5-44 16,4-2-35-16,1 2-627 0,4-3 293 15,6 1 194-15</inkml:trace>
  <inkml:trace contextRef="#ctx0" brushRef="#br0" timeOffset="20870.933">11522 3827 101 0,'0'0'198'0,"0"0"-11"0,11 2-14 0,-11-2-13 16,5 5-1-16,-5 3 2 0,0 3 5 16,0 3-12-16,-2 3 0 0,2 2-9 0,-3 2-11 15,1 3-13-15,-2 1-9 0,2 5-10 16,-1-4-8-16,1 1-10 0,-2 1-9 15,2-1-7-15,0-1-5 0,0 1-8 16,0-5-8-16,0 1-3 0,0-3-8 0,-1-3-11 16,1 0-37-16,0-3-51 0,2-3-45 15,0 0-47-15,0 1-37 0,0-5-586 0,2-1 264 16,3-4 175-16</inkml:trace>
  <inkml:trace contextRef="#ctx0" brushRef="#br0" timeOffset="21330.3991">11936 3984 100 0,'4'-6'175'0,"0"-1"-8"0,0 0-10 15,2 2-14-15,-2-1-14 0,6-2-12 0,-2 2-11 16,0 2-5-16,2 1-9 0,1 0-8 16,0 2-5-16,0 1-12 0,-1 1-9 15,-2 4-1-15,3 0-10 0,-2 2-3 16,-3 6 1-16,-2-1-4 0,-4 5-1 0,-2 1-2 16,-4 5-4-16,-5 0 1 0,-2 3-1 15,-6 3-1-15,0-2-1 0,0-1 4 0,1-1 17 16,0-1 2-16,4-6-4 0,1-1-3 15,0 0 0-15,4-4-1 0,3-1 5 16,2 0 4-16,6-3 6 0,4 4 0 0,5-4-7 16,4 1-3-16,4-1-6 0,5 0-4 15,0-2-4-15,2-1-1 0,1 0-5 16,1 0-5-16,0-3 0 0,-1 3-2 0,-1-2-6 16,-6-3 1-16,2 4-3 0,-5-2-1 15,-1 2-4-15,2-4-1 0,-6 0-3 16,-2 2-9-16,2-1-13 0,-4-2-30 15,-2 1-48-15,-6-1-54 0,13 0-64 0,-13 0-675 16,0 0 301-16,0-7 198 0</inkml:trace>
  <inkml:trace contextRef="#ctx0" brushRef="#br0" timeOffset="21950.5121">12966 3448 46 0,'0'-8'224'0,"0"2"-23"0,0 1-17 16,0-1-19-16,0 6-15 0,0 0-12 16,0 0-9-16,0 0 1 0,12 23-1 15,0-4-5-15,0 9-1 0,7 13-8 0,0 2 5 16,11 22-7-16,-3 2-6 0,5 0-9 16,-2-1-8-16,-1 5 1 0,3-6-2 0,0-1-9 15,-5-7-2-15,-3-11-13 0,-8-9-3 16,0-8 14-16,-4-5-6 0,1-3 11 15,-3 0 15-15,2-5 30 0,-4-4 16 16,0-3-4-16,0-5-12 0,5-4-10 0,-2-7-14 16,1-5-12-16,5-5-4 0,3-8-16 15,0-9-5-15,4-5-9 0,10-21-15 0,-1-3-7 16,3 0-3-16,-1 0-6 0,-5 5-5 16,1 0-4-16,-8 15-6 0,-4 5-9 15,-2 7-11-15,0 2-13 0,-7 6-18 16,4 2-30-16,-4 3-35 0,-4 2-52 0,3 4-57 15,-1-3-54-15,0 6-32 0,-1 4-813 16,0-2 379-16,-1 6 250 0</inkml:trace>
  <inkml:trace contextRef="#ctx0" brushRef="#br0" timeOffset="22511.0134">14594 3726 62 0,'-2'-5'202'16,"2"5"-16"-16,-6-3-13 0,6 3-20 15,0 0-6-15,-15 20 0 0,8-6-7 16,-1 10-10-16,-1 1-6 0,1 8-2 0,-2 4-9 16,0-1-8-16,4 3-11 0,-2 7-6 15,0-7-9-15,2-1-9 0,-1-4-5 16,2-5-9-16,1-4-2 0,0-4-3 0,2-3 21 16,2-3 24-16,-2-1 15 0,2-8-6 15,-2-5-6-15,2-1-10 0,0 0-12 16,2-36-1-16,-2 10-7 0,2-7-14 15,2-11 1-15,4-7-7 0,6-21-8 0,0 0-3 16,6-3-4-16,-2 3-7 0,8 5-4 16,1 4 2-16,1 6-5 0,-1 11 2 0,-1 12-6 15,2 2-1-15,3 5-2 0,-1 6-3 16,2 6 0-16,-1 5 1 0,-1 4-6 0,0 6 1 16,-4 4 0-16,2 4-3 0,0 7 3 15,-5 2-5-15,-3 3 0 0,-8 0 2 16,-4 5-4-16,-1 0 3 0,-7 3 3 15,-3 1-3-15,-7 2 1 0,-4-1 1 0,-8 0-3 16,-5 3-1-16,-9-5 4 0,-2 1-2 16,-1-3-7-16,-1-2-15 0,2-3-42 15,4-5-46-15,5 2-41 0,1-3-35 0,7-2-41 16,2 1-32-16,2-1-649 0,3 0 308 16,2 1 203-16</inkml:trace>
  <inkml:trace contextRef="#ctx0" brushRef="#br0" timeOffset="22943.5892">15045 4195 179 0,'4'-10'223'0,"-2"-2"-5"0,0 3-11 16,5-1-17-16,-3 1-17 0,2-2-17 0,3-2-16 15,-1 6-14-15,2-2-7 0,4 3-15 16,-4 2-10-16,2 2-11 0,2 2-8 16,-2 2-8-16,1 4-7 0,-1 2-5 0,-1 3-6 15,-2 3-6-15,-5 3-5 0,-2 2-2 16,-2 2-1-16,-4 4-6 0,-2 1 0 15,-6-1-2-15,0 1-2 0,-3-1-1 16,1-2-3-16,0-4 0 0,4 0 0 0,0-3-2 16,4-2-1-16,-2-2 5 0,2-2 9 15,4-1 0-15,0-1-2 0,2 0-4 0,4-1-2 16,2-1-3-16,8-1-1 0,-4 1-1 16,5 0-2-16,-2-2-4 0,1-1-8 15,3 2-18-15,-2-2-25 0,-2-1-33 16,-1 0-36-16,2 0-42 0,-4-2-35 0,0 2-31 15,3-2-530-15,-4-2 254 0,1 0 166 16</inkml:trace>
  <inkml:trace contextRef="#ctx0" brushRef="#br0" timeOffset="23368.596">15567 4280 62 0,'3'-6'184'0,"-1"1"5"15,2 1-8-15,-2-2-4 0,-2 6-13 16,2-7-6-16,-2 7-12 0,2-6-12 16,-2 6-12-16,0-4-10 0,0 4-11 0,0 0-8 15,0 0-10-15,0 0-3 0,0 0-7 0,0 0-3 16,0 0-3-16,0 0-3 16,0 0-1-16,7 11-2 0,-7-11-1 0,2 4 3 15,-2-4 4-15,0 0-1 0,0 0 3 16,0 6-1-16,0-6 1 0,0 0 2 0,0 0 3 15,0 0 0-15,0 0 8 0,0 0-3 16,0 0 5-16,0 0 0 0,0 0-2 0,0 0-13 16,0 0 0-16,0 0-6 0,17-4-7 15,-17 4-3-15,0 0-5 0,0 0-4 16,0 0-6-16,0 0-3 0,4 6-5 16,-4 0-3-16,0 1-2 0,0 5-2 0,0-1-5 15,-2 5 3-15,2 1 0 0,-2 2-5 16,2-2-2-16,-2 2 0 0,2 2 1 15,-2-2-4-15,2 0-2 0,-2 0-9 16,2-2-6-16,0 2-20 0,0-4-30 0,0-1-39 16,-2-1-45-16,-1-1-40 0,3-2-40 0,0 1-34 15,-2-4-33-15,0 0-710 0,0-4 339 16,2-3 224-16</inkml:trace>
  <inkml:trace contextRef="#ctx0" brushRef="#br0" timeOffset="23656.8266">15974 2991 66 0,'21'-8'173'0,"2"4"-12"15,5 10-6-15,4 5-8 0,10 10-9 16,19 21-8-16,18 18-11 0,0 8-8 0,-4 8-10 15,-5 7-10-15,-5 8-6 0,-11 4-2 16,-15 4-11-16,-17-16-3 0,-7 4-2 16,-15-2-8-16,-11 0 0 0,-13-4-3 0,-9-7-6 15,-11-4-4-15,-20 1-5 0,5-17-4 16,-5-8-2-16,-1-3-6 0,0-9-5 16,1-5-39-16,11-9-67 0,6-6-54 0,7-4-535 15,8-5 229-15,-2-3 150 0</inkml:trace>
  <inkml:trace contextRef="#ctx0" brushRef="#br0" timeOffset="25364.8985">1907 4865 106 0,'2'10'207'0,"-2"3"-12"0,2 6-10 16,0 6-11-16,0 2-11 0,2 5-14 0,-2 6-11 16,3 2-16-16,-3 2-13 0,-2 1-6 15,2 0-10-15,-2-4-9 0,0 2-8 16,0-9-5-16,0 0-10 0,-2-3-6 16,2-4-3-16,0-4-3 0,0-3 2 0,0-5-5 15,-2-8-7-15,2-5-4 0,0 0 1 16,-5-17-7-16,1-4-5 0,0-8 0 0,0-9 1 15,0-13 2-15,-3-4-2 0,0-25-3 16,1 3 3-16,2 10 2 0,2 6 1 16,4 1 4-16,4 2-2 0,5-14 4 15,4 15-9-15,2 11 0 0,15-8-6 16,-4 12-3-16,3 13-4 0,3 4 4 0,-2 10-8 16,4 5-1-16,-5 4 1 0,-1 6-1 15,2 6-1-15,-5 4-1 0,3 3 0 0,-6 8 2 16,-4 1 1-16,-5 8-2 0,-6 0 2 15,-7 2 1-15,-4 4-2 0,-7 0 1 16,-4 5 2-16,-7-2 0 0,-4-1-2 16,-6-3-1-16,1-1 1 0,-3-5 7 0,2-2 2 15,5-3 0-15,1-6 2 0,6-4 4 16,0 3-4-16,6-7 0 0,-1 2-3 0,5-3-5 16,4-1 1-16,1 1-1 0,6-1-3 15,1 1-2-15,6 3-1 0,1 1 2 16,5 2 0-16,8 5-1 0,-3-1 0 15,5 4-4-15,-3-1-5 0,0 3-12 0,1 0-19 16,-3 0-22-16,0 0-28 0,0-1-25 16,1-1-30-16,-4-1-32 0,-1 2-34 15,-2-5-35-15,0 0-500 0,-3-4 251 0,0-2 167 16</inkml:trace>
  <inkml:trace contextRef="#ctx0" brushRef="#br0" timeOffset="25736.8924">2778 5071 8 0,'18'-8'138'16,"-2"6"-10"-16,2-2-10 0,-4 6-16 0,-1 0-7 16,0 2-9-16,-5 2 0 0,1 3 1 15,-3 1-2-15,-2 3 6 0,-2 4 0 0,-6-2-2 16,0 4 1-16,-2 0-5 0,-1 3-2 15,1-6-2-15,1 4-3 0,1-3-4 16,0 2-5-16,2 0-2 0,2-2-4 16,4 3-8-16,2 0-1 0,3-2-7 0,4 5-4 15,-1-3-2-15,6 4-5 0,0-2 1 16,-3-1-2-16,-2 0 2 0,2-2 3 16,-5 2 10-16,0 0 5 0,0-1 4 0,-6-1 4 15,-2-1 4-15,-2 1 4 0,-4-1-3 16,-2-2-5-16,-6 3-6 0,0-2-3 15,-5-1-6-15,-2-1-7 0,-2-4 2 0,-1 2-9 16,-3-4-10-16,2-2-22 0,2-4-47 16,1-1-48-16,4-2-48 0,1-2-66 15,4-5-688-15,7-5 304 0,0 1 201 0</inkml:trace>
  <inkml:trace contextRef="#ctx0" brushRef="#br0" timeOffset="25897.4621">3923 5370 27 0,'14'-3'253'0,"-6"3"-14"0,0 0-20 15,-1-1-23-15,-7 1-20 0,12 0-31 16,-12 0-43-16,9-2-53 0,-9 2-66 16,0 0-82-16,13 0-340 0,-13 0 149 0,0 0 99 15</inkml:trace>
  <inkml:trace contextRef="#ctx0" brushRef="#br0" timeOffset="26030.3703">3852 5825 194 0,'10'3'177'16,"-1"-3"-19"-16,3 0-22 0,2-3-47 16,-2 1-59-16,4-1-94 0,0-6-181 15,-4 7 83-15,1-4 55 0</inkml:trace>
  <inkml:trace contextRef="#ctx0" brushRef="#br0" timeOffset="26707.9908">5810 5690 182 0,'0'0'201'0,"0"0"-4"15,0 0-2-15,0 0-1 0,-9 21-11 16,9-10-13-16,-2 5-16 0,0 0-13 0,2 2-13 16,-2 2-8-16,0-1-12 0,0 4-11 15,0-3-9-15,2-1-9 0,-2 0-6 16,0-2-7-16,-1 0-6 0,3-4-5 0,-2-1 0 15,2-3 3-15,-2-2 5 0,0-4-2 16,2-3-6-16,0 0-3 0,-7-16-1 16,5 1-2-16,2-7-6 0,-2-7-3 0,4-9-8 15,2-3-2-15,-2-14-5 16,7 0-4-16,0 4-1 0,1 0-3 0,3 3-5 16,4 4 1-16,0 4-7 0,4 4-1 15,4 5 0-15,1 9 0 0,-1 3-4 0,1 7-1 16,-1 5 0-16,-2 5 2 0,-2 4-4 15,3 5 2-15,-3 5 3 0,-4 3-5 0,-4 5 3 16,-5 4 0-16,-4 1 0 0,-6 3 1 16,-4-1 2-16,-7 3-2 0,-4 1 0 15,0-3 2-15,-4 1-1 0,2-4 0 16,0-1 1-16,2-5-3 0,2-2 1 0,3 1-2 16,0-5 2-16,2 0-5 0,4-2 4 15,2 1-1-15,4-3 6 0,4 5-1 0,4-3-4 16,8 3 0-16,0 0 0 0,5-1 3 15,5 3-2-15,2 2 0 0,-1-3-1 16,0 4 2-16,-2 0-2 0,-3 0 1 0,-3-2 1 16,-4 3 3-16,-3-1 0 0,-3 0 3 15,-7-2-1-15,-4 0 2 0,-5 0 9 16,-3 0 4-16,-5 0 1 0,-6-6 4 16,-3 1-2-16,-3-3-1 0,-1-3-2 0,2-2-2 15,-4-4-3-15,4 0-3 0,-1-2-8 16,-1-3-12-16,3-3-29 0,3-2-38 0,2 1-44 15,0-4-47-15,8 1-40 0,3 0-43 16,0 1-673-16,9-2 312 0,-2 3 207 16</inkml:trace>
  <inkml:trace contextRef="#ctx0" brushRef="#br0" timeOffset="27812.8449">6472 5967 98 0,'0'0'118'0,"0"0"-2"16,0 0-8-16,0 0 3 0,0 0 1 0,0 0 8 16,0 0-1-16,0 0 7 0,0 0-4 15,0 0-1-15,0 0-2 0,0 0-7 16,0 0-3-16,0 0-3 0,0 0-3 0,0 0-2 15,4-14-5-15,-2 8-8 0,-2 6-8 16,4-9-4-16,1 1-5 0,2 2-7 16,-1-1-7-16,4 1-7 0,1-3-5 0,1 1-3 15,4 2-3-15,0 0-7 0,2 1-2 16,0 3-1-16,1-2-2 0,3 4-6 16,-4 2-3-16,2 0 0 0,-4 4 1 0,2 3-4 15,-4 0 3-15,-3 7-9 0,-5 1 11 16,-4 2-3-16,-4 6-1 0,-8 8 1 15,-5-3-4-15,-11 6 0 0,2-2 2 0,-4-1 3 16,0-2 1-16,5-4 2 16,-1-4-1-16,4 1 2 0,2-5-6 0,6-3 3 15,1-2-1-15,5-1 2 0,6-1-1 16,6-3 3-16,7 0-7 0,4-3 1 0,8 2-10 16,3-2 2-16,1-1-6 0,1-1-14 15,2-4-27-15,-3 2-30 0,3-4-37 0,-4 0-37 16,1-1-41-16,-3-1-40 15,-1 0-613-15,-6-2 285 0,3-1 187 0</inkml:trace>
  <inkml:trace contextRef="#ctx0" brushRef="#br0" timeOffset="28051.6562">7173 5973 74 0,'4'-6'246'16,"-2"2"-5"-16,0 0-22 0,-2 4-20 15,6-5 7-15,-6 5 10 0,0 0-13 16,9 19-5-16,-9-6-14 0,5 5-7 0,-3 3-7 16,0 4-12-16,-2 3-2 0,0 3-17 15,2 2-13-15,-4 4-9 0,2-5-14 0,-2 1-7 16,0 4-16-16,-3-7-11 0,3 1-10 16,0-3-16-16,-1-1-23 0,1-7-31 15,0-2-36-15,0 0-45 0,0-4-58 0,0 0-87 16,0-7-771-16,-2-1 343 0,0-3 226 15</inkml:trace>
  <inkml:trace contextRef="#ctx0" brushRef="#br0" timeOffset="28766.2525">8706 6050 131 0,'0'0'214'0,"0"0"3"16,0 0-2-16,35 3-5 0,-1 0-5 0,10 2-10 15,16 1-10-15,25 4-9 0,4-1-9 16,0-1-19-16,0 1-13 0,-6 1-14 0,0-2-12 15,-15 1-11-15,-9-3-9 0,-14 0-11 16,-3-3-8-16,-2 3-7 0,-6-2-3 0,-7-2-13 16,1 1-20-16,-6 0-18 0,-3-2-20 15,-3-1-29-15,-5 0-36 0,-2 0-45 16,-9 0-40-16,0 0-34 0,0 0-25 16,0 0-510-16,0 0 248 0,-43 2 164 0</inkml:trace>
  <inkml:trace contextRef="#ctx0" brushRef="#br0" timeOffset="29007.6091">8508 6456 205 0,'0'11'220'0,"6"1"1"16,10-1-8-16,3-1-8 0,15 3-12 16,12 2-10-16,27 2-4 0,8 1-6 15,8-3-16-15,5-1-13 0,-1-2-11 0,-2-2-16 16,-4-2-11-16,-16-2-12 0,-9 0-2 15,-3-4-16-15,-12 3-5 0,-3-4-9 16,-4 1-6-16,-5 1-11 0,-7-3-11 0,-4 1-17 16,0-2-31-16,-7-2-28 0,-3 1-31 15,-4-1-30-15,-2 0-38 0,-2-2-27 16,-4-1-34-16,-2 0-565 0,-2-3 261 0,0-3 172 16</inkml:trace>
  <inkml:trace contextRef="#ctx0" brushRef="#br0" timeOffset="29378.3476">9423 5682 4 0,'-2'-7'226'0,"0"1"-21"15,2 6-12-15,-2-4-8 0,2 4-2 16,0 0-7-16,8 13-3 0,0-1-10 0,7 5-12 15,6 4-7-15,5 2-9 0,9 4-7 16,17 11-9-16,5 0-11 0,6-2-8 16,5 0-10-16,-1 1-9 0,4-2-7 0,-6 1-4 15,-1-7-11-15,-3 4-5 0,-13-11-5 16,-9 2-3-16,-1-3-14 0,-8-3-1 0,-3 1 2 16,-3 3 3-16,-8-3 4 0,0 1 8 15,-8 3-2-15,-6 0 2 0,-6 4-3 16,-8 5-1-16,-4 5-1 0,-9-1-7 0,-15 13 0 15,-9 1 2-15,-9-4-6 0,-5-2-3 16,-3-5-7-16,-1 3-9 0,-1-4-14 16,-2-3-25-16,2-7-29 0,3-2-40 0,7-6-40 15,12-7-43-15,-3-1-38 0,7-7-27 16,-3-1-648-16,1-4 303 0,-1-6 200 16</inkml:trace>
  <inkml:trace contextRef="#ctx0" brushRef="#br0" timeOffset="29778.3073">8951 5198 15 0,'6'8'181'0,"1"2"2"16,-5 5 1-16,0 2-5 0,-6 10-8 16,-7 5 0-16,-6 9-4 0,-15 14-10 0,-6 2-11 15,-7 0-9-15,-3-1-10 0,-5 2-11 16,-2-3-3-16,-7 0-11 0,3-5-2 16,3-2-4-16,-2-6-2 0,7-3-4 15,11-6-8-15,7-8-7 0,5-5-11 0,4-1-5 16,7-2-8-16,3 2 0 0,3-3 2 15,7 3-2-15,4 0 3 0,9 4-6 0,3 0-2 16,9 2-4-16,9 3-2 0,18 14-2 16,3-2 0-16,7 0-11 0,-1 2 0 15,2-2-2-15,-5-2-4 0,2 0-21 0,-13-6-27 16,-5-5-41-16,-5 0-45 0,-1-5-51 16,-4 1-47-16,-3-1-47 0,-4-2-620 15,-2-7 299-15,-1 1 197 0</inkml:trace>
  <inkml:trace contextRef="#ctx0" brushRef="#br0" timeOffset="34816.2368">11614 5241 19 0,'4'-5'136'0,"-2"3"4"15,-2 2 1-15,4-6-3 0,-4 6-10 0,0 0-2 16,0 0-5-16,0 0 7 0,-25 16-6 16,8 1-3-16,-9 8-2 0,-8 7 2 15,-10 17 1-15,-3 7-3 0,-1 3 0 16,-9 18-9-16,-4 0-5 0,1 5-1 0,1 3-8 15,6-4-6-15,3 5-4 0,11-14-3 16,5 3-5-16,8-1-9 0,6-2-6 16,9-11-5-16,7-6-3 0,8 1-5 0,3-1-6 15,11 14-4-15,4-6-3 16,5-4-3-16,1-13-4 0,10 0-4 0,-6-8 0 16,-3-5-12-16,1-5-18 0,-5-6-13 0,3-1-26 15,-5-2-20-15,-4-4-25 0,0-1-25 16,0-1-30-16,-6-4-22 0,2 1-28 15,-5-2-593-15,-1-5 268 0,-1 0 176 0</inkml:trace>
  <inkml:trace contextRef="#ctx0" brushRef="#br0" timeOffset="36216.242">12850 5945 48 0,'0'0'111'0,"0"0"6"0,0 0-10 16,0 0-9-16,0 0 4 0,0 0-10 15,0 0-5-15,0 0-2 0,0 0-4 0,0 0-2 16,0 0-9-16,0 0-9 0,0 0-4 16,0 0-2-16,0 0-8 0,0 0-3 15,0 0 0-15,0 0 2 0,0 0 0 16,0 0-4-16,0 0 2 0,0 0-3 0,0 0 1 16,0 0 5-16,0 0 2 0,0 0 2 15,0 0 6-15,0 0-6 0,0 0 1 0,-3-9-3 16,3 9 0-16,3-12-2 0,-1 5 0 15,-2-1-3-15,4-2 1 0,-1-3-6 16,1 0 4-16,2 0 3 0,-2 0-1 16,0 0 3-16,0-1-2 0,0 3 1 0,-2 0 0 15,3 2-1-15,-2 1-5 0,-1 0-4 16,0 2-5-16,0 3-1 0,-2 3-2 16,0 0 7-16,0 0 7 0,-2 25 5 0,0-5-1 15,-5 5-3-15,2 2 0 0,-1 9 1 16,0 3-4-16,-2-2-7 0,2 4 0 15,-3 6-1-15,0-6-6 0,1 2-4 0,-1-3 4 16,1-3-10-16,2-2-2 0,-1-2-7 16,1-6-10-16,1-5-6 0,-3 2-7 15,6-6-10-15,-2-5-15 0,2-4-22 0,2-8-6 16,0-1 6-16,0 0 3 0,4-28 6 16,0 5 5-16,4-9 4 0,3-7 5 15,2-8 4-15,6-21 2 0,2-2 2 16,4 2 5-16,3-1 2 0,2 3 3 0,3 3 2 15,3 2 4-15,3 8 0 0,3 5 2 16,5 7 3-16,-5 11 4 0,-2 10 2 0,-4 6 4 16,5 7 3-16,-10 3 6 0,3 5 7 15,-2 4 3-15,2 3 3 0,-5 4 1 0,-5 0 2 16,-4 3 2-16,-2 1 0 0,-8 3 4 16,-1 0-2-16,-9-1-2 0,-5 2-2 15,-5 2-4-15,-10 3 0 0,-4-3-2 16,-8 3-3-16,-7 0-11 0,1-1-24 0,-2-4-34 15,-1 0-39-15,2-4-42 0,9 2-31 16,0-5-33-16,5 1-31 0,4-3-477 16,6-1 240-16,3-1 158 0</inkml:trace>
  <inkml:trace contextRef="#ctx0" brushRef="#br0" timeOffset="36441.6409">13683 6111 193 0,'-2'13'213'0,"2"2"-6"16,-2 3-7-16,0 1-6 0,0 5-11 15,0 1-9-15,-2 4-13 0,2-2-12 0,0 1-14 16,-2 2-14-16,1 1-13 0,1-3-12 16,-2 2-9-16,2-2-16 0,2-2-27 15,-4-1-31-15,4-4-34 0,-2-2-38 0,-1 0-27 16,3-4-28-16,0-2-28 0,0-1-36 15,0-4-417-15,5-5 202 0,-5-3 134 16</inkml:trace>
  <inkml:trace contextRef="#ctx0" brushRef="#br0" timeOffset="36665.0418">13908 6269 151 0,'5'-8'188'0,"-3"3"1"15,0-1-11-15,0 4-17 0,-2 2 0 0,0 0 4 16,0 0-2-16,2 18 0 0,-6-7 2 15,2 4-9-15,-2 4-7 0,-4 4-9 0,2 0-5 16,2 5-9-16,-2-2-10 0,-2 5-14 16,1 2-10-16,1-5-9 0,-1-1-8 15,1 0-8-15,0 0-5 0,-1-2-19 0,1-3-23 16,0-3-24-16,2-2-29 0,-1-2-41 16,1-1-35-16,1-3-42 0,1-3-50 15,0-1-44-15,0-5-515 0,2-2 259 0,0 0 170 16</inkml:trace>
  <inkml:trace contextRef="#ctx0" brushRef="#br0" timeOffset="37197.6229">14922 5922 121 0,'-5'-7'238'0,"3"-1"-20"0,2 6-16 16,0 2-1-16,0 0 5 0,0 0 3 16,4 33-7-16,2-7-4 0,2 8-13 15,2 10-5-15,5 6-8 0,4 18-9 16,0 3-12-16,5 0-8 0,-4 0-5 0,4-3-20 16,1 0-11-16,-3-5-2 0,-4-13-20 15,0-9 1-15,-6-8-12 0,3-2-5 16,-5-7-1-16,-1-3 14 0,0-2 14 0,-1-6 1 15,0-7-11-15,0-6-7 0,2-4-3 16,2-8-14-16,-2-4-6 0,3-7-5 0,2-8-5 16,0-9-2-16,1-8-8 0,8-18-4 15,-1-2-7-15,-1-5-3 0,-2 1-12 16,-4 3 0-16,2 3-4 0,-2 11-2 16,-6 12-2-16,-2 7-5 0,1 4-11 0,-3 4-11 15,-2 3-24-15,3 1-19 0,-3 8-33 16,3-2-43-16,-5 3-50 0,2 3-43 0,0 5-26 15,2 3-34-15,0 0-780 0,4 4 366 16,-2 2 242-16</inkml:trace>
  <inkml:trace contextRef="#ctx0" brushRef="#br0" timeOffset="37999.3346">16353 6179 134 0,'-2'-6'202'0,"2"6"-15"0,0 0-16 0,0-6-15 15,0 6-9-15,0 0-5 0,0 0 2 16,0 0-6-16,0 0-6 0,0 0-7 16,0 0-6-16,0 0-5 0,-8 17 1 0,8-17-4 15,-2 5 0-15,2-5-4 0,-2 3-1 16,2-3-1-16,0 0-3 0,0 0 0 0,-4 5-6 16,4-5-1-16,0 0-8 0,0 0-9 15,0 0-1-15,0 0-16 0,0 0-4 16,4-18-5-16,-4 11-10 0,2 1 2 15,-2 0-6-15,0 1-5 0,2-3 2 0,-2 3-7 16,2-3-3-16,-2 2-5 0,2 0 6 16,-2 1-11-16,2-1 0 0,0 0-4 0,-2 6 2 15,2-8-2-15,-2 8-6 0,2-7 3 16,-2 7-4-16,0 0 0 0,0 0 3 16,0 0-4-16,-4 25 4 0,0-8-1 15,0 6 4-15,-4 3 5 0,2 7 4 0,-2 3 2 16,-2 0-3-16,1 4-2 0,-2 6-12 15,1-1 6-15,-1-1 4 0,1 2-3 0,2-8-11 16,-2 2 7-16,2-3-9 0,0-3-10 16,2-6-18-16,2-3-16 0,-3-4-13 15,3-2-10-15,1-2-2 0,1-5-15 0,2-5-8 16,2-6 0-16,-2-1 6 0,0 0 4 16,16-20 10-16,-10-1 9 0,6-7 2 15,4-12 7-15,-2-8 5 0,7-21 5 16,1-3 5-16,0-5 5 0,2 2 6 0,-1 2 14 15,1 2 9-15,-4 3 9 0,0 15 7 16,-2 7 0-16,2 5 7 0,1 0-1 0,0 5 2 16,-2 6 1-16,3 6 1 0,3 0-2 15,0 6 2-15,-2 7 0 0,3 6 0 0,-5 2-1 16,2 6 1-16,0 5-2 0,1 0 3 16,-5 6-2-16,-2 3 2 0,-2 4 2 15,-7 0 5-15,-2 2 1 0,-4-2 4 16,-6 4 0-16,-2-2-3 0,-5 1-5 0,-7 1 3 15,-4-2-2-15,-4 0-1 0,-3-2-3 16,-1-2-3-16,-2 0-2 0,-1 0-10 0,3-2-22 16,0-2-31-16,6-4-44 0,2 1-47 15,3 0-47-15,5-3-45 0,0 1-659 16,4-1 302-16,2 1 200 0</inkml:trace>
  <inkml:trace contextRef="#ctx0" brushRef="#br0" timeOffset="38386.3016">16856 6539 103 0,'4'-11'247'0,"1"0"-11"0,2-1-18 0,1 1-14 16,0-1-20-16,5 1-14 0,0 1-15 15,4 3-10-15,1 1-12 0,4 0-20 0,-1 3-6 16,3 3-9-16,-4 2-8 0,4 1-8 16,-3 3-10-16,0 4-3 0,-4 1-5 15,-4 4-2-15,-4 1-2 0,-5 3 2 16,-4 2-1-16,-7 5-3 0,-2-2 0 0,-1 7-1 16,-5-1 1-16,1-2 1 0,-4-2 2 15,4-1-7-15,1-4-3 0,2-1-1 16,1-2-5-16,4-3-5 0,-1-2-3 0,5 2-4 15,4-5-11-15,7 2 7 0,1-2-2 16,8-3-11-16,-2-1 4 0,7-1-3 0,5-1-6 16,0-2-15-16,-1-2-34 0,5 0-24 15,-2-4-30-15,-2 0-32 0,2 1-37 16,0-4-34-16,-3-2-34 0,-1 2-667 16,0-5 305-16,-1 2 201 0</inkml:trace>
  <inkml:trace contextRef="#ctx0" brushRef="#br0" timeOffset="38682.8658">17757 6572 56 0,'10'-6'114'0,"-2"3"-2"15,9-3-3-15,-2 2-4 0,4 2-1 0,3 0 2 16,0 4 2-16,2 0-6 0,-5 4-8 16,4-1-2-16,-6 3 3 0,-3 4 3 0,-4 1 4 15,-4 1 2-15,-8 6 1 16,-6 3 4-16,-8 4-2 0,-5 1 0 0,-7 2 1 15,1 1 6-15,0-1-4 0,3-7-6 16,5 1-5-16,5-5-11 0,0-3-4 0,4-1-8 16,6-1-4-16,4-1 0 0,6-3-7 15,5 1-5-15,6-3-6 0,6 0-4 0,1-3-7 16,2-1-5-16,2-2-3 0,2-2-6 16,-7 0-27-16,5-4-26 0,-5-1-29 15,0-1-32-15,-2-2-38 0,-1 1-48 16,-6-1-34-16,1-4-34 0,-4 1-554 0,4-3 269 15,-5 1 178-15</inkml:trace>
  <inkml:trace contextRef="#ctx0" brushRef="#br0" timeOffset="39056.7926">18539 5836 94 0,'2'-5'225'0,"0"2"-14"0,-2 3 1 16,11 1-1-16,0 9-6 0,-1 4-9 16,6 6-10-16,0 9-8 0,3 8-9 15,2 5-11-15,4 21-11 0,-1 0 1 0,-1 3-14 16,-1 5-7-16,-4-2-11 0,-2 2-10 16,-4-14-8-16,-2-8-8 0,1-1 0 15,-2-8-5-15,-3-4-1 0,2-6 2 0,-3-2 11 16,1-6 22-16,0-5 9 0,1-7-9 15,2-7-12-15,1-5-8 0,4-7-13 16,4-4-18-16,-2-10-7 0,3-6-8 16,7-8-5-16,6-17 0 0,2-6-9 0,1-1-4 15,3-3-14-15,1-3-15 0,-1 1-22 16,-2-1-20-16,-2 2-13 0,-5 5-13 0,-3 13-11 16,-7 10-15-16,-2 6-28 0,-4 4-37 15,-3 4-50-15,0 6-47 0,2 5-12 16,-4 0-6-16,-2 6-10 0,2 5-619 15,-2 1 305-15,-6 0 202 0</inkml:trace>
  <inkml:trace contextRef="#ctx0" brushRef="#br0" timeOffset="39517.5611">19791 5897 138 0,'4'6'171'0,"-2"4"10"0,0 1 1 15,0 8 3-15,0 5-1 0,0 7-11 0,0 7-4 16,-2 4-12-16,2 2-10 0,-2 1-14 16,2 2-15-16,-4 6-11 0,0-3-11 15,0-7-7-15,-2-3-9 0,2-4-8 16,-2-6-5-16,2-4-5 0,0-5-7 0,0-6-6 16,-1-7-6-16,1-6-5 0,2-2-4 15,0 0-5-15,-7-33-3 0,7 10-2 16,2-9-2-16,3-7-4 0,2-12-1 0,-1-2-1 15,4-25-3-15,3 0-2 0,2-4-2 16,0 2 2-16,-1 0 4 0,6 6-1 16,-4 2 4-16,2 16-2 0,-4 10-2 0,3 7 1 15,2 2-9-15,0 9 1 0,5 5-2 16,1 4-2-16,0 9 0 0,5 7 1 16,-3 4-2-16,3 7 2 0,2 5 1 0,-3 6-2 15,-1 4 3-15,-7 3 1 0,-2 5 0 16,-6 2 0-16,-9-1 2 0,-8 2 2 0,-7 1 1 15,-10 5 5-15,-4-3 2 0,-17 7-1 16,1-11 1-16,-16 5-3 0,2-6-1 16,-6-2-1-16,-3-2-2 0,-2-4-10 15,14-5-23-15,7-5-31 0,7-3-39 0,4 0-46 16,7-1-44-16,3 0-38 0,4-1-32 16,-2 3-531-16,10-5 266 0,-2 3 175 15</inkml:trace>
  <inkml:trace contextRef="#ctx0" brushRef="#br0" timeOffset="39870.6181">20347 6184 150 0,'30'-3'174'0,"-7"1"-14"16,0 1-20-16,-1 1-16 0,-6 1-7 15,-1 4-16-15,0-4-13 0,0 6-5 16,-5 1-7-16,-2 2-9 0,2-1-6 0,-8 6-5 15,-2-1-3-15,-5 1-5 0,-4 6-3 16,-3-2-2-16,0 0-8 0,-4 1 3 16,2 1-4-16,1-3-1 0,0 1-2 0,2 0-1 15,1-2-2-15,4 1-1 0,2-1 0 16,4 2-2-16,2-2-2 0,2 0 2 16,2 4-1-16,4 0 0 0,2-1 0 0,-2 0 4 15,1-1 2-15,-1 3-1 0,0-8 2 16,-3 2 1-16,0-3 12 0,-3 0 6 15,-4 1-1-15,-4-4-1 0,-3-1-10 0,-6 0-3 16,-6-1-5-16,-2 0-3 0,-4-3-19 16,-3-3-32-16,3 0-34 0,1-2-35 15,4 0-35-15,0-2-51 0,4-2-505 0,1-1 232 16,4-5 154-16</inkml:trace>
  <inkml:trace contextRef="#ctx0" brushRef="#br0" timeOffset="40065.8269">20764 6366 104 0,'6'6'197'0,"-1"1"4"0,1 6 3 15,-2 4-14-15,-2 2-3 0,0 6-9 16,-2 3-14-16,0 0-14 0,-2 10-14 0,2 0-12 16,-4 2-13-16,0 1-15 0,0-2-26 15,-3-1-29-15,3-3-43 16,0-4-46-16,0-5-41 0,2 0-56 0,-1-8-40 15,1-3-388-15,2-7 195 0,0-7 128 16</inkml:trace>
  <inkml:trace contextRef="#ctx0" brushRef="#br0" timeOffset="40281.9429">21336 5539 129 0,'23'10'223'15,"2"5"-11"-15,7 12 0 0,15 17 1 16,1 11-2-16,-3 9 1 0,6 23-5 0,-13 8-16 16,-18-11-11-16,-11 3-16 0,-15 3-15 15,-21 16-11-15,-20-3-15 0,-15-4-9 16,-12-7-29-16,-19-8-46 0,-6-10-54 0,-3-7-63 16,5-7-69-16,-1-12-79 0,18-14-569 15,-11-9 271-15,-5-10 178 0</inkml:trace>
  <inkml:trace contextRef="#ctx0" brushRef="#br0" timeOffset="41422.7294">1926 6873 18 0,'0'0'203'0,"10"6"-10"0,-8 1 8 15,3 9 5-15,1 4-7 0,0 5-4 16,-1 6-9-16,1 4-12 0,-2 6-9 0,0 2-13 16,-2 11-11-16,2 4-12 0,-2 0-18 15,-2-1-15-15,-2 2-8 0,2-4-8 16,-4 1-9-16,2-3-10 0,-2-1-16 0,-2-10-18 15,2-2-17-15,-1-4-18 0,-1-7-8 16,2-5-13-16,-1-5-16 0,-1-7-26 16,-2-9-10-16,1-4 5 0,-3-11 8 0,2-11 4 15,-4-9 7-15,0-13 7 0,0-27 4 16,-2-7 3-16,6-8 4 0,0-9 14 16,6-1 11-16,6 1 17 0,6 4 9 0,5 5 5 15,6 5-2-15,7 8-1 0,6 8 1 16,3 5-3-16,6 9 1 0,3 11 4 15,-5 10 3-15,-5 8 0 0,-4 10 4 0,-2 5 5 16,-3 4 0-16,-4 6 2 0,0 5 5 16,-3 9 9-16,-6 1 2 0,-3 8-1 15,-7 3-2-15,-4 3 0 0,-6 9 2 0,-9 3-2 16,-5 2 4-16,-9 9 3 0,-1-10 3 16,3-8 0-16,-2-3-1 0,-1-2 3 15,5-7 3-15,3-2 0 0,4-6-5 0,2 0-7 16,4-1-6-16,-1-4-5 0,7 0-2 15,1-1-5-15,8 2-1 0,3-1-2 16,5 1-5-16,5 1 0 0,4 2-1 0,7 1-1 16,0 4 5-16,1-1-12 0,1 3 0 15,5 3 1-15,-2-1-6 0,-3 4-11 0,1 3-11 16,0 2-23-16,-5-2-23 0,-3-3-31 16,-4 0-24-16,0-1-32 0,-3 1-29 15,-3-3-25-15,1-4-16 0,-2-2-8 16,-3-6-530-16,0-2 257 0,0-5 169 0</inkml:trace>
  <inkml:trace contextRef="#ctx0" brushRef="#br0" timeOffset="41643.1398">2660 7488 93 0,'13'-19'53'0,"-5"3"18"15,2 1 6-15,-2 5 20 0,-4-1 27 16,0 4 8-16,0 1-2 0,-2 1 1 16,0 3 8-16,-2 2 12 0,0 0 10 0,0 0 5 15,-4 14 4-15,0 0-1 0,-2 2-3 16,2 0-7-16,-4 9-4 0,2 0-17 0,2 2-14 15,0 0-14-15,4 0-6 0,0-2-17 16,6 3-6-16,2-3-7 0,4 0-7 16,2-5-7-16,7 1-31 0,3-4-24 15,4-2-34-15,-4-5-35 0,4-1-38 16,-1-3-34-16,3 0-37 0,2-4-26 0,-7-2-17 16,3-4-568-16,-2-1 267 0,-4-1 175 15</inkml:trace>
  <inkml:trace contextRef="#ctx0" brushRef="#br0" timeOffset="41817.6828">3065 7647 48 0,'-11'-4'152'0,"0"2"10"16,0-1 5-16,1 3-2 0,2 0-1 15,-2 5-2-15,0 2-4 0,2 4-2 16,2 6-11-16,2-1-13 0,-1 7-13 0,3-2-11 16,2 8-12-16,2-1-7 0,1 2-11 15,3 5-14-15,-2 1-21 0,4-2-35 0,0 3-38 16,4-3-46-16,-2 0-47 0,3-3-39 15,-3-6-459-15,3-3 211 0,0-3 140 16</inkml:trace>
  <inkml:trace contextRef="#ctx0" brushRef="#br0" timeOffset="42113.2553">4844 7399 83 0,'0'0'296'0,"-12"11"-21"0,8-8-21 15,4-3-23-15,-4 9-19 0,2-6-19 0,2-3-11 16,0 0-14-16,4 6-3 0,-4-6-14 16,0 0-13-16,0 0-8 0,18-12-10 0,-12 4-12 15,2 1-17-15,-2-5-4 0,-2 3-5 16,-2-2-13-16,0-3-10 0,0 3-20 15,-2-2-17-15,-2 1-28 0,0 3-32 16,-2-1-36-16,0 3-38 0,-3 3-34 0,0 2-27 16,7 2-26-16,-14 2-28 0,8 5-515 15,-3 0 253-15,3 0 166 0</inkml:trace>
  <inkml:trace contextRef="#ctx0" brushRef="#br0" timeOffset="42320.2293">4836 7770 18 0,'2'13'178'0,"2"-1"1"0,0-3-8 16,0 1-7-16,1 0-6 0,4-5-6 0,-3 1-7 15,4-3-11-15,-1-3-13 0,-1 0-7 16,-8 0-3-16,13-3-6 0,-13 3-7 16,7-7-10-16,-7 7-10 0,-7-6-8 0,7 6-9 15,-17-3-15-15,4 6-16 0,-3-1-28 16,-4 2-33-16,4-1-40 0,-4 4-36 15,6-1-47-15,-3 0-479 0,4 0 215 0,0-1 142 16</inkml:trace>
  <inkml:trace contextRef="#ctx0" brushRef="#br0" timeOffset="42914.646">6189 7636 93 0,'-6'7'198'0,"-1"-3"-8"16,0-2-7-16,-1 2-5 0,-2-4-14 16,10 0-5-16,-22-6-13 0,12 0-11 0,-1-4-11 15,3-2-12-15,-1-3-9 0,3 0-10 16,1-4-8-16,5 0-10 0,0 0-3 0,9-4-9 15,0 2-4-15,5 0-3 0,5-2-4 16,1 8-3-16,0-1-2 0,4 3-1 16,1 5-2-16,3 4 1 0,-4 1 2 0,-2 6-2 15,6 4 1-15,-1 1 0 0,5 6 0 16,0 5 0-16,2 2-5 0,-1 3-3 16,-1 1-5-16,3-1 0 0,-6-5-2 0,-2 2 5 15,3-6 1-15,-1 1 5 0,-3-7 7 16,0-3-4-16,-3-3 8 0,1-6 6 15,0-2-4-15,2-2-8 0,-5-5 4 16,1-1-4-16,-2-2 1 0,0-6-9 0,-6 0 0 16,1-2-8-16,0-4-2 0,-6 2-2 15,-3 0-2-15,0-2-6 0,-2 2-8 0,-2 0-8 16,-2 4-21-16,2 0-16 0,-4 3-34 16,2 0-45-16,-2 4-58 0,0-1-59 15,0 5-47-15,-2-2-711 0,0 2 336 0,0 3 222 16</inkml:trace>
  <inkml:trace contextRef="#ctx0" brushRef="#br0" timeOffset="44423.55">7805 7555 238 0,'0'28'231'0,"-4"8"-7"0,0 6-10 16,0 12-15-16,-6 20-9 0,-1 3-10 16,2-1-11-16,-3 0-16 0,1-3-12 15,1-13-14-15,1-10-14 0,-2-2-11 0,5-9-7 16,0-5-10-16,0-5-9 0,2-2-4 16,-1-4 4-16,0-6 1 0,1-7-6 0,0-6-7 15,2-5-7-15,2 1-7 0,-4-21-5 16,2 0-4-16,2-11-7 0,2-7-1 15,0-16-3-15,6-20-5 0,4-7-3 16,0-2-3-16,4-2-2 0,6 4-5 0,-1 4 2 16,7 5-8-16,-1 6 2 0,3 10 0 15,-5 14-4-15,0 7 1 0,5 8 0 16,-4 5-2-16,3 5 2 0,-5 9-4 0,1 0 2 16,0 6-2-16,-4 4-2 0,1 7 2 15,-4 4 0-15,0 1 1 0,-6 9 2 16,-5 2-1-16,-5 5 3 0,-4 3-2 0,-5 2-1 15,-5 3 1-15,-8 2 2 0,2 0-3 16,-6-1 2-16,-1-4-2 0,1-2 2 16,4-5-4-16,2-4 4 0,4-3 4 0,1-1-5 15,2-6-2-15,5 0 0 0,2-2 0 16,6-1 5-16,4-1 1 0,5 1-3 16,8-2 3-16,5 1-2 0,2 0 0 0,2 1-1 15,4 1-2-15,1 2 3 0,0 0-3 16,-4 4 2-16,0-3-2 0,-1 2 1 15,-2 4 1-15,-7-4 7 0,-3 1 3 0,-4 2 6 16,-6-2 4-16,-6 0 2 0,-2 1 0 16,-4-2 0-16,-8 3 2 0,-4-1 4 15,-6 1-7-15,-5-1-6 0,-3-4-1 0,-4 0-3 16,-3-3 0-16,-1-1-7 0,0-1-17 16,3-3-22-16,-2 0-33 0,7-5-39 15,0 2-43-15,7-3-57 0,4-3-48 0,4 0-776 16,5-5 349-16,5 1 230 0</inkml:trace>
  <inkml:trace contextRef="#ctx0" brushRef="#br0" timeOffset="44643.96">8864 7763 139 0,'4'5'237'0,"3"5"-3"0,-3 1-11 15,0 4-9-15,1 3-16 0,1 4-17 0,-4 3-15 16,2 2-11-16,0-1-20 0,-2 5-14 16,0 1-9-16,0 1-13 0,0-1-16 0,-2 0-34 15,-2-1-36-15,2-1-44 0,-4-1-45 16,2-2-38-16,0-2-39 0,0-5-33 16,0-2-426-16,2-4 208 0,-2-3 137 15</inkml:trace>
  <inkml:trace contextRef="#ctx0" brushRef="#br0" timeOffset="44843.3461">9150 7921 75 0,'4'-4'206'0,"0"2"5"0,-4 2 24 16,0 0 1-16,9 15-3 0,-7-2-7 0,0 5-11 16,-2 3-9-16,0 5-12 0,-2 4-15 15,0 4-21-15,-2 1-13 0,-1 4-14 0,-1-2-11 16,0 2-13-16,-3-1-25 0,0-1-35 15,1-3-41-15,-2-2-59 0,2-2-66 16,-2-5-70-16,2 0-74 0,0-2-549 16,-5-4 276-16,-4-3 182 0</inkml:trace>
  <inkml:trace contextRef="#ctx0" brushRef="#br0" timeOffset="45792.79">1695 8635 217 0,'12'28'230'0,"-1"5"4"0,-2 3-4 16,-3 6-4-16,-2 9-8 0,1 9-5 15,-3 25-11-15,-4 5-11 0,-1 1-17 16,-3 2-15-16,-2 0-17 0,-1-6-11 16,-2-5-13-16,3-2-4 0,-2-9-18 15,2-9-10-15,0-13-6 0,2-6-16 0,0-7-18 16,0-1-16-16,2-8-20 0,-1-2-13 0,3-6-14 15,-2-7-24-15,2-5-15 0,-3-7-12 16,5 0 0-16,-6-13 1 0,4-3 4 16,-2-12-1-16,1-12 3 0,3-15-3 15,3-28 2-15,1-11 7 0,0-5 3 0,9-19 5 16,2 2 4-16,-1 24 4 0,6 5 11 16,5 5 9-16,5 7 6 0,4 5 8 15,6 4 2-15,4 10 1 0,7 5 10 0,2 7 0 16,0 7-3-16,-7 12 1 0,-8 10 0 0,-2 6 1 15,-3 5 3-15,-7 4 3 16,0 7 4-16,-5 7 0 0,-6 3-1 0,-6 8 1 16,-7 3 4-16,-4 10-1 0,-13 8-3 15,-9 19 4-15,-6-3 4 0,-8-2 6 16,1-3 6-16,-5-2 7 0,-1-2 2 0,-1-6 7 16,6-11 1-16,8-8-1 0,5-3 2 15,1-4-4-15,5-3-1 0,2-4-8 16,2-1-4-16,5-1-8 0,1 1 1 0,5-1 0 15,4-1-4-15,2 4-4 0,5 1-2 16,3 3-2-16,3 0-2 0,3 6 2 16,8 0-5-16,-3 3-1 0,7 2 1 0,-1 1-4 15,0 3 2-15,-1-1-4 0,-3-1-8 16,-1-3-12-16,-4-1-15 0,0 1-16 0,-4-1-24 16,1-3-25-16,-4-2-32 0,-1-4-34 15,1 1-31-15,-3-3-27 0,1-4-607 0,-2 0 280 16,5-6 184-16</inkml:trace>
  <inkml:trace contextRef="#ctx0" brushRef="#br0" timeOffset="46067.0578">2571 9603 50 0,'0'0'178'0,"-8"23"-2"0,8-14-7 0,0 3-15 16,4-2-9-16,0 4-12 0,5 0-9 15,1 1-9-15,6 0-7 0,0 2-6 16,3-2-11-16,0 1-6 0,2-1-7 0,-1 0-3 16,-2 3 0-16,-3-3-7 0,2 2 3 15,-6-3-1-15,-3 4 1 0,-4 0-6 16,-6-2-4-16,0 4-8 0,-2-2-5 0,-4 3-4 16,-5 1-7-16,0-4-13 0,-2 6-23 15,1-6-25-15,-2 0-33 0,2-2-30 16,1 0-33-16,3-4-19 0,-3-3-22 0,2-4-27 15,3 0-389-15,0-4 196 0,-4-2 130 16</inkml:trace>
  <inkml:trace contextRef="#ctx0" brushRef="#br0" timeOffset="46266.5245">2537 9674 99 0,'28'-17'192'0,"1"3"-9"0,1-1-8 16,2 3-14-16,1-1-10 0,3-1-17 16,1 1-12-16,-1 0-14 0,-2 0-10 15,-5 1-15-15,-1 3-31 0,-2 1-26 16,-4 0-38-16,-3 2-52 0,1 0-68 0,-4 1-336 16,2-1 159-16,-6-2 105 0</inkml:trace>
  <inkml:trace contextRef="#ctx0" brushRef="#br0" timeOffset="46847.2535">4305 9531 12 0,'0'0'171'15,"0"0"-9"-15,0 0-3 0,0 0 10 16,0 0 6-16,0 0 7 0,0 0 1 16,16 0-5-16,-12-6-4 0,4 0-10 0,-2-3-8 15,-2 0-12-15,0-2-14 0,2-3-12 16,-2 3-11-16,-1 0-15 0,-3 1-10 0,2 1-19 15,-2 2-32-15,0-3-43 0,-2 2-55 16,2 5-55-16,0 3-38 0,-7-2-41 16,7 2-510-16,0 0 242 0,-14 13 159 15</inkml:trace>
  <inkml:trace contextRef="#ctx0" brushRef="#br0" timeOffset="47253.1673">4240 9925 22 0,'0'7'154'0,"0"-7"-8"16,0 5-14-16,0-5-12 0,4 3-17 16,-4-3-5-16,2 4-2 0,-2-4-7 0,0 0-8 15,2 6-6-15,-2-6-3 0,0 0-6 16,2 6-2-16,-2-6-2 0,2 3-5 0,-2-3-3 15,2 4-1-15,-2-4 1 0,0 0-2 16,2 4 0-16,-2-4-1 0,4 4-2 16,-4-4-4-16,0 0-1 0,7 3-6 15,-7-3-4-15,2 4 0 0,-2-4-2 0,0 0-1 16,6 4-6-16,-6-4 1 0,0 0-5 16,4 4-4-16,-4-4 2 0,5 4-5 15,-5-4 1-15,0 0-1 0,4 3-1 0,-4-3-2 16,2 4 1-16,-2-4-1 0,7 2-2 15,-7-2-1-15,0 0 2 0,0 0-3 16,0 0-2-16,0 0 3 0,4 4-4 0,-4-4-4 16,0 0-13-16,0 0-23 0,0 0-26 15,0 0-40-15,0 0-42 0,0 0-40 16,0 0-418-16,2 5 205 0,-2-5 135 0</inkml:trace>
  <inkml:trace contextRef="#ctx0" brushRef="#br0" timeOffset="48162.6533">6269 9734 33 0,'5'-2'213'0,"-5"2"8"15,0 0 5-15,0 0-4 0,10 18-4 16,-8-7-9-16,-2 6-13 0,2 2-11 15,-2 2-11-15,-2 5-17 0,2 6-11 0,-4 5-9 16,2 1-11-16,-4 1-12 0,1-1-9 16,-2 0-9-16,3-4-10 0,-2-2-11 15,0-3-5-15,2-4-9 0,0-6 1 0,1 0-3 16,-1-2 10-16,2-5 4 0,-3-7-4 16,3-3-10-16,2-2-5 0,-6-15 5 0,4-1 3 15,2-2 2-15,0-6-7 0,0-6-5 16,4-6-3-16,2-4-7 0,5-9-5 0,6-18-4 15,7-2-5-15,1 2-10 0,5 3 8 16,4 6-4-16,1 7-3 0,-1 9-6 16,0 12-4-16,0 3 3 0,4 2 0 15,-7 11-2-15,3 2-5 0,-4 5 2 16,-1 4-2-16,-1 6 0 0,-2 4 0 0,-3 2-3 16,-6 5 1-16,-2 3 2 0,-5 2 6 15,-6 2-3-15,-4 0-6 0,-4 3 6 16,-2 1-8-16,-6-2 4 0,-4 4 2 0,0-1-1 15,-3-1-3-15,4-4 4 0,0-2-4 16,1-2 1-16,2 1-4 0,2-6 3 0,4 4-4 16,4-1 4-16,4-2 4 0,4 0 0 15,6 4-2-15,4-3-1 0,7 5-2 16,2-2-2-16,0 2 0 0,3 2-4 0,0 3 5 16,-1-3 2-16,-3 0 1 0,-2 1-6 15,0 3 6-15,-3-2-1 0,-4 4 6 16,-7-5 7-16,-3-1 11 0,-5 0 7 0,-3 4 6 15,-7-4 0-15,-3-2-1 0,-4 0 1 16,-5 0 2-16,-4-4-1 0,-6 1-2 0,-3-7-5 16,-1 0-2-16,-3-1-2 0,-1-6-6 15,4 0-2-15,-1-4-6 0,3 0-16 0,-2-6-29 16,7 1-38-16,3-1-43 0,4-5-48 16,2-2-54-16,5-3-57 0,7 1-40 15,6 1-38-15,4-2-758 0,4-1 376 16,5 0 248-16</inkml:trace>
  <inkml:trace contextRef="#ctx0" brushRef="#br0" timeOffset="48571.225">7179 9990 132 0,'0'0'234'16,"0"0"9"-16,10 0-1 0,-10 0-4 15,10 2-1-15,-10-2-15 0,8-5-15 0,-8 5-17 16,10-5-16-16,-1 1-16 0,-1-2-9 16,5 2-17-16,2-1-9 0,1-1-14 15,2 2-11-15,5-2-7 0,-2 5-13 0,2-1-3 16,3 1-13-16,-3 2-8 0,-2 1 0 16,0 2-8-16,-3 2-2 0,-4 1-4 15,-2 4-2-15,-5 2-1 0,-4 3-5 0,-8 3-8 16,-6 2 3-16,-7 7 1 0,-8 2 1 15,-3 1 5-15,-3 0 6 0,0-2 12 16,0-1 5-16,7-7 5 0,1-2-3 16,6-3-2-16,0 1-8 0,4-4-8 0,3-1-1 15,5-4-4-15,4 0-1 0,4 1-2 16,8-3-7-16,5-2 1 0,7-1-5 0,4 0-1 16,4-3-9-16,4 0-11 0,3 0-13 15,-4-2-20-15,3 1-29 0,-2-2-20 16,-2 0-34-16,-3-3-42 0,-1 0-44 0,-2 2-45 15,-4-1-40-15,-4-3-789 0,-1 2 366 16,-5-3 241-16</inkml:trace>
  <inkml:trace contextRef="#ctx0" brushRef="#br0" timeOffset="48842.5269">7967 9909 75 0,'4'-8'281'0,"-2"3"8"0,0-1-6 0,0 0-17 16,0 3-17-16,0-3-20 0,-2 6-24 16,2-4 2-16,-2 4 24 0,0 0-7 15,12 16-4-15,-10-4-21 0,0 2-8 0,-2 5-7 16,2 2-14-16,-2 8-13 0,0 1-14 16,-2 8-13-16,0 2-9 0,0 2-11 15,-4 0-13-15,2-2-6 0,0 0-10 16,0-4-11-16,0 0-14 0,0-5-27 0,-2-2-30 15,1-4-29-15,3-1-37 0,-2-5-40 16,2-1-50-16,-3-6-74 0,1 0-89 0,0-2-930 16,0-4 425-16,-1-3 281 0</inkml:trace>
  <inkml:trace contextRef="#ctx0" brushRef="#br0" timeOffset="52703.1553">6278 10546 10 0,'6'4'103'16,"-6"-4"-13"-16,0 0-6 0,0 0-9 15,0 0-8-15,2 3 2 0,-2-3-11 16,0 0-1-16,4 4-2 0,-4-4-2 0,0 0-1 16,0 0-6-16,4 6 2 0,-4-6-12 15,0 0 10-15,0 0-6 0,0 0 2 16,2 4-8-16,-2-4 9 0,0 0-8 0,0 0 5 16,0 0-6-16,0 0-5 0,0 0 3 15,5 4-14-15,-5-4 11 0,0 0-9 16,0 0 5-16,0 0-11 0,0 0-1 0,0 0 4 15,0 0-8-15,0 0 0 0,0 0-20 16,0 0 23-16,0 0-1 0,2 3 2 16,-2-3-5-16,0 0 1 0,0 0 0 15,0 0-3-15,4 4 0 0,-4-4-1 0,0 0 2 16,0 0-4-16,0 0-5 0,0 0 7 16,0 0-6-16,0 0 8 0,0 0-6 0,0 0 1 15,0 0 1-15,0 0-7 0,0 0 2 16,0 0-7-16,0 0-16 0,0 0-19 15,4 4-34-15,-4-4-30 0,0 0-319 16,0 0 145-16,15-2 96 0</inkml:trace>
  <inkml:trace contextRef="#ctx0" brushRef="#br0" timeOffset="101543.1694">2059 12202 123 0,'0'0'131'15,"-4"-6"-16"-15,2 1-5 0,2 5 1 16,-2-4-6-16,2 4 0 0,0 0-2 16,-2-6-11-16,2 6 4 0,0-9-19 0,0 9 2 15,-3-7-4-15,3 4-4 0,0 3-2 16,3-9 0-16,-3 9-5 0,-3-7 0 0,3 1-3 15,3 3-5-15,-3 3 3 0,-3-12-2 16,3 6-3-16,0-1-4 0,0 1 1 16,0 0 0-16,0 0 3 0,0 6-6 15,0-9-3-15,3 5-3 0,-3 4-9 0,-3-8 1 16,3 8-2-16,0 0-8 0,0 0 3 16,0 0 4-16,-4 24 0 0,0-2 0 15,0 11 3-15,-5 6 2 0,-2 15 0 16,-5 22-4-16,-4 5 0 0,2 0-1 0,-4 2-3 15,1 2-3-15,-3-2-1 0,4-1 3 16,-4-5-7-16,5-4-1 0,1-3 0 16,2-15-3-16,2-9-3 0,1-3 0 15,2-8-3-15,1-1-11 0,-1-5-12 0,3-5-18 16,4-3-19-16,-1-4-18 0,-1 1-18 16,2-7-27-16,-1-2-38 0,3-3-26 15,0-6-10-15,2 0-14 0,-4-15-434 0,4-2 216 16,0-8 142-16</inkml:trace>
  <inkml:trace contextRef="#ctx0" brushRef="#br0" timeOffset="102049.8895">1800 12268 25 0,'14'-35'106'0,"-2"5"6"0,-1 8 3 16,3 0-6-16,0 4-3 0,0 4-7 0,5-1-4 15,2 1-12-15,3 3-1 0,1 3-2 16,3 2-4-16,1 6-5 0,-1 3-3 15,4 2-9-15,-1 5-3 0,-1 1 1 16,2 6-5-16,-5 3-5 0,-2 0-2 16,-1 5 0-16,-1 2 1 0,-7-1-5 0,0 3 2 15,-6 2-3-15,-3-6 4 0,-5 5 0 16,-2 1 0-16,-7-3-6 0,-3 2 0 16,-10 1-5-16,0-5 0 0,-8 4 5 0,-5-2 6 15,-1-3-1-15,2-9 3 0,-3 1 3 16,7-5-1-16,0-2 4 0,0-1 5 0,5-3 2 15,1 1 0-15,4-3 0 0,3 0-2 16,-2 0 0-16,6-2-4 0,1-1-5 16,4-1-7-16,6 0-5 0,-7 3-2 15,7-3-2-15,0 0-5 0,13 9-4 16,-3 0-1-16,3 1-1 0,6 5 1 0,4 5 3 16,3 2-6-16,3 7 5 0,1 5-2 15,0 3 5-15,10 14-8 0,-2 1 2 0,-2-1-2 16,0 0 2-16,-6-7 0 15,-6-7-2-15,2 2-2 0,-2-3-1 0,-1 0 1 16,1 1-1-16,-4-5-3 0,0-4 0 16,-4 0-3-16,1-3 1 0,-4-5-3 0,2-1 2 15,-5 0-3-15,1-6 3 0,-2 3-3 16,-3-5 1-16,2 1 0 0,-1-1-7 16,-1-3-5-16,-2 1-12 0,0-2-16 0,1-1-28 15,-1 0-56-15,-2 0-55 0,0-5-78 16,-2-1-710-16,0 0 326 0,0 0 215 15</inkml:trace>
  <inkml:trace contextRef="#ctx0" brushRef="#br0" timeOffset="103276.6147">2990 12879 81 0,'4'-3'115'16,"-4"3"-1"-16,2-8-5 0,-2 8-5 0,4-6-7 15,0 2 3-15,-4 4-8 0,2-5-1 16,0 1-3-16,-2 4-6 0,0 0-5 16,2-8-2-16,-2 8-8 0,0 0 0 0,0-4-6 15,0 4-2-15,0 0-6 16,-12 12-8-16,4 0 11 0,-4 6 10 0,-5 7 1 16,-5 11 5-16,2 5 3 0,-4 2-5 15,-4 18-4-15,-1 0-5 0,3 2-5 0,8-11-4 16,2-3-5-16,4-4-1 0,1 5 3 15,5-8-4-15,4 0-1 0,2-2-4 16,4 2-2-16,3-4-2 0,3-1-1 0,5-7-4 16,2 0 1-16,2-3-1 0,4-4-5 15,0-5-1-15,3-2 0 0,-2-4-2 0,0-5-3 16,0 0 2-16,-3-7 1 0,1 0 0 16,-2-5 3-16,-1-3-2 0,3-1 5 15,-8-2-4-15,4-3 0 0,-6-2-5 16,-4 0 2-16,-2 1-2 0,-1-3-2 0,-5 3-1 15,-5-2-2-15,-1 2-3 0,-6-1-1 16,-3 2 1-16,-6 1-3 0,0 1 1 16,-5 1-2-16,2 3-2 0,-2 2-1 0,0 0-4 15,1 4-2-15,3-1-22 0,2 3-19 16,-2 0-33-16,3 3-43 0,2 3-44 16,2-1-35-16,5 1-26 0,2-1-578 0,1 1 273 15,7-1 179-15</inkml:trace>
  <inkml:trace contextRef="#ctx0" brushRef="#br0" timeOffset="103619.6969">4061 12921 136 0,'0'7'142'15,"3"-2"-1"-15,-1-1 1 0,-2-4 5 16,6 7 0-16,-4-5-3 0,-2-2 1 16,11 4 1-16,-11-4-7 0,12-4-8 0,-6-1-9 15,-1 1-11-15,2-2-10 0,-1-2-4 16,-2-1-12-16,0-1-7 0,-2-1-8 15,2 1-8-15,-2 0-7 0,-2 3-8 0,0-1-5 16,-2 1-13-16,-2 1-21 0,0 4-20 16,4 2-30-16,-14 0-31 0,14 0-48 15,-16 12-39-15,8 1-41 0,-1 1-431 0,-1 1 215 16,4 0 141-16</inkml:trace>
  <inkml:trace contextRef="#ctx0" brushRef="#br0" timeOffset="103871.0257">4059 13434 103 0,'2'9'168'0,"5"-1"1"16,1-1-3-16,3-1-6 0,1-2-9 0,2-2-4 15,0 0-5-15,0-2-4 0,0-2 1 16,2-2-6-16,-5 0-11 0,-5 0-12 15,-2-1-8-15,-4-1-10 0,-2-1-10 0,-2 1-12 16,-4 2-4-16,-1 1-8 0,-1-2-21 16,-1 4-23-16,-2 1-32 0,3 1-45 0,0 1-54 15,0 1-74-15,2 0-483 0,2 1 229 16,0-1 152-16</inkml:trace>
  <inkml:trace contextRef="#ctx0" brushRef="#br0" timeOffset="113179.4296">5399 12164 163 0,'2'-5'181'0,"-2"5"-10"0,0 0 2 15,0 0 2-15,2 22-8 0,-4-4-3 16,0 5-4-16,-2 6-11 0,-2 9-5 0,-1 7-11 15,1 8-10-15,-3-3-11 0,1 6-10 16,0-3-9-16,-2 3-3 0,2-5-14 0,0 0-7 16,0-2-8-16,-1 0-6 0,3-12-7 15,-1 0-13-15,-1-5-15 0,4-6-20 16,-3-2-16-16,3-5-10 0,-2-5-45 16,0-3-34-16,-1-5-18 0,-2-6-11 0,9 0 0 15,-14-14 5-15,3-3 5 0,0-7 10 16,3-6 12-16,0-8 10 0,1-10 8 0,3-5 15 15,0 0 15-15,2 0 18 0,0-1 15 16,2 1 17-16,2 1 13 0,2 3 17 16,2 1 6-16,5 4 9 0,1 0 0 15,4 10-1-15,0 4 4 0,8 3-3 16,-1 5 3-16,5 3-5 0,-2 4-2 0,2 6 0 16,0 3-3-16,-3 6-1 0,3 5-1 15,0 2 0-15,-5 5 0 0,-2 3 0 0,-4 2 1 16,-5 4 2-16,-3 2 5 0,-7 3-3 15,-4 1 3-15,-5-2 5 0,-3 6 1 0,-4-1 4 16,-6-4 2-16,-1-1 4 0,-1-2 0 16,2 0 7-16,-4-6 2 0,8-2 0 15,-1 1-3-15,4-6-5 0,2 2-5 16,5-1-5-16,2-4-1 0,4 0-6 0,8 1 0 16,5 2-5-16,4-3-3 0,4 2-3 15,5 3-4-15,5 3-3 0,5-1 0 0,2 5-2 16,0 2-4-16,-2 1-1 0,-1 4-1 15,-2 2 3-15,-5-1 0 0,-8-1 1 16,0 3 3-16,-6-1 9 0,-5-1 3 16,-5 0 3-16,-4-1 8 0,-4-1 6 0,-5-2 8 15,-3-2-8-15,-10 2-3 16,-1-6-1-16,-4-2-4 0,-8-5-7 0,-2-3-2 16,-3-3-6-16,0-6-11 0,-3-4-19 15,1-3-36-15,-5-6-51 0,5-4-60 0,6-4-75 16,4-5-62-16,9-9-711 0,3-6 339 15,12-10 224-15</inkml:trace>
  <inkml:trace contextRef="#ctx0" brushRef="#br0" timeOffset="117273.2292">6108 12855 29 0,'2'-6'199'0,"-2"2"-15"16,0 4-12-16,5-4 2 0,-5 4 2 15,0 0 1-15,2 17-2 0,-2-5-9 16,-2 5-11-16,2 0-9 0,-3 6-11 0,1 3-2 15,0 5-12-15,-2 3-9 16,0 3-11-16,0 1-11 0,-1-2-9 0,3 0-6 16,-2-1-13-16,2-3 1 0,-3-2-15 0,1 1-20 15,2-5-25-15,-2 1-40 0,0-2-28 16,2-5-36-16,-2 0-25 0,2-3-25 16,0 0-23-16,-3-4-558 0,0-5 249 0,3-2 164 15</inkml:trace>
  <inkml:trace contextRef="#ctx0" brushRef="#br0" timeOffset="117512.5893">6466 13062 89 0,'8'-9'246'0,"-2"1"-11"0,1 3-14 0,-2 1-23 16,-1 4-12-16,-4 0 4 0,8 9-6 15,-4 1-11-15,0 7-15 0,-1 2 2 16,1 4-11-16,-2 4-10 0,0 3-12 0,-2 1-11 15,2 1-9-15,-2-2-7 0,0 4-12 16,2-1-7-16,-2-3-6 0,0 0-6 16,-2 1-7-16,2-4-10 0,2-2-15 15,-2-4-22-15,0-2-30 0,0-2-39 0,0-1-46 16,0 1-43-16,2-9-70 0,0 3-716 16,0-8 315-16,3 1 209 0</inkml:trace>
  <inkml:trace contextRef="#ctx0" brushRef="#br0" timeOffset="118022.3503">7410 12887 52 0,'-5'-2'224'0,"5"2"-19"16,-4-3-16-16,4 3-5 0,0 0-7 0,32-3-8 16,-9 6-10-16,11-3-14 0,7 1-7 15,5 1-6-15,5 0-6 0,11 0-11 16,1 0-8-16,1 0-6 0,-1-1-6 15,2 3-14-15,-1-2-6 0,-3 1-8 0,-12-2-10 16,-3 3-4-16,-1-2-6 0,-9 0-7 16,-2 0-13-16,-6 0-15 0,-1-2-17 15,-4 2-25-15,-2-2-21 0,-3 1-24 0,-4-1-25 16,1 2-23-16,-4 0-28 0,-1 0-22 16,-4 1-25-16,-6 2-439 0,0-5 217 15,-10 7 143-15</inkml:trace>
  <inkml:trace contextRef="#ctx0" brushRef="#br0" timeOffset="118306.5961">7243 13283 129 0,'0'0'235'15,"21"8"-4"-15,5-4-6 0,14 1-8 16,19-1-6-16,28 4-11 0,10-2-7 15,0-1-4-15,12 1-15 0,0-2-10 0,0 2-18 16,-4-2-11-16,-6-1-10 0,-6-2-14 16,-18 4-7-16,-14-4-16 0,-12 1-10 15,-4 1-7-15,-10-3-7 0,-1 1-5 0,-4-1-5 16,-5 2-7-16,-1-2-6 0,-4 3-12 16,0-3-15-16,-4 1-20 0,0-1-31 15,-4 1-30-15,-3-1-46 0,-1 0-55 0,-8 0-39 16,0 0-35-16,0 0-606 0,0 0 288 15,-19-13 190-15</inkml:trace>
  <inkml:trace contextRef="#ctx0" brushRef="#br0" timeOffset="118794.8496">8350 12228 31 0,'-2'-4'219'16,"-3"-2"-17"-16,1 4-20 0,4 2-20 16,-4-4-10-16,4 4 8 0,0 0 1 15,0 0-4-15,2 20-4 0,7-7-6 0,3 2-9 16,9 6-12-16,3 4-11 0,3 3-9 15,7 4-11-15,12 11-10 0,5 3-7 16,-1 1-6-16,0-2-6 0,-1 2-8 0,-1-4-8 16,1-2-1-16,-9-7-6 0,-6-6-4 15,-1-2-4-15,-5-3-4 0,0-3 3 16,-5-1-12-16,-1-6-1 0,-4 3-1 0,-3-5 1 16,0 0-1-16,-2-3-5 0,-1 2 2 15,-1-3-2-15,-2-1-1 0,-1 0 0 16,-2-1-3-16,0 2-3 0,1-2 4 0,-3 1-6 15,-1-1-2-15,-1 4 6 0,-7 7 7 16,-4 1 4-16,-3 11 8 0,-9 5 8 16,-7 7 2-16,-14 14 1 0,-11 7-1 15,-13 15 5-15,-1-2 2 0,-3 1-6 0,3-4-4 16,0 2-5-16,6-3-3 0,11-10-14 16,7-8-18-16,3-3-26 0,8-10-52 0,8-8-60 15,8-5-74-15,3-5-48 0,5-3-722 16,6-9 335-16,2-3 221 0</inkml:trace>
  <inkml:trace contextRef="#ctx0" brushRef="#br0" timeOffset="119306.4834">10429 12350 127 0,'-22'3'213'0,"1"8"-5"15,-7 6 5-15,-10 10-3 0,-17 16-8 16,1 10-3-16,-13 20-9 0,4 3-11 16,6 5-11-16,6 6-16 0,18-14-10 15,3 2-13-15,8-3-12 0,8-1-8 16,7-11-9-16,7-5-11 0,7-4-10 0,3 0-8 16,14 14-7-16,4-6-23 0,1-15-30 15,1-8-40-15,2-5-49 0,3-5-52 0,5-2-42 16,0-8-44-16,-1-5-596 0,-1-3 276 15,-2-6 182-15</inkml:trace>
  <inkml:trace contextRef="#ctx0" brushRef="#br0" timeOffset="119738.4997">11076 12876 28 0,'2'-8'242'0,"-2"1"-14"16,0 4-12-16,0 3 4 0,0 0-2 0,-19 18-6 15,9-1-11-15,-2 4-9 0,0 9-7 16,0 4-13-16,-1 6-16 0,0 4-16 16,0 2-9-16,3-2-16 0,2-5-5 15,1 2-15-15,0-5-9 0,5 0-15 16,-2-3 5-16,2-5-9 0,0-3-6 0,-2-4-10 16,4-2 1-16,-2-2-2 0,2-7-5 0,0-3-6 15,2-5 0-15,-2-2-14 16,0 0 1-16,8-26-3 0,-4 1-9 0,2-12-1 15,4-10-6-15,4-23-2 0,-1-8-4 16,2-5-3-16,2 1 4 0,-1 3-3 0,6 4-2 16,-1 7 3-16,4 5-8 0,-2 15 4 15,1 10-1-15,6 6-3 0,-1 3 10 0,5 4-7 16,0 10 1-16,0 5-1 0,-3 5-1 16,1 5 1-16,0 3 1 0,-1 9 2 15,-1 3 0-15,-6 2 3 0,-3 7 1 16,-9-2 1-16,-5 3 3 0,-5-1-3 0,-9 6 2 15,-9 0-3-15,-12 6 6 0,-12 10-9 16,-9-3-18-16,-2-3-21 0,-2-4-25 16,-1-1-40-16,11-8-44 0,9-7-41 0,7-2-53 15,6-5-699-15,4 1 320 0,2-7 211 16</inkml:trace>
  <inkml:trace contextRef="#ctx0" brushRef="#br0" timeOffset="119960.9334">11531 13073 154 0,'2'9'232'0,"1"0"-9"15,-3 3-11-15,0 3-10 0,0 4-8 0,0 2-9 16,0 4-10-16,0 1-16 0,0 2-11 16,-3 5-15-16,3-3-12 0,-2 3-16 15,2-1-8-15,-2-1-8 0,0 0-7 16,0-1-8-16,-1 0-16 0,1-3-19 0,-2-2-29 15,2-5-38-15,0-1-35 0,0-1-39 16,0-3-63-16,0-5-629 0,-3-3 270 0,1-2 178 16</inkml:trace>
  <inkml:trace contextRef="#ctx0" brushRef="#br0" timeOffset="120416.5843">11895 13334 151 0,'9'-7'255'0,"1"-1"-16"15,-1 1-23-15,4 1-21 0,1 0-17 0,4 1-19 16,-4 3-13-16,3 0-18 0,0 2-12 16,-2 4-9-16,-1 1-9 0,2 3-7 15,-8 3-9-15,0 3-10 0,-6 0-3 16,-6 5-4-16,-4 4-3 0,-12 2-3 16,0 1-5-16,-10 2 2 0,-3 1-2 0,5-4 8 15,-2-3 0-15,7-2-8 0,1-6-1 0,6 2-5 16,-2-2-4-16,6-3-7 15,3 0 6-15,3-1 5 0,8-1-2 0,4 0-2 16,7 1-4-16,4-2 0 0,6 1-7 16,1-3-4-16,1 1-3 0,3-1-3 0,-2 0-1 15,2-2-2-15,-2 1-3 0,-5-2-6 16,-1 0-4-16,-4 1-11 0,1-2-21 16,-6 0-32-16,1 0-39 0,-1-2-49 15,-1 0-71-15,-10 0-67 0,16-6-613 0,-10 4 304 16,-2-2 202-16</inkml:trace>
  <inkml:trace contextRef="#ctx0" brushRef="#br0" timeOffset="122042.21">13311 12914 33 0,'0'0'141'0,"0"0"-2"0,0 0-4 16,0 0-2-16,0 0-2 0,0 0-10 15,0 0-5-15,0 0-12 0,0 0-7 0,-4-8-11 16,4 8-7-16,0 0-9 0,0 0-7 15,0 0-9-15,0 0-4 0,0 0-7 16,0 0-3-16,0 0-3 0,0 0-6 16,0 0-3-16,0 0-3 0,0 0 2 0,0 0-8 15,0 0 1-15,0 0-1 0,0 0-3 16,0 0 0-16,0 0-2 0,0 0-1 0,0 0-2 16,0 0 0-16,0 0-2 0,0 0 0 15,0 0 0-15,0 0-1 0,0 0-4 16,0 0-8-16,0 0 6 0,0 0 0 15,0 0 3-15,0 0-4 0,0 0-3 0,0 0 6 16,0 0-3-16,0 0 4 0,0 0-2 16,0 0 3-16,0 0-3 0,0 0 2 15,0 0-1-15,0 0-1 0,0 0-1 0,0 0-3 16,0 0-5-16,0 0 6 0,0 0 3 16,0 0-3-16,0 0 2 0,0 0-3 15,0 0-1-15,0 0 4 0,0 0-2 0,0 0-2 16,0 0 3-16,0 0 1 0,0 0 0 15,0 0 1-15,0 0-4 0,0 0 4 16,0 0 0-16,0 0-1 0,0 0 0 16,0 0-4-16,0 0-2 0,0 0-5 0,0 0-8 15,0 0-1-15,0 0-5 0,0 0-4 16,0 0-11-16,0 0-8 0,0 0 0 0,0 0-7 16,0 0 4-16,0 0 7 0,0 0-1 15,0 0 6-15,0 0 3 0,0 0 5 16,0 0 8-16,0 0 9 0,-6-2-7 15,6 2 9-15,-2-6-2 0,2 6 9 0,-4-7 10 16,2 1 3-16,2 6 12 0,-3-9 7 16,0 5 5-16,3-2 3 0,-2 1-4 15,0-1 12-15,0 0 13 0,2 6 8 16,-2-10-2-16,0 7 6 0,2-3 1 0,0 6-2 16,0-8 0-16,0 8-8 0,-2-6-5 15,2 6-11-15,0 0-6 0,0 0 12 0,0 0 5 16,2 20 11-16,0-3 2 0,4 8 1 15,-1 3 3-15,4 10-1 0,3 8 1 16,1 5-7-16,6 16-5 0,2 2-2 16,1-3-5-16,-2 1-3 0,0-2-3 0,1 0-5 15,-3-12-8-15,0-7-2 0,-4-2-4 16,4-3 0-16,-6-7 1 0,1-3-5 0,-3-6-7 16,-1-2 15-16,0-4 9 0,-1-3 29 15,0-4 15-15,0-6-5 0,4-5-4 16,0-3-9-16,3-4-9 0,2-8-6 15,4-5-4-15,1-6-7 0,2-7-4 0,2-4-3 16,7-19-11-16,-1-7-5 0,0-1-5 16,-2-3-10-16,-7-1-7 0,3 2-8 15,-3 2-9-15,-6 12-10 0,-2 9 0 0,-3 8-8 16,-2 2-16-16,0 7-18 0,-2 1-29 16,-2 2-41-16,-2 5-43 0,3 6-25 15,-3 0-20-15,5 5-44 0,-5 5-682 16,4 0 325-16,-8 1 214 0</inkml:trace>
  <inkml:trace contextRef="#ctx0" brushRef="#br0" timeOffset="122608.6965">14996 13097 138 0,'0'0'226'0,"0"15"-4"0,0 2-13 16,-2 1-13-16,-2 10-11 0,2 0-11 0,-5 6-10 15,3 5-10-15,-7 4-10 0,3 3-14 16,-1 3-12-16,1-5-10 0,0-4-11 16,2-4-9-16,-4 1-10 0,4-8-9 0,2-2-4 15,0-5-7-15,0-3-1 0,2-5-5 16,2-5-6-16,-2-5-4 0,2-4-4 16,0 0-9-16,6-25-2 0,-4 6-2 0,2-10-6 15,2-9-3-15,6-12 0 0,0-23-5 16,2-8-7-16,6-1 2 0,1-2 1 15,0-1-2-15,2 3 1 0,5 7 0 0,-1 7-1 16,3 9 0-16,-2 14 0 0,-3 9 2 16,5 5-4-16,2 6 1 0,-3 8-1 15,3 5-3-15,-4 6 4 0,-2 6 1 0,0 5 0 16,1 6 2-16,-1 4 3 0,-3 6-1 16,-4 4-1-16,-2 2-1 0,-6 4 1 15,-7-3 2-15,-1 2-3 0,-6 1 5 16,-4 5 0-16,-5-3-3 0,-3 3 1 0,-6-1 0 15,-2 0-5-15,-5-3-17 0,-1-2-20 16,1 0-26-16,-2-4-27 0,3-2-33 0,4-4-39 16,0 1-51-16,3 0-40 0,4-2-530 15,-2-2 264-15,6 0 175 0</inkml:trace>
  <inkml:trace contextRef="#ctx0" brushRef="#br0" timeOffset="122916.8734">15464 13583 98 0,'10'-6'212'0,"-1"1"-21"0,3 4-20 16,2-1-15-16,0-1-12 0,6 6-12 0,-2-1-13 16,1 2-9-16,-2 4-14 0,2-2-6 15,-3 2-7-15,-4 4-6 0,-4 0-4 16,-2 3-5-16,-3 0-8 0,-8 0-4 0,1 2 1 15,-6 4 3-15,0-3 1 0,-4-3-3 16,4 1-5-16,2-3-1 0,-1-1-8 16,2 0-3-16,3-3-4 0,0 0 2 0,4-1 8 15,4-2-3-15,5 0-2 0,6 0-6 16,1 0-4-16,4-3-4 0,1 0-15 16,2-3-30-16,0 0-31 0,1-3-38 15,3 1-48-15,1-2-54 0,-5-3-563 0,-2-1 255 16,1-3 169-16</inkml:trace>
  <inkml:trace contextRef="#ctx0" brushRef="#br0" timeOffset="123167.0002">16088 13525 77 0,'5'-3'255'0,"-3"-3"-9"0,0 2-18 15,-2 4-20-15,4-6-22 0,-4 6-13 16,0 0 12-16,0 0-6 0,0 0-9 15,-2 25-9-15,-2-16-9 0,2 6-15 0,-3 1-7 16,-1 3-7-16,0 2-9 0,-1 4-8 16,1 0-11-16,-1-3-5 0,1 3-15 0,0 0-8 15,0-2-2-15,2 1-7 0,2-5-13 16,-1 1-18-16,0-2-19 0,1 0-30 16,-2-5-37-16,4 1-39 0,-2-3-39 15,0 0-41-15,2-1-36 0,0-5-688 0,0-1 307 16,-2-2 202-16</inkml:trace>
  <inkml:trace contextRef="#ctx0" brushRef="#br0" timeOffset="123516.0672">16424 12328 197 0,'0'0'245'16,"12"19"-2"-16,-4 3-13 0,4 12-13 0,18 25-13 15,4 12-12-15,9 20-13 0,3 6-11 16,-1 3-14-16,-3 0-13 0,-7 0-12 15,-1-2-15-15,-14-17-5 0,-8-3-15 0,-5-13-5 16,-5-8-8-16,-6-2-9 0,-7-2 1 16,-8 11-16-16,-8-2-16 0,-9-9-30 15,1-13-30-15,3-8-33 0,-1-2-42 0,-3-3-44 16,6-9-39-16,1-1-52 0,-3-4-564 16,4-7 270-16,1-4 177 0</inkml:trace>
  <inkml:trace contextRef="#ctx0" brushRef="#br0" timeOffset="123928.9641">17462 11750 124 0,'36'31'261'0,"7"12"-11"15,5 16-7-15,11 24-9 0,5 21-11 0,-3 16-8 16,0 15-5-16,-1 44-9 0,-22-26-10 0,-15 4-14 16,-13 1-11-16,-16 3-16 0,-15-3 1 15,-17-2-14-15,-21 25-7 0,-11-15-15 16,4-38-10-16,-7-11-7 0,-10-8-10 16,-4-10-12-16,-4-11-28 0,2-9-27 0,-2-11-42 15,-4-9-63-15,0-10-76 0,-1-6-86 16,5-19-810-16,-10-7 360 0,-7-11 236 0</inkml:trace>
  <inkml:trace contextRef="#ctx0" brushRef="#br0" timeOffset="124654.0252">5406 11147 143 0,'-22'15'175'0,"-11"9"0"0,-21 22 3 16,-15 20-1-16,-10 11 1 0,-1 16 0 15,-7 11 4-15,-21 38-2 0,3 2-9 0,0 10-8 16,15 17-8-16,9-1-7 0,16 5-9 15,20-31-14-15,13-1-9 0,10-6-9 16,8-2-3-16,16-6-7 0,16-2-7 16,13-4-6-16,17-3-2 0,12-5-11 0,12-8-8 15,12-7-6-15,12-6-7 0,8-9 0 16,7-8-21-16,2-13-25 0,2-9-38 16,-8-9-57-16,1-9-65 0,-16-14-76 0,-11-10-774 15,-8-10 342-15,-10-5 226 0</inkml:trace>
  <inkml:trace contextRef="#ctx0" brushRef="#br0" timeOffset="125494.0971">19417 12527 232 0,'0'0'217'0,"0"0"-4"16,-22 14-6-16,4 9 3 0,-7 10-7 0,-13 17-2 16,-2 7-14-16,-5 8-9 0,-7 17-13 15,-1 1-10-15,-1 4-16 0,2-4-12 0,3 2-11 16,9-19-13-16,1 0-9 0,6-3-10 15,1-4-11-15,6-9-17 0,8-12-22 16,0-5-28-16,6-6-39 0,-1-3-32 16,3-5-24-16,-1-4-27 0,5-3-42 0,-1-7-28 15,1-5-22-15,6 0-522 0,-8-13 248 16,6-4 164-16</inkml:trace>
  <inkml:trace contextRef="#ctx0" brushRef="#br0" timeOffset="125729.4667">18981 12643 45 0,'22'-41'124'0,"1"5"15"0,-6 10 1 0,0 5 8 16,-2 4-1-16,2 2-2 0,-5 6 3 16,6 3 5-16,-2 4 5 0,3 5-1 15,1 9-5-15,4 11-4 0,2 9-4 0,0 6-12 16,9 23-2-16,-3 6-6 0,-2 4-11 16,-1 5-10-16,1-1-11 0,-4 0-6 15,-3 0-11-15,1-7-3 0,-6 0-9 0,-3-14-5 16,-2-10-4-16,-1-3-9 0,-3-4-4 15,-1-5-10-15,1-5-18 0,-2-4-19 16,-1-2-25-16,-2-2-31 0,2-4-38 16,-2-3-67-16,-2-4-85 0,-2-2-620 0,0-4 297 15,0-2 195-15</inkml:trace>
  <inkml:trace contextRef="#ctx0" brushRef="#br0" timeOffset="126312.7688">20863 12098 169 0,'-40'27'247'15,"0"6"-8"-15,-15 14-11 0,-15 20-11 16,1 7 3-16,-4 12-15 0,6 5-10 0,1 7-17 16,9 4-15-16,8 3-13 0,9-2-11 15,8-4-20-15,13-15-7 0,8-2-11 0,9 0-9 16,9-5-11-16,4 4-7 0,5-3-6 16,8-8-17-16,1 1-10 0,5-7-20 15,2-6-31-15,-5-11-37 0,-2-10-46 0,0-5-38 16,3-3-54-16,-4-8-73 0,-5-11-554 15,-1-4 276-15,2-7 183 0</inkml:trace>
  <inkml:trace contextRef="#ctx0" brushRef="#br0" timeOffset="126881.2546">20861 12791 220 0,'0'-7'227'0,"0"1"-29"16,0 6-16-16,0 0 2 0,0 0-1 0,0 0-10 16,5 30-5-16,-5-11-6 0,2 7-13 15,0 3-10-15,-2 3-7 0,0 1-13 16,0 9-11-16,-2-4-9 0,0 1-13 16,2-7-6-16,-3 1-9 0,3-5-9 0,-2-1-4 15,2-4-4-15,-2-4-2 0,4-2 13 16,-4-5 4-16,2-5-6 0,-2-7-9 0,2 0-9 15,-4-17-5-15,2-2-7 0,-2-7-2 16,4-12-3-16,0-7-5 0,0-8-5 16,2-5 2-16,6-22-5 0,3 9 0 15,-1 11 1-15,5 10-4 0,2 3-4 0,3 5 2 16,4 5-5-16,4 2 0 0,3 7-1 16,-1 6-3-16,2 7 4 0,2 4-3 15,-3 3-1-15,1 6 0 0,1 6 4 0,-7 4-4 16,0 1 5-16,2 10-3 0,-7 0 4 15,-9 3-2-15,-2 2-2 16,-8 3 4-16,-8 1 0 0,-6 5-3 0,-9 2 1 0,-11 1-8 16,-12 8-16-16,-9-5-23 0,3-3-27 15,3-7-38-15,11-4-42 0,4-4-48 16,6-4-54-16,1-1-671 0,5 1 313 16,6-9 207-16</inkml:trace>
  <inkml:trace contextRef="#ctx0" brushRef="#br0" timeOffset="127084.7098">21332 12981 127 0,'10'5'200'0,"-8"0"5"0,2 4-12 16,0 6-7-16,-4 2-11 0,2 2-14 16,3 6-14-16,-3-1-14 0,-2 3-11 15,2 4-11-15,-2-3-11 0,0 2-11 0,0 1-8 16,0-2-22-16,0-1-25 0,-2-1-39 15,0 0-36-15,2-7-44 0,0 2-40 16,0-6-35-16,-3 2-421 0,3-7 198 0,0-3 130 16</inkml:trace>
  <inkml:trace contextRef="#ctx0" brushRef="#br0" timeOffset="127413.8296">21797 13197 184 0,'17'-3'193'0,"2"3"-14"15,-5-3-11-15,0 8-15 0,-2-1-4 16,-1-1-10-16,-1 8-3 0,-1-3-9 15,-3 4-7-15,-1 5-1 0,-5-2-7 0,-3 4-8 16,-5 0-5-16,-3 4-9 0,-2-3-7 16,1 2-7-16,2-2-11 0,-2-4-3 15,4 1-6-15,4-3-1 0,2-1 0 16,6-1-5-16,4-3-1 0,10-2-6 0,0-2-19 16,6-5-39-16,3-3-50 0,1-2-56 15,-3-5-68-15,-4-3-593 0,0-8 265 0,-5 0 176 16</inkml:trace>
  <inkml:trace contextRef="#ctx0" brushRef="#br0" timeOffset="127832.5186">20995 12369 50 0,'0'0'199'16,"0"0"-12"-16,0 0 0 0,-26 14-5 16,7 0-1-16,-7 5-1 0,-3 10-3 0,-9 19-6 15,-2 5-5-15,0 9-4 0,3 2-9 16,3 8-9-16,3 5-13 0,8 2-8 16,4-1-15-16,9-1-7 0,4-13-11 0,10-5-6 15,2-3-10-15,10 16-3 0,12-6-7 16,7-4-9-16,10-9-12 0,4-3-25 0,6-10-39 15,2-6-48-15,7-2-70 16,-9-14-91-16,-2-9-669 0,-7-5 306 0,3-2 202 16</inkml:trace>
  <inkml:trace contextRef="#ctx0" brushRef="#br0" timeOffset="128542.6205">22498 12836 25 0,'2'-8'169'16,"-2"8"-1"-16,0-6-9 0,0 6-10 0,0 0-19 15,0 0 33-15,0 0 1 0,6 15-1 16,-2-1-4-16,0 5 1 0,1 5-5 16,3 9-4-16,1 4-4 0,1 8-11 0,-2 3-6 15,6 1-9-15,-2 4-12 0,7 15-17 16,2-4 2-16,-2 0-10 0,-1-11-8 16,-4-8-7-16,3-3-8 0,-4-8-3 15,-3 1-5-15,1-8-4 0,-3-2 5 0,0-4 8 16,0-3 39-16,-2-5 27 0,0-4-10 15,0-4-14-15,-2-5-12 0,-4 0-8 0,13-16-10 16,-6 3-9-16,1-7-4 0,5-10-10 16,-3-4-7-16,5-10-11 0,8-19-22 15,1-3-18-15,1-3-15 0,1 3-20 16,-2 1-14-16,-2 15-15 0,-5 7-18 0,0 4-21 16,-2 9-25-16,-3 2-35 0,2 5-50 15,-4 4-52-15,0 2-21 0,1 4-656 0,-3 4 323 16,1 3 213-16</inkml:trace>
  <inkml:trace contextRef="#ctx0" brushRef="#br0" timeOffset="128969.2249">23501 13089 3 0,'-4'14'244'0,"0"2"-3"16,-1 9-11-16,-2 0-4 0,1 3-12 15,2 7-10-15,0 1-18 0,0 2-10 0,-2 0-15 16,2 1-11-16,-1 0-15 0,-2-3-10 16,5-5-13-16,-2-2-13 0,2-1-7 15,-2-5-11-15,2-2-7 0,-2-3-3 16,4-2 2-16,-3-6-3 0,1-4-11 0,0-5-5 16,2-1-2-16,0 0-7 0,-8-26-8 15,6 5-7-15,2-7-1 0,0-5-4 16,4-9-3-16,0-13-4 0,2-20-6 15,5-3 3-15,1 4-3 0,6 2-1 16,-2 5-4-16,2 13-2 0,-4 13 0 0,5 0 0 16,1 7-6-16,-2 6 3 0,6 7 0 0,-5 4-1 15,2 5 2-15,2 6 1 0,-5 4-3 16,0 4 0-16,1 4 0 0,0 6 7 16,-6 1-5-16,-1 6 2 0,-2 0-1 15,-4 6 3-15,-4 2-1 0,-6 1-2 0,-7 4 2 16,-8 5-4-16,-7-1-6 0,-13 10-20 15,-8-3-20-15,-5-6-30 0,8-6-30 0,7-7-33 16,1 1-45-16,4-6-45 16,4-2-682-16,1-2 309 0,5-3 204 0</inkml:trace>
  <inkml:trace contextRef="#ctx0" brushRef="#br0" timeOffset="129226.289">23723 13447 54 0,'19'0'156'16,"5"2"-11"-16,-4 0-16 0,2 2-5 15,-3 2-11-15,0 1-7 0,-2 1-3 0,-3 1-1 16,0 1 1-16,-8 3-2 0,-4 1-5 16,-4 1-7-16,-4 1-6 0,-4 3-5 15,0 0-9-15,0-1-8 0,-1 0-10 16,2-4-4-16,1 2-4 0,4-3-1 0,0-1-7 15,6-1-9-15,0 0-25 0,6-1-30 16,3-2-9-16,4-1-41 0,1-3-35 16,4-2-54-16,-1-2-352 0,2-4 176 0,0-5 117 15</inkml:trace>
  <inkml:trace contextRef="#ctx0" brushRef="#br0" timeOffset="129415.7836">24208 13447 29 0,'4'-4'181'0,"-4"4"-20"15,2-3-11-15,-2 3 18 0,0 0-7 16,4 15-4-16,-6-4-7 0,0 2-4 0,2 5-8 16,-2 3-8-16,0 5-8 0,-2-1-11 15,0 6-11-15,0-3-5 0,-1 2-14 16,2 1-6-16,-1-1-18 0,0 1-19 16,2-4-34-16,-2-1-47 0,2-1-43 15,0-4-49-15,0-4-33 0,0-3-452 0,0-5 211 16,0-1 139-16</inkml:trace>
  <inkml:trace contextRef="#ctx0" brushRef="#br0" timeOffset="129712.9883">24491 12481 100 0,'22'-13'266'0,"-1"9"-19"16,2 6-12-16,0 8-15 0,3 7-8 15,5 13-12-15,11 24-17 0,1 6-13 16,-3 11-11-16,4 21-10 0,-7 5-9 16,-12-16-16-16,-6 7-7 0,-9-2-10 0,-8 2-6 15,-10-5-8-15,-10 5-10 0,-16 7-6 16,-11-4-10-16,-6-6-8 0,7-23-24 0,-5-4-35 15,-3-7-54-15,0-6-65 0,6-3-71 16,3-16-80-16,14-6-584 0,-1-9 290 16,7-6 192-16</inkml:trace>
  <inkml:trace contextRef="#ctx0" brushRef="#br0" timeOffset="130231.6041">25412 13306 299 0,'0'0'283'16,"-12"0"-17"-16,8-2-28 0,4 2-20 15,0 0-18-15,0 0-13 0,20-4-10 16,4 4-14-16,7 0-12 0,14 0-12 16,6 0-5-16,18 2-10 0,22 2-18 0,4 0-1 15,1 0-8-15,-4 0-11 0,-17-3-8 16,-11 3-7-16,-5-2-9 0,-10 0-7 15,-7 2-8-15,-6-2-19 0,-4-1-17 0,-5 2-30 16,-3-3-41-16,-8 2-59 0,-3-1-58 16,-6-1-51-16,-7 0-43 0,-2 6-563 15,-9-5 284-15,-4 4 187 0</inkml:trace>
  <inkml:trace contextRef="#ctx0" brushRef="#br0" timeOffset="130474.6033">25438 13609 121 0,'0'0'225'16,"14"6"-1"-16,3-5-8 0,11 4-9 0,10-2-10 15,9 1-6-15,12 4-4 0,27-1-7 16,1-1-6-16,2 2-12 0,-2-1-11 16,-17-1-14-16,-11-2-16 0,-10-1-12 15,-5 2-13-15,-4-4-7 0,-8 1-6 16,-3 0-12-16,-1 0-12 0,-4-2-14 0,-3 2-24 15,-5-4-41-15,2 0-30 0,-6-2-27 0,-1 3-22 16,-2-4-35-16,-1 0-39 0,-2-1-52 16,-4-2-553-16,1-3 264 0,-1 0 175 15</inkml:trace>
  <inkml:trace contextRef="#ctx0" brushRef="#br0" timeOffset="130850.149">26161 12723 108 0,'-4'-8'284'0,"0"1"-19"15,0 3-19-15,2-2-31 16,0 2-17-16,2 4-20 0,0 0-12 0,0 0 8 16,0 0-13-16,-11 18-11 0,11-7-17 15,2 5 5-15,5 3-9 0,-1 4-14 0,9 7-9 16,8 8-9-16,10 13-8 0,8 5-11 15,5-1-4-15,8 0-6 0,5 0-9 16,0 1-5-16,15 4-10 0,-15-10 2 16,5-4-2-16,-5-4-5 0,-4-2-5 0,-4-4-3 15,-11-8-5-15,-10-5-4 0,-6-3 1 16,-6-3 1-16,-5 2 5 0,-5 1 2 0,-6-1 8 16,-6 5 1-16,-9 1 6 0,-7 1-4 15,-10 4-5-15,-17 11 4 0,-3-1-8 16,-1-1-2-16,-7 0-3 0,3-3-7 0,3 0-8 15,7-8-18-15,7 0-20 0,0-3-40 16,1 0-46-16,9-7-54 0,2 5-62 16,0-5-56-16,7-2-795 0,3-3 367 0,2-1 242 15</inkml:trace>
  <inkml:trace contextRef="#ctx0" brushRef="#br0" timeOffset="131537.826">27567 13224 144 0,'6'-3'143'16,"-6"3"-19"-16,0 0 14 0,4 9 11 0,-1 1-3 15,-1 3 7-15,-2 6-5 0,0 4-5 16,0 5-3-16,-2 4-1 0,-3 7-6 16,1 3-10-16,-2 5-11 0,0 7-11 0,-3-2-9 15,0 0-8-15,1 2-9 0,-2-5-5 16,-1 1-21-16,2-7-26 0,-1-4-39 0,1-7-42 16,3-3-51-16,0-5-37 0,2-5-37 15,-3-5-469-15,3-5 221 0,-1-4 147 16</inkml:trace>
  <inkml:trace contextRef="#ctx0" brushRef="#br0" timeOffset="131954.7119">27753 13068 163 0,'26'-10'157'0,"3"7"-4"0,1 3-14 15,-2 2-8-15,-1 5-11 0,5 5-7 16,2 3-10-16,2 8-8 0,-5 0-6 15,-3 1-8-15,-5 1-3 0,-6 4 6 0,-4 1-2 16,-5-3 3-16,-6 1-3 0,-8 1 6 16,-5 1 3-16,-5 0-4 0,-6-4-1 15,-8 4 1-15,-3-5-6 0,-1-2-1 0,4-2-5 16,-2-4-5-16,5-1-6 0,5-2-10 16,2-3-7-16,0 1-3 0,8-2-4 15,3-1-4-15,5 2 1 0,6-1-1 16,5 2-3-16,5-1 0 0,8 3-1 0,0-1-5 15,8 2 1-15,4 2-4 0,1 0-2 16,6 4 1-16,-7-4-5 0,0 5-1 0,-3-6 1 16,-2 6-1-16,-1-3 1 0,-3 2 2 15,-6-5 7-15,-2 4 10 0,-5 1 6 16,-1 1 5-16,-7-6 6 0,-6 0-11 16,-3 2 2-16,-5-3 0 0,-6 1-1 0,-4-3-13 15,-8 0-1-15,-2-3-4 0,-5-3-6 16,-4-7-24-16,3 0-28 0,-4 0-45 15,1-9-48-15,3 0-55 0,2-3-69 16,7-3-776-16,-1-5 348 0,8-1 230 0</inkml:trace>
  <inkml:trace contextRef="#ctx0" brushRef="#br0" timeOffset="132183.1024">28507 13457 182 0,'8'4'220'0,"1"-1"-4"0,-1 7-10 16,3-1-12-16,-1 8-14 0,0-1-12 0,0 2-12 15,-2 6-14-15,0-2-11 0,-1 3-13 16,-3 3-12-16,0 0-7 0,0 2-11 16,-2-2-10-16,-2 0-13 0,3-1-22 15,-3-2-30-15,-3-3-39 0,3-2-49 16,0 0-47-16,-2-1-44 0,2-6-520 0,-2-2 233 15,-2-3 154-15</inkml:trace>
  <inkml:trace contextRef="#ctx0" brushRef="#br0" timeOffset="132420.4953">28841 13553 78 0,'0'0'239'16,"7"2"11"-16,-7-2 0 0,8 10-11 15,-4 3-10-15,0 3-12 0,2 1-10 0,-1 5-5 16,4 0-14-16,-3 5-22 0,0 5-3 16,0-2-22-16,-1-2-10 0,-1 2-7 15,0 1-19-15,0-3-11 0,-1-2-9 0,1 1-15 16,-2-6-16-16,0-3-23 0,0 1-37 16,1-2-39-16,-1-4-43 0,0-1-42 15,0-4-65-15,0-3-73 0,-2-2-593 16,0-3 293-16,0 0 193 0</inkml:trace>
  <inkml:trace contextRef="#ctx0" brushRef="#br0" timeOffset="132735.6543">28822 11941 1498 0,'0'-29'64'0,"2"8"-30"0,2 3 26 16,7 7 42-16,4 6 17 0,6 6 8 16,13 9-11-16,10 11-9 0,26 21-12 15,15 23-2-15,8 12-5 0,-2 15 2 0,-2 16-6 16,12 37-1-16,-14 6-4 0,-27-22-3 16,-15 1-6-16,-17 1 4 0,-12-3-1 15,-14 0-4-15,-11 0-5 0,-12-7 8 0,-7-7-7 16,-8-5-6-16,-8-7 0 0,-5-11-7 15,-4-10-3-15,5-18 3 0,-1-5-13 16,1-9-20-16,-1-6-36 0,9-8-48 16,6-8-64-16,4-6-74 0,5-4-66 0,-1-4-768 15,1-5 353-15,1-2 232 0</inkml:trace>
  <inkml:trace contextRef="#ctx0" brushRef="#br0" timeOffset="142332.3213">12251 13898 72 0,'0'0'89'0,"0"0"-10"0,0 0-11 0,-11-1-21 15,11 1-19-15,0 0-21 0,0 0-29 16,0 0-104-16,0 0 43 0,0 0 28 16</inkml:trace>
  <inkml:trace contextRef="#ctx0" brushRef="#br0" timeOffset="151488.0743">1889 15150 86 0,'2'-12'225'16,"0"5"0"-16,-2-1-17 0,0 3-13 0,0 5-20 16,0-4-12-16,0 4-7 0,0 0-3 15,-4 19-2-15,-2-2-9 0,2 12-4 16,-2 4-10-16,-5 13-4 0,0 3-11 0,-3 23-11 15,-1-3-7-15,-2 1-9 0,2-2-9 16,3-6-7-16,1-12-9 0,-2-1-3 16,3-2-10-16,-1-10-1 0,5-1-5 15,-3-8-2-15,3-1-3 0,1-6-4 0,1-6-6 16,0-4-4-16,0-7-3 0,2-4-3 16,2 0-2-16,-8-23-5 0,4-1 0 15,2-13-3-15,-2-12-3 0,2-10 2 0,4-21-4 16,4-3-2-16,0 2 2 0,4-1-1 15,3 6 2-15,2-1-2 0,2 4 0 16,5 9 3-16,4 1 1 0,0 16-3 16,9 0 0-16,7 1 0 0,-1 15-2 0,-1 4-2 15,0 9 4-15,-1 8-2 0,-1 4-1 16,-4 6 4-16,-3 6-2 0,3 1-3 0,-2 11 6 16,-7 3 1-16,-3 3-3 0,-6 7 1 15,-4 4 6-15,-10 5-3 0,-4-1-1 16,-12 5 1-16,-7 2 2 0,-11 9 3 0,-8-2 0 15,0-5 3-15,-7-4 2 0,7-10 0 16,4-8 5-16,3 1 0 0,3-8 3 16,2 2 0-16,3-6 1 0,5-1 0 0,2-1-5 15,5-3-2-15,2 1-2 0,1-5-1 16,4 3-1-16,1 3-5 0,5-5 2 16,5 6 0-16,3 3-1 0,2 4-4 15,6 0 3-15,2 4-4 0,4 1 2 0,-1 2-2 16,0 0-1-16,2-2-2 0,1 2 4 15,-4-1-14-15,0 0-5 0,-3 1-16 0,-3-4-16 16,-3 2-27-16,0-4-29 16,-5 0-35-16,-2-4-42 0,0 2-39 0,-4 1-55 15,0-1-645-15,0-5 312 0,-2 0 205 16</inkml:trace>
  <inkml:trace contextRef="#ctx0" brushRef="#br0" timeOffset="151962.8062">2446 15861 33 0,'-4'-6'232'0,"2"0"-9"0,-2 3-14 16,2-3-23-16,-2 2-19 0,4 4-14 0,-5-7-19 16,5 7-10-16,0 0-10 0,11-6-13 15,-1 4-7-15,3 2-8 0,4-3-9 16,2 0-5-16,2-1-7 0,5-2-2 0,1 0-4 16,-2-2-2-16,3 4 0 0,0-4-2 15,1 0 4-15,-3-3 1 0,-1 1 3 16,-2 3 4-16,0-3 3 0,-5 3 9 15,-4 3 5-15,3-2-2 0,-4-2-1 0,-3 5-8 16,-1 3-8-16,-1 0 1 0,-1 5 7 16,-3 8-14-16,-2 3-3 0,-2 5-2 0,-2 9-2 15,-2-2-1-15,-3 9 1 0,-1 3 1 16,2-4-6-16,-5 2-5 0,1 11-4 16,-1-6-3-16,-2 4-4 0,3 1 1 15,-3-6-11-15,0 2-14 0,1 0-23 0,1-8-24 16,3 0-32-16,-3-4-30 0,2-1-31 15,1-4-34-15,2-2-27 0,0-5-25 0,-4 1-23 16,4-6-30-16,-2-1-564 0,2-3 285 16,-3-3 187-16</inkml:trace>
  <inkml:trace contextRef="#ctx0" brushRef="#br0" timeOffset="152178.2307">2364 16384 121 0,'-6'-5'197'0,"1"-3"-7"15,5 3-3-15,5 1-1 0,1-2 4 0,6-2-4 16,8 1-10-16,7 1-11 0,11-2-12 16,10-3-9-16,8 3-13 0,1 2-10 0,4 5-12 15,1-7-9-15,-1 5-8 0,-4-1-13 16,-8-1-6-16,-2 4-10 0,-2 1-21 16,-10 0-29-16,-5-4-36 0,0 2-32 15,-6 1-28-15,-2 1-30 0,-1 0-41 0,-2 1-52 16,-4-1-503-16,-3 0 241 0,2 0 159 15</inkml:trace>
  <inkml:trace contextRef="#ctx0" brushRef="#br0" timeOffset="152489.817">3923 15984 48 0,'0'0'239'16,"5"-7"-8"-16,-5 7-12 0,0 0-16 16,0 0-19-16,0 0-11 0,0 0-12 0,0 0-15 15,0 0-9-15,-5 21-11 0,7-19-3 16,1 2-6-16,2 0-7 0,-3-1-3 16,-2-3-5-16,8 4-5 0,-8-4-6 0,8 3-7 15,-8-3-7-15,0 0-8 0,11-13-7 16,-9 8-6-16,0-1-6 0,-2-1-5 15,0 1-16-15,-2-2-17 0,-2 4-26 16,-1-2-29-16,-3 3-31 0,0 1-32 0,-3 2-31 16,2 5-23-16,-1 1-19 0,2 2-33 15,-3 2-527-15,2 1 251 0,1 2 166 16</inkml:trace>
  <inkml:trace contextRef="#ctx0" brushRef="#br0" timeOffset="152721.7641">3848 16404 135 0,'0'9'198'16,"-2"2"-8"-16,2-1-5 0,0-1-8 15,0-1-9-15,4 0-6 0,0-2-7 0,2-4-12 16,1-1-10-16,1-1-5 0,-8 0-7 16,15-3 1-16,-8-1-4 0,-1 2-8 15,-4-6-7-15,-2 3-6 0,0 5-11 16,-8-9-11-16,-1 3-7 0,-2 5-10 0,-2-3-22 15,-1 4-27-15,-4-2-34 0,4 2-37 16,0 0-44-16,0 0-42 0,0 0-47 0,1 2-567 16,0 2 259-16,2-3 171 0</inkml:trace>
  <inkml:trace contextRef="#ctx0" brushRef="#br0" timeOffset="169957.7876">22756 10919 134 0,'0'0'150'0,"-18"12"-7"16,2 1-1-16,-9 8-10 0,-13 7-8 0,-20 18-8 16,-3 8-12-16,-20 15-5 0,3-1-11 15,-4 2-7-15,-1-5-11 0,-1-2-5 16,1-6-3-16,13-14-9 0,2 0-6 0,2-9-2 16,3-3-5-16,13-10-4 0,5-6 3 15,9-8 3-15,2-1-2 0,2-4 3 0,5-6-4 16,-1-1 1-16,7-3-2 0,4-5-5 15,4 1-1-15,5-1-5 0,4-1-1 16,6-1-3-16,2 2-1 0,7-1-1 0,5 2-3 16,4-1-3-16,2 5 1 0,4 4-2 15,-2 2 3-15,5 2 3 0,3 7 8 16,2 2 2-16,-3 7 1 0,3 1 1 16,0 8-5-16,1 1 0 0,-2 3-1 0,-3 1-1 15,4 2-4-15,-4 2 1 0,-1 0-2 16,1 0-5-16,-3-2 2 0,-2 0-3 15,3-4-13-15,-5-3-33 0,1-1-52 0,0-4-65 16,-2-3-656-16,-3-5 273 0,0-2 181 16</inkml:trace>
  <inkml:trace contextRef="#ctx0" brushRef="#br0" timeOffset="170874.3353">12738 10509 156 0,'-19'47'158'0,"1"-2"-7"16,0-3-7-16,0 2-8 0,0 1-10 15,-8 13-6-15,5-7-14 0,1-10-8 0,4 1-9 16,1-9-10-16,0-1-5 0,5-4-5 15,-1-6-6-15,1-1 9 0,1-3 11 16,5-6 2-16,-3-4-4 0,5-5-11 16,2-3-7-16,0 0-9 0,-2-22-5 0,4 3-6 15,4-9-6-15,6-18-6 0,-2-6-5 16,9-24-2-16,2-13-7 0,10-22-4 16,8 2-1-16,3 5-6 0,5 5-1 0,3 7 0 15,6 10-1-15,-7 17-2 0,3 8-2 16,3 4 1-16,3 7-2 0,1 7 1 15,0 3 2-15,-9 13-2 0,-7 5-5 0,1 5 5 16,-5 3 1-16,-7 6-1 0,0 4-1 16,-5 4 3-16,0 6 2 0,-6 3-1 0,-1 5 2 15,-10 3-2-15,-6 5-1 0,-4 3 7 16,-10 9-4-16,-5 3 4 0,-6 4-1 16,-13 8 0-16,-5-3-2 0,6-11-1 15,1-8 2-15,0-1 0 0,1-2-2 0,3-6 2 16,4-2-2-16,4-3 1 0,0-3-4 15,6 0 2-15,3-3 2 0,5 0-4 16,2-1 1-16,6-1 0 0,6 1 1 0,5 0 1 16,6-1-3-16,6 0 1 0,3 4-1 15,4-1 1-15,-1 1 0 0,1-1-2 16,-2 3 1-16,-1-2 3 0,1 3-1 16,-9-3-1-16,3 2 2 0,-6 0-1 0,-2 1 2 15,-4-1 1-15,-4 0 3 0,-4 1 8 0,-6-2-2 16,-4-1 1-16,-6 4-2 0,-8-3-1 15,-1 0 1-15,-8-1-3 0,-5-3-2 16,-2-1-1-16,-2 0 1 0,-2-4-5 16,6-3-7-16,-1 0-27 0,7-2-34 0,0-2-42 15,7-2-49-15,3 1-37 0,2-3-537 16,8 0 247-16,1-1 164 0</inkml:trace>
  <inkml:trace contextRef="#ctx0" brushRef="#br0" timeOffset="173744.9435">6616 15502 133 0,'0'0'135'0,"0"0"-2"0,0-7 1 16,0 7-11-16,0 0-4 0,0 0-12 16,0 0-4-16,0 0 12 0,0 0 0 0,0 23 3 15,2-4-1-15,-2 4 0 0,0 5-3 16,2 7-4-16,-2 4-5 0,0 1-12 16,-2 5-8-16,2-5-7 0,0 2-8 15,0-3-6-15,0 1-8 0,-2-9-5 0,0 3-4 16,2-3-6-16,-2-1-6 0,2-3-10 15,-2-1-11-15,0-5-14 0,-1-2-14 0,3-1-16 16,-2-1-20-16,0-2-37 16,-2-5-29-16,0 1-22 0,0-9-20 0,0-2-10 15,4 0-2-15,-14-16-383 0,12 1 188 16,-2-11 124-16</inkml:trace>
  <inkml:trace contextRef="#ctx0" brushRef="#br0" timeOffset="173970.34">6559 15868 768 0,'0'-53'-48'0,"2"6"23"15,-2 8 19-15,4-1 11 0,0 5 16 16,3-7 14-16,2 7 2 0,-1-1 3 15,4 3 8-15,3 4 2 0,5 2 1 0,0 2-3 16,4 3 6-16,-1 5-4 0,1 8-2 16,-2 1 3-16,0 8 8 0,-1 0 0 15,-2 4 2-15,0 5 3 0,-2 3 2 0,-2 4 1 16,-5 2 4-16,-4 4 4 0,-3 0-1 16,-3-1-1-16,-5 6-1 0,-3 1-4 15,-4-1-3-15,-6 1-2 0,-3-2-9 0,-4-1-7 16,-4 3-4-16,-5-4-1 0,4-6-8 15,3-1-6-15,-1-4-18 0,5-1-21 16,3-1-47-16,8 0-59 0,-3-3-52 16,4-7-534-16,5 5 239 0,2 0 158 0</inkml:trace>
  <inkml:trace contextRef="#ctx0" brushRef="#br0" timeOffset="174217.6829">7038 15846 197 0,'0'0'234'0,"0"0"-10"15,-5 15-10-15,3-2-16 0,-4 0-11 16,4 2-12-16,-3 5-14 0,-1 1-15 0,2-1-13 16,-1 7-11-16,1-5-12 0,-2 6-11 15,2-1-9-15,0-1-9 0,-2 3-9 16,0-3-8-16,2-1-16 0,0 0-22 0,0-2-27 15,0-2-36-15,0-2-37 0,2 0-42 16,0-4-39-16,-3 1-34 0,3-5-495 16,2-6 233-16,2 3 153 0</inkml:trace>
  <inkml:trace contextRef="#ctx0" brushRef="#br0" timeOffset="174577.7206">7234 16046 104 0,'4'-9'189'0,"1"3"-11"16,1-1-18-16,1 1-16 0,1 3-14 0,4 0-8 16,0 2-11-16,2 1-7 0,-1 1-9 15,4 5-9-15,-2 0-6 0,-3 1-7 16,0 8-1-16,-2-2-6 0,-2 2-5 16,-6 1-6-16,-2 2-4 0,-4 3-7 0,-2 6 0 15,-4-6 0-15,0 2-7 0,2-2 0 16,2-5-6-16,-3 2 0 0,3 0-2 15,-1-5-5-15,3-4-2 0,4 2 4 0,4-1 2 16,5 1 1-16,1-3 2 0,7-2-6 16,3-2-4-16,2 1-2 0,4 1-1 15,1-4 0-15,-1 2-2 0,-3-4 0 0,3 1 2 16,-5 2-3-16,0 0-3 0,-3-3 1 16,0 0-1-16,-6 2 9 0,3-2-8 15,-2 0-1-15,-2 4-1 0,-3-4-2 0,0 0-6 16,2 0-8-16,-2 2-23 15,-8-2-40-15,10 2-53 0,-10-2-58 0,0 0-573 16,4-4 256-16,-4-2 169 0</inkml:trace>
  <inkml:trace contextRef="#ctx0" brushRef="#br0" timeOffset="175351.1717">8769 15621 199 0,'2'-6'195'0,"-2"6"-7"0,0 0-4 16,0 0-8-16,2-6-4 0,-2 6-5 15,0 0-11-15,0 0-8 0,2-4-7 0,-2 4-9 16,0 0-7-16,0 0-9 0,0 0-9 16,0 0-6-16,0 0-5 0,0 0-5 15,-2-7-10-15,2 7-7 0,0 0-7 16,0 0-7-16,0 0-6 0,0 0-5 0,0 0-1 16,0 0-5-16,2-7-4 0,-2 7 0 15,0 0 3-15,0 0-8 0,0 0-4 0,0 0 1 16,0 0-4-16,0 0-2 15,0 0 2-15,0-5-4 0,0 5-4 0,0 0-3 16,0 0-1-16,0 0 0 0,0 0-6 16,0 0 1-16,0 0-5 0,0 0-5 0,0 0 3 15,0 0 6-15,8 19 1 0,-3-3 6 16,4 6-1-16,-1 3 2 0,2 8-1 16,3 3 4-16,2 6-3 0,0 3 0 15,4 2-1-15,6 11 0 0,3 3-2 0,-7-14 3 16,2-4 1-16,0-1-5 0,3-2-2 15,-3-6 2-15,-4-6 1 0,0-1-8 16,-1-5 2-16,-6-2 13 0,0-5 15 0,-1 1-3 16,0-5 12-16,-1-5 13 0,1-6-6 15,1-4-2-15,2-6-6 0,2-3-4 16,-1-3-7-16,4-9-5 0,-2-6-1 0,4-7-6 16,0-4-3-16,9-19-8 0,-5-3-1 15,1 0-7-15,-8 13 2 0,-2 9-8 16,-4 4-2-16,1 7-4 0,-2-1-6 15,1 5-10-15,-3 6-18 0,-3 2-16 16,0 5-39-16,-2-3-41 0,1 2-54 0,-3 4-56 16,3 4-35-16,-1 0-756 0,4 6 354 0,-2-3 234 15</inkml:trace>
  <inkml:trace contextRef="#ctx0" brushRef="#br0" timeOffset="175888.5149">10469 15708 165 0,'0'0'185'0,"0"0"-7"0,0 0-5 15,0 0 9-15,-4 23-10 0,4-4-5 16,2 4-7-16,-2 3-9 0,0 6-6 16,-2-1-15-16,2 8-10 0,-3-1-10 0,1 0-10 15,0 3-11-15,-3 0-5 0,3-7-9 16,-2 2-8-16,0-7-7 0,2-3-7 0,0-2-3 16,0-3-7-16,0-4-6 15,0-2-4-15,2-3-5 0,0-5-7 0,0-6-5 16,0-1-1-16,0 0 0 0,2-22-6 15,-2 0 0-15,2-4-4 0,0-16 1 0,2-9-2 16,2-5-2-16,0-16 3 0,4 5 7 16,-2 12 9-16,4-14 3 0,1 13-1 15,0 11 2-15,4 2-3 0,4 6-2 16,4 3-2-16,5 8-3 0,-1 5 3 0,5 7-3 16,3 7 0-16,-5 1-4 0,-1 8-1 15,5 4 4-15,-4 7-2 0,0 3 2 16,-5 5-3-16,-1 2 3 0,-8 7-3 0,-4 3 6 15,-4-3-2-15,-6 2 1 16,-8-1-6-16,-2 6 2 0,-10-3 1 0,-7 3-4 16,-6 0-1-16,-14 6-8 0,5-9-8 0,0-3-25 15,0-4-30-15,0 0-37 0,2-7-45 16,10-1-40-16,6-4-58 0,-2-5-612 16,5 1 291-16,7 3 192 0</inkml:trace>
  <inkml:trace contextRef="#ctx0" brushRef="#br0" timeOffset="176188.2254">11089 16211 151 0,'10'-3'186'0,"1"-1"-16"0,-1 0-15 0,8 2-12 15,-2 2-13-15,2 0-14 0,-2 0-11 16,1 6-7-16,0-5-9 0,-2 5-7 15,-5 4-4-15,-4 0-7 0,-1 5-6 0,-5 1-3 16,-7 2-3-16,-1 4-5 0,-2 3 3 16,-5-4 0-16,2 0 7 0,0 0-7 15,1 0-6-15,1-2-5 0,2-3-3 0,3-3-3 16,2 2 9-16,2-3 5 0,6 1-2 16,4-4-6-16,4 3-4 0,2-5-6 15,3 1-11-15,2-2-30 0,-2-2-40 16,5-1-42-16,-2-1-44 0,1-2-33 0,-1 4-551 15,-2-8 243-15,-2 2 161 0</inkml:trace>
  <inkml:trace contextRef="#ctx0" brushRef="#br0" timeOffset="176464.4879">11715 16311 73 0,'0'0'242'15,"5"-5"-11"-15,-5 5-21 0,4-5-18 16,-4 5-5-16,0 0 2 0,6 10-8 16,-4-1 0-16,0-2-13 0,-2 7-3 0,2 1-9 15,0 4-10-15,-2-4-7 0,0 6-12 16,0-2-3-16,0 2-13 0,0 1-5 0,0-2-14 16,0 1-4-16,-2 0-16 0,2 0-5 15,-2-2-3-15,2 2-11 0,-2-4-1 16,2 0-12-16,0 1-25 0,0-5-29 0,0-1-41 15,-2 1-41-15,2-6-47 0,2 4-45 16,-2-3-51-16,0-6-692 0,0 1 317 16,0-3 209-16</inkml:trace>
  <inkml:trace contextRef="#ctx0" brushRef="#br0" timeOffset="176734.7709">12306 15398 236 0,'8'-2'274'16,"5"4"-3"-16,6 8-7 0,9 9-13 16,20 22-16-16,3 11-19 0,12 22-18 0,-3 8-17 15,-5 2-9-15,-5 4-13 0,-18-13-13 16,-9 6-15-16,-9-1-8 0,-10 5-10 0,-12-6-15 15,-12 0-9-15,-7-2-9 0,-9-7-21 16,-9-1-24-16,-19 5-33 0,-7-12-50 16,-16-12-62-16,-13-4-63 0,-10-12-53 15,-13-13-718-15,-10-8 321 0,-11-11 211 0</inkml:trace>
  <inkml:trace contextRef="#ctx0" brushRef="#br0" timeOffset="177255.3728">5553 14912 77 0,'4'-2'191'0,"-4"2"-13"16,0 0 2-16,-4 21-2 0,-6 0 3 0,-2 13-1 16,-16 27 2-16,-2 15-6 0,-10 28-5 15,0 7-12-15,-2 12-11 0,-1-3-9 16,7 4-6-16,6-5-11 0,7 0-13 15,10-22-8-15,9-2-10 0,4-4-7 16,13-6-12-16,6-6-6 0,11-4-5 0,8-7-3 16,13-8-13-16,10-10-26 0,9-6-40 15,8-9-50-15,10-9-61 0,27 1-52 0,-14-14-61 16,4-5-588-16,4-8 283 0,2-3 187 16</inkml:trace>
  <inkml:trace contextRef="#ctx0" brushRef="#br0" timeOffset="177875.9843">13881 16037 40 0,'-4'-3'220'15,"4"3"-17"-15,0 0-13 0,0 0 7 16,0 0-2-16,0 0-8 0,24-5-7 16,-2 3-8-16,10 2-5 0,11-3-10 0,5 0-9 15,13 0-13-15,30-3-11 0,0 5-9 16,-2-5-13-16,-15 5-10 0,-11 1-11 15,-12-4-10-15,-1 2-5 0,-6 2-8 16,-9 0-10-16,-3 0-13 0,-2-4-24 0,-7 4-23 16,-1 0-27-16,-8 0-35 0,-2 0-51 15,-5 4-38-15,-7-4-36 0,-4 6-611 16,-9 1 275-16,-3 3 182 0</inkml:trace>
  <inkml:trace contextRef="#ctx0" brushRef="#br0" timeOffset="178125.3187">13815 16421 89 0,'19'3'210'0,"-4"-1"-8"0,11-4-2 16,5 2-7-16,11 0 0 0,12 0-6 16,9-6-5-16,26 5-10 0,4 1-3 15,0-4-21-15,-2 2-8 0,-17 0-16 16,-13-2-12-16,-7 3-13 0,-8 1-11 0,-1 0-8 15,-12-4-9-15,-1 4-2 0,-2 0-6 16,-5-2-15-16,-4 2-15 0,-2 0-17 16,-2-2-18-16,-2 2-33 0,-5 0-63 0,-4-6-36 15,2 6-30-15,-6-6-26 0,-2 6-581 16,-7-9 263-16,-2 3 172 0</inkml:trace>
  <inkml:trace contextRef="#ctx0" brushRef="#br0" timeOffset="178561.1533">14450 15283 167 0,'-4'-7'218'16,"2"4"-20"-16,0-2-23 0,2 5-18 15,-5-6-15-15,5 6 5 0,0 0-8 0,13 20 2 16,-2-9-8-16,7 12-9 0,8 2-8 16,8 5-1-16,19 15-5 0,6 4-11 15,5 2-10-15,14 8-2 0,2 2-8 16,3-2-4-16,1-2-6 0,-1-1-7 0,0-3-6 16,-16-12-3-16,-3 1-9 0,-5-2-4 15,-4-6-5-15,-15-3-2 0,-8-6-3 0,-6-1-1 16,-8 0-2-16,-5-3 1 0,-6 2-4 15,-7 1-2-15,-7-2-1 0,-6 12 2 16,-3-6-2-16,-12 4 0 0,-2 3-2 16,-16 8 0-16,-3 3 0 0,0-8-2 0,-1 2-2 15,-1 0-1-15,0-4-2 0,1 4 1 16,10-10-5-16,1-4 2 0,1 0 0 16,4 1-13-16,7-6-14 0,-1 0-25 0,2 0-31 15,6-8-35-15,0 2-39 0,6-2-23 16,1 1-50-16,3-6-31 0,0-2-523 15,10 2 264-15,0-7 173 0</inkml:trace>
  <inkml:trace contextRef="#ctx0" brushRef="#br0" timeOffset="180241.5581">16236 16114 25 0,'-4'-12'126'0,"2"3"-4"0,2 0 3 15,-2-1-5-15,2 3 11 0,-2-1 9 0,2-2-12 16,0 7-3-16,-2-6-8 0,2 3-11 15,0 6-3-15,-2-10-9 0,2 7-6 16,0 3-12-16,-2-7-9 0,2 7-7 0,0 0-4 16,0 0 7-16,-7 13-4 0,5 0 3 15,-2 9-6-15,-3 0 0 0,1 5-4 16,-2 8-5-16,-1-1-1 0,1 0-6 0,0 3-5 16,-4 1-1-16,6-2-3 0,-2 0-4 15,2-1-3-15,0-10-1 0,1 3-8 16,0-7-3-16,1-2-5 0,0-4 1 0,2-2 2 15,0-7-6-15,2-6 0 0,0 0 0 16,0 0 0-16,6-40-3 0,-2 14-2 16,3-10 1-16,2-5 1 0,-1-9-4 15,6-26 2-15,6-6 4 0,-1 0 0 16,0-1 6-16,2 2 7 0,1 6 1 0,2 6 9 16,0 2-2-16,-1 17 1 0,-3 11-4 15,2 2-1-15,-2 9-2 0,3 3-1 16,0 8-1-16,0 3-1 0,-1 3-2 0,-1 7-2 15,0 4 3-15,4 8-3 0,-3 5 1 16,1 5 1-16,-4 6-2 0,-2 7 1 16,-3 0-1-16,-6 6 1 0,-2 1 0 15,-6-3 1-15,-6 1-2 0,-4 0 1 0,-2-1-2 16,-7 3-1-16,-5-4 1 0,-1-6-1 16,0-1 0-16,1-6-1 0,1 2-1 0,-1-5 0 15,6-2-1-15,2-1 0 0,2-3-3 16,1 1-1-16,5-6-2 0,-3 2 1 15,7 2-1-15,2-4-1 0,4-1 1 16,4 2 3-16,5-1 2 0,2 3-7 0,1-1 2 16,4 5 2-16,0-5-2 0,2 4 0 15,-1 3 2-15,-1 1-1 0,2-3 3 16,-2 3-3-16,0 2 3 0,-6-5 1 0,1 6 5 16,-2 1 1-16,-5-6-1 0,-2 4 1 15,-4 0-1-15,-2 2 1 0,-2-6 1 16,-7 4 0-16,-4 2-3 0,-1-7 0 15,-8 7-1-15,-1-8 0 0,-5 2 0 0,0-5-5 16,-4 1-10-16,7-5-13 0,-3-2-19 16,4-1-34-16,0-3-45 0,4 0-42 15,1-3-52-15,1-1-652 0,8-2 293 0,0-2 194 16</inkml:trace>
  <inkml:trace contextRef="#ctx0" brushRef="#br0" timeOffset="180512.353">16977 16046 122 0,'4'0'246'16,"1"-4"-22"-16,-5 4-16 0,0 0 8 16,10 12-10-16,-8-5-5 0,3 5-9 15,-3 2-11-15,0 1-16 0,0 5-12 0,0 1-9 16,-2-2-15-16,0 6-5 0,2 5-14 15,-2-1-12-15,-2-2-5 0,2 1-14 16,0 0-4-16,-2-1-8 0,2 0-6 0,0-5-24 16,-2 3-19-16,2-4-31 0,-2-4-36 15,2 1-42-15,-2-3-42 0,2-2-41 16,0 0-30-16,0-5-44 0,0 2-513 0,-2-7 259 16,4 3 170-16</inkml:trace>
  <inkml:trace contextRef="#ctx0" brushRef="#br0" timeOffset="180737.7586">17339 16190 59 0,'6'-11'288'15,"0"5"-9"-15,-2 2-20 0,0-2-22 0,-2 5-27 16,-2 1 2-16,0 0 5 0,12 7-14 16,-6 1-12-16,1 5-8 0,-3 1-17 15,5 3-7-15,-3 4-15 0,0-1-23 16,1 5-15-16,-3-1-9 0,0 0-10 0,-2 3-7 15,0-2-9-15,0 1-5 0,-2-5-16 16,0 4-28-16,0-5-27 0,0-4-47 0,0 0-50 16,0-3-52-16,0 0-65 0,0-2-793 15,-4-3 344-15,0-2 227 0</inkml:trace>
  <inkml:trace contextRef="#ctx0" brushRef="#br0" timeOffset="185276.1362">1830 17333 84 0,'0'-9'184'0,"0"3"-8"0,0-1-7 16,0 1-13-16,-2 0-14 0,2 6-13 0,0-6-7 15,0 6 2-15,0 0 2 0,5 18 5 16,-3-3-8-16,0 6-8 0,2 5-11 16,0 3-7-16,0 11-7 0,0-1-4 0,1 6-9 15,2 2-4-15,-1 7-8 0,0-5-6 16,0 1-6-16,-2-3-3 0,0-5-7 15,-2-2-1-15,1-3-6 0,-1-5-1 16,1-4-6-16,1-1-2 0,-4-6-9 0,2 0-3 16,0-2-3-16,-2-5-8 0,0-6-26 15,-2-3-13-15,2-5-7 0,0 0-8 16,-11-19-4-16,6-6-2 0,3-4 1 16,0-11 2-16,2-3-3 0,0-13 6 0,0-5 4 15,0 0 5-15,2-2 4 0,-2-19 4 16,0 12 3-16,2 8 10 0,3 6 8 0,0 1 5 15,-1 0 3-15,4 2 2 0,5 6 4 16,6 4 2-16,2 2 2 0,5 8-2 16,7 3 7-16,1 2 0 0,8 9 8 15,1 4-4-15,-5 9 3 0,2 0 1 0,0 10 1 16,-1 4 0-16,-2 1 5 0,-3 10 2 16,2 3 3-16,-10 3 0 0,-5 5 5 15,-2-2 0-15,-6 5-2 0,-7-3 0 0,-2 2 2 16,-6-4-2-16,-4 8 1 0,-5-3-4 15,-4 0 0-15,-6 3-4 0,-5-3 1 16,0-4-2-16,-6 2-5 0,4-10 0 16,-1 1-2-16,5-7 2 0,3-2-1 0,2 0-1 15,4 1 0-15,0-1-5 0,4-5-3 16,3-1-2-16,4 1 0 0,2-2-1 16,2 1-3-16,4 1 2 0,4-1 0 15,3 5 0-15,2-3 0 0,-1 8-2 0,5-4 1 16,1 4 4-16,-2 3-2 0,6 1 2 15,-2 4 1-15,2-2 1 0,-1 3-2 16,-2 1 0-16,0-3 0 0,-2 1 1 16,0 4 1-16,-2-2-2 0,-5-6-1 0,1 0-10 15,2 0-9-15,-7 0-16 0,2-2-25 16,-2-5-22-16,1 0-28 0,0-1-31 0,1 3-26 16,-6-4-60-16,0-5-555 0,-2-5 263 15,0 3 174-15</inkml:trace>
  <inkml:trace contextRef="#ctx0" brushRef="#br0" timeOffset="185753.0459">3041 18062 59 0,'9'0'184'16,"-9"0"-8"-16,17-1-12 0,-9-5-10 0,2-1-6 15,2-1-3-15,-4-3-15 0,0-3-2 16,-2-1-9-16,-2 2-9 0,1-7-10 16,-5 5-10-16,-3 0-4 0,-1-4-8 15,-2 5-7-15,-4-1-6 0,-3 7-4 0,-2-3-5 16,-4 9-1-16,2-4-4 0,-2 8-3 16,1 2 0-16,0 4-5 0,3 0-5 0,3 3-2 15,3-1 0-15,3 5 1 0,6 4-4 16,0 0-1-16,8 2 3 0,3 6-5 15,4 0-3-15,1 1-2 0,4 0 1 16,1 7-3-16,-4-3-5 0,0-1 1 0,-3-5-2 16,2 3 0-16,-4-1 0 0,-4-3 0 15,-4 3 3-15,1-8 3 0,-5-3 4 16,-5 2 8-16,1 2 8 0,-4-8 1 16,-2 1 2-16,-4-7-4 0,0 1 2 0,-1-2 2 15,-4-6-5-15,0-2-6 0,3-6-4 16,-2-3-4-16,1-8-4 0,7 2-9 15,-1-8 2-15,5 2-6 0,6-3 3 0,4-2-7 16,0 6-1-16,7-3-4 16,6-4-20-16,-1 7-29 0,4-3-45 0,1 4-32 15,4 0-42-15,2 1-36 0,3 5-58 16,0-4-599-16,2 5 292 0,1 6 194 0</inkml:trace>
  <inkml:trace contextRef="#ctx0" brushRef="#br0" timeOffset="185985.4239">4256 18021 127 0,'11'0'257'0,"-11"0"-3"16,6-2-12-16,-2-4-20 0,3 5-21 15,-1-9-17-15,1 2-16 0,1 1-14 0,0-7-18 16,2 1-12-16,0 4-12 0,0-5-14 15,-4 1-13-15,0 0-21 0,1 1-31 16,-5 2-32-16,2 2-38 0,-4 3-39 0,2-1-31 16,-2 6-46-16,0 0-40 0,0 0-452 15,0 0 219-15,-8 19 145 0</inkml:trace>
  <inkml:trace contextRef="#ctx0" brushRef="#br0" timeOffset="197855.296">9833 14461 4 0,'-22'9'79'0,"8"-2"-7"0,-4 9-6 16,-6 5-5-16,-5 4-1 16,-3 2-11-16,-2 4-3 0,-13 11-4 0,1-1 0 15,5-9-10-15,3-1 5 0,5-2-8 0,-3-4 5 16,0 0-9-16,6-6 0 0,1-3-3 16,-1-3 3-16,4-4-10 0,3-5 2 15,1-1 3-15,2-3-3 0,3-3-7 16,0-4 1-16,2-3-1 0,3 1-1 0,3-2-4 15,0-1 3-15,5-1-4 0,2 1 1 16,2-1-3-16,4 3 1 0,0-1-2 0,5 1 0 16,4 3 1-16,2 3-2 0,-1 2 7 15,6 4-6-15,-2 3-1 0,4 5-1 16,1 1 6-16,-2 6 0 0,2 2-2 16,1 3 3-16,-3 2 1 0,0-3 4 0,0 3-6 15,1 0 1-15,-4-1-1 0,2 0-2 16,-4-1 1-16,-1 0 0 0,-2-6 3 15,2 5-5-15,-3-7 1 0,-1 3 2 16,0-5-7-16,-3 1-15 0,2-4-12 0,-3 1-20 16,1 1-19-16,1-7-209 0,2 2 94 15,1-2 62-15</inkml:trace>
  <inkml:trace contextRef="#ctx0" brushRef="#br0" timeOffset="199014.4326">15852 15396 8 0,'0'0'71'0,"0"0"-7"0,-10-12-8 16,10 3-5-16,-2-4-3 0,2-2-2 0,2-5-5 15,0-5-3-15,3-1-5 0,0-2-1 16,3-5-7-16,0-3-2 0,1 1-2 16,1-2-2-16,1-2 1 0,-2 0-7 0,3-4 0 15,0 9-1-15,0 0-1 0,2 2-3 16,-1 3 0-16,2 2-1 0,-2 6-1 16,-1 2-2-16,2 1 2 0,2 4-4 0,0 2 1 15,-3 5-1-15,2-3-1 0,0 4 2 16,-3 5-1-16,0 2-3 0,-2 1 6 15,0 2-3-15,-1 2-2 0,-2 2 0 16,-1 1-1-16,0 1 3 0,-4 0 4 0,2 1-6 16,0-1 0-16,-1 5 4 0,-3-7-2 15,2 5 0-15,0-1 0 0,-2-1 2 0,2-1 1 16,-2 4-6-16,2-7 2 0,0 3 2 16,0 1 0-16,0 3-3 0,0-7 0 15,3 5 2-15,-3-3-1 0,0 3-6 16,3-2-1-16,-3-1 3 0,-2 0-3 15,2 1-1-15,-2-2 3 0,2 0-2 0,-2 1 4 16,-2-1-1-16,0-3-3 0,-5 2 3 16,-2-1 3-16,-1 2-5 0,-5-4 0 15,1-1-3-15,-6 3-4 0,2-4 1 0,-2 0-12 16,-1 2-10-16,2-1-8 0,0-2-146 16,2 1 63-16,0-2 43 0</inkml:trace>
  <inkml:trace contextRef="#ctx0" brushRef="#br0" timeOffset="205332.2102">5619 17752 16 0,'0'0'89'0,"0"0"-7"15,0 0-5-15,0 0-8 0,0 0-11 0,0 0-1 16,0 0-1-16,0 0-7 16,0 0 5-16,0 0-5 0,0 0 6 0,0 0-3 15,0 0 6-15,0 0 7 0,0 0 6 16,0 0 8-16,0 0 1 0,0 0 4 0,0 0-7 16,-4-7-9-16,2 1-3 0,0-2-7 15,0-3-8-15,-3 2-5 0,3-4-8 16,0-4-1-16,0 0-8 0,2 4-1 15,-2-1-2-15,4 4-6 0,0-4-1 0,0-3-3 16,2 4-2-16,3 3-4 0,2-3-4 16,1 5 0-16,2 1 6 0,4 1-3 15,-2 4-2-15,5 4 2 0,3 0-2 0,-2 5 0 16,6 7 1-16,0 3-1 0,1 4 0 16,1 0 0-16,-1 0 3 0,-2 1-5 15,1 3 5-15,-1-3-5 0,-3-2-1 0,0 1 5 16,-2-6 0-16,-1-1-1 0,-5-1 6 15,2-1 7-15,-4-3 12 0,3-3 13 16,0-4 7-16,2-4-1 0,-1 0 3 0,6-9-6 16,-4-3-2-16,6-5-1 0,-1-4-7 15,3-3-6-15,0-5-4 0,-4-3-3 16,4-4-2-16,-3 2-2 0,-3-3-4 16,-4 9-4-16,-1 1 0 0,0 2-3 15,-2 2-2-15,-3 5-3 0,0 3-16 0,-1 0-18 16,0 3-28-16,-3 5-26 0,2-3-12 15,0 9-19-15,-1-1-28 0,2 8-28 16,-1-2-463-16,3 5 215 0,-1 5 142 0</inkml:trace>
  <inkml:trace contextRef="#ctx0" brushRef="#br0" timeOffset="206120.6127">7395 17943 81 0,'-2'-4'130'16,"2"4"-6"-16,0 0-10 0,-6-2-6 15,6 2-10-15,0 0 11 0,-8 10-3 16,6 1-4-16,-4 4-8 0,0 0-4 0,0 5-11 16,0 5-7-16,-3-3-1 0,1 2-14 15,-1 1-3-15,-1-3-9 0,1 3-2 16,1-4-3-16,2-2 2 0,0-4-7 0,-2-2-3 15,2-3-3-15,0 1-3 0,2-9-10 16,-2-2-3-16,6 0 2 0,-18-15-7 16,10 1-1-16,-3-7 0 0,5-7-4 15,-4-5-1-15,1-3 2 0,2-4 2 0,3 0 3 16,4 2-2-16,0-2 1 0,4 1-4 16,3 2 3-16,6-1-1 0,6 2-3 15,2 1 6-15,2 3-5 0,7 4-1 16,2 4 0-16,-1 5 1 0,-1 6 5 0,2 0-5 15,-5 5 2-15,1 6-4 0,-5-2 3 16,-2 10-1-16,2 0-1 0,-3 3 2 16,-8 3 3-16,-2 2-2 0,0 3 1 0,-8 2-3 15,-2 0 3-15,-2 0 1 0,-5 2-2 16,-2 0 1-16,-1-1 6 0,0-4 2 16,-1-1 3-16,2-2 0 0,1 0-4 15,4-1-4-15,-3-3-1 0,3 2 2 0,4 0-5 16,2 1 4-16,5 1-2 0,3 0 4 15,5 2-3-15,6-2-4 0,1 1 3 0,7 1 1 16,-3-2-3-16,0 6-3 0,2-4 0 16,0 0 1-16,-3 4 1 15,-1 0-3-15,-6-2 3 0,2-3 1 0,-6 4 4 16,1-2 6-16,-4 2 10 0,-4-3 10 0,-5 0 8 16,-2-2 3-16,-7 1 4 0,-4 1-1 15,-3-2-1-15,-5-1-5 0,-7-3-3 16,-4-4-4-16,-1 3-6 0,-3-8-1 15,0 4-3-15,0-4-5 0,3-4-1 0,-1 4-6 16,2-8-24-16,3 3-17 0,1-1-27 16,5 4-34-16,4-5-24 0,0 1-38 15,5 0-30-15,5 3-18 0,0-7-489 0,5 7 234 16,4-3 153-16</inkml:trace>
  <inkml:trace contextRef="#ctx0" brushRef="#br0" timeOffset="206383.9198">8159 17987 54 0,'0'0'200'0,"8"-6"-11"0,-8 6-16 16,7-2-18-16,-7 2-15 0,0 0-16 15,0 0-3-15,11 9 1 0,-7 1-6 16,-2 0-12-16,2 3-6 0,0 2-9 0,-2 3-7 15,2-2-10-15,-1 3-3 0,-1 3-12 16,0-2-3-16,-2 5-2 0,5-2-9 0,-5-2-7 16,2 0-16-16,-2 0-24 0,0-2-27 15,0 1-24-15,0-3-32 0,0-1-33 16,0-6-34-16,2 3-431 0,-2-5 199 16,2 3 131-16</inkml:trace>
  <inkml:trace contextRef="#ctx0" brushRef="#br0" timeOffset="206657.179">8470 18042 107 0,'0'0'140'0,"0"0"6"0,0 0-7 16,4 13-11-16,-2-6-4 0,-2 7-14 15,0-1-1-15,3 2-8 0,-1 4-10 16,0-3-2-16,-2 3-7 0,3 2-8 15,-1 2-9-15,0 0-9 0,0 0-2 0,0-3-7 16,0-1-6-16,0 2-1 0,0 0-4 16,0-5-7-16,-2-3 0 0,4 2-10 15,-4-1-2-15,2-1-7 0,-2-5-12 16,2 3-10-16,-2-3-18 0,2-1-21 0,0-1-37 16,-2 0-23-16,0-6-45 0,0 0-332 15,0 0 166-15,0 0 110 0</inkml:trace>
  <inkml:trace contextRef="#ctx0" brushRef="#br0" timeOffset="207406.5147">10128 18061 45 0,'0'0'119'16,"0"0"-13"-16,0 0-5 0,0 0-2 15,-8 0-1-15,8 0-14 0,0 0 6 0,0 0-10 16,0 0-3-16,0 0-8 0,0 0 1 16,0 0-8-16,-7 1-4 0,7-1-4 15,0 0-3-15,0 0-6 0,0 0-1 0,0 0-7 16,0 0-6-16,0 0 0 0,0 0 0 16,0 0-1-16,0 0 2 0,0 0 0 15,0 0-5-15,0 0 2 0,0 0-4 16,0 0 1-16,0 0 7 0,0 0-8 0,0 0 5 15,0 0-2-15,0 0 0 0,0 0-4 16,0 0-1-16,0 0-3 0,0 0-2 16,0 0-3-16,0 0 4 0,0 0-4 15,0 0 2-15,0 0 6 0,0 0 2 0,36 0-2 16,-13 0 1-16,0 0-4 0,9 0 0 16,4 0-2-16,9 0-4 0,1 0 1 15,3 0-1-15,-1 0-7 0,1 5 3 16,-3-5 3-16,3 1-2 0,-7-1-3 0,1 0-5 15,-9 2 3-15,0 2 0 0,-6-4 0 16,-3 2-2-16,-4-2 0 0,0 0-1 0,-1 0-2 16,-4 3 2-16,-3-3-1 0,2 0 0 15,-5 2-6-15,3-2-3 0,-5 0-10 16,3 0-17-16,-2 3-23 0,-1-3-17 0,0 3-34 16,-1-1-29-16,-3 1-22 0,-2 3-408 15,-2-6 193-15,-2 7 127 0</inkml:trace>
  <inkml:trace contextRef="#ctx0" brushRef="#br0" timeOffset="207688.7579">10106 18268 117 0,'0'0'169'0,"0"0"-3"0,24 8-10 0,-3-3-10 15,9-3-12-15,10 4-9 0,15 3-13 0,5-2-9 16,1 2-5-16,23 1-11 0,-16-4-11 16,-9 1-4-16,-4 1-7 0,0-2-9 15,-8-1-5-15,-5-1-5 0,0 2-4 0,-10 0-3 16,-2-5-7-16,-3 5-7 0,-1-6 2 16,-5 6-2-16,-2-6-7 0,-2 2-8 15,-5 2-15-15,2-3-19 0,-4-1-27 16,0 0-24-16,-1 0-49 0,-9 0-47 0,13 0-355 15,-7-5 178-15,-2 1 119 0</inkml:trace>
  <inkml:trace contextRef="#ctx0" brushRef="#br0" timeOffset="208078.7155">11004 17636 29 0,'-4'-6'150'0,"2"5"-15"0,0-5-11 15,2 6-14-15,-3-6-13 0,3 6 7 16,0 0-1-16,0 0-3 0,7 19-7 16,-1-7-9-16,3 2-3 0,1 3-13 15,5 3-3-15,4 7-5 0,2-1-5 0,9 3-5 16,0 3-3-16,6-2-6 0,8 11-3 15,-3-7-6-15,-6-7-1 0,-1 1 0 16,-2-1-3-16,0 0-6 0,-9-6-7 16,-2 5 10-16,-4 1 11 0,-3-2 4 0,-7 5 0 15,-5-1 1-15,-6 7 0 0,-11 4 2 16,-6 4-5-16,-17 15 1 0,-2-4-3 16,-9 0-4-16,-7 0-3 0,0-7 1 0,-5 2-3 15,-1-4-5-15,1-5-4 0,0-4-1 16,5 1-13-16,13-14-16 0,8 1-26 15,10-10-32-15,4-1-43 0,1-1-45 0,2 1-509 16,6-7 227-16,4 0 149 0</inkml:trace>
  <inkml:trace contextRef="#ctx0" brushRef="#br0" timeOffset="208853.5503">12701 18433 39 0,'2'5'128'0,"-2"-3"-10"0,3 6-4 0,-3-8-2 16,0 7-3-16,2-1 2 0,-2-6-2 15,0 6 9-15,0-6 11 0,0 0 2 0,0 0-19 16,0 0-7-16,0 0-12 0,-17-25-10 16,13 10-10-16,0 0-4 0,2-5-7 15,-2 5-8-15,4-6-8 0,0 2-7 0,4 0 0 16,0 5-4-16,4-7-4 0,0 5-4 16,5 3-6-16,4-1 0 0,4 1-2 15,1 7-4-15,-2-2 2 0,4 8-3 16,1 0-1-16,3 6-2 0,0 0 1 0,5 3-1 15,-1 5-1-15,0-1-3 0,0 2 3 16,-3-2-3-16,1 3-2 0,-2-3 2 16,-5-1 2-16,-2-3-1 0,-2 3 2 15,-3-5 8-15,2 1 14 0,-6-2 21 0,3-6 9 16,0 0-7-16,2-6-3 0,5-4-7 16,-6-1-4-16,3-4-3 0,2-4-6 15,0-3-4-15,-1-5-5 0,-2 1-1 0,0 2-3 16,-2-1-3-16,-3 2-13 0,0 2-9 15,0 2-20-15,-5 4-21 0,2 1-34 16,-1 0-32-16,0 3-35 0,-3 3-31 16,2 1-33-16,1 6-482 0,-1-5 236 0,3 7 156 15</inkml:trace>
  <inkml:trace contextRef="#ctx0" brushRef="#br0" timeOffset="209112.8523">14160 17861 115 0,'-25'0'187'15,"-5"1"-4"-15,2 13-6 0,3-1-7 16,-5 9-7-16,-4 6-6 0,3 6-9 16,-9 16-5-16,4 6-7 0,6 1-10 0,9-6-6 15,3-9-9-15,8 5-9 0,2-6-9 16,6 0-8-16,2-1-8 0,6-4-5 15,2 3-7-15,5-8-10 0,4 1-3 16,2-4-9-16,1-5-26 0,4 0-34 0,2-6-34 16,2-4-39-16,1 1-40 0,-1-7-61 15,1-1-530-15,1-6 246 0,0-2 161 0</inkml:trace>
  <inkml:trace contextRef="#ctx0" brushRef="#br0" timeOffset="209989.5483">14551 17745 63 0,'3'-6'171'0,"-1"-2"-14"15,-2 7-12-15,2-3-9 0,-2 4-8 16,0-8-9-16,0 8 20 0,0 0 6 15,6 27-4-15,-6-12-6 0,-2 6-6 0,4 6-6 16,-4 1-13-16,0 4-5 0,2 5-11 16,-4 3-9-16,-1-4-9 0,3 4-7 15,-2 0-7-15,2-3-4 0,0-9-7 16,0-2-5-16,0 1-4 0,-2-6-4 0,4 0-2 16,-4-6-3-16,4 3-2 0,-3-11 0 15,1 0-14-15,-3-7-4 0,5 0-5 16,-8-13-5-16,4-6 0 0,0-4 1 15,-2-11-10-15,2-9 1 0,2-12 0 0,-1 3 0 16,6-4-3-16,1 3 0 0,0 1-1 16,4 3-4-16,4 3 2 0,6 3 4 15,5 2 0-15,5 3-3 0,8 10 0 0,0 1 4 16,-1 10-2-16,3 4-2 0,1 1 7 16,-5 10-1-16,2 4-1 0,-1 4 3 15,-1 6 0-15,-4-1 4 0,-2 6-1 0,-7 4 1 16,-5 1 0-16,-4 5 3 0,-10 1 0 15,-4 0-1-15,-10 0-3 0,-6 10-3 16,-10-3-18-16,-5-6-19 0,-19 14-22 16,10-11-16-16,6-5-26 0,2-6-35 0,9 0-38 15,0-8-507-15,7 3 232 0,4-5 153 16</inkml:trace>
  <inkml:trace contextRef="#ctx0" brushRef="#br0" timeOffset="210233.8932">15288 18019 10 0,'2'4'181'16,"1"7"-10"-16,-3 1-10 0,0 3-10 15,-3 0-11-15,6 7-14 0,-6 3-6 0,3-1-15 16,3 6-8-16,-6-1-8 0,3-2-7 15,0 1-9-15,0 0-6 0,-2 0-10 0,2 0-17 16,-2-1-20-16,2-7-25 0,0 5-29 16,-2-4-33-16,2-4-38 0,0 2-398 15,-2-4 171-15,4-3 113 0</inkml:trace>
  <inkml:trace contextRef="#ctx0" brushRef="#br0" timeOffset="210638.8111">15470 18079 138 0,'4'-11'167'0,"5"-2"-16"0,3 4-16 16,4-3-12-16,-2 7-14 0,6-3-4 16,-2 2-13-16,3 4-6 0,3 2-9 15,-6 0-8-15,6 2-6 0,-3 4-2 16,1 6-4-16,-6-3 1 0,-2 10-2 0,-8-4-1 15,-2 7-4-15,-4-3-3 0,-6 9-2 16,-8-1 0-16,0 1 0 0,-5 1 6 16,0-3 4-16,-2-1 3 0,1-1-4 15,6-5-6-15,-1-5-6 0,2 1-7 0,5-1-3 16,1-3-1-16,5-3-2 0,2 1-3 16,6 1-1-16,5-2-3 0,4-3-1 15,2-1-4-15,5 0 2 0,0-2-1 0,2-2-4 16,1 0 0-16,5 6 2 0,-5-6-2 15,-2 0 1-15,0 0-4 0,-1 0-1 16,-4 0 1-16,-2 0-1 0,-2-4 0 16,1 8-2-16,-2-4 0 0,-2 0-1 15,-1 0-10-15,-2 0-18 0,-8 0-25 0,16-4-40 16,-10 2-42-16,0 2-44 0,-6 0-560 16,4-6 248-16,-4 6 164 0</inkml:trace>
  <inkml:trace contextRef="#ctx0" brushRef="#br0" timeOffset="211892.9378">16687 17554 118 0,'0'-6'134'0,"0"6"-8"16,0 0 0-16,2-3-4 0,-2 3-4 0,0 0-8 15,3-6-1-15,-3 6-7 0,0 0-5 16,0 0-5-16,0 0-11 0,2-6-4 16,-2 6-6-16,0 0-8 0,0 0-9 15,0 0-7-15,0 0-3 0,0 0-5 0,0 0-4 16,0 0 2-16,0 0 6 0,15 14-1 16,-3-1 7-16,0 0 2 0,2 8-4 15,4 6 1-15,4 1-6 0,1 7 4 0,15 18-5 16,0-2-5-16,1 3-2 0,3 2-4 15,0-7-1-15,-3 2-2 0,0-3-4 16,-7-13-1-16,-4 1 0 0,-5-10-3 16,-2-3-3-16,-6-4-3 0,2-2 1 0,-2 0 1 15,-3-2 9-15,-2-3 18 0,0-3 16 16,0-3 15-16,-4 0-3 0,5-12-9 16,-3-1-8-16,3-7-12 0,2-5 6 0,-1-10-14 15,2-3-5-15,2-5 0 16,1-10-3-16,6-17-2 0,0-3-8 0,-1 1 1 15,-2 2-7-15,2 0-2 0,-5 11-1 16,-2 10-1-16,-2 1-1 0,-3 10-9 16,2-1-10-16,-5 11-12 0,2 0-16 0,-3-1-25 15,0 4-30-15,-2 6-26 0,3 0-23 16,-1 1-18-16,-2 9-31 0,1-3-23 16,-1 6-486-16,-4 0 240 0,13 9 158 0</inkml:trace>
  <inkml:trace contextRef="#ctx0" brushRef="#br0" timeOffset="212368.6671">17934 17623 125 0,'11'13'124'16,"-1"6"1"-16,0 2-1 0,2 2-9 0,0 8-2 15,1-3-6-15,-3 2-8 0,1 3-7 16,-3 1-10-16,-1 0-7 0,-1-3-3 16,-2 0-12-16,0-5-1 0,0-3-9 15,1 0-5-15,-2-4-4 0,1 1-1 16,-2-6-2-16,0-1-2 0,-2-4-9 0,0-3-5 16,0-6-5-16,0 0-5 0,-6-20 1 15,4 4-2-15,-3-6-5 0,2-11-2 16,1-1-1-16,0-12 1 0,2 2-2 15,0-11-2-15,2 0-4 0,3 2 4 0,0 0 4 16,1 3 4-16,0 8-4 0,2 6 5 16,5-3 0-16,4 9-3 0,-2 2 0 15,8 3-2-15,-2 4 5 0,-1 6-5 0,2 1 2 16,2 8 1-16,-3 1-2 0,3 3 5 16,-6 8-5-16,1-3 3 0,3 9 0 15,-6 1 2-15,0 2 1 0,-4 5-1 0,-4 0 1 16,-4 1-3-16,-1-2 4 0,-6 3 1 15,1-6-2-15,-6 5 0 0,-4 4 1 16,-2-4-4-16,-2-2-3 0,-5-2-7 16,-1 4-21-16,4-4-21 0,0-1-29 15,2-2-30-15,1-1-35 0,-2 2-403 0,4-2 184 16,3 0 121-16</inkml:trace>
  <inkml:trace contextRef="#ctx0" brushRef="#br0" timeOffset="212724.7145">18601 17912 81 0,'31'-1'110'0,"-5"1"-13"0,0 0-4 15,-6 0-14-15,-2 6-7 0,-2-5-7 16,-1 5-6-16,-2 1-5 0,-2 1 0 15,-3 4-11-15,-2-3 0 0,-6 4-6 16,-4 2-6-16,-2 5 0 0,-5-1-6 0,0 0 1 16,-1-3 4-16,1 1-7 0,1-4 1 15,3 0-1-15,-4 0-7 0,7-1-5 16,0-5 8-16,4 3-3 0,2 1 5 16,4-3 3-16,5-2 1 0,4 1-8 0,2-5-1 15,2 4-1-15,4-2-3 0,-1-3 2 16,3-1-5-16,-1 0 6 0,-2 2-9 15,0-2 5-15,-1 4-9 0,0-4-5 0,-4 2-8 16,-3-2-19-16,-2 0-35 0,0-2-27 16,-6 2-299-16,-6 0 133 0,9-4 88 15</inkml:trace>
  <inkml:trace contextRef="#ctx0" brushRef="#br0" timeOffset="213090.7405">19261 17917 168 0,'0'-6'163'16,"0"6"-19"-16,0 0 3 0,0 0-5 16,0 15-5-16,-2-2-14 0,2-1-11 15,-4 3-7-15,2 4-6 0,-1-2-6 16,-1 4-7-16,0 4-6 0,0-5-7 0,2 7-8 16,-5-5-5-16,3-2-5 0,2 1-7 15,-2-2-3-15,2-2-4 0,-2 2-5 16,2-3-17-16,0 1-17 0,-1-2-24 15,1-6-31-15,-1 4-27 0,3-1-21 16,-2-2-27-16,2-1-28 0,-2 0-356 0,2-3 175 16,0-6 114-16</inkml:trace>
  <inkml:trace contextRef="#ctx0" brushRef="#br0" timeOffset="213380.4811">19551 17388 96 0,'40'20'193'16,"-2"6"4"-16,-4 2-8 0,15 22-9 15,-4 4-9-15,-1 9-3 0,-6 3-5 16,-9 5-3-16,-7 5-10 0,-10 0-2 0,-12-7-8 15,-6 12-13-15,-11-4-8 0,-10 3-11 16,-8-10-8-16,-7-1-7 0,0-6-16 16,-5-7-24-16,-1-2-29 0,-3-6-33 15,-4-2-52-15,0-8-35 0,2-4-41 16,-6 0-43-16,-6-7-559 0,5-12 251 0,-16 3 166 16</inkml:trace>
  <inkml:trace contextRef="#ctx0" brushRef="#br0" timeOffset="228214.4941">21914 14389 42 0,'-9'29'117'0,"2"5"10"0,-7 34 13 15,-16 36 8-15,-8 28-2 0,-15 64 7 16,-6 17-7-16,-8 13-5 0,-2 17 0 0,6 4 3 16,1 9-3-16,1-6-4 0,1-1-2 15,6-11 0-15,3-6 0 0,4-5-7 0,3-6-10 16,4-9-8-16,-1-12-9 0,9-49-5 15,1-7-12-15,1 1-1 0,0-14-11 16,1-14-2-16,4 1-10 0,4-29-15 0,3-6-11 16,2-11-20-16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45:59.324"/>
    </inkml:context>
    <inkml:brush xml:id="br0">
      <inkml:brushProperty name="width" value="0.05292" units="cm"/>
      <inkml:brushProperty name="height" value="0.05292" units="cm"/>
      <inkml:brushProperty name="color" value="#FF0000"/>
    </inkml:brush>
  </inkml:definitions>
  <inkml:trace contextRef="#ctx0" brushRef="#br0">6024 2632 20 0,'-7'-4'110'0,"3"1"-4"0,4 3-7 0,-9-6-3 15,9 6-2-15,-6-4-2 0,6 4-3 16,-6-3-6-16,6 3-3 0,-5-5-2 15,5 5-7-15,-4-3-2 0,4 3-8 0,0 0 1 16,0 0-12-16,0 0-1 0,9-10-7 16,-1 7 2-16,7-3 0 0,2-2-2 0,7 1 1 15,9-5-2-15,5-1 1 0,13 0 3 16,19-11 2-16,4 2-3 0,4 1-4 16,0-2-3-16,1 0-3 0,-1 2-3 15,-4 4-5-15,-10 3 0 0,-13 4-4 0,-1-1-3 16,-12 4-1-16,1 0-8 0,-9 1-1 15,-3 0-6-15,-4 2-6 0,-4-2-6 0,1 4-12 16,-6-2-12-16,-2 4-3 0,-3-2-9 16,-9 2-18-16,5 6-16 0,-8 0-14 15,-8 1-8-15,-7 5-11 0,-10 4-4 16,-8 5-10-16,-9 0-276 0,-20 13 137 0,-7 0 90 16</inkml:trace>
  <inkml:trace contextRef="#ctx0" brushRef="#br0" timeOffset="176.8664">6231 2691 442 0,'-60'22'-5'0,"12"-6"14"0,8 0 9 0,8-4 6 15,7-3 3-15,1-2-1 0,9-1 2 16,3 2 6-16,8-4 14 0,4 1 10 16,0-5 2-16,21 4 2 0,2-6 5 0,11 0-3 15,13-3-6-15,10-3 4 0,19-4-4 16,2-2-3-16,2-2-5 0,-3-1 0 16,-16 3-9-16,-5 0-3 0,-6 4-4 0,-1-2-5 15,-9 3-6-15,-2-1 2 0,-9 4-10 16,-1 1-13-16,-7 1-19 0,-1 2-17 15,-8-2-47-15,-4 2-38 0,-6 1-307 0,-2 1 145 16,0 0 96-16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39:03.900"/>
    </inkml:context>
    <inkml:brush xml:id="br0">
      <inkml:brushProperty name="width" value="0.05292" units="cm"/>
      <inkml:brushProperty name="height" value="0.05292" units="cm"/>
      <inkml:brushProperty name="color" value="#FF0000"/>
    </inkml:brush>
  </inkml:definitions>
  <inkml:trace contextRef="#ctx0" brushRef="#br0">2959 760 163 0,'0'0'193'0,"0"0"6"0,-9 17-3 16,5 0-12-16,0 6-15 0,-1 5-10 16,-1 9-10-16,-2 8-15 0,0 5-12 0,-2 5-11 15,-4 20-10-15,1-1-10 0,-2 2-10 16,0-3-7-16,1-5-9 0,-1-11-12 0,2-11-16 16,1-1-18-16,1-10-13 0,0-7-13 15,5-4-19-15,-2-9-30 0,1-8-22 16,-1-3-12-16,1-10 9 0,3-7 0 15,2-8 8-15,0-10 8 0,2-11 9 0,2-10 0 16,2-8 7-16,5-22 10 0,-1-1 3 16,5 1 22-16,6 2 24 0,0 5 16 0,4 3 3 15,0 8 2-15,7 6-3 0,4 7 4 16,8 5 4-16,-4 13-3 0,2 11 1 16,3 5-7-16,-7 5 0 0,4 7-4 15,-6 8 1-15,5 5 3 0,-6 5 3 0,1 5 0 16,-4 9 4-16,-5 4-1 0,-8-2 0 15,-9 3-3-15,-5-1 5 0,-8 2 2 0,-7 4 11 16,-8 5 4-16,-4-6 7 0,-4 0 3 16,-6-3 0-16,2-3 8 0,-2-1 0 15,9-10 1-15,-1 2 0 0,7-4-2 0,5-4-10 16,-2-1-3-16,6-3-13 0,4-1-2 16,4-3-7-16,4 1-5 0,2-2-2 15,4 2-2-15,8-1 0 0,-2 3-6 16,5 0-4-16,0 1-4 0,4 1-11 0,-1 4-18 15,0-1-21-15,0 1-25 0,-1 6-27 16,-2-3-22-16,0 4-30 0,-3 0-47 0,-6 0-32 16,0 0-556-16,-4-6 265 0,1-1 174 15</inkml:trace>
  <inkml:trace contextRef="#ctx0" brushRef="#br0" timeOffset="381.9792">3663 1148 91 0,'3'-4'233'0,"-1"-1"-11"0,-2 5-16 0,0 0-11 15,0 0 0-15,0 0-1 0,4 15-12 0,-6-5-14 16,2 3-18-16,-2 6-12 0,2-2-15 16,-2 4-14-16,4 0-8 0,0 4-10 15,2-3-10-15,3 3-7 0,3-1-8 0,2-6-19 16,2 0-19-16,0-3-30 0,1-4-30 15,0-5-22-15,4-1-17 0,-3-5-15 16,4 0-8-16,-4-5-6 0,2-2 1 0,-4-2 12 16,1 0 23-16,-4-4 16 0,0 1 27 15,-3 1 29-15,-2-2 30 0,-2 1 25 16,0 3 16-16,-2-1 7 0,4 3-2 0,-4-1-11 16,0 3-8-16,0 0-4 15,-2 5-8-15,0 0-1 0,0 0-8 0,8 16 1 16,-6-1-4-16,2 3-7 0,-2 2-1 0,3 7-3 15,-1 1-4-15,2 8-7 0,-2-2-31 16,3 3-34-16,-1 0-38 0,1-2-41 16,3 0-49-16,-2-1-66 0,6-4-505 15,-2-7 254-15,3-4 166 0</inkml:trace>
  <inkml:trace contextRef="#ctx0" brushRef="#br0" timeOffset="762.9607">5285 998 88 0,'8'-2'213'0,"-1"6"16"15,-1 2 9-15,0 5 3 0,-1 4-10 0,1 8-18 16,-2 4-13-16,2 10-18 0,-2 4-16 16,-2 5-16-16,0 6-15 0,-2 6-12 15,0-1-14-15,-2-3-10 0,2-10-7 16,-2-1-11-16,2-3-15 0,-2-9-11 15,0-3-12-15,0-1-12 0,0-8-18 0,0-8-28 16,-2-5-12-16,-2-6-7 0,6 0-2 0,-24-15 5 16,5-2-1-16,-5-8 4 0,-7-6 1 15,-3 0 4-15,-14-13 4 0,-5 5 24 16,-1 5 17-16,8 6 13 0,6 8 5 16,4 5 5-16,2 2-4 0,4 1-7 0,5 6-3 15,2 4-4-15,6 2-1 0,4 1-1 16,4 6-4-16,7 3 0 0,7 3-3 0,8 4 2 15,10 3-2-15,9-4 3 0,10 4-22 16,5-4-30-16,3 0-45 0,3-5-48 16,2-1-48-16,3-3-40 0,-10-4-42 15,-1-3-531-15,3-3 267 0,-1 0 176 16</inkml:trace>
  <inkml:trace contextRef="#ctx0" brushRef="#br0" timeOffset="1529.0299">6345 1063 23 0,'10'0'165'0,"0"6"14"0,-4-1 19 16,-2 7 10-16,-2-2-3 0,-2 8-10 0,2 1-11 15,-4 8-14-15,0 0-10 0,-2 7-14 16,-2 2-12-16,-1-2-13 0,-2 1-11 0,-1-3-6 16,-1-2-1-16,1-1 1 0,-1-6 4 15,3-5 6-15,-5-5-6 0,1-7-7 16,-2-3-9-16,0-7 2 0,-1-3-12 15,0-11-7-15,0-3-8 0,3-7-10 0,-1-5-2 16,6-3-8-16,5-2-8 0,4 0 3 16,5-2-14-16,6-4-3 0,3 4-6 0,8 2 4 15,3 1-12-15,5 7-1 0,2 5-2 16,-3 7-3-16,1 2-1 0,0 7 0 0,-5 3 3 16,-3 4-5-16,0 6-3 0,-4 6 4 15,-5 1-1-15,-4 4 4 0,-7 2 1 16,-6 4-1-16,-5 6-1 0,-5 2 4 15,-7-1-1-15,-1 2-3 0,-4-1 7 16,0-2 0-16,5-3-4 0,-2 0 5 0,6-5-9 16,3-3 2-16,-2 0 0 0,6-1-4 15,4-2-4-15,4-1 6 0,4 1 0 0,4-1 0 16,10-1 0-16,3-1-20 0,2-1-24 16,2-1-34-16,1-2-33 0,2-1-33 0,1-1-36 15,1 0-37-15,0-1-18 0,1 1-7 16,-1 1 2-16,-2-4 15 0,1 3 21 15,-4 0 24-15,-2-4 29 0,1 2 30 16,-3 0 31-16,0-4 30 0,2 2 35 0,-1-4 34 16,3-2 25-16,-2-1 20 0,-2-3 15 15,3-4 18-15,0-2 13 0,-2-4 5 0,-3 4 6 16,-2-3 4-16,0 1 3 0,-4-1 2 16,0 4-7-16,-5-1-2 0,-2 3-8 15,-2 2-15-15,-4 1-12 0,-4 3-7 16,0 1-12-16,-6 4-2 0,2 0-7 15,8 2-8-15,-18 8-5 0,10-2-4 0,2 1-6 16,3 4-2-16,1 2 0 0,7 3-7 0,-1 1 0 16,4 5 5-16,4-2-10 0,0 4-6 15,4 0-7-15,-3-3-9 0,0 1-2 16,-1 0-1-16,-3-1-4 0,-1-2 2 0,-2-3 2 16,-3 1 4-16,-3-4 5 0,-5 0 12 15,-1-1 11-15,-4-3 14 0,-1-5 10 16,3-3 10-16,-3 1 8 0,-2-5 3 0,3-3-11 15,2-4 0-15,1 0-5 0,2-7-14 16,10-2-1-16,4-1-10 0,11-7-24 16,10-6-28-16,19-8-38 0,6-2-42 0,7 0-49 15,7 3-59-15,-1 0-60 0,1 0-760 16,2 0 351-16,-6 1 233 0</inkml:trace>
  <inkml:trace contextRef="#ctx0" brushRef="#br0" timeOffset="1658.6815">7054 308 82 0,'-142'-44'183'0,"3"4"0"0,-20-1-3 16,-42-9-26-16,-13 6-2 0,-18 6-9 0,-18 8-5 16</inkml:trace>
  <inkml:trace contextRef="#ctx0" brushRef="#br0" timeOffset="2043.6529">3525 31 2091 0,'-247'43'94'0,"8"6"-4"15,14 7-6-15,21 10 3 0,17 11-6 16,26 6-8-16,47-7-4 0,12 9 2 16,20 4-9-16,14 7-4 0,21 8 0 0,18 10-4 15,14 11-1-15,17 4-11 0,17 5 0 16,15 0-8-16,15 3-5 0,26 27 0 0,10-5-3 16,11-14 1-16,14-3-3 0,11-10-6 15,14-11 2-15,17-10 2 0,16-11-2 16,9-13-3-16,11-17-1 0,12-15 0 15,24-17-4-15,13-17 8 0,19-12 0 16,15-20-5-16,4-14 0 0,9-13 3 0,6-9 1 16,-2-14 0-16,-15-12-1 0,-15-10-4 15,-17-9 4-15,-9-3-3 0,-26-5-3 0,-21-8-1 16,-29-3-3-16,-20-8 2 0,-45 20 3 16,-19-6 2-16,-13-3-6 0,-19-3 3 0,-16 1-4 15,-24 12 4-15,-20-23-8 0,-26-1-4 16,-15 1-1-16,-18 5-3 0,-35-13 6 15,-22 17-4-15,-26 11-5 0,-31 15 3 16,-23 17-1-16,-21 25-7 0,-26 16-8 0,-18 13-7 16,-9 13-3-16,21 11-3 0,26 14-12 15,65 2-26-15,21 9-42 0,26 11-52 16,22 10-43-16,22 5-22 0,31-6-22 0,21 2-597 16,19-4 288-16,16-6 191 0</inkml:trace>
  <inkml:trace contextRef="#ctx0" brushRef="#br0" timeOffset="2916.8268">11049 1324 171 0,'0'-8'187'0,"-2"3"-18"16,0 1-17-16,2 4-18 0,0 0-5 15,-24 13-8-15,5 5-2 0,-11 8-7 16,-6 4-9-16,-17 16-9 0,-6 8-2 15,-13 6-10-15,-6 5-8 0,-3-7-1 0,-3-2-8 16,10-16 4-16,-1-1 7 0,-1-11 11 16,7-4 2-16,10-8 3 0,7-8 0 0,12-7 0 15,5-2-10-15,-4-7-7 0,9-8-9 16,3-4-4-16,10-7-8 0,5-3-8 16,7 1-5-16,8 1-6 0,7-3-4 15,4 2-4-15,8 3-2 0,3 3-3 16,3 4-5-16,4 4 0 0,-3 7-2 0,3 4 1 15,0 8-4-15,8 4 0 0,5 7 1 16,-3 6-6-16,15 13 3 0,-5 5-1 0,-1 6-2 16,-2 2-2-16,-7-1-19 0,-8-6-26 15,-6-6-29-15,-1-1-30 0,1-1-31 16,-6-5-34-16,-2-2-37 0,4-4-33 0,-5-6-524 16,1-3 257-16,-2-8 171 0</inkml:trace>
  <inkml:trace contextRef="#ctx0" brushRef="#br0" timeOffset="3097.8539">11383 1621 102 0,'21'-12'181'0,"0"1"1"0,1 4-8 16,-2-1-15-16,2 2-8 0,5 0-13 16,-1 2-16-16,4 1-11 0,1-1-11 15,1 2-8-15,0 1-12 0,-3 1-16 0,1-3-32 16,-6 6-46-16,-2-2-46 0,-2 3-37 15,-6 1-33-15,-5 3-342 0,-7 2 160 16,-9 3 106-16</inkml:trace>
  <inkml:trace contextRef="#ctx0" brushRef="#br0" timeOffset="3248.9823">11267 1926 57 0,'0'4'166'0,"0"-4"1"15,21 2 7-15,-2-2-6 0,10 0-9 0,7-2-15 16,11-2-17-16,12-1-10 0,3 3-12 15,1-4-12-15,17-6-30 0,-13 5-40 16,-13-2-42-16,-3 0-41 0,-5-4-51 16,-3-2-356-16,-7 0 158 0,-9-5 106 0</inkml:trace>
  <inkml:trace contextRef="#ctx0" brushRef="#br0" timeOffset="3540.2043">11958 1138 138 0,'-6'-5'201'0,"4"2"-19"16,-2-1-25-16,4 4-10 0,0 0-11 0,0 0-4 15,0 0-9-15,18 20-7 0,-2-6-9 16,1 1-7-16,10 6-7 0,5 6-3 0,6 1-7 16,13 15-7-16,2 1-11 0,-2 1-4 15,-3 0-5-15,-1 3-8 0,-5 3 0 16,-6 1-4-16,-11-8-1 0,-5-4-1 15,-6 2 4-15,-8-3 9 0,-6-2-1 0,-8 3 0 16,-8 3 3-16,-16 12-6 0,-11-7-4 16,-7-2-2-16,-9-6-5 0,-10-4-8 15,-1-1-11-15,-1-8-27 0,3-5-33 0,13-7-47 16,13-1-45-16,7-9-71 0,9 0-589 16,8-5 269-16,6-3 177 0</inkml:trace>
  <inkml:trace contextRef="#ctx0" brushRef="#br0" timeOffset="4014.9348">12733 2346 213 0,'0'0'277'0,"5"3"-22"0,-5-3-24 15,10-10-20-15,-4-2-23 0,6-5-18 16,0-5-14-16,0-7-11 0,8-9-9 15,1-6-12-15,9-23-15 0,1-5-12 0,9-21-13 16,2-4-8-16,1 1-9 0,-1 3-8 16,-4 22-9-16,-2 7-5 0,1 7-6 0,-11 13-6 15,0 9-3-15,0 5-6 0,-7 5-6 16,1 5-2-16,0 3-4 0,-3 7-3 16,-2 1-2-16,0 8-1 0,-5 2 1 15,2 8-1-15,-2 0-1 0,-4 4-1 16,-2 3 0-16,0 4 0 0,-4 0 0 0,-2 1 1 15,2 0 2-15,-4 1-6 0,0-1 0 16,0 1 1-16,0-2 1 0,-2 0-2 0,2-1-1 16,2-3 0-16,-2 2-2 0,4-1 1 15,0-2 0-15,0 1 0 0,2 0-2 16,0 0 3-16,2-1 1 0,1 0 5 0,0-1-5 16,-3-3-1-16,2 0 0 0,-2-1 1 15,-2 0-2-15,0-2 0 0,0 0 2 16,-2 3 1-16,-4-2 2 0,-8 2-3 0,-4 0 3 15,-8 1 0-15,-7 1-2 0,-6-1 0 16,-7-1-8-16,-3-1-17 0,7-3-29 0,0 1-34 16,3-2-43-16,7-3-41 0,4 1-51 15,6-1-552-15,9 0 263 0,4-6 173 16</inkml:trace>
  <inkml:trace contextRef="#ctx0" brushRef="#br0" timeOffset="4194.9648">13749 1899 49 0,'7'11'215'0,"-3"3"4"0,-2 1-3 15,-2 4-11-15,-2 0-11 0,-4 4-23 0,-3 2-16 16,-3 5-13-16,-4 0-17 0,-4 5-31 16,-4-1-40-16,-1-1-47 0,1-1-45 15,6-3-53-15,-2-7-74 0,6-3-363 16,-1-1 179-16,2-9 119 0</inkml:trace>
  <inkml:trace contextRef="#ctx0" brushRef="#br0" timeOffset="4627.9695">15549 1341 192 0,'4'-3'203'0,"-2"3"-18"0,-2 0-17 0,-4 10-7 15,0 4-15-15,-5 1-11 0,-2 6-11 16,-3 8-12-16,-10 7-10 0,-1 2-9 0,-11 15-8 16,-2-1-8-16,-7-3-8 0,1-2-6 15,-3-5-5-15,3-11-3 0,4-4 1 16,-1-4 9-16,-1-4 7 0,6-4 14 0,1-4 8 15,5-4 6-15,2-1-1 0,5-4-7 16,3-2-7-16,4-2-10 0,5-1-2 16,5-6-15-16,4 1-7 0,6-4-7 0,7 1-2 15,3-2-4-15,8-1-9 0,1 7-3 16,2 1 4-16,4 2-13 0,-1 6 2 16,2 4 6-16,3 3-12 0,-1 6-1 0,2 5 3 15,3 2-5-15,1 3 3 0,-3 1 4 16,3 4-7-16,3-4 2 0,-1 1 0 0,-2-3-1 15,2 0 0-15,-1-3 0 0,-5-6-11 16,-1-4-42-16,-3-3-68 0,2-5-69 16,-1 0-56-16,1-8-746 0,-2-2 333 0,-1-5 220 15</inkml:trace>
  <inkml:trace contextRef="#ctx0" brushRef="#br0" timeOffset="16352.5328">4555 3212 61 0,'0'-8'146'0,"0"8"-4"0,0 0 3 16,0 0 6-16,0 0 5 0,0 0-9 0,0 28-6 15,-2-12-7-15,-2 5 2 0,-1 5-6 16,0 0-4-16,-1 10-5 0,-2 2-8 16,2-2-7-16,0 4-10 0,-1-1-16 15,0 2-6-15,1-3-6 0,2 0-8 16,0-2-5-16,-3-1-5 0,5-7-4 0,-2-3-5 15,2-5-4-15,0 0-1 0,0-2-3 16,0-6-1-16,0-4-5 0,0-5-4 0,2-3-2 16,0 0-2-16,-7-28-3 0,5 8-3 15,-1-12-2-15,3-6-3 0,0-8-1 16,0-9-1-16,3-4-2 0,-3-3 3 16,4-17-6-16,5 4-1 0,-1 10 0 0,3 11 0 15,7-11 0-15,2 13-2 0,0 11 0 16,6 1 2-16,6 6-2 0,-1 5 2 0,8 4-2 15,-1 5 2-15,-2 8-1 0,2 3 2 16,-4 6-3-16,-3 6 4 0,3 0-2 16,3 9 2-16,-5 2 0 0,-5 6 1 15,-2 3 1-15,-6 2-1 0,-1 2 2 0,-12-1-3 16,-2 3 2-16,-8-4 1 0,-4 5 0 16,-8-2-1-16,-3 0 4 0,-4-4-2 0,0-3 5 15,-5 0 2-15,0-2 1 0,3-4 2 16,1-2 5-16,4-1 2 0,0-3 3 15,4 1 1-15,3-2 1 0,-2-1-5 16,4-2 0-16,3 1-5 0,2 1 2 0,0-2-5 16,4 4-2-16,2 0 1 0,2 1-2 15,4 4-1-15,2 3 1 0,3 0-3 0,4 2 0 16,4 4 1-16,2 2-1 0,2 0-2 16,3 7 1-16,-1-4 4 0,-1-1-6 15,2 4-4-15,-4-4-10 0,-3-3-14 16,0-2-29-16,-4-3-40 0,-1 2-43 0,0-2-42 15,-2-5-27-15,-2 0-44 0,-1-1-553 16,-2-5 272-16,1-2 180 0</inkml:trace>
  <inkml:trace contextRef="#ctx0" brushRef="#br0" timeOffset="16790.361">5785 3573 129 0,'2'-13'183'0,"-4"1"3"16,-1 2-5-16,-1-5-13 0,-3 5-14 15,-1-4-15-15,-6 3-13 0,-4-1-12 16,-1 3-12-16,-6 3-10 0,0 2-7 0,-3 2-8 16,-2 4-11-16,1 2-8 0,-3 2-5 15,0 5-9-15,3 0-5 0,3 1-9 0,5 1-5 16,2 0-6-16,2 1-3 0,7-4-1 15,3 2-3-15,5-5 1 0,2 0-4 0,7 1-3 16,-1-4 6-16,4-2-3 16,5-1 1-16,-2-1-2 0,6-1-1 0,0-2-1 15,0-1 1-15,0-1-1 0,-2-1-1 16,2 3-3-16,-2-1-1 0,-4 1 3 0,-1 0 0 16,-1 2 3-16,-1 1 4 0,-1 1-1 15,-2 5 7-15,-1 1 2 0,2 5 3 16,-6 3 4-16,0 6-2 0,0 6-2 0,0 5 0 15,-2 6-3-15,0 3 3 0,0 3-8 16,-2-1 3-16,0 1-5 0,2 1 1 16,-2 2-2-16,2-6 0 0,-2 1-8 0,2-4-23 15,-2-6-18-15,2-1-36 0,0-2-37 16,-2-5-34-16,4-5-38 0,-2-1-482 16,2-7 227-16,0-4 149 0</inkml:trace>
  <inkml:trace contextRef="#ctx0" brushRef="#br0" timeOffset="17081.5823">6454 3467 69 0,'-5'7'163'0,"3"-1"-7"0,2 3-8 0,0 0-11 15,2 0-5-15,3-2-7 0,1-1-7 16,2 0-5-16,0-3-6 0,5 2-6 0,-2-5-6 16,1 0-11-16,1-5 2 0,0-1-9 15,0-1-4-15,-3 0-3 0,-2-3-11 16,-1 0-3-16,-2 1-8 0,-1 0-4 16,-4 1-24-16,0 2-26 0,-4 1-22 0,4 5-27 15,-12 0-20-15,12 0-14 0,-14 13-26 16,6-2-27-16,-3 6-393 0,2 3 182 0,3 1 120 15</inkml:trace>
  <inkml:trace contextRef="#ctx0" brushRef="#br0" timeOffset="17290.0317">6474 3992 115 0,'4'6'120'0,"3"-1"-10"0,0-2 1 16,3 0-2-16,-2-2 3 0,1-1 0 15,-1 0 10-15,-8 0 10 0,18-1 10 16,-14-2 3-16,-4 3-9 0,4-5-13 0,-4 5-14 16,-8-9-12-16,-1 8-15 0,-4 1-24 15,-2 0-28-15,-4 4-46 0,2-3-31 16,-1 6-47-16,0-4-61 0,4 3-408 0,1-2 192 16,2-1 126-16</inkml:trace>
  <inkml:trace contextRef="#ctx0" brushRef="#br0" timeOffset="17826.1208">8189 3682 44 0,'-2'11'168'0,"2"-3"-6"15,-2 2 4-15,0-3-13 0,0 1 3 0,2 0-7 16,-2-3 9-16,-1-2 8 0,3 3 10 16,0-6-3-16,-4 4-17 0,4-4-14 15,0 0-12-15,-15-17-10 0,9 3-6 0,2 2-20 16,-3-4 0-16,1-3-11 0,2 0-10 15,2 1-5-15,2-2-8 0,0-1-7 16,2 2-4-16,2 2-6 0,2 2-5 0,1-1-4 16,1 5-1-16,2 2-7 0,4 1 0 15,-2 6-4-15,5 4-4 0,2 4 0 16,2 3-1-16,3 4-4 0,2 4 0 0,4 3-1 16,5 5 0-16,-1 0-2 0,-1-1 1 15,3-1-1-15,-6-4-1 0,0 0 0 0,-1-4 0 16,1-2 3-16,-4-3 8 0,0-7 12 15,-2 0 3-15,3-7 0 0,-1-2-3 16,1-2 0-16,1-5-6 0,0-3-8 0,-1-5 5 16,2-6 0-16,-1-4-5 0,-5 0-2 15,1-5-1-15,-3 0-5 0,-6 4-2 16,0 1-4-16,-3 1-3 0,-2 7-13 16,0 0-22-16,-2 3-39 0,-4 4-56 0,2 2-37 15,0 7-30-15,-1 3-30 0,-3 2-39 16,-2 2-602-16,11 7 295 0,-5 1 194 15</inkml:trace>
  <inkml:trace contextRef="#ctx0" brushRef="#br0" timeOffset="18258.4136">9884 3299 25 0,'0'0'193'0,"-12"0"1"0,-1 3-4 16,-9 5-1-16,-4 8-3 0,-6 2-11 15,-7 7-5-15,1 2-17 0,-8 17-7 16,3 4-12-16,9 3-7 0,11-5-8 0,7-2-8 16,4 1-6-16,8-5-11 0,4 0-8 15,6 1-7-15,4-4-7 0,4 4-7 16,5-1-6-16,-2-11-5 0,4 0-6 15,1-4-4-15,3 0-4 0,-4-4-3 0,2-4-2 16,-3-2-3-16,-2-1-5 0,-1-1-3 16,-4-1 0-16,0-4-3 0,-3 0-2 0,1 0 1 15,0 0-4-15,-5 0-3 0,2-2 2 16,-2-1-5-16,1-2 0 0,0 3-1 16,-1-1-3-16,-2 1 1 0,2-4-1 0,-2 3 0 15,1-1-1-15,-1-1-2 0,-4-3-1 16,8 6-6-16,-6-4-6 0,3 2-7 15,-5-4-13-15,4 4-16 0,-4-4-19 0,2 3-21 16,-2-3-19-16,5 4-20 0,-5-4-17 16,2 4-27-16,-2-4-27 0,0 0-556 15,0 0 256-15,0 0 168 0</inkml:trace>
  <inkml:trace contextRef="#ctx0" brushRef="#br0" timeOffset="18858.8091">10424 3789 37 0,'0'0'112'0,"3"-5"-7"15,-3 5 1-15,0 0-1 0,0 0-3 0,0 0-3 16,-3-8-2-16,3 8-1 0,0 0-8 16,-2-5-5-16,2 5-7 0,0 0-5 15,0-5-7-15,0 5-2 0,0 0-8 0,0 0-1 16,0-7-4-16,0 7-2 0,0 0 0 16,0 0-1-16,0-7-1 0,0 7-3 0,0 0 4 15,0 0 2-15,2-6-5 0,-2 6 2 16,0 0-2-16,0 0-4 0,3-5 1 15,-3 5 0-15,2-6-4 0,-2 6-1 16,0 0-5-16,0 0-2 0,0 0-6 0,0 0 3 16,0 0-4-16,0 0 2 0,0 0 2 15,-7 22 9-15,4-3 1 0,-1 6-1 16,2 3 1-16,0 8-5 0,-2 2 1 0,0 1-4 16,-2 7-3-16,-1 3-4 0,3 0 0 15,0-6-1-15,0-1-12 0,-1-2-15 16,1-3-24-16,0-8-28 0,1-3-26 15,1-1-19-15,0-5-18 0,0-4-36 0,-2-4-30 16,0-6-433-16,0-4 211 0,4-2 140 16</inkml:trace>
  <inkml:trace contextRef="#ctx0" brushRef="#br0" timeOffset="19105.1504">10276 3653 25 0,'4'-36'117'15,"5"4"-10"-15,-1 6-1 0,5 5-10 16,-1 1 0-16,6 4-6 0,2 2-2 15,10 0-5-15,4 5-2 0,2 3 0 0,-2 2 6 16,2 4-8-16,4 4-2 0,-2 4 1 16,-3 1 1-16,-2 7 7 0,-8-1 1 15,-2 4-4-15,-7 0 5 0,-8 2 4 0,-8 1-4 16,-4 3 0-16,-9 4-7 0,-10 3-2 16,-9 3-8-16,-1-5-5 0,-17 10-7 15,8-7-7-15,6-8-7 0,0-1-8 16,8-5-25-16,1-1-31 0,4-3-39 0,6-2-34 15,0 0-28-15,4-1-48 0,3-4-522 16,4-1 235-16,2-2 155 0</inkml:trace>
  <inkml:trace contextRef="#ctx0" brushRef="#br0" timeOffset="19329.0779">11040 3848 129 0,'0'0'204'0,"9"0"-6"0,-9 0-8 0,6 11-9 16,-4-2-2-16,0 7-6 0,0 1-17 16,-2 3-5-16,2 5-9 0,-2 5-15 15,0 0-7-15,0 2-12 0,-2 7-10 0,0-2-10 16,0 2-7-16,-2-3-9 0,0 0-9 16,-2-2-27-16,0-5-28 0,0-3-33 15,2 1-35-15,0-4-38 0,0-3-35 0,2-6-55 16,-2-1-492-16,-1-5 231 15,3-2 152-15</inkml:trace>
  <inkml:trace contextRef="#ctx0" brushRef="#br0" timeOffset="19672.9452">11294 4006 12 0,'17'-10'165'0,"0"3"-3"0,-5 0-9 16,6 4-21-16,-6 2-2 0,3 2-9 15,0 5-4-15,0 0-4 0,-3 4-7 0,-1-1 1 16,-2 6-5-16,-3 2-1 0,-4 2-5 16,-4 4-2-16,-4 4-4 0,-8 1-3 15,-2 3 1-15,-1-3 0 0,-2 1 2 16,0-4-9-16,3-4-1 0,4-2-2 0,2-2-1 16,-1-5-6-16,5 2-6 0,1-4-4 15,5 2-5-15,5-5-5 0,3 2-6 0,7 0-8 16,1-5-2-16,4 2-3 0,3 0-2 15,3-1-2-15,-1-1-4 0,-2-2-2 16,-1 0 1-16,1 1-4 0,-2-1-1 16,-2-2 0-16,0 1-2 0,-4 1 0 0,0-2 1 15,-3 2-4-15,-1-2-4 0,0 2-17 16,-3-2-33-16,-2 2-34 0,-6-2-58 0,0 0-75 16,10-6-714-16,-10 6 313 0,-8-9 207 15</inkml:trace>
  <inkml:trace contextRef="#ctx0" brushRef="#br0" timeOffset="20365.0954">12331 3373 17 0,'2'-4'198'0,"1"-1"-22"16,-3 5-4-16,0 0 16 0,4 15-3 0,0 2-6 16,0 8-10-16,2 9-8 0,3 13-13 15,2 5-7-15,3 25-8 0,3-3-8 0,2 5-10 16,2-2-8-16,3-3-9 15,-3-3-6-15,0-6-7 0,0-15-7 0,-4-7-2 16,-2-9-5-16,-1-3 3 0,-2-4-3 16,0-6 14-16,1-3 11 0,-3-6 0 0,3-5-4 15,0-4-3-15,1-9-16 0,6-6-6 16,-2-7-10-16,4-5-3 0,3-11-7 16,1-4-5-16,6-17-4 0,1-7-6 0,1 1-2 15,-2 2-7-15,-5 1-7 0,-3 11-15 16,-6 9-10-16,-2 8-23 0,-4 2-27 15,-1 5-42-15,0 5-55 0,-3 1-46 16,3 7-14-16,-1 1-32 0,-2 7-696 0,1 3 321 16,0 3 212-16</inkml:trace>
  <inkml:trace contextRef="#ctx0" brushRef="#br0" timeOffset="20824.8731">13812 3732 134 0,'0'0'161'15,"7"-3"-4"-15,-7 3 2 0,5 12-2 16,-1-2-8-16,-2 5-2 0,0 1-8 16,2 3-13-16,0 7-10 0,-4-1-7 0,5 3-10 15,-3-1-11-15,0 1-9 0,-2-3-8 16,2-1-7-16,0-5-6 0,-2-1-3 0,0-2 5 15,2-3 26-15,-2-4 5 0,0-5-9 16,0-4-7-16,0 0-8 0,-6-21-4 16,2 2-4-16,-1-8-5 0,-1-9-4 15,2-6-6-15,0-5-5 0,0-7-5 0,4-3-2 16,0-1-6-16,2 4-3 0,4-2-1 16,2 3-3-16,3 3 0 0,1 7-6 0,2 3 1 15,2 7-1-15,4 5 0 0,0 4-1 16,8 5-2-16,-1 6-2 0,1 4-1 15,0 7-1-15,-3 2-1 0,1 4 0 16,0 6-1-16,-4-1-1 0,-1 4 1 0,-4 2-3 16,-4 2 2-16,-7 0 0 0,-4-1 1 15,-4 1 0-15,-8 3 2 0,-8 2-4 16,-7-1 4-16,-3 0-3 0,-10 1-14 0,1-1-23 16,-1-2-29-16,-1 2-32 0,7-5-49 15,2 1-28-15,4 3-28 0,6-5-26 16,1 0-528-16,7 2 256 0,1-2 169 15</inkml:trace>
  <inkml:trace contextRef="#ctx0" brushRef="#br0" timeOffset="21148.6081">14210 3840 15 0,'14'-9'158'15,"0"-1"-19"-15,3 1-3 0,5 0-13 0,2 1-11 16,4 2-7-16,0 1-10 0,-1 0-8 16,-3 3-7-16,-4 2-2 0,4 5-5 15,-7 1-6-15,-2 2-7 0,-4 6 1 0,-7 1 2 16,-6 4 4-16,-7 5-7 0,-4 6 2 16,-4-2-1-16,-4 6 5 0,0-6 2 15,2-2-2-15,0 0-5 0,4-7-5 0,3 2-3 16,3-3-5-16,2-3 1 0,3 0-2 15,6-4-3-15,5 1-1 0,1-1-6 16,7-3-4-16,2 0-5 0,5-4-3 16,-2-2-20-16,6-2-32 0,1-5-47 0,3 2-46 15,-2-3-37-15,-1 0-37 0,-3-5-439 16,2 0 216-16,-4-2 141 0</inkml:trace>
  <inkml:trace contextRef="#ctx0" brushRef="#br0" timeOffset="21389.9483">15077 3789 143 0,'4'-4'224'0,"0"1"-9"0,-4 3-16 15,6-6-15-15,-6 6-4 0,0 0 1 16,0 0-6-16,6 16-6 0,-4-4-9 16,-2 3-11-16,0 4-8 0,3 0-11 15,-3 4-11-15,0 0-10 0,0 3-10 0,-3 4-9 16,3-1-8-16,-2-1-9 0,0 0-7 15,2-1-9-15,-2 0-7 0,0-4-26 16,2 1-29-16,-2-5-34 0,2 1-35 0,0-3-37 16,0-2-31-16,0-2-27 0,-2-4-41 15,0-3-562-15,2-4 263 0,0-2 173 16</inkml:trace>
  <inkml:trace contextRef="#ctx0" brushRef="#br0" timeOffset="21670.1989">15362 2754 96 0,'32'3'257'0,"2"3"0"0,2 4 6 0,9 9-12 15,16 16-10-15,3 7-16 0,-1 10-22 16,9 18-11-16,-9 4-13 0,-16-7-18 15,-11 3-14-15,-14 6-13 0,-12 10-12 0,-14 3-7 16,-16 0-14-16,-14 19-8 0,-13-7-14 16,-9-8-6-16,-7-5-3 0,-8-6-10 15,-1-6-14-15,-4-12-39 0,12-12-41 0,-1-8-57 16,3-4-57-16,7-4-63 0,7-11-75 16,8-9-599-16,-3 1 301 0,3-9 198 0</inkml:trace>
  <inkml:trace contextRef="#ctx0" brushRef="#br0" timeOffset="30909.6371">4203 5475 58 0,'-8'-6'231'0,"-1"6"-10"16,3 0 0-16,-3 6-7 0,1 3-7 0,-2 6-10 16,3 4-9-16,-2 4-12 0,3 3-14 15,0 7-15-15,2-2-12 0,0 3-13 16,0 3-14-16,4-5-10 0,-3 0-12 0,1 0-5 16,2-2-8-16,-3-4-8 0,3-3-8 15,-2-4-2-15,2 0 14 0,0-6 3 0,-2-3 3 16,2-5-6-16,0-5-6 0,0 0-2 15,-8-21-7-15,6 1-6 0,-2-9 2 16,2-9-10-16,-3-12 2 0,3-5 0 16,0-4-9-16,6-23-3 0,3 6 2 0,3 4-6 15,3 10 3-15,2 15 0 0,11-14-4 16,5 7-2-16,1 13 5 0,2 10-12 0,2 4 5 16,3 7 2-16,-5 6-13 0,3 5 4 15,-7 5 6-15,-1 2-7 0,-2 6 5 16,-3 5-4-16,-3 7-1 0,-7 4 1 0,0 7 1 15,-8 1-1-15,-8 5-5 0,-6 3 3 16,-10 4 1-16,-18 12-6 0,-4-5-1 0,-3-5 5 16,4-8 3-16,1-5 7 0,2-4 9 15,-1-4-2-15,7-4 3 0,4 0-2 16,4-4 1-16,1-1-2 0,6-3-2 16,2 0-3-16,3-2-3 0,4 0-4 0,2-1 2 15,4 1-2-15,6 4-1 0,0-2-4 16,6 4-1-16,4 2 1 0,3 3-2 0,2 2 1 15,4 1-2-15,-1 2-7 0,1 0-13 16,-2-1-9-16,0 3-12 0,-3-1-17 16,-2-2-17-16,-1 3-20 0,-4-4-28 0,-4 0-29 15,-3-4-36-15,0 1-43 0,0-4-29 16,-2 2-32-16,-1-7-751 0,0 2 352 0,-1-6 232 16</inkml:trace>
  <inkml:trace contextRef="#ctx0" brushRef="#br0" timeOffset="31144.0098">4792 5682 73 0,'4'-4'244'0,"-4"4"-4"0,0 0-4 16,0 0 0-16,0 0 2 0,4 14-4 16,-2-3-1-16,-2 1-15 0,0 5-8 15,2 0-19-15,0 4-10 0,0 4-22 0,0 0-14 16,1 3-12-16,1-1-17 0,-2 1-10 15,3 3-15-15,-3-2-7 0,2-1-24 0,-2 1-23 16,0-2-19-16,-2-5-38 0,2-3-40 16,-2 0-43-16,0-2-51 0,2 1-47 15,0-7-50-15,0-1-665 0,2-7 311 0,0 1 206 16</inkml:trace>
  <inkml:trace contextRef="#ctx0" brushRef="#br0" timeOffset="31670.6128">5137 5795 40 0,'2'-6'228'0,"-2"6"-3"0,0-4-1 15,0 4 6-15,0 0 6 0,0 0-4 16,-6 24-7-16,4-8-11 0,0 3-7 16,-3 4-17-16,3 2-13 0,-1 3-9 0,1 1-23 15,0 0-12-15,2-1-13 0,2 1-13 16,0-3-11-16,1 1-18 0,1 0-26 0,3-4-10 15,-3-1-17-15,0-4-31 0,4-2-25 16,-4-1-29-16,5-2-24 0,0-6-22 0,-1-1-14 16,0-5-5-16,1 2 3 0,-1-6-9 15,1-2 6-15,0-1 8 0,-1-3 17 16,0-3 6-16,-2 0 13 0,-2 4 19 16,1-4 15-16,0 3 18 0,-3 1 15 0,0-2 8 15,0 4 6-15,0-3 7 0,-2 3 8 16,2 0 1-16,0 3 1 0,-2 3-1 0,2-6 6 15,-2 6 7-15,0 0 4 0,0 0 8 16,17 12 2-16,-9-7 0 0,1 5 1 16,4-3-2-16,-1 1-2 0,2 1 4 0,-2-3 4 15,2 0 3-15,2 1-1 0,-2-2 4 16,1 0-1-16,-5-2 4 0,4-1 3 16,-4-2 0-16,-2-2 2 0,0-1-1 0,-1-2-2 15,-2-6-6-15,-1 4-6 0,-4-4-5 16,-2-1-3-16,-5-1-7 0,-2-2-3 15,-3-1-6-15,-2 3-1 0,-6 0 0 0,3 0-5 16,-2 3 0-16,-2 1 0 0,1 2-5 16,4 1-8-16,-3 1-10 0,4 4-11 15,0-1-16-15,1 2-26 0,0 0-29 0,6 0-37 16,0 2-42-16,4 1-32 0,2 0-35 16,2-3-599-16,0 0 283 0,0 0 187 0</inkml:trace>
  <inkml:trace contextRef="#ctx0" brushRef="#br0" timeOffset="32019.6831">7371 5928 2258 0,'-31'-2'19'0,"21"2"4"0,1 2-4 16,-2 2 18-16,-1-2 5 0,2 0 11 16,-2 1 4-16,2 1 3 0,2 0-2 15,1-2 2-15,1 2 7 0,6-4 2 0,-7 6 1 16,7-6-2-16,0 0-7 0,13 4-5 16,-13-4-6-16,19-6-6 0,-3 0-1 15,-2 0-6-15,-2-3-4 0,1-1-5 16,-2-1-2-16,-3 1-6 0,1-1-3 0,-7 1 2 15,0-1-10-15,-4 1-5 0,-4 3-7 16,-1 1-18-16,-5 0-17 0,-3 3-25 0,2 1-30 16,-1 2-35-16,0 5-42 0,2 1-35 15,1 1-33-15,-2 5-595 0,5 1 283 16,-1 1 187-16</inkml:trace>
  <inkml:trace contextRef="#ctx0" brushRef="#br0" timeOffset="32239.0977">7224 6263 173 0,'0'14'197'0,"2"-3"-4"0,0-2 4 16,0 3-1-16,4-3-5 0,1-1-7 15,1 0-8-15,3-4-12 0,1 1-10 16,0-3-14-16,0-2-9 0,-2 0-4 16,-1-3-8-16,-1-1-15 0,-3 0-5 15,-5-2-8-15,0 6-15 0,-13-10-2 0,0 7-9 16,-1 1-7-16,-4 0-9 0,0 2-16 15,-2 2-29-15,1-2-42 0,0 2-52 0,2 4-73 16,5-3-77-16,3 1-598 0,0 0 285 16,5-2 188-16</inkml:trace>
  <inkml:trace contextRef="#ctx0" brushRef="#br0" timeOffset="33170.6124">9142 5902 9 0,'0'0'152'16,"0"0"-3"-16,2 5 6 0,-2-5 8 15,0 0 5-15,0 0 12 0,0 0 10 16,0 0 5-16,0 0 4 0,0 0 1 0,0 0-10 16,0 0-24-16,-9-21-19 0,4 4-13 15,1-2-13-15,0-2-14 0,0-4-8 16,0-1-10-16,2 1-11 0,0 0-11 0,2 2-5 15,0 2-9-15,2 2-2 0,2 2-8 16,0 3-5-16,0 0-3 0,7 5-7 16,0 4-1-16,-1 3-3 0,7 4-1 15,5 3-4-15,0 6-1 0,6 2-2 0,0 4 0 16,3 0-4-16,1 2 2 0,2 0-1 16,-1-2-1-16,-1-2 0 0,5 0 0 15,-3-2-2-15,0-1 1 0,-1-5-2 0,-1-2 3 16,-2-4 3-16,-1-2 2 0,-1-1-6 15,0-6 0-15,-4 0-2 0,0-5-1 16,1-2 1-16,-7-2-2 0,-2-4-1 0,-4 0-11 16,2-2-6-16,-6-1-7 0,3 2-9 15,-1 2-25-15,-4-2-33 0,-1 7-36 16,1 2-35-16,3 4-35 0,-3 1-17 0,2 6-21 16,3 4-628-16,2 4 292 0,-1-1 192 15</inkml:trace>
  <inkml:trace contextRef="#ctx0" brushRef="#br0" timeOffset="33634.7902">10469 5732 192 0,'2'7'226'16,"-4"5"9"-16,2 0 4 0,-2 6 7 16,-3 5-2-16,1 4-9 0,-3 2-6 0,1 7-7 15,0 4-14-15,0 0-10 0,0 1-16 16,-4 9-18-16,4-2-17 0,-4 1-13 15,1-2-14-15,-1 2-11 0,1-4-12 0,-2-7-10 16,3-2-8-16,-2-1-19 0,2-2-15 16,-2-7-12-16,2-3-18 0,0-1-31 15,2-6-30-15,-3-3-26 0,5-5-24 0,-3-4-9 16,3-6-10-16,4 2-5 0,-11-14 2 16,9-3 4-16,0-4 9 0,2-7 11 0,2-13 6 15,-2-3 7-15,5-12 15 0,-3-1 1 16,4-24 15-16,0 5 18 0,-1 11 22 15,1 12 16-15,1 0 16 0,1 4 7 0,4 3 5 16,2 4 0-16,2 3 5 0,3 9 4 16,5 5 3-16,1 4 2 0,6 6 0 15,1 4 5-15,-2 7-1 0,1 2 3 16,4 6 0-16,-1 6-1 0,-2 1 4 0,-3 4-7 16,-4 4-1-16,-6-4 0 0,-1 4-4 15,-8 0-1-15,-6-1-5 0,-4 1-2 0,-4 0-3 16,-6 0-1-16,-6 0-8 0,-5 2-2 15,0-2-16-15,-2 0-16 0,-1-4-19 0,4-2-33 16,0-1-37-16,3-3-44 0,3 1-47 16,1-1-37-16,2 0-29 0,5-4-588 15,4 1 286-15,0-1 189 0</inkml:trace>
  <inkml:trace contextRef="#ctx0" brushRef="#br0" timeOffset="33981.863">10934 6121 266 0,'4'-4'272'0,"-4"4"-10"0,6-2-6 0,-6 2-13 16,0 0-7-16,0 0-11 0,8 13-14 16,-6-3-11-16,0 1-2 0,-2 3-20 15,0 2-9-15,-2 3-9 0,0 2-15 0,-4 4-13 16,0 0-13-16,0 2-13 0,0-1-8 16,-2 3-12-16,1-2-7 0,-4 4-18 0,3-5-21 15,-3-1-21-15,5-1-24 0,-4 1-36 16,3-4-33-16,-2-2-42 0,3-4-51 15,2 0-42-15,0-3-47 0,0-3-32 0,2-3-598 16,0-3 301-16,2-3 199 0</inkml:trace>
  <inkml:trace contextRef="#ctx0" brushRef="#br0" timeOffset="34365.8369">11101 6172 157 0,'5'-8'227'0,"-1"3"-8"0,2 1-14 16,-2 0-7-16,5 2-12 0,0-2-14 15,1 4-14-15,0 0-13 0,1 0-13 16,2 2-11-16,-1 2-13 0,1 0-5 0,0 4-12 16,-4 1-3-16,1 0-1 0,-6 4-8 15,0 2-5-15,-4-1-3 0,-2 4 0 16,-2-3 6-16,-2 2-3 0,-2 0 10 0,-3 2-3 15,4-2-2-15,1-1-2 0,0-3-8 16,-1 0-4-16,3-2-5 0,4 1-3 16,2-3-7-16,4 1 3 0,5-3-22 0,0 1-2 15,6-2-3-15,-1-2-4 0,6 0-1 16,-3-1 1-16,4-1-7 0,-2 1-1 16,-1-3 1-16,-2 0-5 0,1 1-2 0,-4-1-10 15,0 0 5-15,-3 2-12 0,0-2-10 16,-2 0-16-16,-2-2-24 0,-2 1-24 15,-6 1-29-15,12-5-35 0,-10 2-35 0,-2 3-29 16,8-5-35-16,-8 0-648 0,2 1 304 16,-2-2 200-16</inkml:trace>
  <inkml:trace contextRef="#ctx0" brushRef="#br0" timeOffset="37058.4046">13138 5499 28 0,'-5'-3'203'0,"-1"1"-3"0,6 2-5 15,-30 11-2-15,8 4-5 0,-8 6-7 16,-7 8-12-16,-11 15-12 0,-1 3-12 15,-1 5-11-15,-1 1-7 0,2 1-12 16,2 1-9-16,-2 4-12 0,3-4-10 0,-1-2-7 16,7-3-7-16,5-10-9 0,7-6-5 15,0-2-22-15,5-5-23 0,2-2-27 0,4-8-31 16,3-3-32-16,2-3-48 0,4-3-36 16,2-6-24-16,6-2-9 0,-7-12-421 15,10-1 210-15,3-7 138 0</inkml:trace>
  <inkml:trace contextRef="#ctx0" brushRef="#br0" timeOffset="37336.661">12772 5269 153 0,'14'-27'171'0,"1"5"6"0,0 5 0 16,-7 5-10-16,1 0-11 0,-3 6 1 16,2 0 7-16,1 9 12 0,-9-3 5 15,21 15-2-15,-8 4-1 0,2 11-12 0,2 9-5 16,-3 5-4-16,8 20-6 0,-2 3-12 15,-2 3-8-15,-1 3-11 0,-2 1-7 0,-1-1-14 16,-1-2-3-16,-3-11-11 0,2-9-3 16,-4 1-10-16,2-4-11 0,-2-1-6 15,1-9-6-15,0-1-3 0,-3-3-4 0,0-7-6 16,-1-2-4-16,-1-3-1 0,2-3-14 16,-2-4-15-16,0 1-21 0,-1-7-27 15,-1-1-28-15,0-4-39 0,-2-4-50 0,0 0-43 16,0 0-39-16,15-16-38 0,-9 5-680 15,2-4 328-15,4-4 216 0</inkml:trace>
  <inkml:trace contextRef="#ctx0" brushRef="#br0" timeOffset="37829.8754">13935 5842 83 0,'-2'6'176'15,"0"0"-6"-15,-2-3-6 0,2 5-9 16,0-2-6-16,-2-2-2 0,2 2-1 0,-2-3 2 16,2 1-1-16,-3 0-3 0,5-4-6 15,0 0-4-15,0 0-6 0,0 0-1 16,-15-11-12-16,11 1-8 0,2-1-8 15,-2-5-8-15,4-3-13 0,0-2-5 16,2 1-11-16,2-4-3 0,2 3-9 0,0 0-2 16,6 2-9-16,-2 4-2 0,0 2-5 15,3 3-3-15,2 3-3 0,2 3-3 0,-1 4-3 16,6 6-1-16,-3 1-1 0,4 7-3 16,4 3-1-16,1 2 0 0,2 2-2 15,1 2 4-15,3 1-4 0,-6-2-5 0,2-2 1 16,-1-2 0-16,1-3 2 0,-2 0 2 15,1-2 4-15,-1-5 14 0,-3-1 2 16,-2-4 6-16,2-3-4 0,-1-6-10 0,2-2-1 16,-3-3-1-16,2-5-1 0,-2-4-7 15,-3-5-1-15,-2-2 1 0,-1-2-5 0,-2 1-11 16,-4-1-9-16,-1 4-11 0,-2 3-15 16,2 0-20-16,-4 4-34 0,2 0-40 15,-4 6-31-15,0 5-27 0,1 3-21 16,-3 4-28-16,-2 0-595 0,11 11 283 0,-7-2 187 15</inkml:trace>
  <inkml:trace contextRef="#ctx0" brushRef="#br0" timeOffset="38320.115">15176 5753 87 0,'6'-2'233'0,"-6"2"-10"15,9 0-2-15,-5 6 7 0,1 3 1 16,-1 6 0-16,-2 7-4 0,-2 4-11 0,0 5-7 16,0 8-19-16,-4 5-3 0,2 8-21 15,-5 0-17-15,2 0-15 0,-1 2-3 0,0-1-23 16,-3-2-10-16,1 1-10 0,0-4-7 16,1-7-7-16,-2-4-11 0,3-5-13 15,0-5-10-15,2-3-13 0,0-6-10 0,0-7-5 16,0-5-10-16,1-4 3 0,3-2-3 15,0 0-4-15,-5-34 5 0,8 7 1 16,2-11-6-16,-1-7 3 0,4-27 2 16,2-6-5-16,3-4 1 0,2-1 1 0,2-3-3 15,-3 2 8-15,6 8 1 0,-2 4 0 16,2 5 1-16,-3 16 2 0,0 11-6 0,-2 6 7 16,1 5-9-16,4 4 1 0,-2 2-2 15,2 8-2-15,1 5 4 0,0 4 1 16,0 6 0-16,-2 4 3 0,4 4 1 0,-2 4 6 15,-1 3-6-15,-4 2 5 0,-2 2-6 16,-6 1 5-16,-2 4-3 0,-4-5 0 0,-2 1 1 16,-4 4 4-16,-4-2-6 0,-8-1 3 15,0 2-1-15,-6-2 1 0,-3-2-6 16,-1 0-7-16,0-1-13 0,-2-4-24 0,0 3-35 16,5-7-44-16,1 2-43 0,4-1-47 15,5-1-26-15,0-1-21 0,3 1-648 16,3 1 308-16,1-3 203 0</inkml:trace>
  <inkml:trace contextRef="#ctx0" brushRef="#br0" timeOffset="38714.0652">15640 6124 152 0,'2'-6'243'15,"2"1"-10"-15,2-1-12 0,3 1-13 0,1-1-15 16,3 2-12-16,6-2-15 0,1 2-16 16,0 3-14-16,2 1-14 0,-1 1-16 15,-3 3-8-15,2 2-7 0,-4 1-10 0,-2 5-8 16,-4 1-5-16,-6 5-9 0,-6 0-1 16,-4 3-5-16,-5 2-4 0,-8 4 2 15,-2-1 1-15,0 3 3 0,-9 0 3 0,5-5 3 16,1 0 1-16,3-3-5 0,4-5-6 15,2 0-10-15,3-3 6 0,4-1-4 16,0 0 3-16,6-2-3 0,8-2-11 0,0 3 3 16,4-3-5-16,3-1-3 15,4-1-4-15,0 0-4 0,1 0-3 0,4-3-1 16,-1 1-2-16,-2-2-9 0,0 0-8 0,0 0-9 16,-4 0-14-16,-1-2-14 0,-2 0-25 15,-2 0-26-15,-2-2-27 0,-8 2-32 16,13-2-39-16,-13 2-36 0,6-2-40 0,-6 2-560 15,2-6 281-15,-2 6 185 0</inkml:trace>
  <inkml:trace contextRef="#ctx0" brushRef="#br0" timeOffset="39280.5473">16131 6020 137 0,'0'0'174'15,"2"-6"-4"-15,-2 6 0 0,0 0-2 16,2-8 1-16,-2 8 1 0,0-3-5 0,0 3-3 16,0 0-2-16,0 0-2 0,2-11-2 15,-2 11-3-15,0-3-5 0,0 3-9 16,0 0-7-16,2-10-4 0,-2 10-9 0,0-3-4 16,0 3-11-16,0 0-5 0,2-6-2 15,-2 6-12-15,0 0-6 0,0-6 0 16,0 6-14-16,0 0-2 0,0 0-6 0,0 0-3 15,0-5 1-15,0 5-2 0,0 0-1 16,0 0 4-16,0 0-8 0,4-5 0 16,-4 5-1-16,6-3-8 0,-6 3 3 15,10-4 1-15,-6 2 0 0,-4 2-3 16,10-2 0-16,-4 1 1 0,-6 1 3 0,9-3-10 16,-3 2-4-16,-6 1-2 0,0 0 0 0,13 7 2 15,-6 1 9-15,-1 5 4 0,-2 2 8 16,-2 7 1-16,2 4-5 0,-4 2-5 15,0 5 8-15,-2 5-6 0,0 0-6 0,-2 2-2 16,0 2-5-16,0 0-6 0,-3 6-19 16,-2-8-25-16,3-2-38 0,0 2-54 15,-1-6-64-15,1 0-79 0,2-5-75 0,0-3-65 16,4-5-858-16,-4 1 426 0,-1-5 280 16</inkml:trace>
  <inkml:trace contextRef="#ctx0" brushRef="#br0" timeOffset="43760.7449">9300 6838 38 0,'-10'-2'161'0,"1"2"-18"0,-2 0-18 16,11 0 2-16,-17 5-1 0,11 1 2 0,0 1-7 15,2 0 3-15,6 5 2 0,4 1 5 16,9 3-2-16,13 3-1 0,14 3-3 0,31 11-7 16,42 2-8-16,18 4-4 0,24-3-8 15,72 10-7-15,12-2-9 0,15 2-5 16,19-2-17-16,22 5-5 0,12 0-5 15,6 3-4-15,14 6 3 0,6-5-3 16,-8 5-4-16,-6 0-4 0,-7 1 2 0,-3-4 0 16,-13-2 0-16,-18 0 1 0,-24-5-1 15,-19 0-2-15,-19-4-1 0,-53-12-4 0,-13-1 2 16,-9-4-6-16,-14-5 1 0,-32-5-3 16,-10-2-3-16,-12-1-3 0,-17-5-2 15,-11-1-1-15,-11-3-1 0,-7 1-3 16,-3-2 1-16,-6 0 0 0,2 0 1 0,-6-2-4 15,2 2 1-15,-8-4-20 0,-3 0-29 16,-7 0-32-16,0 0-41 0,-19-10-38 0,1 4-33 16,-4 0-26-16,-8-1-23 0,-7-4-598 15,-3 1 281-15,-13-5 185 0</inkml:trace>
  <inkml:trace contextRef="#ctx0" brushRef="#br0" timeOffset="44112.2688">9467 7453 128 0,'7'1'155'0,"-7"-1"-7"16,50 6-3-16,8-3-5 0,43 1-16 0,45 4 1 15,32-2-7-15,17 3-5 0,58 4-9 0,6 5 2 16,16 1-2-16,11 5-2 0,-5 0-7 16,-6 4 3-16,-1 3-8 0,-1 0-9 15,-13 0 0-15,-13 0-4 0,-17-1-6 0,-58-5-4 16,-10-2-5-16,-12 0-7 0,-16-4-2 16,-31-5-4-16,-14-2-7 0,-24-2-4 15,-11-2-2-15,-15-5-1 0,-3 3-2 0,-6-2-5 16,-7-2-4-16,-3 0-36 0,-8-2-34 15,-1 0-37-15,-6-2-43 0,-5 2-48 16,6-4-38-16,-6 4-494 0,-9-8 240 0,4 1 159 16</inkml:trace>
  <inkml:trace contextRef="#ctx0" brushRef="#br0" timeOffset="44988.4307">17809 6439 142 0,'0'-10'210'16,"9"0"-20"-16,7 1-17 0,12 2 1 16,21-7-11-16,29 3-12 0,13-3-9 0,12 5-17 15,29-1-14-15,-22 4-10 0,0 3-13 16,-10-1-8-16,-7 0-22 0,-20 2-23 15,-15 0-30-15,-11 0-40 0,-12 2-35 0,-3-1-34 16,-8-2-45-16,-8 0-392 0,-7-1 184 16,-7-2 121-16</inkml:trace>
  <inkml:trace contextRef="#ctx0" brushRef="#br0" timeOffset="45234.286">18677 6057 43 0,'15'0'118'0,"1"3"6"16,12 4 1-16,4 4 2 0,11 5-2 0,1 1 6 16,1 4-14-16,-4 2-1 0,15 11-5 15,-14-4-2-15,-6-2 0 0,-5 2-4 16,-5-2-2-16,-5-1-4 0,-4 1-6 16,-6-4-1-16,-7 1-8 0,-2-3-4 0,-8 3-9 15,-2-2-6-15,-10 1-6 0,-5-1-11 16,-7-4-21-16,-2 0-30 0,1-2-27 15,-1-6-32-15,4 3-37 0,3-4-36 16,6-4-43-16,4-5-426 0,3 1 206 0,6-4 135 16</inkml:trace>
  <inkml:trace contextRef="#ctx0" brushRef="#br0" timeOffset="45804.0372">19611 6105 67 0,'16'-3'134'0,"-1"4"-2"15,0 5-5-15,-2 3-6 0,-3 5-3 16,3 5-7-16,-2 3-4 0,-3 3-4 16,0 8-9-16,-1 3-3 0,-3 0-8 0,-4 4-3 15,0-2-13-15,-4 0 0 0,-1-1-9 16,1-7-5-16,0-3-1 0,2-2 1 0,-2-4 5 16,2-4 14-16,0-2-3 0,2-6-9 15,0 0-7-15,2-7-3 0,-2-2-10 16,0 0-3-16,0 0-5 0,32-14-5 0,-20 2-2 15,7-1-5-15,1 0-4 16,-2-3-5-16,4 1-3 0,-6 4 0 0,1 3-7 16,-2 2-3-16,-2 3 1 0,-1 5 1 15,2 3 2-15,-4 5 1 0,0 3-2 16,-1 6 0-16,-1 2-1 0,-1 3 1 0,1 4 0 16,-1 0 0-16,1-3 0 0,2 2 2 15,2-2-2-15,-2-3 2 0,2-1 1 0,1-5 1 16,2 1 0-16,2-4 3 0,-1-7-6 15,4-3 5-15,-1-3-5 0,2 0 2 16,4-6 0-16,3-2-5 0,0-3 1 16,1 0-6-16,1-2-2 0,-4 1 3 0,-2 3-4 15,0-3 1-15,-1 5-5 0,-6 1 8 16,2 0-5-16,-4 4 0 0,0 2 4 0,2 5 0 16,-1 0-1-16,2 1 1 0,0 3 1 15,2 1 1-15,3-1 1 0,3 1 5 16,0-1 7-16,4-3 4 0,2 0 2 15,-3-3 0-15,3-3 3 0,-2-2 5 16,-3-4 0-16,1-1-4 0,-4-5-2 0,-10 0-1 16,-1-6-8-16,-11 2-12 0,-8-8-14 0,-9 2-3 15,-11-3-5-15,-5 0-2 0,-7 3-4 16,-2-2-18-16,6 9-26 0,2 2-28 16,7 3-26-16,3 6-29 0,4 3-446 15,5 2 205-15,6 1 136 0</inkml:trace>
  <inkml:trace contextRef="#ctx0" brushRef="#br0" timeOffset="46223.9932">21668 6488 67 0,'-3'9'182'0,"-1"7"-9"0,2 5-2 16,-2 8-12-16,-2 8-8 0,2 5-13 15,-2 10-13-15,0 3-11 0,0 2-11 16,-2 19-9-16,2-16-10 0,0-10-6 0,-1-1-6 16,1-11-6-16,1-8-8 0,1-1-3 0,0-6-2 15,0-6-5-15,2-9-5 0,-3-5-1 16,5-3 2-16,0 0 6 0,-6-25-6 16,6 4-4-16,2-7-2 0,2-10-8 15,9-8-3-15,9-17-3 0,6-3-6 0,9-1-2 16,3 4-3-16,6 4-4 0,5 7 1 15,1 8-3-15,3 6 0 0,-7 16 2 16,-3 8 6-16,-7 7 4 0,-2 3 6 0,-5 6 4 16,-1 3 9-16,-2 3 5 0,-7 5 8 15,-2 0 7-15,-6 5 5 0,-7 0 6 16,-6-2 3-16,-6 6-5 0,-10-2-6 0,-5 1-7 16,-15 4-4-16,-4-2-5 0,-7-2-14 15,3 0-19-15,0-5-30 0,5-1-50 16,6-2-39-16,7-4-34 0,3 1-40 0,6-3-26 15,5-2-22-15,5-2-558 16,7-3 268-16,0 0 176 0</inkml:trace>
  <inkml:trace contextRef="#ctx0" brushRef="#br0" timeOffset="46456.3735">22095 6809 336 0,'17'-5'25'0,"-4"1"20"0,0 2 18 0,-1-2 22 16,-1 1 18-16,2-3 10 0,1 0 1 15,1-1 1-15,3-2-10 0,2-3-6 0,2 0-4 16,1 0-7-16,2-4-6 0,-2 2-2 15,-1 1-6-15,-1 2-4 0,-4-1 2 0,2 1 0 16,-7 3-5-16,0 1-6 0,-2 1-10 16,-2 2-7-16,-2 2-6 0,-6 2-4 15,0 0-1-15,9 11-3 0,-7-3-2 16,-2 4-4-16,5 1-2 0,-3 2-3 0,2 3-3 16,0-1-4-16,4-2-19 0,-1 0-29 15,-1-1-35-15,2-2-29 0,3-1-27 0,0-6-35 16,-1-3-455-16,0-2 210 0,4-6 139 15</inkml:trace>
  <inkml:trace contextRef="#ctx0" brushRef="#br0" timeOffset="46556.1069">22525 6282 16 0,'2'-3'-6'15,"5"-1"2"-15,3 0 1 0</inkml:trace>
  <inkml:trace contextRef="#ctx0" brushRef="#br0" timeOffset="46765.5462">23041 5945 160 0,'6'-7'198'16,"0"3"-19"-16,-2 2-21 0,-4 2-7 0,2 11 10 16,-4 0-1-16,0 7-3 0,-3 7-3 15,-4 12-3-15,1 2-6 0,-2 12-7 16,-5 22-16-16,-2 3-4 0,0 0-11 0,1-2-14 15,2 0-11-15,4-12-9 0,3-11-17 16,1-1-22-16,4-8-29 0,0-2-41 16,2-10-47-16,2 1-48 0,2-5-41 15,0-7-570-15,1-4 253 0,-1-6 166 0</inkml:trace>
  <inkml:trace contextRef="#ctx0" brushRef="#br0" timeOffset="46906.0873">22893 6639 1982 0,'-8'-17'75'0,"0"4"33"15,4 2 8-15,-1 4-2 0,5 0-10 0,5-1-19 16,5 2-20-16,9 0-14 0,6 1-11 16,14-1-4-16,1 0-27 0,4-2-33 15,5-3-53-15,4 0-57 0,-5-3-113 16,-5-3-537-16,-9 2 267 0,-3-2 176 0</inkml:trace>
  <inkml:trace contextRef="#ctx0" brushRef="#br0" timeOffset="47787.2521">24982 5717 152 0,'-6'-8'179'0,"-4"1"-14"15,-7-1-10-15,-11 0-10 0,-10 0-11 16,-6 3-14-16,-13-1-12 0,-5 2-10 0,-1 1-2 15,-1 3-5-15,5 0-10 0,0 0-9 16,10 1-6-16,5 1-7 0,3 2-6 16,7 0-7-16,6 2-2 0,-1 1-1 0,4 5-5 15,2 1 1-15,3 2 3 0,4 4-2 16,0 5 7-16,2 7 6 0,-1 2-6 16,3 14 5-16,-4-1 0 0,0 27-2 0,-2 1-16 15,4 0 1-15,-1 4-1 0,2-1-4 16,-2 1-1-16,5-3 0 0,2-15 0 15,4-5-2-15,2-9-1 0,2-1-3 16,0-2-1-16,0-2-1 0,4 0-1 0,4-6 0 16,4 2-3-16,5-7-12 0,3-1-26 15,2-4-36-15,6-6-48 0,2-2-34 16,1-7-36-16,-1-4-36 0,2-6-490 0,4-3 238 16,-3-8 158-16</inkml:trace>
  <inkml:trace contextRef="#ctx0" brushRef="#br0" timeOffset="47986.7198">24902 6297 117 0,'5'-7'215'0,"-1"-1"-12"15,-2 5-20-15,2 1-15 0,-4 2-11 16,0 0 0-16,4 15-2 0,-2-4-6 16,0 7-13-16,-2 3-10 0,2 5-8 0,-4 3-10 15,2 3-13-15,0 2-7 0,-2 3-9 16,0 1-12-16,0-3-19 0,-2 2-29 15,0-8-46-15,0-1-44 0,-4-1-50 16,4-4-50-16,-2-6-509 0,2-2 231 0,-2-5 153 16</inkml:trace>
  <inkml:trace contextRef="#ctx0" brushRef="#br0" timeOffset="48179.2142">25279 6636 167 0,'6'6'204'0,"0"2"-3"0,-2 2-4 0,0 5-8 16,2 0-9-16,-4 4-9 0,-4 2-16 16,2 2-13-16,-6 2-14 0,2 1-13 15,-4 1-10-15,0-2-16 0,-3 0-10 0,1-4-23 16,-1-1-30-16,0-2-34 0,3-3-39 16,-2-4-59-16,-2-1-73 0,2-7-455 0,2-3 215 15,0-1 143-15</inkml:trace>
  <inkml:trace contextRef="#ctx0" brushRef="#br0" timeOffset="48443.0888">25829 6194 143 0,'17'3'155'0,"0"-2"-16"0,-2 4-7 16,0-2-15-16,-3 5-8 0,-2 3-7 0,0 0 0 15,-6 7-5-15,-6 1-9 0,-2 4-3 16,-6 2-7-16,2-1 5 0,-4 3-4 16,1-2-3-16,0-3-6 0,1 3-5 15,1-3-6-15,3-2-3 0,4-1-1 0,2 0-3 16,4-4-6-16,9 3-2 0,6-3-8 16,6-3-11-16,7-2-26 0,4-1-44 0,3-2-41 15,1-6-46-15,-5-2-490 0,5-5 211 16,7-9 140-16</inkml:trace>
  <inkml:trace contextRef="#ctx0" brushRef="#br0" timeOffset="48815.359">26438 5732 71 0,'18'-4'146'0,"1"0"-15"0,4 4-16 0,0 0-10 15,7 0-9-15,-1 2-10 0,3 2-9 16,0-2-10-16,0 2-2 0,-3 1-11 16,1-1-3-16,-6 2-6 0,-1 2-6 15,-7-1-4-15,2 6 6 0,-8 0 5 0,-2 4 1 16,-4-1 7-16,-1 6 1 0,-1 4-1 16,-4 6-1-16,-1 5 3 0,1 2 2 0,2 5 3 15,0 9 7-15,2 5-1 0,3 22 1 16,4-2 0-16,-3 1-7 0,4 2 2 15,-1-3-3-15,3-1-3 0,-5-14-3 16,-3-13-3-16,-1-4-4 0,-1-4 3 0,-2-2-4 16,-2-4 2-16,-5-1-2 0,0-9-1 15,-3-1-4-15,-7-5-4 0,-4-1-5 16,-2-5-6-16,-3-4-17 0,-1-4-27 16,-1-5-32-16,2-2-44 0,8-2-39 0,-3 0-63 15,3-7-573-15,8-2 261 0,4-4 173 16</inkml:trace>
  <inkml:trace contextRef="#ctx0" brushRef="#br0" timeOffset="49093.047">27846 6429 75 0,'2'7'192'0,"-2"4"-12"0,0 1-11 0,0 0-14 16,2 3-11-16,0 4-10 0,3 0-12 15,0 0-7-15,3 2-9 0,2 1-7 16,5 1 0-16,-2-4-2 0,4-3-4 0,-3 0-5 16,6-4-8-16,-4-5-2 0,1-4-7 15,-2-3-6-15,2-3-6 0,-7-4-12 16,4-4-2-16,-8-3-3 0,-2-4-7 16,-4-2-7-16,-2-5-12 0,-8 1-11 0,-4-2-16 15,-4 1-14-15,-1 2-20 0,-7 6-25 16,8 2-37-16,-4 3-38 0,-1 1-38 0,-1 3-448 15,1 1 215-15,4 1 141 16</inkml:trace>
  <inkml:trace contextRef="#ctx0" brushRef="#br0" timeOffset="49361.3293">28488 6563 89 0,'17'18'118'0,"-5"1"-10"16,-3-2-8-16,-5 1-14 0,-4 0-4 0,-2-5-6 16,-2 0 0-16,-1-2 18 0,-3-1 6 15,-5-5 19-15,3-1 14 0,-1-4 10 16,-2-4 4-16,1-4 3 0,2-1 1 16,-2 0-1-16,6-4-14 0,2 0-15 0,4-4-12 15,4 3-8-15,2-4-12 0,6-1-13 16,0 0-7-16,4 2-29 0,6 0-23 15,-1 2-36-15,3 1-38 0,-4 1-57 0,6 4-50 16,-5-1-627-16,-2 5 269 0,-4-2 177 16</inkml:trace>
  <inkml:trace contextRef="#ctx0" brushRef="#br0" timeOffset="50890.5603">28102 6351 90 0,'15'2'94'0,"7"0"-4"0,-2 0-5 15,8 1-16-15,4 3 0 0,-1-2-9 16,3-1-3-16,1 2-8 0,-3-2-4 0,-4 0-3 15,2-2 2-15,-9 0 16 0,1-1 5 16,-6 0 4-16,0-1-12 0,-8 0-5 16,-4-4-10-16,-4 5-4 0,-14-11-6 15,-6 6-1-15,-10-3-6 0,-7 0 0 16,-10 3 6-16,-8-1-7 0,0 2-1 0,-2 0-7 16,11 2 4-16,7 2-2 0,3 0-2 15,4 2 0-15,5 2 3 0,6 0-6 0,2 2 1 16,9-1-2-16,4 3-1 0,12 0-1 15,6 1 1-15,9 4 0 0,9-1-1 16,6 1-2-16,4-1 3 0,9 0-1 16,-1-4-4-16,5 0-2 0,-9-4 3 0,-1-2-2 15,-7 1 1-15,-2-3 2 0,-5-3 9 16,-3 1 0-16,-10-4-3 0,-2 0-4 0,-10 0-3 16,-8-1-1-16,-10 0-3 0,-8 1 2 15,-10 0 0-15,-13 5 2 0,-12 2 2 16,-5 5 2-16,-17 7-5 0,2 6 1 15,9 2-1-15,7 7 0 0,19-1 2 0,12 2-1 16,15-3-1-16,9 4 6 0,10-3 1 16,13 12-2-16,21 10-1 0,13-3 1 0,11-6 1 15,7-2-5-15,7-7 3 16,5-7-4-16,-3-5 2 0,-10-9-1 0,-14-4-1 16,-7-6-1-16,-7-2 2 0,-10-6-6 15,-7-2 1-15,-12-2 0 0,-11-2 1 0,-13-3-4 16,-14-5 2-16,-30-9 0 0,-13 0 1 15,-11 3 1-15,-3 4-2 0,-3 3 1 16,4 8-2-16,16 5-17 0,12 3-28 16,13 5-27-16,8 2-15 0,8 6-24 0,11-3-39 15,11 5-342-15,6-3 167 0,13 3 110 16</inkml:trace>
  <inkml:trace contextRef="#ctx0" brushRef="#br0" timeOffset="51328.3894">30219 6324 142 0,'11'-11'166'0,"-3"3"-18"0,-4 3-19 16,1 1-15-16,-1 4-9 0,-4 0-14 0,4 9-4 15,-4 1-2-15,-2 5 2 0,-4 4-8 16,-3 8-4-16,-6 6-5 0,-3 5-4 16,-4 1-6-16,1 3-6 0,0 0-4 0,2-2-4 15,4-2-7-15,0-5-2 0,3-3-3 16,1-5-2-16,2-2-4 0,3-3 1 0,0-5 1 16,-1-3 2-16,3-5-7 0,-2-3 1 15,2-4-6-15,4 0-3 0,-18-8-4 16,6-4 0-16,-6-3-4 0,-4-4-1 15,-6-1-1-15,-10-2 0 0,-2-2 3 0,-6 6 5 16,-6-1 10-16,1 6 6 0,1 1 3 16,7 5-1-16,1 2-6 0,10 4 4 0,3 2 1 15,5 7 10-15,10 0 16 0,12 3 4 16,8 5-4-16,13 6-1 0,17 3-9 16,26 7-5-16,9-1-13 0,6-4-15 15,-1-5-32-15,2-3-43 0,-2-3-45 16,-14-4-59-16,-9-3-641 0,-11-6 274 0,-11 1 181 15</inkml:trace>
  <inkml:trace contextRef="#ctx0" brushRef="#br0" timeOffset="52460.8715">24111 7563 145 0,'-5'-12'152'16,"-4"3"-5"-16,-7-3-9 0,-6-1-12 15,-9-2-1-15,-13-1-1 0,-10 4-10 16,-26-6-4-16,-6 3-8 0,-7 2-5 0,-1-2-1 16,3 8-1-16,4 0-1 0,18 0-6 15,14 4-8-15,8 3-9 0,3 2-10 0,6 4-2 16,3 3-2-16,8 7 1 0,2 6 1 16,5 6 3-16,6 6 4 0,1 9 1 15,4 5-3-15,3 8 1 0,0 19 0 16,-1 8 0-16,3 5 0 0,-2-5 6 15,0 3-14-15,-4-1 1 0,0-3-6 0,0 1-6 16,-3-2-4-16,0-1 1 0,-2-4-1 16,3 0-6-16,2-14-2 0,0-11-5 0,2-2 0 15,4-7-4-15,2-3 4 0,2-1-3 16,2-6-4-16,6 2 0 0,6-2-1 16,4-4-3-16,14 2-1 0,9-7-10 0,3-4-23 15,7-4-37-15,2-6-48 0,3-5-50 16,6-2-55-16,-3-4-60 0,2-8-635 15,16-6 306-15,-5-9 202 0</inkml:trace>
  <inkml:trace contextRef="#ctx0" brushRef="#br0" timeOffset="52724.1669">24053 8435 55 0,'6'-11'151'0,"4"-1"1"16,0 3-6-16,4-1-1 0,4 5-4 15,3-1-5-15,4 4-12 0,-2 4-10 16,7 2-11-16,-1-1-10 0,-3 5-6 0,-2 3-2 16,-6 1 4-16,-3 3-2 0,-6 1 3 15,-7 2-3-15,-4 4-5 0,-5 0-2 16,-1 1-5-16,-3 2-6 0,3-3-4 0,-2-1-7 16,-2 0-7-16,6 0-4 0,2-4-4 15,2 1-2-15,2 0-4 0,6-4-10 16,2-1-27-16,6-1-45 0,2-3-50 15,5 1-46-15,3-4-45 0,-6-2-526 0,6-3 242 16,-5-2 160-16</inkml:trace>
  <inkml:trace contextRef="#ctx0" brushRef="#br0" timeOffset="52910.6705">24766 8669 85 0,'14'2'182'0,"-8"1"11"16,-2 2 7-16,2 3-2 0,-2 4-3 0,0 1-2 15,1 3-8-15,-1 3-13 0,1 6-13 16,-3 0-15-16,0 2-13 0,-4 0-14 16,2 4-9-16,-2-1-19 0,-5 4-29 0,2-8-34 15,-1 1-45-15,0-2-56 0,0 0-49 16,2-5-51-16,-2-4-520 0,-1-2 236 0,0-7 156 16</inkml:trace>
  <inkml:trace contextRef="#ctx0" brushRef="#br0" timeOffset="53123.6105">25347 8629 3 0,'4'0'202'0,"-4"0"20"0,8 8-3 0,-5-1-13 16,1 6-7-16,-2 5-12 0,0 1-14 15,0 6-15-15,-2 3-13 0,-2 1-14 0,0 2-11 16,-4 5-13-16,-1 0-9 0,-1 0-20 15,-1-2-34-15,0-1-38 0,-1-5-52 16,4-1-48-16,-2-4-43 0,-2-4-47 16,4-4-441-16,-4-8 212 0,2-1 141 0</inkml:trace>
  <inkml:trace contextRef="#ctx0" brushRef="#br0" timeOffset="53488.6415">25523 7814 13 0,'35'-11'172'0,"3"5"-3"0,2 2-6 15,5 4-12-15,-1 4-1 0,11 3-11 0,1 3-9 16,-3 4-11-16,-7 2-8 0,-1 3-8 16,-9 6-3-16,-7 4 0 0,-6 3 0 15,-8 2-4-15,-9 2-6 0,-4 2 3 0,-6 5-8 16,-2 3-7-16,-4 3-6 0,-3-1-4 15,0 0-5-15,2 1-2 0,1-1-2 16,0 1-4-16,-2 1-3 0,6 1-4 16,0-3-3-16,2 3-5 0,0 0 1 0,0 1-6 15,-1-1-2-15,1-1 0 0,-2 2 8 16,-5-5 3-16,0-4 4 0,-5 2 11 0,-4-4 14 16,-5-3 6-16,-7-3-1 0,-14 6-2 15,-9-4-5-15,-3-8-6 0,1-9-5 16,3-7-2-16,-21 4-14 0,8-10-4 15,3-6-29-15,3-2-56 0,1-5-65 0,5-1-78 16,7-4-78-16,5 3-790 0,11-4 359 16,9 1 237-16</inkml:trace>
  <inkml:trace contextRef="#ctx0" brushRef="#br0" timeOffset="53583.9194">25329 9231 1722 0,'11'2'-275'16,"-2"0"-66"-16,-3-2-36 0,1 0 129 15,-7 0 84-15</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41:42.506"/>
    </inkml:context>
    <inkml:brush xml:id="br0">
      <inkml:brushProperty name="width" value="0.05292" units="cm"/>
      <inkml:brushProperty name="height" value="0.05292" units="cm"/>
      <inkml:brushProperty name="color" value="#FF0000"/>
    </inkml:brush>
  </inkml:definitions>
  <inkml:trace contextRef="#ctx0" brushRef="#br0">2095 8646 119 0,'-2'-3'208'0,"-2"-2"-12"0,4 5-14 16,-6-1-13-16,6 1 4 0,0 0 16 0,0 13 2 15,2 0-1-15,2 9 3 0,-2 8-4 16,2 10-1-16,-2 9-12 0,0 7-14 0,-4 3-10 15,0 25-15-15,-2-2-7 0,-2 1-12 16,-1-1-10-16,-2-4-12 0,-1-3-6 16,0-16-10-16,1-8-11 0,-2-5-5 0,1 0-14 15,1-8-18-15,1-2-27 16,2-3-16-16,0-7-16 0,-2-3-11 0,2 0-13 16,0-8-13-16,2-3-22 0,-2-7-22 0,-1-7-12 15,1-7-3-15,-1-14-5 0,1-16 10 16,2-22 1-16,2-26 12 0,0-12 13 15,4-4 4-15,0 3 24 0,6 0 24 0,3 7 12 16,4 6 22-16,1 6 10 0,8 6 4 16,4 9 9-16,3 6 2 0,9 5 2 15,3 7 4-15,7 6 6 0,3 7 0 0,-3 10-2 16,-4 9-3-16,-3 7 9 0,-1 7 4 16,-1 3 6-16,0 6 1 0,-5 8 7 15,0 9 10-15,-6 4 0 0,-7 6 4 0,-10 1-1 16,-9 4-2-16,-4 3 2 0,-9 2 2 15,-6 4 5-15,-12 11 2 0,-7-3 5 16,-6-7-7-16,-6-3-5 0,-1-9 6 16,5-6-2-16,6-9 0 0,4-6-4 0,-1-4-5 15,7-3-6-15,0-1-2 0,5-4-11 16,1-1-4-16,6-3-5 0,4 0-8 0,1 0-1 16,9 0-4-16,0 0-3 0,0 0-6 15,0 0 0-15,19 12 0 0,-7 0-1 0,6 4 2 16,5 9-2-16,3 10 1 0,-2 1 1 15,13 15 0-15,-3 2-2 0,0-1-2 16,-5-11 3-16,-6-2-5 0,2-3-1 16,3-4 4-16,-2-1-3 0,-1-7-3 0,3-2 0 15,0-3 2-15,1-2-3 0,3-4 1 16,2-4 0-16,-3-6-2 0,3-3 0 16,4-3-2-16,0-8-1 0,5-3-4 0,-1-8-8 15,0-5 3-15,9-13-4 0,0-5-12 16,-7-1 2-16,-10 4 8 0,-7 6 3 15,-3 0-5-15,-8 5 5 0,-2 5 2 0,-8 1 2 16,-4 7 1-16,-4 1-4 0,-4 9-1 16,-8-1 3-16,-2 7 0 0,-3 2 3 15,-7 8 12-15,1 0-6 0,-2 6 2 16,-1 0 3-16,7 0-5 0,2 1 4 0,4 0 0 16,5 2-8-16,6-2 5 0,6 3 0 0,2-3 1 15,10 1-2-15,5 1 6 0,7-1-7 16,6 0 5-16,-1-3 0 0,5 2-15 15,-2 1 14-15,0-1 2 0,-2-2-1 16,-3 2-4-16,-5-1 4 0,-1-3-4 0,-4 2 10 16,0-1-5-16,-5 1-3 0,-2-4 3 15,-4 5-1-15,-2-5 3 0,-4-1-1 16,-4 2 0-16,0-3-4 0,-6-1 1 0,0 0-8 16,-6 0 6-16,-2-5 2 0,-1 1-11 15,-3-2-14-15,4-2-15 0,-4 1-18 0,4-5-26 16,-1 2-28-16,2-2-40 0,0-2-42 15,5 1-41-15,1-3-53 0,4 1-770 16,5-3 359-16,0-1 237 0</inkml:trace>
  <inkml:trace contextRef="#ctx0" brushRef="#br0" timeOffset="787.0871">2766 9389 100 0,'0'0'103'0,"0"0"-5"0,0 0 4 0,0 0-9 16,0 0-3-16,17-11-4 0,-10 4-7 15,1-1-3-15,2-2-1 0,-4-1-5 16,1 1 2-16,2-3 2 0,-5 4 7 16,-2-5-1-16,0 3-3 0,-4 1 1 0,0-2-5 15,-2 5-3-15,-3 1 2 0,-4 3-2 16,-1 3 1-16,-3 4-1 0,-6 7-1 0,0 3 2 16,-5 9-4-16,3 2-3 0,0-2-2 15,4 6-6-15,2-2-5 0,4 1-4 16,3-2-4-16,6-1-6 0,2 0-2 15,4 0-1-15,4-2-3 0,2 0-3 16,7-4-3-16,2-2 0 0,2-2-15 0,2-1-33 16,2-4-33-16,5-3-44 0,-1 1-35 15,3-5-46-15,0 0-540 0,-1-3 245 16,1-5 162-16</inkml:trace>
  <inkml:trace contextRef="#ctx0" brushRef="#br0" timeOffset="2517.3681">3744 9367 51 0,'0'0'227'16,"-15"7"-10"-16,9 1-12 0,-4 2-14 16,0 3-20-16,0 6-9 0,2 0-14 15,-1 1-14-15,3 4-12 0,2-1-11 0,1-4-9 16,3-1-12-16,3 2-8 0,-1-1-7 16,4-4-5-16,3 0-8 0,1-2-7 15,0-3-3-15,4 0-3 0,0-6-5 0,-4-1-3 16,4-3-2-16,-2-2-5 0,3-2 2 15,-5-5 2-15,2-3-5 0,-4-1-1 16,-4-2-9-16,-2-2 2 0,-2 0-4 0,-2-3-1 16,-4 2-5-16,-5-1 0 0,0 2-4 15,-3 0 0-15,1 4-1 0,0 1-1 16,0 2-2-16,3 0-2 0,2 1-6 0,-2 3-6 16,6 0-3-16,2 1-2 0,4-1 0 15,5 0-2-15,4-1-11 0,3-1 1 16,6-3 3-16,3-1 3 0,3-5 1 0,0-2 2 15,2 0 1-15,2-10 7 0,-1 1 6 16,-1-5 8-16,2-1 6 0,-7-2-7 16,1-3 10-16,-4 4 13 0,-5 2 10 0,-2 3 11 15,0 1 14-15,-5 4 6 0,-2 4 8 16,0 3 1-16,-4 1-5 0,3 0-5 16,-5 9-7-16,0 0-9 0,-5 5-3 15,5 3-2-15,0 0-7 0,-14 28 1 0,6-7-1 16,-1 11-8-16,-1 6-2 0,1 12 2 15,2 3-4-15,1 0-5 0,4 3 2 0,0-1-7 16,2-10 2 0,2 1-2-16,2-2-2 0,0-4-4 0,3-4-4 0,2-2-1 15,-1-7-3-15,0-2 2 0,3-4-2 16,1-4-2-16,4-3 2 0,-2-5 3 0,4-3-8 16,0-5 2-16,1 1 0 0,1-4-3 15,-2 1-6-15,2-5 7 0,-4 0-3 0,-1 0 1 16,0 3 2-16,-2-1-3 0,-1 0 2 15,-4 0-1-15,4 2-5 0,-6 2 2 0,-6 0-2 16,12 2-2-16,-7 2 3 0,-3 2 0 16,2 2 4-16,-2 1-2 0,0 0-2 15,1 3-3-15,1-3-2 0,0 3 1 16,2-1-1-16,3-2-7 0,-1-1 5 0,2 0 1 16,2-2-2-16,-2-3 3 0,2 2 2 15,2-5-2-15,0-3-1 0,3 1-2 16,-2-4 3-16,2-1 0 0,-1 0 2 0,0-4-2 15,-2 3 2-15,-1-4 1 0,0 4 1 16,-2-1 0-16,-1 1 2 0,-2 3-3 16,0-1 4-16,0 2-5 0,0 2 6 0,-2 0-4 15,-6 2 0-15,13 8 1 0,-5-2 1 16,1 1 1-16,1 1 2 0,1-1-2 16,1 3 0-16,2-2 2 0,0-2-4 0,1 1 6 15,2-4 4-15,2 2-6 0,-2-5-2 16,2 0-2-16,0-5-1 0,0 2 3 0,0-7 1 15,0-1 0-15,0-4-1 0,-1-6-1 16,0-4 4-16,-1-6-1 0,0-6-1 16,-2-5-1-16,-3-4 0 0,2-2 0 15,-8 0-1-15,0 9 8 0,0 1 5 0,-2 7 6 16,-2 5 1-16,1-1 8 0,-1 8-12 16,0 4 1-16,-2 5 1 0,0 8 6 15,0 2-2-15,0 0 3 0,-2 27 4 0,0-6-2 16,2 7-5-16,0 5-2 0,0 7 2 15,0 2-4-15,0-2 4 0,2 2-4 16,0-5-3-16,-2-3-3 0,2-3 10 0,0-1-11 16,-2-4 3-16,-2-5 2 0,4-3-1 15,-4 0 3-15,2-5-3 0,0-4 0 16,-2-3-3-16,2-6-3 0,0 0-2 0,0 0-1 16,13-19-2-16,-5 4-5 0,3-4-12 15,3-2 0-15,0 4 3 0,2-2-6 16,-3 4 7-16,2-1-1 0,-3 4 2 0,1 5 2 15,-5 1 2-15,3 5-3 0,0 1 6 16,-1 3-1-16,0 2 2 0,2 4-1 16,-4 2 3-16,0 0 1 0,3 3-1 15,-3-1 1-15,3-1 2 0,-2 1-4 0,1-4-5 16,-2 1-1-16,6-1-3 0,-4-3-2 0,0-2-3 16,3-2-2-16,0-4 5 0,2 0-4 15,-1-4 3-15,2 1 0 0,-2-3 4 16,1-1-2-16,-2-1 4 0,-3 3-1 15,1-1 1-15,-1 3 2 0,-1-1 1 0,-2 1-3 16,1 3 1-16,-4-1 5 0,-4 3-2 16,0 0 0-16,16 10 1 0,-11-4 3 0,0 3-3 15,-1-2 3-15,2 3-1 0,0 1 1 16,0-1 0-16,3 1-1 0,2-1 1 16,-1-1 0-16,1-1 0 0,1-1-2 15,0-1 3-15,-2-2 0 0,0-2 3 0,3-2-2 16,-2-2-1-16,-1 0 0 0,1-4 1 15,-1 1 2-15,1-1 0 0,-4-2 4 16,1-1-6-16,0 1 5 0,-2 0 1 0,-2 1 4 16,1-1-1-16,-1 3-3 0,1-1 0 15,-3 0-1-15,2 1-4 0,0 1 1 0,0 0 3 16,-4 4-1-16,11-2 0 0,-11 2-4 16,12 4 2-16,-5-1-2 0,0 1 3 15,-1 4 1-15,0 0 2 0,0-1-4 16,-2 3-1-16,2-2 1 0,2-1-1 0,-4 1-1 15,2-3 0-15,-2 3 2 0,2-4 0 16,1-2 0-16,3 0-1 0,-10-2 2 0,20-6-2 16,-8 0 0-16,0-2 0 0,4 3-1 15,-2-5-2-15,1 3 2 0,0-1 2 16,0 1-6-16,-3 1 4 0,4 0-3 16,-4 0-1-16,-2 3 1 0,4 0 4 0,-2 2-4 15,1 1 2-15,-3 1 1 0,3 2 0 16,-2-2-2-16,-1 3-8 0,-2-2-20 0,4 2-32 15,-4-2-38-15,-2 2-38 0,2 0-25 16,-1-3-16-16,-1 1-28 0,-6-2-8 0,9 2-593 16,-9-2 275-16,0 0 181 15</inkml:trace>
  <inkml:trace contextRef="#ctx0" brushRef="#br0" timeOffset="2743.767">5894 9172 329 0,'-25'-26'24'0,"0"5"21"0,3 3 18 16,1 5 16-16,5 4 9 0,-2 0 7 15,4 2-6-15,-2 4 3 0,4 0 3 0,2 3 2 16,-1 3-1-16,2-1-8 0,1 4 0 16,1-4 4-16,3 4-2 0,4 0-4 15,0-6-2-15,0 8-2 0,0-8 0 16,9 4 6-16,-9-4-3 0,0 0-3 0,10-1-6 16,-10 1-7-16,5-14-11 0,-7 5-4 15,-1 1-9-15,-1-3-12 0,-2 1-22 0,-1-2-28 16,-1 5-31-16,2-3-40 0,0 5-32 15,2-1-48-15,-4 2-527 0,4 2 236 16,0 0 156-16</inkml:trace>
  <inkml:trace contextRef="#ctx0" brushRef="#br0" timeOffset="2930.2701">6462 9047 46 0,'8'-4'233'0,"2"-1"-16"0,-3 0-20 16,2 1-20-16,-1 1-23 0,0-1-20 0,-1 0-48 15,-1 0-47-15,0 3-52 0,1-4-44 16,0 4-44-16,-7 1-278 0,0 0 129 16,10 1 85-16</inkml:trace>
  <inkml:trace contextRef="#ctx0" brushRef="#br0" timeOffset="3082.2701">6549 9534 45 0,'10'12'257'0,"-2"-1"-4"0,1-3-18 0,0-2-22 16,-3-1-22-16,0-1-19 0,-2-2-38 0,0 2-53 16,1-3-66-16,-5-1-61 0,8 5-74 15,-8-5-367-15,0 0 166 0,0 0 109 16</inkml:trace>
  <inkml:trace contextRef="#ctx0" brushRef="#br0" timeOffset="3463.2524">2237 10205 235 0,'4'3'257'0,"7"1"-5"0,8-2-10 0,9 0-13 15,9-2-7-15,23 0-4 0,37 2-9 16,16-4 6-16,34-2-4 0,15-1-4 15,10-1 1-15,13 0 6 0,10-3 3 16,10 5-4-16,46-2-2 0,-3-1-9 0,-46 3-17 16,-12 2-15-16,-6 0-19 0,-10 4-17 15,-17-2-11-15,-39 0-16 0,-14 0-25 0,-13 2-34 16,-26 0-29-16,-12-2-28 0,-13-2-34 16,-6 4-39-16,-11 0-45 0,-3-2-58 15,-10 0-71-15,-4 2-61 0,-6-2-963 0,0 0 436 16,-18-12 287-16</inkml:trace>
  <inkml:trace contextRef="#ctx0" brushRef="#br0" timeOffset="12074.1549">7025 9307 23 0,'-11'5'224'0,"2"-2"-13"0,3 0-11 16,0 0-8-16,2 2 15 0,4 3 8 15,4 2-7-15,6 1-10 0,8 5-5 16,9-1-15-16,13 2-17 0,5-2-14 15,25 6-11-15,3-6-8 0,4 0-24 0,-1 1-7 16,-11-7-5-16,-10 1-14 0,1-2-9 0,-10-5-6 16,-1 3-19-16,-5-2-25 0,-9 0-21 15,-3-1-26-15,-4-1-26 0,-1-2-38 16,-4-2-43-16,-4-1-34 0,-5-5-15 16,0 0-15-16,-3-5-9 0,-7-2-512 0,0-1 245 15,-5-4 161-15</inkml:trace>
  <inkml:trace contextRef="#ctx0" brushRef="#br0" timeOffset="12289.5667">7840 9319 1139 0,'-19'-29'-56'0,"6"7"34"15,0 3 35-15,5 3 29 0,0 3 15 0,3 3 8 16,0 1-9-16,5 1 3 0,3-2 9 16,6 5 10-16,5-1 5 0,5 2 3 15,4 3-4-15,7 2 2 0,1 3-10 16,8 6 0-16,3 5-3 0,0 2 2 0,-3 6 6 16,-3 3 0-16,-2 5 3 0,-7 3 3 15,-3 5 0-15,-10 1 11 0,-4-4 5 0,-7 0 0 16,-10 0 4-16,-3 2-2 15,-9 1-2-15,-6-3-11 0,-8-1-11 0,-13 8-1 16,-5-5-8-16,5-8-8 0,1-7-14 16,5-2-26-16,0-2-50 0,8-6-49 0,7-1-79 15,8-5-81-15,6-2-815 0,5-5 357 16,6 0 237-16</inkml:trace>
  <inkml:trace contextRef="#ctx0" brushRef="#br0" timeOffset="13070.4797">9627 9767 110 0,'24'-42'133'0,"0"-1"-6"0,16-11-5 16,2-9-9-16,16-15-7 0,1-6-9 16,-3 2-14-16,-15 12 0 0,-7 5-8 15,-6 0-1-15,-10 13 3 0,-9 12-4 0,-9 6 1 16,-7 9-12-16,-5 6 0 0,-8 4-7 15,-4 5-2-15,-2 10-9 0,-5 6 2 16,-3 6-4-16,2 3-2 0,-5 9-4 0,11 6 0 16,6 0-7-16,10 3-1 0,3 7 2 15,12-3-6-15,7 11 1 0,16 11 0 16,10-1 0-16,7-4-9 0,1 2 4 0,-2-5-5 16,3-1-1-16,-15-11 0 0,-5-2-1 15,-7-9 0-15,-6 1 12 0,-4-3 4 16,-6-1 9-16,-8 0 2 0,-4-2 4 0,-6-2 1 15,-8 0 4-15,-5-4 4 0,3-5 0 16,-2-5-1-16,2 1-4 0,0-6-5 16,5-2-3-16,5-5-6 0,0-2-5 0,8-4-4 15,4-3-2-15,6-3-1 0,10-2-5 16,4-4-3-16,5 1-1 0,5 1-3 16,0-1 0-16,3 8-3 0,-1-3-1 0,0 9 0 15,-1 2 0-15,-6 4 0 0,5 5-1 16,-1 3-1-16,-1 6 0 0,1 2 0 15,-3 4 0-15,-4 1 1 0,0 5-1 16,-6-4 3-16,2 1-3 0,-4 4 1 0,-1-4-2 16,-3 2-7-16,0-2-19 0,-1-2-21 15,0-2-28-15,-1-2-26 0,-2-3-27 0,0 3-16 16,0-5-12-16,-2-3-30 0,0-2-3 16,-2-2 0-16,0-3-404 0,0 0 200 15,0 0 133-15</inkml:trace>
  <inkml:trace contextRef="#ctx0" brushRef="#br0" timeOffset="13202.1272">10403 9589 467 0,'-4'-36'16'16,"-3"7"14"-16,3 5 4 0,0 5 6 0,0 1 7 16,2 4-2-16,-1 2 2 0,1 1-13 15,0 1 1-15,2 1-10 0,-2 1-1 16,4 2-13-16,0 1-12 0,3 1-15 16,1 2-20-16,-6 2-19 0,13 2-14 0,-7 3-162 15,4 1 79-15,-1 0 51 0</inkml:trace>
  <inkml:trace contextRef="#ctx0" brushRef="#br0" timeOffset="13752.6555">10589 9510 175 0,'13'8'30'16,"0"0"14"-16,-3 0 12 0,0 2 19 16,0-1 0-16,0 3 2 0,0 1 12 15,1 1 0-15,-3-1 3 0,3 6 9 0,0-2-3 16,-3 4-6-16,0-2-4 0,-2 1-9 16,0-2-4-16,0 0-9 0,-2-4-5 0,0 2-2 15,0-3-5-15,0-4 5 0,-2 3 10 16,2-5 2-16,1-3-8 0,-1-2-7 15,-4-2-7-15,15-2-4 0,-4-3-8 16,-1-3-3-16,3-2-5 0,2 1-4 0,-3 1-1 16,4-1-6-16,-4 1-2 0,1 0-1 15,1 4 0-15,-1-2-7 0,0 6 1 0,-3 0 0 16,4 1-2-16,0 5 0 0,1 1 0 16,0 1 1-16,0 0 0 0,3 3-2 15,2-2 2-15,0-1-4 0,4 0 4 16,-1-3 1-16,3-1-3 0,-1-4 0 15,0 0 1-15,3-1-1 0,-1-5-1 0,1-2 0 16,-1-2 0-16,-3 1 2 0,0-4 3 16,-6-1 1-16,-1 0 4 0,-4 1 4 0,-5-1 3 15,-1 0 3-15,-7 5 1 0,-2 1 7 16,-5 3 5-16,-1 2 3 0,-3 3 1 16,0 4 2-16,-1 2 0 0,2 3 0 15,-4 5-5-15,4 3 1 0,2 5 1 0,3 2-4 16,3 2 0-16,2 3-3 0,2 3-4 15,5 8 0-15,-1 0-1 0,2 10-2 0,0-1 0 16,2 5 0-16,-4-3 1 0,0 1-5 16,-4-9 0-16,-2 3 1 0,-2-4 6 15,0 0 7-15,-6-2 12 0,-2-4 12 16,-2-1-2-16,-5-3 6 0,-2-6-5 0,-4-1-1 16,-1-4-6-16,0-6-1 0,0-3-9 15,-1-6-6-15,3-5-12 0,0-1-22 16,-4-7-19-16,5-2-31 0,-3-11-38 0,6-6-48 15,2-9-45-15,8-11-46 0,4-3-58 16,2-6-712-16,8-23 338 0,2-1 223 0</inkml:trace>
  <inkml:trace contextRef="#ctx0" brushRef="#br0" timeOffset="13966.085">11525 8999 39 0,'2'19'192'0,"0"7"-4"0,2 9-10 16,-1 10-6-16,-1 5-7 0,0 7-10 16,0 2-11-16,-2 4-13 0,2-2-12 15,-2 0-13-15,-2 1-11 0,2-7-8 0,-2 0-10 16,0-2-19-16,0-9-24 0,-1-4-28 16,1-4-33-16,0-6-32 0,2-1-29 15,-2-8-23-15,4-2-17 0,0-4-394 0,3-3 178 16,1-5 117-16</inkml:trace>
  <inkml:trace contextRef="#ctx0" brushRef="#br0" timeOffset="14247.4754">11713 9972 79 0,'9'0'116'0,"1"2"2"16,0-4 3-16,6-2-2 0,0 3 0 0,2-5-3 16,0 1-2-16,-1-4-2 0,3 0 0 15,-4 0-2-15,4-2 3 0,-8-1 3 0,1 0 1 16,-3 0 0-16,-3 1-7 0,-3 2-4 15,-2 0-11-15,-6-1-3 0,-3 4 2 16,-1 2-6-16,-5 4 3 0,-1 0 4 16,-4 4 3-16,2 3 11 0,-1 5-1 0,0 0-2 15,0 1-6-15,4 2 3 0,4-2-4 16,3 3 2-16,4 2-4 0,4-2-6 16,2 1-7-16,7 0-4 0,4-2-10 0,2 1-9 15,2-5-4-15,2-1-7 0,3-2-10 16,1-4-36-16,0-1-45 0,-2-6-67 15,5 0-84-15,4-4-95 0,1-5-835 0,-1-3 381 16,0-2 252-16</inkml:trace>
  <inkml:trace contextRef="#ctx0" brushRef="#br0" timeOffset="14698.409">13652 9318 123 0,'-2'-11'230'0,"2"5"-23"16,-2 1-22-16,2 5-16 0,-2-3-1 15,2 3 7-15,-2 14-6 0,2 3-6 16,-3 1-5-16,3 8-7 0,-2 3-9 0,0 3-12 15,0 4-10-15,0 5-11 0,2-3-10 16,-4 0-12-16,1-2-5 0,-1 0-9 16,0-2-10-16,2-4-6 0,-2-2-7 0,0-3-29 15,2-4-23-15,0-2-32 0,0-2-22 16,-1-4-26-16,0-1-46 0,1-5-41 16,2-1-30-16,0-6-570 0,0 0 261 15,0 0 173-15</inkml:trace>
  <inkml:trace contextRef="#ctx0" brushRef="#br0" timeOffset="14874.9386">13313 9382 126 0,'-12'-23'152'0,"4"4"-3"0,0 0 3 0,6 2-8 15,6 1-7-15,6 3-1 0,4-6-5 16,7 1-2-16,9 0-7 0,4 3-10 0,8-2-12 16,3 0-11-16,1 3-9 0,-3 4-8 15,-1 1-5-15,0 3-12 0,-1 2-12 16,-10 2-30-16,1 2-26 0,-4 2-22 15,-6 8-33-15,-2 1-38 0,-10 7-32 0,-5 7-423 16,-5 3 191-16,-13 15 125 0</inkml:trace>
  <inkml:trace contextRef="#ctx0" brushRef="#br0" timeOffset="15017.5548">13546 9681 274 0,'-38'38'67'0,"9"-6"15"16,3-7 13-16,7-2 11 0,4-4-1 16,2-2 18-16,7 1 17 0,4-2 5 15,6-1 0-15,7 0-8 0,2-2-8 0,6-1-16 16,4-2-12-16,0-1-10 0,3-1-10 15,1 2-31-15,1-6-31 0,-4-1-39 16,4 1-40-16,-2-4-47 0,-1-1-48 16,3-2-410-16,-3-2 192 0,1-5 127 0</inkml:trace>
  <inkml:trace contextRef="#ctx0" brushRef="#br0" timeOffset="16246.307">14111 9721 45 0,'6'-6'163'0,"-1"3"-6"16,-3-2-10-16,-2 5-14 0,9-3-6 15,-9 3 12-15,0 0-1 0,14 14-6 0,-9-7-2 16,1 5-9-16,0 1-5 0,0 4-7 16,-4 0-8-16,3 0-9 0,-3 2-7 0,0 0-27 15,-2-4-1-15,3 0-3 0,-3-2 4 16,2-1 9-16,-2 0 10 0,0-3 7 16,2 0 6-16,-2-4-10 0,2-3-9 15,-2-2-8-15,0 0-7 0,0 0-7 0,20-18-4 16,-6 9-4-16,0-5-8 0,3-1-3 15,2 2-3-15,2-2-4 0,1 3-2 16,-1 1-5-16,-2 1-3 0,0 3 0 16,-3 3-3-16,2 4-2 0,-4 2-1 0,4 1 2 15,-6 5-1-15,3 2-2 0,-3 1 1 16,4 5-2-16,-4 0 2 0,1 2-2 0,2-4 1 16,-3 3 0-16,3-4 1 0,2-1 1 15,0-2 0-15,5-2-2 0,-2-1 1 16,4-4 0-16,-1-3-2 0,7-8 0 0,-3 1-1 15,5-5 2-15,-2-3-2 0,2-5-1 16,1-5-3-16,-1-6 4 0,8-15-4 16,-4-6 0-16,-7-4-3 0,-1-6 1 15,-4-3-1-15,-10 8 0 0,-5 7-2 0,-3 1 3 16,-2 11 2-16,-2 6 2 0,-2 4 7 16,-2 0-5-16,-2 12 0 0,0 4-2 0,-7 7 5 15,1 10 2-15,-7 8 7 0,-2 13 6 16,-3 17 10-16,-3 20 0 0,-2 9 10 15,4 6-11-15,1 6 5 0,1 6 1 16,4-1-8-16,4 3 0 0,1-5-1 0,6-5-5 16,-1-17 2-16,5-10-8 0,2-7 2 15,2-7-1-15,3 1-1 0,-1-5 0 0,2-5-3 16,0-5 0-16,5-5 3 0,-3-3 0 16,5-6-4-16,-2-2-2 0,-1-5-5 15,0-5 0-15,2-2-7 0,-4-8 1 16,-2-2-5-16,0-6-10 0,-4-4-1 0,-2-6-2 15,-2-1-1-15,-2-7 2 0,-4 3 3 16,-2-3 2-16,-4 4-3 0,2 0 3 0,-1 2 4 16,-2 3 0-16,7 5 8 0,-3 0-2 15,5 3 2-15,4-1-1 0,4 2-1 16,4 2 0-16,7-2-2 0,6-2 0 16,4 2-3-16,3 0 1 0,3 2 4 0,1 0 9 15,2-3-2-15,0 4-6 0,-5-3 2 16,1 3-1-16,-1-3 0 0,-6 3 2 0,-2 1 2 15,1-1-2-15,-4-1 3 0,-4 0 2 16,0 2-1-16,-6 1-3 0,-2 0 2 16,-2 3-4-16,-4 0 0 0,0 2 0 15,-4 2 0-15,0 1-1 0,-4 4 2 16,10 0 1-16,-16 6-4 0,6 1 0 0,-2 3 3 16,4 0-1-16,0 3-1 0,1 0 0 0,3 2-3 15,2-1 5-15,2-1 0 0,2 2 1 16,2-2 2-16,3 0-1 0,-1-2-5 15,4 1 8-15,-1-5 0 0,2-4 3 16,1 1-4-16,2-2 0 0,-2-2-1 0,0-3-3 16,3-2 1-16,0-2-1 0,0 0-1 15,-1-4 1-15,6-2 1 0,-6 1-7 16,4-1 5-16,-1 1-4 0,-5 2 1 0,1 0 6 16,-2 1-7-16,-1 1-3 0,-2 0 2 15,1 5-3-15,-2 1 7 0,1 2-6 0,-8 0 4 16,15 5 2-16,-7 1-4 0,-2 2 5 15,3 2 0-15,-2 1-1 0,1-1-1 16,-2 1 4-16,4-1-3 0,0 0-1 0,0 1 4 16,0-3-3-16,3 0 0 15,2-2 2-15,-2-1 2 0,3 0 1 0,2-5-1 16,-2 0-1-16,6-5-2 0,-3 3-1 0,1-7 4 16,4 0 1-16,-3-1-4 0,0-1 2 15,-2-2-2-15,-1-2-2 0,-2-1 5 16,-1-3-5-16,-4 4 7 0,-1 0-8 0,-3-1 1 15,-1 3-3-15,-6 1 4 0,0 5-2 16,-4 0 0-16,-5 2 5 0,1 4 1 16,8 1 2-16,-20 6 1 0,10 0 3 0,2 2 4 15,2 3-1-15,1-1 9 0,3 2-3 16,4 1 0-16,3 2 0 0,1-1 0 16,4-1 1-16,3 2-4 0,0-3 0 15,4 0-1-15,2-2-1 0,-2 2-19 0,-1-5-25 16,2-1-35-16,-2-1-44 0,1-2-59 15,0 0-59-15,-2-3-44 0,-5 0-783 0,6-3 358 16,-4-3 237-16</inkml:trace>
  <inkml:trace contextRef="#ctx0" brushRef="#br0" timeOffset="16601.3633">16300 9626 37 0,'0'0'170'15,"0"0"-9"-15,9 0 10 0,-9 0-11 16,8 11-2-16,-2-1-14 0,-2 0-8 16,2 2-10-16,0 1-9 0,-2 1-10 0,0 3-10 15,-4-4-9-15,2 4-11 0,0-5-3 16,-2 0-8-16,2-3 1 0,-2 1 4 16,0-1 12-16,0-1 9 0,2-3 8 0,-2 1-4 15,0-6-10-15,0 0-14 0,0 0-4 16,0 0-9-16,19-13-6 0,-8 4-7 15,-1-1-4-15,3 0-7 0,-3 1-6 16,4 1-1-16,-4 0-4 0,0 1-5 0,1 4-1 16,0 0-2-16,-3 6-4 0,0-2 1 15,-1 4-2-15,-1 2 0 0,0 0 0 0,-4 4 1 16,3 3-2-16,-3 1-12 0,-2 0-20 16,0 2-23-16,0-2-27 0,-2 1-27 15,2-1-30-15,0-3-30 0,2 0-31 0,-2-2-22 16,4-1-517-16,-1-2 248 0,5-1 163 15</inkml:trace>
  <inkml:trace contextRef="#ctx0" brushRef="#br0" timeOffset="16970.3721">16820 9707 121 0,'3'-7'175'16,"-1"0"6"-16,0 2-11 0,-2 5-8 0,0 0-3 15,0 0-4-15,0 0-7 0,-28 18 1 16,18-6-4-16,2 1-3 0,-6 6-13 15,2-1-13-15,2 3-8 0,1 1-12 16,2-1-7-16,3-4-9 0,4 2-7 0,2 0-4 16,2-2-7-16,6-3-4 0,6 0-7 15,-3-3-2-15,6-4-5 0,2-1-5 16,1-5-5-16,2-1-1 0,2-1-5 0,1-5-2 16,1 0-3-16,-2-4-3 0,-3 1-2 15,0-3-1-15,-2 0 1 0,-6 1 1 16,0 2 4-16,-5-1-3 0,-6 2 2 0,1 1 4 15,-5 4 6-15,0 3 4 0,-11-4 13 16,11 4 9-16,-16 5-1 0,6-2 2 0,2 3 10 16,2 2 1-16,-2 3-3 0,4 1-6 15,-1-2-8-15,3-1 0 0,2 3-9 16,2 0 1-16,0-3-4 0,7 2-4 16,-1-3-2-16,2-1-11 0,2 1-45 0,2-4-46 15,-4-2-59-15,4-1-80 0,2-2-74 16,-5-3-838-16,1 0 380 0,2-2 251 15</inkml:trace>
  <inkml:trace contextRef="#ctx0" brushRef="#br0" timeOffset="18435.4978">18668 9732 55 0,'-2'-6'228'0,"2"1"-14"0,0-1-20 0,-2 1-18 16,2 2-19-16,0 3 5 0,-6 11 3 15,2-4-3-15,0 6-10 0,-3 2-6 0,1 3-11 16,-3 4-14-16,1 1-8 0,-3 0-9 15,1 0-14-15,2-1-8 0,-4 0-3 0,4-3-11 16,2-4-4-16,0-2 7 0,-1 1 15 16,3-5 17-16,-1-3 0 0,1-4-13 15,4-2-7-15,-6-13-15 0,4-1 5 16,0-3-16-16,4-4-1 0,0-10-8 16,4-7-7-16,7-11-2 0,8-20-7 0,5-3-4 15,5-1 1-15,5 5-12 0,6 0 6 16,5 9-6-16,2 5-3 0,4 6-8 0,0 8 4 15,-9 12-2-15,-1 7 2 0,-3 3-9 16,-5 9 3-16,-3 6 0 0,-2 4-2 16,-3 3 4-16,-1 8 1 0,-7 3-7 0,0 8 4 15,-8 0-1-15,-5 4-2 0,-4 3 5 0,-8 4 1 16,-7-2-2-16,-8 3-1 0,-6-1 3 16,-5-6-2-16,-2 2 4 0,-2-5-2 15,0-3 2-15,4-3-1 0,4-4-6 16,6-2 9-16,0-1-5 0,3-1 1 0,5-3 2 15,-2 1-4-15,4-1-1 0,-1-2 5 16,4 0-2-16,1-2-1 0,0 1-1 16,-1 1-2-16,3 0-1 0,2-4-5 0,-2 3-1 15,3 4-8-15,3 0 13 0,3-1 0 16,-1 4 1-16,4 3-1 0,0-2 0 16,3 5 4-16,1 1-2 0,5 0-5 0,0 0 4 15,3 3 5-15,4-3-6 0,1 2 3 16,1-1 3-16,0-3-7 0,4 2 2 0,-4-8 6 15,1 1-11-15,3-4-1 0,-1-3 4 16,-1-1-1-16,-1-2-4 0,-2-4 1 16,1 0 2-16,3-4 1 0,-3-1-3 0,-2-2 6 15,0-3-3-15,-1 0-7 0,-2-1 7 16,0 0 5-16,-2 1-13 0,-4 2 17 16,-3 1-1-16,3 2-1 0,-2-1-6 0,-3 2 4 15,1 1-6-15,-5 0 3 0,0 4-10 16,-4 1 9-16,0 0 1 0,2 14-1 15,-4-3 2-15,0 0-4 0,-2 3 1 0,2 0 4 16,-1 5-2-16,1-1 1 0,2-1-2 0,0 0 6 16,0 0-6-16,5-1 4 0,1-3 1 15,0 0-3-15,2-3 0 0,6-3-4 16,-4-1 8-16,2-4-7 0,4 2 2 16,-4-4 1-16,5-4-4 0,0 2-1 15,0-4 4-15,-3-1-4 0,4-1-2 0,-4-2 5 16,1 3 1-16,-2-3-2 0,0 5-2 15,-1-3 2-15,-3 4-6 0,0-1 1 0,-1 1 2 16,-2 0-10-16,0 0 5 0,-6 4 4 16,0 0 5-16,11 6-1 0,-11 0-3 0,2 1 4 15,1 1-3-15,-3 1-1 0,2 3 2 16,0 1 2-16,0 1-1 0,2-1 3 16,0 0-1-16,1 1-1 0,-1-3 2 0,2-2-7 15,2-1 4-15,1 0-6 0,0-5 5 16,3 2-9-16,0-4-3 0,2-2-10 15,2-4 7-15,1 2 1 0,-2-5-1 0,4-1 1 16,1-3-7-16,-2-4-5 0,-1 1 3 16,5-4-4-16,-2-2-3 0,2-3-3 15,-3-3 1-15,0-1-5 0,2-9 2 0,1-1 1 16,-2-4 2-16,6-17 2 0,-1-3 1 16,-5-3 6-16,-2 0-2 0,0-2 6 15,-8 9 6-15,-2 9 7 0,-4 8 15 0,1 0 7 16,-3 9 0-16,-2 3 3 0,0 2 1 15,0 7-5-15,-4 5 0 0,-3 5 4 0,-1 5 13 16,-2 6-5-16,-4 7 10 0,0 8 8 16,-3 9-4-16,-4 12 0 0,0 6 8 15,-3 19-4-15,-2 2-10 0,6 4-1 16,3-12-3-16,6-6-2 0,2 1-9 0,3-1 11 16,4-4-4-16,0-4-1 0,6-2-4 15,2-3 0-15,5 3-4 0,2-11 1 0,4 0-1 16,2-4 1-16,2-6-2 0,0-6-6 15,2-3-4-15,3-5-1 0,1-2-8 16,-3-3-5-16,3-3 5 0,-1-2-5 0,0-3 4 16,-2-1 1-16,0-5-16 0,-3 1 16 15,0-2 2-15,-4-1-8 0,-5 1-6 0,-1 3 13 16,-4-1-6-16,-3 3 3 0,-4-1 1 16,0 4 0-16,-6 2-3 0,-1 0 6 15,-4 5 4-15,3 0 0 0,-4 4 1 16,-2 2 6-16,4 3 1 0,2 1-2 0,-1 2 3 15,3 1 5-15,4 2-6 0,0-2 4 16,4 2-1-16,2 0-4 0,5 3 1 0,1 1 7 16,4-4-8-16,2 0 4 0,2 0-16 15,2-1-22-15,3-5-28 0,1-1-51 0,-4-4-62 16,4-3-71-16,3-2-75 0,1 0-768 16,2-5 367-16,5 0 242 0</inkml:trace>
  <inkml:trace contextRef="#ctx0" brushRef="#br0" timeOffset="18551.1882">21130 10063 1982 0,'10'0'77'0,"2"0"-33"0,-4-1 55 16,0-4 10-16,-1 2-25 0,1-1-26 15,-2 1-46-15,1-3-74 0,-1 0-76 16,-3-1-633-16,-1-3 263 0,0 0 172 0</inkml:trace>
  <inkml:trace contextRef="#ctx0" brushRef="#br0" timeOffset="35188.1528">3715 10762 221 0,'-2'-5'214'0,"2"5"-12"15,0 0 2-15,0 0 0 0,0 15-12 16,2 3-2-16,0 4-12 0,0 7-12 0,2 9-10 15,0 2-16-15,-2 12-7 0,2 5-15 16,-2 0-11-16,2 4-12 0,-4 0-4 0,2 0-12 16,-2-1-8-16,0-2-7 15,-2-1-7-15,2-4-12 0,-2-9-22 0,0-1-23 16,-2-8-30-16,2-6-9 16,2-3-13-16,-4-5-19 0,2-6-27 0,-2-5-24 15,0-4-11-15,2-9 4 0,2 3-7 0,-10-21 6 16,8-2 10-16,-2-14 10 0,2-7 8 15,2-9 10-15,-2-4 16 0,2-2 18 16,0 2 21-16,2-2 10 0,-2 1 26 0,4 1 15 16,2 4 9-16,2-1 19 0,2 3 4 15,4 4 3-15,10-14 3 0,1 12 5 16,-1 12 2-16,5 0-1 0,3 7-4 0,0 5 0 16,-2 6-3-16,-1 4-6 0,-4 5 1 15,-2 8 0-15,-1 7 4 0,-3 4-2 16,-6 4-2-16,-3 9-4 0,-6 0-4 0,-4 7-1 15,-6 3-3-15,-7 3-5 0,-4 5-1 16,-5 2-1-16,-13 9-3 0,1-10-2 16,4-4-3-16,1-3 2 0,-3-2 3 0,4-1 2 15,4-6 14-15,2-4 4 0,5-4 0 16,0-2-2-16,6-2-7 0,1-1 0 16,4-1 3-16,4 0 0 0,4 1 9 15,2 3-2-15,4-2 3 0,5 5-1 0,2-1-1 16,6 4-2-16,3 2-2 0,-2-1 0 15,4 2-7-15,-1-2-3 0,1 3-5 0,0 0 2 16,-3-1-4-16,0 0-5 0,0 1 1 16,-3-1-6-16,-4 3-5 0,1-4-21 15,-4-2-24-15,-3 0-37 0,1-3-31 16,-5 0-35-16,0-1-38 0,-1-2-52 0,0-1-699 16,-3-3 315-16,-2-4 208 0</inkml:trace>
  <inkml:trace contextRef="#ctx0" brushRef="#br0" timeOffset="35449.2518">4430 11362 165 0,'-2'-12'262'0,"0"2"-9"16,0 4-18-16,2-2-18 0,-2 4-19 15,2 4-17-15,0 0-2 0,0 0-12 0,0 0-11 16,8 31-7-16,-2-13-8 0,2 4-15 15,1 3-7-15,0 2-15 0,-1 3-8 0,2 3-5 16,1 2-14-16,-1-3-7 0,-1 2 1 16,0 0-8-16,-3-2-16 0,2 1-16 15,-4-4-26-15,-2-4-27 0,3-1-32 16,-3-3-29-16,1-2-28 0,-1-2-28 0,0-2-26 16,0-3-31-16,0-4-18 0,-2-5-541 15,2-1 257-15,-2-2 169 0</inkml:trace>
  <inkml:trace contextRef="#ctx0" brushRef="#br0" timeOffset="35696.6518">4737 11389 160 0,'0'-14'196'15,"-2"4"7"-15,0 4-10 0,0 3-9 16,2 3-6-16,0 0 5 0,-14 13-5 16,12-1-1-16,-2 4-7 0,0 5-7 15,2 6-9-15,2 0-5 0,0 4-12 0,0 3-10 16,4 1-12-16,-2 4-11 0,0-3-14 15,4 2-7-15,-2-1-12 0,4 0 1 0,0 0-12 16,-2-3-4-16,0-2-7 0,0-5-5 16,1-2-3-16,-2 0-17 0,-1-6-20 15,2-2-19-15,-4-1-29 0,2-2-28 0,-2-3-30 16,1-1-34-16,1-3-51 0,0-3-62 16,0-2-622-16,-4-2 296 0,11-7 196 15</inkml:trace>
  <inkml:trace contextRef="#ctx0" brushRef="#br0" timeOffset="36021.6735">5670 11306 50 0,'0'9'209'0,"2"-2"-8"0,2 3-6 16,0 1-6-16,3-4-12 0,-3 2-5 0,5 0-10 15,-1-5-2-15,-1 2 1 0,1-2-1 16,0-2-4-16,1 0-8 0,-9-2-13 16,17-5 2-16,-11 0-10 0,-2-2-15 0,0 0-12 15,1-2-5-15,-5 2-12 0,0 0-15 16,-3-4-1-16,-1 5-8 0,0 2-16 0,-2 0-18 15,-2-1-24-15,-3 3-29 0,0 4-29 16,-1 3-35-16,1 0-34 0,0 2-42 16,1 1-43-16,-1 4-643 0,3 1 290 15,-2 0 192-15</inkml:trace>
  <inkml:trace contextRef="#ctx0" brushRef="#br0" timeOffset="36254.0783">5700 11786 67 0,'2'10'182'16,"0"-1"-7"-16,2 1-11 0,0-3-9 15,1 1-5-15,3-1 1 0,-2 1 0 16,0-4-5-16,2 1-2 0,0-1-2 0,-2 0 1 16,0-2-1-16,-2 0-7 0,-4-2-12 15,0 0-10-15,0 0-15 0,0 0-7 16,0 0-15-16,0 0-18 0,0 0-33 0,-14-12-44 15,8 11-52-15,6 1-58 0,-12-2-60 16,6-2-567-16,0 0 257 0,2-2 169 16</inkml:trace>
  <inkml:trace contextRef="#ctx0" brushRef="#br0" timeOffset="36836.5228">7408 11289 138 0,'-7'9'165'16,"1"2"-3"-16,0 1-7 0,-2-1 0 0,-4 3-3 16,2-3-9-16,-2 1-2 0,-1 0-3 15,2-4-3-15,-4-1-5 0,3-2-3 16,-2-3-8-16,0-2-10 0,0-4-10 16,-4-5-9-16,1-3-11 0,1-1-7 15,-2-5-7-15,6-1-7 0,0-2-3 0,0-1-1 16,2-1-6-16,2 0-5 0,1 1-5 15,5 2-4-15,0 3-6 0,4 1-3 0,0 2 0 16,7 3-4-16,1 0 0 0,5 5-2 16,4 3-1-16,3 5 0 0,5 3-2 15,7 3-1-15,0 5 0 0,8 5-1 16,3 3-2-16,14 10 0 0,-11-5-2 0,-8-7 0 16,3 0 0-16,-3 0 1 0,-6-1-4 15,-3-4 2-15,-1 0-1 0,-4-4 0 0,-1-4 4 16,-3 0 7-16,-2-6 2 0,0-4 1 15,-4-3 1-15,3-3-4 0,-1-3-2 16,-4-3-1-16,-2-4-3 0,0 0-3 16,-4-5 0-16,-2-2-4 0,-2-2 1 0,-1 1-4 15,-6-1 0-15,3 3-1 0,-2 1-10 16,-2 2-16-16,2 2-18 0,-2 4-26 16,0 0-29-16,2 2-34 0,-2 3-43 0,1 3-17 15,1 3-15-15,-3 1-576 0,5 5 266 16,0 0 176-16</inkml:trace>
  <inkml:trace contextRef="#ctx0" brushRef="#br0" timeOffset="37510.0843">8385 11028 45 0,'12'5'231'0,"-12"1"0"0,0 3-9 15,0 3-4-15,0 1-9 0,0 7-11 16,0 1-22-16,0 5-15 0,2 3-16 16,-2 1-9-16,2 3-11 0,-2 7-13 0,2-3-10 15,2 1-10-15,-4-4-8 0,2-3-9 16,0 2-6-16,-2-3-8 0,2-2-5 0,-2-3-9 16,2-2-8-16,-2-3-7 0,0-2-7 15,0-6-3-15,-2-1-20 0,-2-5-3 16,0-4-3-16,4-2 1 0,-10-11-4 15,0-5 2-15,2-5-2 0,0-11 4 0,-1-5 1 16,1 0 0-16,-5-5-3 0,4 2 5 16,1 2 3-16,2-1 6 0,2 5 5 0,2 4-4 15,2-1-1-15,2 5-2 0,4 2 2 16,6 1-2-16,4 3 0 0,5 2 3 16,5 7 0-16,-2 2-3 0,6 3-1 15,-1 3 0-15,3 3 0 0,-2 3 2 0,0 3-1 16,-5 2-2-16,1 1 0 0,-8 2 3 15,0 2-1-15,-10 4 0 0,-1 0 0 16,-5-1 3-16,-7 4 3 0,-1-1 4 0,-3 2 8 16,-1 0 5-16,-3-2 5 0,1-2-3 15,0 0-2-15,2-2 1 0,2-2-5 0,2-1-4 16,-3-1-5-16,5 1 1 16,2 0 7-16,4-1 7 0,4 2-3 0,5 0-1 15,3 2-1-15,8-1-10 0,1-1 8 16,5 2-5-16,2-1-2 0,-2 0-3 0,0 4 0 15,2-2-2-15,-3 0-1 0,-1 2 4 16,-1 1 2-16,-8-2-4 0,0 2-2 0,-5 0 9 16,-2 2 12-16,-8 0 9 0,-2-2 11 15,-7 3 8-15,-4 1 1 0,-3-2 5 16,-6 1-2-16,-3-1-1 0,-2-4-5 0,-2-2-4 16,-1-2-5-16,0-3-5 0,3-2-2 15,-1-3-16-15,6-3-3 0,-2 0-17 16,3-4-29-16,1-2-21 0,0-4-33 0,4 1-44 15,1-5-47-15,2 3-42 0,3-3-43 16,5 1-49-16,-1 0-815 0,8-3 380 16,1 1 250-16</inkml:trace>
  <inkml:trace contextRef="#ctx0" brushRef="#br0" timeOffset="37798.9154">9281 11368 80 0,'5'-4'282'15,"-5"4"-11"-15,2-5-18 0,-2 5-25 0,0 0-4 16,6 10 10-16,-2-4-7 0,0 5-9 16,0 2-11-16,0 5-5 0,0 2-11 15,2 3-9-15,-2 2-10 0,-2 4-15 16,2-3-12-16,-2 5-18 0,-2-1-8 0,2 1-13 15,-2 1-11-15,0-2-8 0,0 1-10 16,0 0-6-16,-2-3-18 0,0 0-28 16,2-1-31-16,0-6-45 0,-2 0-42 0,2-2-44 15,-2-4-40-15,2-2-46 0,-2 0-41 16,4-4-784-16,-2-3 356 0,2-4 235 16</inkml:trace>
  <inkml:trace contextRef="#ctx0" brushRef="#br0" timeOffset="38249.7102">9619 11609 66 0,'2'-10'273'0,"0"1"-4"0,2 0-16 16,-2 0-27-16,2 2-21 0,0-2-14 15,2 0-17-15,2 2-13 0,3 0-13 0,0-1-14 16,1 2-15-16,-1 5-11 0,3-2-12 15,0 3-7-15,0 4-9 0,-1-1-4 16,0 6-8-16,-3 0-11 0,-1 2-2 0,-1 3 1 16,-4 4-10-16,-2-2-2 0,-4 3-6 15,0 2-3-15,-4 2-3 0,-2 4-5 16,-1-2 1-16,-4 4-3 0,0-1 0 0,3-3 8 16,0-3-7-16,-2 1-2 0,4-4 3 15,0-1-6-15,2-3 0 0,1 0 2 16,1-1 6-16,4 1 5 0,0-5 1 15,7 2-6-15,1 0-3 0,2-2-1 16,4-2-4-16,0-1-3 0,3-2-2 0,2 2-2 16,0-3 3-16,5 2-2 0,-4 0-2 0,0 0 8 15,-1-3 6-15,2 3 15 0,-2 0-3 16,-3-2-3-16,2 0 7 0,-4 1-6 16,-3-3-2-16,2 2-5 0,-5 0 3 0,3-2-6 15,-5 0 0-15,4-1-5 0,-2 2-9 16,-2-1-30-16,-6-2-41 0,6 1-50 15,-6-1-60-15,0 0-57 0,0 0-48 0,0 0-834 16,0 0 377-16,0 0 248 0</inkml:trace>
  <inkml:trace contextRef="#ctx0" brushRef="#br0" timeOffset="62573.5088">3883 12805 161 0,'0'-3'232'0,"0"3"-17"0,3-5-17 0,-3 5-13 16,0 0 5-16,0 0 1 0,-3 24-7 16,1-8-7-16,-2 8-6 0,0 4-8 15,0 6-14-15,-5 4-4 0,1 4-11 0,0 4-10 16,-4 0-14-16,4-1-6 0,0-5-5 16,0-1-11-16,-1-3-10 0,0-4-4 15,3-5-7-15,0-2 8 0,-1-5 5 0,3-2 19 16,-2-4 10-16,2-3-12 0,-1-8-9 15,-1-5-12-15,6 2-6 0,-11-19-10 16,5-4-5-16,2-11-11 0,0-6-2 0,4-15-7 16,2-6-4-16,4-25-5 0,4 1-3 15,6 3-8-15,0 3 3 0,3 5-7 16,3 9 2-16,3 6-10 0,-2 12 2 0,-2 11-2 16,3 6 3-16,-1 6-2 0,0 5-3 15,3 4-1-15,-3 5-1 0,3 5 0 16,-4 5 2-16,4 3-4 0,-1 7 2 15,-5 5 0-15,0 6 0 0,-4 6 4 0,-8 1-3 16,-6 3 7-16,-4 0-3 0,-6 5-1 16,-8 1 0-16,-2 2 3 0,-6-3-1 0,-3-2-2 15,-3-3 2-15,-2-3-3 0,5-5 4 16,1-4-1-16,2 0 3 0,4-5-9 16,1-1 7-16,6-2-1 0,1-1 2 0,1 0-5 15,1-2-4-15,6-1 1 0,1 3 0 16,6-1 1-16,3 0 1 0,4 4 2 15,5 3-2-15,0-1-4 0,2 2 3 0,-1 2 2 16,6 4 0-16,-1 0-2 0,0 2-3 16,0 0 0-16,-1-1-16 0,-4 3-23 15,3-2-8-15,-2-1-20 0,-2-3-21 0,-5-2-29 16,4 0-35-16,-4-1-44 0,0-1-34 16,-1-3-35-16,0-3-28 0,-3-3-675 0,0-2 331 15,-2-3 217-15</inkml:trace>
  <inkml:trace contextRef="#ctx0" brushRef="#br0" timeOffset="62820.5332">4614 13014 204 0,'2'-6'236'0,"-2"0"-6"0,0 1-19 16,0 5-14-16,0 0-8 0,0 0-12 15,-13 17-10-15,9-7-10 0,0 6-6 16,-3 5-8-16,1 3-9 0,2 1-14 15,-3 4-12-15,5 1-10 0,-2 1-9 0,0 3-6 16,0-2-9-16,2 0-6 0,0-1-9 0,0 1-10 16,0-2-16-16,-1 1-22 15,3-4-27-15,-2-2-31 0,-1-4-31 0,3-4-27 16,0 0-20-16,0-3-23 0,3-5-35 16,-1-3-31-16,5-3-491 0,-3-3 240 0,-4 0 158 15</inkml:trace>
  <inkml:trace contextRef="#ctx0" brushRef="#br0" timeOffset="63121.728">4862 13214 70 0,'6'-14'158'0,"2"3"5"0,-4 0 2 15,1 4-9-15,-1 1-12 0,-2 0-11 16,2 2-17-16,0 1-5 0,3 1-3 0,-7 2-7 16,0 0-4-16,21 8-7 0,-13-1-3 15,1 3-9-15,0 1 1 0,-1 5-2 16,-2 1-1-16,-4 1-1 0,-2 6-3 15,-4 2-4-15,-4 1-5 0,-5 3 3 0,-2 1 1 16,-4-3 2-16,0 2 4 0,0-5 0 16,0 0-1-16,4-6-6 0,1 1-5 15,3-5-7-15,0-2-4 0,3-2-5 0,4 0-5 16,4-3 0-16,6 1-6 0,4-2-4 16,8-3-4-16,0-1-1 0,4-1-4 0,3-2-12 15,5 0-26-15,2-3-19 0,-3 1-35 16,1-4-29-16,0 2-35 0,-1-2-33 15,-2 0-39-15,1 0-40 0,-5 0-511 16,3-2 258-16,-5 0 170 0</inkml:trace>
  <inkml:trace contextRef="#ctx0" brushRef="#br0" timeOffset="63552.7983">6151 13147 102 0,'2'5'180'0,"-2"-5"-6"0,2 3-7 15,-2-3-7-15,4 4-8 0,-4-4-12 16,2 6-3-16,-2-6-6 0,4 4-6 16,-4-4-3-16,6 2-5 0,-6-2-4 0,7 1-4 15,-7-1-2-15,0 0-10 0,0 0-4 16,17-6-12-16,-13 4-3 0,0-3-6 15,1 1-6-15,-5 4-7 0,6-5-4 16,-4 1-6-16,-2 4-6 0,4-7-7 0,-4 7-22 16,2-6-28-16,-2 6-35 0,-2-6-32 15,2 6-39-15,0 0-40 0,0 0-47 0,0 0-524 16,0 0 249-16,0 0 164 0</inkml:trace>
  <inkml:trace contextRef="#ctx0" brushRef="#br0" timeOffset="63788.2028">6185 13378 79 0,'0'13'176'0,"0"-1"-4"16,2 1-8-16,4 1-9 0,0-3-7 16,3 1-6-16,-1-3-8 0,5 1-7 0,-2 0-1 15,-1-3-7-15,2-1 6 0,-2-3-3 16,0 1 2-16,-2-2-9 0,1 0-8 15,-9-2-14-15,0 0-10 0,0 0-8 16,6-6-9-16,-6 6-12 0,0 0-19 0,-21-9-29 16,11 7-29-16,-4-2-39 0,4 4-43 15,0-2-65-15,-3 1-574 0,2-4 253 16,3 2 167-16</inkml:trace>
  <inkml:trace contextRef="#ctx0" brushRef="#br0" timeOffset="64571.0282">7981 12928 226 0,'-2'-5'221'0,"0"1"-15"0,2 4-12 16,0 0 1-16,0 0 3 0,-19 18-7 0,9-3-9 16,-1 8-6-16,-4 5-10 0,1 5-10 15,-6 4-11-15,4 6-7 0,-6 0-12 16,3 1-7-16,0 0-14 0,0-2-11 15,0 2-9-15,2-5-5 0,2-6-12 0,1-1-3 16,-2-5-4-16,6-4-7 0,0-2-5 16,4-6-5-16,-4 1 0 0,4-5-4 0,-2-6-3 15,4-5-6-15,4 0-9 0,-11-15 1 16,7 0-2-16,2-8-3 0,0-7-3 16,4-8 0-16,0-2-5 0,4-10 1 0,1 1-5 15,1-1 3-15,4 5-5 0,4 0 2 16,-2 4-3-16,5 3 0 0,3 2 1 15,-2 10-5-15,2 1 0 0,1 2 3 16,2 4-6-16,-1 11 4 0,1 0-4 0,-3 4 4 16,-2 4 0-16,2 4 0 0,1 4-1 15,-3 0 3-15,-4 9-4 0,-4 0 5 0,-1 2-3 16,-6 2 4-16,-5 1-3 0,-5 3-2 16,-3 0 8-16,-7 3-4 0,-5-3 2 0,-2 0-1 15,-4-2-1-15,1-2-5 0,1-2 12 16,2 0-1-16,0-6-2 0,5 0 0 15,5-3-3-15,-2-1 0 0,4 1-2 16,4 0 2-16,2-3 3 0,8 2-3 0,4 1-2 16,7 4 4-16,4-3-2 0,2 0 2 15,9 3-7-15,0 0 5 0,-1 2-4 0,1 0 6 16,0 1 0-16,-1 0-3 0,-3 0 1 16,-1 2 0-16,-4-4-2 0,-2 3 4 15,-4-3 8-15,-4 2 10 0,-5-2 7 0,-4-3 0 16,-2 0 1-16,-8 1-3 15,-3-3 1-15,-6 4-2 0,-2-4-2 0,-7-1 0 16,1-3-3-16,-5-3-3 0,0 0-3 16,-1-3-7-16,1 1 3 0,5-2-18 0,2 1 3 15,1-5-16-15,4 2-24 0,1-3-32 16,-1-1-34-16,6-1-47 0,4-2-47 0,4 3-42 16,2-1-46-16,2-1-733 0,6-2 348 15,0-1 229-15</inkml:trace>
  <inkml:trace contextRef="#ctx0" brushRef="#br0" timeOffset="64915.2989">8737 13245 49 0,'7'-5'261'0,"-3"1"-6"0,0 0-14 15,0 0-20-15,-4 4-9 0,7-6-13 0,-5 5-15 16,-2 1-21-16,4-5-8 0,-4 5-17 16,0 0-12-16,0 0 6 0,0 0-3 15,4 14-7-15,-2-3-5 0,-2 5-10 16,0 3-11-16,0 2 3 0,-2 5 3 0,0 3-6 16,0 2 0-16,-2 2-14 0,-3 6-10 15,3-3-3-15,-2 0-7 0,2 1-4 0,-3-1-5 16,3-2-8-16,-3 0-6 0,1 0 0 15,2-5-18-15,0-2-14 0,2-2-20 16,-2-6-17-16,2 0-26 0,0-4-30 16,-4 0-28-16,4-2-34 0,0-3-44 15,2-1-45-15,-2-3-47 0,0-2-630 0,2-2 311 16,0-2 205-16</inkml:trace>
  <inkml:trace contextRef="#ctx0" brushRef="#br0" timeOffset="65484.2913">9207 13608 81 0,'0'-6'196'0,"0"6"-11"16,4-11-6-16,0 6-3 0,-2-3-4 15,2 2-9-15,1-1-5 0,0 0-8 16,1-1-10-16,-2 1-8 0,2 1-8 16,3-4-14-16,1 1-8 0,-1 1-6 0,4 0-11 15,-1 3-6-15,0-1-9 0,0 2-6 16,0 0-8-16,-2 3-4 0,3 1-5 15,-2 0 1-15,2 3-5 0,-5 3-3 16,2 1-2-16,-3 3 2 0,-2 4-2 16,-7 1 0-16,-1 1-8 0,-6 3 5 0,-3 3 2 15,-5 5 4-15,-2-1 2 0,-4-1 1 0,-3-2 8 16,1 0 5-16,-3-1 0 0,5-3 4 16,2-1 2-16,4-4-7 0,0 0-3 15,4-3-1-15,1 0-8 0,3-2 0 16,7 1 5-16,2-3-6 0,9-2-3 0,1 1-8 15,7 0-2-15,2 0-6 0,2-5 5 16,7 4-6-16,-1-2 0 0,-1-1-1 0,4 0-1 16,-3 0-2-16,-4-2 2 0,2 2 0 15,-3-2 1-15,-1 0-4 0,-2 0 1 16,-4 0 2-16,-1 0 2 0,0 2-2 16,-4-2-3-16,0 0-2 0,1 0-9 0,-4 2-20 15,-7-2-33-15,10-2-37 0,-10 2-41 16,0 0-49-16,0 0-49 0,2-6-62 15,-2 6-834-15,0 0 380 0,-8-7 251 0</inkml:trace>
  <inkml:trace contextRef="#ctx0" brushRef="#br0" timeOffset="72483.1509">10778 13209 129 0,'0'0'153'0,"0"0"-5"0,0 0 0 16,0 0-10-16,0 0 5 0,0 0-3 0,0 0-4 15,0 0-1-15,0 0-7 0,0 0-3 16,0 0-8-16,0 0-4 0,0 0-8 0,0 0-6 16,0 0 0-16,0 0 1 0,10 6-6 15,3-2-2-15,6-1-5 0,6 2-7 16,5 0-2-16,2-1-3 0,10 0-6 15,2-1-4-15,0 3-8 0,4-2-6 0,-2 0-2 16,-1 0-8-16,-5-1-3 0,-1 1-5 16,-4-2-1-16,-5 2-6 0,-4-2 0 15,-2 0-4-15,-3-1 0 0,-1 2-4 0,-2-2-3 16,-2-1 1-16,-2 2-4 0,-2 0-10 16,0-2-13-16,-2 0-18 0,1 2-26 15,-3-2-19-15,0 2-24 0,-8-2-24 0,13 2-22 16,-6 2-20-16,-5-1-30 0,-4 3-611 15,-5 2 274-15,-4-3 181 0</inkml:trace>
  <inkml:trace contextRef="#ctx0" brushRef="#br0" timeOffset="72711.7663">10774 13641 123 0,'2'8'192'0,"4"0"2"16,2-3-5-16,5 3-4 0,11 1-8 15,0-1-11-15,13 2-11 0,3-1-9 16,13 1-22-16,3-3-13 0,4 1-11 0,1 0-7 16,-1-3-12-16,-1 1-10 0,-2-3-5 15,-8 2-10-15,-7-2-19 0,-2 1-24 16,-8-3-23-16,-2 2-24 0,-7-1-14 0,1-2-21 16,-4 0-28-16,0-2-29 0,-5-2-18 15,-1 0-16-15,-4-4-381 0,0 2 184 0,-4-2 121 16</inkml:trace>
  <inkml:trace contextRef="#ctx0" brushRef="#br0" timeOffset="73101.6083">11808 12805 36 0,'5'-14'253'0,"-5"6"1"16,2 0-14-16,0-1-18 0,0 4-18 15,0 0-17-15,-2 1-20 0,0 4-17 16,4-8-16-16,-4 8 12 0,0 0-8 0,20 20-10 16,-6-6-12-16,3 4-7 0,8 4-7 15,7 5-8-15,3 4-13 0,11 11-1 0,3-2-11 16,1 2-6-16,5-5-8 0,0 2-2 16,3-3-8-16,-3-2-4 0,-7-8-5 15,-6-2-2-15,1-1-3 0,-3-2-3 16,-6-4-4-16,-3-2-3 0,-5 0-3 15,-3 2 5-15,-6-2 2 0,-4 5 7 0,-7 0 0 16,-8 1 4-16,-6 7 2 0,-16 5-1 16,-15 15-3-16,-13-3 0 0,-9 1-2 0,-7 1 1 15,-16 3-6-15,-8 2-4 0,17-15-3 16,-16 13-2-16,20-13 2 0,4-1-3 0,5-3-29 16,16-5-22-16,5-7-39 0,12-2-36 15,-1-1-44-15,5-2-44 0,4-1-34 16,1-3-33-16,4 1-677 0,1-9 320 15,2 0 211-15</inkml:trace>
  <inkml:trace contextRef="#ctx0" brushRef="#br0" timeOffset="73757.5689">10922 12794 148 0,'0'-4'190'0,"0"4"-15"15,0 0-13-15,0 0-5 0,-20 7 0 16,1 5 2-16,-11 7-8 0,-10 6 0 0,-19 16-4 16,-2 2-3-16,-5 6-1 0,-12 10-4 15,-4-1-13-15,-1 0 0 0,15-11-9 16,3-2-7-16,3-1-2 0,9-7-3 0,11-5-10 15,10-4-5-15,9-6-9 0,1-1-6 16,8 3-7-16,8-3 3 0,6-3 2 16,8 4-7-16,8 2-8 0,10 1-1 15,8 4-6-15,7-2-4 0,18 7-2 0,2-4-6 16,5 2-6-16,1 1 2 0,3-3-8 16,-4 0-4-16,-3 1-3 0,-12-8 1 0,-9-2-5 15,-1-2-1-15,-9-4-20 0,-3 3-14 16,-6-8-22-16,-2 3-22 0,1-2-36 15,-8-2-38-15,4 1-38 0,-4-3-36 0,3 1-33 16,2-4-718-16,0 0 327 0,3-7 216 16</inkml:trace>
  <inkml:trace contextRef="#ctx0" brushRef="#br0" timeOffset="74111.5715">14200 12528 5 0,'-23'-16'203'0,"-2"6"-3"0,-5 8 1 15,1 4 2-15,-8 10-4 0,-7 8-4 16,-20 18 0-16,1 8-4 0,-12 15-9 16,6 12-12-16,1 2-13 0,5 2-10 15,10 3-13-15,15-11-9 0,6-3-10 0,13 4-9 16,8-12-17-16,11-5 1 0,8 0-13 16,14 15-4-16,8-4-8 0,7-2-11 0,11-1-18 15,4-8-26-15,3-8-42 0,2-5-48 16,7-6-45-16,1-6-51 0,-7-12-48 15,-7-7-655-15,-7-9 298 0,9-6 198 16</inkml:trace>
  <inkml:trace contextRef="#ctx0" brushRef="#br0" timeOffset="74557.9681">14831 13070 114 0,'2'-15'241'0,"-2"5"-4"16,0 1-6-16,0 3-24 0,-2 0-19 0,2 6-7 15,0 0 0-15,0 0-6 0,-19 25-6 16,9-6-8-16,-2 6-14 0,0 5-3 0,-1 2-12 16,1 4-15-16,-1 7-6 0,2-5-10 15,1 6-11-15,2-5-3 0,-2-3-14 16,4 0 0-16,0-8-6 0,2-1-16 16,0-5-6-16,2-1 7 0,0-3-12 0,-1-8-2 15,3-2 2-15,5-5-11 0,-5-3-1 16,0 0-3-16,14-27-5 0,-8 2-3 15,6-8 2-15,-2-12-6 0,2-6-3 0,6-22 0 16,-1-3-4-16,-1 3-1 0,0-1-2 16,0 8 4-16,-1 10-3 0,0 12-6 15,0 1 3-15,-3 10 1 0,3 3-5 16,0 4 1-16,-1 6 3 0,4 3-3 0,3 4 1 16,0 7 1-16,0 4 1 0,1 4-1 15,0 4 1-15,0 5 2 0,-1 4 0 0,-2 6 0 16,-2 2 3-16,-5 0-3 0,-5 0 1 15,-3 4 4-15,-6-3-2 0,-11 4 0 16,-3 2 1-16,-10 0-7 0,-8-2-9 16,-3-1-12-16,-4-3-21 0,3-2-30 0,4-5-32 15,4 0-35-15,3-5-38 0,5 0-32 16,4 0-24-16,2-5-21 0,8-1-588 0,2-4 287 16,4 1 188-16</inkml:trace>
  <inkml:trace contextRef="#ctx0" brushRef="#br0" timeOffset="74797.0277">15180 13093 203 0,'6'-2'218'15,"-6"2"-5"-15,9-4-14 0,-9 4-21 16,0 0 13-16,13 10-4 0,-9-3-14 0,0 5-9 16,0 5-11-16,-2 0-13 0,2 4-7 15,1 4-8-15,0 0-14 0,-1 1-11 0,0 3-8 16,0-3-9-16,0 3-8 0,-2-2-7 15,2-1-5-15,1 1-13 0,-3-4-1 16,0-2-11-16,0-2-15 0,-2-2-22 16,2-2-29-16,-4-2-31 0,4 1-28 0,-4-4-32 15,2-1-58-15,0-3-58 0,-2-3-556 16,2-3 269-16,0 0 177 0</inkml:trace>
  <inkml:trace contextRef="#ctx0" brushRef="#br0" timeOffset="75055.5679">15485 13171 117 0,'4'-6'257'16,"-2"0"-15"-16,0 0-21 0,0 3-21 0,-2 3-20 16,0 0 11-16,0 0-3 0,0 0-10 15,9 21-14-15,-6-9-16 0,-1 5-8 16,0 2-9-16,0 2-14 0,2 1-2 0,0 5-12 15,-2-2-16-15,2 4-5 0,-2-3-8 16,0 2-11-16,0-3-4 0,0-2-9 16,-2 0-14-16,3-4-22 0,-3 0-30 0,0-3-39 15,0-4-38-15,0 0-42 0,2 0-42 16,-4-4-64-16,-1-2-589 0,-1 0 282 16,0-4 186-16</inkml:trace>
  <inkml:trace contextRef="#ctx0" brushRef="#br0" timeOffset="77243.2414">16609 12937 53 0,'2'-4'209'15,"-2"-2"-21"-15,0 6-15 0,0 0 15 16,0 0 10-16,13 19-1 0,-7-1-2 0,2 7-7 16,4 8-14-16,-2 3-10 0,2 9-4 15,1-1-10-15,4 6-12 0,4 15-14 16,-1-2-5-16,-4-10-10 0,1-7-11 0,0-2-5 16,-2-2-11-16,-3-8-3 0,4-1 6 15,-6-5 5-15,0-5 6 0,2 0 3 16,-4-6 21-16,0-3 9 0,3-5-7 0,-1-5-10 15,3-8-8-15,2 0-11 0,1-6-6 16,2-3-6-16,3-5-12 0,2-7 1 16,4-7-14-16,-1-7-8 0,12-11-6 0,-2-7-4 15,-2 3-8-15,2-4-7 0,-2 1-14 16,0 4-9-16,-7 7-3 0,-3 8-14 16,-6 4-10-16,2 4-13 0,-6 6-15 0,1 5-28 15,-4 0-24-15,2 2-32 0,-5 4-37 16,0-2-33-16,-1 7-30 0,0 2-7 15,-1 4-9-15,-2-1-24 0,-4 3-676 0,0 0 325 16,14 12 214-16</inkml:trace>
  <inkml:trace contextRef="#ctx0" brushRef="#br0" timeOffset="77696.3553">17710 13011 10 0,'0'0'153'0,"12"0"5"0,-12 0 4 16,11 0-4-16,-11 0 1 0,8 7 34 0,-4 3 0 15,1 3-4-15,-1 4 0 0,-1 4-12 16,1 6-4-16,-2 0-10 0,0 5-13 0,0-1-9 16,-4 1-16-16,2 8-5 0,-2-2-15 15,-2 0-10-15,2 1-6 0,-1-1-12 16,-1-2-3-16,-1-2-12 0,1-6-2 16,0-3-8-16,2-3-15 0,-2 1-3 15,2-7-14-15,0 0-8 0,2-1 0 0,-2-5-20 16,-1-5-28-16,3-5-9 0,0 0 4 0,0 0-2 15,-4-27 0-15,6 6 7 0,-2-7-1 16,5-13 4-16,-1-8 3 0,2-3 2 16,2-4 5-16,-1 0 5 0,2 1 13 15,-1 3 7-15,2-1 7 0,1 8 6 0,2-1 5 16,1 6-4-16,3 1 2 0,1 9-2 16,0 3 1-16,6 5 0 0,1 4 6 15,3 3-1-15,-4 8-2 0,4 5 1 0,-2 0-4 16,-1 6 2-16,1 3 0 0,-5 5-1 15,-2 1 0-15,-2 2-4 0,-7 5 3 16,-3-3 2-16,-5 2-2 0,-4 2 1 0,-5 1-5 16,-7 5 1-16,-9-2 1 0,-7 0-5 15,-8-1-3-15,-1 1-15 0,1-4-29 16,0 0-29-16,5-4-40 0,1-1-48 16,4-1-44-16,5-2-46 0,1 1-625 0,6-3 296 15,1 0 194-15</inkml:trace>
  <inkml:trace contextRef="#ctx0" brushRef="#br0" timeOffset="78051.84">18175 13497 231 0,'8'-4'261'0,"-1"-2"-21"0,2 1-16 0,-1 0-24 16,3 0-18-16,1 1-18 0,1 0-17 15,4 2-13-15,-1 1-9 0,2 1-14 16,1 0-10-16,-2 3-11 0,2-1-10 0,-3 4-7 16,-2-1-6-16,-2 3-5 0,-1 2-5 15,-7 1-2-15,0 1-7 0,-6 3 2 16,-4 2-6-16,-7 2 1 0,-1-2-1 0,-6 0-2 16,3 1-1-16,-6 1 3 0,2-1-6 15,3-4-5-15,2-1-5 0,4-3-3 16,1-1-2-16,0 1-1 0,5-1-3 0,1-1 1 15,8-2-10-15,3 1-2 0,4 1 1 16,4-2-6-16,0-3-2 0,6 1-24 16,-2-3-22-16,1-1-29 0,3 0-34 0,-4-1-33 15,6 0-32-15,-3-4-25 0,0 2-21 16,-2-3-536-16,1-1 256 0,0-1 170 16</inkml:trace>
  <inkml:trace contextRef="#ctx0" brushRef="#br0" timeOffset="78358.023">18815 13519 92 0,'21'-5'167'0,"0"-1"-10"0,-2 4-4 15,0 0-10-15,0 2-3 0,2 0-4 0,1 2-9 16,-2 2-4-16,6 4-9 0,-5-3 0 16,0 5-9-16,-4 1 4 15,-4-2 5-15,-2 7-5 0,-7-1 0 0,-6 3-5 16,-4 2-2-16,-6 1-7 0,-2 0-1 0,-5 2 1 15,2-4-3-15,2-3-4 0,1 2-11 16,2-5-6-16,4 0-7 0,0 1-12 16,4 0 10-16,4-5-10 0,2 4-2 15,8-2-7-15,2-2-4 0,6-2-7 0,-1 1 2 16,6-1-6-16,2-3-1 0,1 2-3 16,-5-2-9-16,2-2-13 0,-2 0-22 15,-3-2-30-15,-2-2-38 0,-1 0-50 0,-2 0-43 16,-3-2-31-16,-1 0-43 0,-3-1-565 15,-2-3 279-15,-2 0 184 0</inkml:trace>
  <inkml:trace contextRef="#ctx0" brushRef="#br0" timeOffset="78933.4959">20009 12961 69 0,'2'-9'231'0,"0"1"-8"0,-2 3-15 15,2-3-11-15,0 2-18 0,0 0-15 16,-2 1-13-16,0 5-18 0,2-8-12 0,-2 8 33 16,0 0 5-16,8 17-9 15,1-3-8-15,0 8-5 0,5 8-2 0,3 8-13 16,5 5-2-16,5 14-12 0,2 0-9 0,1 4-12 15,-3 0-3-15,-3-12-6 0,3 11-8 16,-5-17 1-16,-6-4-10 0,-2-7-7 16,0-2-3-16,-1-3-5 0,-3-5-4 15,-1-2-2-15,-1-2 18 0,1-3 10 0,-1-2 15 16,-2-4 13-16,1-3-10 0,2-4-13 16,1-6-4-16,2-4-8 0,-1-5-10 0,6-4-8 15,0-8-3-15,2-3-7 0,2-9-6 16,3-4-5-16,7-19-12 0,3 2-5 15,-2 1-9-15,0 1 0 0,-9 10-7 16,-1 10-6-16,-6 8-4 0,1-2-8 0,0 6-10 16,-4 5-25-16,-3 2-18 0,1 0-31 15,-2 2-34-15,-3 3-43 0,0 1-45 16,-2 3-43-16,2 2-28 0,-6 2-705 0,4 1 344 16,-4 3 227-16</inkml:trace>
  <inkml:trace contextRef="#ctx0" brushRef="#br0" timeOffset="79490.0818">21589 13051 78 0,'0'0'170'15,"0"0"25"-15,16 10-1 0,-12-1-12 16,0 6-10-16,0 3-7 0,2 4-13 0,-2 0-5 16,-2 6-12-16,-2-1-5 0,2 1-7 15,-4 0-14-15,0 5-8 0,0-3-11 0,-4 7-7 16,2-1-7-16,0-6-11 0,-2 3-5 16,-1-5-4-16,1-3-8 0,-1-1-9 15,1-3-6-15,2-1-5 0,-1-5-9 16,1 0-2-16,2-5-4 0,-2-1-18 15,2 0-9-15,-2-6 2 0,4-3-1 0,0 0 1 16,0 0-4-16,-16-20 4 0,14 6 3 0,2-4-2 16,0-2 3-16,0-10 2 15,2 0 1-15,2-6 0 0,2 1 11 0,0-7 4 16,2 4 1-16,0 1 3 0,3 0 1 16,4 3 0-16,2-3-2 0,1 6-2 15,2 4 1-15,3 2-1 0,3 3-3 0,-1 6 0 16,4 2-1-16,-1 9 0 0,1 1 0 15,-1 6 3-15,0 4 0 0,-3 4-3 16,-1 3 4-16,-4 2 1 0,0 0 0 0,-4 1 1 16,-3 2 1-16,-4 1 0 0,-3-1 3 15,-6-3 3-15,-2 1 3 0,-4-2 2 16,-5 0 0-16,-8-1-2 0,-3-2-2 0,0-1-2 16,-6-1-3-16,1-1-2 0,-1 0-10 15,2-3-19-15,3 1-25 0,2 0-35 16,4 0-28-16,1-3-36 0,0 3-53 15,4 0-39-15,-1 0-525 0,5 0 257 0,-3-1 170 16</inkml:trace>
  <inkml:trace contextRef="#ctx0" brushRef="#br0" timeOffset="79751.8958">22063 13461 102 0,'13'-3'247'15,"-13"3"-11"-15,9 0-16 0,-9 0-16 16,8 6 21-16,-6 0-13 0,3 3-13 0,-1 5-7 16,0 3-18-16,-2 0-10 0,0 3-13 15,2 5-7-15,-2 3-14 0,0-1-17 16,-2 1-6-16,3 2-15 0,-3 1-6 16,0-1-11-16,0 1-6 0,-3-3-10 0,1 1-13 15,0-2-17-15,-2-3-24 0,2 1-25 16,-2-6-36-16,0-2-37 0,0 1-36 15,-1-5-30-15,1-1-40 0,0-5-28 0,-2-4-589 16,1 0 278-16,5-3 183 0</inkml:trace>
  <inkml:trace contextRef="#ctx0" brushRef="#br0" timeOffset="80187.7311">22552 13506 118 0,'18'-9'213'0,"-2"3"-8"0,-1 0-19 16,0 6-17-16,0-2-13 0,-1 4-15 15,2 2-10-15,0 0-13 0,1 0-10 16,0 1-12-16,0 3-10 0,-4 0-9 16,0-1-4-16,-3 2-9 0,-2 1-6 0,-3-2-5 15,-5 1-4-15,-3 1-3 0,-1 2-2 16,-2-4-7-16,-2 3-2 0,-2-2-2 15,-2 1-2-15,2-3-1 0,2 2-5 16,-3 0-2-16,5-2-4 0,-1 1 0 0,1-1 0 16,1 1 1-16,1 1 3 0,4 3 1 15,2-1-1-15,3 3-3 0,1-3-3 0,1 3 2 16,3 3-2-16,1-1 0 0,-1 3 0 16,0-2-1-16,4 1 0 0,-4-1 0 15,0 2 1-15,-1-6-1 0,-2 1 5 16,-1-3 2-16,-2 0 0 0,2-3 2 0,-3 2 3 15,-3-1 9-15,-3-2 1 0,-1-1-3 16,-4-1-4-16,-5-3-6 0,-2 1 0 0,-3-3-1 16,-2-3-11-16,-7 2-17 0,-1-5-23 15,0-1-30-15,-3-1-30 0,-1-3-34 16,6 1-33-16,2-1-35 0,0-4-36 16,1 0-532-16,3-3 258 0,-2-6 169 0</inkml:trace>
  <inkml:trace contextRef="#ctx0" brushRef="#br0" timeOffset="80552.2684">23179 12119 54 0,'19'-10'220'0,"2"5"-10"15,1 7-5-15,0 4-8 0,4 3-9 16,10 11-10-16,3 10-11 0,11 15-7 16,-1 12-9-16,6 28-10 0,-1 10-5 15,-7 8-4-15,-7 9-13 0,-4 6-8 0,-8 2-8 16,-11 1-9-16,-9-25-12 0,-8 3-3 16,-8-2-4-16,-11 17-4 0,-9-10-3 15,4-20-5-15,-15 9 0 0,3-21-5 0,-2-1-1 16,-5-9 1-16,3-3-9 0,-4-4-1 15,1-6-5-15,7-9 0 0,7-9-7 16,-3 0-4-16,2-4-9 0,7-4 4 0,2-4-9 16,2-2-16-16,5-2-19 0,-2-2-34 15,4-3-40-15,-1 0-40 0,0-1-58 16,3-3-63-16,-5-2-711 0,2-2 328 0,-2-2 216 16</inkml:trace>
  <inkml:trace contextRef="#ctx0" brushRef="#br0" timeOffset="117029.7158">3877 14946 245 0,'-2'-5'228'15,"-2"1"-20"-15,4 4-15 0,0 0-9 16,-17 11-9-16,7 3-7 0,1 7-3 0,-4 8-9 16,3 8-6-16,-1 7-13 0,-2 7-14 15,-4 17-11-15,3 2-12 0,-2-2-5 16,4-10-13-16,2-5-3 0,-2-6-10 0,4-3-10 16,-2-5-3-16,4-3-6 0,-1-8-1 15,3-2-5-15,-2-6-2 0,1-5-3 16,3-5-6-16,-2-10-6 0,4 0-1 0,-2-18-2 15,2-6-5-15,0-6 0 0,4-13-5 16,0-10-3-16,7-23 3 0,2-8-5 16,1 4 1-16,2 2 0 0,0 0 7 0,3 5 3 15,2 6-8-15,-4 13 6 0,3 8-1 16,0 7 0-16,2-1-4 0,1 8 0 16,1 7-3-16,2 3 0 0,2 6-2 0,2 7-1 15,-3 1 0-15,-1 8 0 16,1 8 1-16,5 1 2 0,-6 8-2 0,-4 4 2 15,-2 4-2-15,-7 5 0 0,-9-1-1 16,-2 8 4-16,-4-6 3 0,-7 3-6 0,-3 2-3 16,-6-7 6-16,0 2-1 0,-6-4 4 15,-1-4 7-15,1-3 2 0,0 0 4 0,2-6 1 16,1 0 5-16,4-1-1 0,4-3-6 16,1-3 4-16,-2 4 6 0,4-4-9 15,2-1-4-15,4 2 0 0,2-4-2 16,2 2-4-16,4-2 0 0,2 7 2 0,2-1-7 15,4 4 1-15,0 5 3 0,3-4-4 16,4 8 7-16,0 2-2 0,1 1-5 0,0-1 4 16,-1 3 1-16,2 0-5 0,-2 2 4 15,1-3-5-15,-4 1-2 0,1 0-2 16,0 0 2-16,-2-1-2 0,-3-7-1 16,2 1 1-16,-4-6-3 0,-2 4 0 0,0-5-7 15,0-1-7-15,0-4-10 0,-2 3-4 16,0-2-13-16,1-3-3 0,-3 1-11 0,0-2-10 15,0-2-9-15,1 2-17 0,-3 0-17 16,0-3-32-16,-2-3-38 0,4 4-28 16,-4-4-23-16,0 0-19 0,0 0-665 15,0 0 309-15,-13-8 204 0</inkml:trace>
  <inkml:trace contextRef="#ctx0" brushRef="#br0" timeOffset="117359.5039">4787 15227 117 0,'0'0'211'0,"0"0"-2"16,0 0 6-16,0 0-8 0,7 14 1 0,-5 0-7 15,-2 4-6-15,0-2-13 0,0 5-16 16,0 6-3-16,-2 1-11 0,0 3-10 16,0 7-9-16,-5-4-13 0,3 3-13 15,-2 1-7-15,-1-2-10 0,1 3-12 0,-1-3-7 16,1-1-4-16,-2-1-8 0,0 1-14 16,0-6-17-16,2-4-18 0,-4 3-33 0,2-7-33 15,1-2-34-15,1-1-32 0,-1-2-30 16,3-1-27-16,0-7-49 0,0-1-597 15,4-1 280-15,0-6 185 0</inkml:trace>
  <inkml:trace contextRef="#ctx0" brushRef="#br0" timeOffset="117750.2863">5119 15448 163 0,'14'-14'220'0,"-4"-2"-13"0,0 7-12 16,-1 2-18-16,-2-1-17 0,1 5-17 0,2-2-14 15,1 3-13-15,-1 2-11 0,4 2-13 16,-2 3-5-16,0 2-10 0,0 0-5 16,-2 4-6-16,-4 2-7 0,0-2-5 15,-1 4-3-15,-5 1-3 0,0-1 0 16,-2 1-3-16,-3 0 6 0,1-1 0 0,2-1 0 16,-2-1-7-16,0-2-2 0,2-1-2 0,0 0-4 15,2 4 2-15,2-4 2 0,4 4-5 16,2 0 1-16,5 4-5 0,2-5-1 15,4 4-3-15,5 2-3 0,-2 0-3 16,2 2-3-16,-1-6-2 0,-6 4 3 0,0-4 2 16,-3 1 6-16,0 0 7 0,-4-1 8 15,-2 0 8-15,-1-2 12 0,-7 0 0 16,-2 1-3-16,-7-1-3 0,-7 2-3 16,-6-5-5-16,-8 3-6 0,-5-2-1 0,-1-3-5 15,-5 0-8-15,3-3-17 0,0 1-20 16,6-4-23-16,3-2-37 0,3-2-47 15,8-1-49-15,2-3-50 0,10-2-54 0,4-2-670 16,8-3 319-16,7-2 211 0</inkml:trace>
  <inkml:trace contextRef="#ctx0" brushRef="#br0" timeOffset="117907.8661">6046 15577 54 0,'10'-2'230'0,"-4"0"4"15,0 0-17-15,-6 2-24 0,8-3-19 16,-1 3-22-16,-7 0-38 0,13-5-47 0,-7 5-52 16,4 0-59-16,1 0-64 0,-3 0-334 15,-8 0 150-15,14 0 100 0</inkml:trace>
  <inkml:trace contextRef="#ctx0" brushRef="#br0" timeOffset="118057.463">6036 15855 2501 0,'-2'7'-6'0,"2"-1"25"0,-2 0 53 16,2 0 71-16,-2-2 8 0,2-4-27 0,4 8-23 16,0-5-24-16,2-3-20 0,-6 0-3 15,20 0-28-15,-12 0-49 0,3-3-72 16,4-2-88-16,-3-2-103 0,1-2-643 16,4-6 315-16,-4 1 209 0</inkml:trace>
  <inkml:trace contextRef="#ctx0" brushRef="#br0" timeOffset="118577.0867">7238 15499 1763 0,'-2'-4'12'0,"0"-4"-16"16,0 5 4-16,2 3 32 0,-2-5 13 0,2 0 11 16,0 5-1-16,-2-3-3 0,2 3 7 15,-2-6 11-15,2 6 13 0,0 0 11 16,-2-10 11-16,-1 4-5 0,1-2-10 0,-2-3-4 16,-2-4-4-16,2-2-1 0,-5-2 1 0,5-6-5 15,-3 2-11-15,3-1-7 0,2-1 3 16,0-2-11-16,2 6-7 0,2-5-4 15,0 6-7-15,4 1 1 0,3 0-6 16,2 4-8-16,1 5 2 0,3 3 1 0,5 3-9 16,0 6-8-16,6 5 10 0,4 5-5 15,3 5 4-15,3 3-2 0,2 7-5 0,-1 1 4 16,3 0-4-16,-2-1 1 0,-1 1 0 16,2-1 0-16,-3-6-3 0,-4 0 0 15,-3-6 6-15,1-4-6 0,-2-1 17 0,-3-7-2 16,0-3 0-16,3-6 5 0,-1-1 1 15,1-7-10-15,-3-6 5 0,1-1-4 16,-4-6-2-16,2-5-1 0,-3-1 0 16,1-4-7-16,-6-3 2 0,0 6-10 15,-4 1-16-15,-2 5-11 0,1 4-15 0,-2 3-31 16,-1 1-38-16,-2 1-48 0,3 3-34 16,-3 5-1-16,2 4-22 0,-1 4-25 0,2 0-653 15,-1 6 304-15,2-3 200 0</inkml:trace>
  <inkml:trace contextRef="#ctx0" brushRef="#br0" timeOffset="119011.5461">8621 15034 4 0,'14'0'163'0,"-1"-4"11"15,-2 4 4-15,0 0-7 0,-5 4 7 16,2-2 21-16,-2 3-1 0,-2 9-7 16,1 1-5-16,-2 6-8 0,-3 11-8 15,0-1-13-15,0 8-11 0,-6 4-13 0,4 10-13 16,-2-1-7-16,0 3-18 0,-2-2-2 15,2 3-10-15,-2-3-15 0,-1-6-1 0,3-4-6 16,2-7-11-16,-3-4-11 16,3-5-9-16,0-5-6 0,0 0-8 15,0-4-5-15,2-8-16 0,-2-2-8 0,0-7-8 16,2-1 7-16,-5-16-1 0,5-2 2 16,-4-9 2-16,2-7-2 0,-2-8 1 0,2-14-1 15,2 0 1-15,-2-3 4 0,4-2 2 16,0 2 9-16,4 7-2 0,3-1 6 15,1 5-1-15,5 4 2 0,4 10-2 0,7 0-1 16,1 4-2-16,1 9 3 0,4 6 4 16,1 5-4-16,-1 1 3 0,0 6 0 0,0 6-2 15,-1 0 4-15,-5 6 1 0,0 1 1 16,-8 4-3-16,-3 1 2 0,-7 2 2 16,-8 0-1-16,-4 0-1 0,-9 4 0 15,-7 1-1-15,-10-1-3 0,-11 1-1 0,-1-1-4 16,-7-5-15-16,3 2-23 0,-1-2-26 15,5-1-34-15,6-4-33 0,6 2-49 0,7-3-52 16,1-1-31-16,8 1-545 16,4 0 273-16,8-2 181 0</inkml:trace>
  <inkml:trace contextRef="#ctx0" brushRef="#br0" timeOffset="119323.7121">9203 15465 119 0,'8'-4'270'0,"-2"1"-7"15,0-1-16-15,0-1-17 0,-6 5-14 16,8-6-13-16,-4 4-12 0,-4 2-22 0,6-1-13 16,-6 1 0-16,0 0 7 0,15 8-16 15,-11-2-6-15,3 1-10 0,-1 6-6 0,1 2-12 16,-1 1-12-16,-2 8-10 0,-2 5-4 15,0-3-8-15,0 8-10 0,-4-3-12 16,0 1 3-16,0 5-11 0,-2 1 11 16,2-3-19-16,-2-3-1 0,-1-1-23 15,3-1-26-15,-2 0-24 0,-3-7-29 0,3 0-28 16,0-4-34-16,-3 0-32 0,5-6-28 16,-4 3-35-16,2-6-56 0,0 1-623 0,-2-5 306 15,1-1 201-15</inkml:trace>
  <inkml:trace contextRef="#ctx0" brushRef="#br0" timeOffset="120160.4924">9279 15563 169 0,'-6'-5'165'16,"6"5"-18"-16,-3-4-8 0,3 4-7 15,-4-4-9-15,4 4 3 0,0 0-2 0,-2-6 3 16,2 6 8-16,0 0 2 0,0 0 8 16,-2-7-10-16,0 1-16 0,2 6-9 15,0-11-4-15,0 7-1 0,2-4-6 16,-2-1-3-16,2 1-8 0,0-1 0 0,0 1-7 15,3 2-5-15,-1-1-9 0,5 0-5 16,-3 1-7-16,0 1-2 0,2 2-5 0,0 3-3 16,-8 0 3-16,18 3 4 0,-10 6 0 15,-2 1 2-15,1 7-6 0,-3 1 1 16,-2 3-5-16,1 5-1 0,-8 3 0 16,-1 7 3-16,-3-2-5 0,-3 4 2 0,-6 3 10 15,-2-5-24-15,-6 4 1 0,1-7-3 16,-5 3 1-16,0-5-1 0,-1-3-18 15,-3-4-3-15,6-3 4 0,1-2 1 16,6-5 7-16,-2-6-2 0,-1 4-2 0,5-9 2 16,0 1 3-16,4-4-5 0,5-4-5 15,0 1-1-15,4-3 1 0,4-1-3 0,4 0-1 16,6 1-4-16,0-5-2 0,2 3 1 16,3 2 0-16,4 2 1 0,0 1-2 15,1 3 3-15,2 3-2 0,3-1-2 16,1 4 5-16,-2 4-6 0,2 1 2 0,0-1 0 15,-1 0 3-15,-2 6-1 0,-2-2-12 16,-3-1-19-16,4 3-17 0,-5-6-24 0,-3 4-46 16,-1-7-39-16,0-1-39 0,-3-2-67 15,0 0-806-15,-2-4 363 0,4-6 239 16</inkml:trace>
  <inkml:trace contextRef="#ctx0" brushRef="#br0" timeOffset="120643.5327">9692 15618 30 0,'0'0'206'16,"10"9"-11"-16,-10-9-10 0,4 4-12 0,-4-4-11 16,0 5-9-16,0-5-8 0,0 5-5 15,0-5 3-15,0 0 3 0,0 0 3 16,-2 8 2-16,2-8 2 0,0 0-7 0,0 0-11 15,0 0-11-15,0 0-18 0,0 0-8 16,0 0-16-16,6-18-7 0,-1 16-8 16,2 0-10-16,-1-4-5 0,2 3-5 0,2 3-6 15,1 0-5-15,0 3-4 0,2 3-5 16,1 1-2-16,-3 7 1 0,0-1-4 16,-1 7-4-16,-2 0-1 0,-1 2 5 15,-2 5-8-15,-5 0 3 0,-3 1-2 0,-4 1-1 16,-3 4-8-16,0 1-8 0,-10-6-2 15,2-1-2-15,-6 1 4 0,-1-7 2 16,-3 1 0-16,-1-3 0 0,-1-6 4 0,2-4-2 16,3 0-2-16,0-5 7 15,4-1-3-15,1 0 3 0,6-3 0 0,-1-3-1 16,6 0-4-16,3 2 2 0,6 1 3 0,-4-6 1 16,4 6 2-16,0 0-4 0,21 0 2 15,-6 6 5-15,-1-2-3 0,6 5 4 16,3-1 1-16,0 2 2 0,2 1 0 15,3 2-11-15,0 2 4 0,-3 4-25 0,-3-9-30 16,-4 1-55-16,-3-3-59 0,2 2-70 16,-4-1-817-16,-3-8 356 0,-6 5 235 0</inkml:trace>
  <inkml:trace contextRef="#ctx0" brushRef="#br0" timeOffset="121579.032">3208 16480 77 0,'0'0'259'16,"13"10"-5"-16,-8-1-11 0,-1 6-14 15,0 6-10-15,0 6-19 0,0-1-11 0,2 10-16 16,1 5-14-16,-3 0-18 0,0 9-10 16,1 0-15-16,-3-2-11 0,-2-3-9 15,0 3-10-15,-2-7-20 0,-3 1-17 0,1 1-19 16,-4-7-17-16,-1-2-15 0,1-8-11 15,2-1-13-15,-1-8-8 0,-2-5-11 16,1-2-5-16,2-7 4 0,6-3 2 16,-17-21 3-16,8 0 3 0,3-13 8 0,2-6 1 15,2-7 5-15,4-9 9 0,4 1 9 16,9-21 10-16,6 7 4 0,5 6 12 16,5 2 5-16,7 8 4 0,5 6 7 0,5 8 2 15,-6 9 4-15,1 12 2 0,1 2-1 16,-3 6-3-16,-3 9-2 0,-2 1-3 15,-4 1 4-15,-1 9-2 0,-1 6-3 0,-7 2-4 16,-8 1-2-16,-6 7 2 0,-5 1-4 16,-11 4-2-16,-3 3-2 0,-12 4 2 0,-16 11 0 15,-2-1 11-15,-7-8-2 0,5-9 8 16,5-5 0-16,1 1-3 0,6-8 5 16,2-4-2-16,7-1 1 0,2-1-9 15,2-4 1-15,2 3-8 0,5-5-2 0,3 3-2 16,5 1-2-16,4-4-1 0,3 7-2 15,3 0-1-15,7 7 1 0,3-1 0 16,4 5-5-16,4-2 1 0,3 11-5 0,1-1 1 16,0 1 5-16,-1 3-9 15,-3-3-8-15,-2 0-13 0,0 0-17 0,-3 1-18 16,-4-5-25-16,0 0-24 0,-7-7-30 0,4-2-32 16,-4-2-39-16,0 2-38 0,-3-11-687 15,1 1 315-15,-1-3 208 0</inkml:trace>
  <inkml:trace contextRef="#ctx0" brushRef="#br0" timeOffset="122085.5778">4237 17093 122 0,'3'-6'238'0,"-1"5"-3"0,-2 1-19 16,6-7-18-16,-6 7-17 0,4-5-18 15,-2 1-6-15,-2 4-12 0,0 0-13 16,2-5-13-16,-2 5-3 0,0 0-11 0,0 0-6 16,4-3-10-16,-4 3-5 0,0 0-4 15,0 0-6-15,4-6-5 0,-4 6-2 16,0 0-7-16,0 0 0 0,0 0-4 0,0 0 0 16,0 0-2-16,0 0-2 0,0 0-5 15,0 0 1-15,0 0-8 0,0 0-3 16,0 0 5-16,0 0-4 0,0 0 4 15,0 0-5-15,0 0-1 0,0 0 0 0,0 0-2 16,0 0-6-16,0 0-2 0,0 0 1 16,0 0-6-16,0 0 4 0,0 0-4 15,0 0 0-15,-4-5 1 0,4 5-4 0,0 0-1 16,0 0 1-16,0 0-1 0,0 0-5 16,0 0 1-16,0 0-2 0,0 0-3 15,0 0 2-15,0 0 3 0,0 0-9 0,0 0-2 16,0 0 5-16,0 0-5 0,0 0 4 15,4 19 3-15,-1-5-1 0,-3 0 2 16,-3 0 1-16,3 5 4 0,-2 2 13 16,-2 2-21-16,2 4 2 0,0 0 2 0,0 0-4 15,-2 3-6-15,0 2 3 0,0-3-11 16,1-3-19-16,-2 3-16 0,-1-2-34 0,2-1-27 16,2-2-31-16,-4 1-29 0,4-9-37 15,0 3-48-15,0-4-750 0,2-2 339 16,0 1 224-16</inkml:trace>
  <inkml:trace contextRef="#ctx0" brushRef="#br0" timeOffset="122347.8777">4832 17202 64 0,'4'-6'257'0,"0"4"-6"0,-2-2-14 16,-2 4-13-16,0 0-14 0,0 0-8 15,-6 19-9-15,0-7-7 0,0 0-11 16,-1 4-14-16,-2 0-17 0,1 3-11 16,4 2-16-16,0-6-4 0,2 4-15 0,4 2-12 15,0-2-7-15,6-4-5 0,5 4-12 16,4-8-5-16,1 2-16 0,4-1-27 16,3-5-33-16,-1-1-31 0,-1-6-34 0,2 0-33 15,5 0-44-15,-1 0-26 16,-1-6-27-16,-2-1-584 0,-1 0 271 0,-3 1 179 15</inkml:trace>
  <inkml:trace contextRef="#ctx0" brushRef="#br0" timeOffset="122524.4141">5260 17324 168 0,'-2'-12'70'0,"2"5"18"0,-2 1 4 15,-1 0 19-15,0 3 7 0,3 3 6 0,-4-10 1 16,4 10-5-16,-2-1-2 0,2 1 4 16,0 0-6-16,-8 11-5 0,4-3-2 15,0-1-6-15,0 6-7 0,-1 2-6 16,1 0-8-16,0 4-4 0,1 1-11 0,1 1-7 15,0 0-7-15,0-1-26 0,0 1-33 16,0 1-34-16,4-2-41 0,0-1-38 16,2-3-35-16,1-1-475 0,3 2 214 15,3-9 141-15</inkml:trace>
  <inkml:trace contextRef="#ctx0" brushRef="#br0" timeOffset="122995.1481">6854 17243 263 0,'8'0'262'15,"-8"0"-9"-15,0 0-10 0,6 2-10 16,-6-2-18-16,0 0-24 0,0 0-8 0,-2-12-9 15,0 3-14-15,-2 0-16 0,2-2-11 16,2-3-15-16,-2-1-16 0,2 0-8 16,2-6-9-16,0 2-7 0,0-2-12 15,2 2-7-15,2 4-8 0,0-1-1 0,3-2-12 16,0 6 0-16,-1 2-9 0,5 3 5 16,-3 3-8-16,3 2-3 0,0 4 0 15,3 2-3-15,2 3-4 0,3 1 1 0,0 5-4 16,6 2 1-16,3 5 2 0,2-5 2 15,-1 4-5-15,1-6-2 0,2 2 8 16,0-1 5-16,-1-1 9 0,2-5 1 0,-5-3 6 16,2-5 3-16,-1 0 4 0,1 0-1 15,2-13-1-15,-2 0 7 0,-3-6-6 16,3-5-13-16,-4-9-6 0,-4-2-7 0,0-1-4 16,-3-4-7-16,-4 0-24 0,-4 10-19 15,-1-3-20-15,-1 9-24 0,-2 3-34 16,-3 0-44-16,0 4-44 0,1 3-35 15,-1 3-24-15,0 3-23 0,-2 2-608 16,0 4 303-16,3 2 200 0</inkml:trace>
  <inkml:trace contextRef="#ctx0" brushRef="#br0" timeOffset="123450.0016">8233 16720 190 0,'7'0'233'0,"-7"0"8"0,10 6 10 16,-6 1-11-16,1 1-8 0,-1 11-17 0,-2-2-13 16,0 8-12-16,-2 3-13 0,-2 3-11 0,0 1-20 15,0 8-12-15,-2 0-13 0,-1-2-12 16,-1 5-11-16,-3 2-7 0,1-5-14 16,0-2-13-16,2-4-23 0,-1-8-29 15,2 2-20-15,-1-7-15 0,4-2-15 0,0-6-17 16,-2-5-30-16,2-3-12 0,2-5-5 15,0 0-2-15,-4-19 5 0,4-1 6 16,0-7 10-16,0-5 8 0,0-11 5 0,0-4 5 16,0-9 15-16,0-1 6 0,4 0 13 15,0 2 13-15,0 2 12 0,2 3 18 16,-2 10 6-16,6 0-1 0,0 6 1 0,0 6 0 16,5-2 1-16,0 10 7 15,2 1 2-15,-1 5 2 0,6 7 5 0,-1 1 2 16,1 8 9-16,0 2-4 0,4 6 2 15,-5 1 0-15,-2 3 4 0,-4 5-2 16,-2-2 5-16,-4 2 5 0,-7 1-5 0,-6-1 1 16,-6-2-7-16,-8 8 1 0,-5-4-9 15,-7-3-6-15,-6 4-6 0,-3-6-13 16,3 2-26-16,3-6-34 0,-1 0-38 0,8 1-37 16,4-6-49-16,2 5-50 0,1-5-579 15,7-1 273-15,-2 2 179 0</inkml:trace>
  <inkml:trace contextRef="#ctx0" brushRef="#br0" timeOffset="123677.9191">8615 17024 253 0,'6'7'281'0,"-4"5"-11"15,0-1-18-15,0 5-9 0,-2 0-17 0,0 3-14 16,0 2-16-16,-2 1-17 0,0 7-20 15,0 2-12-15,-2-3-17 0,0 6-9 16,-4 1-14-16,4-1-10 0,0 2-29 16,0-3-24-16,0-5-38 0,0-5-40 0,0 2-38 15,-1-4-40-15,3 0-44 0,2-8-21 16,0 0-18-16,0 1-569 0,2-5 260 0,3-3 171 16</inkml:trace>
  <inkml:trace contextRef="#ctx0" brushRef="#br0" timeOffset="124077.6433">8997 17133 7 0,'8'-13'269'0,"2"-2"-4"0,-2 3-14 0,0 5-21 16,1-5-18-16,-1 5-24 0,1 2-15 16,1-1-19-16,3 6-11 0,-1-5-18 15,0 8-13-15,0-1-10 0,2 1-10 0,-2 5-9 16,0-1-6-16,-3 5-7 0,-3 1-6 15,-2 0-8-15,-2 1-2 0,-2-1-6 16,-2 2-3-16,-2-2-2 0,0 3-4 16,-3-3 0-16,3 0-5 0,0 1-7 0,0-1-1 15,2-4-4-15,0 2 0 0,-1 0-1 16,3 1 1-16,3-1-1 0,1-2-2 16,2 4 2-16,0 1 3 0,5-5-3 15,-3 4-1-15,3-1 7 0,0 1-1 0,-3 2 7 16,2-1 9-16,2-1 6 0,-6 1 7 15,-2-1 21-15,-2 1 3 0,-4 0 6 16,-2 0 0-16,-8 0-13 0,-4-1-8 0,-3-4-14 16,-6 2-2-16,-5-3-6 0,-6 0-6 15,-4-7-12-15,0 3-25 0,2-4-29 16,1-4-28-16,-3 3-41 0,0-7-45 0,4 0-53 16,2 1-60-16,5-6-69 0,7-5-702 15,-1 1 350-15,1-4 230 0</inkml:trace>
  <inkml:trace contextRef="#ctx0" brushRef="#br0" timeOffset="161952.0586">18446 15541 14 0,'-2'-4'162'0,"0"-2"-20"0,2 6-9 15,-4-2 3-15,4 2 24 0,0 0 4 16,-2 29-1-16,2-10 1 0,0 13-5 16,0 7-2-16,0 4-4 0,0 10-6 0,2 1-4 15,0 2-8-15,2-2-13 0,0 1-9 16,0 6-10-16,3-5-10 0,-2-1-6 15,1-3-7-15,0-2-9 0,0-1-9 0,-2-8-1 16,0-2-10-16,1-1-7 0,-3-12-3 16,3-1 1-16,-3-1-6 0,0-4-6 15,2-5-4-15,-4 0 0 0,0-3-14 16,0-8-11-16,0-4-8 0,0 0-11 0,-15-25-4 16,6-5-1-16,3-9-9 0,-2-12 3 15,-3-25 0-15,4-11 2 0,1-2 3 16,2 0 0-16,0-7 3 0,0 4 0 0,4 5 4 15,2 1-1-15,4 19 6 0,0 9 3 16,3 5-1-16,2 7 6 0,1 1-2 16,5 4 2-16,6 7 0 0,7 3 0 0,3 3 2 15,8 7 0-15,3 6 2 0,-3 8 1 16,1 7 3-16,-2 3 8 0,1 7 0 16,-1 7 1-16,-6 9 2 0,-5 7-1 0,-7 5 0 15,-8 6-1-15,-6 4 1 0,-10-3-2 16,-8 2-4-16,-11 19 2 0,-9-8 3 15,-6-2 0-15,-4-9 1 0,-5-1-2 0,7-11 0 16,3-8 4-16,3-3 5 0,6-7 7 16,5 0 2-16,2-4-3 0,2-1-3 15,5-3-3-15,0-1 0 0,8-2-2 16,2-2-4-16,4 0 0 0,5 2 1 0,6 0-2 16,1-1-5-16,6 3 4 0,3 3-7 15,5 2 0-15,1 3 0 0,3 0 6 0,6 5-7 16,-2 0 0-16,0 0 2 0,-3 2 1 15,-1 2-1-15,-2-5-1 0,-5 2 1 16,-1 0-8-16,-1 0-5 0,-2-1-19 16,-4-3-21-16,1-2-16 0,-6 1-27 15,-2-4-13-15,1-1-13 0,-2-1-16 0,1 0-7 16,-2-3-11-16,-1-4-17 0,1-1-24 16,1-3 0-16,0-6-1 0,3-1-433 15,0-4 212-15,4-5 141 0</inkml:trace>
  <inkml:trace contextRef="#ctx0" brushRef="#br0" timeOffset="162171.4729">19367 16171 780 0,'17'-28'-28'0,"-2"-1"21"0,-5 2 24 16,-2 7 25-16,1 2 21 0,0 3 10 0,-5 2 15 16,2 0 10-16,1 3 9 0,-3-1 3 15,-2 1 5-15,2 2 1 0,-2 2 1 16,0 6 8-16,-2 0 9 0,0 0-4 0,7 16-7 16,-7-5-3-16,2 7-11 0,0-2-3 15,1 6-11-15,-1 5-4 0,0-2-11 16,0 0-5-16,0 4-13 0,0 2 1 0,2-3-8 15,-2 1-9-15,0-1-4 0,2 2-7 16,-2-1-13-16,0-6-28 0,-2-2-22 16,2-2-26-16,-2 2-28 0,3-2-31 0,-3-3-25 15,0-3-23-15,2-4-40 0,-2 3-623 16,-2-6 281-16,2-5 184 0</inkml:trace>
  <inkml:trace contextRef="#ctx0" brushRef="#br0" timeOffset="162543.4783">19793 16114 132 0,'0'-6'205'16,"0"6"-8"-16,2-6-11 0,-2 6-7 0,0 0-8 16,0 0-13-16,0 0-10 0,-16 16-12 15,12-7-6-15,-2-1-10 0,2 0-8 16,2-1-15-16,0 5-3 0,0-5-6 15,2 7-6-15,2-7-2 0,0 3-9 0,2 1-4 16,4-4-11-16,3 4-1 0,2-3-6 16,1 1-5-16,4-1-3 0,3 0-5 0,2 3-4 15,4-4-5-15,-1 3 2 0,-1-2-3 16,3 2-4-16,-2 2 0 0,-2-3-3 16,0 3-1-16,-1 3-1 0,-3-2-1 15,-4 2-1-15,-3 5 2 0,-4-3 0 16,-3-1-2-16,-4 1 1 0,-2 2-2 0,-6-2-1 15,-3-1 2-15,-4 5-3 0,-1-3-3 16,-4-1-3-16,2 0-11 0,-3 0-15 16,-3-8-27-16,6 3-26 0,-2-2-33 0,4-6-29 15,3 2-38-15,-2-6-51 0,3 0-568 16,3-6 269-16,-3-1 178 0</inkml:trace>
  <inkml:trace contextRef="#ctx0" brushRef="#br0" timeOffset="162729.9799">19949 16187 18 0,'4'-8'162'0,"3"0"-16"16,1-1-12-16,7 3-13 0,-1-2-17 0,8-1-6 16,1-1-6-16,1 3-15 0,3-1-15 15,-2 2-13-15,3-1-33 0,-3 1-27 16,1 1-37-16,-1 2-44 0,-6-4-224 0,0 7 107 15,-2-6 71-15</inkml:trace>
  <inkml:trace contextRef="#ctx0" brushRef="#br0" timeOffset="163005.967">20621 16087 16 0,'4'6'155'0,"0"-4"-8"16,0 4-7-16,0-5-5 0,2 5-9 0,3-3-5 16,-3 0-7-16,5-1-3 0,-1-2-5 15,1 0-4-15,-1-2-3 0,4 2 0 16,-6-3-5-16,0 0-4 0,0-4-2 16,-1 1-9-16,-1-2-6 0,-1 2-9 15,-3-1-2-15,0 1-11 0,-4 0-8 0,2 3-21 16,-4-2-18-16,4 5-37 0,-9-6-27 15,9 6-25-15,-9 0-20 0,9 0-22 16,-10 11-22-16,6-8-389 0,0 8 183 0,0-4 120 16</inkml:trace>
  <inkml:trace contextRef="#ctx0" brushRef="#br0" timeOffset="163214.6665">20700 16306 2 0,'6'8'115'0,"0"0"-10"15,2-1-2-15,0-1 0 0,2 0-7 0,1-6-3 16,0 4-11-16,-1-1 2 0,-1-3-2 16,-1 6 2-16,0-4 4 0,-1-2 4 0,-7 0-2 15,0 0-8-15,11 0-8 0,-11 0-6 16,0 0-9-16,0 0-7 0,0 0-8 16,-32-6-27-16,19 10-29 0,5-2-36 15,-3-2-33-15,0 2-44 0,1 2-334 0,0-4 156 16,1 1 103-16</inkml:trace>
  <inkml:trace contextRef="#ctx0" brushRef="#br0" timeOffset="163977.6301">22106 15323 90 0,'-2'-15'150'0,"2"4"6"0,0 3 5 15,-2-5 0-15,2 5-3 0,0-1-10 16,0 2-7-16,0 3-10 0,-2-4-16 15,2 2-12-15,0 1-8 0,0 5-9 0,0 0 19 16,0 0 16-16,0 0-4 0,8 26-8 16,-4-7-5-16,2 9 0 0,1 3-5 15,0 4-7-15,-1 2-7 0,-2 6-7 0,4 4-6 16,-4-5-6-16,3 5-8 16,-2-4-5-16,-1-2-5 0,0 1-6 0,0-2-2 15,0-3-1-15,0-3-9 0,-2-6-5 16,1 0-3-16,-1-4-9 0,0-7-2 15,0 2-8-15,0-4 1 0,0 2-3 0,-2-7-1 16,0-5-1-16,0-2-4 0,0-3-1 16,0 0-1-16,-4-35 0 0,2 6-1 15,0-10 0-15,-3-11-1 0,3-5 0 0,2-2 2 16,0-9 0-16,5-13-1 0,-3 12 1 16,0 11 3-16,4 1 0 0,5 3 0 15,0 4 0-15,3 4 1 0,6 1-2 16,2 3 2-16,6 9-1 0,1 4 2 0,-1 8-3 15,4 3 3-15,-1 5 2 0,-1 5 1 16,0 6 2-16,-1 3-1 0,-3 2 5 0,-2 5-5 16,-4 3 4-16,-3 4-2 0,-6 4 3 15,-5-2 2-15,-3 2-3 0,-10 4 0 16,-6 6-2-16,-4-3-2 0,-3-1-1 16,-8 1-12-16,0 3-25 0,-3-1-28 0,5-7-36 15,2-1-34-15,4 3-41 0,3-1-23 16,6-5-30-16,0-1-528 0,7 0 257 15,0-1 170-15</inkml:trace>
  <inkml:trace contextRef="#ctx0" brushRef="#br0" timeOffset="164244.4257">22912 15631 84 0,'13'-2'219'15,"-13"2"-9"-15,9 2 2 0,-5 1 7 0,0 4-11 16,0 6-5-16,-2-1-11 0,2 9-10 16,-2-3-13-16,0 3-12 0,4 3-6 0,-6 3-11 15,2 1-20-15,0-2-9 0,0 4-13 16,0-4-5-16,0 1-8 0,-2 2-8 16,2-3-12-16,0-1-4 0,0-1-20 15,0-2-25-15,-2-1-32 0,2-2-34 16,-2 2-42-16,0-8-39 0,2 2-32 0,-2-1-22 15,0-1-24-15,0-6-562 0,0 1 262 16,2-2 173-16</inkml:trace>
  <inkml:trace contextRef="#ctx0" brushRef="#br0" timeOffset="164524.6888">23352 15695 81 0,'4'-4'238'0,"-4"4"-19"16,3-4-12-16,-3 4 13 0,0 0-2 0,7 14-7 16,-7-5-18-16,2 7-12 0,0 1-15 15,-2-2-8-15,0 4-15 0,0 2-9 16,0-1-14-16,0 2-13 0,2 0-11 16,0 0-8-16,-2 2-8 0,0-3-7 0,2 0-8 15,-2 0-8-15,2-2-6 0,-2 2-6 16,2-5-12-16,0 3-12 0,0-4-21 15,-2-2-22-15,0 0-25 0,0 1-24 0,0-7-29 16,-2 3-30-16,2-1-28 0,2 1-28 16,-4-4-39-16,2-1-546 0,0-5 262 15,0 0 173-15</inkml:trace>
  <inkml:trace contextRef="#ctx0" brushRef="#br0" timeOffset="165217.8521">24075 15276 157 0,'0'-8'203'15,"-2"2"-18"-15,2 2-13 0,0 4-7 16,0 0 10-16,0 0 7 0,0 0-7 15,18 24-4-15,-7-1-8 0,6 5-7 0,2 10-9 16,2 3 0-16,8 21-18 0,6-5-12 16,-3 3-3-16,0 3-13 0,-1-7-9 15,3-1-5-15,-6-9-11 0,-6-8-7 0,2 0-6 16,-1-7-10-16,-3-2-2 0,-4-7-4 16,-1-1-1-16,-2-3-1 0,-1-2 9 15,-1-6 7-15,-1-2 0 0,1-4-11 16,0-4-5-16,-1-6-2 0,2-3-9 0,2-10-1 15,0-6-10-15,3-6-2 0,3-11-1 16,2-18 3-16,4-4-10 0,0-4-4 0,-1 0-1 16,1-5-7-16,-2 8-1 0,0 1 4 15,-5 11-7-15,-4 12-3 0,0 6 0 16,-5 1-7-16,2 6-8 0,-2 4-17 16,-2 2-29-16,0 0-40 0,-4 8-39 0,3-3-45 15,-1 3-44-15,-2 7-18 0,1 1-667 16,-1 4 313-16,-4 2 206 0</inkml:trace>
  <inkml:trace contextRef="#ctx0" brushRef="#br0" timeOffset="167166.6281">26254 15510 125 0,'3'-8'178'0,"-1"3"-7"0,0 3-1 0,-2 2-12 15,0 0 14-15,0 0 8 0,-2 25-7 16,0-2-7-16,-3 7-8 0,1 6-12 15,-2 4-4-15,4 2-14 0,0 0-8 16,-2 2-11-16,2 0-9 0,2 2-6 0,0-8-15 16,2 1-3-16,-2 1-10 0,0-12-7 15,2 2-4-15,-2-5-6 0,0-5-5 16,0 1 3-16,2-6 5 0,0-3-4 0,-2-4-8 16,0-8-4-16,0 0-4 0,0-21 0 15,-2 0-8-15,0-18-4 0,0-5-3 16,0-16-4-16,0-21-1 0,2-6 1 15,0-1-5-15,4 4 1 0,-2 3 4 16,6 5 0-16,0 13 4 0,3 15-2 0,2 0 0 16,2 7-2-16,-1 9 0 0,6 2-4 15,-2 3-2-15,4 7 6 0,1 5-3 0,1 3 5 16,-2 10 3-16,0-3-4 0,1 10 5 16,-4-1-3-16,2 6-8 0,-1 5 6 15,-6 4 1-15,-1 1-4 0,-3 10 0 16,-8-3-1-16,-4 1 4 0,-6 6-7 0,-5 3 1 15,-8 0 1-15,-4 6-6 0,-13 4-15 16,-3-3-17-16,3-8-28 0,7-6-24 16,-3-2-36-16,4 1-39 0,7-5-43 0,3-2-32 15,8-4-40-15,0 0-579 0,2-2 289 16,6-3 191-16</inkml:trace>
  <inkml:trace contextRef="#ctx0" brushRef="#br0" timeOffset="167493.7533">26765 15779 110 0,'8'-8'188'16,"1"0"-15"-16,1 1-16 0,3 1-5 0,0 3-13 16,-1 3-15-16,3 0-10 0,4 3-8 15,-2-1-10-15,2 4-1 0,-4 4-7 16,-1-1-2-16,2 5-2 0,-6 0-3 15,-6 4-7-15,1 1-3 0,-8 1-7 0,-1 5-3 16,-4-4 0-16,0 0 9 0,-4-2 2 16,2 2 3-16,2-6-3 0,0-1-5 15,1-1-8-15,3 0-4 0,-1-6-5 16,3 8-5-16,4-7-4 0,5-3-3 0,6 3-5 16,3-1-3-16,4-1-5 0,1-6-11 15,0 4-14-15,2-4-25 0,3 0-31 0,-1-3-26 16,3 2-40-16,-1-5-27 0,-2-1-21 15,1-1-27-15,-1-3-507 0,-3 0 239 16,-4 3 159-16</inkml:trace>
  <inkml:trace contextRef="#ctx0" brushRef="#br0" timeOffset="167782.0528">27377 15874 18 0,'4'-7'88'0,"2"1"5"0,3-1-8 15,3 1-8-15,1-2 3 0,2 4 7 16,1-1-2-16,6 5-7 0,-1-2 1 15,0 4-10-15,-2 1 3 0,3 3 3 16,-6 2 6-16,1 0-4 0,-6 4 9 0,-3 1-5 16,-1 7 0-16,-7-5-2 0,-2 4 2 15,-5-2-2-15,-1 4-1 0,-1-2 1 16,1 0-7-16,-3 1-1 0,5-5-6 0,0 0-2 16,2-2-6-16,2 0-3 0,4 1-3 15,2-1-6-15,6-5-4 0,1 1-6 16,6 3 0-16,0-7-9 0,3 3 1 15,2-2-5-15,-1-6-8 0,0 4-18 16,0-4-17-16,1 0-26 0,-4-3-28 16,2 2-40-16,-1-5-40 0,-3 0-49 0,-2-1-424 15,-2-1 214-15,-4-5 140 0</inkml:trace>
  <inkml:trace contextRef="#ctx0" brushRef="#br0" timeOffset="168245.9579">28359 14804 117 0,'-2'-7'230'0,"2"3"-18"0,0 4-16 15,0 0 9-15,0 0 9 0,0 0-10 0,4 28-13 16,2-8-8-16,2 7-9 0,3 7-14 16,4 12-11-16,6 17-4 0,1 6-13 0,0 1-10 15,2 3-9-15,-1-1-10 0,3 4-13 16,-6-7-10-16,4-4-10 0,-7-10 1 16,0-10-7-16,0-2-2 0,-5-10-9 0,4 2-1 15,-6-14-1-15,-2 5-4 0,1-8 1 16,-1-1 9-16,1-3 6 0,-1-3-4 15,3-7-4-15,-1-4-4 0,3-9 0 16,0-1-11-16,1-8-7 0,6-9-3 0,-3-13 0 16,4-2-10-16,4-18 3 0,-1-3-4 15,1 0-7-15,-4-2-3 0,0 14 1 16,-9 9-8-16,2 7 0 0,-6 4-10 0,0 8-5 16,1-2-17-16,-3 4-16 0,1 3-24 15,-3 2-30-15,-2 0-32 0,2 2-37 16,-2 7-16-16,3-1-18 0,-3 3-14 0,0 1-14 15,-2 4-21-15,6-2-581 0,-6 2 283 16,12 6 187-16</inkml:trace>
  <inkml:trace contextRef="#ctx0" brushRef="#br0" timeOffset="168964.0308">29510 15037 44 0,'8'0'187'0,"-8"0"11"16,13 10 12-16,-4 2 6 0,-3 5-2 0,1 2 1 16,1 9 1-16,-2-3-9 0,0 10-14 15,-2 3-8-15,1 0-12 0,0 2-11 16,-3 5-10-16,-2-3-13 0,2 6-13 16,-4 0-17-16,2-4-11 0,-2-2-8 0,0 1-7 15,2 0-11-15,0-13-4 0,-3 2-6 16,3-5-13-16,-5 1-1 0,5-9-2 15,-2 2-8-15,4-3-3 0,-4-1-4 16,0-9-7-16,2-1-10 0,0-7-4 0,0 0 1 16,-4-21 3-16,2 4-11 0,0-12 1 15,2-2-3-15,-2-14 3 0,2-2-2 16,2-12-8-16,0-1 3 0,-4 3-4 16,8-2 5-16,-4 2-4 0,0 1 3 0,5 7-4 15,0 2 3-15,1 6-1 0,0 5 2 16,5 2-3-16,2 4 3 0,2 2-2 0,1 4-1 15,4 1 2-15,1 5 1 0,1 5-1 16,-4 2 1-16,2 4 0 0,-1 3 2 16,-4 2 1-16,0 4-3 0,0-1 1 0,-2 5 4 15,-3 1-2-15,-4 4-2 0,0-3 4 16,-6 3 0-16,-4-2-1 0,2 4 1 16,-8-3 0-16,0 2-3 0,-2-3 4 0,-3 1-1 15,0-3-2-15,-1 3 5 0,-1-3-6 16,0-1 4-16,-2 1-2 0,5 3-1 15,-6-4-6-15,8-1 4 0,-1-3 2 0,3 4-2 16,1-4-4-16,-1 2 1 0,-1 0 1 16,1-1 0-16,2 0 0 0,2-2-2 15,-2 1 1-15,6-2-1 0,-12 4 2 16,8 0-3-16,4-4 1 0,-8 1 2 16,8-1-2-16,-6 3 0 0,6-3-2 0,-9 3 3 15,9-3-2-15,0 0 2 0,-4 3-3 16,4-3-3-16,0 0 0 0,0 0 2 0,-7 1-5 15,7-1-1-15,0 0 3 0,0 0-2 16,0 0-1-16,-4 3-1 0,4-3 1 16,0 0 1-16,0 0-3 0,0 0 0 15,0 0-2-15,0 0-7 0,0 0-4 0,0 0-14 16,0 0-16-16,0 0-9 0,0 0-18 16,0 0-19-16,0 0-18 0,0 0-25 15,0 0-30-15,0 0-29 0,0 0-570 0,0 0 264 16,0 0 175-16</inkml:trace>
  <inkml:trace contextRef="#ctx0" brushRef="#br0" timeOffset="187415.1211">29967 15499 6 0,'8'-4'173'16,"2"-2"-4"-16,0 1-18 0,2 3-6 15,1-1-8-15,2 0-9 0,0 3-18 0,4 0-7 16,-2 3-10-16,-1 0-3 0,2 1-8 16,-1 1-7-16,-3 3-6 0,-1 1-2 15,0-1-6-15,-3 5-2 0,-2-1-5 16,0 1 3-16,-4 1-7 0,-4 2-3 0,-2-2-2 16,-5 0-6-16,-2 3-1 0,-1-3-3 15,0 5 7-15,-1-5 4 0,2-3 4 16,3 1-8-16,-3-1 3 0,3 1-2 0,2-5-2 15,0-1-4-15,0 2-1 0,6-1 3 16,4 1 1-16,2 2-3 0,7-1-1 16,0-2-7-16,6 3-2 0,1 1-2 15,-4-5-3-15,3 6-3 0,-1-4-1 16,0 7 1-16,-2-7-2 0,-4-1 2 0,1 3 3 16,-4 0 4-16,0 1 6 0,-5-1-3 15,0 2-1-15,-6-3-1 0,-2 3-1 16,-4-4-4-16,-7 5 0 0,-4-3-1 0,-4 1-6 15,-1-1 0-15,0-3-3 0,-4 3-1 16,-1-3 1-16,1-3-8 0,-2-1-14 0,5 3-18 16,2-6-32-16,0 0-49 15,5 0-63-15,-2-6-46 0,3 0-646 0,7-1 294 16,-1 0 194-16</inkml:trace>
  <inkml:trace contextRef="#ctx0" brushRef="#br0" timeOffset="187694.3803">30657 15558 110 0,'0'0'229'16,"0"0"4"-16,0 0 5 0,13 7-3 0,-9 3-10 15,0 3-4-15,2 4-15 0,4 5-11 16,-4 0-9-16,2 5-8 0,-2-1-23 15,-2 5-9-15,3-1-16 0,-3 5-9 0,1-6-17 16,-1 5-10-16,-2-6-1 0,0 1-12 16,0 0-9-16,0-5-12 0,2 3-4 15,-4-7-24-15,3-1-19 0,-1-1-27 0,0 1-45 16,-2-6-52-16,2 1-61 0,0-7-70 16,-2 1-716-16,0-2 326 0,0-6 215 15</inkml:trace>
  <inkml:trace contextRef="#ctx0" brushRef="#br0" timeOffset="217633.1646">18097 17505 16 0,'-5'-7'101'16,"5"7"-1"-16,-4-6-3 0,4 6 2 16,0 0-3-16,-4-3 3 0,4 3 1 0,-2-5-4 15,2 5-4-15,0 0 2 0,0 0-7 16,-4-3-4-16,4 3-3 0,0 0-5 15,0 0-4-15,0 0 2 0,0 0-6 16,0 0-7-16,0 0-5 0,0 0 22 0,-6 18 10 16,6-3-5-16,0 8-4 0,2 2-3 15,0 7 1-15,0 4-3 0,2 4-3 16,0 2-6-16,-2 0-3 0,2 12-4 0,1-6-2 16,-1 7-6-16,1-14-4 0,-3 5-4 15,2-4-3-15,-2-3-5 0,2-1 2 16,0-10-10-16,-1 0-1 0,-1-1-2 0,0-6-4 15,0 0-4-15,0-4-3 0,0-6 3 16,-2-1-19-16,0-9-10 0,0-1-3 16,2-20 0-16,-4 1 2 0,2-10-2 15,-2-11 3-15,2-2-3 0,-2-8 2 0,2-4 0 16,0-7 4-16,2 0 1 0,0-1 3 16,0 4 2-16,2-1 1 0,0 1 3 15,5 3 4-15,6-13 2 0,1 12 1 16,2 9 4-16,11-7-1 0,1 11-2 0,0 9 5 15,4 2-3-15,1 8 1 0,-3 5-1 16,2 6 2-16,-4 5 2 0,-3 8 4 16,1 2-2-16,-3 4 1 0,-3 7 3 0,-6 2-2 15,-3 7-1-15,-6 4-1 0,-5 2 3 16,-6 5-1-16,-8 1-2 0,-2 1 0 16,-7 1 0-16,-1 3-3 0,-5-4 1 0,-2-7 3 15,-1 1 8-15,5-4 7 0,1-4 11 16,5-2 7-16,2-4-3 0,0-2-6 15,7 2-3-15,-3-8-7 0,4 2-9 16,1 2 2-16,6-1 0 0,0 1-4 0,8 3-1 16,0 1 2-16,9 4-2 0,2 0-1 15,4 4 1-15,5-3-9 0,6 7 4 16,-1 2-3-16,1-2 0 0,4 5-1 0,-2-1 0 16,-1-5-2-16,1 7-2 0,-4-2-10 15,-3-5-14-15,-1 1-22 0,-5-1-15 16,-4-3-16-16,2 2-22 0,-6-4-24 0,-2-5-16 15,-1 3-21-15,0-2-18 0,-3-4-21 16,0 0-16-16,-1-6-544 0,-2 1 257 16,0-4 169-16</inkml:trace>
  <inkml:trace contextRef="#ctx0" brushRef="#br0" timeOffset="217903.4313">19134 17752 73 0,'2'-5'258'16,"-2"3"-3"-16,0 2-5 0,0 0-11 16,0-6-16-16,0 6-16 0,0 0 8 0,0 0-7 15,2 19-14-15,-2-5-12 0,2 1-13 16,1 6-16-16,-1 1-12 0,4 4-11 0,-2 7-14 16,5-2-7-16,0 7-15 0,-3-4-6 15,2 3-9-15,0-4-9 0,1 3-18 16,0-4-16-16,-1-4-13 0,-2 1-19 15,3-4-21-15,-3-3-29 0,-2-2-26 0,0-6-34 16,-1 1-30-16,-1 0-30 0,2-2-28 16,-2-1-35-16,0-5-30 0,-2-6-538 15,5 4 271-15,-5-5 179 0</inkml:trace>
  <inkml:trace contextRef="#ctx0" brushRef="#br0" timeOffset="218297.8942">19657 17623 148 0,'0'0'207'0,"0"0"-2"0,0 0 3 16,0 0 0-16,-8 32-6 0,3-8-1 16,-3 2-13-16,1 8-4 0,1 0-9 0,2 6-14 15,0 1-5-15,2 3-26 16,2-3-8-16,2 1-11 0,2 10-12 0,2-4-7 15,3-3-12-15,1 1-8 0,5-5-4 16,0-6-5-16,4-7-7 0,0 0-6 0,2-3-5 16,5-9-3-16,-6-3-3 0,4 1-9 15,2-9 1-15,-5-3-7 0,0-2 0 16,-2-2-4-16,-1-3-5 0,0-3 0 16,1-5-2-16,-6 1 0 0,-5 2-5 0,-1-2 0 15,-3-1-1-15,-4-2 2 0,-4 2-4 16,-7 4 1-16,-2-3-3 0,-4 5 1 0,-4 1-5 15,-4 4 3-15,-5-2-3 0,1 4-7 16,-3 4-8-16,2-2-12 16,0 2-24-16,3-2-22 0,-1 5-27 0,5-1-35 15,4 0-36-15,2-3-34 0,3 7-34 0,4-7-615 16,4 3 290-16,2-2 193 0</inkml:trace>
  <inkml:trace contextRef="#ctx0" brushRef="#br0" timeOffset="218618.0457">20775 17668 201 0,'0'0'248'0,"0"0"-22"15,0 0-19-15,0 0-21 0,-5 16-20 0,5-16-14 16,0 0-8-16,-2 5-9 0,2-5-7 16,0 0-8-16,0 0-3 0,11 0-11 15,-11 0-13-15,6-8-7 0,0 0-8 0,1-3-7 16,-3 0-8-16,-1 2-5 0,-1-3-4 16,0 3-8-16,0 3-6 0,0-3-11 15,-2-1-13-15,-2 2-29 0,0 3-28 16,0 1-28-16,2 4-31 0,-9-6-24 0,9 6-32 15,0 0-27-15,-15 14-526 0,11-7 241 16,0 7 159-16</inkml:trace>
  <inkml:trace contextRef="#ctx0" brushRef="#br0" timeOffset="218825.5802">20827 18040 117 0,'4'6'190'0,"-2"-3"-3"15,1 3 0-15,1 0-7 0,1-5-6 16,-5-1-9-16,4 6-8 0,-4-6-8 0,4 6-14 16,-4-6-6-16,4 5-7 0,-4-5-11 15,0 0-9-15,0 0-16 0,0 0-19 16,0 0-25-16,0 0-33 0,-17 0-33 0,17 0-48 16,-15 2-41-16,7-2-50 0,-2 0-496 15,10 0 224-15,-16 0 148 0</inkml:trace>
  <inkml:trace contextRef="#ctx0" brushRef="#br0" timeOffset="219638.9373">22320 17181 30 0,'-4'-6'234'16,"4"6"-12"-16,0 0 14 0,-11 13-3 15,7 7-5-15,2 1-12 0,-1 5-5 16,3 5-9-16,3 9-11 0,1 1-14 16,0 1-9-16,0 11-14 0,5-3-17 0,-3 0-15 15,2 1-1-15,2-3-18 0,-2-3-9 16,-2-4-9-16,0-1-8 0,2-4-11 15,1-3-7-15,-5-2-15 0,1-7-14 0,-1 2-11 16,0-9-12-16,0 2-10 0,1-5-10 16,-1-3-14-16,-4-7-26 0,0-4-9 0,0 0-11 15,0 0-9-15,-9-29-7 0,3 3-5 16,-2-10-8-16,-3-13 8 0,-4-17 4 16,-1-4 12-16,0-5 9 0,2 5 5 15,1-5 13-15,0 5 15 0,4 9 15 0,3 12 13 16,4 3 13-16,0 8 8 0,2-2 4 15,4 0 2-15,-2 11 0 0,7 1 1 16,-1 2 2-16,5 3 6 0,2 10 7 16,3 0-2-16,4 6 1 0,-1 1 6 15,3 6-2-15,1 6-3 0,0 2 3 0,-1 4 1 16,-7 1-1-16,1 4 0 0,-4 2 0 16,-6 1 2-16,-4-1-3 0,-4 2-3 0,-6 0-3 15,-5 0 2-15,-2-4-5 0,-1 5-4 16,-1-4-5-16,-3 1-7 0,2-3-13 15,-1-3-25-15,0 0-31 0,4 1-36 0,1-7-46 16,1 5-43-16,2-5-58 0,1 1-585 16,4-1 280-16,0 1 185 0</inkml:trace>
  <inkml:trace contextRef="#ctx0" brushRef="#br0" timeOffset="219887.2745">22881 17470 87 0,'0'0'260'16,"6"0"-3"-16,-2 6 8 0,0 2-19 15,1 0-14-15,-1 6-17 0,0 4-13 16,-2-3-14-16,5 8-7 0,-3 2-19 0,5-3-13 16,-3 5-15-16,-2-1-13 0,4 1-17 0,-2 2-1 15,2-2-15-15,-2 3-11 0,0-3-12 16,-2 1-19-16,2-2-22 0,1 2-29 15,-1-7-41-15,-4-2-42 0,2 2-44 16,1-6-40-16,-1 2-33 0,-2-7-665 0,0-3 296 16,0-1 195-16</inkml:trace>
  <inkml:trace contextRef="#ctx0" brushRef="#br0" timeOffset="220154.1231">23263 17493 265 0,'2'-4'271'0,"-2"-1"-18"16,0 5 0-16,0 0 1 0,0 0-17 15,14 14 11-15,-8-1-5 0,0 2-15 16,5 6-14-16,-3-2-25 0,1 7-15 16,2 3-14-16,-1 1-6 0,0 3-23 0,2 1-11 15,0 0-13-15,-2 1-9 0,1-1-9 0,2-1-13 16,-3-3-6-16,1 3-9 0,-3-7-18 15,-2-3-22-15,4-2-23 0,-4 0-29 16,-2-6-27-16,2 4-38 0,-4-6-43 16,2-6-43-16,0 5-68 0,-4-7-839 0,5-3 370 15,-5-2 245-15</inkml:trace>
  <inkml:trace contextRef="#ctx0" brushRef="#br0" timeOffset="220679.7001">23960 16884 176 0,'2'-10'264'15,"-2"9"-21"-15,-2-7-22 0,2 8-23 16,0 0-22-16,2-6 0 0,-2 6 25 16,12 14-13-16,2 5-7 0,5 3-11 0,8 12-13 15,0 3-12-15,18 15-1 0,-1 9-12 16,4-5-2-16,0 11-17 0,11 5-8 0,-12-11-16 15,-1 0 0-15,1-6-11 0,-3 1-5 16,-4-1-4-16,1-9-13 0,-9-11 3 16,-7-5-9-16,-4-5-7 0,-2-5-4 15,-5-5-3-15,2 0 8 0,-4-3 5 0,1-4-9 16,0-7 3-16,0-4-2 0,-1-9-1 16,1-3-4-16,-2-10-5 0,-1-9-9 15,-2-3-3-15,1-10-3 0,0-2-4 16,-5-5-5-16,2-2 3 0,-4 4-4 0,5 2-1 15,-3 8-1-15,-2 0 1 0,2 8-5 16,-2 2-8-16,2 3-14 0,1 6-22 16,1-2-18-16,-4 7-30 0,1 1-37 0,-3-1-46 15,2 6-47-15,0 4-30 0,2-1-18 16,0 7-735-16,0 1 342 0,-4 1 225 16</inkml:trace>
  <inkml:trace contextRef="#ctx0" brushRef="#br0" timeOffset="221168.0678">25618 16994 85 0,'8'4'269'0,"0"7"-3"0,1-1-9 0,-1 8-4 15,1 7-5-15,-3-1 0 0,5 8-25 16,-3 4 1-16,-2 0-11 0,1 4-18 15,-2 3-16-15,1 8-15 0,-2-6-15 0,0 1-16 16,-2-5-9-16,-2 1-12 0,2-1-16 16,-2-7-10-16,0-1-5 0,0-5-19 15,0-1-12-15,0-7-10 0,2-2-6 16,-2 1-9-16,0-11-12 0,2-3-6 0,-2-5-7 16,0 0-4-16,0-20-2 0,-2-5-2 15,2-10-9-15,-4-8-2 0,2-13-7 16,-2-23 4-16,-2-4-1 0,0 4 4 15,3 11 2-15,-2 13 1 0,3 0 6 0,2 14 15 16,0 0 2-16,0 7-6 0,2 5 1 0,3-3 2 16,2 6-3-16,-1 2 3 0,4 5-2 15,3 5 5-15,6 0-6 0,0 6 5 16,3 6 1-16,-2 4 3 0,4 1 1 16,-1 8 3-16,0-2 9 0,2 10-4 15,-5 0 2-15,-4 2-5 0,-1 0 4 0,-6 2-1 16,-3 2 0-16,-3-4-3 0,-6-1 1 15,-3 4-2-15,-3 1 5 0,-3-5-5 16,-3 1-9-16,0 0-17 0,-2 0-20 0,3-6-25 16,-2 4-38-16,0-5-38 0,3-4-42 15,3 2-45-15,0-1-43 0,2-2-751 16,0-1 344-16,2-1 228 0</inkml:trace>
  <inkml:trace contextRef="#ctx0" brushRef="#br0" timeOffset="221617.8655">26263 17331 4 0,'11'-5'272'16,"-3"-3"-14"-16,1 4-23 0,-1 2-25 16,0-5-21-16,2 3-18 0,-2 2-15 15,2 2-19-15,0-1-13 0,3 1-12 16,-2 1-12-16,2 1-9 0,-3 2-8 0,0 2-7 15,2 1-10-15,-4 1-5 0,-2 1-4 16,0 3-8-16,-4 1-4 0,0 0-3 16,-4 2-6-16,-2 1 0 0,0 1-5 0,0-4-3 15,-2 2-3-15,0-2-2 0,-1 1 1 16,2-1-1-16,-1-3-5 0,2 3 0 16,2-1-2-16,-2-3-1 0,4 3 0 15,0-3 1-15,0 3 0 0,4 1 1 0,2-4-3 16,-2 5 0-16,5-1 0 0,0 1-1 15,-1-1 2-15,2 1-2 16,1 0 1-16,2 2-1 0,-3 2 2 0,-1-5 1 16,-3 0 3-16,2-4 0 0,-3 4 5 0,-1 1 0 15,1-5 3-15,-3 3 0 0,-4-3-2 16,-3 3-4-16,-4-1-2 0,-1-1 0 16,-3 1 0-16,-1-3-4 0,-4-1-7 15,2-1-7-15,-4-3-18 0,0 1-24 0,1-4-34 16,-3 0-31-16,4-4-39 0,0 2-48 15,2-5-57-15,1-5-592 0,2 3 286 16,2-2 189-16</inkml:trace>
  <inkml:trace contextRef="#ctx0" brushRef="#br0" timeOffset="221995.8562">26727 17423 52 0,'0'0'228'0,"-4"-8"-6"15,4 8-8-15,-4-7-3 0,4 7-13 16,-5-4-9-16,5 4-9 0,-5-2-13 0,5 2-13 15,0 0-13-15,0 0-13 0,-4-8-10 16,4 8-14-16,0 0 19 0,0 0 0 16,-2 23-6-16,2-10 4 0,0 6-9 0,0 5 4 15,0 1-11-15,0 1-15 0,0 2-8 16,2 1-8-16,-2-1-9 0,2 0-13 16,-2 3 5-16,2-1-11 0,-2-2-2 15,2-3-6-15,-2-3-9 0,3-1-10 0,-1 0-24 16,3-6-29-16,-5 4-38 0,2-7-51 15,0 1-48-15,0-3-58 0,-2 4-820 0,2-8 356 16,-4 1 236-16</inkml:trace>
  <inkml:trace contextRef="#ctx0" brushRef="#br0" timeOffset="226543.8968">13845 18172 167 0,'-5'-6'157'0,"3"-2"-16"15,0 1-14-15,2-7-15 0,2-5-14 0,0-1-2 16,5-10-18-16,1-9-6 0,5-13-3 15,4-27-4-15,1-6-5 0,8-24-8 16,2-8-6-16,1 0-4 0,1-1-2 16,-4 9 4-16,-5 28-4 0,-5 11 11 0,-2 15 20 15,-8 14 9-15,-4 13-8 0,-4 8-11 16,-6 13-4-16,-4 7-7 0,-2 13-4 0,-7 10-2 16,-7 11 16-16,2 6-4 0,-5 18-9 15,7-11-2-15,10-7-5 0,6 0-6 0,6-9-1 16,4 1-2-16,8 2-5 15,7-7-4-15,6 0-1 0,16-6 0 0,3 0-4 16,5-1-1-16,1-7-1 0,-1 6-2 16,-3-2-1-16,-2 3 7 0,-5 3 10 15,-4 2 6-15,-3 3 10 0,-5 1 4 0,-4-3 1 16,-4 4 0-16,-2-4-5 0,0 0-4 16,-3-3-4-16,-1-4-5 0,0 2-2 0,1-2-5 15,3-3-1-15,2-3-2 0,0-6-5 16,4-2 0-16,0-5-1 0,7-6-3 15,-1-6-2-15,5-3-2 0,-2-6-2 16,4-4-2-16,-5-5 0 0,-1-4-2 0,-5-1 1 16,-2-5-2-16,-4-2 0 0,-2 0-3 15,-4 2 2-15,-5 4-1 0,-2 2 1 0,-2 1 1 16,-2 7-1-16,-4 3-2 0,0 2 3 16,-4 8-1-16,-3 1 0 0,0 10-1 0,-2 2-1 15,1 6 0-15,-1 2 1 0,0 7 0 16,3 4 2-16,2 0-1 0,6-2-1 15,2 2 2-15,6 2-2 0,2-1 0 16,6 0-1-16,4-4 0 0,1-4 1 16,2-4-2-16,4-2-2 0,-3-6 2 0,1-4 2 15,2-4-1-15,0 0-2 0,5-9-1 16,-6-2-1-16,-1-1-3 0,-2-7-1 0,-2 2-5 16,-4 2 8-16,-2 1-1 0,-1 1 4 15,-3 2 2-15,-3 6-1 0,0 0-1 16,-2-1-1-16,1 4-1 0,-1 0-1 15,1 8 0-15,-1-4 2 0,-4 6-1 0,10 5 1 16,-10-5 1-16,18 1 1 0,-8 5-7 0,2 1 7 16,1 2 0-16,2 2 4 0,-4-1-1 15,1 5 3-15,-2 2-1 0,-2 4 2 16,-4 2-1-16,0 3 2 0,-6 1 0 0,0 0-2 16,-2-1-2-16,-4-1-9 15,2 0-20-15,0-4-22 0,0-2-27 0,0-4-28 16,1-7-43-16,3-2-25 0,-2-5-5 15,4-1 1-15,0 0-9 0,4-16 8 0,3-2 12 16,-1-3 16-16,4 0 13 0,-2-2 21 16,6-10 19-16,-4 6 25 0,3 0 23 15,-3 4 20-15,1 4 11 0,0-2 7 0,-5 8 14 16,0 1 30-16,2 9 19 0,-1-2 6 16,2 10 0-16,-9-5-2 0,12 7 0 15,-6 1-3-15,3 5-8 0,0-5 0 0,1 5-1 16,3 0-7-16,-1-5-3 0,2 5-6 15,-2-5-2-15,2-2-4 0,-2-6-4 16,2 0-2-16,-1-6 0 0,-1 0 2 16,-3-2-3-16,0-1-2 0,-5-3 0 0,-6-3-2 15,-2 2 0-15,-3-6 6 0,-6 4 0 16,0-4 3-16,-3 3 2 0,0 1 1 0,2-3 7 16,0 10-4-16,2-6 0 0,2 3-6 15,-1 1-7-15,5-1 1 0,2-5-2 16,6 3-3-16,2-2-5 0,3-4 1 15,3-2-3-15,0-4-2 0,6-4 3 16,0 1-1-16,-2-1 0 0,-2-3 0 0,-2 2-1 16,3-4-1-16,-7-2 2 0,1 10 10 15,-3-2 1-15,1 1 15 0,-3 8 16 0,0 0 14 16,2 4-1-16,-4 1-6 0,2 5-5 16,0 5-3-16,-2 4-4 0,0 0-2 15,4 22-1-15,0-4-1 0,0 9-2 0,8 7-4 16,-2 1-2-16,5 13-3 0,0-1 0 15,2-4-2-15,-1 5-6 0,2 0-11 16,0-7-16-16,-1 1-30 0,2-2-30 0,-4-7-38 16,2-5-26-16,-2-4-24 0,-3-4-14 15,4-2-5-15,-4-11-4 0,-1 1-408 16,-1-8 201-16,1-6 131 0</inkml:trace>
  <inkml:trace contextRef="#ctx0" brushRef="#br0" timeOffset="227145.8708">15989 17223 790 0,'11'-21'-24'15,"-7"0"24"-15,0 6 27 0,0 1 22 16,-2 1 28-16,0 5 4 0,0-1 8 0,0 5-5 15,-2-2-3-15,2-1-5 0,-2 7 3 16,10 0 13-16,-10 0 0 0,10 7-7 16,0 1-4-16,-2 5-8 0,3-3-1 15,2 7-5-15,2 0-8 0,-1 0-6 0,2 4-5 16,-2 0-2-16,1-1-4 0,-2 0-7 16,2-3 0-16,-5 1-5 0,1-5-2 0,0-4-6 15,-3 5 4-15,-2-7 1 0,-2-1-3 16,0 0 0-16,-2-5-6 0,-2-1-2 15,0 0-2-15,0 0-3 0,-2-20 0 0,0 6-4 16,0 5 1-16,0-10-7 0,2 6 0 16,0 0 0-16,2-7-4 0,0 6-8 15,2-1-2-15,1 6-2 0,2-3 2 0,1-1-3 16,2 5 2-16,1 1-9 0,2 1-4 16,2-2-4-16,-1 3 6 0,2 3-4 15,0-4 4-15,3 4 4 0,0-7-2 16,-2 5 2-16,5-4-6 0,-2-3 6 0,0 3-2 15,-1-5 4-15,-5 0 2 0,1-3 4 16,0 2 4-16,-7 0 3 0,1-4 6 16,-4 3 9-16,1 2 7 0,-4-2 7 15,-2 2 2-15,0 1 6 0,-2 3-1 0,-2 3 0 16,-3-2-1-16,0 8-3 0,7 0-3 16,-14 0 2-16,8 6-2 0,-3-2-4 0,5 4 0 15,-3 5 2-15,3-2-9 0,2 4 1 16,2-1-1-16,0 5-2 0,2-5 1 15,2 3-2-15,3-1-1 0,-1 0-2 0,1-1-1 16,1-2-1-16,4-1-2 0,0-5 3 16,0-1 0-16,3-2-3 0,-3 0 0 15,1-8 0-15,4 2 1 0,-3-4-4 0,2 4 2 16,-2-4-1-16,-1 5 0 0,-2-5 6 16,-3 6-2-16,1-6 1 0,1 4-2 15,-4 2 6-15,-6 0-3 0,10 2-2 16,-8 4 2-16,-2 0-3 0,0-6-1 0,-5 13-7 15,2-9-19-15,1 7-20 0,-2-5-24 16,0 1-24-16,0 1-33 0,2-2-32 0,-2-4-46 16,-3 3-445-16,3-5 221 0,4 0 145 15</inkml:trace>
  <inkml:trace contextRef="#ctx0" brushRef="#br0" timeOffset="228007.5681">16763 16802 43 0,'0'0'176'0,"0"-6"-14"0,0 6-13 16,0 0-11-16,0 0-11 0,0 0-7 15,-4 13-5-15,4-5-16 0,2 2-1 0,-2-1-11 16,2 0-14-16,0 2 0 0,0-2-8 15,3-1-7-15,-1-1-6 0,1 0-6 16,1-1-5-16,0 0-3 0,3-6-5 16,-1 0 1-16,-8 0-7 0,17-7 0 15,-6 1-6-15,-1-6 0 0,-4 3 1 0,3-5-3 16,-4 0-2-16,-3 4 4 0,0-2 5 16,-2-1 9-16,-2 1 11 0,0 5-6 15,-3-1 0-15,-2 2 0 0,-1 6 2 0,8 0 7 16,-23 14 3-16,10-4 2 0,-2 6-2 15,-3 6 0-15,2 6-4 0,4 0-1 16,2 5-6-16,-2-2-2 0,6 3-2 16,2-4-5-16,4 0-5 0,2 4 0 0,2-8-3 15,2 2-3-15,4-1-5 0,0-6-11 16,4 0-15-16,-3-2-16 0,4-7-15 0,0-2-20 16,4-4-13-16,-2-4-8 0,-3-4-4 15,4 2-2-15,1-6 4 0,-5-4 8 16,1 0 5-16,0 2 11 0,-3-3 7 15,2 1 10-15,-4 3 18 0,-2 1 18 0,1 0 14 16,-1-2 14-16,-1 3 1 0,-1 3 4 16,-1-4 2-16,1 6-3 0,-6 0-1 15,0 0-3-15,10 6 0 0,-6-4 4 16,-2 3-3-16,-2-5-4 0,4 6-1 0,-1-4-1 16,-3-2 0-16,7 6-2 0,-7-6 2 15,4 6 1-15,-4-6 0 0,0 0 2 0,0 0 0 16,10-14-2-16,-6 3-3 0,2 1-1 15,1-3-4-15,0 0 0 0,-1-1 0 16,2 1-1-16,1 0-3 0,-3 0-2 16,2 5 1-16,1-3 0 0,0 0 1 0,1 5-1 15,0-1-1-15,2 6 3 0,-2-4-3 16,0 4-2-16,3-3 3 0,2 2-4 0,0 0 2 16,-1-4 0-16,2 5 0 15,2-9-2-15,-1 0 1 0,0-1 0 0,2-4 0 16,1-4 1-16,-2-2-2 0,-3-2 2 15,-2-3-3-15,-2-4 0 0,-3-2 3 0,-2-4-1 16,-2-2 1-16,-4-4-3 0,-4 1 0 16,2-2 8-16,0 1 5 0,2 6 5 15,-2 4 21-15,2 5 10 0,0 4 1 16,0 3-5-16,-2 10-6 0,4 6-1 0,-2 0-4 16,0 4-3-16,0 0 0 0,6 33-4 15,0-11-5-15,-1 9-1 0,4 3 0 0,1 8-7 16,2 6-13-16,0-6-21 0,2 5-30 15,-1-3-32-15,-1-2-33 0,1 0-49 16,-2-8-52-16,-1-2-594 0,3-5 276 16,-6-6 182-16</inkml:trace>
  <inkml:trace contextRef="#ctx0" brushRef="#br0" timeOffset="228141.2105">17563 16818 129 0,'4'-14'147'0,"6"-5"-17"15,2 2-17-15,1-4-23 0,1 0-33 16,4-6-35-16,-2 7-33 0,2-3-33 0,-6 4-172 16,0-1 74-16,-3 1 48 0</inkml:trace>
  <inkml:trace contextRef="#ctx0" brushRef="#br0" timeOffset="228465.7044">14770 18813 205 0,'10'10'232'0,"12"-10"-10"15,14-6-18-15,10-5-16 0,28-18-18 16,34-12-17-16,8-14-13 0,15-5-17 0,37-19-11 15,3-8-11-15,3-2-8 0,-7-1-3 16,-2-1-6-16,2 1-1 0,-2-3 4 16,7 3 4-16,-7 7 7 0,-29 18 1 0,-7-1-6 15,-9 4-14-15,-10 9-4 0,-10 7-21 16,-28 8-12-16,-11 9-15 0,-14 8-14 16,-15 1-32-16,-10 6-21 0,-6 1-34 0,-2 1-45 15,-3 3-38-15,-3 1-54 0,-1-5-584 16,-1 1 270-16,-2-3 178 0</inkml:trace>
  <inkml:trace contextRef="#ctx0" brushRef="#br0" timeOffset="263597.4221">28719 17868 96 0,'0'0'197'0,"0"0"-13"0,0 0 7 16,0 0 8-16,0 0-8 0,8 30-9 16,-2-16-5-16,-2 13-15 0,2-2-11 15,-1 3-10-15,2 7-17 0,-1 0-12 0,-2 1-9 16,-2 2-9-16,2-2-10 0,-2-6-7 15,0 2-9-15,0-5-6 0,3 1-4 16,-5-6-8-16,2-3-2 0,-2-4-5 16,0 4-6-16,0-11-7 0,-2-1-7 0,-5-7-5 15,7 0 1-15,-14-19-4 0,1-2-3 16,-2-7-6-16,-2-15 0 0,-2-23-5 0,0 0 3 16,5-8-2-16,-2 4 0 15,8 8 0-15,4 8 4 0,0-1 0 0,4 7 3 16,2 6 6-16,6-5-7 0,4 5 0 15,4 2 1-15,5 4 2 0,0 9-1 0,4 6 2 16,5 2-2-16,0 9 2 0,-3 2 2 16,-1 8 2-16,2 5 1 0,-4 7-2 15,0 4 5-15,-5 7-6 0,-7 6-1 16,-6-3 2-16,-2 3-2 0,-10 6 0 0,-6 4 2 16,-7 3 10-16,-4-4 2 0,-4 2 7 15,-1-6 6-15,-2 1-1 0,3-8 12 16,5-1 14-16,2-5-3 0,4-6-3 0,2 4-7 15,3-5-8-15,1-5-12 0,3 5-1 16,5-7-2-16,4 5-1 0,7-4-5 16,3 4-1-16,3 1-6 0,7-2 17 15,-2 2-17-15,8 6 3 0,-1-6-7 0,1 6 0 16,2-2-12-16,-1 2-16 0,-1 2-19 16,0 0-27-16,-6-1-32 0,2-4-34 0,-7 1-38 15,-1 1-38-15,0 0-32 16,-2-5-44-16,-5 0-673 0,2-4 324 0,-7-3 214 15</inkml:trace>
  <inkml:trace contextRef="#ctx0" brushRef="#br0" timeOffset="263834.7982">29341 17966 104 0,'0'-6'304'15,"2"0"-2"-15,-2 4-15 0,0 2-17 16,0 0-9-16,0 0-15 0,0 0-17 15,6 21-9-15,-6-7-19 0,2 1-16 16,-2 4-22-16,4 6-10 0,-2 3-21 0,2-1-13 16,2-2-5-16,-4 5-12 0,4-1-13 15,-4-1-24-15,2 1-27 0,0-3-23 16,0-1-38-16,0-1-30 0,1-5-40 0,-3-4-39 16,2 0-43-16,-2-2-30 0,3-5-38 15,-3-3-667-15,2 1 309 0,-4-6 205 16</inkml:trace>
  <inkml:trace contextRef="#ctx0" brushRef="#br0" timeOffset="264153.9396">29516 18029 205 0,'0'-8'246'15,"-2"0"-11"-15,2 3-18 0,0-3-22 0,2 0-16 16,3 3-11-16,1-5-18 0,2-1-9 15,5 3-15-15,4-3-10 0,3 3-2 16,0-1-15-16,4-1-6 0,-1 2-10 0,-1 5-5 16,-2-2-7-16,-1 0 2 0,-2 5 3 15,0 5 1-15,3-4 7 0,-6 6-1 16,-2 5-1-16,2 1 3 0,-4 2-10 16,-2 6-2-16,1 0-8 0,-5 6-4 15,2 0-4-15,-1 1-7 0,-1 0-6 0,0 4 2 16,1-2-7-16,-3-4-6 0,0 7-7 15,2-3-13-15,-2-4-25 0,0 4-20 16,-2-4-37-16,0 1-38 0,2-6-44 0,-2 0-43 16,2-6-37-16,-2 4-36 0,-2-7-616 15,2-3 300-15,0-1 199 0</inkml:trace>
  <inkml:trace contextRef="#ctx0" brushRef="#br0" timeOffset="264336.4464">29777 18408 35 0,'-6'-8'285'0,"-1"0"-12"0,5 3-23 16,0-3-23-16,2-1-17 0,7-3-22 15,1-1-20-15,8-2-17 0,4 2-13 0,9 0-15 16,1-2-26-16,2 2-34 0,-1-2-44 16,3 2-44-16,-2-1-56 0,2 1-48 15,-5 0-54-15,-3-1-433 0,-3 5 210 16,0-4 138-16</inkml:trace>
  <inkml:trace contextRef="#ctx0" brushRef="#br0" timeOffset="264621.684">30702 17704 251 0,'0'0'270'0,"0"-6"-22"0,0 6-18 16,0 0-20-16,0-9-20 0,0 9-17 16,0 0-18-16,0-5-11 0,0 5-13 0,2-5-9 15,-2 5-13-15,0 0-8 0,2-6-11 16,-2 1-8-16,0 5-9 0,2-7-2 16,0 1-12-16,-2 6-7 0,0-12-11 15,0 11-19-15,0 1-22 0,-4-8-29 0,0 4-24 16,4 4-33-16,-10-1-30 0,10 1-32 15,-12 7-33-15,4-1-31 0,0 1-468 16,1 0 231-16,-3 7 153 0</inkml:trace>
  <inkml:trace contextRef="#ctx0" brushRef="#br0" timeOffset="264841.519">30621 18015 184 0,'0'12'188'0,"2"-5"-9"15,0 5-12-15,3-4-10 0,1-6-8 0,0 4-15 16,1-1-10-16,1-4-8 0,-8-1-14 16,19-1-10-16,-11-4-9 0,2-1-3 15,-6 5-5-15,2-6-6 0,-4 1-7 16,-2 6-1-16,0-8-8 0,-4 3-9 0,4 5-11 16,-12-6-20-16,2 4-27 0,4 0-29 15,6 2-43-15,-17-4-63 0,9 2-488 16,1 2 216-16,-1-1 143 0</inkml:trace>
  <inkml:trace contextRef="#ctx0" brushRef="#br0" timeOffset="265343.8086">31250 17160 1961 0,'8'-13'55'0,"-1"5"-3"0,-3 2 60 0,-4 0 53 16,0 6 19-16,0 0-2 0,11 12-25 0,-9 3-13 16,0 0-16-16,4 10 2 0,-2 2-8 15,2 7-5-15,2 3-13 0,-4 2-5 16,2 3-10-16,0 6-7 0,0 1-9 16,-2-7-4-16,1 0-15 0,-1 0-6 15,-2-2-20-15,0 0-18 0,1-10-23 0,-3 3-24 16,2-6-5-16,-2-6-12 0,0 0-7 15,0-2-2-15,0-6-10 0,0-4-5 16,-5-3 7-16,1-6 6 0,4 0 8 0,0 0 2 16,-21-21 7-16,11-4 2 0,-4-5 5 15,-2-10 2-15,-3-4 11 0,2-3 8 16,0 1 12-16,2-4 8 0,4 4 8 0,3-1 2 16,2 9 2-16,2-2 1 0,4 4-1 15,2-3 2-15,4 6 0 0,4 2-2 16,3 0 0-16,2 8-1 0,4 1-3 15,0 3 5-15,0 5-6 0,3 3 4 0,-4 7-1 16,-1-2-5-16,0 6 0 0,0 2-1 16,-2 4 3-16,-2 1 0 0,-3 1 2 15,-4 4-2-15,-2-3 0 0,-4 2 1 0,-2 3 0 16,-4-1-8-16,-4 2-7 0,-5 0-16 16,0 3-22-16,-2-4-31 0,2-3-36 15,0 1-37-15,1-5-47 0,0 6-48 16,2-6-657-16,2 5 307 0,-1-4 201 0</inkml:trace>
  <inkml:trace contextRef="#ctx0" brushRef="#br0" timeOffset="265887.3543">31764 17720 20 0,'-6'-9'288'0,"2"2"-17"0,0-5-24 0,2 4-22 16,-1-6-25-16,3 6-22 0,5 1-17 16,-1 0-15-16,2-4-16 0,7 4-16 15,-3 4-10-15,1-1-9 0,2 2-14 16,-1 2-11-16,1 0-13 0,-2 2-5 0,-1 4-11 15,1 1-3-15,-3-1-4 0,-2 3-4 16,-3 2-2-16,-1 3 0 0,-2-1-4 16,-5 2 0-16,-1-1 8 0,0-1 3 0,-3 1 2 15,1 1 5-15,2-2 3 0,-3 1 1 16,2-5-5-16,3 3-5 0,-2-5-4 16,2 1-5-16,2-1 2 0,0 3-3 15,4-2-1-15,2-1 0 0,2 0-3 0,5-1-4 16,0 2-2-16,1 0 0 0,1-3-3 15,2 4-1-15,0-2 3 0,-1 0-5 16,4 5-1-16,-6-5-2 0,3 1 2 16,-2 0 3-16,-3-1 3 0,1 3 9 0,-3-1 8 15,0-3 12-15,-3 2 9 0,0 3 16 16,-5-1 6-16,-5-5 3 0,-2 5 14 0,-3 1-9 16,-3 1-11-16,-4-4-5 0,-4 0-8 15,-3 0-4-15,2 1-7 0,-6-4-16 16,1 0-24-16,-3 1-27 0,0-3-34 15,5 3-36-15,-1-6-33 0,4 1-49 0,0-1-47 16,5 4-52-16,0-8-848 0,4 3 380 16,3-5 251-16</inkml:trace>
  <inkml:trace contextRef="#ctx0" brushRef="#br0" timeOffset="266202.512">32272 17526 136 0,'7'0'316'0,"-5"-6"-10"16,2 4-16-16,0-2-6 0,-4 4 7 16,0 0-14-16,13 12-8 0,-7-7-37 0,0 5-9 15,-2 3-12-15,4 6-9 16,-2-4-15-16,0 6-17 0,-2 4-13 0,2 2-14 15,-6-4-12-15,2 5-14 0,0 1-11 16,-2-3-8-16,0 7-17 0,0-4-6 0,3-2-8 16,-3 9-7-16,0-2-8 0,2 6-13 15,2-4-19-15,-2-2-24 0,3-2-22 16,-3-2-36-16,2-4-34 0,-2-5-40 16,-2 0-49-16,0-6-52 0,0 2-54 0,-2-9-901 15,2 5 406-15,-2-7 267 0</inkml:trace>
  <inkml:trace contextRef="#ctx0" brushRef="#br0" timeOffset="267269.6049">31801 16743 88 0,'0'0'220'0,"0"0"-11"16,0 13-4-16,8-1-9 0,0 3-7 15,5 0-15-15,2 5-8 0,4 5-8 16,0-1-11-16,0 2-14 0,-1 1-11 0,2-4-9 16,-5-4-6-16,-2 2-5 0,-1-6-3 15,-1 2-3-15,-1-8 5 0,-2 3 17 16,6-6 8-16,2-6 0 0,4-6-5 15,3-7 15-15,13-8-11 0,4-6-13 0,19-15-12 16,5-5-4-16,14-16-10 0,4 0-10 16,3 2-7-16,2 2-6 0,-2 3-8 15,-17 17-6-15,-3 0-2 0,-4 6-6 16,-13 6-7-16,-11 5 2 0,-5 7-4 0,-4-1-5 16,-6 2-5-16,0 1 0 0,-3 3-6 15,-5 2 3-15,2 1-4 0,-2 1-3 16,-3-2-9-16,0 3-24 0,-3 3-20 0,3-4-33 15,-5 3-39-15,2-2-42 0,-1 1-50 16,-3 3-58-16,-4 1-55 0,0 0-777 16,0 0 372-16,0 0 246 0</inkml:trace>
  <inkml:trace contextRef="#ctx0" brushRef="#br0" timeOffset="271883.1823">25791 11550 106 0,'-2'-22'159'16,"2"8"-12"-16,0 1-9 0,0 5-14 15,0-2-9-15,0 2-16 0,0 8 0 0,5 0 29 16,-5 0-1-16,12 19 0 0,-4 5 1 16,5 5-6-16,-2 8 0 0,1 11-11 15,1 21-9-15,0 5-11 0,2 0-6 16,-1-2-7-16,2-3-9 0,2-2-6 0,-1-16-3 16,0-7-7-16,2-5-5 0,3-2-8 15,0-5-3-15,2-9-3 0,3-6-4 0,-1-7-2 16,2-6-2-16,-3-6-5 0,3-4-2 15,0-7-2-15,4-4-2 0,-6-6-1 16,3-8-3-16,-7-2-3 0,-1-4 0 16,-4-1-1-16,-6 3-3 0,-3 1 2 0,-2 5-3 15,-2 3 7-15,0 1 9 0,-1 6 12 16,-1-1-1-16,1 6-1 0,-1 3 0 16,-2 8 0-16,0 3-3 0,0 0-2 15,0 0 0-15,-2 36-1 0,4-14-3 0,4 5-1 16,0 5-1-16,4 0-2 0,1 0-3 15,4 1 2-15,2-4-1 0,2 2-4 16,0-4 0-16,2-5-3 0,2-2 1 0,-2-6 3 16,3-5 0-16,-2-3-1 0,-2-6 1 15,1-4-4-15,3-4-2 0,-1-3 1 16,-2-4 1-16,0-6-1 0,-2-1-4 0,-2-8 1 16,-2-1-4-16,-2 1 3 0,-5 4-1 15,0 1 3-15,1 2-4 0,2 2 2 16,-7 4-1-16,2 2 1 0,-2 2-2 0,1 5 2 15,-1 4-1-15,-4 4 1 0,0 0-2 16,8 19 2-16,-1-6 0 0,-3 5 2 16,1-2-1-16,-1 4-2 0,2 1 2 15,0-4-1-15,-2 0 3 0,2-2 1 0,2 1-3 16,-2-6 2-16,0 2-2 0,4-5 0 16,-1-2 3-16,4-5 0 0,-1-2-1 15,3-2-3-15,5-3-1 0,-2-7 0 0,1 1 1 16,0-1-4-16,2-1 0 0,-1 0 2 15,-4 1 2-15,2 1-2 0,-4 4-6 16,-3-1 3-16,-1 6-1 0,1 2 4 0,2 4-3 16,-1 0 5-16,2 6-4 0,-2 0 1 15,2-1 4-15,-1 3-2 0,2 1 1 16,2-2-4-16,0-1 2 0,0 0-3 16,2-3 0-16,2-1 2 0,0-2-1 0,1-4-1 15,3-2 0-15,-2-3 1 0,0-2 1 16,3-5-1-16,-2-1 0 0,-2-4 0 0,0 0-3 15,-3-1 5-15,-5 4-5 0,2-3 4 16,-6 0 1-16,2 0-1 0,-1 5-3 16,-2 1 4-16,-1 1 0 0,-1 3-4 15,-3 1 0-15,2 3-4 0,-2 2 6 0,-4 3 2 16,13 8-1-16,-6-2-3 16,3 1 3-16,-2 3 0 0,3 1 1 0,2 1 2 15,-3-1-4-15,3 1 2 0,1-3-10 16,2 2-10-16,-2 0-21 0,-1-7-26 0,2 2-29 15,-3-3-32-15,1-3-36 0,-2 0-48 16,0-6-45-16,-3 1-538 0,-4-6 270 0,-4-1 178 16</inkml:trace>
  <inkml:trace contextRef="#ctx0" brushRef="#br0" timeOffset="272006.8514">27389 11432 76 0,'9'-4'77'0,"5"-2"-40"16,6 2-47-16,2-3-52 0,4 1 21 0,6-3 14 16</inkml:trace>
  <inkml:trace contextRef="#ctx0" brushRef="#br0" timeOffset="272204.3306">27973 11054 165 0,'4'-6'168'0,"1"5"-3"16,-5 1 15-16,0 0-7 0,10 22-7 0,-5-2-4 15,1 6-13-15,5 10-2 0,1 10-14 16,-2 5-6-16,10 20-12 0,-1 0-11 16,-2 1-10-16,0 3-8 0,2-3-10 0,-2-2-15 15,-3-12-21-15,-2-11-30 0,0-3-25 16,1-8-27-16,-3-2-27 0,1-1-27 16,0-8-24-16,-1-3-22 0,-6-6-26 15,2-2-400-15,-2-10 193 0,-2-1 128 0</inkml:trace>
  <inkml:trace contextRef="#ctx0" brushRef="#br0" timeOffset="272336.9734">28219 11946 384 0,'-17'-24'41'0,"2"6"27"16,1 1 21-16,-4 2 16 0,6 1 8 0,-1 1 4 16,4 1 6-16,-1 1 2 0,1 0-2 15,3-3-17-15,4 1-9 0,6-4-9 16,5 0-10-16,9-7-9 0,6 2-10 0,10-7-20 16,4 1-48-16,19-7-51 0,6 4-30 15,1 1-42-15,6 4-390 0,2 1 178 16,0 6 117-16</inkml:trace>
  <inkml:trace contextRef="#ctx0" brushRef="#br0" timeOffset="272901.5548">29189 12033 150 0,'-5'-24'181'0,"5"-2"-21"0,3 1-14 0,3-2-8 16,2-3-15-16,7-3-11 0,2-9-15 15,4 0-10-15,7-17-7 0,-5 7-9 16,-6 11-6-16,-2 6-9 0,-3 3 2 0,-2 7 12 16,0 0 4-16,-6 6-9 0,-4 4-7 15,-2 2-5-15,-5 3-4 0,-2 6-2 16,-1 4-3-16,10 0-4 0,-17 8-5 0,13 0-3 15,-3 0 1-15,7 1-3 0,3 4-3 16,1 1-2-16,9 0 0 0,1 4-2 16,8 1-3-16,3 0-3 0,-2 2 0 15,0 0-1-15,3 2-2 0,-3 0 0 0,-4 1 1 16,0 1 3-16,-4 1 4 0,-6-1 7 16,-1 0 8-16,-2 2 2 0,-2-2 3 0,0-1-5 15,1-3-5-15,-2-1-3 0,1-3 0 16,0-2-3-16,0-2-2 0,0-1-2 15,4 0 0-15,5-4-3 0,0-2-3 16,4 0-1-16,1-4-1 0,2 2-2 0,-3-2 1 16,2-1-3-16,-4 2-1 0,-1 0-1 15,0-3-1-15,-4 2 1 0,-2 2 0 16,0 2-1-16,-1 0 1 0,-2 3 2 0,-5-1-2 16,0 1 1-16,-5 1 0 0,-4-1-2 15,-1 3 1-15,-6-1-1 0,-2 0-2 16,-1 1 0-16,-4-2 2 0,-2-1-2 0,-3-2 1 15,-2 2-12-15,1-5-21 0,-1 2-23 16,0-3-32-16,1-3-32 0,3 0-41 16,6-3-33-16,-2 0-38 0,3-2-511 0,4 0 250 15,0-4 166-15</inkml:trace>
  <inkml:trace contextRef="#ctx0" brushRef="#br0" timeOffset="273798.1834">30056 11750 123 0,'10'-19'124'0,"0"2"2"0,-4-1-2 0,-2 3 1 16,-4 0-3-16,0 2 1 0,-2 1 3 15,0 1-1-15,-2 1-9 0,-5 1-12 16,0 3-5-16,-3 2-3 0,-3 2 0 0,0 4-5 16,-4 4-9-16,-1 4-3 0,2 3-6 15,-1 2-8-15,2 4-2 0,4 2-6 16,3 2-3-16,4 0-7 0,1 2-1 0,8 0-6 15,1 1-3-15,8-1-3 0,3-3-6 16,8 2 0-16,2-4-4 0,5-3-1 16,2-4-5-16,2-2 1 0,-1-4-2 15,2-6-2-15,-1 2-3 0,-2-6-1 0,3-4 0 16,-1-2-3-16,0-3-1 0,-2-1 0 16,-1-4-1-16,-5-2-1 0,-3 0-1 15,-4 1 0-15,-4 0-2 0,-5-1 2 0,1-1 2 16,-6 6-3-16,-3-1-1 0,-4 1 0 15,0 2 0-15,-5 5 0 0,2-3 0 16,1 2-1-16,-2 3-1 0,2 1 2 0,0 0-2 16,4 4 0-16,-7-2 2 0,7 2-1 15,0 0 0-15,0 0 2 0,0 0-1 16,13 12 0-16,-7-9 1 0,7 5-1 16,-2 0 1-16,1 1 0 0,1 1-1 0,0-1-2 15,-1 4 4-15,-1-1-1 0,-3-1 1 16,3 3-2-16,-4-1 4 0,-1 0 0 15,-2-1 1-15,-2 1-2 0,-4-1 0 16,-2 1-1-16,-2 0 1 0,-5-1-4 0,0-2-14 16,-2-2-24-16,1 1-35 0,-1-5-25 15,2 0-39-15,3-2-33 0,0-4-35 0,8 2-483 16,-9-5 233-16,7-2 155 0</inkml:trace>
  <inkml:trace contextRef="#ctx0" brushRef="#br0" timeOffset="275339.4246">30696 11651 137 0,'0'0'173'15,"-14"21"-11"-15,10-12-9 0,4 3-12 16,-2 1-12-16,4 2-11 0,0 1-15 16,4 0-8-16,2 0-7 0,-2-2-8 15,4 0-11-15,1-2-5 0,2-1-4 0,1-5-8 16,-1 1-6-16,-1-3-5 0,2-4-6 15,-2-1-1-15,-2-3-4 0,-1-2-2 16,0-4-4-16,-5 1-3 0,-4-4 2 16,-2-5-8-16,-4-2-4 0,-6-2 2 0,0 0-2 15,-7-1-1-15,0-2-1 0,0 2-3 16,2 4 0-16,2 2 1 0,3 1 2 0,-2-1-2 16,6 3 0-16,6-1-2 15,2 0 1-15,2-1 2 0,8-2-8 0,2-1 4 16,2 1-1-16,3-7 1 0,4 0-4 15,0-4 0-15,1-3 2 0,1-7-3 0,-2 0 3 16,-4-5-1-16,0 0-5 0,-4 1 3 16,-5 4 14-16,-4 1 15 0,0 4 11 15,0 4 10-15,-4 3 13 0,0 4 10 16,-2 2 1-16,2 2-5 0,-2 7-8 0,-2 5-4 16,0 2-3-16,4 5-5 0,-10 12 0 15,4 3-6-15,1 4-2 0,3 10-2 16,2 4-1-16,0 7-5 0,4 3-1 15,3 10-1-15,1 3-6 0,8 13-2 0,-2-14-6 16,-2-8 0-16,5-3-4 0,2-2-3 16,0-6-2-16,-3-5-3 0,2-4-1 15,1-4 1-15,-2-7 0 0,2 1-1 16,1-7-3-16,-2-4 1 0,2 0 1 0,-4-5-1 16,1-2-1-16,1-1-1 0,-4 0 1 15,0-2-1-15,0-2 0 0,-4 1-1 0,-2 2 1 16,1-2 0-16,-1 2 2 0,-1 0-2 15,-1 0 0-15,-6 3-1 0,13 1 1 16,-9 6-1-16,0-1 2 0,0 1-2 16,0 0 1-16,-2 5 0 0,6 1-4 0,-4 0-3 15,2-1-3-15,2 3-2 0,-1-2 0 16,-1-1 0-16,3-1-4 0,-1-1 2 16,3-2 0-16,-3-2 2 0,2-1 1 0,2-1 0 15,-2-4 5-15,2-3-1 0,-1 2-2 16,0-4 3-16,-1-1 2 0,-1 2 0 0,1-2-2 15,-1 0 0-15,0 0 2 16,-1 0 2-16,-2 3-3 0,0-1 3 0,0 0 0 16,1 2-1-16,0 0 1 0,-7 2 0 15,12 6-1-15,-3-2 1 0,1 1 2 0,1 2 0 16,2 0 0-16,1 0 1 0,4-1 0 16,0-1 2-16,1 0-1 0,1-2-1 15,2-3 1-15,0 0-3 0,6-6 3 16,-1-1 0-16,3-5-1 0,-3-1-1 15,0-5 0-15,-1-6-1 0,-3 0 4 0,5-9 0 16,-5-2 0-16,0-2 0 0,-2-3-1 16,-1 0 1-16,-6 0-1 0,-3 3 7 0,0 3 5 15,-5 6 10-15,-2 3 11 0,5 2-2 16,-5 4-7-16,-2 4-1 0,-2 8-1 16,0 1-3-16,0 6 0 0,0 0-2 0,0 0-1 15,-8 32-1-15,8-9 2 0,-3 7-5 16,3 2 3-16,0 8 0 0,0-1-5 15,3-1 1-15,-1 0 0 0,0-6-2 16,0-1 2-16,0-5-5 0,-2-2 2 0,0-3-1 16,2-2 0-16,-2-4 3 0,2-4-2 15,-2-3-1-15,0-6-3 0,0-2 0 16,0 0-1-16,0 0-2 0,20-18-2 0,-12 5 3 16,0 2-6-16,2-2 2 0,2-3-1 15,0 5-2-15,-1-1 0 0,1 2 1 16,-1 1 0-16,0 3 0 0,-3 3 2 15,2 3-2-15,1 1 3 0,-2 4 1 16,1 1-4-16,1 1 2 0,-1 2-1 0,-1 2-1 16,2-1 1-16,-1 0-3 0,2 1-8 0,0-1 0 15,0-1 2-15,0-1-1 0,1-2 0 16,4-1 6-16,0-3-3 0,-2-2 2 16,4 0 6-16,0-3-5 0,-2-3 1 15,0-2 0-15,0 1 0 0,0-1 0 0,-5 0-1 16,2 0 3-16,-2 3-3 0,-4-1 3 15,1 2-1-15,-1 3 2 0,-4-2-1 0,-4 3 1 16,0 0-2-16,7 10 2 0,-5-2 0 16,-2 1 2-16,2 1 0 0,0 1 0 15,1 2 2-15,1 1-3 0,-2-1 1 16,0 0-2-16,2 1 1 0,0-3 0 0,0-2 1 16,0 0 1-16,2-3-1 0,0-3-1 15,0-2 0-15,-6-1 1 0,14-1 0 16,-5-2 0-16,0-3-1 0,1-3 0 15,1 0-1-15,-1-1 2 0,0-1 0 16,2 0 0-16,-2 2 0 0,0-3-2 0,-3 4 2 16,-1 3-3-16,1-1 3 0,1 2 0 0,-2 2 2 15,-6 2-2-15,13 2 3 0,-13-2-3 16,10 10 0-16,-5-3 0 0,-1 1 2 16,1 2-2-16,-1-1 0 0,0 0 2 15,0-1 0-15,0 2-1 0,0-3 0 0,3 0-1 16,-3-1 0-16,5 0 0 0,-3 0 1 15,4-5 0-15,1 2 1 0,2-2-2 16,-2-1 0-16,1 0 0 0,0 2 0 16,2-2 0-16,-2 5 2 0,1-4-2 0,0 4 1 15,2 0-1-15,-1 2 1 0,-1 0-1 16,0 0-2-16,-1 0-2 0,1 1-24 0,-2-1-32 16,-1-1-37-16,-1 0-43 0,1-2-38 15,1-2-57-15,-2-2-579 0,-1-2 277 16,-4-2 183-16</inkml:trace>
  <inkml:trace contextRef="#ctx0" brushRef="#br0" timeOffset="275585.7605">32461 11026 138 0,'-4'9'159'16,"2"1"-6"-16,4 1-6 0,6 1-6 0,0-1-12 15,3 0-2-15,1-3-3 0,0 0 4 16,-2-2 13-16,0-4 4 0,-4-2-10 16,-6 0-11-16,10-13-13 0,-15 6-8 0,-2-2-12 15,-5-1-5-15,-5 1-6 0,-2-1-9 16,-2 2-8-16,-3 3-8 0,4 1-26 16,-2 2-45-16,3 0-51 0,0 4-63 0,2 0-78 15,1 0-493-15,0 2 239 0,0-1 157 16</inkml:trace>
  <inkml:trace contextRef="#ctx0" brushRef="#br0" timeOffset="276269.8454">26466 13251 35 0,'-4'-27'164'0,"0"6"-16"16,2-2-5-16,0 2-11 0,0 1-4 16,2 2-5-16,0 0 2 0,-2 2-2 0,2 2-4 15,0 2-4-15,0 2-4 0,-3 2-6 16,3 8 24-16,0 0 8 0,0 0-1 15,0 36-1-15,-2-5-7 0,2 11-5 0,2 11-8 16,-2 6-6-16,3 24-15 0,-1 0-10 16,2 5-6-16,0-3-4 0,-2-1-6 15,4-2-7-15,-3-17-8 0,1-10-12 16,0-4-5-16,-2-8-11 0,0-7-13 0,2-6-10 16,-2-3 1-16,0-8-12 0,-2-8-14 15,0-5 0-15,0-6-2 0,0 0 3 16,-4-27 2-16,0 1-2 0,0-11 4 0,-2-2 1 15,1-13 1-15,3-2-2 0,0 1 3 16,2 7 2-16,2-7 1 0,3 5 1 16,5 4-1-16,5 2 3 0,0 9 0 15,5 6 6-15,2 2 0 0,3 8 5 0,-1 5 1 16,2 5 1-16,-6 3 3 0,-1 4 5 16,-2 2 7-16,-4 4 3 0,-7 2 4 0,-4 3-2 15,-4 0-2-15,-4 3-2 0,-4 2-8 16,-5 2 3-16,-3 1 1 0,0-4-4 15,-6 4-12-15,3-3-21 0,0-4-30 16,2-2-36-16,2-2-35 0,2-2-44 0,5-5-56 16,4-1-615-16,6 0 284 0,0 0 188 15</inkml:trace>
  <inkml:trace contextRef="#ctx0" brushRef="#br0" timeOffset="276724.4402">27012 13375 61 0,'24'0'133'15,"-3"2"0"-15,-2-1-10 0,-2 5 0 16,-1-1-8-16,4 3-5 0,-4 3-5 16,2 0-11-16,-4 4 0 0,-3-4-2 15,-3 2 5-15,-1 1-1 0,-3-1 5 0,-1 0 1 16,-6-3-1-16,-1 0-7 0,-1-1 1 16,-1-3-3-16,0-2-7 0,0-4-10 15,6 0-6-15,0 0-7 0,-7-15-7 0,9 1-3 16,5-1-8-16,3-4-8 0,3 0-1 15,2-2-2-15,6 1-3 0,-4 2-4 0,4 2-3 16,-2 1-7-16,0 5 3 0,1 2 1 16,-2 5-2-16,1 5-2 0,-2-1 1 15,2 7-4-15,-1 1 1 0,0 2 0 16,-1 0-2-16,2 3-1 0,0 0-2 0,1-1 0 16,-2 0 1-16,4-2-5 0,-1 0 3 15,2-3 1-15,0-2-3 0,-1-5 3 16,1-1-2-16,-2-1 0 0,4-3-1 15,-3-4 0-15,-4-3-2 0,2-1-1 0,-6-2 7 16,-3-2 5-16,-5-1 1 0,-2-2-1 16,-6 2-1-16,-4-4-1 0,-4 0-3 15,-7 2 1-15,-7 0-2 0,-4 3-2 16,-3 3-4-16,-1 0 1 0,4 5-6 0,1 2-12 16,4 3-22-16,4 0-23 0,-1 3-22 15,6 5-29-15,4 1-23 0,3-1-45 0,5 3-31 16,2-1-526-16,7 1 250 0,3-1 165 15</inkml:trace>
  <inkml:trace contextRef="#ctx0" brushRef="#br0" timeOffset="277139.3313">28286 13147 90 0,'-2'-6'207'0,"-4"4"-3"0,-2-3-3 16,0 5-8-16,-8 0-9 0,2 6-6 15,-3 1-6-15,-5 5-11 0,4 1-15 16,-4 6-15-16,1 5-11 0,4 1-12 16,2 1-10-16,5-1-12 0,4 2-7 0,1-2-9 15,3-3-3-15,6 2-5 0,3-2-9 16,3-3-3-16,5-2-5 0,4-3-8 16,2-3 0-16,5-4-4 0,-1-3-3 0,1-4-6 15,4-4-1-15,1-1-2 0,-3-3-2 16,4-3-4-16,-4-4-1 0,0-1 1 0,-5 0-5 15,1-3 0-15,-8-1-1 0,0 3-1 16,-6-1 3-16,-1 2 3 0,-5 0 4 16,0 1 2-16,-4 4 4 0,-4-1 7 15,0 5-2-15,-3 3 3 0,-1 0 0 0,-3 6-1 16,0 2 7-16,1 2-3 0,0 3-8 16,1 3 6-16,0 1-9 0,3 2 3 15,2-2-6-15,4 4 0 0,0-2 2 16,4 1-6-16,2-1-5 0,6-1-8 0,2 0-13 15,3-4-34-15,6 0-46 0,2-4-50 16,7-1-56-16,2-5-59 0,2-2-700 0,7 0 324 16,-3-5 214-16</inkml:trace>
  <inkml:trace contextRef="#ctx0" brushRef="#br0" timeOffset="277837.8246">29175 13219 196 0,'-14'-5'212'15,"-3"-1"-8"-15,-2 0-7 0,-4 4-11 16,-1 2-10-16,1 0-13 0,0 2-17 0,2 1-15 16,-3 3-11-16,8 2-13 0,-4 3-9 15,10 0-8-15,-1 3-14 0,5-1-9 16,4-2-12-16,2 1-9 0,4-3-5 0,2 1-7 16,5-1-5-16,1-5-5 0,2-2-4 15,2-2-4-15,-1-4-1 0,4-3-3 16,0-5-1-16,3-1-2 0,-6-6-1 15,5-4 1-15,-2-2-1 0,-2-6-2 0,-2 1 6 16,-2-6 1-16,-1-7 0 16,-1-3-1-16,-4-1 5 0,1-2 4 0,-6 7 17 15,2 5 12-15,-4 3 23 0,0 4 3 0,-2 4 5 16,2 5-5-16,0 4-12 0,-4 7-2 16,0 8-8-16,-2 4 2 0,6-2-7 15,-12 21-1-15,4 1-4 0,4 8-4 0,-2 6-5 16,2 5-3-16,2 4-5 0,4-2-2 15,0 2-2-15,2-4-4 0,2-1-6 16,2-2-6-16,8 2-1 0,-4-8-7 16,3-2-7-16,0-6 0 0,2-5 3 15,-3-2 1-15,0-6 0 0,2-3 0 0,-1-2 0 16,2-2-5-16,-4-2 8 0,-1-2-3 0,1-4 5 16,2 0-4-16,-5-2 1 0,1 0-1 15,-2 1-1-15,-1-1 2 0,-2-2 1 16,1 1 1-16,-1 3-1 0,0-2 3 15,-2 1 2-15,1 1 2 0,-1 0-3 0,-4 4 0 16,7-2 4-16,-7 2-1 0,0 0 1 16,10 11-2-16,-6-5 1 0,0 2-3 15,0-1-1-15,1-1 1 0,4 0-2 16,-3 0-2-16,2-1 3 0,1-1-3 0,1 0 2 16,1-4-1-16,2-2 3 0,-1-2-3 15,6-2 1-15,-4-1-2 0,1-2 3 0,0-1-6 16,0 0 6-16,-1-1 0 0,-2 1-2 15,2 1 4-15,-4-2-6 0,3 4 2 16,-2-2 0-16,-3 1-2 0,0 2 3 16,1 4-4-16,-1-1 7 0,1 1-6 0,2 4 1 15,-3 1 2-15,0-1 1 0,3 3-2 16,-2 1-8-16,3 0-9 0,-1 1-25 0,-1-3-29 16,1-1-35-16,-2 2-46 0,3-2-62 15,-2-3-83-15,4 0-618 0,-6-2 311 16,2-2 205-16</inkml:trace>
  <inkml:trace contextRef="#ctx0" brushRef="#br0" timeOffset="278187.5686">30158 12921 1976 0,'-11'-3'44'0,"-2"-1"19"0,3 0 29 15,-3 2 40-15,0 2-9 0,1 0-14 0,-3 0-21 16,2 4-14-16,-1 2-10 0,1 3-3 15,2 3-3-15,2 1-8 0,3 1-1 16,0 3 0-16,4 2-5 0,0 0-2 16,6 0-6-16,-2-1 1 0,6 6-8 0,3-3 0 15,2-3-4-15,2 1-5 0,3-1 2 16,4-4-3-16,-1 0-4 0,0-3 1 16,2 0-7-16,-1-4 6 0,-4-3-5 0,4-1 3 15,-3-1-5-15,0-2-2 16,0-2-3-16,-3 1 2 0,4-4 2 0,-5 0-2 15,0-1-3-15,0 1-3 0,-3-4-4 0,-2 2 4 16,2 0 1-16,-2-1-7 0,-2-2-1 16,-2 4-2-16,3 0-7 0,-2-1-12 15,-3 1-19-15,0 1-23 0,0-1-27 16,1 1-36-16,-1-1-45 0,-2-2-66 0,0 2-638 16,0-1 300-16,-2-1 198 0</inkml:trace>
  <inkml:trace contextRef="#ctx0" brushRef="#br0" timeOffset="278777.9909">29882 12972 22 0,'0'0'154'0,"0"0"-10"0,0 0-4 0,22 9-7 16,-12-1-14-16,3 0-5 0,2 6-8 15,2 2-5-15,3 4-7 0,0 1-6 0,1 2-6 16,-2 2-7-16,-2-2 0 0,1 2-3 16,-8-5 4-16,0 1 6 0,-4 1 14 15,-1-8 8-15,-5 2 11 0,-5-1 0 16,1-4-3-16,-2-1-4 0,-2-5-5 0,2-1-4 16,-4-4-10-16,10 0-4 0,-14-5-10 15,8-5-8-15,4-1-8 0,2-4-4 0,4-5-8 16,2-2-3-16,6-1-6 0,4-2-9 15,2 0-18-15,4-2-28 0,-1 3-37 16,3 1-34-16,-4 0-39 0,4 4-33 16,-3 3-42-16,-4-1-28 0,2 6-535 0,-5 3 260 15,4 2 171-15</inkml:trace>
  <inkml:trace contextRef="#ctx0" brushRef="#br0" timeOffset="279041.6468">30427 13055 34 0,'10'-6'115'0,"1"-2"-5"16,1-1-3-16,4-2 0 16,-4-2-8-16,-2-5 1 0,1 5-2 0,-2-3 10 15,-3-1 5-15,-2 1-2 0,-2 2 3 0,-2 0 2 16,-4 3 2-16,0 4 2 0,-4 1-2 16,-4 3-1-16,0 6-1 0,0 3-5 15,-8 6-2-15,3 4-6 0,3 2-6 16,1 6-6-16,2 5-9 0,3-2-4 15,6 1-7-15,2 0-1 0,4 1-8 0,6 3-8 16,3-4-1-16,6 3-8 0,9-1-2 16,3-3-14-16,5-4-32 0,-3-8-59 15,1-1-77-15,3-5-66 0,-1-1-683 0,2-4 302 16,-2-2 199-16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47:11.478"/>
    </inkml:context>
    <inkml:brush xml:id="br0">
      <inkml:brushProperty name="width" value="0.05292" units="cm"/>
      <inkml:brushProperty name="height" value="0.05292" units="cm"/>
      <inkml:brushProperty name="color" value="#FF0000"/>
    </inkml:brush>
  </inkml:definitions>
  <inkml:trace contextRef="#ctx0" brushRef="#br0">6351 3364 146 0,'0'12'149'0,"2"-3"-9"16,0-2 0-16,1 1-2 0,4 1 3 16,-1-6 0-16,2-2-7 0,2-1-3 0,6-3-5 15,5-7-4-15,4-6-3 0,6-9-4 16,4-8-10-16,9-17-6 0,0-7-9 0,-1-5-10 15,-3-9-8-15,-4-3-8 0,3-22-6 16,-13 14-20-16,0-3-4 0,-7 3-5 16,-2 0-3-16,-6 4-3 0,-5 15 0 15,-4 7 3-15,-4 9-3 0,0 2 3 0,0 4 9 16,-4 3-4-16,-1 4 0 0,1 8-3 16,-3 4-7-16,-1 8-6 0,-3 7-1 15,1 6 0-15,-6 9-5 0,-2 12 0 0,-4 16 4 16,-3 25-1-16,3 8 0 0,3 7-2 15,6 4 3-15,7 2 1 0,4-2 0 16,6-11-1-16,6 8 2 0,4-4 5 16,6-4-1-16,-4-13 2 0,6-9-2 15,-1-6-2-15,1-2 1 0,2 0-2 0,1-4-3 16,-4-9-1-16,2-1 0 0,-1-2-18 0,-4-6-16 16,2-2-25-16,-6-5-31 0,3-2-37 15,2-3-36-15,-4-3-29 0,1-4-30 16,0-3-552-16,-2-1 259 0,0-6 171 0</inkml:trace>
  <inkml:trace contextRef="#ctx0" brushRef="#br0" timeOffset="220.4138">7270 2914 92 0,'4'-4'159'0,"-4"4"6"15,0 0 9-15,0 0-6 16,2 16-4-16,-2-3-2 0,-2 5-10 0,0 1-5 15,-2 5-13-15,0 3-9 0,0 1-13 0,0 6-9 16,2-2-14-16,-1-1-8 0,1 4-7 16,2-3-7-16,0 2-12 0,0-1-22 15,5 2-15-15,-5-4-25 0,2 1-34 16,2-7-33-16,0-2-29 0,0-3-28 0,-2-1-24 16,0-4-445-16,2 0 204 0,0-2 135 15</inkml:trace>
  <inkml:trace contextRef="#ctx0" brushRef="#br0" timeOffset="1693.567">8424 2354 16 0,'0'0'38'15,"0"0"1"-15,0 0-3 0,0 0 2 16,0 0-1-16,0 0 0 0,0 0-2 15,0 0 1-15,0 0-5 0,0 0 3 16,0 0-1-16,0 0 1 0,0 0 1 0,0 0-3 16,0 0-1-16,0 0-1 0,0 0-1 15,0 0 0-15,0 0-2 0,0 0 1 0,0 0-1 16,0 0-2-16,0 0 2 0,0 0-6 16,0 0-2-16,0 0 6 0,0 0-8 15,0 0 3-15,0 0 2 0,-9-3-5 16,9 3 5-16,0 0-1 0,0 0 2 0,0 0-3 15,0 0-2-15,0 0 6 0,0 0-7 16,0 0 0-16,0 0 4 0,0 0-5 16,0 0 10-16,0 0-7 0,0 0 1 0,0 0-2 15,0 0 2-15,0 0-2 0,0 0 0 16,0 0 3-16,0 0 3 0,0 0-4 16,0 0-1-16,0 0 1 0,0 0 1 0,0 0 2 15,0 0-2-15,0 0 1 0,0 0 0 16,0 0-1-16,0 0 2 0,0 0 0 15,0 0 1-15,0 0-1 0,0 0-2 16,0 0 1-16,0 0-1 0,0 0-2 0,0 0-2 16,0 0 0-16,0 0-4 0,0 0-4 15,0 0-3-15,0 0-1 0,0 0 1 16,0 0-6-16,-4 12 2 0,4-12-1 0,6 14 0 16,1 3 6-16,1 2 0 0,3 6 2 15,4 6 4-15,1 8-1 0,4 4 1 0,-2-2 0 16,10 20 0-16,0-4-3 0,-3-7 6 15,-5-8-1-15,2-2-3 0,0 0-1 16,-1-2 4-16,0-4 5 0,-4-6 7 16,2-4 3-16,-6-3 10 0,-1-2 6 0,1-4 12 15,-5-2 14-15,3-1 9 0,0-6-1 16,-3-4-3-16,2-7-5 0,2-2-3 0,-2-8-1 16,3-4-7-16,-3-10-11 0,1-5-4 15,-2-6-4-15,3-9-8 0,-6-1-1 16,2-5-6-16,0-1-2 0,-4 1-6 0,2 2-5 15,0 2-9-15,-2 1-7 0,0 7-13 16,1 4-12-16,-1 1-18 0,-2 8-22 16,2 0-27-16,1 5-41 0,1 5-33 0,0 2-17 15,3 8-16-15,1 0-498 0,0 8 238 16,4 2 157-16</inkml:trace>
  <inkml:trace contextRef="#ctx0" brushRef="#br0" timeOffset="2093.9515">9662 2817 113 0,'30'-21'155'0,"-7"1"-13"0,4-4-6 16,-1 1-12-16,3-10-9 0,11-14-13 0,-1 0-7 15,-3-9-12-15,-4 1-6 0,-5-2-10 16,-6 6-5-16,-4 6 2 0,-2-2 3 16,-2 4 4-16,-3-3 6 0,-6 7 1 0,-2 0-5 15,-2 6 0-15,-2 3 3 0,-2 3 1 16,-2 0-9-16,-4 5-6 0,-2 3-9 16,0 5-4-16,0 7-4 0,-3 6-5 15,0 3-3-15,-4 9-7 0,-1 5-1 0,0 9 2 16,2 4-5-16,-1 11 1 0,5 1-6 15,-2 5-2-15,8 4 4 0,0-1 1 16,2 2-4-16,6 3 0 0,0 0-4 0,2-1 0 16,4 1-5-16,0-6-8 0,2 0-13 15,2 0-17-15,2-3-16 0,-1-1-21 0,-1-9-26 16,5-1-27-16,-2-3-34 0,3-3-33 16,-2-6-466-16,0-3 221 0,3-1 146 15</inkml:trace>
  <inkml:trace contextRef="#ctx0" brushRef="#br0" timeOffset="2406.1172">10322 2729 162 0,'2'-10'181'0,"2"-1"-13"16,-2 4-25-16,4 0-9 0,-2-1-13 15,2 4-16-15,0-2-3 0,2 0-19 0,3 5-6 16,-2 2-8-16,-9-1-8 0,17 8-9 0,-9 2 2 15,-2 3-5-15,-4 5-6 0,-2 2-2 16,-2 7 1-16,-6 5-1 0,-3-2-1 16,-1 5 6-16,-1-4 4 0,2-4 4 15,-1 3-2-15,4-8 0 0,-4-1-6 0,6-2-3 16,0-1-5-16,2-3-4 0,2-4 3 16,2 3-6-16,4-5-5 0,4 0 4 15,4-2-11-15,6-1 8 0,-1-1-8 16,4-4-4-16,2-1-16 0,1-3-29 0,1 0-20 15,2-3-32-15,3 2-35 0,-3-6-42 16,5 1-504-16,-4-1 226 0,-3-1 148 16</inkml:trace>
  <inkml:trace contextRef="#ctx0" brushRef="#br0" timeOffset="2798.0701">11207 2407 32 0,'2'-5'201'0,"0"-1"0"15,0 2-14-15,-2 4-12 0,0 0 6 0,0 0-4 16,18 23-5-16,-8 0-4 0,2 8-11 16,6 8-6-16,-6 10-11 0,10 17-12 0,-1 5-5 15,-5-1-11-15,2 3-10 0,-2-3-12 16,2-4-6-16,-4-8-10 0,1-11-5 15,-2-2-7-15,2 1-5 0,-3-13-3 0,-1-3-3 16,0-5-1-16,-3 0 0 0,3-6 7 16,-1-6 2-16,1-4-5 0,2-3-2 15,-3-6-5-15,2-6-5 0,4-3-1 0,-2-10-7 16,5-9-8-16,3-10 0 16,-2-6 2-16,8-20-13 0,2-4-1 0,1 2-6 15,-1-1-6-15,2 6 0 0,-3 2-2 16,-3 11-7-16,-2 12-9 0,-8 6-11 0,1 3-23 15,-2 0-30-15,-2 8-33 0,-1 2-36 16,-2 6-25-16,2 3-25 0,-2 4-21 16,-2 7-637-16,-1 2 291 0,-3 3 193 0</inkml:trace>
  <inkml:trace contextRef="#ctx0" brushRef="#br0" timeOffset="2990.5547">12318 3073 33 0,'0'0'140'16,"0"0"-14"-16,13 0-23 0,-13 0-18 16,13 0-24-16,-13 0-31 0,12-2-30 15,-2 2-41-15,-10 0-142 0,16 0 62 0,-8 0 41 16</inkml:trace>
  <inkml:trace contextRef="#ctx0" brushRef="#br0" timeOffset="3152.1217">12903 3133 95 0,'12'0'120'0,"-12"0"-19"15,15 0-31-15,-4 0-28 0,0 0-49 0,1 0-137 16,-2-1 49-16,4-2 33 0</inkml:trace>
  <inkml:trace contextRef="#ctx0" brushRef="#br0" timeOffset="3328.6508">13421 3154 90 0,'7'3'222'0,"-7"-3"-9"0,10 1-19 0,-10-1-25 16,9 0-21-16,-3 2-28 0,-6-2-34 15,17 0-56-15,-6 0-54 0,-1 0-68 16,0 0-302-16,-1-2 134 0,0-2 89 0</inkml:trace>
  <inkml:trace contextRef="#ctx0" brushRef="#br0" timeOffset="3755.0208">13768 3154 124 0,'2'4'198'0,"-2"-4"-6"0,11 0-13 15,2-4-14-15,3-2-9 0,6-4-7 0,7-7-8 16,7-8-8-16,0-2-6 0,15-17-13 16,-4-8-11-16,-1-7-10 0,-4-6-10 0,7-15-8 15,-11 5-8-15,-6-4-8 0,-2 2-8 16,-9-2-4-16,-1 5-4 0,-8 3 0 16,-6 12-7-16,-2 11-1 0,-2 11-1 15,-2 5 0-15,-2 1 0 0,2 4-8 0,-2 8-1 16,0 2-7-16,-2 7-4 0,-2 6-4 15,-4 8 1-15,-4 6-3 0,0 9 3 0,-6 12-5 16,-1 13 3-16,-5 20 1 0,0 4 1 16,6 7-1-16,3-1 0 0,3 3 0 15,1 0-1-15,8-10-1 0,1-11 1 16,2 2 1-16,4-2-1 0,2-3-5 16,5-3 2-16,0-3-11 0,1-3-15 0,1-8-15 15,1-2-26-15,-1-3-36 0,6-4-35 16,-3-1-35-16,4-7-32 0,-1-4-496 0,2-1 236 15,0-4 156-15</inkml:trace>
  <inkml:trace contextRef="#ctx0" brushRef="#br0" timeOffset="4562.2115">14865 2970 12 0,'0'-7'255'16,"2"2"-11"-16,-2-1-20 0,0 6-20 15,0-6-23-15,0 6-12 0,0 0-10 0,0 0-11 16,-2 18-8-16,-2-3-7 0,1 2-14 16,-1 6 0-16,0 4-7 0,-2 1-11 15,2 6-5-15,-3 2-15 0,-2-3-2 16,3 0-10-16,0 1-5 0,2-5-6 0,0-3-6 16,-3 1-5-16,3-5-2 0,-1 0-2 15,1-5-9-15,0 0 1 0,2-2 1 0,0-2-5 16,0-1-2-16,0-3-7 0,2-1-18 15,0-4-9-15,0-4-11 0,0 0-19 16,0 0-10-16,12-25-8 0,-3 12-2 16,4-4 7-16,-1-1-2 0,5-1 5 0,2 3 5 15,0-6 4-15,3 3 3 0,-2-2 3 16,0 6 6-16,-4 0 3 0,2 2 8 0,-8 1 4 16,3 3 8-16,-3-1 11 0,-2 2 4 15,0 2 6-15,-4 3 1 0,0 1 3 16,-4 2 2-16,0 0 3 0,0 0 8 15,-22 15 5-15,10-5-2 0,-1 0 1 0,-2-1 2 16,2 0-6-16,1 3-5 0,0 1 1 16,0-1-3-16,4-2-1 0,0 2-4 0,4 0-2 15,0 0-2-15,4-2 3 0,4 2-2 16,2-1 0-16,4 3-6 0,4-3-1 16,-2-1-2-16,5 3-2 0,2-3 2 15,-2 1-2-15,1-1 1 0,-2-3-1 0,0 1 0 16,-1 0-7-16,0-1 2 0,-2-1 2 15,-3 0-3-15,4 0-1 0,-6-3-3 16,0 1-10-16,-2-2-14 0,3 1-22 16,-3-3-26-16,-6 0-42 0,11 3-62 0,-11-3-44 15,0 0-705-15,10-4 314 0,-10 4 207 16</inkml:trace>
  <inkml:trace contextRef="#ctx0" brushRef="#br0" timeOffset="5721.6425">16171 3110 75 0,'-2'-3'169'0,"2"3"-12"0,-2-6-14 16,2 6-7-16,6-6-8 0,-6 6 6 15,15 1-7-15,-1 5-5 0,2 0-7 16,4 6 4-16,2 1-1 0,3 6-1 0,1 2-3 15,-2 2-7-15,0 2 1 0,-3 2-6 16,-4 1-8-16,-2 1-2 0,-3 0-7 16,-4-4-6-16,-6 1-10 0,-2-2-6 0,-7-2-7 15,-2 0-10-15,-5 1-23 0,-5-1-33 16,-5-2-39-16,4-6-48 0,-4-1-41 16,3-1-68-16,-3-3-542 0,6-2 255 0,-2-3 167 15</inkml:trace>
  <inkml:trace contextRef="#ctx0" brushRef="#br0" timeOffset="12949.2068">18139 2617 13 0,'0'-4'116'15,"0"4"-15"-15,4-6-7 0,-4 6-12 16,0 0-13-16,0 0-4 0,11 10-6 0,-6-2-7 15,-3 7-4-15,2 0 0 0,0 6-3 16,0 2-7-16,-2 4-1 0,-2-1-3 0,2 1-3 16,-2 0-4-16,0-1-2 0,0-1-1 15,0-4-4-15,0-3 1 0,2 2 4 16,-4-4 11-16,2-2 12 0,0-2 15 16,0 0 6-16,2-5 3 0,-2-1 1 15,0-6-9-15,2 2-7 0,-2-2-5 0,7-12-5 16,-2 2-10-16,1-5-2 0,2 0-6 15,3-4-2-15,1 0-5 0,1 0 1 0,-2 0-1 16,3 2-5-16,0 0-5 0,0 1 1 16,-4 3-4-16,3 4-3 0,-2 1 0 15,2 2-7-15,-3 5 2 0,2 1 1 16,2 3-2-16,0 5-3 0,-1 2 4 0,4 5 2 16,-2 4-2-16,-3 2-2 0,4 7 8 15,-2-1-5-15,-2-1 2 0,0-2-2 0,-4-2 0 16,2-3-1-16,-1-1 4 0,-3-5 2 15,3 1 7-15,-5-2 16 0,3-4 6 16,-3-4-7-16,-2 0-2 0,-2-4 1 16,0 0-3-16,12-10-2 0,-6 1-1 0,1-3-5 15,0-1-2-15,1-2 0 0,2-4-5 16,3 2 0-16,0 1-5 0,0 0-1 0,-1-1-2 16,1 3-1-16,0 2 2 0,-3 3-3 15,5-1-2-15,-2 3 0 0,2 3 0 16,-3 2 0-16,1 2-2 0,4 6 1 15,-1-1 0-15,0 3 0 0,-2 5 3 0,3 2-4 16,-1 2 0-16,0 1-4 0,-4 3-18 16,2 0-19-16,-2-1-16 0,-1 1-20 0,-1 3-27 15,-1-5-24-15,-3-2-27 0,1 0-390 16,-3-3 187-16,0-4 123 0</inkml:trace>
  <inkml:trace contextRef="#ctx0" brushRef="#br0" timeOffset="13176.6574">19304 2933 135 0,'2'11'139'0,"-2"-4"-6"0,0 5-8 16,2-2-10-16,-2 8-6 0,0-2-17 15,0 4-9-15,2 1-5 0,0 0-8 16,0 4-7-16,0-5-5 0,0 5-8 15,0-1-2-15,0-5-7 0,0 1-18 0,3-1-25 16,-3-2-26-16,0-2-30 0,0-3-24 16,0-1-17-16,1-3-273 0,1-3 126 0,0 0 84 15</inkml:trace>
  <inkml:trace contextRef="#ctx0" brushRef="#br0" timeOffset="13553.225">19553 2607 54 0,'0'-5'206'0,"2"1"-10"15,-2 4-20-15,4-7-17 0,-4 7-18 16,0 0-15-16,0 0-7 0,0 0-4 0,0 0-2 16,14 19-1-16,-8-8-11 0,-2 6-7 15,4 4 0-15,2 3-13 0,0 1-5 16,4 6-4-16,-1 0-2 0,0 1-9 15,2 0-4-15,-1 1-5 0,2-1-6 0,-2-2-2 16,0-2-4-16,2-2-3 0,-6-3-3 16,1-4-4-16,-1 0 3 0,-4-6 1 15,3 3 15-15,-2-6 17 0,1 1 4 0,-2-6-4 16,2-5-5-16,1 0-5 0,-2-7-5 16,3-3-5-16,1-3-6 0,1-8-3 15,1 0-3-15,0-8-11 0,1 0-4 0,4-2-2 16,-4 0-13-16,3 0-13 0,-2 3-13 15,0 1-18-15,-1 0-23 0,-4 6-25 0,2 5-34 16,-4 0-30-16,1 4-23 0,2 3-10 16,-3 3-16-16,0 2-532 0,1 4 249 15,-9 0 165-15</inkml:trace>
  <inkml:trace contextRef="#ctx0" brushRef="#br0" timeOffset="14147.1785">20328 2744 4 0,'6'1'119'0,"-4"3"-12"0,0 1 0 15,0 1-10-15,-2 4-10 0,0 1-6 16,0 0-8-16,0 4-23 0,0 3 13 16,-2-1-7-16,2 0-8 0,-2 2-10 15,2-1 5-15,0-1 0 0,-2-1-8 0,2-4 0 16,-2 1-7-16,2-3 11 0,0-1 10 15,0-3-1-15,0-2-8 0,0-4-2 16,0 0 2-16,0 0 2 0,11-17-4 16,-7 3-1-16,0 1-14 0,5-6 12 0,-1 0-8 15,1-2-5-15,1 0-3 0,0 0-1 16,2 0-5-16,0 4 0 0,-2 0-1 0,-1 3-1 16,2-1-4-16,-3 5-2 0,1-2-5 15,-3 4 10-15,2 4-11 0,-1 0 3 16,-1 4-4-16,-6 0 2 0,13 11 1 15,-7 1 0-15,-2 1 1 0,0 6 1 0,1 1 0 16,-1-1 2-16,-1 5-8 0,-1-3 3 16,0 2 4-16,0-2-2 0,-2-1 1 0,2-4 1 15,0 0 2-15,-2-3 1 16,2 0 5-16,-2-3 10 0,0-3 2 0,2-1 4 16,-2-6-1-16,0 0 2 0,0 0-4 15,0 0 6-15,6-17-4 0,-4 4-3 0,5-3-4 16,-3 0-3-16,5-8 0 0,-1 2-3 15,1-1-5-15,1-4 0 0,-2 2-1 16,4 2 0-16,-2 2-6 0,0 2 1 16,-1 3 0-16,-1-1-4 0,1 4-1 0,-3 1 1 15,3 4 0-15,-3 2-2 0,2 2 2 16,-2 4-2-16,-6 0 2 0,14 5 0 0,-8 3 0 16,-2 2 0-16,0 2-1 0,-2 2-2 15,0 3-4-15,-2 2-20 0,2-3 2 16,-2 5-17-16,0 0-18 0,-2-2-26 15,2 2-23-15,-2-2-28 0,2 0-397 16,0-2 182-16,-2-1 120 0</inkml:trace>
  <inkml:trace contextRef="#ctx0" brushRef="#br0" timeOffset="14464.326">21112 2800 102 0,'10'-4'122'0,"0"0"-13"16,1 3-7-16,0 1-7 0,-1 0-16 0,3 1-4 15,-3 3-9-15,3 2-6 0,0 4-7 16,-5-1 0-16,2 2-8 0,-2 5 1 16,-4-1-2-16,-2 4-2 0,-2-2-1 0,-2 3 0 15,0-1 3-15,2-3 7 0,-5 0-4 16,2-1 5-16,1 0-10 0,0-3 0 15,0-1-6-15,0-2-4 0,2 1-3 16,2 0 1-16,0-1-5 0,0-1-4 0,6-1 6 16,0 0-6-16,0-1-4 0,0 0-2 15,3-2-16-15,2-1-18 0,0 0-25 0,-1 0-23 16,4-3-29-16,-2 2-31 0,0-2-333 16,6 0 156-16,-3-3 104 0</inkml:trace>
  <inkml:trace contextRef="#ctx0" brushRef="#br0" timeOffset="14736.1168">21901 2941 14 0,'8'-2'202'15,"-8"2"-17"-15,0 0-13 0,7-4-10 16,-7 4-16-16,6-3-11 0,-6 3-9 16,4-6-17-16,-2 1-7 0,0 0-14 0,2 2-6 15,-4 3-10-15,4-9-8 0,-2 4-14 16,4 0-20-16,-6-3-23 0,2 4-23 0,0-2-30 16,0 0-30-16,-2 1-24 0,2-1-23 15,-2 6-348-15,-2-7 160 0,2 7 105 16</inkml:trace>
  <inkml:trace contextRef="#ctx0" brushRef="#br0" timeOffset="14917.5075">22223 2846 114 0,'6'-2'160'16,"-6"2"-22"-16,8-4-11 0,-8 4-13 15,10-2-22-15,-5 1-20 0,-5 1-35 16,11-3-31-16,-5 1-35 0,-6 2-30 16,0 0-204-16,15 0 89 0,-15 0 60 0</inkml:trace>
  <inkml:trace contextRef="#ctx0" brushRef="#br0" timeOffset="15142.9122">22525 2932 152 0,'0'0'192'0,"7"1"-8"0,-7-1-8 0,0 0-10 16,10 2-15-16,-10-2-10 0,0 0-19 16,10 0-7-16,-10 0-10 0,9 3-13 15,-9-3-10-15,0 0-17 0,13-3-33 16,-13 3-31-16,10 0-36 0,-10 0-51 0,13-2-38 15,-13 2-397-15,11 0 177 0,-11 0 117 16</inkml:trace>
  <inkml:trace contextRef="#ctx0" brushRef="#br0" timeOffset="15909.5227">23319 2321 25 0,'2'-7'213'16,"-2"3"-23"-16,0-2-22 0,2 3-17 16,-2 3-21-16,0 0-8 0,0 0-17 15,0 0-7-15,0 0-10 0,0 25-8 0,-2-7-7 16,0 1-6-16,0 1-8 0,0 7-5 16,-3-1-3-16,1 1-5 0,0-2-6 0,-1 0-4 15,1-3-4-15,2 0-3 0,-2-6-1 16,0 2-2-16,2-3-1 0,0-4 2 15,2 0 7-15,-2-1 6 0,0-4-3 16,4-2-5-16,-2-4-1 0,0 0-7 0,0 0 1 16,4-20-1-16,0 7-5 0,2-2-1 15,3-4-6-15,-1-2 1 0,3 2-4 0,0-1-2 16,1 1-1-16,0 0-1 0,2 3 0 16,-2 1-3-16,1-1-2 0,0 5 3 15,-3-1-6-15,1 3 5 0,-1 1-3 0,1 0 1 16,0 5-4-16,-3 1 1 0,2 2 1 15,1 4-8-15,0 1 6 0,-3 5 1 16,3 3-1-16,-3 0-4 0,-2 5 1 16,3 3-4-16,-2 1-7 0,-1 2-1 15,-2-4 3-15,0-1 3 0,0 0 0 0,-2-1 4 16,2-3 0-16,-2-2 0 0,4-3 5 16,-4 1 3-16,0-1 8 0,0-3 6 0,2-1 3 15,-2-4-3-15,-2-2-1 0,0 0 3 16,15-8 0-16,-9 1-1 0,2-5-2 15,3-1-2-15,4-4-2 0,-1-2-1 16,0-1-2-16,2-1 0 0,-1 2-2 0,2 2 0 16,-2 1-1-16,-1-1-1 0,2 5-4 15,-4 0 1-15,-2 5-1 0,4-1-3 0,-4 4 5 16,1 4 0-16,-1 0 0 0,-1 4-4 16,0 4 3-16,-1 1-25 0,0 3 5 15,-2 4 5-15,0 0-2 0,-1 4-3 16,-2-1-14-16,1 1-10 0,-2-1-20 0,0 2-16 15,0-2-16-15,0-2-12 0,0 1-14 16,-2-3-16-16,2-2-360 0,0-2 170 16,0-1 113-16</inkml:trace>
  <inkml:trace contextRef="#ctx0" brushRef="#br0" timeOffset="16305.4657">24055 2673 14 0,'11'-8'68'15,"-2"0"9"-15,-1 3 3 0,-2-1 8 16,-2 2 2-16,3 0-4 0,-3 0-5 0,1 2-5 15,-1-2-9-15,-4 4-14 0,0 0-2 16,10 0-5-16,-10 0-8 0,6 10 0 16,-1-4-2-16,-1 3-8 0,0 3 0 15,0-1-4-15,0 4 0 0,1 1-3 0,-3 1 5 16,0-2 1-16,1-2-8 0,-1 1 4 16,0-3-11-16,-2-1 5 0,2 1-1 15,-2-3 14-15,2-1 13 0,0-3 0 16,-2-4 3-16,2 4 5 0,-2-4 11 0,0 0-7 15,6-14-5-15,-2 7-2 0,0-4-8 16,3-2-7-16,4-3 1 0,-1 0-9 0,5-2 0 16,0 0-4-16,0 1-3 0,1 0-1 15,2 2-6-15,-2 2-2 0,1-1 1 16,3 7-5-16,-4-1 3 0,2 6-4 16,-4 0 0-16,5 4-2 0,-4 4 1 0,2 1 1 15,-2 3 2-15,2 4 1 0,-3 1-6 16,0 4 2-16,-4-1 0 0,0 4 0 0,-3-2-1 15,-3 0-1-15,-4 1 3 0,0-2-5 16,-2 0-18-16,-2 0-21 0,1-2-32 16,-1 0-28-16,2-3-33 0,-4 1-418 15,2-6 187-15,2-2 124 0</inkml:trace>
  <inkml:trace contextRef="#ctx0" brushRef="#br0" timeOffset="16418.1656">24529 2970 22 0,'0'0'168'0,"0"0"-21"0,0 0-12 16,0 0-32-16,-12-12-59 0,6 6-86 0,-1-1-155 16,-4 0 67-16,1-5 45 0</inkml:trace>
  <inkml:trace contextRef="#ctx0" brushRef="#br0" timeOffset="18428.0781">6614 4303 56 0,'15'0'86'16,"4"4"0"-16,3-2 1 0,7 0-3 15,3 0-4-15,10-1-1 0,6 3 2 16,18-1 5-16,32 4-7 0,5-3-1 0,10 2-5 15,22-2-3-15,7 2-5 0,1 3-7 16,3-2 0-16,5 2-3 0,9 0-8 16,4 0-3-16,7 1-12 0,5 0 10 0,2 0-8 15,4 0-3-15,13-1 1 16,1 3 4-16,48-1-3 0,5 0-3 0,-3-1 9 16,-47-2-5-16,4-1 3 0,44 5-1 0,6-1 0 15,-3-1-1-15,-7 0-3 0,-46-1-2 16,3 0-4-16,44 3 2 0,-45-5-4 15,2 0-3-15,3 2-1 0,-8-1 1 0,-3-2-4 16,2-1-7-16,3 3-16 0,6-5 1 16,46 3 0-16,-47-1 5 0,-6 0 1 15,-5-4 1-15,-1 5 2 0,-2-1 1 16,1-2 2-16,-2-2-3 0,-2-1 5 16,-1 2 0-16,-5 0 5 0,-2-2-4 0,-7 0 2 15,-2 2-1-15,0 0 0 0,-3-2 0 0,-3 2-5 16,-7 2 3-16,3 0-2 0,-5-2 0 15,-5 1-2-15,-5-1 1 0,-1 6 1 16,-3-2-2-16,-1 1 4 0,4-1-5 16,1 2 2-16,-3-3-2 0,1 1 4 15,-7 0-2-15,-22-1 2 0,4-3 0 0,-6 2-2 16,-2-1 0-16,0 0 2 0,2-1-4 16,1-1-1-16,-2 4 1 0,2-4 5 0,-2-1-3 15,-2 1-4-15,-3 2 2 0,0 0 0 16,0-3 1-16,4 5-1 0,-4-4 0 15,-2 2 1-15,-2-1 0 0,-6-1 0 16,-2 1-2-16,-2-2 2 0,-13 3-4 0,-8-6-2 16,18 1 5-16,-11 1-4 0,-9-4 5 15,-1 4-2-15,24-1-1 0,0-2-1 0,-14 2-1 16,-12-1 0-16,1 2 1 0,-1 0 2 16,1-1 1-16,-1-2 1 0,-1 2 0 15,-3-2 2-15,1 2-4 0,3-2 0 16,-2 2 2-16,-3 1-1 0,4 1-2 0,0-3 2 15,3 3 0-15,-1 0 1 0,-1-1-2 16,-1 1-2-16,1 0 0 0,-3 0 4 0,-3-2-1 16,0 0 0-16,3 0 0 0,-1 0-4 15,3 2 1-15,-1-2 0 0,2 2-1 16,-5 0 4-16,-1-2-1 0,-8 2-1 16,-3-2 0-16,-1 2 0 0,3-2 0 0,-2 2-2 15,-1 0-1-15,3 2 2 0,-1-2 0 16,1 2-2-16,5 0 1 0,-4 2 0 0,-1-2-2 15,-4 2 2-15,1-3-2 0,-3 2 3 16,-4-2-1-16,3 1 1 0,-4 2 1 16,-5-2 2-16,-2-1-2 0,0 2 0 15,-1-1-1-15,-3-1 2 0,0-1 0 0,-5 3 1 16,0-1 2-16,-4-2 0 0,1 1-4 16,-2 0 4-16,-3-1-1 0,-2 3 3 15,0-3-6-15,-3 0-1 0,0 2 0 0,2-2 4 16,-4 0-3-16,0 0-1 0,0 1-2 15,-8-1-1-15,16 0-13 0,-16 0-15 16,10 0-21-16,-10 0-26 0,13 0-32 0,-13 0-36 16,8 0-36-16,-8 0-473 0,2-7 223 15,-2 7 146-15</inkml:trace>
  <inkml:trace contextRef="#ctx0" brushRef="#br0" timeOffset="20524.9991">6436 5959 75 0,'36'-8'105'0,"0"-5"2"0,1-5-2 16,1-5-3-16,14-17-3 0,1-6-2 15,-2-5 0-15,-5-7-4 0,1-8-3 0,-7-4-7 16,-4-2-4-16,-6-5-4 0,-5 5-3 16,-3-2-12-16,-8 6-1 0,-8 10 3 0,1 9-1 15,-5 9 0-15,0 0 0 0,-2 8 3 16,-2-1 0-16,2 6 2 0,-2 2-5 15,0 4-13-15,0 6-4 0,-1 4-5 0,-1 5-5 16,-2 6-4-16,6 0 0 0,-10 23 0 16,2 1 1-16,-2 13-3 0,4 11 1 15,0 8-1-15,0 0-3 0,4 5 2 16,2 2-3-16,2 16-2 0,0-12-1 0,4-10-2 16,0-1 0-16,4-1-2 0,2-4-2 15,0 1-1-15,1-6-5 0,0-3-17 0,4-3-18 16,-5-8-26-16,3-1-33 0,2-4-33 15,0-4-34-15,-4-6-27 0,1-2-454 16,5-5 215-16,-3-5 142 0</inkml:trace>
  <inkml:trace contextRef="#ctx0" brushRef="#br0" timeOffset="20728.9849">7558 5639 74 0,'0'0'131'0,"0"0"5"0,0 0-12 0,7 18-2 16,-5-6-12-16,0 3-9 0,0 4-9 16,2 0 2-16,0 4-9 0,0 2-6 15,0 2-10-15,3-1-5 0,0 1-9 0,-1 0-9 16,-2-2-31-16,2-1-28 0,3 1-32 16,-3-3-28-16,-2-4-26 0,1 0-298 15,-1-5 135-15,0-4 89 0</inkml:trace>
  <inkml:trace contextRef="#ctx0" brushRef="#br0" timeOffset="21103.4961">8015 5229 141 0,'0'0'169'0,"0"0"0"0,17 12-2 15,-6-1 2-15,2 8-6 0,1 6-5 0,2 5-12 16,4 8-7-16,2 4-8 0,7 15-5 16,3 0-9-16,-2 2-11 0,-1-3-11 15,3-1-5-15,-4-9-10 0,-3-7-4 16,-2-3-5-16,2 0-8 0,1-5 1 0,-7-6-10 16,0-2-3-16,-2-4 4 0,-3-1 10 15,0-5 8-15,0-4 7 0,-1-2-5 16,0-7-4-16,-3-1-10 0,5-6-3 0,-2-7-6 15,2-3-5-15,-1-10-3 0,2-5-2 16,2-6-11-16,-1-8-5 0,5-17-6 16,-4 8-4-16,-2 7-6 0,-2 1-6 0,1 3-9 15,-2 2-15-15,-1 8-13 0,-1 1-19 16,-1 5-25-16,-1 3-28 0,0 4-39 0,1 2-27 16,0 6-19-16,1 1-28 0,0 3-585 15,-1 3 273-15,3 4 180 0</inkml:trace>
  <inkml:trace contextRef="#ctx0" brushRef="#br0">9603 5930 75 0,'20'-15'131'15,"-2"-3"-8"-15,1 2 4 0,-4-4-9 0,0 1-7 16,1-7-5-16,2-4-9 0,-4-3-10 16,3-7-11-16,-2-2-4 0,-2-4-6 15,-3-4-12-15,-2 3-3 0,-3-3-2 16,-3 7-4-16,-6-1-4 0,1 1 3 0,-1 2-8 15,-2 5 0-15,-2 1 2 0,1 9-3 16,-1 1-5-16,0 1-5 0,-1 10-4 0,0 1-2 16,3 5-3-16,-4 6 4 0,2 6 3 15,-4 6 4-15,4 6 3 0,-2 8 1 16,3 1 0-16,1 10-1 0,-1 4 8 16,3 2-7-16,2 2-7 0,0 5 3 0,0-3-3 15,4 0-1-15,0 7-1 0,0-6-2 16,2 4-1-16,1-7-1 0,-3-1-6 15,2-2-12-15,0-2-19 0,3-1-15 0,-5-7-23 16,2-2-20-16,0-3-31 0,2-1-23 16,-2-5-27-16,1-3-385 0</inkml:trace>
  <inkml:trace contextRef="#ctx0" brushRef="#br0" timeOffset="21907.4311">10215 5629 81 0,'16'-7'117'0,"0"1"-15"0,-2 4-9 16,3 2-5-16,-4 0-12 0,0 3-9 0,1 2-6 15,-4 1-10-15,2 1 0 0,-6 5-4 16,0 1 5-16,-4 2-4 0,-2 2 2 15,-2 2 3-15,-4-2 5 0,0 2 9 0,0 0 9 16,-4-4-5-16,4 2-3 0,0-4-5 16,2 1-7-16,0 0-6 0,1-3-4 0,3 0-3 15,3-1-1-15,3-3-4 0,4 3-4 16,4-4-4-16,0 2-3 0,5-3-1 16,-2-1-4-16,2 0 5 0,0-2-9 0,2 1-2 15,-2-1-2-15,0 0 4 0,-2-2-15 16,-2 2-15-16,-2-2-13 0,-1 2-19 15,1-2-18-15,0 0-24 0,-3 0-26 0,-1 0-29 16,-9 0-359-16,10-4 170 0,-8 0 113 16</inkml:trace>
  <inkml:trace contextRef="#ctx0" brushRef="#br0" timeOffset="22435.693">11059 5092 11 0,'0'0'146'0,"10"10"7"16,-3 1 0-16,0 6 0 0,3 6-5 16,-2 3 0-16,3 9 0 0,4 7-7 15,-2 1-10-15,1 1-9 0,4 2-7 16,-4-1-6-16,3-2-11 0,-2 0-7 0,2-2-6 16,-1-2-5-16,0-5-5 0,-2-5-3 15,1 2-5-15,0-7-2 0,-4-1 0 0,-1-4 0 16,0-1 5-16,2-5 11 0,-2-1 4 15,0-4-2-15,1-3-6 0,2-5 0 16,0-6-10-16,-1-4-4 0,5-4-7 16,-4-6-8-16,3-7-5 0,4-9-1 0,-1-7-6 15,0-3 1-15,2-21-9 0,1 2-3 16,-6 0-5-16,1 9-2 0,-6 12-1 0,2 0-3 16,-3 5 0-16,-2 3-5 0,0-1 0 15,4 4-2-15,-6 7-1 0,0-1-3 16,0 2-15-16,1 4-12 0,-1 2-12 15,-2 1-18-15,1 4-15 0,-1-3-19 0,0 4-20 16,-2 4-19-16,0 0-9 0,3 3-24 16,-3 2-19-16,0 1-13 0,-2 3-20 0,0 0-495 15,0 0 240-15,0 0 159 0</inkml:trace>
  <inkml:trace contextRef="#ctx0" brushRef="#br0" timeOffset="22702.9668">12285 5578 27 0,'2'-3'142'0,"-2"3"-24"16,4-3-9-16,-4 3-17 0,10-5-30 15,-5 4-16-15,3-1-33 0,1-1-36 16,-3 2-177-16,5 0 68 0,-11 1 45 0</inkml:trace>
  <inkml:trace contextRef="#ctx0" brushRef="#br0" timeOffset="23059.0204">13245 5718 131 0,'0'0'184'15,"9"-1"-15"-15,-2-1-21 0,1 0-17 0,0 0-17 16,2 0-34-16,2 0-39 0,0 0-39 16,1 0-41-16,-2 1-47 0,1-3-212 15,1-2 101-15,-5 0 67 0</inkml:trace>
  <inkml:trace contextRef="#ctx0" brushRef="#br0" timeOffset="23482.04">13863 5614 49 0,'32'-23'165'0,"-2"-2"-6"0,-5-2 10 15,3-5-10-15,8-19-14 0,-2-4-11 16,-1-7-12-16,-1-2-15 0,-2-5-9 16,-5 2-13-16,-3 1-9 0,-10 7-6 0,-4 6-10 15,-1 3-3-15,-4 6-3 0,-1 0-5 16,-4 2 0-16,2 3-1 0,-5 4-5 0,0 5-1 16,3 5-7-16,-2 1-7 0,2 6-5 15,-2 5-2-15,-2 5-1 0,-2 4-5 16,1 8 5-16,-4 5-4 0,-1 7 0 15,1 6 0-15,-1 7 1 0,0 5 0 0,4 9 1 16,2 10 1-16,0 0 0 0,4 4-3 16,0-1-2-16,2 6 1 0,4-3-3 15,0 0 2-15,6 16-4 0,1-16-1 0,-2-11-4 16,1-4-22-16,3-1-24 0,-3-6-25 16,3-6-37-16,0 2-31 0,-3-6-29 15,0-5-453-15,2-1 209 0,-2-4 139 0</inkml:trace>
  <inkml:trace contextRef="#ctx0" brushRef="#br0" timeOffset="23823.9749">14884 5425 142 0,'2'-2'147'0,"-2"2"-5"0,0 0 2 15,0 0-1-15,-4 19-4 0,-1-5-7 0,1 5 0 16,-2 0-10-16,2 5-10 0,-1-1-13 15,3 3-5-15,2-2-12 0,0-1-8 0,2 4-10 16,3-3-1-16,-1-1-13 0,0-2-24 16,5 0-26-16,-3-4-32 0,3-1-39 15,1-4-29-15,-2 2-27 0,4-6-410 16,-4-2 183-16,2-5 120 0</inkml:trace>
  <inkml:trace contextRef="#ctx0" brushRef="#br0" timeOffset="24082.4989">14975 5092 77 0,'-2'-6'148'16,"-2"2"-17"-16,4 4-11 0,0 0-10 16,0 0-9-16,0 0-8 0,0 0-10 15,0 0-7-15,0 0-8 0,0 0-3 0,0 0-8 16,8 14 0-16,-8-14-3 0,0 0 2 15,17-6-10-15,-11 0-2 0,-2 0-1 0,2-1-6 16,-3-1-3-16,-3 1-6 16,3-3-3-16,-6 5-15 0,0-2-13 0,1 2-18 15,-2 1-23-15,4 4-21 0,-12-2-27 16,12 2-33-16,-13 6-288 0,9 0 141 0,-5 5 92 16</inkml:trace>
  <inkml:trace contextRef="#ctx0" brushRef="#br0" timeOffset="24625.5591">15386 5597 6 0,'2'3'114'16,"-2"-3"-14"-16,0 0 20 0,0 0-19 15,0 0 2-15,0 0-8 0,0 6-2 0,0-6 4 16,0 0-1-16,0 0-5 0,0 0 0 16,0 0-1-16,0 0-2 0,0 0 0 15,0 0 1-15,0 0 1 0,0 0-2 0,0 0-2 16,0 0-1-16,0 0-1 0,0 0-4 16,4 4-2-16,-4-4-9 0,0 0-2 15,0 0-9-15,0 0-1 0,12-1-7 0,-3 1-3 16,-9 0-4-16,19 0-6 0,-7-3-2 15,6 3-8-15,-1 0 0 0,6 0-5 16,0-2 1-16,3 2-2 0,-3 0-1 16,3 0-6-16,0-1 0 0,-2 1 2 15,-1-3-3-15,1 3-2 0,-6 0-1 0,2-2-4 16,-1 1-8-16,-4 1-11 0,-3 0-11 0,1-2-18 16,-3 2-19-16,2-3-25 0,-4 2-23 15,0 1-19-15,-8 0-29 0,6-5-23 16,-6 5-479-16,0 0 224 0,-2-5 148 15</inkml:trace>
  <inkml:trace contextRef="#ctx0" brushRef="#br0" timeOffset="25073.3817">15658 5475 13 0,'0'-6'135'0,"0"6"4"15,-2-9-10-15,0 5-2 0,2-2-4 16,0 6-7-16,-2-9-7 0,2 4 1 16,0 5-3-16,-2-7-7 0,2 7-3 0,2-7-5 15,-2 2-2-15,0 5-7 0,0 0-6 16,0-8-6-16,0 8-10 0,0-5 3 0,0 5-6 16,2-6-7-16,-2 6 3 0,0 0-3 15,0 0-3-15,0-6-2 0,0 6-1 16,0 0-1-16,0 0 1 0,0-6-1 15,0 6-4-15,0 0-2 0,0 0-2 0,2-5 0 16,-2 5 0-16,0 0-8 0,0 0 1 16,0 0-5-16,0 0-5 0,0 0-2 0,0 0-3 15,0 0 4-15,5 16-2 0,-3-7 0 16,-2 2-1-16,2 6 2 0,-2-1-5 16,2 1 1-16,-2 2-2 0,2 2-1 15,-2 2 2-15,0-2-1 0,0 6-5 16,0-7 3-16,2 2-5 0,-2-1 2 0,-2-1 0 15,2-3-1-15,2 3-5 0,-4-5-10 0,2 0-14 16,0-2-15-16,0-1-16 16,0-1-21-16,2-2-17 0,-2 2-19 0,0-3-22 15,2 0-23-15,-2 2-20 0,0-4-489 16,0 0 227-16,3-3 149 0</inkml:trace>
  <inkml:trace contextRef="#ctx0" brushRef="#br0" timeOffset="25410.1923">16088 5429 67 0,'2'-6'209'0,"1"3"-12"0,-1-3-18 15,-2 6-18-15,0 0-5 0,0 0-7 0,0 0-4 16,6 14-5-16,-6-4-6 16,2 6-10-16,0 1-11 0,-2 2-7 0,0 2-7 15,0 2-8-15,0 3-7 0,0 0-13 16,2 2-5-16,-2-1-5 0,0-1-4 0,0-3-5 16,2 0-7-16,-2 0-3 0,2-2-3 15,-2-3-4-15,2 2-8 0,-2-4-16 16,0 1-21-16,2-4-20 0,-2 0-25 15,0-2-30-15,3 1-30 0,-3-3-43 0,0-1-40 16,0 0-486-16,-3-3 233 0,1 1 153 16</inkml:trace>
  <inkml:trace contextRef="#ctx0" brushRef="#br0" timeOffset="28688.4489">16679 5164 49 0,'6'0'154'0,"-6"0"3"16,19 15 2-16,-8 1 0 0,1 6-5 0,6 9-6 16,-2 9 1-16,4 4-8 0,7 19-6 15,1 2-7-15,-4-2-8 0,2 0-11 16,0 1-2-16,-1-1-10 0,-9-10-10 0,4-9-5 15,-3 0-6-15,2-4-1 0,-4-8-5 16,-1-1-2-16,0-3-1 0,-2-7 4 16,0 1 13-16,-1-6 8 0,0-6 0 0,2-4-1 15,-1-6-13-15,1-6-8 0,2-4-6 16,1-6-6-16,2-8-10 0,1-2-3 16,2-13-3-16,0-3-10 0,7-20-2 15,1-3-2-15,-1-6 2 0,0 1-10 0,1 1-5 16,1 3-2-16,-3 3-6 0,-4 13-10 15,-3 8-10-15,1 6-12 0,-5 8-19 0,0 1-31 16,-6 7-38-16,2 2-31 0,-3 6-15 16,0 5-21-16,-1 7-19 0,-2 1-24 15,-2 10-567-15,1 3 268 0,-3 4 178 0</inkml:trace>
  <inkml:trace contextRef="#ctx0" brushRef="#br0" timeOffset="28861.6446">18143 5764 40 0,'14'-1'173'0,"-14"1"-18"0,14 0-25 0,-8-3-14 16,2 3-9-16,2-1-9 0,0 1-22 16,0-2-28-16,3 2-36 0,0 2-39 15,0-2-37-15,-3 1-230 0,2 2 100 16,2-2 66-16</inkml:trace>
  <inkml:trace contextRef="#ctx0" brushRef="#br0" timeOffset="29027.2023">18975 5836 2 0,'14'0'128'0,"-2"0"-13"0,0 0-15 15,1 0-31-15,2 3-44 0,-2-3-47 0,1 0-120 16,0 2 48-16,-2-2 32 0</inkml:trace>
  <inkml:trace contextRef="#ctx0" brushRef="#br0" timeOffset="29210.6651">19690 5896 60 0,'10'-2'167'16,"-2"0"-17"-16,2 0-14 0,1 2-13 15,0-2-14-15,-3 2-25 0,5 0-40 16,-3 2-57-16,-2-2-59 0,4 0-196 0,-12 0 91 16,18 0 60-16</inkml:trace>
  <inkml:trace contextRef="#ctx0" brushRef="#br0" timeOffset="29681.9405">20795 6073 96 0,'-2'5'230'16,"2"-5"-17"-16,0 0-11 0,0 0-10 0,0 0-8 15,20-1-8-15,-2-5-10 0,6-5-8 16,10-7-13-16,3-4-9 0,4-3-6 16,13-13-12-16,-6-6-6 0,-1-4-8 0,-5-6-12 15,-2-4-7-15,-2-3-7 0,-4-3-13 16,-4-4-6-16,-2 0-6 0,-8 1-4 15,-3 9-7-15,-4 11-4 0,-3 2-5 0,-1 6-5 16,-5 6-1-16,0 6-10 0,-2-1 3 16,0 10-5-16,0 2-5 0,-2 5 0 15,-6 6-5-15,0 3 4 0,6 2-1 0,-19 24 0 16,2 1 0-16,0 14-1 0,-5 5 1 16,-2 20 0-16,-2 4-2 0,7 3 1 15,3 0 0-15,4-9 3 0,10-9-2 16,0 1 0-16,6-1 1 0,2-4-1 0,8 1-1 15,2-2 0-15,4-4-3 0,3-2-20 16,5-7-22-16,-3-2-27 0,0-5-31 0,0-8-31 16,3-1-43-16,0-6-39 0,-5-3-643 15,5-3 290-15,-8-7 191 0</inkml:trace>
  <inkml:trace contextRef="#ctx0" brushRef="#br0" timeOffset="30289.316">22081 5861 48 0,'4'-4'235'16,"0"0"-9"-16,-2-1-10 0,-2 5-16 16,7-6-17-16,-7 6-15 0,4-3-19 0,-4 3-16 15,4-3-11-15,-4 3-3 0,0 0-1 16,4 12-7-16,-4-4-5 0,0 3-5 15,2 3-4-15,-4 2-6 0,2 4-6 16,0 1-5-16,-4 4-3 0,2-2-10 0,-2 7-3 16,-1-4-8-16,3 3-4 0,-2-1-6 15,2-1-2-15,-2-2-2 0,2 0-8 0,0-4 3 16,-1-2-8-16,1-1-3 0,0-4 0 16,0-1-4-16,2 1-1 0,-2-3-1 15,2-1-1-15,-3-1-3 0,3 1-1 16,-2-3 1-16,2-1-3 0,0-6 1 0,-2 6-4 15,2-6 5-15,0 0-5 0,0 0-1 16,0 0-5-16,0 0 0 0,18-19-5 16,-8 9-2-16,1-3-3 0,1-2-6 0,3-1-4 15,2-1 0-15,0 2 3 0,2-3-4 16,0 1 3-16,3 2 1 0,-4 2 3 16,2 0-1-16,-4 2 1 0,-1-1 1 0,-2 3 3 15,0 1 0-15,-3 0-1 16,-2 2 0-16,2 1 0 0,-4-1 2 0,-2 2 1 15,-4 4 0-15,0 0-2 0,0 0 3 16,0 0 0-16,0 0 5 0,-28 13 2 0,18-5 0 16,-3 2 4-16,0-1 5 0,2 1-2 15,1-1 0-15,2 3 1 0,2-1 1 0,0 1-2 16,4-1 1-16,0 0 0 0,4 0-2 16,0 1 1-16,6 0-2 0,0 0 3 15,0-2-6-15,3 0 2 0,1 0-12 0,1-3-19 16,0-1-22-16,-1 0-27 0,0 0-25 15,-2-3-29-15,0 1-24 0,1 0-23 0,-3 0-28 16,1-3-28-16,-3 3-532 0,1-4 259 16,-7 0 171-16</inkml:trace>
  <inkml:trace contextRef="#ctx0" brushRef="#br0" timeOffset="31006.1589">20368 5172 163 0,'0'-8'207'0,"-2"4"-19"16,2 4-18-16,0-7-20 0,0 7-12 0,0 0-3 15,0 0 3-15,-2 23 4 0,2-4-4 16,0 6 3-16,2 7-7 0,2 6-8 16,5 10-3-16,-1 0-6 0,10 22-1 15,0-6-10-15,4 2-11 0,3 0-5 0,0-7-7 16,-2-7-3-16,-3-11-11 0,1-1-4 16,0-2-2-16,0-3-4 0,-1-7-5 0,-4-3-1 15,1-3 4-15,0-4 8 0,-2-5 10 16,-1-2 9-16,4-6-12 0,-4-5-2 15,3-5-6-15,2-7-8 0,0-6 0 16,3-7-8-16,2-7-5 0,-2-8-1 16,5-17-8-16,-1-9-5 0,0-3-4 0,-6-5-5 15,4 3-4-15,-3 0 4 0,-2 1-12 16,-2 2-1-16,-3 14-5 0,0 8-7 0,-4 5-17 16,1 5-12-16,-3 0-11 0,0 6-28 15,-1 5-38-15,0 1-40 0,-1 5-54 0,-2 4-40 16,2 2-30-16,-2 2-701 0,0 3 332 15,-2 0 219-15</inkml:trace>
  <inkml:trace contextRef="#ctx0" brushRef="#br0" timeOffset="33084.1648">5486 9884 42 0,'10'-5'153'16,"5"-5"-9"-16,11-5-5 0,12-7-1 0,17-18 3 16,8-9-6-16,20-25-5 0,-1-8-9 15,3-9-7-15,0-4-15 0,-1-6-8 16,-7-2-5-16,-6 0-14 0,-7 4-5 0,-11 4-8 15,-11-1-4-15,-17 18-4 0,-5 1-1 16,-8 4-6-16,-10 12 4 0,-4 9-3 16,-4 13 1-16,-4 1 3 0,-3 5-4 15,-4 5 2-15,-2 7-2 0,0 10-5 0,0 9 0 16,-5 8 3-16,-1 12 4 0,-5 13 3 16,8 6-1-16,-8 24-3 0,6 10 0 0,7 3 0 15,9 3-3-15,8-7 0 0,4 10-2 16,7 3-7-16,5-4-2 0,4-1-3 15,8-6-2-15,1-1-1 0,3-8-3 16,0-1-3-16,1-10-3 0,-5-12-4 0,-5-6-11 16,-2-9-17-16,-2-1-33 0,-4-5-27 15,2-5-27-15,-2 0-39 0,0-5-33 0,-1-5-28 16,-1-2-22-16,0-2-467 0,1-6 235 16,1-2 155-16</inkml:trace>
  <inkml:trace contextRef="#ctx0" brushRef="#br0" timeOffset="33531.5225">7149 9328 163 0,'0'0'182'16,"0"0"-18"-16,0 0-16 0,0 0-13 0,0 0-18 15,20-16-7-15,-10 4-14 0,3-1-11 0,-2-3-6 16,1-1-8-16,1-2-6 0,-1 2-7 15,-3 2 5-15,0 1 3 0,-1 1 8 16,-2 2 10-16,-2 1 7 0,0 2-2 16,2 3-1-16,-6 0-9 0,0 5-5 15,0 0-8-15,0 0-3 0,-26 16-4 0,15-2-3 16,0 5-4-16,3 2-2 0,-1 5-3 16,1 4-3-16,2 6-3 0,0-4-6 15,4 0-1-15,2-2-7 0,0-1-11 0,4 0-1 16,2-1-18-16,0-3-29 0,5-3-35 15,-1-2-45-15,5-5-51 0,-2-5-70 0,1-5-507 16,2-5 251-16,-4-5 167 0</inkml:trace>
  <inkml:trace contextRef="#ctx0" brushRef="#br0" timeOffset="33785.1487">7185 8588 14 0,'0'0'158'0,"-10"5"-16"0,8-1-6 16,2-4-25-16,2 10 0 0,2-7-8 15,2-1-9-15,5 2-10 0,-2-2-4 0,1-2-8 16,3-2-2-16,-3 0-3 0,-1-4 0 16,2 1-7-16,-5-3 6 0,-2-1-5 15,-2-3-4-15,-2 3-3 0,-2-1-6 0,-6-2-5 16,-1 5-4-16,-4-1-8 0,1 5-18 15,1-1-26-15,-1 4-33 0,3 4-34 0,-2-1-29 16,5 5-413-16,0 3 178 0,2 1 117 16</inkml:trace>
  <inkml:trace contextRef="#ctx0" brushRef="#br0" timeOffset="34001.5705">8566 9260 150 0,'37'0'191'0,"4"-3"-11"15,1 0-18-15,2-1-18 0,16 1-12 16,1-3-14-16,22-6-10 0,-14 5-9 16,-11 1-13-16,-3-2-11 0,-8 3-15 0,-7-1-21 15,-8 1-34-15,-3-1-50 0,-3 0-52 16,-6-3-382-16,-6 1 163 0,-6-4 107 15</inkml:trace>
  <inkml:trace contextRef="#ctx0" brushRef="#br0" timeOffset="34215.5136">9150 8894 6 0,'0'0'132'15,"27"10"-11"-15,-3-2-4 0,-2 4-1 0,8 2 10 16,-2 3-6-16,1 4 6 15,1 6 2-15,-2 1 7 0,-7 7 0 0,-2-5-2 16,-6 5-6-16,-7 1-8 0,-4 0-6 0,-4 2-13 16,-6 0-8-16,-8 4-11 15,-4-4-8-15,-6-2-22 0,-5-2-37 0,1-6-47 16,2-4-48-16,1-5-47 0,5-6-526 16,6-2 222-16,1-9 147 0</inkml:trace>
  <inkml:trace contextRef="#ctx0" brushRef="#br0" timeOffset="35649.9298">10981 9469 44 0,'25'-38'148'15,"0"2"-3"-15,3-2-7 0,2-18-15 16,5-4-11-16,-3-7-38 0,0-1 4 16,0-1-14-16,-5-1-5 0,-1 2-7 0,-7-2 3 15,-4 13 4-15,-7 9-4 0,3-1 7 16,-7 9 2-16,2 2-1 0,-4 8 12 0,2 1 5 16,-2 3-4-16,0 5-8 0,2 4-6 15,-4 3-6-15,-4 8-1 0,0 3 0 16,4 3-4-16,-12 23-2 0,2-3-1 15,-3 12-2-15,0 12-2 0,-4 24-1 0,3 6-2 16,0 5-5-16,4 1-1 0,4 0-3 16,6-11-6-16,2-13 0 0,2 2-3 0,6-4 0 15,6-7-2-15,-2-3-3 0,5-8-3 16,3-7 1-16,-2-5-1 0,4-4-2 16,-1-7-1-16,1-4 0 0,-2-3 0 0,0-6-4 15,1-3-1-15,3-5 1 0,-3-4-4 16,4-3 3-16,-1-4-4 0,-3-2 0 15,-4-4-1-15,0 2-1 0,-1-2 2 16,-6 4-3-16,0 3 2 0,-1 0 2 0,-2 3 4 16,-1 0 1-16,1 4-3 0,-3-1 0 15,0 3-3-15,-2 3 0 0,2 4 0 0,2 2 1 16,-8 0 0-16,16 8-1 0,-4-1 0 16,2 3 1-16,2 3 0 0,1 0-1 15,3 1 1-15,-2 1-6 0,2 0-3 16,-2-1-17-16,1-1-30 0,-1-2-47 0,-4-1-35 15,2-3-36-15,-4 1-31 0,-2-4-484 16,1-4 233-16,-5-1 154 0</inkml:trace>
  <inkml:trace contextRef="#ctx0" brushRef="#br0" timeOffset="35901.2581">11687 8588 32 0,'0'0'93'0,"16"0"-4"0,-16 0-9 16,23 3-13-16,-11-3 5 0,4 2-7 15,-4-2 3-15,-2 2 1 0,1-2 21 16,0 0 14-16,-5-4-5 0,-6 4-15 0,4-8-4 16,-6 3-7-16,-6-3-11 0,-5 3-9 15,-2-1-1-15,-3 2-8 0,-2 0-12 0,1 2-28 16,0 0-31-16,4 2-26 0,3 2-18 15,0 2-32-15,4 0-291 0,4 0 134 16,4 0 88-16</inkml:trace>
  <inkml:trace contextRef="#ctx0" brushRef="#br0" timeOffset="36639.2869">12333 8043 123 0,'5'-12'136'0,"-1"6"-19"16,0 5 9-16,-4 1 15 0,0 0 1 0,10 19-1 16,-3-2 1-16,-2 4-4 0,-1 7-1 15,0 10-5-15,0 0-11 0,2 14-3 16,-2 2-7-16,3-2-13 0,-1 6-6 0,1-2-6 16,-3 2-10-16,8 16-9 0,-5-13-4 15,-1-11-7-15,2-3-3 0,-1-6-6 16,2-5-6-16,-3-6-2 0,0-3-3 0,0-4-3 15,0-1 1-15,1-6 2 0,0-3-2 16,1-3-3-16,-2-5-4 0,5-3-1 16,-1-2-17-16,1-2 1 0,0-1-4 0,-1-3 2 15,0-2-1-15,2-1-2 0,0-3-1 16,-1 4 0-16,-1-4 1 0,3 1-1 16,-2 3-1-16,-3-3-1 0,-2 4-1 15,5 0 1-15,-4-1 0 0,-1 2 0 0,0 2 2 16,-2-2-1-16,2 0 4 0,-1 3-1 15,-1 1-2-15,-4 2 4 0,4-5-6 16,1 1 2-16,-5 4-1 0,4-6 0 0,-4 6 4 16,2-5-3-16,-2-1 1 0,0 6 0 15,-6-10-3-15,1 4 2 0,1 1-3 0,0-1 2 16,-1 0-1-16,-1 2-3 0,0-1 2 16,-2 1 0-16,-1 0-1 0,0 2-1 15,1 0-1-15,-2 2 3 0,-3 2-2 16,2 2 0-16,-2 2-1 0,1 3 2 0,2 3 1 15,-2 1-1-15,4 1-1 0,0 2 3 16,4 1 0-16,2 3-1 0,-1-1 0 16,6 2 2-16,-1-2 0 0,4 2 0 0,2 0 1 15,2-2 0-15,4-2-1 0,0-2 2 16,1-2 1-16,4-1-1 0,-2-5 0 16,1-1 0-16,2-2-2 0,-1-2 2 0,3-4-1 15,-2-2-1-15,6-2-1 0,-5-3 0 16,2-1 0-16,-4-1-1 0,3-2 0 15,-4-1-2-15,0 1 4 0,-4 1-2 0,-1 3 1 16,0-1-2-16,-2 3-4 0,-3 1 4 16,0-2-5-16,0 4-3 0,0-1-9 15,0 4 2-15,0 1 3 0,3 0 1 0,-1 3-1 16,5 1 3-16,2 2 0 0,-2-1 1 16,4 1 0-16,2 3-11 0,0-1-12 0,0-2-15 15,1 1-17-15,-2-1-19 0,0-1-28 16,1 0-36-16,-2-1-27 0,0-3-32 15,-2-1-487-15,2 0 236 0,-4-5 155 16</inkml:trace>
  <inkml:trace contextRef="#ctx0" brushRef="#br0" timeOffset="36882.6363">12477 8534 37 0,'20'-2'107'0,"0"2"-9"0,6 2-8 16,7-2-13-16,4 2-4 0,-1-2 6 15,6 0-11-15,0 2-3 0,-5 0-6 0,-4-2-6 16,-3 0-2-16,0 2-5 0,-8-2-10 16,0 1-4-16,-5-1-2 0,-2 0-3 0,0 3-1 15,-3-3-11-15,0 0-29 0,-2 1-27 16,-4-1-27-16,0 2-254 0,-6-2 109 15,6 4 73-15</inkml:trace>
  <inkml:trace contextRef="#ctx0" brushRef="#br0" timeOffset="38926.2848">13822 8860 108 0,'0'-14'117'0,"-3"-1"-1"0,1 0-8 15,-3 2-6-15,-1-1 0 0,-2 1-12 16,-4 2-5-16,-6 1-6 0,-3 2-1 0,-7 3-5 16,0 3-2-16,-5 4-2 0,-3 3-8 15,-2 5 0-15,2 3-5 0,1 3-3 0,5 1-5 16,0 4-6-16,9-1-3 0,2 5-1 16,6-1-6-16,7-4 3 0,4-2-12 0,2-2-1 15,4 2-2-15,4-5 0 0,3-2-3 16,2-3 2-16,4-2-1 0,-1-2-3 15,2-4-1-15,2-4 1 0,0 0-1 16,-1-2-1-16,0-1-2 0,-2-1 1 0,-1 0-2 16,0 3 3-16,-4-1 4 0,1 0 2 15,-3 0 0-15,1 3 2 0,-2-1-4 16,-1 0-1-16,-2 2-3 0,2 2-3 0,-8 0 2 16,14 6 1-16,-4 1-4 0,0 3-1 15,1 0 0-15,0-1 1 0,4 1-3 16,-1-1 3-16,4-1-1 0,0-4 2 15,4 2 0-15,1-6 3 0,7-3 9 0,-1-3 11 16,3-3 4-16,4-4 8 0,2-8 4 16,0-4 4-16,-2-1 3 0,0-5-7 0,6-15-4 15,-8 6-4-15,0-13-6 0,-2 0-4 16,-5-5-3-16,-7 5-4 0,-6 3-2 16,1 0-2-16,-6 3-2 0,-3 7-3 15,0 2 1-15,-4 8 5 0,1 2 0 0,-1 3-3 16,-2 8-1-16,-5 9 0 0,1 3-2 15,-6 10-4-15,-1 8 1 0,-2 6 0 0,-3 7-4 16,-2 13 2-16,4 4 1 0,1 5-1 16,2 6 1-16,3-1-1 0,3 2 0 15,3 1-1-15,2-4 0 0,7 0 1 16,3-2-3-16,1-7-2 0,2-8 5 16,3-3-3-16,2-5-1 0,5-2 6 0,0-8-5 15,0-6-1-15,5-1-2 0,0-9-2 0,1-2 1 16,3-3 0-16,2-7-3 0,-3-1 4 15,-1-3-5-15,-2 0 3 0,-7 1-3 16,-2 1 0-16,-4 1-1 0,-3 4 2 16,1-3-1-16,0 4 2 0,-3 0-6 0,-2 1-1 15,3 1 0-15,0 2-2 0,2 5 4 16,1-1 1-16,6 5 2 0,0 1 0 0,4 4 0 16,-1 1-1-16,1-1 1 0,-2 3 0 15,-2-2 2-15,-1 3 1 0,-4-1 6 0,-5 1 6 16,-3-2 1-16,-5 2-1 15,-4 1 0-15,-5-2 0 0,-3 4-4 0,-7-5-10 16,-2 0-32-16,-3-1-47 0,2-2-67 16,4-2-53-16,-3-4-725 0,7-2 314 15,-1-2 207-15</inkml:trace>
  <inkml:trace contextRef="#ctx0" brushRef="#br0" timeOffset="42445.0145">6299 10792 14 0,'0'0'70'0,"0"0"-3"15,0 0-1-15,0 0-4 0,2-5 0 16,-2 5 0-16,0 0-7 0,0 0 1 16,0 0-7-16,4-3-1 0,-4 3-6 15,0 0 0-15,0 0-9 0,0 0 0 0,0 0-8 16,0 0-2-16,0 0-2 0,0 0-3 15,0 0-5-15,0 0 13 0,0 0-11 16,0 0-2-16,0 0 2 0,0 0-6 16,0 0-1-16,0 0 3 0,0 0 1 0,0 0-8 15,0 0 4-15,0 0-6 0,0 0 9 16,0 0-6-16,0 0-2 0,0 0-1 0,0 0-1 16,0 0 2-16,0 0-1 0,0 0 0 15,0 0 1-15,0 0 8 0,0 0-10 16,0 0-3-16,0 0 2 0,0 0-2 15,0 0 4-15,0 0 0 0,0 0-4 0,0 0 4 16,0 0 5-16,0 0-5 0,0 0-1 16,0 0-2-16,0 0-1 0,0 0 3 15,0 0-1-15,0 0 1 0,0 0 1 0,0 0-3 16,0 0-4-16,0 0 5 0,0 0 1 16,0 0-1-16,0 0 0 0,0 0 5 15,0 0-5-15,0 0 0 0,0 0-3 0,0 0 6 16,0 0-3-16,0 0 0 0,0 0 0 15,0 0 0-15,0 0-3 0,0 0 4 16,0 0-3-16,0 0 9 0,0 0-6 16,0 0 2-16,0 0 4 0,0 0-11 0,0 0 6 15,0 0-2-15,0 0 2 0,0 0-4 16,0 0 7-16,0 0-3 0,0 0-2 16,0 0 3-16,0 0-2 0,0 0 1 0,0 0 0 15,0 0-2-15,0 0-2 0,0 0 15 16,0 0-14-16,0 0-3 0,0 0 5 15,0 0 7-15,0 0-8 0,0 0-2 0,4-4 6 16,-4 4 3-16,0 0 2 0,0 0-6 16,0 0 19-16,0 0-17 0,0 0 7 15,2-5-3-15,-2 5-1 0,5-6-2 0,-3 2-2 16,2-2-1-16,2 3 2 0,1-3-6 16,-1-1 5-16,2 1-2 0,6-3-2 15,-4 2 13-15,2-1-13 0,3 2 5 16,-2-1-7-16,0 1 5 0,1 0-1 15,0 3 12-15,-2 0-13 0,0 2 4 0,-1 2-4 16,-2 4 9-16,1 2 9 0,1 6 1 16,-5 4-2-16,-2 3 8 0,0 5-4 15,-1 3 2-15,-1 1-9 0,-4 3 1 16,-1 6-1-16,-1-2-1 0,0 1-5 0,2-7 5 16,-4 4 7-16,-1-5-15 0,3-2 2 15,-2-4 2-15,2 2 2 0,0-9 12 0,1 2 13 16,-1-5 17-16,1-5-4 0,-1-4-6 15,4-4-5-15,0 0-2 0,0 0-10 16,-4-27 2-16,8 9-7 0,0-5 0 0,3-2-6 16,6-3 2-16,0 0-5 0,-1-1-7 15,3 1 6-15,2 2-2 0,-3 2-2 16,4 3 1-16,-4 2-4 0,6 1 1 0,-5 4 0 16,3 2-3-16,-2 3 0 0,0 3 3 15,1 2 2-15,-2 4-2 0,0 4 0 16,-1 4-1-16,2 1-1 0,-2 5 3 0,1 3 0 15,-4 0 0-15,-1 2 0 0,1 2 0 16,-5 2-3-16,2-2-2 0,-1 0 4 16,-2 0 1-16,-3-2 1 0,2-2-2 15,-2 0 0-15,0-2 2 0,0 0 0 0,0-2 0 16,0-2-1-16,-2 0 0 0,2-2 1 16,0 0 3-16,0-2 6 0,-2 0 4 0,2 0 0 15,-2-4-3-15,0-3 0 0,0 5-1 16,0-5-7-16,0 0 0 0,0 0 1 15,0 0-2-15,0 0-1 0,0 0-2 16,0 0-4-16,0 0-10 0,7-15-6 0,-7 15-12 16,2-6-16-16,1 2-26 0,-3 4-24 15,2-4-39-15,2-2-36 0,-2 1-441 16,4 1 206-16,0 1 137 0</inkml:trace>
  <inkml:trace contextRef="#ctx0" brushRef="#br0" timeOffset="43216.722">3313 11796 1444 0,'-16'1'0'0,"6"1"24"16,-1 0-25-16,5-2 24 0,6 0 31 0,0 0 21 16,0 0-5-16,11-17-7 0,7 0-10 15,8-6 0-15,23-21-1 0,1-5 8 16,7-10 0-16,15-12 1 0,1-2-5 15,-6-3-5-15,-1-3-6 0,-7-3-7 16,-4-3-3-16,-15 13-5 0,-6 0-7 0,-6-3 5 16,-7 3-5-16,-9 2 1 0,-6 8 2 15,-4 13 1-15,-4 7 4 0,-2 2 0 16,0 5 4-16,-4 1-3 0,-3 12-1 0,1 4 0 16,-3 11-2-16,0 7-6 0,1 7 0 15,-6 11-2-15,0 10 0 0,-2 12-1 16,4 7 2-16,-1 20 0 0,4 8 0 0,6 1-2 15,7-8 0-15,5 14-1 0,4-5 2 16,3 0-4-16,5-5-2 0,9-4-1 0,-4-4-3 16,6-4 2-16,2-6-2 0,-3-11-13 15,-1-10-18-15,-1-2-21 0,-2-9-30 16,5-1-31-16,1-4-41 0,3-3-47 16,-4-7-655-16,3-1 288 0,-1-6 189 0</inkml:trace>
  <inkml:trace contextRef="#ctx0" brushRef="#br0" timeOffset="43597.7032">4980 11039 174 0,'2'-2'206'0,"-2"2"4"0,0 0-6 15,6 19-10-15,-1-6-9 0,-3 5-10 0,0 2-9 16,0 7-12-16,-2 4-11 0,2 1-12 15,0 1-12-15,-2-1-14 0,0-1-9 16,0-3-9-16,0-2-8 0,0-4-9 0,0-1-5 16,3-4-7-16,-3 0 7 0,0-5-4 15,0-5-10-15,-5-3-5 0,-1-4-7 16,6 0-3-16,-22-15-3 0,8 0-4 16,-8-1-2-16,-5-3-3 0,-9 1-6 0,-6-2-2 15,-7 2-2-15,1 4 0 0,-5 2 3 16,9 5 4-16,1 3 4 0,3 0 3 0,8 4-11 15,4 2 5-15,5 2 3 0,6 3 3 16,8 1-1-16,9 1 2 0,7-2-1 16,12 5-3-16,6-3-1 0,13-1-6 15,5-3-4-15,7-2-12 0,10 0-21 16,3-8-43-16,1 1-51 0,-1-2-49 0,24 2-54 16,-6-11-56-16,-3-1-612 0,-19 2 300 15,-8 1 199-15</inkml:trace>
  <inkml:trace contextRef="#ctx0" brushRef="#br0" timeOffset="44131.2783">7070 11151 108 0,'-5'-5'141'16,"0"-1"-4"-16,3-2-5 0,0-2 1 15,0 2 3-15,2-5 0 0,2 1-7 16,2-4-4-16,6 1-5 0,-2 0-8 0,4-2-7 15,8 2-4-15,-2-3-9 0,5 5-4 0,5 0-4 16,-2 2-7-16,1 4-6 0,3 1-7 16,0 6 3-16,-1 1 0 0,-1 6 0 15,0 6-4-15,-4 3 2 0,0 5-4 16,-5 6-8-16,-3 1-5 0,-2 5-3 16,-4 4 1-16,-2 2-4 0,1-1-13 0,-2 4-16 15,1-5-23-15,-2 2-32 0,0-3-43 16,3 0-48-16,1-3-49 0,-3-8-602 0,6-3 266 15,-3-4 176-15</inkml:trace>
  <inkml:trace contextRef="#ctx0" brushRef="#br0" timeOffset="44957.2887">9061 10964 224 0,'-4'-18'252'0,"0"0"-18"0,-3 5-22 15,-2-1-13-15,-1 3-19 0,-4 0-15 16,-6 1-16-16,-3 5-17 0,-5 1-12 0,-2 6-12 16,-1 2-11-16,-5 5-11 0,0 6-7 15,-2 7-7-15,0 3-7 0,9 3-7 16,1 0-3-16,7-3-8 0,3 2-5 0,8-4-3 15,2-1-4-15,4-3-1 0,4-2-5 16,4 1-1-16,2-5-2 0,4-5-2 0,5-2-5 16,0-2 2-16,4-4-5 0,1-3-1 15,-2 0-4-15,4-4 1 0,-1-4 1 16,-1 0-4-16,-2-3-2 0,0 0 0 16,2 0 0-16,-3-2-2 0,-3 3-1 0,0 4 2 15,-4 0-3-15,0 1 0 0,1-2-3 16,-2 5 1-16,-1 3 0 0,0 2 4 0,1 4 1 15,1-1 2-15,1 7 0 16,0 0-1-16,-1 3 0 0,0 0 1 0,6 2 0 16,-4-2-3-16,3 5 2 0,-2-3-2 15,-3-4 2-15,3 3-3 0,-5-3 0 0,4-1 5 16,-2-3 7-16,0-1 3 0,3-4-3 16,2-2-2-16,4-2-1 0,-2-1-4 15,2-1 2-15,-1-2-3 0,4-4-2 0,-3 3 1 16,3 0-2-16,-6-2-2 0,4 2 2 15,-4 1-4-15,1 0 8 0,0 3-9 16,-2 0 2-16,-1 3-1 0,4 3 4 0,-4 3 3 16,4 0 3-16,-4 1 0 0,1 2 1 15,2 4 1-15,0 1-1 0,-1-1-4 16,2-1 5-16,1 1-2 0,0-4 5 0,0 1 1 16,-1-5 6-16,6 4-2 0,0-9 0 15,1 0-3-15,5-3-2 0,-1-3 0 0,-1-1-3 16,4-4-1-16,0-1-3 0,-5-3-2 15,1-2 2-15,-4 0-5 0,0-2-1 16,-7 0 0-16,-4 2 1 0,-1-1 10 16,-5 4-2-16,-5 4-3 0,-2-2 4 0,-6 6 6 15,-5 3 9-15,-4 0 7 0,2 3 13 16,-3 6-9-16,0 2-4 0,2-1-1 16,1 5 10-16,4 1 3 0,1 0-2 0,6 2 0 15,4 0-3-15,4 1-3 0,5-1-1 16,6-5-4-16,7 4-3 0,0-5-4 15,6 1-2-15,-1-4-3 0,6-3-1 0,-1 1-7 16,0-4-12-16,-2 0-10 0,-1-2-12 16,-1 0-11-16,-2-1-13 0,-4-2-18 0,-4 0-33 15,-3-1-36-15,-3 1-54 0,0-1-59 16,-8 0-60-16,-2 2-767 0,-2-4 364 16,-2 1 241-16</inkml:trace>
  <inkml:trace contextRef="#ctx0" brushRef="#br0" timeOffset="46788.0513">13133 10669 10 0,'-6'-1'173'15,"-2"-1"-12"-15,8 2-10 0,-22 9-9 0,4 4-8 16,-6 6-7-16,-1 5-9 0,-3 9-3 15,0 0-13-15,1 3-4 0,4 5-8 16,4-3-7-16,1 1-12 0,10-4-8 0,2-4-23 16,8-3 0-16,2 0-4 0,9 0-4 15,2-3-6-15,8-5 1 0,5-4-4 16,0-7 0-16,1-4-6 0,5-3 2 0,0-4-1 16,4-3-4-16,0-2-2 0,-3-6-4 15,0 2 3-15,-3-7-3 0,-6 3 1 16,2-2 7-16,-6 5 6 0,-1-4 10 15,-5 5 10-15,2-1 1 0,-4 3 3 0,-3 1-1 16,0 0-4-16,-1 5-5 0,-1 1-3 16,-3 2 2-16,-6 0-5 0,8 13-2 0,-1-2-5 15,-3 3 1-15,3-1-2 0,-1 5-2 16,4-2 1-16,3 5-2 0,0-4-1 16,2 2-2-16,3-1 2 0,2-3 1 15,0-2-2-15,4-1 2 0,-1-1 4 0,3-5 1 16,-2 0 2-16,-2-5 0 0,0-1 7 15,-1 0-3-15,-3-3 0 0,0-3-4 0,-4-1-1 16,-3-5-2-16,0 0-4 16,-5-1-1-16,-4 1-1 0,-4-3-2 0,-4 2-1 15,-3-1 1-15,-8 3-2 0,-1-1-5 16,-8 5 0-16,1 0-3 0,-5 3 1 0,0 0 1 16,1 1-1-16,3-2-1 0,4 4-4 15,2-2 0-15,3 2-6 0,2 1 5 16,7 0 0-16,8 0 0 0,-7 1 0 15,7-1 0-15,0 0 1 0,0 0 0 0,36-1 1 16,-19-3-2-16,5 0 0 0,3 0-3 16,0-4 0-16,2 1 0 0,1-1-2 15,0 3 0-15,-3-1 1 0,1-2 0 0,-4 1 0 16,4 1-1-16,-3-2 1 0,-3 5-2 16,-4-1 4-16,4 0-2 0,-4 2 1 15,-1 2 0-15,2 2 6 0,0 0-2 0,1 4-2 16,-2 0 1-16,1 3 2 0,0 0-1 15,0 5 0-15,1-3 2 0,0 3-1 16,-2 1-1-16,0-4 0 0,-4 0 1 0,1 0 0 16,-1 0 0-16,-1-4-2 0,0 0 5 15,-3-1-4-15,-2 1 2 0,3-2 1 16,-2-2 5-16,-3 1 9 0,2-2-2 0,-6-2 0 16,15-3-3-16,-9-3-3 0,3 1-2 15,-1-3-1-15,3-2-2 0,-1-2-1 16,2 1-2-16,0 0-1 0,0 2-1 0,1-3-1 15,0 2 0-15,-3 1 0 0,1 1-2 16,-1 1-2-16,-4 1 3 0,6 2 2 16,-4 4-2-16,2 0 5 0,1 4-1 0,0 0 0 15,-1 3-1-15,1 4 0 0,1-1 0 16,-1 0-1-16,2 0 1 0,-3-1 5 16,0 0-7-16,2 1 2 0,-4-2 0 0,-2-1-2 15,3-2 1-15,-5 1-2 0,4 1-1 16,-3-3-2-16,3-1-2 0,-1-3-2 15,-7 0-4-15,20-3-1 0,-4-3-4 0,-4 0-10 16,3 0-2-16,0-1-3 0,2-2 0 16,-3 1 2-16,2 3-3 0,-2-2 4 15,1 3 2-15,0-2 0 0,-2 5 4 16,1-2 3-16,1 3 2 0,2 3 2 0,0-2 2 16,2 5 2-16,0-2 3 0,3 0 0 15,-2-1 1-15,4 1 1 0,3-1 3 16,1-3 0-16,2 3 0 0,-1-6 1 15,1 0 0-15,0-3-1 0,3-3 1 0,-1-3 2 16,0-1-2-16,0-4 1 0,-5-2 0 0,-2-2-2 16,0 0 2-16,-3-4 0 0,-1 2 2 15,-4-2 4-15,-4 6 3 0,-3 1 9 16,0 0 7-16,0 5 8 0,-2 2 2 16,-2 1-1-16,-2 2-3 0,-2 8 4 0,-2 0 3 15,0 0-2-15,-6 23 7 0,2-7 0 16,-2 7-2-16,2 3-1 0,-1 5 0 15,0 9-5-15,3 3 0 0,0 11-3 0,2 3-1 16,0 4-5-16,4-2 0 0,1 18-2 16,2-10-5-16,-3-13 1 0,2-3-2 15,0-8-5-15,-2-5-2 0,0-4-2 0,1-6 4 16,-1-3 0-16,-1-9-1 0,-1-7 0 16,0-5-6-16,-2-4-1 0,0 0 1 0,0-33-2 15,-2 5-3-15,0-10 2 16,-1-7-3-16,1-8-1 0,0-2 0 0,2-2 0 15,4 1-3-15,5 5-1 0,1 2-1 16,3 3 6-16,4 5-4 0,2 3 1 0,5 6 0 16,-4 6-1-16,4 5 2 0,1 4 0 15,-3 5-1-15,-2 5 3 0,0 1 2 16,-3 4-3-16,-1 4 4 0,-5 2 0 0,-2 4 1 16,-3-1 2-16,-6 3 1 0,-4 1-1 15,-2 2 0-15,-8 2 1 0,-4 1 2 16,-6 2-5-16,-3 0-6 0,-3 0-17 15,-2-4-22-15,1 0-36 0,3-4-44 0,4 2-52 16,4-8-50-16,3 0-681 0,1-4 308 16,2-1 204-16</inkml:trace>
  <inkml:trace contextRef="#ctx0" brushRef="#br0" timeOffset="47269.7593">15917 10946 159 0,'24'-25'167'0,"-2"-2"-9"0,0-1-10 15,3-5-12-15,-1-3-6 0,7-18-14 16,1-4-11-16,-2-7-8 0,-1 1-11 0,-6-2 2 16,-2 2-1-16,-5 10 5 0,-6 11-2 15,-4 8 12-15,0 4 6 0,-2 7-4 0,1 1-6 16,-5 4-10-16,-3 8-10 15,-1 3-6-15,-2 8-9 0,6 0 1 0,-21 23-10 16,8 2-5-16,1 7-3 0,1 11-3 16,1 7 0-16,4 4-7 0,-1-1-3 0,4 2-3 15,3 1-3-15,3-3-2 0,4-1-2 16,-1-5 0-16,4-1-3 0,1-8-2 16,-1-6-1-16,3-1-2 0,2-5-1 15,-3-5 2-15,6-4-3 0,-4-3 1 0,3-7-3 16,0-1 1-16,2-1 2 0,-1-5-8 15,0-2 2-15,-1-4-3 0,-2-1 1 16,0 1-2-16,-1-3 1 0,-2 1-2 0,0 3-1 16,-4-1 5-16,3 3-5 0,-4-2-2 15,1 1-2-15,-2 2-3 0,-6 2 3 16,15 2 1-16,-7 2 2 0,3 4 1 0,0 1-3 16,1-2 2-16,1 2 1 0,-2 2-3 15,1 0-2-15,1-1-22 0,0-2-27 0,-3 2-30 16,3-3-23-16,-3 1-41 0,4-2-29 15,0 0-24-15,-2-5-579 0,-1-1 264 16,2-1 175-16</inkml:trace>
  <inkml:trace contextRef="#ctx0" brushRef="#br0" timeOffset="47521.0873">16490 10390 40 0,'7'7'78'16,"-1"-1"4"-16,2-2 0 0,3 0-5 15,0-3 12-15,-1-1 3 0,1-1-3 16,-2-3-6-16,1-4 0 0,-2-1 2 0,-1-3-2 16,-5 1-5-16,-2 0-9 0,0 1-7 15,-2-2-9-15,-7 3 1 0,1 2-8 0,-4-2-14 16,-2 6-19-16,2 1-17 0,1 4-30 15,-2-1-41-15,1 1-353 0,-1 4 146 16,3 3 96-16</inkml:trace>
  <inkml:trace contextRef="#ctx0" brushRef="#br0" timeOffset="48925.8675">17100 10776 46 0,'4'-1'121'0,"-4"1"-10"0,0 0-2 15,13 11-12-15,-9-4-6 0,2 5-5 16,1 0-10-16,0 3-7 0,-1 0 2 0,-2 2-14 16,2-2-2-16,-2 0-6 0,0 0-8 15,1 0 4-15,-1-5-15 0,1 0 2 0,-3-3-3 16,0 4 4-16,0-4 13 0,2 0 13 15,-2-3 0-15,2-2-6 0,-4-2-6 16,0 0-5-16,15-10-5 0,-9 5-2 16,3-3-1-16,0-1-13 0,-1-2 3 0,2 0-3 15,1 1-2-15,0-1-6 0,1 3 1 16,-1-1-1-16,4 1-3 0,0 5-1 16,-1-1-1-16,0 3-2 0,2 1-1 0,-1 2 6 15,0 4 2-15,2 2-2 0,-3 2 1 16,2 4-1-16,-2 0 0 0,0 2-3 15,0-1 2-15,-4-3-1 0,1-1 0 16,-3 0 1-16,0-1 2 0,1-1 5 0,-2-1 3 16,-1-2 14-16,0 0 14 0,0-5-5 15,0-1-6-15,-6 0-1 0,14-7-7 0,-4-1-1 16,1-1-4-16,1-3-5 0,6-3-2 16,0-2-6-16,4-2-4 0,1-2-6 15,0 2-3-15,0 0-1 0,-1 4-2 16,-6 3-2-16,2-1-1 0,-4 5 0 0,1 2 1 15,0 5 2-15,-2 2 3 0,1 5 0 16,-1 0 1-16,2 3 3 0,-3 3-1 16,3 1 1-16,3 2 2 0,-2-2 2 0,2 4 2 15,-2-2 5-15,3-4 1 0,2 3-1 16,-2-6 6-16,5 2-2 0,-1-2 0 16,0-2 1-16,-2-5 1 0,3 1 0 0,-1-4-4 15,0-2 1-15,3 0-2 0,-3-7-1 16,-1 2-4-16,-2-4 2 0,-1-3-1 15,-2 0-2-15,-2-2-4 0,-3-1 1 0,-2-2-2 16,-4 4 0-16,-4 0-1 0,0 2 2 16,-4 3 3-16,2 0-3 0,-4 3-1 15,-2 3 2-15,-4 3-1 0,2 0 0 0,-2 6 5 16,3 2 1-16,-1 1 7 0,1 4 3 16,3 2 2-16,0 2 3 0,2 1 1 0,4 2-1 15,0 1-3-15,2-1-3 0,7 1 0 16,0 1 0-16,1-2-4 0,3-3-1 15,2 0-1-15,0-3-6 0,-2-3-8 16,4-1-7-16,-3-3-5 0,4-2-8 16,-4-2-3-16,4-2-3 0,-1-2 1 0,0-3 1 15,2-3-3-15,-5-3-1 0,4-1 0 16,-3 1-1-16,-2-1 7 0,0 0 0 0,-5 2 2 16,0 2 6-16,0 2 0 0,-4 1 2 15,2 0 4-15,-2 3-5 0,0 2 6 16,-6 2 3-16,0 0 0 0,11 7 3 0,-8 0 0 15,-1 4 4-15,0 1-2 0,0-2 3 16,-2 2 0-16,2-1 0 0,0 0 1 16,-2-3 3-16,2 0 0 0,-2 0 1 0,2 0 2 15,0-3 5-15,-2-1 3 0,0-4-3 16,11 2-1-16,-11-2-1 0,14-8-2 16,-2 2-3-16,0-1 0 0,0-1-2 0,2 1-2 15,-2-3 1-15,1 2-1 0,-1 2-2 16,-1 1-1-16,-2-1-4 0,-1 0-2 15,0 4 4-15,1 1-1 0,2 1 4 0,-3 3-5 16,2 2 6-16,3 0-6 0,0 1 5 16,0 1 0-16,1 4 5 0,6-5 1 15,1 2 2-15,0-1 5 0,2-2 1 0,5-2-2 16,-5 0 1-16,7-3 0 0,-3-4 9 16,2-2-1-16,1-3 2 0,2-4 1 15,-3-4 1-15,1-2-2 0,-4-3 0 0,5-9-4 16,-3-3-2-16,-2-4-2 0,7-19-4 15,-5-2-2-15,-9 7-2 0,-4 7 6 16,-5 1-7-16,1 9 1 0,-5 1 4 16,0 7 2-16,-1 3-2 0,-1 9 1 0,-4 3-4 15,2 6-1-15,-2 6 0 0,0 0 0 16,-8 21-1-16,5-3-1 0,1 3 1 0,0 5 0 16,0 4 1-16,0 3-2 0,2 5 2 15,2 2-2-15,-2-2-2 0,2 1 0 16,0 0 5-16,3-3-16 0,-1-1-10 15,0-4-20-15,-1-5-21 0,1-1-29 16,0-4-28-16,-2-3-25 0,2 0-20 0,-2-3-13 16,2-4-27-16,-2 0-551 0,0-4 255 15,0-1 168-15</inkml:trace>
  <inkml:trace contextRef="#ctx0" brushRef="#br0" timeOffset="49086.4367">19528 10799 102 0,'0'-7'107'0,"0"-1"-12"0,4 2-6 16,0 0-11-16,7 1-5 0,-1 2-11 16,6-4-1-16,0 3-16 0,2 1-12 0,2 2-14 15,4-4-18-15,-1 5-14 0,3 0-17 16,-2 0-14-16,4 0-13 0,2 0-155 0,-1 2 72 16,3-2 48-16</inkml:trace>
  <inkml:trace contextRef="#ctx0" brushRef="#br0" timeOffset="50073.9856">20063 10744 301 0,'35'-4'11'0,"-11"1"18"0,0-2 19 0,-7 1 17 15,-3 1 12-15,-2-3 14 0,-6 0-1 0,0 0 4 16,-4 0-10-16,-4 1 1 0,-2-1 2 16,-4 3-1-16,-6 1 1 0,2-1-7 15,-5 6-6-15,-5 0-6 0,2 3-8 16,-4 6-7-16,3 0-3 0,0 2-4 0,2 4-5 16,-1 3-1-16,6-2-6 0,4-1-3 15,-1 0-2-15,2-3-2 0,5 0-1 0,4-2 1 16,0-1-2-16,4-3 1 0,3 0-1 15,1-5-1-15,5 0-2 0,-3-2-2 16,4-4-1-16,0-4 1 0,1 4 1 16,0-7-5-16,0 0-2 0,1-3-3 0,0-1 4 15,-2-2-6-15,-2 4 4 0,0-1 5 16,-2 1 3-16,-2 1-3 0,-1 0-1 16,1 5-1-16,-4-2-3 0,3 1-3 0,-3 4 2 15,-4 2-2-15,0 0-3 0,0 0 3 16,11 9-4-16,-9-1 1 0,0 0 1 15,0 3-1-15,2-2-1 0,2 5 4 0,-2-1-3 16,3-1 0-16,2 1 0 0,-1-1-2 16,0 1 0-16,1-2-2 0,2 1 2 15,-3-3-1-15,1 1-1 0,-1-4 4 0,-2 1 0 16,2-1 3-16,2-3 0 0,0 0-1 16,-2 0 2-16,3-3 6 0,0 0 2 15,-3-3-1-15,5-2-1 0,-1 0-6 0,-1-4 2 16,2-2 0-16,-1 3-3 0,3-4-4 15,-2 0 2-15,0 0-1 0,-1 2-1 0,1 0 0 16,-2 1-4-16,-1 1 1 0,-2 0-4 16,-1 1 1-16,2 1-2 0,-3 2 0 15,0 2 2-15,0 1 2 0,-6 1 0 16,11 5-2-16,-5-1 2 0,1 2 1 0,-3-1-1 16,3 3-1-16,-3 0 0 0,2 1-1 15,-2-2-2-15,2 0 0 0,0 4-1 0,0-4-7 16,0 0-4-16,-2-1 2 15,2 1 2-15,2-2 1 0,1 0-2 0,2-3-2 16,-1 0 2-16,-1 1-2 0,1-2 4 16,-2 1-1-16,4-2-4 0,-6 3 7 15,2-1 0-15,-8-2-2 0,10 1 3 0,-10-1-4 16,13 3 2-16,-8-2 0 0,1 1 2 16,2 2 2-16,-1-1 0 0,3 1 0 15,-2 1 6-15,6-3-2 0,0 1-2 0,3-1 0 16,4 0 0-16,-2-2 0 0,5-2 3 15,2-3-2-15,-2-2-1 0,2 0 1 16,-3-3 2-16,-1-2-2 0,-2 2 2 0,-2-1 8 16,-4 0 7-16,-1 2 7 0,-1-2 12 15,0 3 8-15,-4 0-5 0,-2 4-6 16,-2 1 13-16,-4 3 5 0,0 0 0 0,0 0 5 16,-4 15-4-16,4-4 6 0,-2 4 6 15,4 5-4-15,2 6-3 0,-2 3-5 16,4 5-1-16,-1 2-2 0,2 6 1 0,-1 9-11 15,0 6-3-15,-2-3 0 0,-2 3-1 16,-2 0-6-16,-2-2-5 0,0 1-3 16,-6-5-4-16,-1-1 6 0,-4-2-5 15,3-12 0-15,-7 4-1 0,2-11-1 0,-4-1 6 16,-4-6-5-16,-2-5 5 0,-1-9 15 16,3-6 0-16,-5-5 14 0,4-4 5 0,0-10-4 15,4-8-4-15,4-4-7 0,7-10-8 16,13-4 1-16,17-24-8 0,13-4-2 15,24-10-13-15,13 3 9 0,8 5-5 16,8 4-3-16,4 6-8 0,6 4-17 0,-2 8-14 16,-2 2-14-16,-21 11-30 0,-6 1-49 15,-7 3-53-15,-14 7-71 0,-11 2-83 0,-7 4-744 16,-12 3 364-16,0-1 241 0</inkml:trace>
  <inkml:trace contextRef="#ctx0" brushRef="#br0" timeOffset="55764.0109">8265 12253 23 0,'-4'-6'178'0,"4"6"-5"0,-2-4-6 15,2 4-8-15,0 0-9 0,-2-6-11 0,2 6-11 16,0 0-6-16,0 0-8 0,-3-5-9 16,3 5-8-16,0 0-7 0,0 0-10 15,0 0-4-15,0 0 4 0,0 0 15 16,-2 21 3-16,4-4 5 0,1 10 0 0,-3 4 5 15,2 13 1-15,-2 2-4 0,0 15-7 16,0 24-2-16,-2 6-10 0,4 1-8 16,-2 2-9-16,0-2-6 0,2-4-4 0,0-3-5 15,-2-1-7-15,2-17-3 0,0-8-4 16,1-4-7-16,-1 1 0 0,0-11-20 16,0-3-8-16,0-3-18 0,-2-6-21 15,0-3-22-15,2-5-21 0,-4-4-25 0,0-4-40 16,2-7-43-16,-2-4-20 0,-2-4-25 15,4-2-578-15,-7-20 274 0,3 1 182 16</inkml:trace>
  <inkml:trace contextRef="#ctx0" brushRef="#br0" timeOffset="56031.2962">8259 12346 6 0,'11'-27'186'0,"3"8"-11"16,0 2-4-16,8 6-6 0,1 1-9 0,5 3-6 15,6 3-10-15,0 6-8 0,8 2-6 16,-2 3-10-16,7 7 2 0,-8 5-4 0,0 5-2 16,-5 5-1-16,-6 4-5 0,-6 2-1 15,-6 2-2-15,-8-1-3 0,-8 1-3 16,-2 1-3-16,-9 1-6 0,-4 1-8 16,-3-2-5-16,-6 0-4 0,-1-3-9 0,-3-5-12 15,0-1 2-15,4-7-12 0,0-2-19 16,5-4-20-16,2-2-33 0,2-1-46 15,3-3-48-15,3-2-50 0,5-3-20 16,4 0-14-16,0-5-574 0,11 11 266 0,-5-6 176 16</inkml:trace>
  <inkml:trace contextRef="#ctx0" brushRef="#br0" timeOffset="56925.6208">9142 13276 64 0,'0'0'107'0,"0"0"-6"16,2-6 2-16,-2 6-12 0,0 0-4 15,0 0-1-15,0 0-5 0,0 0-5 16,2-4-2-16,-2 4-6 0,0 0 0 15,0 0-6-15,0 0-1 0,0 0-6 16,0 0-6-16,0 0-2 0,0 0-3 0,0 0-6 16,0 0 2-16,0 0-4 0,0 0 0 15,0 0-5-15,0 0 3 0,0 0-4 0,0 0-1 16,0 0-1-16,0-5-8 0,0 5 10 16,0 0-3-16,0 0 2 0,0 0 1 15,0 0-1-15,0 0 6 0,0 0-5 16,0 0-1-16,0 0-2 0,0 0-2 0,0 0-3 15,0 0 2-15,0 0-4 0,0 0 3 16,0 0-4-16,0 0-2 0,0 0 2 16,0 0-2-16,0 0 4 0,0 0 1 0,0 0 0 15,0 0-1-15,2-6-3 0,-2 6 5 16,0 0-4-16,0-8 2 0,0 8 0 16,0 0-3-16,-2-6 1 0,2 6 0 0,0 0 2 15,0 0-2-15,0 0 0 0,0-5-3 16,0 5-1-16,0 0 2 0,0 0-2 15,0 0-3-15,0 0-1 0,0 0 0 0,0 0 0 16,0 0-5-16,0 0 3 0,0 0-3 16,0 0-1-16,0 0 4 0,0 0 2 15,0 0 3-15,-7 25 4 0,7-14 3 16,-2 6 2-16,2 2 2 0,-2 0 0 0,-3 6-1 16,5 0-2-16,-2 1-3 0,0 1-2 15,0 1 1-15,0 1-2 0,2-2-2 16,-2-1-2-16,2-2 0 0,-2-4-8 0,2 4-14 15,-2-4-16-15,2 1-24 0,0-2-21 16,-2 0-40-16,4-2-17 0,-2 1-38 16,0-5-46-16,2-1-491 0,-2-3 239 0,0-1 158 15</inkml:trace>
  <inkml:trace contextRef="#ctx0" brushRef="#br0" timeOffset="57202.8773">9522 13245 58 0,'2'-4'192'15,"-2"4"0"-15,0 0-3 0,0 0-13 16,14 17 0-16,-12-3-6 0,2 1-2 0,0 2-8 16,0 2-9-16,-2 2-9 0,0 0-11 15,2 5-10-15,1-1-7 0,-3 2-9 16,0 0-10-16,0-2-8 0,0 2-10 15,0-3-8-15,0-1-5 0,0-3-8 0,1 0-2 16,-1-1-13-16,-2-1-17 0,2-3-17 16,-2 0-27-16,2-2-34 0,-2-1-30 0,2-1-26 15,0-1-36-15,1-3-55 0,-3-1-549 16,2-2 255-16,-2-4 168 0</inkml:trace>
  <inkml:trace contextRef="#ctx0" brushRef="#br0" timeOffset="57912.4908">10786 12626 146 0,'2'-5'175'0,"0"0"-7"15,-2 5-14-15,5-5-16 0,-5 5-10 0,0 0-12 16,0 0 34-16,12 10 1 0,-6 3 1 15,5 6 0-15,0 4-6 0,3 9-1 16,6 6-3-16,-4 7-3 0,12 19-11 0,-3 0-11 16,3 3-8-16,-1 0-8 0,3-2-14 15,0-3-4-15,0-1-5 0,1-4-8 16,-5-9-2-16,-4-8-10 0,2-2-1 16,-1-1-12-16,-5-9-3 0,0-1 1 0,0-3-9 15,-6-5-2-15,1-1-1 0,-3-5-1 16,-1 0 12-16,1-2 8 0,-3-4 6 0,1-6-4 15,0-2-10-15,-2-6 1 0,2-7-4 16,0-3-8-16,-2-8 0 0,2-10-10 16,3-11-2-16,-2-7 2 0,1-19-1 15,3-6-8-15,-3-2-5 0,-3-4-3 0,2 8 3 16,-3 11-3-16,-2 12-4 0,0 3 3 16,0 8 2-16,-2 2-3 0,0 8 3 0,-2 1-3 15,2 4-2-15,0 3-19 0,1 1-19 16,-3 4-25-16,2 2-29 0,-2 0-36 15,0 4-39-15,2 1-24 0,3 4-25 16,1 5-28-16,0-2-25 0,3 5-584 0,1 0 290 16,3 0 192-16</inkml:trace>
  <inkml:trace contextRef="#ctx0" brushRef="#br0" timeOffset="58424.8138">13015 12676 94 0,'0'0'174'0,"0"0"10"16,0 0 4-16,-11 17-4 0,7-2-5 15,-2 4-1-15,2 4-4 0,0 5-6 16,2 3-10-16,-4 5-12 0,4 6-9 16,-2-1-10-16,2 3-14 0,0 0-7 0,0 1-11 15,0-3-11-15,0-4-7 0,0 1-7 16,0-3-9-16,2-5-2 0,-2-2-6 0,2-5-8 15,-2-3-2-15,2-2-5 0,0-1-1 16,0-1-5-16,0-3-2 0,0-3-3 16,0-3-4-16,0-1-3 0,2-3-5 15,-2-4 2-15,0 0-2 0,-2 5-2 16,2-5-1-16,0 0-2 0,0 0-1 0,0 0-5 16,0 0 0-16,0 0-3 0,0 0-8 15,0 0-5-15,-5-15-5 0,5 15-7 0,0 0-5 16,-2-6-10-16,2 6-13 0,-2-3-15 15,2 3-16-15,0 0-17 0,0 0-24 16,0 0-21-16,0 0-12 0,0 0-14 0,0 0-16 16,0 0-490-16,0 0 230 0,0 0 152 15</inkml:trace>
  <inkml:trace contextRef="#ctx0" brushRef="#br0" timeOffset="58809.3158">13063 12718 49 0,'-2'-25'212'0,"4"2"-9"0,0 4-12 16,3 0-3-16,2 2-1 0,-1-1-7 15,6-1-7-15,1 0-10 0,2 1-18 0,4 2-2 16,2-3-9-16,4 0-9 0,3 4-8 15,1 0-9-15,5 1-7 0,2 5-7 16,-2-1-7-16,7 2-10 0,-10 4-4 0,5 3-8 16,-2 1-6-16,0 4-5 0,2 3-9 15,-3 5 1-15,-1 1-8 0,-4 4 0 16,-3 2-8-16,-3 2 0 0,-4 3-3 0,-2 4 3 16,-8-3 3-16,-4-1 1 0,-4 3-1 15,-2-2 0-15,-6-1 7 0,-5 3-8 16,-6-1-5-16,-3-1 1 0,-5-1-3 0,-7-2-8 15,4-3 1-15,-1-2-11 0,1-1-17 16,5-3-22-16,2-4-34 0,3 1-49 16,4-2-60-16,7-5-59 0,3 0-48 0,6-2-611 15,0-1 304-15,0 0 200 0</inkml:trace>
  <inkml:trace contextRef="#ctx0" brushRef="#br0" timeOffset="59725.8654">13768 13203 140 0,'-2'-7'184'0,"2"0"-12"0,2-2-6 16,4 1-13-16,6 0-15 0,-2 2-11 0,4 0-13 16,2 1-10-16,0 2-13 0,-1 0-7 15,0 6-8-15,-2-1-6 0,3 2-6 16,-2 1-3-16,-2 5-5 0,1 0 0 0,-5-1-7 16,1 4 7-16,-5 1 0 0,-4-1 3 15,0-1-2-15,-2 3 1 0,-2-2-1 16,-5 1 3-16,3-3-3 0,-3 0 6 15,1-1 0-15,2-1-1 0,0-1-6 0,-2-1-2 16,4 2-10-16,0-5-4 0,0 4-7 16,2-2-1-16,0-1-5 0,4 1-5 15,2 2 2-15,2-2-1 0,6 2-4 16,-2 0 0-16,4 1-3 0,-1-1 1 0,2 1-1 16,2 3-2-16,1-3-6 0,-4 0 8 15,0 1 5-15,-3-1 8 0,-2 3 8 0,-1-1-2 16,-4-1 5-16,-1 2 2 0,-6-1-4 15,-3 0-2-15,-2-2-1 0,-5 3 0 16,-2-2-5-16,-3-2-3 0,-4 0-3 0,1-2-4 16,-3 0 1-16,1-4-6 0,0 1-11 15,1-3-17-15,1 0-22 0,1-3-30 16,0 0-41-16,6-2-40 0,-2-1-41 0,4 1-34 16,4-1-29-16,1 1-600 0,7-1 289 15,-2-2 191-15</inkml:trace>
  <inkml:trace contextRef="#ctx0" brushRef="#br0" timeOffset="60007.9222">14713 13089 242 0,'4'-4'286'0,"0"1"-22"16,0 0-21-16,-4 3-7 0,0 0 4 15,8 10-13-15,-6-1-10 0,3 5-15 16,-1 3-13-16,-2 1 8 0,3 7-19 0,-1 0-13 16,0 2-13-16,-2 2-16 0,2 1-12 15,-1 1-12-15,1-2-8 0,-2 0-14 16,2 1-7-16,-2 1-9 0,0-6-7 16,0 4-15-16,0-4-27 0,0-3-25 0,0-1-40 15,-2-1-45-15,0-4-54 0,0 2-58 16,3-3-47-16,-3-3-57 0,0-1-685 0,0-3 335 15,-3-1 221-15</inkml:trace>
  <inkml:trace contextRef="#ctx0" brushRef="#br0" timeOffset="64471.3606">17454 12887 104 0,'2'11'109'16,"0"-5"9"-16,-2 0-8 0,2 0-9 0,-2 1-3 15,0-2-4-15,0 4-1 0,0-5-3 0,2 2-2 16,-2 0 1-16,0 0 5 0,0-6 4 15,0 7 10-15,2-2 5 0,-2-5 9 16,0 0 7-16,0 0-14 0,0 0-15 16,0 0-9-16,-4-27-8 0,0 10-9 15,2-2-8-15,0-7-5 0,0-1-6 0,2 0-6 16,0 1-1-16,0 1-2 0,2-2-6 16,2 4-6-16,2 0-4 0,0 2-3 15,2 2-3-15,6 4-5 0,-2 3 1 0,5 5-1 16,2 3 0-16,2 2-2 0,7 8-3 15,4 5 3-15,-1 5-6 0,7 5 0 16,1 1 1-16,-1 3 0 0,-2 2-3 0,2-1-1 16,-1 4-5-16,0-6 7 0,-1 1-4 15,-4 0 2-15,-5-9-2 0,1 2-2 16,-10-6 3-16,2 0 16 0,-6-2 14 0,2-2 11 16,-2-7 1-16,-1-1-4 0,1-6-7 15,2-1-3-15,-2-6-10 0,1-6-1 16,-2-2-3-16,-1-6-2 0,1-3-2 0,-2-3 2 15,2-1-4-15,-3-2-6 0,-2 0 3 16,1 1-4-16,0 1 2 0,-3 6-5 16,0 3 6-16,-2 0-12 0,3 3-7 0,-5 4-18 15,2 2-25-15,-2 3-28 0,2 0-39 16,-1 2-44-16,1 3-22 0,0 2-16 16,3 2-28-16,-3 1-570 0,4 3 271 0,2-2 179 15</inkml:trace>
  <inkml:trace contextRef="#ctx0" brushRef="#br0" timeOffset="65202.0855">19290 12689 69 0,'0'0'142'0,"2"-6"-8"0,-2 6 0 15,0 0-8-15,0-5-2 0,0 5-2 16,0 0-1-16,0 0-3 0,3-6-4 0,-3 6-5 16,0 0-5-16,0 0-4 0,0 0-6 15,5-4-7-15,-5 4-8 0,0 0-6 0,0 0-5 16,0 0-4-16,0 0-5 0,2-6-2 15,-2 6-6-15,0 0-2 0,0 0-3 16,0 0-2-16,0 0-2 0,0 0-5 16,0 0-3-16,0 0-2 0,0 0-5 0,0 0-4 15,0 0 3-15,0 0 23 0,2 25 7 16,2-8 3-16,0 6-2 0,2 3-1 16,0 10-1-16,1 3-7 0,-1 9-5 15,1 1-2-15,-3 4-6 0,2 1-1 0,-1 1-6 16,-1-1 1-16,0 1-5 0,-2-4-2 15,0 0-7-15,0-5-8 0,-2-4-15 16,-2 2-14-16,0-8-23 0,0-4-21 0,0-1-23 16,-2-5-21-16,2-1-22 0,2-3-18 15,-2-3-11-15,-1-4-5 0,1-4-36 16,0-1-484-16,2-5 233 0,0-5 154 0</inkml:trace>
  <inkml:trace contextRef="#ctx0" brushRef="#br0" timeOffset="65488.5652">19555 12470 163 0,'11'-19'183'0,"0"4"-14"16,3 3-12-16,4 3-9 0,2 3-8 16,2 5-14-16,3 1-8 0,7 1-6 0,0 5-10 15,1 5-4-15,3 2-10 0,-2 5-8 16,0 4-2-16,-7 1-3 0,-1 2 1 15,-7 4 3-15,-4-1 4 0,-6-3 4 16,-5 0-1-16,-4-1 6 0,-7-1-8 0,-3 2-4 16,-7 0-7-16,-6 0-4 0,-3-4-8 15,-2 2-6-15,1-7-5 0,-1 2-8 0,1-3-4 16,4-2-15-16,2-2-20 0,1-1-25 16,4-2-39-16,2 1-42 0,2-1-52 15,4-2-48-15,1-1-605 0,5 1 275 16,4-3 181-16</inkml:trace>
  <inkml:trace contextRef="#ctx0" brushRef="#br0" timeOffset="66658.3811">20047 13375 69 0,'0'0'113'16,"0"0"-6"-16,0 0-2 0,0 0-5 16,0 0-4-16,0 0-4 0,0 0-2 15,0 0-7-15,0 0-2 0,0 0-13 0,0 0 7 16,0 0-9-16,0 0-2 0,0 0-1 16,0 0-5-16,0 0-5 0,0 0-6 15,0 0-4-15,0 0-4 0,0 0-1 16,0 0-4-16,0 0-3 0,0 0-4 0,0 0-13 15,0 0 6-15,0 0 0 0,0 0 0 16,0 0-5-16,0 0 2 0,0 0-5 0,0 0 0 16,0 0-5-16,0 0 3 0,0 0-1 15,0 0-7-15,0 0 2 0,0 0-6 16,0 0-5-16,0 0 0 0,0 0 0 16,0 0-6-16,0 0-4 0,0 0-2 0,0 0 4 15,0 0-20-15,0 0-9 0,0 0 7 16,0 0-15-16,0 0-9 0,0 0 0 15,0 0-4-15,0 0-6 0,0 0-13 16,-18 9-8-16,18-9-288 0,-6 6 130 0,6-6 85 16</inkml:trace>
  <inkml:trace contextRef="#ctx0" brushRef="#br0" timeOffset="67809.4319">20247 13400 17 0,'0'0'110'0,"9"-3"-2"15,-9 3-9-15,0 0-3 0,0 0-3 0,0 0 5 16,0 0-10-16,0 0-2 0,0 0-8 16,0 0 0-16,0 0-7 0,0 0-4 15,0 0-1-15,0 0-2 0,0 0-3 0,0 0-7 16,0 0 0-16,4-3-3 0,-4 3-6 16,2-4-4-16,-2 4-3 0,2-6-4 15,1 2-3-15,-3 4 1 0,4-8-7 16,-2 5 0-16,-2 3 0 0,2-5 2 15,0 0 1-15,-2 5-1 0,5-7 0 0,-5 2-3 16,0 5 1-16,4-4 0 0,-2 0-1 0,-2 4 1 16,4-5 2-16,-4 5-2 0,2-3-1 15,-2 3-1-15,2-6 2 0,-2 6-4 16,0 0 4-16,0 0-2 0,2-6-2 16,-2 6-1-16,0 0 1 0,0 0-1 15,0 0 1-15,2-3-3 0,-2 3 2 0,0 0 0 16,0 0-3-16,0 0 3 0,0 0-2 15,0 0-3-15,0 0-2 0,0 0 3 16,0 0 12-16,-2 15 12 0,0-6 3 0,0 3-6 16,0 2 0-16,2 3-1 0,-4 0 2 15,2 4 2-15,0-1-3 0,0 5-2 16,-1 0-2-16,3 2 1 0,0-2-4 0,0-2-1 16,0 5-3-16,3-1-9 0,-3-1 4 15,0-5-2-15,2 2-2 0,0-2-2 16,-2 0 1-16,2-1-3 0,0-2-11 0,-2 0-2 15,2-2-13-15,-2-2-21 0,0-3-13 16,0 0-18-16,0-1-19 0,0 0-24 16,0-1-28-16,-2-2-39 0,-2 1-37 15,2-6-533-15,2-2 254 0,0 0 166 0</inkml:trace>
  <inkml:trace contextRef="#ctx0" brushRef="#br0" timeOffset="68127.5836">20603 13411 125 0,'4'-2'176'16,"-4"2"20"-16,0 0-6 0,16 6-10 0,-12 1-2 15,2 4-5-15,0-1-7 0,2 4-6 16,-1 1-2-16,-1 2-9 0,-1 0-6 0,1 6-13 15,-2 0-8-15,0 2-15 0,1 0-5 16,-1 0-12-16,-2 1-8 0,2-2-7 16,-2 1-7-16,0 0-5 0,-2 1-7 15,2-5-8-15,0-1-6 0,-2 0-1 0,0-4-8 16,2 1 0-16,-2-3-13 0,0-1-12 16,0-2-13-16,-2-1-20 0,2-1-24 15,0-1-28-15,-2-1-36 0,4-1-57 16,-2-6-77-16,0 0-579 0,0 0 281 0,0 0 185 15</inkml:trace>
  <inkml:trace contextRef="#ctx0" brushRef="#br0" timeOffset="69030.9274">21803 12497 92 0,'0'-6'155'15,"0"6"-2"-15,-2-10-11 0,2 10-2 16,0-5-5-16,0 5-7 0,0-8-7 16,0 8-6-16,-2-6-6 0,2 6-6 15,0 0-7-15,0-5-8 0,0 5-4 0,0 0-6 16,0 0-8-16,0-6-2 0,0 6-8 15,0 0-6-15,0 0-3 0,0 0-5 16,0 0-6-16,-2-6-5 0,2 6-1 0,0 0-6 16,0 0-3-16,0 0-3 0,0 0 25 15,0 0 2-15,4 15-3 0,0-7-2 16,2 0 0-16,1 3-1 0,0 0-2 0,1 3 0 16,-2 2 1-16,4 3 7 0,2 5-2 15,0 5 0-15,1 1 2 0,-1 4-1 16,6 8 4-16,-2 4-2 0,8 17-2 0,-3 0 0 15,0 3-4-15,-6-10-2 0,6 8-4 16,-4-9-3-16,-3-5-5 0,2-3-2 16,1 1-4-16,-3-2-1 0,-1-3-2 15,0-6-2-15,-1 0 0 0,-1-7-5 0,-2-4-1 16,-1-3-1-16,-2-2 3 0,1-2 1 16,-1-4 8-16,0 1 8 0,-2-9 5 0,5-1 2 15,-2-6-7-15,-7 0 10 0,18-13-16 16,-7 1 0-16,2-9-2 0,1-7-3 15,1-5-5-15,2-13-2 0,8-19 1 16,-3-3-6-16,1-2-3 0,0-3 2 16,-2-3-1-16,1 2-3 0,-6 0-1 0,4 3-3 15,-8 13-3-15,-3 6 1 0,1 4-6 16,-1 2 2-16,-2 8 2 0,1 3-9 0,-4 5 5 16,0 2-14-16,0 3-5 0,0 6-12 15,-2 0-14-15,0 0-16 0,4 6-19 16,-4-2-25-16,-2 2-20 0,2 2-28 0,0 1-23 15,0 1-22-15,0 2-9 0,-2 1-12 16,0 0-557-16,2 3 267 0,-2-1 175 16</inkml:trace>
  <inkml:trace contextRef="#ctx0" brushRef="#br0" timeOffset="70675.473">23388 12719 3 0,'0'0'116'16,"0"0"8"-16,0 0 5 0,0 0-7 0,-12 12-9 15,12-12-1-15,-4 6-5 0,0-4 1 16,4-2 12-16,-2 5 7 0,2-5 10 15,0 0 9-15,0 0 11 0,0 0-13 0,0 0-15 16,-12-21-13-16,10 4-14 0,2-4-8 16,-2 0-11-16,0-6-5 0,0 1-11 0,0-1-6 15,2-1-7-15,2-1-6 0,0 2-6 16,0 0-2-16,2 5-6 0,6-1-4 16,-2 4-3-16,4 4-5 0,3 5 0 15,2 3-2-15,2 5-5 0,3 5 3 16,0 6-3-16,2 1-2 0,3 9-1 0,3 2-1 15,0 6 0-15,1 0-1 0,-1 1-1 16,0 3 1-16,-1-4-3 0,-3-4 4 16,-3-2-2-16,-2-6 2 0,-1-2 2 0,3-5 10 15,-2-3 0-15,0-5-2 0,3-4 0 16,-2-5-1-16,2-4-3 0,1-7 0 0,-3 0-4 16,0-7-2-16,-2-2 0 0,1-5-3 15,-2-2-1-15,-2-2-3 0,-1 0-6 16,0 3-4-16,-6 3-13 0,1 2-10 15,-1 3-18-15,-1 4-13 0,-3 0-28 0,1 7-29 16,-1 2-34-16,0 3-1 0,0 5-27 16,-2 1-35-16,3 8-514 0,-7-3 247 15,11 6 164-15</inkml:trace>
  <inkml:trace contextRef="#ctx0" brushRef="#br0" timeOffset="71116.2954">24400 12306 14 0,'0'6'164'0,"2"3"8"16,-4 4-1-16,0 5-4 0,0 7-4 16,-2 10 1-16,-2 4-8 0,-2 8-7 0,-4 7-9 15,2 16-8-15,-3 6-8 0,1 4-13 16,-1-3-8-16,2-1-9 0,3-1-13 16,0-17-5-16,0-6-6 0,4-3-6 15,-2-6-9-15,2-6-6 0,0-3-6 0,2-5-6 16,-2-3-3-16,2-1-3 0,0-7-3 15,-1-6-20-15,1-7-6 0,0-5 0 16,2 0 1-16,-4-17-1 0,4-5-3 0,-2-8-1 16,2-12 1-16,4-14 0 0,2-27 0 15,5-6-2-15,-1-2-1 0,6 0 1 16,-2 2 2-16,7 5 14 0,1 6 6 0,2 6 0 16,6 7 4-16,0 6-1 0,2 16 2 15,-3 7-1-15,5 8 1 0,5 3 1 16,-7 9-3-16,1 4 0 0,-3 6 2 15,0 4 3-15,-1 4 0 0,-2 2-2 0,-4 5-1 16,1 3 0-16,-7 5-5 0,-2 0 2 16,-3 3-2-16,-5 3 0 0,-7-2-2 0,-2 1-1 15,-9 1-2-15,-1 6-3 0,-10-3 1 16,-10 1-16-16,-1 2-21 0,-3-7-23 16,-2 3-25-16,1-2-32 0,5-4-37 15,6-2-49-15,-2 2-53 0,3-2-537 0,7-1 266 16,2-1 175-16</inkml:trace>
  <inkml:trace contextRef="#ctx0" brushRef="#br0" timeOffset="71429.9663">24843 12981 223 0,'6'-3'214'16,"0"2"-19"-16,5-1-19 0,0 2-14 15,1 0-14-15,6 3-11 0,-4 2-14 0,3-2-14 16,-2 5-7-16,0 1-12 0,-1 2-7 16,-2 2-6-16,-4 1-4 0,-2 3-5 15,-4 3-8-15,-4 0-4 0,-4 5-4 0,-2-1-2 16,-4 0 1-16,-2 2 6 0,1-4 6 16,2-1-6-16,1 0-5 0,-1-4-5 15,3-2-5-15,4 0-2 0,0 0-1 16,4-1-1-16,6-1-5 0,2-2-5 0,5 0-1 15,6 1-4-15,2-2-9 0,1-2-27 16,2-5-34-16,2 1-36 0,1-2-42 0,3-2-39 16,-2-3-55-16,-1-5-515 0,1-1 249 15,-3-2 165-15</inkml:trace>
  <inkml:trace contextRef="#ctx0" brushRef="#br0" timeOffset="71641.4014">25448 13127 113 0,'4'-9'152'0,"1"3"8"15,-3-2-15-15,2 4-16 0,2-1-11 16,-2 1-10-16,3 2-11 0,-7 2-7 0,13 2 2 16,-13-2-1-16,8 12 5 0,-6-3 9 15,-4 4 4-15,-4 6 4 0,-5 1 4 16,-2 2 7-16,-6 3 3 0,3-2-3 0,2-2-3 16,2-2-9-16,2 0-11 0,6-4 1 15,8 2-3-15,8-2-10 0,18 0-11 16,19-1-23-16,29 0-65 0,4-6-84 0,-6-5-108 15,-12-7-703-15,-7-6 307 0,-8-4 204 16</inkml:trace>
  <inkml:trace contextRef="#ctx0" brushRef="#br0" timeOffset="72232.8912">15972 13594 116 0,'25'-5'274'15,"0"5"-7"-15,1 1-5 0,-3 3-8 16,3 5-13-16,-3 3-6 0,0 0-15 16,1 7-17-16,-5 3 11 0,-5 7-22 15,-5 5-12-15,-11 6-22 0,-7 5-7 0,-16 22-20 16,-11 0-28-16,-11-1-48 0,-14 9-55 16,-11-7-76-16,13-12-84 0,1-7-74 0,-1-1-714 15,5-14 323-15,7-14 212 0</inkml:trace>
  <inkml:trace contextRef="#ctx0" brushRef="#br0" timeOffset="73013.4428">8532 14516 35 0,'-15'-2'181'0,"4"2"-13"16,3-2-18-16,8 2-10 0,-4 4 13 0,4-4 3 16,23 6 7-16,11-1 2 0,20 1-8 15,40 4-3-15,16-3-6 0,38 2-10 0,25-3-7 16,21 1-1-16,66 1-11 16,23-8-6-16,8 0-3 0,11 3-4 0,20-6-11 15,0 3-6-15,-5-3-4 0,0 3-9 16,-8 3-2-16,-10 0-6 0,-15-2-2 0,-24 5-11 15,-59 0 3-15,-9 0-6 0,-5 1 2 16,-11 0-2-16,-16-1 0 0,-9 1 1 16,-15-3-5-16,-33-1 4 0,-8 0-1 15,-23-3-1-15,-15 1-5 0,-12-1 1 0,-7 0-2 16,-6 1 0-16,-1 1 1 0,-5-2-6 16,-2 0-1-16,-6 3-3 0,1-3-1 0,-4 0-10 15,-2 0-43-15,-3 3-46 0,-4-3-50 16,-6 0-58-16,2 3-68 0,-2-3-67 15,0 0-787-15,-10 5 372 0,10-5 246 16</inkml:trace>
  <inkml:trace contextRef="#ctx0" brushRef="#br0" timeOffset="73926.1571">18696 14462 42 0,'-6'-1'107'0,"6"1"-11"0,0 0-8 15,0 0 16-15,0 0 20 0,0 0 4 16,21 11 3-16,2-3 0 0,13 3-8 16,7-4-1-16,12 5-4 0,25 5-1 0,11 0-7 15,29 1-3-15,16 3-6 0,16-7-11 16,20 4-7-16,10-9-8 0,19 1-5 15,59-5-4-15,9-4 5 0,19-2 4 0,2-4 3 16,0 0-1-16,4-3 4 0,5-2-7 16,-3 1 1-16,-4 0 3 0,-17 0-6 15,-14 2-1-15,-58 1-7 0,-2 1-7 16,-8 1 2-16,-9-2-7 0,-15 2-5 0,-12-2-6 16,-18 3-3-16,-32-3-1 0,-12 0-5 15,-24 2-7-15,-11 2 1 0,-16 2-1 16,-8-3-4-16,-2 1 3 0,-4 0-3 0,-1 2-10 15,-8 0-25-15,-1 0-32 0,-8 0-47 16,-6 0-44-16,-6 0-44 0,0 7-45 16,0-7-36-16,-30 10-591 0,1-4 290 15,-11 1 192-15</inkml:trace>
  <inkml:trace contextRef="#ctx0" brushRef="#br0" timeOffset="75502.0647">7579 14931 71 0,'0'0'91'0,"0"0"1"0,0-8-1 16,0 8-3-16,10-5 0 0,0-3 3 15,0 5-7-15,7-3-4 0,0-2-3 16,2 2-6-16,5 2 0 0,2-3-12 0,2-4-5 16,6 3-4-16,4-2-3 0,0 4-3 15,4-2-7-15,-1-1-4 0,3 1-4 16,-2 3-3-16,13 2-4 0,1-6-2 16,3 6 2-16,2 0-4 0,28-1 1 15,2-2 1-15,0 3-3 0,7 0 4 0,1 1 1 16,7-1 1-16,2 3-1 0,4-3 1 15,2 0-3-15,28 1-2 0,2 2 3 16,-26-2-4-16,-3-1-1 0,-1 3-5 16,-6 0 4-16,0 3-5 0,0-3 2 0,-4 2 1 15,-1 0 0-15,-1 1 4 0,-4 0-1 0,-3 0 3 16,2 1 0-16,2-3 0 0,3 5-1 16,4-6 4-16,7 3 2 0,6-3 2 15,26 0-3-15,-1-3 3 0,-1 3 1 16,1 0-4-16,-25 0 2 0,2 0-4 0,-5 0-2 15,5 0-3-15,-3 0 2 0,1 0-3 16,19-6 1-16,-22 5 1 0,-2-1 1 16,1-3 1-16,20-2 3 0,-25 0-4 0,3 1-2 15,-2-2 3-15,27-1 1 0,-1-1 4 16,6 3 2-16,0-3 0 0,3 3 2 16,-2-1-3-16,-2 2 0 0,-28 2 0 0,3-2 1 15,-5 1-5-15,2 3 0 0,20-6-1 16,-25 0-4-16,28 0 4 15,-4 1-5-15,4-3 1 0,3-1 2 0,-3 2-3 16,1 2 1-16,-3-2 1 0,3 0-2 0,-1 2 1 16,6 2 1-16,0-1-1 0,-1 4-2 15,2 2 1-15,0-2-2 0,0-1-2 16,0 3 3-16,-3 0-3 0,-20 0 5 0,0 0 0 16,23 0-1-16,2 0 5 0,5 0 1 15,-2 0 4-15,2 0-4 0,-3 0 3 16,0 0-2-16,3 0 3 0,-6 0-1 15,7 0-1-15,-1 0-1 0,3 0-1 0,-3 0-2 16,-1 3 2-16,1-3-5 0,1 0 2 16,7 0-1-16,-9 0 4 0,0 0-8 0,1 0 3 15,-3 0-1-15,2 0-3 0,2 2 1 16,-2-2 1-16,-7 0 1 0,-25 1-1 16,1-1-1-16,-3 1-4 0,-2-1 1 15,1 3 0-15,-2-1 0 0,0-2-3 0,0 1-2 16,-2-1-3-16,2 3 4 0,-3-1-5 15,-2 1 4-15,0 0-3 0,-5 0 0 16,-3 0 3-16,-5 1-3 0,-2 0 2 16,-2 4-3-16,0-2 4 0,-4 1-2 15,2 4-4-15,-2-6 2 0,2 2 5 0,-3 4-5 16,5-4 0-16,5 4 1 0,-1-1-4 0,0-1 1 16,1 1 1-16,-1-1-1 0,-4 1 0 15,-2-1 2-15,0-1-2 0,-3 3-1 16,-1-3-1-16,0 2 4 0,-3-2-2 15,2 0 3-15,1 2-4 0,0-3 0 0,2 4 1 16,-15-8-1-16,11 7-1 0,-14-7 2 16,-9 3 3-16,-1-2-2 0,-4 0 6 15,-7-1-6-15,-5-1-2 0,-1 1 6 16,-10-2-6-16,0 1 4 0,-5 1-5 0,-5-3-6 16,-2 2-16-16,-2-1-26 0,-4-1-32 15,-3 0-50-15,-1 0-68 0,-10 0-29 16,7-1-35-16,-7 1-589 0,-15-7 290 0,-2 3 192 15</inkml:trace>
  <inkml:trace contextRef="#ctx0" brushRef="#br0" timeOffset="79389.1057">13849 16101 60 0,'-4'-6'91'0,"4"6"5"0,-5-2-5 16,5 2-11-16,0 0 1 0,0 0-6 15,0 0 2-15,-4-6 0 0,4 6-5 0,0 0-1 16,0 0-4-16,-4-3-2 0,4 3 1 16,0 0-4-16,0 0 2 0,0 0-1 15,0 0-1-15,0 0-2 0,0 0-7 16,-4-7-2-16,4 7-4 0,-2-3-3 0,2 3-2 16,0 0-4-16,-2-7 2 0,0 1-5 15,-1 0 2-15,1-1-7 0,0-1-2 16,-3-1 3-16,3-1 6 0,0 0-1 0,-2-1-4 15,2 1 8-15,0-3 2 0,0 5 3 16,2-5 2-16,-2 5 2 0,0-1-5 16,2 5-4-16,-2-2-8 0,2 6 8 15,0 0 21-15,0 0 1 0,4 15 2 0,-2 4-1 16,2 5 8-16,0 1-8 0,0 12-3 16,0 1-5-16,1 6-3 0,2 8 1 15,1-4-7-15,-4 7-4 0,2-6-5 0,-1-7-4 16,-1-1-3-16,0 0-7 0,-2-13 2 15,0 5-6-15,2-8-2 0,-4-2 1 16,5-7 0-16,-3 2-1 0,0-9-2 16,1-7-12-16,-3-2-1 0,0 0-6 0,0-34 0 15,0 5 0-15,-3-10-3 0,-1-13-1 16,-3-28-2-16,-1-6 1 0,0-3-3 16,1-1 0-16,3 0 1 0,0 1 0 0,6 8 1 15,2 4-1-15,5 12-1 0,-1 14 4 16,7 1-1-16,2 10 1 0,6 0 2 0,2 11 3 15,7 1 1-15,1 12-1 0,0 6 4 16,-1 2 1-16,-2 9 0 0,1 6-1 16,1 6 0-16,-4 0 3 0,-6 10 1 15,-4 3 1-15,-6 5 1 0,-8 3 0 16,-4-1-1-16,-6 2 0 0,-8 8 0 0,-6-3 1 16,-3 0-2-16,-2-1-8 0,-5-3-20 15,3-1-30-15,-3-2-31 0,7-8-34 16,1-3-44-16,6 1-49 0,2-4-21 0,4-1-552 15,4-1 266-15,4-4 176 0</inkml:trace>
  <inkml:trace contextRef="#ctx0" brushRef="#br0" timeOffset="79908.235">14697 16255 37 0,'7'-9'170'0,"4"-6"-11"0,-1 2-8 16,5 6-14-16,0-4-13 0,4 1-10 15,0 4-6-15,0 1-13 0,-3 3-7 16,4 2-8-16,-3 2-5 0,2 3-3 0,-4 1-5 15,-3 2-5-15,2 5-1 0,-6 0-4 16,0 0-7-16,-4 1 3 0,-2 3 2 16,-2 1 0-16,-2-3 3 0,0 4-2 0,-2-4 2 15,0 0 3-15,0 1 1 0,2-3-4 16,0-2-3-16,0-1-6 0,-1 1-3 16,0-5-8-16,3 1-5 0,0 0 0 15,6 2 0-15,2 2 0 0,0-3-1 0,5-2-4 16,2 8-1-16,2-7-3 0,-3 2 0 15,6 2-2-15,-4 3 0 0,3-1-1 0,-4-3 0 16,2 3 4-16,-7 0 6 0,2 1 4 16,-4-1 3-16,-2 0 10 0,-4 2 1 15,-2-2-4-15,-6 1 0 0,0 2 0 16,-10 3-4-16,0-10-5 0,-5 4-2 0,-5-1-5 16,-4 1-3-16,-3-5-5 0,-3 2-4 15,4-7-11-15,0 3-21 0,-1-4-16 16,1-2-28-16,0-2-23 0,4-4-28 15,5 0-35-15,4 1-32 0,2-1-29 0,4-2-29 16,5-1-539-16,8 1 263 0,-2-5 174 16</inkml:trace>
  <inkml:trace contextRef="#ctx0" brushRef="#br0" timeOffset="80369.9918">15474 16246 166 0,'5'-6'222'16,"-5"6"-16"-16,4-6-9 0,-4 6-10 16,4-3-11-16,-4 3-10 0,4-5-11 0,-4 5-12 15,0 0-12-15,0 0-7 0,2-5-11 16,-2 5 0-16,0 0 7 0,0 0 1 15,4 16-4-15,-4-5-3 0,0 3-8 0,0 4 3 16,0 4-11-16,0 7-1 0,-2 2-7 16,0 11 0-16,-2-6-16 0,2 5-5 15,2 0-9-15,-2 0 0 0,0 1-6 16,2 1-5-16,0 1 2 0,0-9-7 16,-2 0-4-16,2-7-8 0,0 0 1 0,0-3-8 15,0-3 3-15,0-1-7 0,0-2 3 0,0-4 0 16,-2-2-10-16,2 1 4 0,0-7 1 15,2 7 0-15,-2-7-2 0,0 1 1 16,0-1-6-16,0 1 1 0,2-2 6 0,-2-1-12 16,0 1-6-16,0 2-7 0,0-2-6 15,0-6-8-15,2 7-6 0,-2-6-11 16,0-1-10-16,2 8-14 0,-2-2-19 16,0-6-22-16,0 0-30 0,4 5-29 15,-4-5-49-15,0 0-29 0,0 0-32 0,0 0-614 16,0 0 301-16,0 0 198 0</inkml:trace>
  <inkml:trace contextRef="#ctx0" brushRef="#br0" timeOffset="81545.3663">17199 15537 84 0,'0'0'147'0,"-2"-8"0"0,0 5-8 0,2 3-3 15,0 0-8-15,-2-6-10 0,2 6-3 16,0 0-6-16,-2-4-1 0,2 4-5 16,0 0-2-16,0 0-6 0,-2-8 0 0,2 8-5 15,0 0 4-15,0 0-4 16,0-6-2-16,0 6-3 0,0 0-3 0,0 0 1 15,0 0-11-15,2-5 0 0,-2 5-6 16,0 0-3-16,0 0 0 0,0 0-8 16,0 0-5-16,0 0-2 0,0 0-2 0,0 0-5 15,0 0-3-15,-2-6-2 0,2 6-2 0,0 0-5 16,0 0-1-16,0 0 0 0,0 0-2 16,0 0-4-16,0 0-2 0,0 0 0 15,0 0-4-15,0 0-4 0,0 0-2 16,0 0 8-16,0 0 5 0,4 25 1 15,2-12 2-15,1 1 6 0,1 11 5 0,5 6 4 16,4 10 2-16,-1 0 2 0,4 7-5 16,7 13-6-16,1 3 2 0,2 0 1 15,1 2-3-15,1-2-6 0,0-4 1 0,-4-2 1 16,5 0-3-16,-1-2-6 0,-6-14-2 16,-3-6-2-16,-6-4 1 0,2-5-5 15,-5-1 5-15,2-8-3 0,-6 1-1 16,0-6 3-16,-1 0 6 0,2-3 9 0,-5-6-4 15,2-8-19-15,3-6-1 0,-3-3 1 16,1-7-1-16,0-7-2 0,-1-8-6 0,0-10-1 16,-2-7 1-16,3-3 0 0,-2-27-1 15,-3-2 3-15,2-4-6 0,-2 5-1 16,-2-3-5-16,-2 15 2 0,0 14 0 16,-2-2 4-16,0 4-1 0,0 11-4 0,0 2-1 15,0 5-2-15,0 6-7 0,0 3-13 16,0 7-9-16,0 1-18 0,2 1-16 15,-3 4-19-15,-1 1-12 0,-1 7-19 0,3-2-23 16,-2 4-24-16,0 0-29 0,0 3-33 16,4 2-654-16,0 0 302 0,-8 0 199 15</inkml:trace>
  <inkml:trace contextRef="#ctx0" brushRef="#br0" timeOffset="82354.3094">18977 15811 78 0,'-4'7'147'0,"2"-2"-10"15,0 3-3-15,0-3-2 0,0 5-10 0,2-2-12 16,-2-6-7-16,0 4-1 0,2 0 4 16,0-6 9-16,-2 9 7 0,2-6 12 15,0-3 2-15,0 0-15 0,0 0-12 0,0 0-8 16,-2-26-10-16,2 8-7 0,0-3-1 16,2 0-12-16,-2-5-4 0,4-3-10 15,-2-2-5-15,2 2-6 0,2-2 0 16,0 1-3-16,4 3-8 0,0 1-5 0,2 5-5 15,3 3-2-15,2 0-5 0,2 7-1 16,1 1 0-16,0 9-3 0,4 1 2 16,3 5 0-16,1 6-4 0,4 3 1 15,1-1-2-15,5 10 0 0,0 0 0 0,5 0 1 16,-3 2-2-16,3-5 3 0,-3 2-6 16,-4-6 0-16,-3-2 2 0,-1-1 1 0,0-3 9 15,-6-5 14-15,-1-5-2 0,3-1 3 16,-6-9-4-16,2-3 2 0,-1-5-2 15,-1-2-2-15,-6-10 0 0,-1 4-9 16,-2-8-2-16,0 0-3 0,-5-6 3 0,0 4-4 16,1-4-4-16,-2 2-1 0,-3 5-3 15,0 6-12-15,2-1-20 0,-2 6-34 16,-2 1-41-16,2 3-34 0,1 5-4 16,2 1-26-16,-1 8-21 0,0 3-29 0,-6 1-570 15,15 8 267-15,-5 7 176 0</inkml:trace>
  <inkml:trace contextRef="#ctx0" brushRef="#br0" timeOffset="82853.9721">20493 15416 131 0,'9'11'206'0,"-5"-2"-3"16,0 4-5-16,0 6 4 0,2 0-9 15,-2 10-5-15,3 5-11 0,0 0-10 16,-1 9-16-16,-4-4-12 0,4 11-14 16,-2-1-12-16,1 1-8 0,-3-4-13 0,2 3-9 15,0-3-7-15,-2-4-8 0,1-3-8 16,1 4-10-16,-2-7-16 0,0-4-25 16,0-3-20-16,-2-8-18 0,3-2-7 0,-1 1-3 15,-2-6-15-15,2-6-16 0,-2-5-6 16,0-3 9-16,0 0 1 0,0 0 3 15,0-33 8-15,0 8 1 0,-2-13 8 16,0-14-3-16,-1-3 3 0,1-27 6 16,-2-3 4-16,0-2 8 0,1 5 10 0,1 15 14 15,2 10 11-15,2 1 3 0,3 4 6 16,-1 4 3-16,3 10 4 0,3 4-3 0,0 1 1 16,6 7 8-16,0 3 2 0,5 10 7 15,5 2 4-15,-2 7 0 0,0 4-2 16,2 7 0-16,-1 1-3 0,-3 5 3 15,-4 0-6-15,0 5 1 0,-8 0-4 0,-6 2-1 16,-6 1-1-16,-6-2-4 0,-5 4-1 16,-4-1 0-16,-7 3-4 0,-1-7-4 15,-7 4-1-15,-4-4-8 0,-1 0-25 0,1-2-24 16,2-1-20-16,0-4-33 0,7 2-34 16,3-1-31-16,5 4-20 0,4-3-481 15,5 1 225-15,5-3 148 0</inkml:trace>
  <inkml:trace contextRef="#ctx0" brushRef="#br0" timeOffset="83295.7919">20991 15952 212 0,'4'-9'226'0,"0"-5"-20"0,2 7-14 16,0-7-18-16,1 7-14 16,4-5-15-16,1 4-15 0,3 4-11 0,0 1-12 15,0 0-10-15,-3 3-11 0,4 6-6 16,2-2-9-16,-3 4-5 0,0 4-4 0,-2 3-5 16,-1 4-5-16,-6 2-7 0,-3 2 0 15,-6 3-5-15,-7 6-5 16,-3-2-3-16,-3 1-1 0,-6-2 0 0,2 0 5 15,0-2 4-15,1-5-1 0,2 2-3 16,0-5-4-16,7-5-6 0,2 0 0 0,0-3 0 16,6 3 3-16,4-4 2 0,8 1-1 15,4-6-2-15,1 3-4 0,6 0-1 16,4-3-4-16,1 3 0 0,2-6-3 0,1 2-1 16,-1-4 0-16,-4 1-6 0,2-1 0 15,-2 0-2-15,-3 0 1 0,-1 3-2 16,-2 0 1-16,-4-3-9 0,-1 0-11 0,0 0-20 15,-2 0-22-15,-3 0-25 0,0 2-38 16,-8-2-40-16,12 0-23 0,-12 0-22 16,0 0-550-16,0 0 256 0,0 0 169 0</inkml:trace>
  <inkml:trace contextRef="#ctx0" brushRef="#br0" timeOffset="84107.6333">21710 16090 88 0,'0'0'169'0,"0"0"-10"0,0 0-1 16,0 0-10-16,0 0-3 0,0 0-7 15,0 0-5-15,0 0 1 0,0 0-8 16,0 0 4-16,0 0-4 0,0 0-7 15,0 0-2-15,0 0-5 0,0 0-5 0,0 0-3 16,0 0-4-16,0 0-10 0,0 0-4 16,0 0 1-16,0 0-10 0,0 0 0 15,0 0-5-15,0 0-8 0,0 0 0 16,0 0-7-16,0 0-4 0,0 0-4 0,0 0-1 16,0 0 0-16,0 0-4 0,0 0 3 15,0 0 8-15,-4-6-3 0,4 6-4 16,0 0 3-16,0 0-7 0,0 0 3 0,0 0-1 15,0 0-1-15,-4-4 1 0,4 4-6 16,0 0 5-16,0 0-6 0,0 0 1 16,0 0-4-16,0 0-1 0,0 0-3 0,0 0-2 15,0 0-10-15,0 0 11 0,0 0-14 16,0 0-2-16,6-6-9 0,-2 5 3 16,2-4 2-16,1 4-5 0,2-5-5 0,-1 4 4 15,2-2 2-15,1 3-8 0,0 1 4 16,1-5 5-16,-1 4-9 0,1 1-3 15,-3 0 3-15,2 1-3 0,-1 4 4 16,-2-4-1-16,2 5 11 0,-4 1-6 16,-2 5-5-16,-4 1 5 0,-4 2-3 0,-2 4-2 15,-6-1 3-15,-2 3-2 0,-1 0 7 16,0-3-6-16,0 1-14 0,3-1 9 16,-1 1-13-16,4-6 9 0,1 0 2 0,2 1 0 15,4-1 4-15,4-5 3 0,4 1-1 16,4 1 5-16,8-3-3 0,3 1-6 0,4-2 9 15,2-2 2-15,3 1-4 0,2-1-4 16,-1-2 4-16,1 0-2 0,-2 2-7 16,-1-4 6-16,-5 0-2 0,-1 1 3 15,-1 2 0-15,-4 0-15 0,0-3-11 0,-4 3-9 16,1 0-21-16,-2-3-24 0,-1 2-28 16,-3 0-42-16,-3 2-48 0,1-3-61 0,-7-1-832 15,2 4 371-15,-2-4 245 0</inkml:trace>
  <inkml:trace contextRef="#ctx0" brushRef="#br0" timeOffset="89606.1866">9662 13202 25 0,'0'0'25'0,"0"0"-21"15,0 0-23-15,0 0 7 0,6 1 4 0</inkml:trace>
  <inkml:trace contextRef="#ctx0" brushRef="#br0" timeOffset="90306.5159">19752 13221 35 0,'-2'3'48'0,"2"-3"-6"16,-2 8-2-16,0-4-5 0,0 0-2 15,2-4-7-15,-2 5 2 0,2-5-3 0,0 0-3 16,-2 6-4-16,2-6 1 0,0 0-1 16,0 6-1-16,0-6 1 0,0 0-2 15,0 0 1-15,0 0-3 0,-2 4 1 0,2-4 0 16,0 0-4-16,0 0 2 0,0 0-2 15,0 0-3-15,0 0 2 0,-3 5-3 16,3-5 0-16,0 0-3 0,0 0 0 0,0 0 0 16,0 0 2-16,0 0-2 0,0 0 0 15,0 6 1-15,0-6-4 0,0 0 3 16,0 0-1-16,0 7-1 0,0-7 1 16,-2 4-2-16,2-4 3 0,-2 6-5 0,2-6 3 15,0 6 6-15,0-6-6 0,0 0-2 16,2 5 0-16,-2-5 0 0,-2 6-3 15,2-6 0-15,0 0-1 0,0 0 2 0,0 0-5 16,2 8-1-16,-2-8-3 0,0 0-5 16,0 5-9-16,0-5-11 0,0 0-139 15,2 6 60-15,-2-6 39 0</inkml:trace>
  <inkml:trace contextRef="#ctx0" brushRef="#br0" timeOffset="113795.707">23251 16348 25 0,'-8'-3'167'0,"-1"-1"3"0,3 4 4 16,-1-6 2-16,3 2-5 0,-2 2-12 15,2 0-5-15,4 2-12 0,0 0-7 16,0-5-5-16,0 5-1 0,23-2-7 16,0 2-7-16,11 2-8 0,13-2-10 0,1 2-13 15,9 1-7-15,5-1-7 0,-1 4-8 16,1 0-8-16,-1-2-3 0,-4-1-7 0,-2 3-8 15,-8-4-24-15,-2-2-32 16,-6-2-42-16,-5-4-53 0,-2 1-36 0,0-3-39 16,-9-5-533-16,-3-3 246 0,-6 0 162 15</inkml:trace>
  <inkml:trace contextRef="#ctx0" brushRef="#br0" timeOffset="114024.0967">24004 15926 103 0,'0'-4'171'0,"0"4"22"15,0 0 4-15,0 0 0 0,22 17 0 16,-5-4-11-16,-1 4-9 0,10 8-8 16,4 5-6-16,-1 0-4 0,1 3-12 0,-2-2-8 15,-5 3-12-15,-9-2-5 0,-5 5-5 16,-7-4-8-16,-8 3-8 0,-7 1-11 16,-10-2-10-16,-7-1-5 0,-8-6-10 15,-15 7-4-15,-10-13-11 0,-5 1-22 0,7-11-27 16,1-4-34-16,-1-5-41 0,2-1-53 15,9 2-54-15,6-10-72 0,3 3-617 16,0-5 296-16,9-2 195 0</inkml:trace>
  <inkml:trace contextRef="#ctx0" brushRef="#br0" timeOffset="115111.5239">25683 16424 126 0,'10'-3'133'0,"6"-5"-11"0,0 0-4 15,4-1-11-15,1-4-5 0,2-8-6 16,2 0-9-16,-1-6-9 0,-3 0-10 16,0 1-4-16,-2-4-1 0,-5 4 0 15,-2 4 0-15,-4-3 4 0,-2 4 2 0,-2 6-6 16,-2-2-1-16,-2 5-10 0,-6 3-2 15,0 5-4-15,-4 4-5 0,10 0-3 0,-26 13-4 16,13-1-4-16,2 5-2 0,-1 0-1 16,6 6-1-16,1-2-4 0,3 0-4 15,6 4 1-15,3-3-1 0,5 1-1 16,8 1-3-16,2-2 0 0,4-5-2 0,4 0-1 16,-1-8-5-16,-1-1 5 0,2-2-3 15,-3 0 1-15,1-6 0 0,-1-8 1 16,1 4 4-16,-5-1 0 0,2 1-3 15,-5-2 10-15,-2-2 6 0,-3 5 2 16,2-1 5-16,-6 0-3 0,1 2-2 0,0 2-5 16,-4-4-5-16,2 4-1 0,-4 4-3 0,3 2 0 15,-3 1 1-15,1 1-6 16,-1-1 2-16,0 5-4 0,-1-4 4 0,1-1-3 16,2-1-1-16,-2 2 2 0,2-3-1 15,2-3 6-15,0-2 0 0,5 0 3 0,0-6-5 16,4 1 1-16,-2-2-5 0,4-2 2 15,-4 2-2-15,0 1-4 0,2-2-2 16,-2 3 2-16,-2 1 0 0,1-2-3 16,2 6 1-16,-2 0 0 0,-1 0-2 0,2 2 2 15,0 4-3-15,1 0 1 0,-2 7-8 16,1-5-19-16,-2 2-20 0,0 1-25 16,-3-4-29-16,4 3-29 0,-4-1-35 0,-4-2-17 15,0-4-475-15,-1 3 223 16,-7-6 148-16</inkml:trace>
  <inkml:trace contextRef="#ctx0" brushRef="#br0" timeOffset="115253.1446">25960 15533 6 0,'0'0'40'0,"26"10"-36"16,-12-3-21-16,4 1 5 0,5-1 4 15</inkml:trace>
  <inkml:trace contextRef="#ctx0" brushRef="#br0" timeOffset="117013.6105">26798 15215 91 0,'7'26'189'16,"4"15"-5"-16,-1 31-1 0,2 14-6 15,-2 11-10-15,-4 6-12 0,-2 22-11 0,0 11-9 16,-4 0-13-16,-2 4-11 0,0-9-11 16,-2-5-9-16,2-23-8 0,0-9-8 0,2-5-9 15,-2-7-8-15,4-14-5 0,4-16-9 16,-2-10-21-16,0-4-23 0,2-4-3 16,-1-11 1-16,1-9-6 0,0-8-17 15,-1-6-9-15,-5 0-23 0,6-34-6 0,-4 6-4 16,-2-12 9-16,-2-2 5 0,-2 0 6 15,-3-8 22-15,3 5 3 0,-4 1 14 0,1 4 12 16,1 5 12-16,2 2 5 16,-2 4 10-16,2 5-3 0,-1 0-5 0,3 3 0 15,2 0-6-15,2 8 1 0,7-2-2 16,-1 2 0-16,7 1 0 0,-1 3-4 16,8 3 2-16,-4-2-1 0,6 3-1 0,2 2 1 15,-3-3-3-15,-2 6 3 0,0-3-1 16,3-1 2-16,-5 4 6 0,-1-6 1 15,2 6 0-15,-4-6 6 0,2 1-2 16,-4-3 0-16,1 1-1 0,-5-1 3 0,2-7-1 16,-4 3-5-16,-2 3 1 0,-2-4-3 15,-2 1 2-15,0 3 2 0,-2-5 1 16,-2 6 0-16,2-3 0 0,0 4 0 0,0 0-3 16,-2 1-3-16,2-2-4 0,0 0-2 15,-2 3-4-15,2 5 1 0,0 0-3 16,0 0 3-16,0 0-3 0,0 0 0 0,0 0 2 15,0 0-1-15,10 13 1 0,-2-5-4 16,-2-2 2-16,2 1-1 0,-2-1-1 16,0 1 2-16,3-5-2 0,-3 4 2 0,3-1-1 15,0 0 4-15,-1-2-3 0,0-1 4 16,0-2 3-16,2 4-1 0,0-4 0 16,0-4-1-16,-10 4 1 0,17-2-1 0,-8-4 0 15,-1 4-1-15,1-6-1 0,-1 3 1 16,-2-2-1-16,1-5-4 0,0 5 0 15,-3-5 1-15,0 3 0 0,0-3-2 16,-2 2-1-16,0-3 1 0,-2 6 2 16,0-5 1-16,0 3-4 0,-2-1 2 0,2 3-1 15,-4-1-1-15,-2 6-1 0,0-4 0 16,-6 4-1-16,2 2 0 0,10 0-1 16,-23 8-2-16,10-2 2 0,-4 1 2 0,3 3-2 15,0 1 1-15,0 3 0 0,-1-1 1 16,2 1 0-16,5 3-2 0,-3-3 4 15,5 0-2-15,0 3-1 0,4-2 0 0,0-1 3 16,6-1 3-16,0 2-3 0,6-3-2 16,3 1 2-16,2-5 0 0,6 2 4 15,1-5-6-15,2 1 1 0,0-6-1 0,1 0 1 16,3 0-2-16,-1-6 1 0,1 1 0 16,0-5-1-16,-2 2 2 0,-2-5 0 15,-1-1-1-15,1 1 0 0,-6-2-2 0,0 1 0 16,-4-2 1-16,-3 2 0 0,0 5 0 15,-5-7-1-15,-2 7-3 0,1-2 1 16,-3 4-1-16,-2 0-2 0,0 2 1 16,0 5-1-16,0-7-7 0,0 7-7 15,0 0 0-15,0 0-2 0,0 0-1 0,12 12 0 16,-6-5 0-16,3 0 0 0,4-1 3 16,-3 3 0-16,3 0 2 0,0 3 2 0,-3-5 1 15,1 5 1-15,-1 0 3 0,1-2 0 16,0 4 2-16,-3-5 1 0,2 1-1 15,2-1 2-15,-4 3 1 0,2-5 1 16,1-1 0-16,2 2-1 0,2-7 4 0,-1 2-1 16,4 0 2-16,0-6-1 0,-1-1-1 15,0-2 2-15,2 0-2 0,1-3 1 16,-2-3 2-16,-1 3 0 0,0-5 2 0,-4 1 4 16,-3 1 1-16,-1 0 0 0,-2 2-2 15,-3-3 5-15,-4 5-7 0,-2 0 0 16,-3-1-2-16,-2 1 1 0,-1 3-1 15,2 0-3-15,0-1 0 0,-1 5-3 16,7 1-3-16,0 0-5 0,0 0-5 0,0 0-4 16,-2 12-2-16,8-7-1 0,3 1-1 15,3 2-2-15,0 3 1 0,0-3 2 0,0 1 1 16,0 1 6-16,-2 2-4 0,0-4 2 16,1 2 3-16,-1 1 5 0,-1-3-1 15,0 2 1-15,-3-1 0 0,4-1 4 0,-4-4 2 16,10 5 2-16,-4-5-3 0,5 0 4 15,0-3-2-15,4-1 0 0,1 0-1 16,0-1 3-16,6-3 1 0,-1-4 2 16,1 0-1-16,0 1-1 0,-3-4 1 0,3 1 6 15,-5-3 9-15,-4-1 7 0,0 4 4 16,-2-2 5-16,-4 0-2 0,-5 5-3 16,0-6-1-16,-4 5-2 0,0-1-2 15,-2 1-1-15,-2 0-5 0,-2 4-3 0,2 4 0 16,-8-6-5-16,8 6 2 0,0 0-3 15,-8 0 1-15,8 0-3 0,0 0-1 0,0 0-4 16,6 18 2-16,0-10-2 0,2-3-2 16,-2 1 3-16,0 1-1 0,2 0 1 15,-1-1-2-15,1 0 3 0,-1 1-1 0,-3 5 3 16,2-4-3-16,-4-1 2 0,3 7 0 16,-3-5 3-16,0 5-2 0,-2-3-2 15,2 2 4-15,0 1 0 0,-2-4-2 16,4 1 1-16,0 2 0 0,0-4-1 15,3 5 2-15,2-3-1 0,3-1-1 0,3-3-1 16,2 5 1-16,0-6-6 0,2-2-14 16,2 1-10-16,3-1-14 0,-4-4-7 15,4 0-7-15,3-6-11 0,-1 0-1 0,1 0-5 16,1-1 3-16,-2-2 6 0,-4-2 8 16,2 3 3-16,-3-4 11 0,-2 2 12 15,-4-1 14-15,-3 2 17 0,-3-2 9 0,2 2 7 16,-7 0 7-16,0 3 7 0,-2-1 3 15,0 1 4-15,-4-2 0 0,-2 5 0 16,4 3-2-16,-8-2 0 0,8 2 2 0,0 0-4 16,-16 7-2-16,12 1-1 0,0 0-1 15,2 1-6-15,2 0 0 0,2 3-3 16,0-3-2-16,2 3-2 0,2 1-9 16,4 0-21-16,-2-5-25 0,7 6-27 0,-1-6-26 15,4-1-11-15,2-1-22 0,4 1-15 16,5-1-5-16,1-6-6 0,4 2-8 15,2-2-371-15,9 0 179 0,-1-2 119 0</inkml:trace>
  <inkml:trace contextRef="#ctx0" brushRef="#br0" timeOffset="117373.6511">29737 16461 845 0,'46'-13'-31'16,"-10"2"32"-16,-6-2 22 0,-7 2 23 15,-4 2 24-15,-2-5 28 0,-4 3 2 16,-5 1 6-16,-2-3 4 0,-6 0 10 0,-4 1-6 16,-6 1-1-16,-9-3 2 0,-1 3-5 15,-2 2-5-15,-2 3-15 0,-3-1-5 0,-1 7-11 16,4 0-5-16,1 0-10 0,0 7-4 15,0-1-5-15,9 3-7 0,-2 2-4 16,6 3-3-16,3-3-3 0,7 3-4 16,3-1-1-16,1-2 1 0,2 3-5 15,6-7-4-15,4-1 0 0,2-6 0 0,4 0 0 16,5-6 7-16,3-7 9 0,2-2 4 16,6-12-1-16,9-13-2 0,1-7-3 15,1-9-2-15,-1-9-7 0,9-20 1 0,-2-1 1 16,-15 14 10-16,-1 6 13 0,-7 6 16 15,-10 14 7-15,-2 13 9 0,-5 3 0 16,-5 10-22-16,-1 6-5 0,-7 8-5 16,-2 9 0-16,0-3-1 0,-17 36-4 0,4-3-4 15,-5 15 3-15,-10 21-8 0,2 4 0 16,3 4-7-16,-3 4 0 0,4-2-15 0,0 3-24 16,3-5-33-16,0-9-40 0,2 1-48 15,5-18-62-15,1-5-56 0,4-10-63 16,1-4-742-16,0-5 359 0,2-6 236 15</inkml:trace>
  <inkml:trace contextRef="#ctx0" brushRef="#br0" timeOffset="117505.3038">30242 16704 20 0,'0'0'203'0,"0"0"-16"0,9-3-16 15,-9 3-34-15,0 0-45 0,4-2-58 16,-4 2-90-16,0-6-212 0,0 6 91 0,-6-12 60 15</inkml:trace>
  <inkml:trace contextRef="#ctx0" brushRef="#br0" timeOffset="126888.2578">28306 9767 78 0,'2'-8'183'0,"-2"8"-4"16,6-12-7-16,1 2-6 0,1-3-16 16,2-7-8-16,-1-2-8 0,0-4-10 0,1-6-10 15,-4 0-4-15,-2-3-5 0,-2 3-7 16,-6 1-3-16,-2-1-5 0,-6 1-7 16,-4 3-5-16,-4 7 1 0,-4 4-3 0,-1 5-6 15,-3 10-6-15,1 8 0 0,-7 9-2 16,0 16-3-16,-8 17-3 0,8 11-3 15,5 5-1-15,5 6-2 0,9 11-3 0,5 5 11 16,10 4 1-16,0 2-9 0,6-3-4 16,0 0-5-16,3-6-2 0,-3-3 1 15,0-15-5-15,-4-8-6 0,0-4 0 16,-2-5-10-16,0-2 3 0,-4-2-5 16,-2-4-17-16,0-1-14 0,-5-3-18 0,-4-5-27 15,0-4-33-15,-1-2-30 0,-2-8-23 16,0-5-28-16,-2-5-31 0,-1-7-16 0,-4-5-548 15,0-3 262-15,-5-7 172 0</inkml:trace>
  <inkml:trace contextRef="#ctx0" brushRef="#br0" timeOffset="127294.1588">27614 10687 1102 0,'-22'-33'-24'0,"7"5"28"0,9 3 23 15,6 2 22-15,4 1 8 0,11-2 17 0,4 1 2 16,14-4-4-16,6 5-2 0,23-10-4 16,3 5-3-16,9 4-6 0,7 2-11 15,2 2 0-15,3 5-5 0,1-3-4 0,-2 4-6 16,-7 1-4-16,-14 4-1 0,-12 0-2 15,-11 0-4-15,-3 0 0 0,-7 3 2 16,-3-1 2-16,-4-1-1 0,-8-1 2 0,-6 0-1 16,-7 3-3-16,-3-1-2 0,0 6 0 15,-21-4-3-15,1 6 1 0,-3 3 3 16,-4 5-5-16,-2 1-6 0,-1 7 3 0,2-2-1 16,3 5-3-16,1 1 0 0,8-3-1 15,0 0 0-15,10-2-1 0,0 0 2 16,6 0 0-16,6-4-1 0,2 1 0 15,6-3 2-15,2-3 4 0,6-4-2 0,-1-2 3 16,4-2 1-16,0-4 1 0,5-4-1 16,-2 1-1-16,3-9-1 0,-1 1-4 0,-7 4 2 15,1-3 8-15,-4 1 5 0,0 3 3 16,-6-1-6-16,2 5 6 16,-6-1-6-16,1 3-4 0,-3 4-2 0,-8 0-2 15,10 8 1-15,-10 1-3 0,3 3-1 0,-3 1-4 16,0 0-10-16,0 4-15 0,0 1-17 15,0 0-23-15,4 0-23 0,-2-2-25 16,3 2-32-16,1-3-35 0,0 1-17 16,2-4-458-16,6-5 220 0,0 0 146 15</inkml:trace>
  <inkml:trace contextRef="#ctx0" brushRef="#br0" timeOffset="127925.4712">29349 10279 97 0,'0'0'148'0,"-25"15"-9"16,16-2-9-16,-1 4 0 0,1-1-7 16,1 7-13-16,4 0-7 0,0-1-8 15,2-1-10-15,2 3-8 0,4-2-6 16,2 2-9-16,6-5-7 0,1 0-3 0,4-5-4 16,2 0-12-16,5-7-9 0,-2-1-4 15,4-6-6-15,1-2-3 0,3-5-2 16,0-9-2-16,6-6 2 0,-3-8-4 0,10-15-1 15,-5-10-2-15,-2-3 0 0,-4-9-3 16,-3 2 2-16,-5 0 0 0,-10 9 7 16,-2 9 19-16,-8 9 3 0,0 1 10 15,-2 9 8-15,-2 6-2 0,0 4 1 0,-2 5-5 16,-4 7-3-16,-1 4 0 0,7 2 0 16,-17 15-1-16,9 3 3 0,0 8-3 15,-4 10 1-15,4 10 0 0,-2 2-6 0,1 3-1 16,1 1-3-16,1-3-1 0,1-9-4 15,1 0-2-15,1-3-2 0,2-7-4 16,-2-2 0-16,2-5-1 0,0-2 3 0,0-4-2 16,0-4-1-16,2-6-2 0,0-1-3 15,4-6-3-15,-4 0-1 0,14-10-7 16,-3-2-4-16,4-3-4 0,0-1-1 16,4-1-1-16,0 0 3 0,0 2-4 0,0 2-2 15,0 2 2-15,-2 4 0 0,-2 2 0 16,-1 4 2-16,0 4 1 0,-2 2 0 0,1 3-2 15,-1 2 5-15,-1 1 0 16,2 2 0-16,-1-1-1 0,4 1 2 0,-2 1-1 16,3-3 3-16,0-1-2 0,0-3 4 15,0-1-1-15,2 0 4 0,2-4-3 16,-2-2 2-16,0-5 3 0,1 2-2 0,0-7-1 16,-2-1 1-16,-2-5 1 0,-3 1-2 15,-3-2-1-15,-5 0 1 0,-3 0-3 16,-4 0 1-16,-7 0-4 0,-8 0-6 0,-1-1-7 15,-6 6-13-15,-2 1-16 0,3 3-23 16,-2 3-29-16,6 1-32 0,0 4-23 16,4 0-26-16,5 2-486 0,1 2 225 0,5-1 149 15</inkml:trace>
  <inkml:trace contextRef="#ctx0" brushRef="#br0" timeOffset="128258.1469">30344 10256 61 0,'15'0'94'0,"1"2"0"0,2 2-15 0,0 0-1 16,2 4-6-16,-1-1-6 16,2 2-5-16,-2 2-2 0,-2 1-1 0,0 1-8 15,-4 1-5-15,-3-1 0 0,-1 1-4 16,-3-3 7-16,-4-2 13 0,-2 3 14 16,0-4 6-16,-4-1 4 0,0-1 9 0,-1-2 2 15,-1 0 7-15,2-3-1 0,4-1-3 16,0 0-10-16,0 0-9 0,-7-15-7 15,12 6-9-15,3-3-5 0,3 1-8 0,2 0-4 16,-1-1-6-16,3 3-3 0,0 2-4 16,-1-2 0-16,4 4-6 0,-8 1-4 15,5 5-1-15,-1 2-1 0,2 0-1 16,-4 3-3-16,1 5 0 0,0-3-2 0,-3 4 0 16,1-3-11-16,-3 3-18 0,-2-1-18 15,1-1-18-15,0-1-22 0,-3-1-21 16,0 1-33-16,-2-3-37 0,0 0-520 15,-2-2 232-15,0-4 153 0</inkml:trace>
  <inkml:trace contextRef="#ctx0" brushRef="#br0" timeOffset="128980.0191">31036 10258 141 0,'0'21'177'0,"2"0"-11"0,-2-3-10 15,0-2-15-15,-2 0-13 0,2-1-15 16,-2-4-10-16,2 0-11 0,0-1-7 0,0 0-5 16,0-1-10-16,2-1 1 0,0-3-12 15,5-1-5-15,-1-2-4 0,3-2-6 16,-9 0-4-16,18-3-5 0,-9 0-4 0,0 3-7 16,1-1-1-16,-10 1-3 0,12 0-8 15,-3 1 3-15,-9-1-2 0,15 4-1 16,-9 0 2-16,5 2-4 0,-3 0-1 0,5 1 1 15,2 0-1-15,-1-1-1 0,4 0 1 16,3 1-1-16,0-2 2 0,4-4-1 16,3 1-3-16,4-4 4 0,-1-4 6 15,5-1-3-15,0-6 4 0,-1-2 7 0,1-8 5 16,-1 0 1-16,-5-4 5 0,-4 3 11 16,-4-2 7-16,-4 3 12 0,-4 4 12 15,-3 3 14-15,-3 3 0 0,-4-1-11 0,-4 7-7 16,-4 1-3-16,0 4-9 0,4 2-1 15,-17 11-1-15,7 3-4 0,1 6-2 0,0 5-2 16,1 10-1-16,4 1 1 0,2 6-6 16,2 4-2-16,2 7-3 0,-2 4 3 15,0 0-9-15,0 4-3 0,-2-4-3 16,-2 1-1-16,-4-3-2 0,-2-5 1 16,-4-1-13-16,-5-2 0 0,0-7 4 0,-6-4 3 15,-1-6 15-15,0-7 7 0,-1-6 11 16,1-7-6-16,0-4-1 0,2-6 0 15,1-6-4-15,-1-3-8 0,8-4-3 0,2-6-7 16,8-4-3-16,6 0-5 0,8-6-4 16,8-3-11-16,9-2-14 0,7-3-17 0,10-7-20 15,7 5-19-15,-11 6-25 0,-4 7-32 16,-3 1-31-16,-3 4-32 0,-4 1-31 16,-4 6-14-16,-5 1-29 0,-6 1-665 15,-5 1 316-15,-6 4 208 0</inkml:trace>
  <inkml:trace contextRef="#ctx0" brushRef="#br0" timeOffset="129356.0131">27709 11041 166 0,'8'4'282'0,"18"-1"-12"16,12 2-14-16,17-2-17 0,40 3-7 16,40 0-12-16,22-1-6 0,17 0-10 0,12-1-14 15,15 1-3-15,59 1-9 0,1 1-11 16,-3 0-8-16,-4 0-17 0,-49-2-8 16,1 1-7-16,-7-3-12 0,-7 3-8 15,-10-3-9-15,-10-1-5 0,-13-1-2 0,-15-1-8 16,-35 0-8-16,-7 0-7 0,-11-1-6 15,-21-1-1-15,-13-1-9 0,-12 1-7 16,-8 1 1-16,-3 1-5 0,-4-3-4 0,-7 1-7 16,-1 1-20-16,-8-3-20 15,-6 1-30-15,-6-1-25 0,-2 4-25 0,-20-8-27 16,-8 3-36-16,-12 2-33 0,-15-2-30 0,-8 1-23 16,-34 0-22-16,-8-2-15 0,-8 2-686 15,-30 1 327-15,-9 3 216 0</inkml:trace>
  <inkml:trace contextRef="#ctx0" brushRef="#br0" timeOffset="129631.2768">28708 11193 67 0,'-93'10'129'0,"6"1"20"0,7-1 15 15,20-1 6-15,13-1 2 0,16-1 25 16,12 2 15-16,12 0-4 0,18-2 2 16,21 5-3-16,46 1-9 0,26 3-6 15,41 2-1-15,17 0-2 0,17 3-7 0,52 1-3 16,3-1-12-16,-46-2-5 0,42 6-8 15,-48-5-5-15,-2 0-7 0,-4 3-1 0,-7-1-5 16,-6-1-11-16,-9-1-9 0,-9-3-13 16,-14-1-8-16,-31-5-12 0,-14-2-6 15,-20-1-8-15,-13-4-7 0,-13 0-3 0,-6 0-6 16,-4-3-6-16,-3 3-6 0,-4-2-14 16,-1 0-14-16,-3 0-22 0,-3 0-30 15,0 0-40-15,0-1-47 0,-1-2-74 16,-2 1-66-16,4-2-65 0,-5 2-1025 0,4 0 461 15,-2-2 304-15</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04:16.272"/>
    </inkml:context>
    <inkml:brush xml:id="br0">
      <inkml:brushProperty name="width" value="0.05292" units="cm"/>
      <inkml:brushProperty name="height" value="0.05292" units="cm"/>
      <inkml:brushProperty name="color" value="#FF0000"/>
    </inkml:brush>
  </inkml:definitions>
  <inkml:trace contextRef="#ctx0" brushRef="#br0">7126 6456 8 0,'11'3'34'16,"-1"-1"-1"-16,8 3 3 0,-2 0 3 15,6 3 4-15,3 1-2 0,7 3 3 16,0-1 0-16,3 4 2 0,5 4 2 16,3 0 7-16,3 3 8 0,12 11-5 0,1 1-2 15,-2-1-7-15,-1 3 2 0,-2 3 11 16,1-2-5-16,-2 3 0 0,0 1-5 16,-2 1-4-16,0-4 7 0,0 0-8 0,-7-7 0 15,-8-5-5-15,4-1 0 0,1-4 0 16,-4 1 2-16,1-2-2 0,-4-5 3 0,0 0-5 15,-2-3 3-15,-5-4-5 0,1 0-5 16,-3 1 0-16,-1-5-1 0,-4 0 2 16,0 1-8-16,1-5 5 0,-2 0 1 15,0-5-5-15,5-2-3 0,-1-3-3 0,4-6-1 16,0-5-11-16,5-6 6 0,0-3-2 16,0-1 1-16,-1-3-3 0,12-12-1 15,-3 0 0-15,-4 8-2 0,-4 6 0 0,-1-3-1 16,-1 2-3-16,2 4 0 0,0-2 3 15,-1 1-4-15,1 1 1 0,3 0-1 16,-1 2-1-16,1 1 1 0,3 1 0 0,0 0 0 16,5 3 1-16,1 1-3 0,7 1-24 15,-1 4 6-15,8 4 2 0,1 3 8 0,2 5 3 16,1 4-3-16,-1 4 1 0,20 9 5 16,-5 4-1-16,0 6 1 0,-4 3-1 15,0 5 4-15,0 3 0 0,-4 3 1 16,-3 3 0-16,-1 0-2 0,-3-2 0 0,-2 1 3 15,-1-3-1-15,-12-9 1 0,-7-4 5 16,-1 0-3-16,-7-6 6 0,-1-1 2 16,-2-1-2-16,-8-4 2 0,4 1 5 0,-3-4-1 15,-2 3 2-15,-2-4 0 0,-2-1 1 16,-3-3 1-16,1-3-5 0,-2 0-1 16,1-3-1-16,2-4-4 0,0-5 0 15,0-3-2-15,2-4 0 0,1-6-3 0,-1-1 2 16,2-5-5-16,0 3 0 0,6-9-2 15,1 0 0-15,1 2-1 0,-2 0 4 0,6 1-3 16,0 0-1-16,1 2 2 0,1 1-5 16,15-11 2-16,-7 8 0 0,-4 5 1 15,5 3-1-15,14-5-5 0,-5 6 6 16,-1 6-3-16,17-4 1 0,-5 8 2 0,-1 5 0 16,1 3 0-16,28 1 2 0,-13 6 1 15,23 2 0-15,5 6 2 0,2 3 5 0,25 8 6 16,3 2-2-16,-1 2 9 0,0 2-2 15,3 2 3-15,-5-1-1 0,-4 1 5 16,-2 0 1-16,-1-3 1 0,-3-1 5 16,0 0 4-16,-20-8 2 0,22 4-1 0,-17-8 1 15,4 0-6-15,0-4 0 0,3-2-4 16,0-8-3-16,2 1-3 0,21-5-1 0,-3-4 0 16,-2 0-3-16,-22 0-6 0,19-3 2 15,-3-1-2-15,-21 2-1 0,20-6 0 16,-21 2-1-16,16-2-1 0,-18-1-2 0,-2 2 1 15,16-7-2-15,-22 5 2 0,2-3 1 16,2 3-1-16,18-5-1 0,-2 1-1 16,-18 3-3-16,4 0 0 0,16-2 4 0,-15 3-8 15,18-1 0-15,3 2-1 0,2 0 0 16,-19 5-1-16,1 2-2 0,0 0 0 16,-2 5 1-16,5 1-2 0,0-3 0 0,5 1 0 15,-2 0-1-15,4 3 0 0,-5-1 0 16,0 2 1-16,-4 0-2 0,-3-2 2 15,-7 3 3-15,1-1-4 0,-4 0-1 0,-6-1 1 16,-16 1 0-16,-11-2 3 0,-5 2-4 16,-8 0-1-16,-5 1 1 0,-2-3 2 15,-6 2-2-15,-3 2 1 0,-3-2 0 0,-4 2-3 16,-3-1-5-16,-2-1-7 0,0 3-6 16,-5-5-7-16,0 0-18 0,-6 1-25 15,0-1-14-15,-1 1-26 0,-5-3-15 16,0 1-20-16,0 1-15 0,-6-1-10 0,-3-1-14 15,-3 1-415-15,-5-2 205 0,-2 2 136 16</inkml:trace>
  <inkml:trace contextRef="#ctx0" brushRef="#br0" timeOffset="850132.9782">9712 13519 20 0,'0'0'45'0,"0"0"0"0,0 0-5 0,0 0-2 15,0 0-6-15,0 0-1 0,0 0 0 16,0 0-10-16,0 0-2 0,8 3-14 16,-8-3-10-16,0 0-105 0,0 0 37 15,0 0 25-15</inkml:trace>
  <inkml:trace contextRef="#ctx0" brushRef="#br0" timeOffset="854320.6126">7558 13221 102 0,'0'0'151'0,"2"-6"5"0,5 2-3 15,1 2-7-15,4-4-11 0,4 0-1 16,5-2-3-16,2-4-7 0,6-4-8 16,7-6-6-16,3-5-3 0,18-17-9 0,2-6-8 15,17-16-11-15,5-8-6 0,-1-2-8 16,7-3-10-16,10 1-2 0,5-1-6 15,4 0-6-15,3 1-7 0,-2 2-1 0,-4 3-7 16,-8 7-4-16,-12 6 1 0,-17 17-2 16,-7 3-4-16,-14 9-2 0,-11 8-1 15,-8 4 0-15,0 5-4 0,-7 0-6 16,-4 3-13-16,-4 3-23 0,-3 3-24 0,-2 4-39 16,-2 1-37-16,-4 0-47 0,0 0-466 15,2 14 219-15,-4-9 145 0</inkml:trace>
  <inkml:trace contextRef="#ctx0" brushRef="#br0" timeOffset="854942.507">18715 12523 78 0,'48'-30'150'16,"10"-3"-1"-16,3-3-8 0,11 1-8 16,0-4-7-16,2-1-2 0,3 0-10 15,-1 0 4-15,0 1-5 0,-2 1-6 0,3 3-6 16,-6-2-7-16,-3 3-2 0,-3 3-11 15,-5-1-2-15,-13 7-4 0,-5 3-10 16,-7 3-4-16,-3 1-1 0,-4 3 2 0,-5 3-2 16,-4 1-6-16,-2 0-5 0,-2 3-8 15,-2 1-6-15,-1-1-15 0,1 2-29 0,-4 0-31 16,-1 1-41-16,1 1-34 0,-3 2-38 16,0 0-33-16,-6 2-426 0,4 4 208 15,-4-4 138-15</inkml:trace>
  <inkml:trace contextRef="#ctx0" brushRef="#br0" timeOffset="856379.0048">21990 17141 58 0,'0'0'90'0,"0"0"-10"16,0 0-9-16,0 0-8 0,0 0-4 15,0 0-19-15,0 0-13 0,0 0-2 0,-7 11-18 16,7-11-14-16,0 0-11 0,4 4-26 16,-4-4-110-16,0 0 53 0,3 4 34 15</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3:30.550"/>
    </inkml:context>
    <inkml:brush xml:id="br0">
      <inkml:brushProperty name="width" value="0.05292" units="cm"/>
      <inkml:brushProperty name="height" value="0.05292" units="cm"/>
      <inkml:brushProperty name="color" value="#FF0000"/>
    </inkml:brush>
  </inkml:definitions>
  <inkml:trace contextRef="#ctx0" brushRef="#br0">6707 3659 4 0,'-35'-19'48'0,"3"-4"-3"15,0 1-6-15,-3-7-2 0,-7-16-5 16,5-3-5-16,1-8-2 0,6-4-3 16,2-8 1-16,7-2-8 0,5-4-3 0,4-6 1 15,10-2-3-15,6-6-2 0,12 0-2 16,7 2-2-16,13-14-1 0,10 3-1 15,9 4 0-15,9 3-4 0,5 2-1 0,6 6 3 16,14-1-3-16,8 8-2 0,15 3 3 16,7 2 5-16,7 11-2 0,4 5-2 15,1 9 2-15,-2 6 1 0,-2 11-2 0,-28 15 3 16,2 7 3-16,-6 9 2 0,-6 16-2 16,14 17 3-16,-14 14 1 0,-6 13 4 15,-9 10 3-15,-13 16 0 0,-8 12 0 0,-9 11 4 16,-12 11 1-16,-8 4 6 0,-12 7 2 15,-8 0 1-15,-8 0 3 0,-8-5-1 16,-12-5 7-16,-4-2-5 0,-5-3 5 0,-7-4 3 16,-5-8 11-16,-8-4-8 0,-2-8 2 15,-6-7 9-15,-5-8-2 0,-3-8 3 16,-6-9 3-16,10-17 2 0,-3-6-1 16,3-8-3-16,-1-7 2 0,9-9-3 0,8-8-6 15,3-7-5-15,1-2-3 0,-3-10-6 16,1-2-14-16,5-6-15 0,1-6-23 15,7-3-18-15,4-3-22 0,8-1-24 0,4-1-23 16,8 1-28-16,8 4-320 0,6-3 152 16,8-3 101-16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42:01.759"/>
    </inkml:context>
    <inkml:brush xml:id="br0">
      <inkml:brushProperty name="width" value="0.05292" units="cm"/>
      <inkml:brushProperty name="height" value="0.05292" units="cm"/>
      <inkml:brushProperty name="color" value="#FF0000"/>
    </inkml:brush>
  </inkml:definitions>
  <inkml:trace contextRef="#ctx0" brushRef="#br0">12485 11273 22 0,'2'5'41'0,"1"-2"-7"15,-3-3-11-15,4 4-15 0,-4-4-19 16,9 2-29-16,-1-2 13 0,-8 0 10 16</inkml:trace>
  <inkml:trace contextRef="#ctx0" brushRef="#br0" timeOffset="8071.6325">13691 11751 27 0,'0'0'42'0,"0"0"-4"0,0 0-1 0,0 0-5 15,0 0 3-15,0 0-3 0,0 0-9 16,0 0-1-16,0 0-3 0,0 0-2 0,0 0-1 16,0 0-2-16,0 0-2 0,0 0-1 15,0 0-1-15,0 0-1 0,0 0-3 16,0 0 0-16,0 0-4 0,0 0-5 16,0 0-6-16,0 0-15 0,-16 11-104 0,16-11 44 15,0 5 28-15</inkml:trace>
  <inkml:trace contextRef="#ctx0" brushRef="#br0" timeOffset="33240.3592">12986 5229 33 0,'0'6'59'0,"0"-6"-10"0,0 0-3 15,0 0-5-15,0 0-5 0,0 6-6 16,0-6-10-16,2 7-12 0,0-3-9 15,0 1-19-15,0 1-83 0,0 0 35 0,0-2 23 16</inkml:trace>
  <inkml:trace contextRef="#ctx0" brushRef="#br0" timeOffset="34352.4174">12606 11018 84 0,'4'8'106'0,"3"-1"-12"16,-1 1-6-16,3-1-14 0,-3 1-11 0,3 0-11 15,-1-3-17-15,-2 4-16 0,0-6-16 16,2 3-20-16,-2 0-27 0,0-5-146 0,-2 1 65 15,2 0 42-15</inkml:trace>
  <inkml:trace contextRef="#ctx0" brushRef="#br0" timeOffset="36457.6523">16240 10654 146 0,'-8'-1'154'0,"8"1"2"15,0 0 1-15,0 0-12 0,-6 7-7 16,6-7-6-16,0 9-11 0,2 1-5 15,-4-1-7-15,2 3-10 0,0 0-14 0,-2 4-4 16,-2 5-9-16,0 1-9 0,-3 4-6 16,-4 3-5-16,-1-1-6 0,1 5-10 15,-6-2-10-15,2 0-9 0,1 2-17 0,-4-1-9 16,2-1-14-16,1-3-7 0,0-1-21 16,2-5-8-16,3 2-27 0,0-1-15 0,0-3-19 15,2-6-27-15,2 0-323 0,-2-3 159 16,3-2 106-16</inkml:trace>
  <inkml:trace contextRef="#ctx0" brushRef="#br0" timeOffset="36730.18">15987 10757 51 0,'23'7'197'0,"-9"0"1"16,8 2-5-16,1 3 0 0,7 8-8 16,6 3-13-16,2 4-11 0,15 10-11 0,0 3-20 15,-3-3-12-15,4 1-12 0,-1 1-11 16,-1 1-16-16,-7-11-13 0,-5-1 3 16,-2-3-17-16,1 1-20 0,-6-1-19 0,-3-6-17 15,0-4-18-15,-3-2-21 0,-4-1-24 16,-2-3-34-16,-1-3-28 0,-6-3-32 0,-2-5-429 15,0 1 201-15,-4-5 132 0</inkml:trace>
  <inkml:trace contextRef="#ctx0" brushRef="#br0" timeOffset="37545.8184">15333 4118 48 0,'-4'-4'84'16,"4"4"-6"-16,0 0 0 0,0 0-2 16,-2-5-8-16,2 5 7 0,0 0-17 0,0 0 6 15,0 0-4-15,-2-4-11 0,2 4-8 16,0 0-1-16,0 0-6 0,0 0 3 16,-14 0-9-16,14 0 0 0,-8 8 0 0,4-3-7 15,-5 9 2-15,1 5 9 0,-5 8-13 16,-6 9 1-16,0 3 7 0,-6 22-1 15,-3-2-10-15,1 3 0 0,-1-1 0 0,-2 0-5 16,5-2 5-16,2-10-4 0,4-7 1 16,-1-1-18-16,2 0-15 0,3-8-9 15,0-1-13-15,0-4-11 0,3-1-10 0,-2-6-16 16,2 0-245-16,2-5 110 0,-3 1 73 16</inkml:trace>
  <inkml:trace contextRef="#ctx0" brushRef="#br0" timeOffset="37870.1192">14693 4269 81 0,'0'0'113'15,"0"0"7"-15,0 0 3 0,28 15-8 0,-14 0-3 16,4 3-2-16,5 6-7 0,3 5-5 16,3 4-11-16,13 12 0 0,0 0-6 15,-1 1-11-15,-1 0 0 0,0 1-5 0,-8-10-5 16,-3-1-5-16,1-2 1 0,-4 6-7 16,3-3-3-16,-3-1-6 0,0 0-2 15,-8-7-7-15,1 1-16 0,0-4-13 0,-4 2-23 16,3-6-13-16,-6-1-22 0,2 0-22 15,-3-4-25-15,-2-1-29 0,-1-1-346 16,-1-2 163-16,-1 0 107 0</inkml:trace>
  <inkml:trace contextRef="#ctx0" brushRef="#br0" timeOffset="68429.801">16376 14340 21 0,'-2'6'73'0,"0"-2"-21"16,2-4-22-16,-5 6-30 0,5-6-60 0,-2 3 20 16,2-3 14-16</inkml:trace>
  <inkml:trace contextRef="#ctx0" brushRef="#br0" timeOffset="68845.4852">19559 11384 42 0,'5'5'83'0,"-1"2"-13"15,3-2-15-15,-1 3-19 0,0 0-24 16,-2-1-30-16,4 5-78 0,0 0 33 0,-4 2 21 15</inkml:trace>
  <inkml:trace contextRef="#ctx0" brushRef="#br0" timeOffset="82457.6528">12188 12018 49 0,'4'4'54'16,"-4"-4"-5"-16,6 8-3 0,-2-5-8 0,-2 1-3 16,2 2-11-16,-2-2-12 0,1 0-16 15,-3-4-21-15,6 6-70 0,-6-6 32 16,6 1 22-16</inkml:trace>
  <inkml:trace contextRef="#ctx0" brushRef="#br0" timeOffset="84948.9798">15941 15135 58 0,'10'-2'166'16,"-2"0"-14"-16,5 2-14 0,-3 0-15 16,3-4-7-16,0 4-25 0,1-2-15 15,0 2-26-15,2 0-14 0,-1-2-9 0,2 2-20 16,2-3-21-16,-2-1-13 0,4 0-19 16,1-4-17-16,1-1-23 0,0 0-188 0,0-1 93 15,7-7 62-15</inkml:trace>
  <inkml:trace contextRef="#ctx0" brushRef="#br0" timeOffset="85328.3339">19354 11266 25 0,'-8'2'92'0,"8"-2"-8"0,-2 7-14 16,0-1-19-16,4 2-19 0,0 1-24 0,0 0-31 15,4 2-93-15,-1 2 40 0,3 0 26 16</inkml:trace>
  <inkml:trace contextRef="#ctx0" brushRef="#br0" timeOffset="99830.1898">12524 15212 18 0,'0'0'60'15,"0"0"-5"-15,6-4-6 0,-6 4-4 16,4-4-6-16,-4 4-4 0,0 0-8 16,7-5-13-16,-7 5-9 0,6-3-15 15,-6 3-17-15,5-3-79 0,-5 3 36 0,0 0 24 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49:33.512"/>
    </inkml:context>
    <inkml:brush xml:id="br0">
      <inkml:brushProperty name="width" value="0.05292" units="cm"/>
      <inkml:brushProperty name="height" value="0.05292" units="cm"/>
      <inkml:brushProperty name="color" value="#FF0000"/>
    </inkml:brush>
  </inkml:definitions>
  <inkml:trace contextRef="#ctx0" brushRef="#br0">1943 1964 73 0,'21'-50'157'0,"13"-5"-27"16,10-10-2-16,17-16-11 0,14-7-9 0,5-1-9 16,5 1-8-16,2 0-5 15,-1 4-10-15,4 6-3 0,-11 10-9 0,-19 15-3 16,-9 12-5-16,-15 11-6 0,-7 5-5 16,-9 6-3-16,-8 8-4 0,-6 5-5 0,-8 6-3 15,2 0-1-15,-25 15-3 0,1 0-1 16,-5 6-4-16,-5 4-1 0,2-1 1 15,9 1 0-15,2-1-4 0,6 1-6 16,6-3 5-16,7 3 0 0,4 1 3 0,12 5 2 16,10 1 0-16,6 1 6 0,17 11-6 15,1-3 1-15,-7-6-1 0,-7-3-1 0,-3-2 1 16,-5 1 4-16,-6-2 19 0,-4-1 13 16,-8-1 8-16,-6 1 4 0,-6-1 0 15,-8 3 5-15,-8-1-1 0,-9 2 1 16,-1-4-3-16,-4-3-4 0,-4-3-3 0,7-6 1 15,1-4-6-15,4-3-7 0,7-4-7 16,2-8-8-16,6-4-17 0,5-5-11 0,8-6-12 16,7-4-10-16,8-6-7 0,10-8-5 15,18-9-3-15,3 2 4 0,4 2 2 16,0 5 1-16,-7 7 2 0,-7 10 0 16,-9 3 0-16,1 3 2 0,-6 5 3 0,-1 3-3 15,-4 4 6-15,-2 4 0 0,-1 4 5 16,-2 3 2-16,0 4-2 0,-1 6 2 0,-3 0 0 15,3 3-1-15,-2-1 2 0,1-1 2 16,2 1-1-16,0 0 2 0,5-1-2 16,0-5 0-16,2 0 4 0,1-4 2 15,2-3 2-15,2-5 1 0,-3-3 3 0,5-3 2 16,-4-5 1-16,-2-3 4 0,-3-4 0 16,1-5 0-16,-6-5-2 0,-6-1 1 15,-6 0-3-15,-4-1-5 0,-6-1 1 0,-8 2-1 16,-8 4-2-16,-3-2-1 0,-5 8 2 15,-2 0-2-15,-2 3-3 0,5 3-1 16,3 5-2-16,5 3-9 0,1 2-9 0,8 2-15 16,0 3-8-16,8 3-10 0,4-2-12 15,8-1-3-15,6 3-1 0,6-2-1 16,4-5-2-16,7 4 0 0,3-5-12 0,2 0 8 16,2-2 6-16,-3-2 11 0,1 0 3 15,-2 0 9-15,-5 2 12 0,1-2 9 16,-4 3 19-16,-5-3 17 0,-1 2 13 15,0 0 7-15,-6 0 1 0,1 2 1 0,-2 0-5 16,-1 2-3-16,-3 2 0 0,1 3-2 16,-2 3 1-16,0 3-3 0,1 2 1 0,-2 3-1 15,1-3-4-15,0 4 0 0,2 0-3 16,1 1-1-16,2-1-3 0,1-3 0 16,1 1 2-16,2-3-4 0,-2-3 3 15,3-4-1-15,2-1-2 0,0-2 3 0,-1-4-1 16,2-1-3-16,-2-2 0 0,1-3 2 15,-4-1 0-15,3-1-5 0,-4-3 4 0,1-2 1 16,-1 1 6-16,-3 4 5 0,0-3 4 16,0 2-2-16,-4 1-3 0,0 3-3 15,0-1-3-15,1 2-6 0,-2 2 3 0,-5 2 0 16,0 0-1-16,14 8-3 0,-10-1 3 16,3 0-4-16,-1 8-4 0,2-5 1 15,1 4-6-15,4-1-7 0,-1-1-5 0,4 1-5 16,2-2-4-16,1-1-4 15,-1-4 0-15,2-1-2 0,2-2 0 0,-1-6 8 16,0 0 1-16,4-3 0 0,-1-2 3 16,-3 1 5-16,0-3 0 0,-2-1 3 0,0 1 2 15,-4 1 2-15,-3 1 1 0,2 1 4 16,-2 0-1-16,-4 2-9 0,1-1 9 0,-1 5 0 16,3 1-3-16,-11 0 6 0,15 4 2 15,-7 1-2-15,-2 2-2 0,0 2 2 16,2-4 1-16,-2 3 4 0,0-1 8 15,0-1 6-15,-2-2 10 0,3 0 10 0,-3-1 9 16,3-1-1-16,-7-2-5 0,14-5-5 16,-1-3-4-16,1-2-4 0,4-1-4 0,1 0-2 15,2-2-4-15,0 1-5 0,1-1 1 16,0 2-1-16,0 4-4 0,-3 1-2 16,0 3-2-16,0 0 1 0,0 6-2 15,-2-1 2-15,0 4-5 0,0 1-13 16,0 5-8-16,-3 1-18 0,2 0-20 0,-2 2-22 15,-1 2-18-15,2-1-31 0,2 0-25 16,-1 0-27-16,4-2-482 0,0-5 225 16,4-2 149-16</inkml:trace>
  <inkml:trace contextRef="#ctx0" brushRef="#br0" timeOffset="394.9439">5624 1495 99 0,'6'-15'137'15,"-2"-1"13"-15,-4 7-5 0,-2-2 4 0,-4 5-4 16,-1 1-8-16,-3 2-16 0,-5 1-12 15,-4 2-10-15,-3 6-5 0,0 2-11 16,-4 3-6-16,1 6-8 0,1 2-9 16,3 5-4-16,2 1-7 0,2-3-5 15,7 1-7-15,1 0-3 0,5-4-3 0,1-2-1 16,3-2-8-16,7-3 4 0,2-5-2 16,-1-6 0-16,5-1 7 0,1-7 8 15,4-4 8-15,-2-4-1 0,4-8 6 0,1-6-7 16,0-6 1-16,-2-9-9 0,2-2-15 15,0-18-3-15,-2-1-1 0,-2-6-2 16,-6 12 2-16,-5 7 5 0,-2 10 12 16,-2 2 10-16,0 4 5 0,-2 6 4 0,2 5-7 15,-2 4-6-15,0 7-7 0,-2 8-3 16,0 5-1-16,2 1-2 0,-10 19-2 0,2 2-3 16,1 6-2-16,1 9 0 0,-3 9-2 15,1 7 2-15,3 1 0 0,1 2-5 16,2 3-1-16,0-1-6 0,2-2-14 0,2-3-22 15,2 1-25-15,0-10-22 0,1-4-19 16,1-1-21-16,-2-11-35 0,3 1-17 16,-1-6-18-16,3-5-15 0,1-9-493 0,2-2 235 15,0-6 156-15</inkml:trace>
  <inkml:trace contextRef="#ctx0" brushRef="#br0" timeOffset="1321.5538">5871 1554 587 0,'15'-22'-1'0,"-7"4"22"15,3 3 16-15,-5 4 10 0,1 3 1 16,-3-1-1-16,0 5-2 0,-1 0-2 15,1 2 5-15,-4 2-2 0,0 0 10 16,14 13 3-16,-10-4 7 0,2 4 2 0,0 4 3 16,-2 2-2-16,-2 0-4 0,2 1-4 15,-2 1-4-15,0 0-4 0,0-1 8 16,-2-4 1-16,2-1 1 0,0-2 7 0,0-1 4 16,0-2 6-16,0-4-7 0,3-4-6 15,-5-2-6-15,0 0-10 0,23-18-5 16,-8 3-6-16,-1-4-7 0,8-2-4 0,-1-1-3 15,-2 1-4-15,2 1-3 0,-1 3-4 16,-6 2 0-16,1 2-7 0,-2 3 0 0,-1 5-2 16,-1 2 1-16,2 3-1 0,-5 5 1 15,3 2 0-15,-1 3 0 0,0 4-3 16,2 2 1-16,-2 1 0 0,1 2 0 16,-1-2-1-16,3 0 0 0,0 1 2 0,-1-3-1 15,2-1 0-15,2 0 3 0,1-3-2 16,0-5 2-16,0 2 0 0,2-5 3 15,2-3-1-15,-2-3 3 0,2 0-3 0,0-5-1 16,3-2 3-16,-6-2 5 0,0-1 3 16,-2-2 4-16,-1 2-3 0,0-4 1 15,-6 4 5-15,-1-1-4 0,-2-1-1 16,0 3 2-16,0 3-2 0,-2-1-1 0,-2 4-2 16,0 1-3-16,-2 2-1 0,0 3-3 15,0 0 0-15,0 0-2 0,-8 22-2 0,5-11-2 16,3 5 1-16,-3-1 0 0,6 2-1 15,0 0-2-15,1 0 4 0,0-1 0 16,2-3-5-16,2 1 2 0,1-3 2 0,4-2-3 16,1-4 1-16,3-2 1 0,3-6-4 15,4 1 2-15,2-9 1 0,6-2-3 16,-3-2 1-16,1-4-4 0,0-2 1 0,-1 0-3 16,-3 2 3-16,-7 2 3 0,0 1-1 15,-2 1 1-15,-5 4-1 0,2 2-3 16,-2-3 0-16,-2 5-3 0,1 2-2 15,0 2 6-15,-1 3-5 0,3 2 2 0,2 4 1 16,-2 0 0-16,1 1 0 0,1 3-2 16,-2 0-3-16,-3 4 1 0,1 5 0 0,-3 0 2 15,-3-2-3-15,-5 4 3 0,-3-4-1 16,-1 1 4-16,-2 0 1 0,0-2 9 16,1-1 7-16,-1-3 9 0,2-3 4 0,0-1 3 15,2-3-2-15,0-2 1 0,2-3-2 16,0 0-14-16,12-13-1 0,1 1-4 15,4-4 2-15,2-6-6 0,1-2-1 0,8-8-6 16,0 0 1-16,-1-1-4 0,1-1 1 16,-5 2 1-16,-4 5 0 0,-2 4-1 15,-2 4 0-15,-2 0 7 0,-3 3-3 16,-2 3 2-16,-5 2-1 0,1 3-4 16,-4 3 2-16,0-1 0 0,0 6-2 0,0 0-1 15,0 0 0-15,0 0 1 0,0 0-5 0,0 0 2 16,13 17 2-16,-5-9 0 0,1-1 0 15,1 3 3-15,1 1 0 0,0-1 0 16,1 1 1-16,-4 1 1 0,2-1-3 0,-2 2 3 16,-2-1 5-16,-4 1-1 15,-2-1 4-15,-4 2 1 0,-4 1-6 0,-4 1 1 16,-4-2-6-16,-1-1-31 0,-2-1-42 0,0-3-54 16,2-1-58-16,0-4-66 0,0-4-654 15,2-3 307-15,5-4 204 0</inkml:trace>
  <inkml:trace contextRef="#ctx0" brushRef="#br0" timeOffset="1553.9188">8028 1245 99 0,'6'6'209'15,"-1"-2"-17"-15,1-1-14 0,0 2-10 16,-1-1-9-16,1-2 5 0,-6-2 5 0,10 2-5 15,-10-2-6-15,11 0-12 0,-2-2-11 0,-1-4-17 16,0-4-9-16,1 2-12 0,0-1-12 16,-1 0-26-16,-2 1-25 0,1-2-39 15,-5 3-38-15,0 1-48 0,-2 2-38 16,0 4-28-16,0 0-34 0,0 0-431 0,-21 16 212 16,10-7 139-16</inkml:trace>
  <inkml:trace contextRef="#ctx0" brushRef="#br0" timeOffset="1722.4733">8021 1746 55 0,'3'6'229'0,"1"-1"-9"0,0-4-13 16,3 1-20-16,-7-2-19 0,19 0-13 16,-11-3-17-16,2 0-15 0,0 0-19 0,-2-2-34 15,0 3-48-15,-2-3-45 0,-2 4-36 16,1-4-44-16,-5 5-405 0,0 0 173 15,-9-7 114-15</inkml:trace>
  <inkml:trace contextRef="#ctx0" brushRef="#br0" timeOffset="2099.4752">3392 2313 205 0,'-16'0'207'0,"16"0"1"16,0 0-5-16,48-3-6 0,7 0-8 0,40-5-13 15,48-2-9-15,21 3-10 0,23-6-8 16,56-4-7-16,9 3 3 0,2 3 4 15,4-3 4-15,6 7-9 0,3-1-9 0,-13 4-10 16,-52 2-11-16,-6 4-6 0,2-2-6 16,-10 2-14-16,-13 0-5 0,-11 2-10 15,-23-4-6-15,-33 2-6 0,-13 0-2 16,-21-2-12-16,-17 0-4 0,-12 0-1 0,-9 0-7 16,-2 0-16-16,-2 1-14 0,-7-1-31 15,-1 0-32-15,-4 0-33 0,0 0-36 0,-6 0-49 16,-1 0-46-16,-2 0-38 0,-5-1-705 15,-2 1 328-15,-4 0 217 0</inkml:trace>
  <inkml:trace contextRef="#ctx0" brushRef="#br0" timeOffset="14329.3374">4404 3440 92 0,'-4'8'187'0,"2"-1"-7"16,2 1-2-16,2 0-5 0,6-3 1 16,1-1 4-16,4-2 2 0,5-4-6 15,4-2-3-15,7-4-10 0,7-7-2 0,9-6-8 16,17-13-11-16,1-5-12 0,-2-10-5 0,-1 0-13 15,-1-6-7-15,-7-6-11 0,10-13-7 16,-15 5-8-16,-7 5-7 0,-4-9-5 16,-5 2-5-16,-5 1-7 0,-7 5-2 15,-4 10-2-15,-6 9 2 0,-3 8-6 16,-4 7 6-16,0 3 0 0,-2 1-8 0,0 5-6 16,-4 4-1-16,0 5-10 0,-7 3-1 15,0 9-1-15,-4 7-2 0,-3 9-3 0,-4 11-2 16,-3 12-4-16,-9 20 8 0,4 5-9 15,4 3-3-15,6 6 3 0,3 1-1 16,6-12 5-16,7-8-9 0,2 3 7 0,4-6-3 16,4 0-5-16,5 0 1 0,4-5 4 15,1-2-10-15,4-4-9 0,1 0-15 16,2-5-27-16,-2-7-21 0,3-4-26 0,-1-3-29 16,2-2-35-16,1-3-36 0,-1-6-37 15,1-1-34-15,-3-6-660 0,2-4 316 16,0-2 208-16</inkml:trace>
  <inkml:trace contextRef="#ctx0" brushRef="#br0" timeOffset="14547.7594">5691 3071 117 0,'0'0'165'0,"0"0"2"0,0 0 0 16,0 0-2-16,4 12-8 0,-4 0-6 15,3 0-16-15,-3 1-12 0,2 5-8 16,-2 1-10-16,2 0-14 0,0 1-7 0,2 1-13 16,0 2-15-16,1 0-34 0,1 0-30 15,0 0-36-15,2-5-31 0,0 0-38 0,-2-3-29 16,2-2-372-16,-2-4 175 0,0-4 115 16</inkml:trace>
  <inkml:trace contextRef="#ctx0" brushRef="#br0" timeOffset="14776.2232">5729 2777 10 0,'0'-8'159'0,"0"3"-17"0,0 5-16 16,0 0-10-16,4-6-5 0,-2 2 1 0,-2 4 10 15,10-3 11-15,-6-2-2 0,2 0 1 16,-2-1 2-16,2-2-3 0,0 1-6 15,-1-6-11-15,-3 2-13 0,0-2-12 0,-4 0-21 16,2 2-27-16,-5-2-34 0,-1 1-33 16,2 1-43-16,-2 1-45 0,4 4-55 15,-4 3-418-15,6 3 199 0,0 0 132 0</inkml:trace>
  <inkml:trace contextRef="#ctx0" brushRef="#br0" timeOffset="14994.6389">6696 3357 2715 0,'13'9'-16'0,"-2"-4"21"0,-3 1 38 15,-1-1 18-15,-1-2 8 0,0-1 14 16,5-2-11-16,2-2-2 0,3 1-11 0,8-1-9 16,7-3-1-16,1 1-5 0,11 0-7 15,-1-2-5-15,2 2-5 0,1-3-16 16,-3 1-32-16,-1 1-27 0,-9 2-48 15,-3-1-49-15,0-1-40 0,-5 3-42 0,-5-2-688 16,-1 1 311-16,0-3 206 0</inkml:trace>
  <inkml:trace contextRef="#ctx0" brushRef="#br0" timeOffset="15635.925">8324 3502 108 0,'-2'-3'217'0,"2"3"-13"0,6-13-8 16,3 0-8-16,2-3-2 0,8-7-1 0,-1-2-10 15,6-8-5-15,-1-5-18 0,11-18-9 16,-2-1-14-16,0-4-12 0,-5-2-12 16,-3 0-11-16,-6-2-8 0,-4 11-5 0,-8 5-2 15,-2 11-5-15,-2 4 5 0,-2 5 0 16,-4-1-5-16,0 5-13 0,-6 5-5 15,2 4-10-15,-4 8-4 0,-3 7-3 0,-2 8-3 16,-4 8-7-16,-1 10-1 0,2 10-1 16,-2 8-4-16,-1 20-2 0,8-7-1 15,7-6-6-15,3-1 4 0,5-6-1 0,5-2-2 16,1 1-1-16,5-4 3 0,1-4-4 16,3-4-3-16,5-3 1 0,0-6 2 15,2-7-1-15,1-3-3 0,0-4 3 0,2-7-4 16,3 0 2-16,0-7-1 0,-5-4-1 15,5-5-5-15,-6-3 1 0,0-2-4 16,-3-2 6-16,-5 2-4 0,0 1 2 0,-4 1-3 16,-2 2 5-16,1 4 0 0,-2 0-4 15,-3 6-1-15,0 1-2 0,-4 6-3 0,0 0 2 16,0 0 0-16,6 26 1 0,-4-11 0 16,0 3 3-16,3 3 4 0,1 2-6 15,2-1-1-15,8 5 3 0,-2 0-2 16,3-3-1-16,2 1-16 0,2-6-15 0,-2-2-22 15,0-1-27-15,1-3-30 0,0-3-26 16,0-4-32-16,-1-5-30 0,-1-1-36 0,0-5-635 16,-2-3 296-16,-3-7 195 0</inkml:trace>
  <inkml:trace contextRef="#ctx0" brushRef="#br0" timeOffset="15777.546">9046 2837 1509 0,'-13'-16'65'16,"3"1"2"-16,2 5 3 0,-2 1-18 15,4 3-20-15,2 1-9 0,2-1-21 0,2 6-19 16,-2-4-23-16,2 4-16 0,0 0-23 16,0 0-35-16,22 3-35 0,-10-2-316 15,5 5 159-15,-2-6 104 0</inkml:trace>
  <inkml:trace contextRef="#ctx0" brushRef="#br0" timeOffset="16312.8371">9366 2686 166 0,'4'-6'227'15,"-2"2"-12"-15,0-2-16 0,-2 6-20 16,2-3-22-16,-2 3-16 0,0 0-4 0,3 13-8 16,-6 1-3-16,3 2-9 0,-4 9-10 15,2 3-6-15,0 1-7 0,2 6-12 16,0-1-4-16,2 4-11 0,0 1-3 16,2-4-5-16,1 2-7 0,3-3-4 0,0-2-1 15,6-3-6-15,0-5-3 0,1-2-2 16,0-3-2-16,2-5-4 0,1-2-2 15,2-4-3-15,-2-2-3 0,0-4-1 0,1-4-2 16,0-2-3-16,-2-2-2 0,1-5 0 16,-2-2-3-16,-2-3 0 0,1 1 0 15,-6-3-2-15,-1 4-1 0,-4 0-1 0,1-2 6 16,-3 6 0-16,0 0-4 0,-4 2-2 16,0 1-3-16,-5 3-1 0,7 4 1 15,-12 2-2-15,12-2-3 0,-13 13 2 16,8-3-1-16,1 1-1 0,0 3-1 0,4-1 5 15,0 1-1-15,2 3 1 0,4-1-1 16,1-1 0-16,1-2 0 0,5 0 0 0,0-2 0 16,1-1-1-16,2-3 2 0,0-3 0 15,6-2 1-15,-3-2 0 0,4-2-1 16,0-4-2-16,1-2-1 0,-1-1 2 16,0 0 2-16,0-4 0 0,-3 1-1 0,-2 0 0 15,-1 2-2-15,-2 3-2 0,-2-1 1 16,-3 1-2-16,1 2-3 0,0 3 0 0,-3-1 2 15,2 6-2-15,1-1 2 0,-2 4 1 16,3 2 0-16,1 2 1 0,-3 2 0 16,6 2-2-16,-4-1-13 0,1 1-21 15,0 0-17-15,-3-3-25 0,1 3-23 0,-1-3-17 16,1-2-22-16,-2 1-12 0,-3-4-23 16,-4-3-27-16,0 1-471 0,-2-4 229 0,0 0 152 15</inkml:trace>
  <inkml:trace contextRef="#ctx0" brushRef="#br0" timeOffset="16424.5389">10047 3092 335 0,'-23'-31'27'0,"0"2"22"0,4 9 22 16,4 0 6-16,6 5 9 0,1 4-13 0,2-1-4 16,4 3-5-16,2 3-19 0,4 0-11 15,6 2-22-15,5 2-26 0,9 2-34 16,2 2-38-16,9 4-184 0,3 0 91 16,2-1 61-16</inkml:trace>
  <inkml:trace contextRef="#ctx0" brushRef="#br0" timeOffset="16869.3508">10784 2994 33 0,'4'-3'194'0,"-4"3"-9"0,-6-9-9 16,6 9-4-16,-15-6-16 0,4 3-17 15,-3 3-13-15,-2 3-10 0,0-2-15 0,-3 5-8 16,0 3-9-16,-2 3-8 0,3 0-11 16,4 3-9-16,-1 0-1 0,2 0-8 15,5-2-4-15,1 1-3 0,3-1-7 16,2-4-1-16,2 1-3 0,4-1-2 0,3-3-7 15,3-2-1-15,1 1-2 0,2-3-6 16,-1 0-4-16,-2 2-1 0,4-2-5 0,-4 1 4 16,1-2-5-16,1 1 1 0,-1 4 0 15,2-1-1-15,-1 1 2 0,2 4-2 16,0-2 2-16,0 1-5 0,2-1 5 16,1-1 5-16,-1 1 4 0,4-4 10 0,0-1 2 15,2-5 11-15,1-1 13 0,3-5 8 16,-4-6 8-16,8-2 3 0,-4-6 3 15,5-8-1-15,-3-2-5 0,10-18-9 16,-1-3-4-16,-4-5-3 0,-1 1-7 0,-9 10-12 16,-2 9-1-16,1 3 6 0,-8 5 5 15,-1 7-1-15,-3 2-2 0,-3 4-9 0,1 6-3 16,-3 7-2-16,-1 4 3 0,-4 0 10 16,0 20-2-16,0 1-2 0,0 10-1 15,-2 10 1-15,2 0-1 0,0 5-3 0,0 5-4 16,4 5-14-16,0-7-34 0,0-5-42 15,4-5-51-15,0 0-53 0,2-7-51 16,-2-1-733-16,3-6 325 0,4-6 214 0</inkml:trace>
  <inkml:trace contextRef="#ctx0" brushRef="#br0" timeOffset="16992.0222">11639 3329 31 0,'10'0'215'0,"2"-2"15"0,-6 1 18 16,-6 1 7-16,8-5-2 0,-4 3-8 15,-4 2-18-15,2-6-26 0,-2 6-21 16,2-6-30-16,-2 6-51 0,0 0-65 15,-6-12-86-15,4 9-90 0,-2-1-598 0,-2 0 252 16,2 0 166-16</inkml:trace>
  <inkml:trace contextRef="#ctx0" brushRef="#br0" timeOffset="21258.2059">5373 4265 94 0,'11'15'92'16,"-6"-3"-2"-16,-1 1-9 0,-2 6 2 0,0 5-8 15,0 1 3-15,-2 5-4 0,-2-1-10 16,2 2-3-16,-2 2-8 0,2-3-2 0,-2 1-2 15,2-3 1-15,-2 1-2 0,0-2-1 16,2-7-2-16,0 1 1 0,-2-5 18 16,2-1 7-16,0-4-5 0,2-3-3 15,-2-2-6-15,0-6-7 0,0 0-3 0,0 0-4 16,17-14-5-16,-9 3-5 0,-2-3-3 16,2-1-1-16,4-2-6 0,0-2-4 0,0 2 0 15,0-3 0-15,0 4-2 0,1-1-2 16,-3 5-2-16,1-1 0 0,2 5-4 15,-3 1 1-15,0 3-1 0,2 4-3 0,0 1 4 16,-2 5 0-16,3 4-2 16,-2-1 0-16,0 4 3 0,-1 0-4 0,0 5 0 15,2 0 3-15,-4-4-3 0,0 3-3 0,-2-1 3 16,1-1 5-16,-1-1 2 16,1-3 11-16,-3 0 13 0,0-1 12 0,0-2 15 15,1-4-2-15,-1 1-4 0,-2-1-5 16,-2-4-8-16,0 0-4 0,14-12-4 0,-7 3-9 15,4-4 0-15,1-6-4 0,3-2-1 16,4-3-4-16,2 2-1 0,3-2-3 0,-2 1-4 16,2-1 1-16,-1 3-3 15,-1 2-1-15,-4 4-3 0,2 3 1 0,-1 1-2 16,-4 6-4-16,2 1 5 0,-1 2-2 16,2 4-2-16,-2 3 2 0,-1 3 2 0,2-1-2 15,-2 7-2-15,2-1 2 0,0 5-1 16,-3-3-2-16,2 4-16 0,-2 0-17 15,-1 1-22-15,-1 1-22 0,2 3-25 16,2 0-24-16,-1 3-32 0,-2-4-28 0,-1 1-514 16,1 0 237-16,2-4 158 0</inkml:trace>
  <inkml:trace contextRef="#ctx0" brushRef="#br0" timeOffset="21603.2819">6775 4717 2 0,'0'0'155'0,"4"11"-4"0,-2-1-2 16,0 0-1-16,0 6 3 0,-2 4-9 16,2 0-10-16,0 7-4 0,1 1-4 0,1 1-4 15,1 7-5-15,-3 0-4 0,2 5-7 16,-2-4-8-16,0 5-3 0,2-2-5 15,-2-1-5-15,-2-1-2 0,2-4-4 16,-2-4 1-16,-2 1-2 0,2-5 5 0,-2-1 1 16,-2-2 3-16,-2-3-1 0,-1-2-7 15,-4 0-5-15,-3-5-7 0,-6-1-5 0,2-5-6 16,-5-4-6-16,-1-3-2 0,-4-3-15 16,-1-3-15-16,-5-7-21 0,2-2-28 15,-6-7-30-15,3 0-32 0,3-7-29 16,8 5-28-16,5-3-42 0,2-4-28 0,9 0-566 15,1-5 268-15,9 2 176 0</inkml:trace>
  <inkml:trace contextRef="#ctx0" brushRef="#br0" timeOffset="21876.5521">6705 4303 103 0,'0'-5'137'0,"0"5"-15"0,0 0-9 15,2-5-8-15,-2 5-1 16,0 0 4-16,0 0-12 0,9 12-9 0,-7-6-6 16,2-3-2-16,0 3 1 0,3-2-5 15,-1 1-1-15,0-2-4 0,0 0 0 0,4 0 0 16,-10-3-3-16,14-3 3 0,-8 0-2 16,0-3-3-16,-1-2-6 0,-3 1-1 15,2-3-9-15,-4 1-5 0,-2-3-7 16,2 3-6-16,-4-1-14 0,-1 2-22 0,1 1-28 15,-2 1-30-15,2 4-26 0,4 2-31 16,0 0-27-16,-12 14-425 0,7-3 194 0,5 4 129 16</inkml:trace>
  <inkml:trace contextRef="#ctx0" brushRef="#br0" timeOffset="22046.0988">7403 4650 140 0,'11'-2'216'0,"-2"-2"-22"0,-1 2-12 0,-2 1-20 16,-6 1-15-16,11-5-24 0,-7 1-32 15,-4 4-39-15,8-3-44 0,-8 3-58 0,7-1-55 16,-7 1-290-16,7-5 134 0,-7 5 89 16</inkml:trace>
  <inkml:trace contextRef="#ctx0" brushRef="#br0" timeOffset="23580.0913">5177 6081 5 0,'-4'-6'219'15,"0"2"-20"-15,-1 2-23 0,5 2-7 0,-13 8 2 16,5 3-6-16,-2 6-12 0,-4 6-8 15,2 4-9-15,-3 3-10 0,-2 10-5 16,2 1-10-16,1-2-12 0,-2 3-7 0,6-5-10 16,0 1-9-16,-3-1-7 0,2-2-5 15,1-1-6-15,-1-2-7 0,1-1-9 16,2-6-23-16,-2-2-21 0,2-2-27 0,2-4-26 16,0-2-21-16,-1-4-48 0,3-3-35 15,-3-4-29-15,1-6-446 0,6 2 216 16,-10-17 143-16</inkml:trace>
  <inkml:trace contextRef="#ctx0" brushRef="#br0" timeOffset="23792.1561">4692 6054 53 0,'0'-12'192'0,"4"4"-9"15,1-4-18-15,5 0-10 0,10 0-9 0,0-1-6 16,12 0-7-16,13-2-8 0,3 0-7 15,5-1-12-15,2 5-12 0,1 1-9 16,-2 2-7-16,-1 3-10 0,-8 1-7 0,-3 2-11 16,-8 0-31-16,0 4-35 0,-3 4-28 15,-3 1-27-15,-5 5-41 0,-8 3-40 16,-6 6-384-16,-7-1 182 0,-13 16 120 0</inkml:trace>
  <inkml:trace contextRef="#ctx0" brushRef="#br0" timeOffset="23953.7249">4686 6755 136 0,'-11'15'195'16,"7"-1"12"-16,8-4 0 0,5 0-5 16,6-3-10-16,9-1-20 0,8-4-14 0,11 2-16 15,5-2-15-15,14-4-11 0,1 1-16 16,4-4-22-16,17-2-32 0,-2-3-40 16,-16 1-39-16,-7-3-38 0,15-4-55 0,-19-5-41 15,9-8-407-15,-7-3 195 0,-2-10 129 16</inkml:trace>
  <inkml:trace contextRef="#ctx0" brushRef="#br0" timeOffset="24300.797">5935 6044 90 0,'2'-28'146'0,"-4"7"23"0,2 4 8 15,0 3-5-15,-2 4-13 0,2 1-16 16,-2 6-18-16,2 3-5 0,0 0 15 0,0 0 6 16,-7 28 5-16,3-3-2 15,-3 11 3-15,-3 15-7 0,-5 27 5 0,-2 15-4 16,-8 24-15-16,-1 9-10 0,-1 0-12 0,-1-5-9 15,5-1-9-15,2-9-8 0,4-24-8 16,4-3-3-16,5-5-10 0,1-15-6 16,5-14-3-16,2-9-2 0,2-3-9 0,2-2-9 15,3-11-1-15,1-4-10 0,3-11-7 16,0-4-5-16,1-4-4 0,4-8-5 16,-4-5-3-16,2-7-4 0,-3-4-3 0,-2-7 0 15,-7-2-1-15,-4-8-1 0,-4-1 3 16,-8-4-1-16,-2 0 2 0,-6 2 7 0,-1 2-8 15,0 0 5-15,2 6 2 0,3 4-1 16,4 2 0-16,2 6-1 0,5 1-5 16,5 0-9-16,6 0-8 0,9-2-20 15,11 0-26-15,9-2-36 0,27-4-35 0,9-2-38 16,9 1-33-16,9 4-626 0,23-8 287 16,-28 7 189-16</inkml:trace>
  <inkml:trace contextRef="#ctx0" brushRef="#br0" timeOffset="24822.9159">7408 6761 102 0,'0'0'225'16,"0"0"-21"-16,21-12-19 0,-4 1-19 15,7-9-18-15,7-6-7 0,1-6-7 0,14-14-10 16,-1-4-12-16,-3-5-8 0,-2-4-12 15,-2-5-11-15,-5 0-7 0,-5-2-5 16,-4-1 2-16,-9 10 10 0,-5 9 14 16,-3 6 7-16,-5 3 0 0,-2 6-2 0,-5 5-8 15,-1 4-12-15,-2 3-5 0,-9 8-6 16,-2 7-10-16,-6 9-5 0,-7 10-1 0,-9 11-1 16,-9 21-8-16,1 9 1 0,7 6-4 15,8 2 0-15,4 9-6 0,11-2-3 16,7 3-4-16,8-12-3 0,6-5 1 15,6-3-1-15,4-2-13 0,6-2-5 16,3-4-16-16,2-7-18 0,2-4-17 0,5-4-19 16,-3-10-16-16,3-5-19 0,-2-6-10 15,3-5-6-15,1-3 0 0,0-6 6 0,2-2 9 16,-1-8 11-16,-1 2 12 0,-4-6 7 16,-1 3 14-16,-3-3 13 0,-4 0 30 15,-4 4 23-15,-2-2 23 0,-1 5 23 0,-4 3 7 16,1-1-4-16,-3 6 0 0,-3 2 6 15,-4 3 1-15,0 0 2 0,0 0-5 16,6 17-1-16,-6-4-2 0,2 4-3 0,0 2-6 16,2-1-2-16,3 5-7 0,0 0-5 15,1 2-4-15,2-2-3 0,1-3-18 0,2-1-26 16,-1-1-34-16,1-5-40 0,2-4-36 16,0 0-50-16,1-6-27 0,0-3-25 15,0-3-567-15,-1-6 269 0,2-4 178 0</inkml:trace>
  <inkml:trace contextRef="#ctx0" brushRef="#br0" timeOffset="25057.0719">8208 6197 60 0,'-11'0'172'0,"3"1"-6"0,0 4-10 16,3-2-22-16,1 5-9 0,2 0-4 0,4 1-10 15,2-1-10-15,5 1-2 0,1 0-5 16,0 0-4-16,6-4-8 0,-4-1-2 15,3-4-4-15,-2 0 0 0,-2-4 6 16,1-1-3-16,-2-4-2 0,-2 2-5 0,-6-2-8 16,0-1-8-16,-6 1-10 0,-6-2-17 15,0 3-28-15,0-1-34 0,-3 6-39 0,0-2-40 16,2 5-36-16,11 0-31 0,-16 6-401 16,12-1 197-16,-1 2 130 0</inkml:trace>
  <inkml:trace contextRef="#ctx0" brushRef="#br0" timeOffset="25440.0455">8835 6322 62 0,'0'0'221'0,"8"6"-14"16,-6 0-8-16,0 5-11 0,-2 3-7 0,2 3-15 15,-2 1-14-15,2 4-11 0,0 3-11 16,3 1-18-16,-1-1-8 0,0 0-10 15,2-3-8-15,3-1-9 0,4-2-4 0,-1-4-8 16,6-3-2-16,-2-4-9 0,5-5-6 16,1-3-5-16,-2-1-4 0,6-5-4 15,-5-4-4-15,1-1-1 0,-4 0-6 0,-2-4-3 16,-6 3-1-16,2 0-2 0,-3-1-4 16,0 4-1-16,-1-1-1 0,1 0-4 15,-3 3-5-15,2 1 1 0,1 3-1 0,2 1-2 16,3 2 3-16,4 3-3 0,-2 1 3 15,3 2 1-15,3 4-2 0,-2 1 1 16,0 2-1-16,-2 3-2 0,0-1 6 16,-4 1 4-16,-3 2 3 0,-3 0 3 0,-6-2-4 15,-2 1 1-15,-4 1 0 0,-4-3-5 16,-5 2-17-16,-4-4-35 0,-4-1-46 0,-3-5-52 16,0 1-49-16,-4-8-625 0,-1-2 277 15,-8-7 183-15</inkml:trace>
  <inkml:trace contextRef="#ctx0" brushRef="#br0" timeOffset="26485.7747">9948 5698 114 0,'4'15'254'16,"-6"-4"-4"-16,0 8-14 0,0 10-12 15,-2 8-16-15,0 4-13 0,-6 12-18 0,2 22-14 16,-2 1-15-16,4-9-13 0,4-10-13 15,-1 1-12-15,3-2-13 0,5-3-8 16,-1-4-10-16,0-8-6 0,2-5-6 16,0-4-7-16,3-7-3 0,0-4-8 0,3-7-2 15,3-4-6-15,0-5-6 0,4-4 0 16,-3-2-6-16,4-5-6 0,1-3 2 0,2-3-3 16,-2-1-6-16,3-4 1 0,1-1-3 15,-4 3-2-15,-2 2 0 0,3-2-2 16,-4 3 5-16,0 0-11 0,-4 4 0 15,1-1 0-15,-2 6-1 0,0-2 1 16,-3 8-2-16,0-1 0 0,2 7 1 0,-4 1 1 16,0 3 1-16,-2 5-1 0,3-2-1 15,-3 4-1-15,1 0 2 0,1 1 4 0,1 2-3 16,-1-3-1-16,0 0-2 0,4-1 2 16,-2 0 0-16,-2-4 0 0,5-2 1 15,2-4-1-15,2-2 1 0,2-3 3 16,2-2-3-16,0-2-4 0,0-2 1 0,5-4 0 15,1-3-2-15,-3-1-2 0,5-3 2 0,-6 0 0 16,2-3 0-16,-3 1 2 0,-1-1-2 16,-2 1 0-16,-2 2 2 0,-2 2 6 15,-2 1-4-15,-3 1 1 0,0 1-1 16,0 2-2-16,-2 2-2 0,-2 3 0 16,-6 1 2-16,0 0 2 0,11 9-1 0,-7-3 4 15,-2 0-6-15,2 5 1 0,0-1 0 0,3 1 1 16,-1 3-2-16,3-4 2 0,-1 0 0 15,0 2-2-15,6-5 7 0,-2 4-2 16,0-6-4-16,3 3-3 0,0-5 3 0,0 0-2 16,-1-3 1-16,0 0-2 0,2-3 4 15,0 1-2-15,-4-4-1 0,3 0 2 16,-3-1 0-16,2 0-2 0,-4-1 0 16,0-2-1-16,1 3 1 0,-2-4 6 0,-1 6-5 15,-2-3-3-15,1 3 2 0,-1 0-2 16,-2 1-1-16,0 0 3 0,1 2-1 0,-5 2-2 15,0 0 1-15,8 7-2 0,-5-1 5 16,-1 1-1-16,2 1-1 0,-2 2 4 16,0-1-4-16,4 1 2 0,-4-1-2 15,4 3 2-15,1-4 1 0,0 1 0 0,1-3-2 16,2 0-1-16,1-3 4 0,2 0-3 16,0-3 2-16,1-3 0 0,2 0-3 15,-2-3 1-15,3-1 1 0,-2-4-1 0,2-2 0 16,-3 1 1-16,2-2-4 0,-4 1 1 15,-2-3 0-15,-1 1 0 0,-2 4 0 16,-3-1 0-16,-2 0 2 0,-2 3-1 0,0 2 1 16,-2 2 0-16,-2 2-2 0,4 3 3 15,0 0 7-15,-18 9 6 0,14-1-1 16,0 2 4-16,4 3-2 0,0 0 5 0,2 3-1 16,2 0-4-16,0-1-4 0,2 2-1 15,6 0 4-15,-2-4-15 0,3 0-22 0,-1-4-38 16,3 0-52-16,2-4-70 0,3-3-55 15,-4-4-58-15,-1-2-616 0,-7-6 310 16,-1-3 204-16</inkml:trace>
  <inkml:trace contextRef="#ctx0" brushRef="#br0" timeOffset="26648.3384">10001 5960 20 0,'-51'-11'288'0,"13"1"-6"16,10 5-22-16,9 1-24 0,7-2-23 15,12 4-21-15,0 2-20 0,27-4-17 0,5 4-21 16,10 2-33-16,9-2-60 0,15 2-65 16,31 2-72-16,2-2-81 0,5-2-434 15,-2 2 207-15,-5 0 138 0</inkml:trace>
  <inkml:trace contextRef="#ctx0" brushRef="#br0" timeOffset="26908.4299">12606 6194 303 0,'11'-5'302'0,"-5"2"-23"0,3 1-21 16,2-1-17-16,5 1-17 0,6 1-17 16,3 1-12-16,9 0-13 0,4 0-6 15,8 0-19-15,13 1-16 0,1 1-12 0,1 1-13 16,2-1-13-16,-1 3-6 0,-3-4-10 15,-2 4-9-15,-9-4-11 0,-6 1-16 16,-3 1-18-16,-5 0-25 0,-4 0-33 0,-7-3-38 16,-1 1-48-16,-4 0-47 0,0 4-38 15,-8-2-39-15,-6 3-665 0,-6 0 306 16,-6-1 202-16</inkml:trace>
  <inkml:trace contextRef="#ctx0" brushRef="#br0" timeOffset="27105.4168">12596 6559 95 0,'-36'9'217'0,"10"-1"5"0,7 0-4 16,7-3-9-16,6 0-2 0,3 1-5 16,3-6-14-16,19 10-13 0,4-3-15 0,7 1-17 15,10 1-12-15,5-4-14 0,10 3-11 16,5-5-12-16,0 1-10 0,-1 1-7 16,1-4-16-16,-7-1-4 0,-4-1-18 15,-5-2-30-15,-4 0-32 0,-1-3-33 0,-8 0-38 16,-3-1-36-16,-5-2-38 0,-4-2-34 15,-7 1-525-15,-2-2 247 0,-4-1 163 0</inkml:trace>
  <inkml:trace contextRef="#ctx0" brushRef="#br0" timeOffset="27419.5881">12867 5657 81 0,'-11'-16'262'0,"2"4"-12"15,3 3-19-15,4 3-22 0,-2 1-21 16,2 0-20-16,2 5-13 0,0 0-4 16,0 0 2-16,0 0 1 0,12 21-3 0,2-7-10 15,0 4-11-15,10 3-4 0,5 8-6 16,5 0-7-16,19 13-13 0,4 2-12 0,4-1-2 16,4 7-10-16,4-1-8 0,-4 1-3 15,-3-3-10-15,-5 3-5 0,-5-1 1 16,-7 1-6-16,-11-10-2 0,-8-2 7 15,-8 2 4-15,-9-5 3 0,-9 5-1 0,-9-2-5 16,-16 18-4-16,-17 0-3 0,-16-5-6 16,-22 8-4-16,-4-5-13 0,10-12-27 15,-1-3-39-15,1-3-55 0,2-4-69 16,10-2-83-16,10-8-901 0,9-2 392 0,7-7 259 16</inkml:trace>
  <inkml:trace contextRef="#ctx0" brushRef="#br0" timeOffset="28401.3188">13739 5610 198 0,'-4'-13'222'16,"-5"0"-8"-16,-4 2-2 0,-3 5-9 0,-12 5-8 15,-6 2-10-15,-15 7-12 0,-6 8-11 16,-17 13-9-16,-1 5-14 0,-2 4-11 16,5 6-11-16,9 1-10 0,8 5-15 0,11-4-7 15,12-5-14-15,13-5-7 0,11-4-7 16,6-2-3-16,10 1-11 0,11-3-1 15,13 0-4-15,9-3-2 0,3-6-6 0,3-2-1 16,-3-3-2-16,-5-3-1 0,-5-3-3 16,-8-5 2-16,-8 3 2 0,-2-3-3 15,-10-2 0-15,-10 3-2 0,-9 4 3 16,-14 1-1-16,-13 2-2 0,-31 14-2 0,-10 2 0 16,-6 5-5-16,-15 6 6 0,22-4-6 15,4 2-1-15,11-3-4 0,16-4-4 0,11-3-3 16,10-3-1-16,12-4 1 0,6-2 1 15,8-4-4-15,8 2 0 0,13-5-1 16,6-1-3-16,16-6 0 0,3-3 3 16,13-3-3-16,3-3 1 0,16-7 1 0,-4-2-2 15,-17 0 6-15,-13 4 4 0,-9 0-2 16,-12 1 0-16,-8 5 1 0,-7-1 1 0,-10 4-3 16,2 2 3-16,-25 5 0 0,-3 3-1 15,-8 4 2-15,-4 7-4 0,0 0 4 16,1 3-6-16,8 6-2 0,8-6-6 15,6 3-6-15,7-2-10 0,8-4-9 0,4 0-16 16,10-2-23-16,5-3-29 0,6 0-39 16,11-3-27-16,2-3-44 0,-2-5-37 0,6-8-582 15,2-2 282-15,-5-5 186 16</inkml:trace>
  <inkml:trace contextRef="#ctx0" brushRef="#br0" timeOffset="28624.7247">14824 5198 35 0,'16'-22'259'0,"-6"7"-22"0,-4 11-15 15,1 6 11-15,-3 11 7 0,0 12-8 16,0 13-18-16,-2 13-16 0,3 30-14 0,-7 8-22 16,-1 4-10-16,-5 10-17 0,-3 20-11 15,-1 4-20-15,-6-7-44 0,0-3-53 16,1-25-42-16,-2-6-43 0,0-5-40 0,-3-12-22 15,6-14-12-15,-2-17-12 0,2-7-16 16,3-11-477-16,-2-6 223 0,0-8 148 16</inkml:trace>
  <inkml:trace contextRef="#ctx0" brushRef="#br0" timeOffset="29428.6298">14408 6339 253 0,'-4'-37'46'0,"6"4"0"16,2 3 7-16,4 2 0 0,7 3-1 0,8-1-5 15,12-2 3-15,3 1-6 0,19-7-2 16,2-1 1-16,0-1 1 0,0 0-4 15,-2-2 4-15,-4-4-7 0,1-1 11 16,-8-6 6-16,-9 2 10 0,-7 5 16 0,-6 8 22 16,-7 6 12-16,-5 4 6 0,-1 4-3 15,-2 4-9-15,-5 5-12 0,-4 7-5 0,0 4 1 16,0 0 3-16,-20 37 2 0,6-6-6 16,-5 12-10-16,-7 21-5 0,4 5-8 15,0 2-6-15,3 1-4 0,6-14-5 16,7-3-6-16,1-6-4 0,3-7-6 0,2-10 1 15,2 1-4-15,3-7-5 0,3-5 4 16,3-4-9-16,2-7-2 0,1-4-5 0,2-6-2 16,2-5 5-16,4-2-15 0,1-6-8 15,5-7-4-15,-4 2-6 0,2-4 5 16,-1 2-3-16,-5 4 1 0,-2-1 6 16,0 6-8-16,-4 1 3 0,-1 5 2 0,-2 3-1 15,-1 2 2-15,3 6 0 0,-1-1 1 16,2 5 0-16,0-3 2 0,-1 5 2 15,8-3 2-15,-2 0 8 0,5 1 0 0,0-3 0 16,2-2 0-16,1-4 0 0,3 1-1 16,0-5 1-16,-1-3-1 0,-3-1 0 0,2-4 2 15,-8-2 0-15,2-2 3 0,-5 0 1 16,-5-4 2-16,-1 0-2 0,-6 2 4 16,-1 0 2-16,-6 3-1 0,0 4 2 15,-3-1 0-15,-4 4-3 0,1 6-1 0,-2-2 0 16,-3 7-7-16,2 2 3 0,0 1-3 15,3 5 0-15,0 1-2 0,4 0-1 0,4 0 1 16,2 5-3-16,4-5-3 0,4 0-7 16,3-1-2-16,6-1-2 0,2-4-3 15,5-1-5-15,1-4 3 0,3-2-1 16,2-2 2-16,0-4-2 0,-1 0 5 16,3-2 0-16,-2-2 1 0,-7 0 1 0,3 1 0 15,-8 0 2-15,4-1 1 0,-7 2 0 0,0 2 1 16,-4-1 1-16,1 3-4 0,-5 2 2 15,2 0 1-15,-5 6 1 0,0 2 5 16,0 1-5-16,-1 3 0 0,2 2 1 16,-3 1 0-16,0 2 2 0,2-1 2 0,-2-1 1 15,3 0 3-15,-1-4 1 0,-2 2 6 16,5-4 12-16,-1-1-10 0,3-5 1 0,-1 1-4 16,6-2 1-16,0-3-4 0,1-3-1 15,2-1-2-15,2-2 0 0,1 1 0 16,-4 1-1-16,2 1-2 0,-1 0-1 0,-1 3 2 15,0 0-1-15,-2 2-3 0,2 2 3 16,-2 2-2-16,-1 0 2 0,2 3-1 16,0 1 0-16,0 4 6 0,4-2-8 15,-2 1-12-15,3 2-25 0,0-4-42 0,4 0-61 16,2 1-48-16,3-2-56 0,1-4-630 16,2-3 298-16,0 0 195 0</inkml:trace>
  <inkml:trace contextRef="#ctx0" brushRef="#br0" timeOffset="30193.2458">17591 5789 1891 0,'13'-19'20'15,"-5"6"48"-15,1 1 21 0,-1 3 13 0,-3 3-8 16,-1 0-23-16,0 2-14 0,-4 4-1 16,0 0 1-16,14 10-3 0,-10-1-1 15,2 5-2-15,-2 3-1 0,-2 2-4 16,-2 2-1-16,2 3-8 0,-4-1 1 0,0 2-7 15,-2-4-2-15,2 0-1 0,-2-2-2 16,0-2 1-16,2-1 6 0,0-3 12 0,0-2 12 16,2-2-7-16,0-2-2 0,0-6-3 15,0-1 1-15,0 0-15 0,0 0-1 16,14-17-7-16,-8 8 0 0,4-3-4 16,0-1 0-16,5-2-5 0,0 0-1 15,0 1-3-15,0-1-3 0,2 4 1 0,-1-3-1 16,0 7-1-16,-2-1-2 0,-1 2-2 15,2 2-2-15,-2 4 0 0,-1 3 2 0,1 2 2 16,0 3-2-16,-1 1 0 0,-1 5-1 16,-3 1 0-16,3 2 0 0,-2 0 3 15,-5-2-1-15,2 1-2 0,0-3 3 0,-2-2-2 16,0 0 4-16,2 0 7 0,-2-2-6 16,0-4-4-16,2 1 2 0,-2-1-4 15,4-8 2-15,-8 3-1 0,18-8 3 0,-6 3-6 16,1-3-1-16,1-4 0 0,2 4-5 15,0-4-3-15,-3 2-4 0,2 1-2 16,-2 1-7-16,-3 1-3 0,1-1-10 0,0 2-5 16,-3 2 2-16,2 3 3 0,-1-1 1 15,2 8 3-15,-1-5 3 0,5 5-1 16,0-1 1-16,0 1 2 0,5 0-1 0,2 0 3 16,5 0-2-16,1-3 0 0,4 0 1 15,2-3-3-15,-1-3 2 0,7-2 3 16,-1-4 3-16,-1-1 4 0,-2-2 1 15,0-3 3-15,-5-2 8 0,-1-2 13 0,-2 2 8 16,-7 1 20-16,-2 3 17 0,-2 1 14 16,-5 4-8-16,2 0 2 0,-8 2-8 0,-2 3 1 15,-4 3 8-15,0 0 2 0,-6 18 5 16,-3-3 8-16,0 8 13 0,-1 6 3 0,0 7-6 16,-6 5-1-16,6 8-4 0,-3 21-1 15,1 4 4-15,3 7 3 0,7 2-7 16,2 6-5-16,2 1-6 0,0-1-8 15,-4-1-5-15,2-6-5 0,-2-15-7 0,-5-10 2 16,-1-4-5-16,-4-6 0 0,-4-4-6 16,0-12 1-16,-5-3-5 0,-5-5-5 0,-2-8-18 15,-7-7-28-15,-1-6-36 0,-4-6-37 16,-7-12-45-16,-15-10-43 0,5-11-49 16,9-11-51-16,5-2-42 0,7-14-931 15,11-5 426-15,8-8 281 0</inkml:trace>
  <inkml:trace contextRef="#ctx0" brushRef="#br0" timeOffset="30417.6301">18444 5454 110 0,'0'0'145'0,"0"0"-2"16,0 0-9-16,0 0-8 0,15 17-7 15,-4-7-6-15,1-3 1 0,1 1 0 16,6-2 0-16,-2-1 3 0,0-3-1 0,2 0-2 15,-1-2-1-15,0-6 1 0,-1 0-7 16,-7-5-5-16,-1 0-13 0,-5-3-10 0,-4 3-14 16,-2-3-19-16,-7 4-35 0,1-2-36 15,-7 2-41-15,3 5-42 0,-4 2-41 16,2 3-517-16,-3 3 227 0,4 0 149 16</inkml:trace>
  <inkml:trace contextRef="#ctx0" brushRef="#br0" timeOffset="30860.4467">19604 5800 60 0,'13'3'213'16,"-13"-3"-17"-16,2 8-17 0,-2 1-6 15,-2 2-13-15,2 6-8 0,-2 0-14 16,4 4-12-16,-2-2-12 0,2 0-8 0,2 4-7 16,4 0-9-16,1-4-4 0,4 1 0 15,2-4-3-15,3-2-4 0,6 0-7 0,1-7-5 16,5-1-7-16,2-5-8 0,2-1-4 16,1-1-4-16,-3-4-5 0,4-3-1 15,-2-3-3-15,-9 0-3 0,-1 2 1 16,-3-3-2-16,-2 0 2 0,-6 3-4 15,-1-1-4-15,-1 3 0 0,-2-1-6 0,-1 3-2 16,0 0-7-16,-2 4 0 0,3 1-1 16,-9 0 0-16,21 7-1 0,-6 3 0 0,5 1-1 15,-2 3 0-15,4 2 0 0,1 4 0 16,-2-1 0-16,0 0-2 0,-3 0 1 16,-4-4-2-16,-2 3-1 0,-3-3 1 15,-3 0-1-15,-1-2 0 0,-5 1-7 0,-5-1-27 16,-3-4-41-16,-3 2-50 0,-1-3-45 15,-2 1-47-15,0-6-584 0,-1 1 271 0,0-4 179 16</inkml:trace>
  <inkml:trace contextRef="#ctx0" brushRef="#br0" timeOffset="31006.058">19811 5471 31 0,'-2'-17'149'0,"2"4"-19"0,4 3-9 0,7 7-19 15,2 0-19-15,4 3-29 0,4 3-35 16,8 3-27-16,10 1-33 0,1 0-177 16,8 2 74-16,5 1 49 0</inkml:trace>
  <inkml:trace contextRef="#ctx0" brushRef="#br0" timeOffset="31212.0203">21067 5267 68 0,'31'-29'95'0,"-7"5"21"16,-6 2 9-16,-2 2 9 0,-4 5 6 15,-3 1 1-15,-1 3-13 0,-2 2-18 0,-1 0-8 16,1 6-12-16,-6 3-5 0,0 0-7 16,7 23-3-16,-5-4-3 0,-2 12-3 15,-2 8-7-15,2 5-7 0,-4 13-7 0,-1 3-1 16,1 17-1-16,-3 1-5 0,1-1-9 16,-2-15-24-16,-3-8-25 0,1-1-35 15,-4-2-30-15,0-3-20 0,-3-2-7 16,4-12-13-16,1-3-9 0,1-6-329 0</inkml:trace>
  <inkml:trace contextRef="#ctx0" brushRef="#br0" timeOffset="32113.1256">20997 6103 815 0,'-11'-6'-45'0,"1"-3"32"0,1-2 29 0,5 0 10 16,4-2 16-16,2-1 3 0,4-2 15 15,1 2-5-15,8-6-3 0,1 4 1 16,10-3 1-16,2 4 2 0,3 0-7 16,3 0-7-16,4 2-5 0,9-1-7 0,-3 1-1 15,3 0-4-15,-7 1 5 0,-4 3 8 16,-5-1 11-16,-3 2 15 0,-4 1 12 0,-5 0 3 15,-3 1-4-15,-3 0-10 0,-6 0-8 16,-3 0-5-16,-4 2-6 0,0 4-3 16,-17-3-2-16,4 4-7 0,-2 4 0 15,-4 1-8-15,0 2-3 0,3 4-2 0,-2 0-4 16,6 0-2-16,1 1-1 0,1 0 1 16,5 2-4-16,1-2 0 0,4-1-1 0,2-3 0 15,2 3-3-15,3-5 2 0,3 3-6 16,1-4 5-16,1-1-3 0,4-1-1 15,-4 0 0-15,3-2 1 0,-2 2-3 16,-3-2 0-16,1-1 1 0,-1 2-3 0,-1-2-2 16,0 2-2-16,-3 2 2 0,2 1 1 15,-2 0 0-15,2 1 1 0,4 2 2 0,-2 0 1 16,1-1 1-16,3 0 4 0,2-2 10 16,0-1 4-16,8 0 4 0,-1-4 2 0,9-4 6 15,-2-2 5-15,5-6 5 16,-1-1 0-16,-2-2 5 0,2-5-1 0,2-5-9 15,-3-4-3-15,1-2-6 0,-2-5 1 16,7-12-8-16,-4-7 0 0,-5 11-5 0,-7 7 0 16,-6 5-4-16,0 4 1 0,-4 7-2 15,-3 1-6-15,-1 2-2 0,-3 9 2 16,-2 2-5-16,-4 6 2 0,0 0 0 0,-10 17 0 16,1 2 0-16,-1 3 0 0,-3 8 2 15,0 2-1-15,3 4 1 0,2 0-2 16,1 0 3-16,4 3 1 0,3-5-2 15,3 0 0-15,4 0 1 0,1-3 0 0,2-6-1 16,3-6 0-16,2-2 0 0,2-3-4 16,0-6-7-16,0-2-8 0,1-1-3 0,2-4-2 15,-6-1-2-15,1 0 2 0,0-1-3 16,-2-2-1-16,1 3 0 0,-2-2 1 16,-2 2-7-16,0 0-5 0,-1-1-4 15,-1 2-2-15,-1 1 7 0,-1 2 0 0,-2 1 7 16,1 2 2-16,-1 0 2 0,-4 3 3 15,-2-3 2-15,-3 3 8 0,-1-1 11 0,2-1 13 16,-5 2 5-16,3-3 7 0,-1 1 9 16,3-2 4-16,0 1 6 0,2-3 1 15,0 2-3-15,2-6-6 0,0 0-6 16,12 4-3-16,-1-4-3 0,4-3-2 0,4 0-2 16,5-3-5-16,0-2-1 0,4-1 0 15,4-4-5-15,-1-1 0 0,1-1-2 16,-2-2 2-16,1-1-1 0,-3 2-3 0,-4-2 1 15,-5 1 5-15,-3 2 1 0,0 2 3 16,-6-1-2-16,-2 3 0 0,-1 1-3 16,-7 1-3-16,2 1 2 0,-4 4-6 0,2 4 2 15,-9-4-4-15,9 4 3 0,0 0-2 16,-14 10 3-16,12 0 1 0,0-1 8 0,2 3 0 16,4 2 2-16,4 4-5 0,7 0-3 15,6 2-14-15,2-1-38 0,5 0-45 16,4-4-53-16,1 0-53 0,3-1-39 15,9 1-20-15,1-2 1 0,1 1-541 0,-7-3 269 16,-4-2 177-16</inkml:trace>
  <inkml:trace contextRef="#ctx0" brushRef="#br0" timeOffset="32197.8972">23277 6200 1391 0,'29'6'-29'0,"-5"-1"55"0,-6 0 47 15,-4-2 42-15,-4 1 29 0,-2-2 7 0,0 1-2 16,-1-2-12-16,2-1-17 0,-9 0-15 16,12-1-47-16,-8-4-77 0,5 1-99 15,-5-1-666-15,2-3 267 0,-4 0 176 0</inkml:trace>
  <inkml:trace contextRef="#ctx0" brushRef="#br0" timeOffset="35883.3897">5646 8995 132 0,'4'-17'165'0,"2"4"-18"0,0 3-7 0,2 4-6 16,0 4-1-16,3 4-4 0,0 4-5 15,1 6-4-15,3 4-3 0,3 11-10 16,-4 6-9-16,0 6-4 0,2 10-9 0,-6 0-6 15,1 0-7-15,-5 3-6 0,0-5-7 16,-2-4-7-16,1-7 0 0,-3-6 4 16,0-2 6-16,1-3 12 0,-1-3 15 15,0-5 6-15,0-6-4 0,-2-5-10 16,2-6-9-16,-2 0-9 0,6-17-6 0,0 0-9 16,2-8-6-16,6-8-6 0,0-1-4 0,3-6-1 15,3 2-6-15,0 2-3 0,2-1-1 16,-1 9-4-16,-2 3-4 0,2 2-4 15,-1 6 1-15,-4 4-1 0,1 5-4 16,0 2 2-16,2 8 0 0,-2 2 1 0,2 6-4 16,0 5 3-16,0 6 1 0,0 6-2 15,-4-1 4-15,2 5-3 0,-5-3 1 0,2 1-5 16,-4-6 2-16,0-4 3 0,-1 0-1 16,-3-4 3-16,1-2 12 0,-3 0 11 15,2-6 1-15,-4-1-5 0,3-6 2 16,-5 0-10-16,10-16-1 0,-4 3-1 15,6-8-2-15,2-6-6 0,3-3 0 0,2-7-5 16,4 3 0-16,1 2 1 0,-4 3-9 16,0 4 3-16,-1 4 2 0,0 4 0 15,-2 4 0-15,-3 5-3 0,0 6-1 0,-2 4 4 16,3 6-1-16,-1 5 1 0,2 6 0 16,-4 10 2-16,0 3-1 0,0 7 3 15,-2 6-6-15,-2 1-11 0,1-1-6 0,-3-4-16 16,-1 1-23-16,1-4-25 0,-2-2-29 15,0-6-29-15,1-1-21 0,-1-2-26 0,0-4-18 16,2 0-5-16,2-9-20 0,0-3-503 16,0-4 248-16,2-6 165 0</inkml:trace>
  <inkml:trace contextRef="#ctx0" brushRef="#br0" timeOffset="36084.8502">7086 9346 148 0,'10'-20'179'0,"-1"7"7"0,-2 4-7 16,-3 1-9-16,-2 2-19 0,0 3-14 0,-2 3 1 15,0 0 3-15,4 13-3 0,-2 0-4 16,-2 5-7-16,0 2-9 0,0 7-11 16,0 3-7-16,0 3-10 0,-2 5-6 0,0 2-10 15,2 0-7-15,-2 2-6 0,0-2-8 16,0 0-10-16,0 0-16 0,2-2-21 16,0-5-37-16,-2-3-33 0,2-2-37 15,0-2-35-15,0-3-28 0,0-4-14 0,2-3-497 16,-2-4 229-16,2-5 152 0</inkml:trace>
  <inkml:trace contextRef="#ctx0" brushRef="#br0" timeOffset="36442.7599">7965 8992 173 0,'0'0'231'0,"14"16"-5"0,-4 0-10 16,4 9-15-16,2 5-14 0,2 15-9 16,9 13-14-16,-3 9-12 0,0-3-11 0,2 3-15 15,-1-3-9-15,1 2-13 0,-7-13-9 16,0-9-11-16,-2-2-9 0,-4-10-4 16,0-1-6-16,-3-6-6 0,-2-5 6 0,0 1 16 15,2-6 16-15,-4-1 4 0,0-7-9 16,2-5-6-16,1-4-17 0,-1-4-4 15,3-5-7-15,2-8-4 0,1-8-7 0,2-6-9 16,0-14-13-16,8-19-8 0,1-5-12 16,1-1-12-16,3 3-10 0,-4 4-6 15,-1 18-12-15,-9 10-15 0,-3 7-32 0,-2 8-36 16,0 1-38-16,-2 5-17 0,0 5-3 16,0 4-20-16,1 4-20 0,-3 3-572 15,-6 0 268-15,13 12 177 0</inkml:trace>
  <inkml:trace contextRef="#ctx0" brushRef="#br0" timeOffset="37005.2568">9133 9351 129 0,'11'8'172'0,"-5"-2"-4"0,0 3-11 15,-2 5-10-15,3 3-10 0,-3 0-12 16,4 5-14-16,-3 3-8 0,1 0-10 15,-1 0-11-15,1 0-8 0,-2 2-5 0,0-5-8 16,0-3-5-16,0-2-6 0,-2 1-1 16,0-3 7-16,3-2 11 0,-2-3 18 0,-1-2-4 15,2-5-10-15,-4-3-12 0,0 0-2 16,12-17-5-16,-6 0-7 0,3-4-8 16,-1-4-1-16,5-5-2 0,-2-3-7 15,1 1-2-15,0-1-1 0,0 5-4 16,-2 3-6-16,-1 3 2 0,1 2-4 0,-3 3-7 15,-1 2 0-15,3 4 0 0,-3 1 1 0,2 4 0 16,3 4 2-16,0 4-2 0,-1 4-3 16,0 1 1-16,1 5 1 0,0 1 1 15,-1 4-1-15,1 2 2 0,-1 1-1 16,-1-1-2-16,-2-4 0 0,1-1 0 16,-2 0-4-16,-2 0 8 0,2-3 0 0,-1-1 7 15,0-3 11-15,-1 1 13 0,0-6-2 16,-4-2-4-16,0 0-7 0,8-13 0 15,-2-1-3-15,-1-2-3 0,3-7-4 0,1-2 0 16,2-4-3-16,1 0-3 0,2-1-1 16,0-1-3-16,-2 3-3 0,1 5 0 15,0 2 1-15,-1 2-5 0,-1 6 2 0,-1 1-7 16,2 4 2-16,0 7 6 0,-2 2-2 16,-1 5 4-16,2 6-4 0,-5 0 2 15,2 10-2-15,-1 0 0 0,-3 6-6 16,-2 0-8-16,-2 2-13 0,-2 1-17 0,0-1-20 15,0 3-23-15,-3-5-31 0,1 1-30 16,0-1-38-16,0-3-42 0,0-4-489 0,-1-4 244 16,1-3 161-16</inkml:trace>
  <inkml:trace contextRef="#ctx0" brushRef="#br0" timeOffset="37297.4756">10284 9257 24 0,'20'-13'183'0,"-2"4"-15"16,2 2-11-16,0 1-17 0,-2 2-13 16,1 0-9-16,-1 4-11 0,0 2-4 0,0 2 1 15,0 4-7-15,-6 2-1 0,1 6 3 16,-7 5-3-16,-6 5-9 0,-2 4 0 16,-6 6-7-16,-3-2-2 0,-1 0 3 15,-2-1-3-15,4-2 0 0,-2-1-6 0,3-8-9 16,0-1-6-16,5-1-7 0,0-4 0 15,4 0 3-15,4-1-2 0,4-4-7 16,6-1-5-16,0-2-3 0,10-1-3 0,1-3-10 16,3-2-19-16,4-2-31 0,-1-2-38 15,7-2-25-15,0-2-36 0,-2 0-40 16,1-4-35-16,-4-2-509 0,1-1 241 16,-4-3 159-16</inkml:trace>
  <inkml:trace contextRef="#ctx0" brushRef="#br0" timeOffset="37492.9828">11762 9300 155 0,'10'-1'146'0,"-6"-2"-12"0,-4 3-20 0,14 0-6 16,-14 0-10-16,12 0-31 0,-4 0-32 15,1 3-36-15,-9-3-40 0,17 0-237 0,-8 0 95 16,-9 0 62-16</inkml:trace>
  <inkml:trace contextRef="#ctx0" brushRef="#br0" timeOffset="37665.5248">12483 9296 27 0,'14'0'140'0,"-14"0"-15"0,10 3-11 16,-4-2-8-16,1 0-12 0,-1 2-21 15,0 0-31-15,3 0-27 0,-1-1-36 0,1-1-223 16,-1 1 83-16,-8-2 55 0</inkml:trace>
  <inkml:trace contextRef="#ctx0" brushRef="#br0" timeOffset="37963.7265">13341 9359 164 0,'0'0'206'0,"11"2"-22"0,-5 0-18 16,-6-2-18-16,16 0-33 0,-6 0-41 15,0 0-55-15,2-2-53 0,-3 0-68 0,2 0-218 16,-5-2 109-16,-2-3 71 0</inkml:trace>
  <inkml:trace contextRef="#ctx0" brushRef="#br0" timeOffset="39060.8531">14685 8668 128 0,'2'-6'133'16,"0"1"-14"-16,4 4-11 0,-6 1-5 0,16 1-6 15,-6 5-6-15,0 6-7 0,1 1 3 16,2 5-11-16,0 4-6 0,-5 3-8 0,2 4-3 16,1 2-7-16,-4 0-3 0,-3 0-6 15,0-2-8-15,0-2-2 0,-4-3 2 16,2-1-1-16,-2-4-1 0,2-2 8 0,-2 0 13 16,0-4 21-16,0-3 9 0,0-2-6 15,-2-4-6-15,2-4 1 0,0 0-2 16,0 0 2-16,-4-23-7 0,6 8-7 0,0-5-4 15,2 0-5-15,2-7-6 0,4 2-4 16,2-4-4-16,1 1-5 0,1 0-2 16,2 2-4-16,0 4-4 0,2 2-4 0,-4 4-4 15,5 0-1-15,-2 3-3 0,0 1-1 16,-1 7-1-16,2 2 0 0,-4 3-2 16,2 1 2-16,-2 6 0 0,1 3-2 0,0 3 1 15,-2 6-1-15,-3 2-3 16,0 0-7-16,-1 4 2 0,-2-3-4 0,1 2 0 15,-4-5 0-15,0-1 0 0,1-4 2 0,-1 1 3 16,0-1 7-16,0-5 6 0,-2 1 9 16,3-4 3-16,-3-3-4 0,-2-3-2 15,0 0-3-15,15-11 0 0,-9 1-2 16,4-3 0-16,4-6-4 0,0 1 2 0,5-6-3 16,3-1-3-16,0 2-1 0,4 1 0 15,2-1-2-15,-1 4-1 0,1 2 0 0,1 1 0 16,-5 5-3-16,3 1-1 0,-4 6 2 15,-3 4-1-15,0 1 2 0,0 5 1 16,-1 3-2-16,-3 4 4 0,2 2-1 16,-6 6 2-16,-1 0-1 0,2 7 1 0,-5 0-1 15,-2 0-12-15,1-1-22 0,-5 1-24 16,-2-1-34-16,2 1-42 0,-2-1-35 16,-2-4-40-16,0-2-529 0,2-2 251 0,-2-3 165 15</inkml:trace>
  <inkml:trace contextRef="#ctx0" brushRef="#br0" timeOffset="39442.8356">16052 9003 73 0,'4'-2'170'0,"-4"2"-21"16,0 0-9-16,13 6-7 0,-8 0-14 15,-1 3-11-15,2 2-9 0,-4 5-10 0,2 1-7 16,-1-1-6-16,-3 3-7 0,0 4-7 15,-3-5-9-15,1-1-2 0,0 0-4 16,0-1-2-16,-2-1 3 0,2-4 15 16,2-1 21-16,-4-3 8 0,1-4-4 0,3-3 0 15,0 0 0-15,0 0-5 0,-4-16-5 16,6 4-8-16,5-3-6 0,1-4-7 16,5-4-4-16,5-4-8 0,2 0-3 0,3-1-4 15,0 1-1-15,3 3-11 0,-1 1-4 16,1 4-3-16,-5 4-6 0,2 5 0 15,-4 4-3-15,1 5 3 0,-4 2-1 0,3 7-1 16,-2 4 0-16,-4 4-1 0,-1 8 1 16,-3 0-1-16,-2 2 3 0,-3 4-3 15,-2-1-1-15,0-1-4 0,-2 0-12 0,-2-1-23 16,0-2-33-16,0 0-41 0,0-6-36 16,0 0-51-16,-1-5-44 0,-2 0-490 15,1-4 246-15,-2-3 163 0</inkml:trace>
  <inkml:trace contextRef="#ctx0" brushRef="#br0" timeOffset="41660.3576">18446 9443 148 0,'-6'-4'163'0,"2"2"-9"16,4 2-6-16,-9-4-12 0,5 0-17 0,4 4-6 16,0 0-3-16,0 0 1 0,19-5-1 15,3 1-9-15,11 2-9 0,11 0-6 16,16-4-5-16,25 3-8 0,2-3-7 0,1 0-6 15,-1 3-6-15,-13 0-4 0,-12 0-8 16,-1 1-19-16,-11 0-19 0,-5-2-24 16,-3 0-35-16,-8 2-14 0,-2-2-24 15,-5-1-40-15,-5-3-22 0,-6 0-362 0,-3-2 176 16,-2-2 116-16</inkml:trace>
  <inkml:trace contextRef="#ctx0" brushRef="#br0" timeOffset="41889.7449">19405 9140 227 0,'-10'-16'41'16,"1"2"20"-16,2 4 28 0,3 3 15 15,0-1 3-15,2 2-6 0,0 2-10 0,2-2 1 16,0 6 2-16,0 0 8 0,22 2-2 16,-4 3 2-16,4 7-12 0,7 1 0 15,3 5-2-15,6 5-1 0,2 3-5 0,-1 1-1 16,-2 4-4-16,-3-1 1 0,-6 1-1 16,-7-3 2-16,-4 1 4 0,-9-2-2 15,-3-1-5-15,-8-1-2 0,-5 0-8 0,-7 2-8 16,-6-2-5-16,-5 0-7 0,-5-2-12 15,-5 2-19-15,0-4-28 0,2-4-35 16,0-1-32-16,5-1-39 0,5-3-24 16,1-3-37-16,3-2-549 0,10-5 248 15,0-2 163-15</inkml:trace>
  <inkml:trace contextRef="#ctx0" brushRef="#br0" timeOffset="44003.1349">20573 9542 118 0,'5'-5'124'0,"-1"-1"-4"0,3-1 4 0,1-7-6 16,-2 0-2-16,2-7-3 0,2-4-8 15,0-7-5-15,2-4-4 0,5-9-8 16,2-21-7-16,2 0-7 0,3-5-6 0,-3 3-6 16,2-3-8-16,-2 2-5 0,-3 3-1 15,-2-3 0-15,-6 14 1 0,-3 7 1 16,0 9 5-16,-5 0-2 0,0 7 6 16,0 5 1-16,-2 4-10 0,0 2-10 0,-2 8-6 15,-4 4-4-15,-6 9 0 0,0 8-4 16,-2 6-3-16,-8 13 2 0,1 13-2 0,-9 24-1 15,2 11 2-15,6 3-3 0,0 5-2 16,5 4 0-16,5-4-1 0,6-1-5 16,2-16 4-16,4-11-4 0,2-9 3 15,2-2-3-15,2-7 1 0,2-4 1 16,-2-7 3-16,5-3 4 0,2-5-2 0,0-7 1 16,1-6-6-16,0-2 4 0,2-3-2 15,1-8 0-15,2-3-5 0,0-6-1 16,5-3-1-16,-6-3-1 0,0-3 1 0,0-1-2 15,-1 0-3-15,1 5-1 0,-6 0 2 16,0 3-1-16,0 2 1 0,-4 4-7 16,2 1-2-16,-3 1 4 0,-1 0-3 0,0 3-1 15,-1 1-3-15,1-2 2 0,-2 8 1 16,3-1 1-16,-7 2 2 0,0 0 0 16,10 8 0-16,-8-4-1 0,2 1 2 0,0 1-3 15,-2-1 2-15,4 3 0 0,-2-2-1 16,0 0 1-16,-2-3-1 0,0 3 0 0,0-2 2 15,0-1-5-15,-2-3 7 0,2 6 0 16,0-2 2-16,0-1 0 0,-2-3 1 16,0 0 0-16,4 6 3 0,-4-6 2 15,0 0 4-15,7 5 3 0,-5-4-6 0,-2-1 5 16,0 0 0-16,0 0-2 0,0 0-1 16,0 0-1-16,0 0-2 0,0 0-2 15,0 0 0-15,0 0 0 0,11-7-1 16,-11 7-1-16,0 0 1 0,2-6-2 0,-2 6 0 15,0-6 1-15,0 6-2 0,0 0 1 16,0-6-4-16,0 6 4 0,0 0 0 0,0 0-3 16,0-6 4-16,0 6-4 0,0 0 1 15,0 0 0-15,0 0-2 0,0 0 0 16,0 0-2-16,0 0-3 0,0-5-6 16,0 5 7-16,0 0-8 0,0 0 7 0,0 0 0 15,0 0 0-15,4 18-1 0,0-9 3 16,5 0 0-16,-1 1 0 0,2 1-1 0,4 0 2 15,0 6 0-15,1-4 2 0,0 2-5 16,2 0 5-16,-3-2-3 0,4 2 3 16,-6 1-2-16,1-1 0 15,-2 0 2-15,-3 0-1 0,-2-2 0 0,1 3 1 0,-1-1 3 16,-2-2-1-16,1 1-2 0,-3-3 0 16,2-1 0-16,-2 1-5 0,0-1 0 15,0-2 1-15,3 1 4 0,-3-2 0 0,4 3 0 16,-2-2-1-16,4-1 2 0,2 1 1 15,2 0-2-15,2-3-2 0,2 1 1 16,3-4 1-16,-1 0-7 0,2-1 7 0,0-2-1 16,2-3 1-16,1-2 1 0,1-3-1 15,0-3 1-15,2-3-2 0,-2-4 0 16,-1 0 1-16,1-6-2 0,-6 1-1 16,1-1 4-16,-4-3-2 0,0 4 0 0,-3-1-1 15,0 5 2-15,-2 0 5 0,-2-1-1 16,-2 6 2-16,1 1-3 0,-1 2 1 0,-1 0 0 15,-1 3-6-15,0-1-2 0,-2 4-2 16,0 2 3-16,-2 4-2 0,0 0 3 16,0 0-3-16,2 17 3 0,-2-6-7 15,0 0 6-15,2 4 4 0,1 0-2 0,-1 2 1 16,0-1 0-16,4 1-2 0,-2 0 0 16,2-2-2-16,4 0 4 0,-2-2 0 15,0-1-2-15,2 0 3 0,4-4 0 16,0 1-1-16,-1-6-1 0,2 2 0 0,0-4 2 15,1-2-2-15,2-4 0 0,-2-1-3 16,1-1 0-16,2-3 0 0,0-1 0 0,1 0 0 16,-4-3-1-16,1 1 3 0,-2 4-1 15,-2-1 0-15,-1 1-1 0,-1-1 3 16,0 3-4-16,-3 1-1 0,-2 0-1 16,3 0 0-16,-2 3 0 0,-1 3-3 0,-6 0 4 15,0 0 1-15,12 9 0 0,-7-1 0 16,-1 1 1-16,2 3-7 0,0 1 9 15,3 0 1-15,0 2-3 0,1-1 3 0,0 3 0 16,6-2 0-16,-4 0 1 0,5-1-7 16,0-3 9-16,0 0-3 0,3 0 2 15,0-4 0-15,1-1-1 0,5-1 2 16,-5-3 1-16,0-4-7 0,3 0 0 0,1-4 6 16,-2-3-2-16,0 0 1 0,1-2 0 15,-3-3-1-15,0-2-5 0,-2 2 8 16,-3-4-1-16,-2 3-2 0,-4 3 2 0,1-1-2 15,-5 4 0-15,-2-1-4 0,-4 1 3 16,-2 3-1-16,-2 0 1 0,4 6 1 0,-11-2-1 16,11 2 0-16,-10 8 2 0,4-2 2 15,4 3 0-15,-2 2 6 0,4 3 1 16,2 1 1-16,2 2-1 0,0 0 3 16,6 2-5-16,5-2 1 0,0 2-1 0,2-1 1 15,-1-1 0-15,6-2-3 0,-3-2-13 16,2-1-13-16,0-5-23 0,-1 1-27 0,-4-4-23 15,2-2-32-15,-2 0-32 0,-1-4-39 16,0-4-33-16,-4-2-551 0,-1-1 264 16,-6-3 175-16</inkml:trace>
  <inkml:trace contextRef="#ctx0" brushRef="#br0" timeOffset="44343.2244">21283 8728 114 0,'17'-3'173'0,"5"3"-8"0,8-1-9 16,11 2-12-16,9 2-7 0,12 3-1 16,20 2-7-16,3-3-10 0,-1 5-5 0,-13-2-6 15,-12-3-9-15,1 1-5 0,-8 1 0 16,-5-1-3-16,-5 0-7 0,-4-2-2 0,-7 0 2 15,-3-3 5-15,-5-1 1 0,1 4-1 16,-6-2-1-16,2 1-1 0,-3-2-6 16,-4 1-4-16,2-2-3 0,-5 2-10 15,2 0-10-15,-2-2-3 0,0 2-7 0,-2-2-15 16,0 0-17-16,-1 2-22 0,-1-1-28 16,-6-1-31-16,11 0-29 0,-5 3-25 0,-6-3-26 15,0 0-23-15,13 0-18 0,-9 1-26 16,-4-1-460-16,6 4 230 0,-6-4 151 15</inkml:trace>
  <inkml:trace contextRef="#ctx0" brushRef="#br0" timeOffset="54980.5173">6220 10151 20 0,'-8'6'112'16,"6"0"-1"-16,2-2 0 0,0 3-2 16,4-1 0-16,6 1 11 0,4 3-4 0,4-2 7 15,10-1-4-15,8 3-1 0,7 0-1 16,13-5 0-16,31 5-2 0,12-7-1 16,18 0 0-16,43-3-4 0,16-4-4 0,15-2-4 15,10 0-5-15,53 1-3 0,7-1-2 16,-1-2-7-16,-2 2-2 0,-2 2-10 0,2 1 2 15,3 5 10-15,-1-1 1 0,11 3-5 16,2 2-10-16,-1-2-8 0,-2 3 11 16,11 1-7-16,8 0-9 0,2-3-3 15,12 7-7-15,2 0-14 0,6 2 3 0,-4 4 1 16,-6 2-1-16,-8 7-3 0,-8-2 1 16,-10 2-5-16,-17-3 0 0,-23-3-5 15,-62-3-2-15,-10-2-1 0,-17-1-4 0,-17-5 3 16,-33 0-7-16,-10-3 0 0,-20 1-5 15,-15-4 10-15,-9 1-11 0,-7-2 5 0,-4 0-5 16,-3-1-1-16,-6 0 0 0,2 1 1 16,-5-3-2-16,-2 1 2 0,2 1-2 15,-7-2 9-15,2 3-8 0,-4-3-5 16,2 1-3-16,-2-1-1 0,-2 0-2 0,0 2-21 16,-8-2-17-16,15 2-21 0,-9-2-24 15,-6 0-29-15,13 0-31 0,-13 0-23 0,9 0-22 16,-9 0-18-16,8 0-14 0,-8 0-21 15,0 0-557-15,0 0 273 0,-21-8 180 16</inkml:trace>
  <inkml:trace contextRef="#ctx0" brushRef="#br0" timeOffset="56368.8913">7325 11328 151 0,'0'-9'144'0,"2"2"-13"0,-2 1-10 0,5 1 23 16,-5 5 6-16,0 0-1 0,8 18-5 16,-6 2-7-16,0 6-9 0,-4 6-9 15,2 10-10-15,-4 2-9 0,2 7-11 0,0 1-8 16,0-8-8-16,2-2-9 0,4 0-5 16,2-6-4-16,7-3-5 0,3-9-2 0,8-5-5 15,4-9-5-15,5-9-2 16,5-8-2-16,9-8 1 0,15-14-5 0,-5-14 0 15,-3-7-3-15,-3-4-5 0,-2-4 1 16,-7-4-6-16,-4 5 8 0,-6 2 11 0,-8 10 6 16,-7 9 19-16,-5 10 15 0,-2 5 9 15,0 2-9-15,-6 6-8 0,-2 7-5 16,-2 6-7-16,0 0-1 0,-26 46 0 0,5 20-1 16,-2 17-1-16,-6 31-9 0,3 15 0 15,2 8 4-15,10 5-9 0,3 0-1 0,3-5-1 16,8-8-9-16,0-25 0 0,4-9 0 15,6-7-2-15,1-10-4 0,-1-18-2 16,4-12 4-16,-2-5-1 0,-2-11 4 16,2-9 2-16,-2-10 2 0,-2-5-2 0,1-10-16 15,-1-7 11-15,-1-5-2 0,-3-11-6 16,-2-7-2-16,-4-12 2 0,-7-10-6 0,-6-16-3 16,-7-2-5-16,-8 2-6 15,-6 2-12-15,-5 2-13 0,-5 3-21 0,-1 4-15 16,-1 2-33-16,-1 1-18 0,3 3-38 15,5 3-37-15,11 10-38 0,8 1-46 0,0 2-694 16,1-2 330-16,6-2 217 0</inkml:trace>
  <inkml:trace contextRef="#ctx0" brushRef="#br0" timeOffset="56505.0398">7472 10951 1672 0,'-5'-26'-9'0,"-4"7"13"0,3 2 7 0,2 3 18 16,0 5-20-16,2-1-17 0,2 5-25 15,4 3 5-15,4 0-12 0,-8 2-32 16,40 13-42-16,-6 1-370 0,11 6 165 0,16 11 108 16</inkml:trace>
  <inkml:trace contextRef="#ctx0" brushRef="#br0" timeOffset="57060.999">9728 11368 220 0,'-2'-9'246'0,"2"3"-25"16,0 6-23-16,-2-3-18 0,2 3-10 0,0 0-14 16,-4 28-16-16,4-9-10 0,0 2-13 15,0 2-12-15,0 4-9 0,2-1-10 0,-2 1-9 16,2 2-5-16,-2-4-11 0,2-3-4 15,-2-1-5-15,2-2-4 0,-2-2 1 16,0-3 6-16,2-3 11 0,-2-1 4 16,4-5-6-16,-2-3-7 0,-2-2-5 0,15-9-4 15,-4 0-2-15,-1-5-6 0,7-1-8 16,-2-2-2-16,2 0-2 0,-1 1-4 0,4 1-3 16,-3 2 0-16,0 0 1 0,0 2-7 15,-1 4-2-15,4 4 3 0,-6 3 7 16,3 3-2-16,0 4 5 0,0 5-2 15,1 5 0-15,-2 0-3 0,-1 5 2 0,-2 0-3 16,-1-1-5-16,-1 0 2 0,-1-2-3 0,-1-3 3 16,0-4 2-16,-1 2 9 0,-4-3 11 15,2-3 22-15,0 0-2 0,1-6-7 16,-7-2-9-16,13-7-2 0,-3-4-2 16,-1-1-10-16,3-6-6 0,4-3 2 0,2-1-2 15,2 1-6-15,-6 0-2 0,5 3-5 16,-4 1 0-16,4 5-2 0,-1-1-3 0,-4 6 1 15,1 3 0-15,0 7-1 0,0 0 1 16,-1 7 12-16,1 5-13 0,-2 1 1 16,-1 5 0-16,-1 4-9 0,0 6-21 0,-1-1-19 15,-3-2-27-15,-1 1-25 0,-2-2-35 16,0-2-44-16,3-2-46 0,-3-1-34 16,1-6-8-16,1-1-682 0,-2-5 321 0,2-5 212 15</inkml:trace>
  <inkml:trace contextRef="#ctx0" brushRef="#br0" timeOffset="57232.5559">10892 11712 159 0,'4'7'205'16,"-4"0"-10"-16,2 4-11 0,-2-1-18 0,2 2-13 16,-2 5-15-16,0 1-13 0,0 0-13 15,0 2-9-15,2 1-24 0,-2-1-31 0,0 1-44 16,2 4-47-16,-2-4-43 0,3 1-45 15,-1-3-349-15,0-1 163 0,-2-2 108 16</inkml:trace>
  <inkml:trace contextRef="#ctx0" brushRef="#br0" timeOffset="57387.1263">11352 11872 136 0,'6'-6'199'0,"-2"0"-21"0,0 3-14 15,4-3-25-15,-1 2-26 0,1 0-37 16,3 0-46-16,0 2-44 0,-1-2-46 0,0 3-267 16,2-3 111-16,-2 0 73 0</inkml:trace>
  <inkml:trace contextRef="#ctx0" brushRef="#br0" timeOffset="57528.7483">11871 11778 184 0,'10'-3'201'0,"0"-1"-22"0,0 0-22 16,5 1-36-16,0-3-44 0,2 1-51 0,-1-1-58 15,0 2-279-15,3 0 106 0,-4-2 70 16</inkml:trace>
  <inkml:trace contextRef="#ctx0" brushRef="#br0" timeOffset="57676.3542">12340 11796 215 0,'0'0'313'0,"8"1"-29"0,-8-1-31 16,15-1-32-16,-8-1-29 0,1-2-36 15,2 0-51-15,-1 1-63 0,2-5-63 16,3 4-67-16,-1-5-74 0,-1 0-352 0,0 2 175 16,-4 1 115-16</inkml:trace>
  <inkml:trace contextRef="#ctx0" brushRef="#br0" timeOffset="58238.9146">13017 11326 2677 0,'-9'-20'13'16,"3"5"49"-16,0 3 42 0,4 5-8 0,-2-1-24 15,2 4-25-15,2 4-17 0,0 0 13 16,0 0-9-16,-4 25-1 0,6-7-3 0,0 10-3 15,0 3-2-15,2 6-5 0,-2 1-2 16,-2 3 1-16,2 0-17 0,-4-7 7 16,2-1-2-16,-2-4 0 0,2-3 1 0,-2-5-3 15,2 0 6-15,0-4 1 0,0-3-2 16,-2-6 1-16,4-4-9 0,-2-4 4 16,0 0-6-16,0 0 6 0,14-14-1 0,-5 0-6 15,4-3 4-15,-1-2-1 0,5 0-2 16,-2 0 0-16,6-2-1 0,1 1-1 0,-4 5 1 15,1-2-2-15,1 5 3 0,-2 1-4 16,0 5 2-16,0 3 0 0,-1 2 1 16,1 1 0-16,0 4 2 0,-2 2 0 0,-2 3 2 15,1 0-3-15,-2 7 1 0,-3-3-1 16,-1 2 2-16,1-2-2 0,-2 1-1 16,0-3 3-16,-2 0 0 0,0-3 4 15,-2-1 0-15,2 1 12 0,-2-2 3 0,1-4 3 16,-5-2-1-16,15-6-1 0,-7-4-4 15,5-3-6-15,1-2-2 0,6-8 0 16,-2 1-1-16,4-1 4 0,1-1-6 0,-1 4-1 16,-2 0-6-16,0 5 4 0,-4 0-2 15,-1 4-4-15,0 3 5 0,0 2-2 0,-3 4-6 16,2 4 10-16,-2 4-3 0,-2 3 0 16,-1 3-1-16,2 3-1 0,-3 0-3 15,-1 7-3-15,1-3-15 0,-2 2-25 16,0-4-26-16,-1 1-37 0,-1 0-34 0,3-3-34 15,-3 0-31-15,2-2-29 0,0-3-663 0,-2-1 306 16,5-4 202-16</inkml:trace>
  <inkml:trace contextRef="#ctx0" brushRef="#br0" timeOffset="58573.0284">14026 11533 106 0,'5'-7'172'0,"-1"6"10"15,0-3-6-15,-1 1-18 0,-3 3-5 16,0 0 0-16,0 0-12 0,8 15-8 0,-6-5-13 15,0 0-11-15,0 2-9 0,0 4-11 16,-2 0-7-16,3 2-8 0,-6-1-9 16,3 0-6-16,0 0-5 0,0-2-6 0,0-3-1 15,-2 1-6-15,2-4 6 0,0 1 16 16,2-2 11-16,-2-4-9 0,0-4-6 16,0 0-4-16,0 0-4 0,19-12-3 0,-5 1-7 15,-2-3-2-15,2-1-6 0,4 0-5 16,1-1-2-16,-1 1-4 0,4 2-2 0,-4-1-2 15,2 5-2-15,-3 2 0 0,-2 1 1 16,2 5 5-16,-3 1 0 0,0 1-1 16,-2 5-1-16,0 1-2 0,1 2 1 15,-4 3-1-15,-1 1-2 0,-1 1-4 0,-1 1-10 16,-2 2-23-16,0-2-36 0,0 2-50 16,3-1-56-16,0-1-48 0,-3-2-47 0,2 0-543 15,0-2 273-15,2-2 179 0</inkml:trace>
  <inkml:trace contextRef="#ctx0" brushRef="#br0" timeOffset="58744.5624">15066 11815 104 0,'19'0'273'0,"3"-3"-5"0,2 3-16 16,8 0-21-16,7 0-25 0,3 3-19 15,4-2-18-15,-1-1-19 0,4-1-25 16,-5 1-34-16,0-3-47 0,-1-2-49 15,-1 1-45-15,1-2-52 0,-5-2-42 0,-7-5-468 16,-1 2 208-16,-9-4 137 0</inkml:trace>
  <inkml:trace contextRef="#ctx0" brushRef="#br0" timeOffset="58951.0569">15858 11468 187 0,'0'-8'209'0,"2"1"-1"15,-2 2-15-15,2 0-16 0,-2 5-2 0,0 0-5 16,19 5-12-16,-7 4-10 0,1 0-13 15,4 4-6-15,1 4-12 0,2 6-8 16,-1 1-3-16,-4 4-8 0,-2 0-5 16,-5 5-10-16,-6-5-4 0,-4 3-3 0,-6 3-5 15,-7-1-7-15,-6 3-5 0,-4-4-4 16,-7-1-8-16,-4-3-18 0,-3-4-31 0,1-5-50 16,3-3-65-16,3-4-60 0,2-9-79 15,5-3-551-15,1-1 275 0,2-4 181 16</inkml:trace>
  <inkml:trace contextRef="#ctx0" brushRef="#br0" timeOffset="60571.5698">17121 11645 195 0,'6'-4'212'0,"1"0"-7"16,0 0-9-16,-1-3-8 0,0-1-8 15,-2 1-9-15,-2-5-9 0,-2 2-10 16,-4-3-14-16,-4 2-16 0,-7 2-11 15,-4 0-10-15,-7 5-10 0,-3 4-11 0,-3 3-6 16,-6 4-8-16,-1 4-8 0,4 3-6 16,-1 1-6-16,4 3-6 0,2-1-3 0,5 2-2 15,6-2-7-15,6 0-1 0,5-2-3 16,6-2-1-16,2-1-2 0,4-2-3 16,6-2-1-16,6-3-2 0,0-3 0 0,5-2-2 15,5-2 0-15,2-2-2 0,-1-2 1 16,1-2-3-16,-4 3-1 0,-2-1 1 15,-3 3 1-15,-2-1 3 0,0 0-1 0,-5 1 1 16,2 2-1-16,-6 1-1 0,2 1-2 16,-4 6 1-16,3 3-2 0,0 0 0 15,-1 5-1-15,1 0-1 0,3 2 3 16,3 0-5-16,2 0 1 0,2-2 6 0,4-2-5 16,5-5 1-16,-1-2-1 0,5-4-2 15,2-6 1-15,7-6 6 0,-4-3 3 0,5-6 5 16,1-5 6-16,10-16-2 0,-2-7 1 15,-5-6-1-15,1-4-4 0,-7-7-2 16,1 2-3-16,-8-1-2 0,-3-2 1 16,-7 2-2-16,-8 12 3 0,-5 9 5 0,-2 9 4 15,0 5 20-15,-4 3-7 0,0 3-7 16,-2 7-10-16,-2 3-1 0,-4 8 0 0,-5 6-1 16,-2 10-2-16,1 5-1 0,-5 11-1 15,0 13 1-15,5 8 0 0,-1 4-3 16,3 2 0-16,6 1-2 0,0-1 0 15,6-2-7-15,2-2-3 0,2-2 0 0,3-6-2 16,-1-7 4-16,6-3-4 16,-2-7 1-16,-1-4 3 0,4-3-5 0,0-6 7 15,0-5-3-15,0-2-2 0,1-5 2 0,0-2-1 16,1-1-3-16,-2-4 2 0,0 0 0 16,-1-1-2-16,-2-2 1 0,0 3 1 15,-4 3 1-15,1-3 0 0,-2 5 2 0,-1-3-7 16,1 2-2-16,-9 2 7 0,12 6-6 15,-6-2 0-15,1 5 1 0,0 3 1 16,1-4 0-16,0 5 2 0,5-5 3 0,0 4-2 16,-1-2 1-16,5-3 3 0,-2-1-2 15,2-1 1-15,-3-2 1 0,2-6-4 16,-4 2 5-16,3-3-2 0,-2-4 0 0,-2-1 0 16,-3 0-3-16,-4-5 2 0,-4 0 2 15,-2 0-2-15,-2-4 2 0,-2 3-3 16,-3 0 5-16,5-1-5 0,-3 3-2 0,3 0 2 15,0 3-8-15,0-1-11 0,4 1 1 16,0 1-2-16,6 1 4 0,3 0 0 16,3 4 2-16,3-2-4 0,0 1 1 15,0 3 1-15,-1 2 3 0,2 5-1 0,0 0 3 16,-1 1 1-16,0 3 4 0,-4 2-2 16,1 3 1-16,-4 1 2 0,1 1 2 0,-2 0-2 15,1 0 5-15,-4-1-1 0,2-1-2 16,-1-1 1-16,-1-4 2 0,0 2 7 15,0-3-5-15,1 0-2 0,-1-3 6 16,3-2-5-16,3-6-1 0,-10 3 3 0,24-5-3 16,-8-3 2-16,1 0-2 0,2 0 0 15,2-4 0-15,-1 0 1 0,-2 1 0 0,-3 3-2 16,2-1 0-16,-4 3-3 0,-1 0 1 16,-1 0-2-16,0 6 8 0,-1 0 0 15,-2 2 2-15,4 2 0 0,-4 2-3 16,0 2 3-16,3 0-1 0,-1 3-2 0,1-2 3 15,2 3-2-15,-1-1 0 0,6 1 2 16,-2-4 0-16,1 0 3 0,2-2-1 0,0 0-4 16,5-4 4-16,-1-2-5 0,0 0 1 15,2-3 3-15,1-4 0 0,0 0-1 16,-1-3 4-16,-2-3-4 0,0-5 4 0,1 2-3 16,-3-5 1-16,-2 0 1 0,-4 0 6 15,-3 4 5-15,-4 2 5 0,0-1-1 16,-4 5 2-16,-6 2 0 0,-3 3-2 15,-2 0 7-15,-3 6 0 0,10 0-5 0,-23 9 1 16,12 2 2-16,1-1-5 0,-1 3-1 16,3 1 1-16,2 1-3 0,1 2-4 0,2-2 1 15,3 3-2-15,5-1-8 0,2-3-14 16,1 3-18-16,2-6-33 0,1 1-47 16,6-5-48-16,4 0-49 0,7-2-50 15,1-5-797-15,5 0 357 0,0-3 236 0</inkml:trace>
  <inkml:trace contextRef="#ctx0" brushRef="#br0" timeOffset="62020.9963">20573 11575 16 0,'0'0'192'0,"11"-16"0"15,-4 10 0-15,-1 0-3 0,2-1-2 16,-2-2-9-16,4-1-9 0,-4-3-5 16,2-1-11-16,-2 1-11 0,0-2-5 0,1-3-10 15,-1 2-13-15,-4-4-10 0,1 0-12 0,-1-1-8 16,-2-3-8-16,-2 3-3 0,-1 2-6 15,-1 1-3-15,-2-2-4 0,-1 5-7 16,-3 2-3-16,0 4-4 0,-8 3-4 16,2 6-5-16,-6 2-1 0,-1 7-1 15,-7 8-4-15,3 4-2 0,-1 7-4 0,3 8-2 16,2-3-1-16,5-4-1 0,6 3-4 16,4-1-3-16,3-4 1 0,5-4 0 0,5-3-4 15,3 2 1-15,2-6-1 0,2-2 1 16,0-4 1-16,0-3-3 0,6-3 1 15,-6-4-1-15,3-2-4 0,0-4 1 16,0-3-3-16,-1-5 2 0,2 0-1 0,-4-4-1 16,-2-1 1-16,1 3 0 0,-2 3 6 15,-1 2 3-15,-1-1 1 0,-1 5-3 0,-2-2-2 16,0 5 1-16,-4 4 1 0,0 0 4 16,2 17 9-16,-2 0 15 0,0 2-2 15,0 9 7-15,2 3-1 0,0 7 6 16,0 4-11-16,2 9-2 0,2 0-1 0,-4 1 3 15,2 0-11-15,-2 1-1 16,0-7-3-16,-2 0-4 0,0-3-7 0,-2 1-12 0,0-5-1 16,-2-2 0-16,-4-6 1 0,4-6 2 15,-4-1-5-15,0-5 1 0,0-7 0 16,-3-4-1-16,0-7 1 0,3-2-2 16,-3-11 3-16,1-3-4 0,3-10 0 0,3-5-4 15,1-8-1-15,10-6 3 0,4-6-8 16,8-17 2-16,4 3 3 0,10 1-3 0,4 8-2 15,1 4 5-15,4 5-3 0,-6 11 2 16,-4 9 4-16,-7 2-1 0,3 8-5 16,-3-2-1-16,-5 8 3 0,-4 2-3 15,2 2 5-15,-6 6 2 0,-2 3 2 0,1 5 3 16,-2 2-2-16,-3 3 2 0,3 0-3 16,-1 2 1-16,2 2 4 0,2 2-4 0,0-1 1 15,2-1 7-15,4-4-6 0,-1 0 3 16,3-1 1-16,2-5-1 0,-3-1-1 15,-2-3 2-15,2-3 1 0,0-3 0 0,-2 0-1 16,-1-6 5-16,0 1-5 0,-4-5 0 16,-3-1 2-16,-3-4-9 0,-2-3 4 15,-4 2 5-15,0-2-9 0,-4 0 2 16,2 2 4-16,-2 2-3 0,2 3 2 0,-1-2-4 16,-1 3 3-16,4 1-13 0,-2 0-10 15,2 3-5-15,2 2-1 0,2 1 4 0,5 0 2 16,4 4 6-16,-3-2-9 0,5 4-2 15,-3 0 0-15,4 3 3 0,-2 0 4 16,3 3 2-16,-4 1 1 0,2 5 1 16,-5 0 4-16,4 1-1 0,-4-1 1 0,-2 3 1 15,2-4 2-15,-1 4 2 0,0-2-2 16,1 1 2-16,-3-3 1 0,1-1 3 16,2 1 0-16,-1-3 2 0,2 1 0 0,1-1-1 15,-1-3 1-15,4 0-1 0,-5-2 7 16,3 1-5-16,0-2 1 0,0-2-1 15,-1 2-3-15,0-2 1 0,2 0 1 0,-4 0-1 16,1 0 0-16,-3 0-1 0,1 2-3 16,-1-2-2-16,-1 2 3 0,1-1 1 0,-2 3-1 15,0-1 3-15,-1 4 1 16,2-1-2-16,-3-2 0 0,2 0 2 0,-2 2-5 16,0 0-1-16,2-1-2 0,-1 0-1 15,1-2-4-15,3 1 1 0,-3-2-1 0,5 3 0 16,-1-5-10-16,3 1-2 0,-2 2-2 15,1-3 0-15,1 0-1 0,-2 2 0 16,3-2-10-16,-1 1-5 0,2-1-2 0,2 2-5 16,1-2 0-16,0 0-2 0,1 0-1 15,2 0-2-15,0-2 7 0,-1-1 3 16,2-1 5-16,4-3-2 0,-3 0 7 0,3 0 3 16,-4-5 7-16,2-1 9 0,1-5 4 15,-3 3 12-15,-6 0 20 0,2-2 15 16,-4 2 12-16,-3 1 7 0,-3 1 11 0,-3 0 5 15,-1 4 3-15,-4-2-1 0,-2 7-4 16,-2 1-4-16,4 3 1 0,0 0-4 0,-20 11-2 16,12 2 0-16,0 1 0 0,2 5 0 15,-4 4-4-15,4 4 9 16,0 5-9-16,0 3-5 0,0 1-2 0,-1 0-2 16,1 2-6-16,-1 0-3 0,-1-3 2 0,1 5-11 15,1-5 3-15,2 0-15 0,0-5-15 16,-4-3-11-16,3-1-21 0,-2-1-17 0,1-3-11 15,0-6-25-15,-2-3-28 0,-1-2-32 16,0-5-18-16,1-5-13 0,0-2-12 16,1-11-7-16,-1-3-14 0,2-13-565 15,-5-10 263-15,2-11 174 0</inkml:trace>
  <inkml:trace contextRef="#ctx0" brushRef="#br0" timeOffset="62233.428">22019 11257 39 0,'-4'-48'62'0,"-2"10"15"0,-3 10 4 16,-1 3 20-16,-1 5 19 0,0 3 10 0,3 4-5 15,-2-1-9-15,0 5-8 16,2 3-7-16,2 2-3 0,2 2-6 0,4 2 9 0,0 0-7 16,0 0-2-16,0 0-3 0,0 0-5 15,0 0 3-15,20 0 11 0,-20 0 14 16,10-3-7-16,-10-3-15 0,0-1-10 16,-4-3-11-16,-4-1-5 0,-6 1-8 0,-5-1-9 15,-4 1-20-15,-4 1-28 0,1 2-34 16,0 1-56-16,5 3-48 0,4 6-38 0,0-2-538 15,9 4 243-15,2-3 160 0</inkml:trace>
  <inkml:trace contextRef="#ctx0" brushRef="#br0" timeOffset="62709.4868">23230 10756 144 0,'13'-6'270'15,"-5"7"-12"-15,-8-1-2 0,-2 20-17 16,-4-4-15-16,-1 9-17 0,-3 8-22 0,-3 11-14 16,2 6-15-16,-3 25-14 0,-4 7-8 15,4 0-17-15,-1 2-12 0,0-3-21 16,-2-7-17-16,3-4-10 0,-2-17-11 16,4-10-2-16,2-9-5 0,-4-6-1 15,4-7-10-15,-3-6 1 0,1-7-2 0,1-6-4 16,0-6-2-16,3-5-5 0,0-7-2 15,4-5-5-15,2-5-8 0,2-5 3 0,4-6-4 16,4 4-3-16,2 0-2 0,5 5-1 16,0-1-1-16,0 10-3 0,1 0 3 15,2 4-3-15,-4 6 4 0,2 4-1 0,-2 5-3 16,-3 5 6-16,3 2 2 0,0 6 2 16,-4 2 0-16,2 5 0 0,4-1 0 0,-4-1 4 15,3 1 0-15,2 1 0 16,0-4 5-16,1-3-3 0,2 2 2 0,3-5 1 15,1-1 1-15,0-6-1 0,0-4 5 16,2-4-1-16,-3-2-4 0,1-6 3 0,-8-2-1 16,6-7 1-16,-10 1 0 0,-2-1-3 15,-3-1-3-15,-5 4 0 0,-6-6-2 16,-5 4-6-16,-1 0-15 0,-3 2-12 16,0 0-23-16,1 4-39 0,1 2-39 15,2 1-49-15,1 4-29 0,4 3-36 0,0-1-537 16,2 2 265-16,2 4 176 0</inkml:trace>
  <inkml:trace contextRef="#ctx0" brushRef="#br0" timeOffset="63078.7115">24289 10703 15 0,'12'-7'218'0,"-6"4"-17"15,-4 9 5-15,-2 4-5 0,-4 6-9 16,-4 5-11-16,0 9-11 0,-4 6-6 0,-4 10-10 15,-6 21-14-15,-1 4-9 0,-3 2-16 16,4 2-11-16,-2-1-6 0,1-3-10 0,2-9-9 16,4-12-9-16,5-10-5 0,0-8-5 15,4-7-3-15,0-2 16 0,1-7 3 16,1-3-8-16,2-7-14 0,2-4-1 16,2-2-10-16,0 0-6 0,8-25-9 15,3 7-12-15,3-3-7 0,8 0-5 0,-1 1-4 16,4 0-2-16,3 4-1 0,-1 2-2 0,1 4 2 15,-3 6 1-15,1 1 0 16,-4 3-2-16,0 6 4 0,-1 1 2 0,-4 5-1 16,-2 1 6-16,-7 2 3 0,-2 3-3 15,-6-2 2-15,-2 4-4 0,-4-5 1 0,-6 3-3 16,-3-1-13-16,0-2-30 0,-2-4-39 16,-3-2-46-16,6 2-42 0,2-8-34 15,1 1-51-15,2-7-539 0,9 3 269 16,-2-9 177-16</inkml:trace>
  <inkml:trace contextRef="#ctx0" brushRef="#br0" timeOffset="63355.482">24768 11460 26 0,'26'-17'213'0,"-2"0"-11"0,-3 0-7 15,-5 0-17-15,2 0-10 0,-2-1-10 0,2 1-6 16,-6-2-5-16,1 4-1 0,-5 0-9 15,-4 2-12-15,-4 1-5 0,-6 3-7 16,-5 3-5-16,-5 2 0 0,-4 4-3 0,-3 4-8 16,-2 3 5-16,0 10-4 0,1 4-8 15,3 2-1-15,4 5-3 0,4 1-6 0,7 4-8 16,2-5-5-16,6 1-2 0,4 3-10 16,7-2-5-16,4 0-6 0,4-5-21 15,0-3-33-15,5-3-38 0,1-4-46 16,-4-5-53-16,5-2-34 0,-1-5-39 0,-3-3-39 15,2-6-578-15,-2-5 285 0,6-4 187 16</inkml:trace>
  <inkml:trace contextRef="#ctx0" brushRef="#br0" timeOffset="64234.8167">26052 10318 102 0,'4'-12'236'0,"-6"7"-15"0,2 5-1 15,-18 20-6-15,6-1-10 0,-5 6-10 0,-6 13-10 16,-9 19-22-16,1 7-6 0,-1 4-15 16,-2 8-15-16,1 2-12 0,2 0-10 15,6-1-10-15,4 0-13 0,1-4-11 0,2-6-11 16,6-16-9-16,6-13-7 0,0-6-10 16,0-7 2-16,6-7-7 0,2-4-4 15,4-3-5-15,2-4-1 0,6-6-2 16,0-2-6-16,8-4-9 0,1-4 3 15,2-2-2-15,0 0 0 0,3-1-1 0,1-1 1 16,-1-1-2-16,-4 3 1 0,-4 0-1 16,2 1 1-16,-5 2-1 0,-3 2-8 15,0-1 4-15,-2 3 0 0,-2 4 6 0,-1 4 8 16,-3 2-1-16,3 3 1 0,-3 4 2 16,-4 1-1-16,3 1 2 0,-3 2-4 15,2 1 0-15,-2-3-1 0,2 1-1 0,-2 0 0 16,0-2 0-16,2-3-1 0,-2 1-2 15,3-3 6-15,0-2-2 0,3-1 0 16,4 0-4-16,1-4 3 0,2-1-2 0,4-4-1 16,0-1 0-16,2 0 1 0,1-3-3 15,-2 0 4-15,2-4-3 0,-3 4 0 16,-3-3 1-16,0 4 1 0,-4-2 3 0,1 3-5 16,-2 2 5-16,-1-3 2 0,-1 1-2 15,-1 1-8-15,-2 2 7 0,-6 2 0 16,13 5-2-16,-13-5-2 0,7 9 3 0,-3-3 2 15,0 1-4-15,-2 2 3 0,2-2 0 16,0 2-4-16,0 2 2 0,3-4-4 16,-3 3 5-16,3-2-3 0,1 0 3 0,1 0-2 15,-1-1 0-15,0-1 1 0,3 0 1 16,0-2-2-16,-3 0-2 0,4-3 4 16,2-1-3-16,-2 0-1 0,-1 0-7 15,3-1 0-15,0-1 1 0,-2 0-2 16,2-2 3-16,0 0 0 0,-4 2-1 0,0-2 3 15,-1 2-2-15,0 1-1 0,-1-1 1 16,1 0 1-16,-9 2-5 0,12 0 2 0,-6 2 4 16,-6-2 0-16,12 8 4 0,-6-3-1 15,0 1 0-15,0 2 1 0,-2-3 0 16,3 5-1-16,-1-4 1 0,3 1 1 0,-3 1 1 16,5-2 0-16,-1 1 2 0,5-3 0 15,0 0-2-15,1-1-2 0,2-3 5 16,1 0-4-16,0-2 2 0,0-1 0 0,-3-3-3 15,4 0 2-15,-6 0 4 0,1-1 8 16,-2-1 1-16,-2-2-2 0,-5 3-1 16,-2-2-2-16,-2 3 6 0,-2-2-7 0,-2 2 0 15,2 6-2-15,-4-3 1 0,4 3 0 16,0 0-3-16,-17 11 5 0,13-1 4 16,2 3 2-16,2 2 2 0,2 2-1 15,4 2 2-15,3 2-7 0,3-2-16 0,6 0-30 16,0-3-49-16,2-1-67 0,7-6-66 15,-1-3-73-15,-4-4-693 0,2-7 333 16,-3-2 219-16</inkml:trace>
  <inkml:trace contextRef="#ctx0" brushRef="#br0" timeOffset="64348.5111">26991 11096 3049 0,'-27'-24'177'0,"6"5"-76"16,13 1-42-16,8 5 10 0,8 2-14 15,8-1-14-15,12 5-5 0,23-3-42 16,30-5-85-16,14 1-131 0,2-5-890 0,20-6 378 15,-8-8 250-15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51:17.263"/>
    </inkml:context>
    <inkml:brush xml:id="br0">
      <inkml:brushProperty name="width" value="0.05292" units="cm"/>
      <inkml:brushProperty name="height" value="0.05292" units="cm"/>
      <inkml:brushProperty name="color" value="#FF0000"/>
    </inkml:brush>
  </inkml:definitions>
  <inkml:trace contextRef="#ctx0" brushRef="#br0">10964 3476 50 0,'-4'6'215'16,"0"1"-5"-16,4 2-2 0,0 0-5 16,2-2-7-16,4 2-5 0,4 0-6 0,12 0-5 15,3-2-2-15,17 2-8 0,15-3-9 16,36-2-5-16,16 0 1 0,36-2-13 15,10-2 0-15,13 3-11 0,2-6 2 0,8 1-15 16,7 4-4-16,1-4-7 0,0 4-9 16,-8 1-11-16,-9 0-3 0,-10 0-13 15,-11 0-8-15,-8 1-6 0,-35-2-7 16,-4 2-4-16,-12-3-6 0,-20 1-6 0,-16 0-10 16,-11-2-9-16,-8 0-6 0,-2 0-11 15,-4 2-9-15,-5-2-22 0,-5 0-19 0,-4 0-31 16,-6-2-31-16,-8 2-33 0,0 0-31 15,0 0-23-15,-26-8-19 0,5 8-20 16,-13 0-16-16,-8 3-614 0,-17-2 295 0,-30 5 195 16</inkml:trace>
  <inkml:trace contextRef="#ctx0" brushRef="#br0" timeOffset="324.2324">11394 4048 121 0,'-20'8'128'0,"10"-1"8"0,10-1 17 16,8-2 14-16,9 0 6 0,13-3 5 16,16 1-1-16,25-2-13 0,34-2-4 0,37 1-5 15,8-3-3-15,9-2-4 0,8 4-2 16,5-2 1-16,3 2 0 0,1 2-2 16,-2 2-11-16,-9 0-9 0,-7 2-6 0,-9 0-12 15,-12-1-13-15,-29 3-4 0,-7-2-15 16,-5 2-5-16,-9-3-5 0,-22 2-7 15,-12-2-1-15,-9-1-8 0,-9-2-12 0,-3 2 3 16,-3 0-2-16,-6-2-11 0,-2 2 0 16,-1-2 2-16,-2 0-18 0,-4 2 0 15,-2-2-16-15,-2 0-20 0,-1 0-24 16,-9 0-25-16,11-2-35 0,-11 2-33 0,0 0-31 16,0 0-23-16,0 0-25 0,0 0-22 15,0 0-649-15,0 0 303 0,0 0 200 0</inkml:trace>
  <inkml:trace contextRef="#ctx0" brushRef="#br0" timeOffset="15483.1499">5977 5839 20 0,'0'0'19'0,"0"0"-2"16,0 0-1-16,0 0-5 0,0 0-4 15,0 0-6-15,0 0-32 0,-8 3 10 0,8-3 7 16</inkml:trace>
  <inkml:trace contextRef="#ctx0" brushRef="#br0" timeOffset="16515.2501">7103 5767 14 0,'0'0'9'16,"0"0"-10"-16,0 0-7 0,0 0 3 0,0 0 1 15</inkml:trace>
  <inkml:trace contextRef="#ctx0" brushRef="#br0" timeOffset="25759.0192">16977 7217 28 0,'-10'-1'57'16,"10"1"-2"-16,-16 0 8 0,8-3-7 15,8 3 4-15,-12-2-2 0,12 2 3 16,-11-1 0-16,11 1 1 0,-8-1-4 0,8 1-2 16,0 0-2-16,-9-3-6 0,9 3-1 15,0 0 6-15,0 0 8 0,24-3-1 16,-6 3 2-16,10-3-4 0,8 3 1 0,13 3 3 15,14-3 0-15,30 1 3 0,9 1 10 16,14 2-6-16,29 2 5 0,9 3 2 16,11 1-5-16,15 2 0 0,8 1-3 15,5 2-2-15,0 0 0 0,-1 1-4 0,-1-1 5 16,-1 2-1-16,-6-2-7 0,-4-2-1 16,-10 0-1-16,-11 0-4 0,-9-1-1 15,-11 0-6-15,-8 0-2 0,-29-4-2 0,-4 0-1 16,-7 1-2-16,-22-5 1 0,-11 0-4 15,-12-2-3-15,-3 2-1 0,-8-2 5 16,-3 1-1-16,-4-1 3 0,-1-1 0 16,-3-1 1-16,-6 3-3 0,0-3 3 15,-4 0-6-15,1 1 1 0,-2-1 0 0,-1 0-3 16,1 2-3-16,-5-2-2 0,4 0-1 16,-12 0-1-16,14 0-8 0,-6 0 3 0,-8 0-1 15,13 0-10-15,-13 0-10 0,7-2-16 0,-7 2-12 16,0 0-16-16,0 0-14 0,0 0-23 15,0 0-24-15,0 0-21 0,0 0-23 16,0 0-14-16,0 0-23 0,-22-5-17 16,14 3-556-16,-2-1 258 0,-2 0 171 0</inkml:trace>
  <inkml:trace contextRef="#ctx0" brushRef="#br0" timeOffset="38011.278">10037 8625 8 0,'0'0'105'0,"0"0"-6"16,0 0-11-16,0 0-7 0,4-3-8 15,-4 3-7-15,0 0-3 0,0 0-6 16,0 0-9-16,6-2-3 0,-6 2 1 0,0 0-8 16,0 0-7-16,0 0 2 0,0 0-3 0,0 0 6 15,0 0-8-15,4-4-2 0,-4 4-3 16,0 0 3-16,0 0-6 0,0 0-2 16,0 0 0-16,0 0 0 0,0 0 1 0,0 0-4 15,0 0-2-15,0 0-7 0,0 0 8 16,0 0-1-16,0 0-3 0,0 0 7 15,0 0-9-15,0 0 1 0,0 0-2 0,0 0 6 16,0 0 2-16,0 0-6 0,0 0 0 16,0 0 3-16,0 0-3 0,0 0 2 15,0 0-1-15,0 0-1 0,0 0-4 16,0 0 4-16,0 0-2 0,0 0 2 0,0 0-2 16,0 0-5-16,0 0 3 0,0 0-2 15,0 0 4-15,0 0 0 0,0 0-6 16,0 0 4-16,0 0-8 0,0 0 7 15,0 0 1-15,0 0-1 0,0 0-4 0,0 0 1 16,0 0 0-16,0 0 0 0,0 0-4 0,0 0 8 16,0 0-1-16,0 0-5 0,0 0 5 15,0 0-2-15,0 0-4 0,0 0 1 16,0 0 4-16,0 0-5 0,0 0 2 0,0 0 4 16,0 0 0-16,0 0 1 0,0 0-1 15,0 0-4-15,0 0-2 0,0 0 3 16,0 0-2-16,0 0-2 0,0 0 10 0,0 0-11 15,0 0 4-15,0 0 0 0,0 0 10 16,0 0-9-16,0 0-2 0,0 0 0 16,0 0-2-16,0 0-2 0,0 0 8 0,0 0-3 15,0 0-1-15,0 0 7 0,0 0-4 16,0 0-5-16,0 0 5 0,0 0 9 16,0 0-16-16,0 0 4 0,0 0-1 0,0 0-2 15,0 0 8-15,0 0-5 16,0 0 2-16,0 0-1 0,0 0 1 0,0 0 4 15,0 0-7-15,0 0-5 0,0 0 4 16,0 0 2-16,0 0 4 0,0 0-5 0,0 0 1 16,0 0-3-16,0 0 4 0,0 0-2 0,0 0 4 15,0 0-5-15,0 0 0 0,0 0-4 16,0 0 3-16,0 0-2 0,0 0-4 16,0 0 1-16,0 0-16 0,0 0-2 15,0 0 2-15,0 0-7 0,5 9-8 0,-5-9 9 16,0 0-9-16,0 0-1 0,4 6-4 15,-4-6-1-15,0 0-9 0,2 4-5 0,-2-4-3 16,0 0-8-16,4 3-9 0,-4-3-170 16,7 3 85-16,-7-3 56 0</inkml:trace>
  <inkml:trace contextRef="#ctx0" brushRef="#br0" timeOffset="38976.6501">15929 9546 41 0,'0'0'57'0,"0"0"-7"0,0 0-4 15,0 0-2-15,0 0-3 0,0-6-4 0,0 6-4 16,0 0-1-16,0 0-6 0,0 0-2 16,0 0-1-16,4-3-5 0,-4 3-4 0,0 0-8 15,0 0-11-15,0 0-2 0,0 0-6 16,0 0-12-16,0 0-16 0,18 7-96 15,-10-5 47-15,3 2 30 0</inkml:trace>
  <inkml:trace contextRef="#ctx0" brushRef="#br0" timeOffset="42245.3975">5496 11618 80 0,'-4'-3'79'16,"4"3"-18"-16,0 0-11 0,0 0-14 0,0 0-10 15,0 0-15-15,0 0-12 0,0 0-25 16,0 0-82-16,0 0 37 0,0 0 24 16</inkml:trace>
  <inkml:trace contextRef="#ctx0" brushRef="#br0" timeOffset="44362.8132">10952 8029 9 0,'0'0'51'16,"0"0"-4"-16,0 0-4 0,0 0-6 0,0 0 3 15,10-1-2-15,-10 1-3 0,0 0-1 16,0 0 1-16,0 0 3 0,4-3-3 0,-4 3-6 16,0 0 2-16,0 0-1 0,0 0-7 15,0 0-1-15,0 0-2 0,0 0-4 16,0 0-1-16,0 0-13 0,0 0-10 15,0 0-22-15,0 0-18 0,0 0-137 0,6 10 62 16,-6-4 42-16</inkml:trace>
  <inkml:trace contextRef="#ctx0" brushRef="#br0" timeOffset="44882.3506">9199 10858 114 0,'6'0'115'16,"-6"0"-11"-16,8 2-6 0,-2 0-22 0,-6-2-14 15,0 0-18-15,12 2-21 0,-12-2-17 16,0 0-28-16,0 0-37 0,10-4-132 0,-10 4 65 16,4-4 43-16</inkml:trace>
  <inkml:trace contextRef="#ctx0" brushRef="#br0" timeOffset="48467.3023">14113 7919 41 0,'0'0'55'15,"11"-2"0"-15,-11 2-2 0,0 0-4 16,0 0-3-16,0 0 0 0,0 0-2 15,0 0-4-15,0 0 0 0,0 0 2 16,0 0-7-16,0 0 0 0,0 0-1 0,0 0-2 16,0 0-3-16,0 0 1 0,0 0-3 15,0 0 0-15,0 0 1 0,11-2-2 0,-11 2-2 16,0 0 4-16,0 0-5 0,0 0-2 16,0 0 1-16,0 0-1 0,0 0 2 15,0 0-3-15,0 0 1 0,0 0 3 0,0 0 5 16,0 0-5-16,0 0 1 0,0 0 0 15,0 0 6-15,0 0-10 0,0 0 6 16,0 0-4-16,0 0 0 0,0 0 0 0,0 0-7 16,0 0 1-16,0 0-1 0,0 0-6 15,0 0 1-15,0 0-1 0,0 0-3 16,0 0-4-16,0 0 4 0,0 0-9 0,0 0-6 16,0 0-5-16,0 0-15 0,0 0-5 15,4 6-17-15,-4-6-11 0,2 6-19 16,0-3-19-16,-2-3-247 0,2 8 118 0,2-3 78 15</inkml:trace>
  <inkml:trace contextRef="#ctx0" brushRef="#br0" timeOffset="51095.8053">12505 10944 10 0,'-4'5'84'0,"-3"-3"-5"15,3 3-3-15,-3-4-5 0,7-1-1 16,-12 5-5-16,6-3 1 0,-3-2-14 15,9 0-7-15,-19-2-1 0,11-3 0 0,-3 1 4 16,-4 0-14-16,2-5 1 0,-1 0 1 16,-2-1-8-16,-4-2 0 0,1-1-2 15,2-2 0-15,-4-2-7 0,-1-2 2 16,1-4-1-16,0-2-1 0,0 0 1 0,-1-3 2 16,6-1 0-16,-6-7-3 0,4-2-4 15,1-2 5-15,1-2 5 0,4 1-8 0,4-1 2 16,4 3 5-16,0-1-6 0,4 0 9 15,4 1-10-15,0-3 4 0,4 5-3 16,0-1-1-16,8-4 1 0,0 2 3 16,3 2-3-16,1 0 1 0,2 0-1 0,4 1 1 15,-1 3-3-15,5 0-2 0,2 0 3 16,-3 0-2-16,5 1-3 0,2 2 0 16,2 1 4-16,1 2-4 0,1 0 1 0,0 3-7 15,7 5 4-15,-1-1 6 0,5 4-4 16,2 2-5-16,21-1 3 0,-9 5 4 15,-5 5-8-15,1 1 2 0,2 1-1 0,3 4-2 16,-3 0-2-16,-1 2 2 0,1 4-3 16,-3-1 2-16,-1 1-2 0,22 7 2 0,-18-3 1 15,13 7-1-15,-12-4 0 0,6 6 0 16,-1 1-2-16,3-2 0 0,3 4 3 16,-4-3 2-16,4 3 4 0,-3-1-2 15,-3 2 1-15,1 0 2 0,-2 0-7 0,-13-3 5 16,-6-1 3-16,-2-1-6 0,-5-3-3 15,0 2 4-15,-1 2-3 0,-8-4 1 16,7 3 0-16,-6-1 5 0,0 0-4 0,2 4-2 16,-5-2 4-16,6 4-4 0,-3-1 4 15,-4 0-2-15,3 4-2 0,-1-1-1 16,0 2 3-16,0 0-1 0,-9-5-1 16,0 3-2-16,-2-1 3 0,-1 1-2 0,-6 2-1 15,1 0 0-15,-5-4 0 0,-1 1 2 16,-3 1 2-16,1 0 3 0,-3-1-5 0,-4 1 4 15,2 0-6-15,-2-1 5 0,0 2 1 16,-4-1 0-16,2 0 0 0,-5 1 1 16,-1 1 3-16,1 0 1 0,-5 4 5 15,-1-3 1-15,1 0-2 0,-2-1 1 0,0 1 2 16,-3-3 0-16,0 2 1 0,-2-1-4 16,-3-1 3-16,0 0-3 0,-2 0 0 0,-3-2 1 15,-5 3-3-15,-2 0 2 0,-2-1 2 16,-3 0 1-16,0-1-3 0,-3-2 3 15,-1 1 0-15,-19 8 0 0,1-5 4 16,9-6-1-16,0-4-3 0,-17 5 3 0,7-4 1 16,-7 1 1-16,8-4-3 0,3-6 2 15,3 2-4-15,-4-2-2 0,-3-2-2 0,1-1-1 16,-3 1-1-16,1-4-2 0,-3 1-1 16,1-3-1-16,-1-3-3 0,-20-3 0 15,5-4-1-15,0 1-1 0,1-3-2 0,1-3 1 16,6 1-2-16,-8-4 1 0,3-4-3 15,-3 4-2-15,-2-3-1 0,4-4-1 16,0 0-1-16,3 1 2 0,-1-4 1 0,6-2-3 16,1 1 1-16,3-1-1 0,-2 0 3 15,6-2 0-15,3 1-1 0,14 2 2 16,5 4-2-16,5 0 1 0,3 0-1 0,5 3-1 16,2 0 1-16,6-2 0 0,1 6 0 15,4-1 1-15,4-1 1 0,5 3-3 16,2 2-1-16,4 2 3 0,2-3-3 0,2 2-1 15,5 1 0-15,-1 3 1 0,3 0-5 16,2 0 1-16,-1 1-1 0,-2 2-3 16,4-2-2-16,-2 2 0 0,-2 2-2 0,1-1-5 15,-2 0-4-15,-1 2-1 0,1 0-5 16,-3 0-5-16,0 1-6 0,0-1-11 16,-6 4-10-16,12-2 0 0,-12 2 0 15,0 0-19-15,14 6-23 0,-10-1-22 0,0-1-9 16,0 4-31-16,3-1-392 0,-2 1 190 15,-1 2 126-15</inkml:trace>
  <inkml:trace contextRef="#ctx0" brushRef="#br0" timeOffset="53273.2195">11899 13228 50 0,'0'0'79'0,"0"0"-5"16,0 0-5-16,0 0-5 0,0 0-1 16,0 0-10-16,0 0-1 0,0 0 0 15,0 0-10-15,0 0-5 0,2-6 0 0,-2 6-10 16,0 0-2-16,0 0-2 0,0 0-6 15,0 0-8-15,0 0-5 0,0 0-5 0,0 0-8 16,0 0-5-16,0 0-10 0,0 0-12 16,7-1-10-16,-7 1-11 0,0 0-144 15,0 0 68-15,0 0 45 0</inkml:trace>
  <inkml:trace contextRef="#ctx0" brushRef="#br0" timeOffset="67535.1498">13525 10578 1 0,'0'0'7'0,"0"0"-1"0,0 0 0 15,0 0-1-15,0 0-1 0,0 0 0 0,0 0-1 16,0 0 1-16,0 0-1 0,0 0 0 16,0 0-1-16,0 0 0 0,-6-4-2 15,6 4 1-15,0 0 0 0,0 0 0 16,0 0 0-16,0 0 0 0,0 0 0 0,0 0 1 15,0 0 0-15,0 0-2 0,0 0 1 16,0 0 1-16,0 0-1 0,0 0 0 16,0 0 1-16,0 0-1 0,0 0 0 0,-6-2-1 15,6 2 1-15,0 0 2 0,0 0-4 16,0 0 2-16,0 0-5 0,0 0 5 16,0 0-2-16,0 0 3 0,0 0-2 0,0 0 0 15,0 0 1-15,0 0-2 0,0 0 2 16,0 0-2-16,0 0 1 0,0 0 0 15,0 0-2-15,0 0 4 0,0 0-2 0,0 0 0 16,0 0 0-16,0 0-2 0,0 0 2 16,0 0-2-16,0 0-1 0,0 0 0 15,0 0-2-15,0 0-1 0,0 0-11 0,0 0 5 16,0 0 4-16</inkml:trace>
  <inkml:trace contextRef="#ctx0" brushRef="#br0" timeOffset="90568.4371">12297 10578 64 0,'0'0'80'16,"0"0"-7"-16,0 0-11 0,0 6-6 16,0-6-2-16,0 0-14 0,0 0-5 0,0 0-7 15,-2 6-7-15,2-6-7 0,0 0-5 16,0 0-7-16,-2 3-5 0,2-3-7 16,0 0-13-16,0 0-16 0,0 0-119 0,-4 4 54 15,4-4 35-15</inkml:trace>
  <inkml:trace contextRef="#ctx0" brushRef="#br0" timeOffset="91521.2737">14186 10582 5 0,'0'0'20'0,"0"0"-8"16,0 0-8-16,0 0-7 0,0 0-10 15,0 0 4-15,0 0 3 0</inkml:trace>
  <inkml:trace contextRef="#ctx0" brushRef="#br0" timeOffset="96964.7207">13204 12657 43 0,'0'0'76'0,"0"0"-5"16,0 0-1-16,0 0-1 0,0 0-2 15,0 0-4-15,0 0-3 0,0 0 3 16,0 0-8-16,0 0-2 0,0 0 3 16,0 0-4-16,0 0 0 0,-3-6 2 0,3 6 2 15,0 0-1-15,0 0 2 0,0 0 3 16,0 0-5-16,5-10-5 0,-5 10 8 0,2-5-3 16,0-1-2-16,-2 6 7 0,4-8 3 15,-2 4 5-15,-2 4-1 0,2-4 7 16,0-1-5-16,-2 5-1 0,0 0-4 15,2-6-3-15,-2 6-3 0,0 0 5 0,0 0 5 16,-2 23 2-16,0-6 1 0,-2 8-4 16,-2 4 0-16,-3 7-4 0,0 9-2 15,-1 4-4-15,0 2-5 0,-1-1-3 0,0 3-5 16,1-2-3-16,-1-1-5 0,1-3-3 16,1 1-4-16,0-9-2 0,1 0-3 15,2-5 1-15,0-2-6 0,-1-6 1 16,2-1-3-16,1-6-2 0,2 1-2 0,-2-3-7 15,2-4-7-15,0-3-7 0,0-3-12 16,2-3-5-16,0-4-7 0,0 0-10 0,8-15-13 16,0 1-5-16,2-8-13 0,0-9-4 15,2-5 2-15,6-8 0 0,-4-1 0 16,3-5 8-16,3-15 2 0,-6 8 9 16,-2 10 5-16,0-3 9 0,-2 1 10 0,0 3 8 15,-3 6 12-15,-1 4 15 0,-2 2 13 16,1 6 15-16,-1 3 6 0,-2 5 1 0,0 1 4 15,1 2-6-15,-1 2-2 0,0 3-1 16,-2 4 5-16,0 5 5 0,0 3 1 16,0 0 1-16,-4 19 4 0,-1-4-4 15,1 8-1-15,-1 1-5 0,-1 5 1 0,-2 8-2 16,-1 0-5-16,1 2-1 0,0 7-5 16,-4-3 2-16,4-5-2 0,0 0-5 0,0-2-1 15,-1-1-2-15,0-3-1 0,1-5-3 16,2-4-1-16,-1-1 0 0,3-4 1 15,0-1-2-15,0-2 2 0,0-4 5 16,1-3-9-16,-1-6-4 0,4-2 0 0,0 0-1 16,-5-23-1-16,5 2-4 0,3-6-8 15,-1-4-3-15,5-6 0 0,-3-1-2 0,0-4 3 16,0 1-2-16,0-2 2 0,-2 3 1 16,3 4 1-16,-3 4 2 0,0 2 1 15,0 3 5-15,0 4 0 0,0 2 3 16,0 2 1-16,0 1-4 0,-2 3 0 0,2 2-1 15,-2 1-1-15,2 1-3 0,-2 1 2 16,0 1-2-16,3 1-1 0,-3-1-1 0,0 3 4 16,2-2-3-16,-2 5 3 0,0 3-1 15,2-7 4-15,-2 2-2 0,0 5 0 16,0 0 0-16,5-6 1 0,-5 6 0 16,2-6 0-16,-2 6 0 0,0 0 0 0,0-5 1 15,0 5 2-15,2-3-1 0,-2 3 1 16,0 0 2-16,0 0 3 0,2-6 1 15,-2 6 1-15,0 0 0 0,0 0-2 0,0 0 1 16,4-5-2-16,-4 5-4 0,0 0 19 16,0 0 4-16,10 12-2 0,1-2 6 15,0 4 9-15,3 2-4 0,1 3 0 0,5 6-4 16,2 4 5-16,2 5-5 0,3 1 3 16,-1 4-7-16,10 11-3 0,-6-7-5 15,-5-2 9-15,1-3-12 0,-2 0 1 0,0 0 3 16,-1-2-2-16,1-4-2 0,-6-1-6 15,2-5 1-15,-6 1-4 0,1-5 6 16,-4-2 0-16,-1-1-11 0,-1-3-10 0,-3-3-3 16,0 0-8-16,3-2-5 0,-2 1-9 15,-3-4-13-15,0-3-29 0,-2-2-21 16,-2-3-21-16,0 0-5 0,0 0-24 0,0 0-15 16,-4-22-18-16,4 9-9 0,-4-4-1 15,0 0-2-15,-1-4 0 0,-2-2 3 16,-1-2-409-16,-2 2 203 0,-3-5 134 15</inkml:trace>
  <inkml:trace contextRef="#ctx0" brushRef="#br0" timeOffset="97276.8854">13358 12746 277 0,'-15'-19'5'0,"2"6"16"0,5-1 19 16,-1 3 13-16,1 1 15 0,4 3 2 16,0-1 18-16,0 2 12 0,-2 3 3 0,2-3-1 15,2 2-4-15,-2 0-6 0,4 4-5 16,-4-7-4-16,4 7 18 0,0 0 2 15,0 0 6-15,6 17-2 0,2-4 6 16,0 2-5-16,4 3-5 0,0 0-6 0,6 8 0 16,-1 2-8-16,-1 3-1 0,8 3-10 15,-3 2-7-15,0 0-7 0,-2-1-10 16,3 2-1-16,-2 0-6 0,-4-5-4 0,0-1-4 16,1-1-3-16,-2-1-1 0,0-1-7 15,-1-3 5-15,0-4-12 0,-2 0-4 16,-2-2-6-16,-1-2-14 0,-3-3-9 15,1-1-12-15,-1-2-13 0,-2 1-17 0,1-3-16 16,-3-2-17-16,2-1-17 0,0 0-25 16,0-2-27-16,-2-1-16 0,-2-3-20 0,0 0-486 15,0 0 231-15,0 0 152 0</inkml:trace>
  <inkml:trace contextRef="#ctx0" brushRef="#br0" timeOffset="109796.2357">13045 13146 1 0,'-9'4'3'0,"9"-4"-5"0,0 0 1 16</inkml:trace>
  <inkml:trace contextRef="#ctx0" brushRef="#br0" timeOffset="112372.6484">6599 13380 21 0,'0'0'43'0,"0"0"-8"0,0 0-17 0,0 0-16 16,0 0-43-16,0 0 14 0,0 0 9 16</inkml:trace>
  <inkml:trace contextRef="#ctx0" brushRef="#br0" timeOffset="114126.1891">7377 13389 34 0,'0'0'33'0,"0"0"0"0,0 0-3 15,0 0-2-15,0 0-2 0,0 0 4 16,0 0-4-16,0 0 0 0,0 0-4 16,0 0 0-16,0 0-1 0,0 0-2 0,0 0 2 15,0 0-8-15,0 0 4 0,0 0-2 16,0 0-2-16,0 0 0 0,0 0-1 0,0 0 1 15,0 0-3-15,0 0-2 0,0 0 3 16,0 0-1-16,0 0-3 0,0 0-1 16,0 0 0-16,0 0 3 0,0 0-4 15,0 0 2-15,0 0-3 0,0 0 1 0,0 0-2 16,0 0 1-16,0 0 0 0,0 0-3 16,0 0 3-16,0 0-4 0,0 0-2 15,0 0 5-15,0 0-2 0,0 0-2 16,0 0-2-16,0 0 6 0,0 0-7 0,0 0-2 15,0 0-6-15,0 0-8 0,0 0-6 16,0 0-13-16,0 0-120 0,0 0 54 0,0 0 36 16</inkml:trace>
  <inkml:trace contextRef="#ctx0" brushRef="#br0" timeOffset="128220.3644">5831 16308 111 0,'0'0'142'0,"-13"-2"-12"15,13 2 9-15,0 0-6 0,0 0-4 16,-8 0-6-16,8 0-6 0,0 0-4 15,0 0-10-15,0 0-7 0,-11 0 3 0,11 0-9 16,0 0-4-16,0 0-4 0,0 0-9 16,0 0-6-16,0 0-6 0,-8 2-5 0,8-2-3 15,0 0-7-15,0 0-4 0,0 0 4 16,0 0 11-16,0 0 3 0,0 0 3 16,19 8-1-16,-9-2 3 0,3-6-5 0,6 2-2 15,3-2 0-15,7 3-5 0,5-3 1 16,10 2-6-16,5 0 3 0,10-2-7 15,5 4-3-15,5-4 7 0,27 0 8 0,5 0 5 16,11 0 0-16,31-4-9 0,11 0-4 16,7 1-7-16,6-1-1 0,2-2-2 15,2 0-7-15,3 0-2 0,-2 2-1 16,1-1-5-16,-3-2-1 0,-1 1-5 16,-6 2 5-16,-2 1-9 0,-9-2 1 0,-3 4 0 15,-8-7-2-15,-3 4-2 0,-26 0-2 16,-2 1 4-16,-2-3-6 0,-4 1 3 0,-9-1-2 15,-2-1-3-15,-8 0 4 0,-15 1-1 16,-9-1-3-16,-6 3 6 0,0 0-7 16,-8-2-2-16,-5 0 2 0,-1 5-2 15,-10-5 1-15,-1 6-1 0,-3-6 1 0,-6 4 4 16,1 2-1-16,-6-3-1 0,3 0 1 0,-6 2-2 16,2 1 3-16,-3 0-7 0,0-4 2 15,-2 4-2-15,-2-2 2 0,3 2 4 16,-3 0-3-16,-8 0-6 0,15 0 3 15,-8-4-2-15,-7 4 4 0,12 0-1 0,-6-2-2 16,-6 2 6-16,12 0-2 0,-12 0-4 16,8-2 3-16,-8 2-3 0,0 0 1 0,10 0 3 15,-10 0-9-15,0 0 0 0,8 0-4 16,-8 0-3-16,0 0-9 0,0 0-5 16,0 0-12-16,0 0-16 0,0 0-25 15,0 0-24-15,0 0-29 0,0 0-33 16,0 0-21-16,0 0-44 0,0 0-658 0,0 0 302 15,-16-13 200-15</inkml:trace>
  <inkml:trace contextRef="#ctx0" brushRef="#br0" timeOffset="129299.0419">10949 16073 67 0,'0'0'63'0,"0"0"-12"0,0 0-23 16,0 0-28-16,0 0-72 0,0 0 25 16,0 0 16-16</inkml:trace>
  <inkml:trace contextRef="#ctx0" brushRef="#br0" timeOffset="130715.2871">11655 13249 11 0,'0'0'28'15,"0"0"-4"-15,0 0-2 0,0 0 4 16,0 0-8-16,0 0-3 0,0 0-2 16,0 0-2-16,0 0-5 0,0 0-8 0,0 0-1 15,0 0 0-15,0 0-4 0,0 0-2 16,0 0-42-16,37-6 17 0,-24 4 11 0</inkml:trace>
  <inkml:trace contextRef="#ctx0" brushRef="#br0" timeOffset="131519.0859">12917 13208 4 0,'0'0'63'0,"0"0"-6"16,0 0-4-16,0 0-4 0,0 0 1 15,0 0-7-15,9-3-5 0,-9 3-4 16,0 0-1-16,0 0-5 0,0 0-8 0,0 0 6 16,0 0-4-16,0 0-2 0,0 0-2 15,0 0 0-15,0 0-3 0,0 0-1 16,0 0-4-16,0 0-1 0,0 0-2 0,0 0 0 16,0 0-1-16,0 0 1 0,0 0 1 15,0 0-6-15,0 0 3 0,0 0 1 16,0 0 0-16,0 0-3 0,0 0 1 0,0 0-4 15,0 0 2-15,0 0-1 0,0 0 0 16,0 0 0-16,0 0 0 0,0 0-1 16,0 0 3-16,0 0 0 0,0 0-3 15,0 0 2-15,0 0 0 0,0 0-2 0,0 0 0 16,0 0-1-16,0 0 3 0,0 0 0 16,0 0-2-16,0 0-3 0,0 0 6 15,0 0-3-15,0 0-2 0,0 0 1 0,0 0 1 16,0 0 0-16,0 0-2 15,0 0 0-15,0 0 3 0,0 0 0 0,0 0 0 16,0 0 0-16,0 0 0 0,0 0-2 16,0 0 1-16,0 0-1 0,0 0 2 0,0 0-3 15,0 0 4-15,0 0-4 0,0 0 2 16,0 0 2-16,0 0-4 0,6 6 4 0,-6-6-4 16,0 0 2-16,0 0 2 0,0 0 5 15,0 0-4-15,0 0 0 0,0 0 5 16,0 0 3-16,0 0-5 0,0 0 7 15,0 0-4-15,0 0-1 0,0 0 0 0,0 0 0 16,0 0 1-16,0 0 2 0,0 0-1 16,0 0-4-16,0 0 2 0,0 0-6 15,0 0 1-15,0 0 2 0,0 0-2 16,0 0 3-16,0 0-1 0,0 0-2 0,0 0-4 16,0 0 2-16,0 0-1 0,0 0 1 15,0 0-3-15,0 0 5 0,0 0-2 16,0 0 1-16,0 0-2 0,0 0 2 0,0 0-3 15,0 0 4-15,0 0-3 0,0 0-2 16,0 0-1-16,0 0-5 0,0 0-15 16,0 0-14-16,0 0-20 0,0 0-193 0,0 0 85 15,0 0 56-15</inkml:trace>
  <inkml:trace contextRef="#ctx0" brushRef="#br0" timeOffset="132881.7669">14616 16329 123 0,'0'0'136'0,"0"0"-10"0,0 0 1 15,0 0-7-15,0 0-6 0,0 0-10 16,0 0-9-16,0 0-15 0,0 0-7 0,0 0-9 15,0 0-21-15,0 0-19 0,0 0-32 16,0 0-37-16,0 0-53 0,-20-7-269 16,20 7 125-16,-4-6 82 0</inkml:trace>
  <inkml:trace contextRef="#ctx0" brushRef="#br0" timeOffset="133802.4293">13413 13522 68 0,'0'0'95'0,"0"0"3"0,-9-4-11 0,9 4-3 15,0 0 0-15,0 0-7 0,0 0 2 16,-4-4 1-16,4 4-8 0,0 0-9 16,0 0 5-16,0 0-5 0,-4-4-4 15,4 4-2-15,0 0 1 0,0 0-8 0,0 0-1 16,0 0-2-16,0 0 2 0,0 0-3 15,0 0-6-15,-4-4-1 0,4 4-6 16,0 0 0-16,0 0-3 0,0 0-7 0,0 0-1 16,0 0 2-16,0 0-7 15,0 0-13-15,0 0-22 0,0 0-23 0,0 0-23 16,0 0-32-16,0 0-38 0,14-2-324 0,-5 0 156 16,-9 2 103-16</inkml:trace>
  <inkml:trace contextRef="#ctx0" brushRef="#br0" timeOffset="134801.7194">15129 13278 25 0,'0'0'65'15,"0"0"-6"-15,0 0-1 0,0 0-4 0,0 0-5 16,0 0 0-16,0 0-1 0,0 0-1 16,0 0-2-16,0 0-2 0,0 0-3 15,0 0 2-15,0 0-5 0,0 0-3 0,0 0 2 16,0 0-6-16,-2-6 1 0,2 6-7 16,0 0 0-16,0 0 6 0,0 0-11 15,0 0-4-15,0 0 0 0,0 0 0 16,0 0-2-16,0 0-3 0,0 0 1 0,0 0-1 15,0 0-3-15,0 0 1 0,0 0 1 16,0 0-3-16,0 0 2 0,0 0-4 16,0 0 2-16,0 0-1 0,0 0 0 0,0 0-5 15,0 0-2-15,0 0 2 0,0 0 1 16,0 0 4-16,0 0-3 0,0 0-1 16,0 0-1-16,0 0 3 0,0 0-3 15,0 0 3-15,0 0-3 0,0 0 2 0,0 0-2 16,0 0-3-16,0 0 4 0,0 0 0 15,0 0 0-15,0 0 3 0,0 0-3 16,0 0-2-16,0 0-1 0,0 0 2 0,0 0 7 16,0 0-5-16,0 0-5 0,0 0 0 15,0 0-7-15,0 0-6 0,0 0-11 16,0 0-11-16,0 0-19 0,0 0-252 0,0 0 105 16,0 0 69-16</inkml:trace>
  <inkml:trace contextRef="#ctx0" brushRef="#br0" timeOffset="137402.6293">15493 16308 113 0,'0'0'134'0,"-8"6"-10"16,6-4-3-16,2-2 7 0,0 6 2 15,0-6 6-15,17 5-2 0,-4-5 1 16,9 0-10-16,8 0 1 0,17-3-8 15,14 1-6-15,35 0 1 0,9-2-1 0,37-1 2 16,13 2-5-16,7 1-4 0,14 4-8 16,4 1-5-16,3 0-9 0,3 3-5 15,2-4 0-15,-6 3-1 0,-11-3 1 0,-5 4 1 16,-8-6-7-16,-9 2-5 0,-31 2-1 16,-4-4-2-16,-10 0-5 0,-6-4-1 15,-25 2-4-15,-11 2 2 0,-13 0-4 0,-5-4 4 16,-8 2-2-16,-5 0-2 0,2 2-4 15,-6-3-9-15,-4 1-18 0,-1 2-22 16,-6-6-23-16,-1 4-34 0,-6-6-42 0,-5 4-39 16,-4 3-42-16,0 1-41 0,-9-8-34 15,-5 2-658-15,-7 0 310 0,-7 5 206 16</inkml:trace>
  <inkml:trace contextRef="#ctx0" brushRef="#br0" timeOffset="137874.2631">10799 16831 65 0,'2'-7'98'0,"-2"7"-8"0,4-7-12 15,-2 1-7-15,2 4-4 0,-2-5-11 16,3 3-7-16,-3-4-7 0,2 1-27 0,1-1-18 15,-1 1-25-15,0-7-30 0,2 1-127 16,0-1 63-16,3-5 42 0</inkml:trace>
  <inkml:trace contextRef="#ctx0" brushRef="#br0" timeOffset="138360.5039">12236 16400 76 0,'-11'0'97'15,"1"0"-10"-15,-1 4-4 0,-1-4 2 16,1 0-2-16,-2 5-4 0,-1-3 6 0,-2 4-12 15,2-5 6-15,-1 5-6 0,0 0 1 16,2-5-9-16,-1 5 2 0,1-3-6 16,2 3-3-16,1-6-2 0,1 5 4 15,3-5-1-15,2 3 5 0,4-3 10 0,0 0 1 16,23 1 0-16,5-2 2 0,14-2-7 16,15-2 1-16,36-10 3 0,13 5 7 15,36-6 13-15,14 4 11 0,14 2 2 0,5-4 4 16,11 7-6-16,1-1 0 0,-3 2-5 15,0-1 3-15,-4 1-1 0,-6-2-3 16,-11 5-7-16,-17 1-3 0,-30 0-9 0,-14-4-1 16,-9 3 1-16,-21-2-11 0,-17 5 3 15,-10-5-1-15,-9 5-6 0,-3 0-7 0,-1 0-5 16,-4-3-4-16,-5 0-5 16,-4 1-8-16,0 2-10 0,0 0-18 0,-6 0-23 15,-1-3-32-15,-1-1-29 0,-5-1-34 16,1 4-36-16,-3-5-35 0,-2 5-37 15,-2 1-15-15,-2-11-25 0,-6 8-687 0,-1-1 321 16,-8 0 212-16</inkml:trace>
  <inkml:trace contextRef="#ctx0" brushRef="#br0" timeOffset="143277.7056">10938 15674 28 0,'0'0'76'0,"0"0"-13"0,-10 0-12 16,10 0-13-16,0 0-20 0,0 0-25 15,0 0-84-15,18 7 31 0,-6-4 20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05:24.752"/>
    </inkml:context>
    <inkml:brush xml:id="br0">
      <inkml:brushProperty name="width" value="0.05292" units="cm"/>
      <inkml:brushProperty name="height" value="0.05292" units="cm"/>
      <inkml:brushProperty name="color" value="#FF0000"/>
    </inkml:brush>
  </inkml:definitions>
  <inkml:trace contextRef="#ctx0" brushRef="#br0">11487 3817 8 0,'0'0'75'0,"0"0"-5"0,0 0-7 16,0 0-4-16,-9-11-3 0,7 3-3 16,-3 1-4-16,1-2-1 0,-2-3-6 15,0-4-4-15,-2 1 3 0,-3-6-10 0,-2-2 0 16,-2-4 5-16,1-1-6 0,-2-6-9 16,0-6 4-16,-2-6 1 0,2-1-5 15,-5-17-2-15,2-4-2 0,2 0 1 0,-3-1 3 16,2-3-8-16,1 1 4 0,0-3-1 15,0-5-8-15,2 2 1 0,-2-3-2 16,5 2-2-16,-2-1 0 0,4 4-1 0,6 9-2 16,0 11-2-16,2 2-1 0,2 7-2 15,4-5-1-15,-2 7 2 0,2 3-1 16,0-1 0-16,2 4 0 0,1 3 5 0,-2 6-4 16,1 2 0-16,-2 2 2 0,2 3-4 15,-4 3 2-15,2 1 0 0,-2 4-2 16,3-3 0-16,-3 7-5 0,0-2-1 0,3 3-2 15,-3 3 5-15,2-1 0 0,0 2-2 16,2 2 1-16,1 1 1 0,-7 2 2 16,21 0 5-16,-8 2-7 0,5 0 8 15,6 1-7-15,5 1 3 0,9 0 0 0,9-2 2 16,15 0-1-16,35-2 3 0,6-4 0 16,12 0-2-16,29-5 5 0,-1-4-4 15,8 1 0-15,-1-1 2 0,5-1 0 0,1 3-3 16,-1-2 0-16,-5 2 0 0,-10-1 2 15,-7 0-2-15,-27 5 0 0,-6 1 6 16,-7 1-4-16,-17 3-1 0,-15-1 3 0,1 3-5 16,-13 0 3-16,-3 3 0 15,-3-3 0-15,-7 1-1 0,-3 0 0 0,-3 2-1 0,-2-1-4 16,-6-1-4-16,0 2 0 0,-5-3 0 16,-1 2 2-16,2-1 2 0,-6-1 2 15,-1 2-2-15,2 1 1 0,-5-3 4 16,1 1-2-16,-9-1-1 0,10 0 2 0,-10 0 0 15,8 2 0-15,-8-2 2 0,7 3-1 16,-7-3-2-16,4 1-4 0,-4-1 3 0,5 4-2 16,-5-4 3-16,4 8 0 0,-2-1-1 15,-2 3 2-15,2 3-3 0,-2 8 3 16,0 5-1-16,0 9 12 0,0 10-3 16,0 12 3-16,-4 31 5 0,2 8 4 0,-2 5 5 15,-1 22-6-15,-2-1-3 0,3-19 3 16,0-2-3-16,4 0 8 0,0-4 2 15,0-2 5-15,0-3 6 0,0-5 0 0,-2-1 7 16,2-3-7-16,-4 2 3 0,0-5-9 16,-1-14 4-16,1-8-1 0,-2-3 0 15,2-2-3-15,-5-4-1 0,5-6-1 0,-3-3-3 16,1-4-2-16,2-6-1 0,0-1-2 16,2-4-6-16,-2-4 5 0,2-2-3 15,0 0-7-15,-1-4-7 0,1 0-7 0,2-3-10 16,-3-1-13-16,3-1-21 0,-2-3-17 15,0-1-24-15,0 0-19 0,2-6-298 16,-6 5 138-16,6-5 92 0</inkml:trace>
  <inkml:trace contextRef="#ctx0" brushRef="#br0" timeOffset="4161.8112">15477 3982 34 0,'-7'2'127'0,"7"-2"0"16,-8 4 1-16,8-4 0 0,-6 1-2 0,6-1 6 15,0 0 10-15,0 0-2 0,41-11-1 16,-5 0-4-16,15-3-6 0,36-13-3 16,30-6-11-16,10-3 2 0,12-4-7 0,7-1-6 15,11 4-5-15,6-1-5 0,-2 2-8 16,-2 3-6-16,-7 5-10 0,-8 3-6 16,-10 5-6-16,-12 0-6 0,-28 7-5 0,-8 0-7 15,-22 5-3-15,-12 2-4 0,-9 0-7 16,-3 2-11-16,-8 1-5 0,-5-1-10 15,-1 0-10-15,-3 0-10 0,-4 3-19 16,-2-1-13-16,-2-1-14 0,-2 2-21 0,-3-1-34 16,-4-2-40-16,-6 4-27 0,0-6-535 15,0 6 245-15,-21-7 163 0</inkml:trace>
  <inkml:trace contextRef="#ctx0" brushRef="#br0" timeOffset="4482.4106">17038 3195 13 0,'0'0'154'0,"-6"-4"-18"16,6 4-16-16,0 0-1 0,0 0 0 16,0 0 0-16,32 4-8 0,-9-3-2 0,9 5-7 15,8-1-8-15,13 7-11 0,5 0-3 16,19 7-7-16,2 4-9 0,-1 0-6 15,-3 4-3-15,-6 2-5 0,-5 4 2 0,-7-1 3 16,-13-1 0-16,-9-3-1 0,-7 3 0 16,-2 3-1-16,-9-4-19 0,-4 1 3 15,-7 1 2-15,-1-3-3 0,-7 0 2 0,-3-1-3 16,-10 4-6-16,0 0-3 0,-5-4-7 16,-2 0 2-16,-1-3-9 0,0-4-19 15,-3-4-31-15,7-6-50 0,0-1-37 16,4-6-44-16,1-6-471 0,7-4 218 0,-1-3 143 15</inkml:trace>
  <inkml:trace contextRef="#ctx0" brushRef="#br0" timeOffset="4802.7092">19492 2901 40 0,'0'0'161'0,"0"0"-5"16,0 0-12-16,0-6-9 0,0 6-12 0,0 0 2 16,2 15 0-16,0-5 0 0,2 8-14 15,0 1-8-15,0 6-7 0,3 0-9 16,0 5-11-16,-1 0-7 0,0 2-6 0,0 1-8 15,-1-2-3-15,-1-3-6 0,-2 0-6 16,2 1-1-16,0-4-8 0,-1-4-16 0,1-2-13 16,-2 0-20-16,0-5-22 0,1 3-13 15,-3-7-33-15,0-4-41 0,-5-1-39 16,5-5-354-16,-9-5 176 0,-1-4 117 16</inkml:trace>
  <inkml:trace contextRef="#ctx0" brushRef="#br0" timeOffset="5029.8289">19066 2837 20 0,'-6'-6'184'0,"2"0"-13"15,2 2-12-15,0 0 3 0,2 4 1 16,8-11-4-16,0 3 0 0,8-1-10 0,4-3-9 16,10-1-8-16,4 0-15 0,11-3-10 0,3 0-12 15,7-1-9-15,20-2-9 0,-2 3-8 16,-11 2-4-16,-11 3-12 0,-3 1-14 15,-5 5-23-15,-9 1-28 0,-3 2-25 16,-1 2-16-16,-4 4-19 0,-4 3-23 0,-4 5-40 16,-8 1-41-16,-8 4-417 0,-2 3 202 15,-10 2 133-15</inkml:trace>
  <inkml:trace contextRef="#ctx0" brushRef="#br0" timeOffset="5176.3355">19168 3404 81 0,'-15'25'115'0,"2"-4"5"0,7-3 0 15,2-4-1-15,4-1 4 0,2 1-3 16,2-5-5-16,5 2-14 0,-1 1-10 16,5-2-4-16,4-1-13 0,-1-2-31 15,6-3-22-15,-1 1-46 0,3-5-53 0,2-3-340 16,2 0 142-16,2-4 94 0</inkml:trace>
  <inkml:trace contextRef="#ctx0" brushRef="#br0" timeOffset="6422.7618">20021 3053 51 0,'0'0'175'0,"10"2"-21"15,-10-2-17-15,9 10-7 0,-2-2-4 16,-1 2-5-16,-2 2-9 0,2 6-6 16,-1-2-12-16,-1 3-8 0,0 3-9 0,-2-3-6 15,2-1-7-15,-2 2-11 0,2-5-3 16,-1 0 3-16,-1-3 7 0,1-1 7 0,-1-3-4 15,2-4-9-15,0-4-3 0,-4 0-8 16,12-10-2-16,-1-1-8 0,2-5-8 16,1-1 0-16,3-4-6 0,3 0-10 15,0-2-8-15,0 4-2 0,1 3-2 0,-2 1-3 16,2 2 0-16,-3 5-5 0,0 5 2 16,-1 3 2-16,2 2-2 0,-2 4 3 0,5 3 1 15,-4 4 0-15,1 2 2 16,2-1-2-16,-2-1 2 0,1 5 1 0,2-1 0 15,-2-2-3-15,1-2 4 0,-2-1 0 16,2-1 1-16,3-3 2 0,-4-4 4 0,4-4 5 16,-3-2-1-16,9-8 3 15,0-3 0-15,-1-4-2 0,5-8-1 0,-4-8-4 16,-3-4 4-16,5-21-7 0,-6-3 1 16,-6-7-2-16,2-1 0 0,-5-3-19 0,-5 0 3 15,-4 10 3-15,2 11 15 0,-6 3 9 16,0 6 4-16,-2 7 5 0,-2 4 9 0,2 4 2 15,-2 4-3-15,2 4-4 0,-2 2-3 16,2 6-3-16,0 5-2 0,-2 6 0 16,0 0 9-16,6 28 5 0,-4 3 8 15,0 13 0-15,1 13-1 0,-1 27-3 0,-2 7-4 16,2 3 0-16,-2 0-3 0,0 2-4 16,0-4 4-16,4-3-8 0,5-5 0 0,1 1-2 15,5-4 0-15,3-9 0 0,0-3-5 16,-1-16 2-16,2-9-2 0,2-6-1 15,-3-10-2-15,-4-3-5 0,0-7-3 16,0-9-7-16,0-5-5 0,-3-7-11 0,0-4-5 16,-1-7-5-16,-1-5-1 0,-3-7-1 15,-2-2-1-15,-4-5 3 0,-2-3 5 16,-2-2 2-16,-7 4 3 0,1-3 7 0,-3 3 11 16,-2 0 6-16,-1 3 8 0,2 1 9 15,0 3 6-15,1 4 1 0,2 2 3 16,5 0-3-16,-2 6-5 0,3 0-5 0,5 2-2 15,2-1-2-15,7 3-1 0,6-3-1 16,2 4-4-16,9-2 3 0,3 0-1 16,7-1-7-16,4 1-6 0,7-1-4 0,-1 0-7 15,1-2-1-15,-3-1 1 0,-6 3-1 16,-4 2 3-16,-5-3 1 0,-3 3 3 16,-5 0-3-16,-4-1 2 0,-4 0-2 0,-5 2 0 15,-4-1 3-15,-2 3-1 0,-2-1 1 16,-4 0-1-16,-2 3 5 0,0 2 0 15,-3 2-2-15,1 2-1 0,-3 0-3 0,0 6-3 16,1 0 1-16,2 3-3 0,0 3 1 16,2-1-1-16,4 4 3 0,2-1-2 0,0-3 1 15,6 4 2-15,0-3 2 0,0-1 1 16,4 1 3-16,1-5 1 0,0-1 3 16,3-3-1-16,-1 0 1 0,4-3-4 15,0-4 6-15,0-2-5 0,4-3 2 0,-2 1 0 16,3-3 0-16,-2 0-1 0,2-1-5 15,-3 3 3-15,2-3-1 0,-2 2-4 16,-3 3 2-16,2 2-1 0,-2 0-1 0,2 1 2 16,-4 4 1-16,3 4 0 0,1 1 3 15,-2 2-2-15,1 0 0 0,0 4 2 16,0 3 2-16,0-3 0 0,2 1-3 16,-3 1 3-16,2-3 0 0,1-1-2 0,-2 1 6 15,4-2-1-15,1-6 1 0,-2 3 2 16,1-4-4-16,3-2 4 0,-6-1-5 0,6-3 5 15,2-3-3-15,-3-2-1 0,-2-1-4 16,0-1 0-16,-2-3-4 0,0 2 1 16,-4-2 1-16,0-1-1 0,-4 1 0 0,-3 2 2 15,-2-1-3-15,-4 3 3 0,-2 2 1 16,0-2 0-16,0 6 0 0,0 2 0 16,0 3 3-16,0 0 4 0,0 0 8 0,0 0 4 15,-16 14 6-15,14-2 2 0,2 0 3 16,2 0 0-16,0 4-1 0,4-1 1 15,2 3 3-15,2-2-6 0,6 4-3 0,1-5-1 16,0 0-4-16,0 1-7 0,1-5-25 16,2-2-31-16,-4-3-32 0,4-3-42 15,-1 0-38-15,-1-3-40 0,0-6-484 0,2-4 232 16,0-4 154-16</inkml:trace>
  <inkml:trace contextRef="#ctx0" brushRef="#br0" timeOffset="6802.3925">22986 2804 37 0,'0'0'149'0,"0"0"-7"0,0 0 2 16,0 0 4-16,0 0 1 0,-10 13-2 16,10-3-14-16,-2 3-12 0,2 0-12 0,-2 4-12 15,2 1-7-15,-2 1-12 0,2 0-9 16,0 0-3-16,-2-1-6 0,2-2-8 0,0-3-6 15,0 1-2-15,-2-3-2 0,4 0 4 16,-2-1 8-16,0-2 1 0,0-6 3 16,0-2-3-16,0 0 0 0,0 0-1 15,0 0-3-15,4-21 3 0,2 7-5 0,-2 1-6 16,2-4-5-16,5-2-5 0,0-1-4 16,-1 2-7-16,3-1-1 0,1 1-3 15,0 3-3-15,2 2-1 0,-1 4-2 16,0 1 1-16,2 4-4 0,2 2 0 0,0 4 0 15,-2 2-4-15,2 4-2 0,-2 3-7 16,0 0-8-16,0 7-11 0,-3-2-7 0,0-1-17 16,-4 3-20-16,-2-2-7 0,3-2-21 15,-5 0-27-15,3-1-37 0,-5-5-48 16,1-1-442-16,-1-3 221 0,0-2 145 16</inkml:trace>
  <inkml:trace contextRef="#ctx0" brushRef="#br0" timeOffset="7197.9855">23742 2642 125 0,'-2'13'166'0,"-2"-3"9"0,-2 1 4 16,-3 7-5-16,-2 2-15 0,1 4-7 15,1 1-15-15,1-1-15 0,2 2-12 16,4 3-7-16,0-4-9 0,4 2-13 0,2-5-6 15,6 0-5-15,3-6-10 0,4 0-4 16,2-4-12-16,7-5-11 0,-6-5-9 0,10-2-9 16,0-6-2-16,3-3-2 0,-1-3-4 15,0-6 1-15,-3 1-1 0,-1-4-1 16,-2-1 3-16,-3-1 2 0,-1-2 1 16,-6-1 2-16,-4 5 5 0,0 1 2 0,-4 1-2 15,-4 2 3-15,-2 6-3 0,-2 0 4 16,-2 5 3-16,-2 3 10 0,4 3 10 0,-20 15 16 15,10-1 10-15,0 5-1 0,2 6 0 16,0 4 8-16,6 2-9 0,2 6 2 16,7 2-3-16,8 2-7 0,6-1-4 15,6 0-7-15,16 6-6 0,5-7-25 0,-1-13-35 16,-3-8-52-16,5-8-54 0,0 1-53 16,-3-8-61-16,-10-3-674 0,11-2 309 15,-9-7 204-15</inkml:trace>
  <inkml:trace contextRef="#ctx0" brushRef="#br0" timeOffset="7600.0642">18864 4103 144 0,'129'-29'156'0,"29"-1"9"0,66-8 6 16,20-2 7-16,23 2 2 0,18-6-4 15,12 4-1-15,10 2-4 0,-3 2-5 16,-3 5-9-16,-11 5-3 0,-12-1-6 0,-12 4-11 15,-12 6-10-15,-17 2-1 0,-57 3-12 16,-8 3-5-16,-18 1-13 0,-13 1-1 16,-30 1-11-16,-14 1-6 0,-8 0-6 0,-21 2-8 15,-17 0-5-15,-9 0-5 16,-8 3-8-16,-3-3 1 0,-3 2-14 0,-5 1-11 16,-3-2-18-16,-2 1-17 0,-2 1-31 0,-8-4-49 15,-2 2-53-15,-4-3-68 0,-2 5-65 16,-10-11-646-16,-4 2 315 0,-4-2 207 15</inkml:trace>
  <inkml:trace contextRef="#ctx0" brushRef="#br0" timeOffset="10676.1287">25907 3253 1 0,'0'0'166'0,"-2"-5"-21"0,2 5-8 0,0 0-14 15,0 0-12-15,0 0-9 0,0 0 5 16,0 26 2-16,2-6-2 0,-4 0-7 0,2 10-7 15,-2-1-10-15,0 2-3 0,-2 7-8 16,2-6-5-16,0 1-7 0,0-2 0 16,0-5 2-16,-3-5 5 0,5-2 18 15,-2 0 21-15,0-8 6 0,0-3-14 0,0-8-7 16,2 0-7-16,-9-21-11 0,3 0-14 16,0-12-1-16,-3-5-5 0,1-15-8 0,-3-21-4 15,2-12-6-15,3-1-3 16,6-3-8-16,4-3-1 0,7-2-1 0,8 7-5 15,2 6-8-15,7 5 4 0,6 7-4 16,0 6-1-16,5 4-4 0,2 7 1 0,1 8-4 16,-4 10 0-16,-6 10-1 0,-2 8 0 15,-1 3-2-15,-1 7-1 0,-1 6 0 16,-1 2-1-16,0 9-3 0,-6 5 3 16,0 9 2-16,-4 4-1 0,-5 6-1 0,-7 6-4 15,-6 3-2-15,-6 7-5 0,-16 17-1 16,-5-4 8-16,-9-5 1 0,-1-4 0 0,-3-5-1 15,6-10 4-15,7-11 0 0,3-5 6 16,3 1 7-16,4-8-1 0,4-3 0 16,0 1-3-16,2-3 2 0,1-1-4 15,2 0-1-15,0-1-3 0,2-2-3 0,4 3 0 16,0 0-2-16,4 0 2 0,2 6 2 16,2 4 0-16,4 0 0 0,4 5 1 15,0 6 0-15,5-1-4 0,-2 2 5 16,6 5 1-16,2-4 1 0,2 3-1 0,3-3 0 15,-3-2 0-15,3-3-1 0,-2-5-1 16,1 0 3-16,1-8 0 0,2-4 0 0,-4-3 2 16,4-4 0-16,-3-4-2 0,3-4-1 15,0-2 1-15,-3-3-1 0,5-6-5 16,-2-2 6-16,-3-3-4 0,-1 0 1 16,-2-5-2-16,-4 2 2 0,-3-4 2 0,0 2 0 15,-6 3 0-15,-3 1-3 0,-2 0 3 16,0 6-8-16,-3-2 7 0,-1 5-2 15,-2 3 1-15,0 1-2 0,-5 4-3 16,5 4 0-16,0 0 3 0,-16 10-1 0,8 1 0 16,1 2 1-16,1 5-3 0,2-1 2 15,1 2 0-15,1 1 0 0,4-1 1 0,1 1-2 16,5 1 1-16,1-4-2 0,5-2 6 16,6-3 1-16,0-3 0 0,6-5 0 15,1-4 0-15,5-2 0 0,4-8-3 16,2-3-3-16,7-4-11 0,-1-3-1 0,-1-3 0 15,-5-1-5-15,-5 2 2 0,-5 4 0 16,-7 3 4-16,0 2-3 0,-8 1 2 0,-1 3-5 16,-5 3 4-16,-2-2 3 15,-3 5 0-15,0 1 3 0,-2 2 0 0,0 0-1 16,0 0-3-16,0 0 2 0,0 0 1 16,14 5-2-16,-8 1 2 0,6 0 2 0,0 0 0 15,0 3 1-15,3-1 4 0,0 1 2 16,0 1-1-16,-3-1-3 0,2 5 5 15,-6-2-4-15,0 2 3 0,-4-1 3 16,-1 3 2-16,-3-3-3 0,-5 2-8 0,-3-1-8 16,0-1-18-16,-3-1-23 0,0-3-20 15,1-1-30-15,-1-6-36 0,1 0-29 0,-1-4-422 16,5-4 203-16,3 0 133 0</inkml:trace>
  <inkml:trace contextRef="#ctx0" brushRef="#br0" timeOffset="12253.9154">27543 3139 42 0,'7'7'123'0,"-2"5"7"0,1 1 1 15,2 1-1-15,-2-1-12 0,1 2-7 16,3-1-9-16,-1-3-5 0,2 1-7 0,1-1-6 16,-2-1-2-16,6-3-4 15,-6-3-7-15,3-2-4 0,2-2-2 0,-3-4-3 16,-1-2-6-16,-1-3-5 0,1-1-7 15,-6-1-6-15,-3-1-3 0,-2-1-2 16,-2 0-6-16,0-1-4 0,-3 1-1 0,-2 0 0 16,3-1-4-16,-2 3-1 0,2 2-1 15,2-2-7-15,-2 3-4 0,6-3-10 16,2 3 3-16,4-4 0 0,7-1-8 0,4-3 9 16,0 3-1-16,9-4-1 0,0 0-2 15,0-4-3-15,2 0 11 0,7-4-2 16,-3-1-3-16,-5-5 5 0,3 1 0 15,-4-5 2-15,-6-1 6 0,-2 1 5 0,-4-3 0 16,-3 4 4-16,-3 2 17 0,-5 3 6 16,0 5 6-16,-3 1-3 0,0 3 5 0,-2 1-8 15,0 5-5-15,0 0-3 0,0 4-5 16,-4 7-4-16,4 3-6 0,0 0-1 16,-14 16 2-16,8 6-3 0,2 5 0 15,-2 9-1-15,-3 4-2 0,5 11-3 0,-2 3-1 16,4-1 0-16,2 2 0 0,2 0-6 15,2 1-8-15,0-5-1 0,7-5-1 16,-1-11 2-16,0 1-3 0,6-7 0 0,-2-1 0 16,2-9-1-16,0-4 4 0,3-4-1 15,-2-3 4-15,2-6 0 0,1-2 0 16,-2-2-2-16,1-2 2 0,-2-2 0 0,2 0 2 16,-3-1 4-16,-2-1 2 0,-2 1 1 15,1 0 2-15,-2 0 2 0,0 1-5 16,-3 4 0-16,0-3-4 0,-2 1-1 15,2 2 1-15,-8 2-2 0,10 2-3 16,-10-2-2-16,8 10-5 0,-4-3-10 0,0 3 1 16,3 1-4-16,-3 1 1 0,3-1 0 0,1 0 4 15,0-1-2-15,3 0-1 0,0-1 5 16,2-3 6-16,1 0-2 0,-2-5 0 16,4 1 1-16,1-4 4 0,0 1 2 15,0-5-1-15,-1-2 0 0,4-1-2 0,-4-3 0 16,1 1 3-16,0-3-4 0,-2 3 4 15,-3 0 0-15,2 2-2 0,-4-2-2 0,0 3-2 16,-1 2-5-16,0 1 1 16,-1 1-3-16,1 2 0 0,1 4 4 0,-2 2 1 15,3 2-3-15,2 0 0 0,-3 1 3 16,4 1-1-16,0-2-1 0,1 1 5 0,0-1 0 16,0 0 1-16,3-3 2 0,-2-4 3 15,2-1 1-15,4-6 0 0,-1-1 9 16,-1-5 1-16,4-7-1 0,0-4-4 15,1-6 1-15,-2-4 0 0,-4-9-1 0,7-15 1 16,-7-10-1-16,-3-1 2 0,-5-4 3 16,-4 12 8-1,-3 11 14-15,0 8 14 0,-4 5 0 0,2 6-1 0,-2 1 0 0,2 6-9 16,-4 4-3-16,4 7-5 0,-4 7-1 16,2 5-4-16,0 2-1 0,-2 19-3 15,0 2 1-15,4 6-3 0,-2 7-2 0,4 6 2 16,2 12-8-16,0-1 0 0,4 5-5 15,-4-4 0-15,2 4-2 0,-2-7-2 16,-1-5 1-16,1-4-5 0,-4-2-1 16,0-5 3-16,-2-5-3 0,0-5 4 0,-2-4 5 15,0-1 1-15,0-8 1 0,-2-1 2 16,-1-6-1-16,5-3-1 0,0 0-1 0,0 0 2 16,-4-25 1-16,8 11-2 0,1 1-1 15,1-2-1-15,5 2-2 0,-1-2-1 16,1 1 1-16,-1 3-1 0,4 0-1 15,-2 1 1-15,0 4-2 0,3 1-4 0,0 3 3 16,-2 2 0-16,4 4 1 0,0-1-3 16,-3 7 1-16,2-1-6 0,0 3-13 0,1 0-7 15,0-1 1-15,-2 0 2 0,1-3 2 16,0-2 2-16,3-1 4 0,0-3 3 16,0-4 0-16,-1-3 0 0,8-1 3 15,-4-6 1-15,1 1 1 0,0-2 3 0,-2-2-3 16,3-3 2-16,-5 2 3 0,-1-2 2 15,0 2-1-15,-4 3 0 0,-1 1 3 16,0 3-3-16,-3-1-1 0,-1 5 0 16,-3 2-1-16,3 6 3 0,-9-3-3 0,10 9 2 15,-3 2 3-15,-1 2-2 0,-2 1-10 16,2 3 2-16,0-1-4 0,2-1 1 0,0 3 1 16,-2-3-6-16,2-2 2 0,1 0 3 15,-1-1-1-15,-1-4 0 0,-1-3-2 16,3-1-1-16,-3-3 4 0,0-1 2 15,-6 0 1-15,13-9 2 0,-6 4 2 0,-3-5 3 16,2 3 3-16,-2-5 0 0,2 3 4 16,-2-3-2-16,3 3 2 0,0-3-2 15,1 3 0-15,-2-1-4 0,3 1 1 16,-1 3-1-16,3 2 1 0,0 1 2 0,-1 3-1 16,0 0 1-16,4 3 0 0,-2 3 1 15,-2 1 0-15,3 2-2 0,-2 0 4 0,0 0-6 16,-1 3 3-16,0-5 2 0,-2 2-1 15,2 0-1-15,-2-4 4 0,0 1 3 16,1-5-4-16,1-1 0 0,3-1 2 16,0-5 1-16,1-2-1 0,2-1 5 0,-2 0-4 15,1 0 0-15,0 0-1 0,0 0-2 16,-3 2 0-16,1 1-1 0,-2 0 1 16,-1 2-3-16,0 1-1 0,2 3 0 0,-2 1 1 15,3 4 0-15,-3-1 3 0,3 5-3 16,-2 0-15-16,-1 0-14 0,0 1-26 15,0-1-27-15,0 0-43 0,-2-3-35 0,-2-2-415 16,5-2 196-16,-11-2 129 0</inkml:trace>
  <inkml:trace contextRef="#ctx0" brushRef="#br0" timeOffset="12467.5254">30078 2413 147 0,'-9'2'181'16,"9"-2"13"-16,-11 2 2 0,11-2-5 0,0 0-13 15,-8-4-15-15,8 4-16 0,0-9-23 16,0 3-19-16,0 6-31 0,2-13-29 16,-2 5-26-16,0 2-16 0,-2 1-29 15,2 5-41-15,-11-2-48 0,-4 4-416 0,-8 8 181 16,-7 1 119-16</inkml:trace>
  <inkml:trace contextRef="#ctx0" brushRef="#br0" timeOffset="12751.7281">27137 3739 1995 0,'-61'40'-10'0,"1"0"5"0,10-3 5 16,11-9-8-16,12-5 7 0,8-2 19 0,13-7 30 15,4-2 21-15,12-3 10 0,12-8 7 16,16-1 2-16,47-7-5 0,41-12-5 16,18-8-6-16,15-6-5 0,14 1 4 0,54-5 1 15,12-2 5-15,2 4 2 0,7 5-2 16,-5 3-1-16,1 2-5 0,-9 4-1 16,-51 6-13-16,-11 4-6 0,-12 1-7 0,-17 2-3 15,-37-3-9-15,-16 7-16 0,-24-2-12 16,-17 3-17-16,-9-1-21 0,-9 1-29 15,-6-2-45-15,-8-1-51 0,-3 1-74 0,-8-1-749 16,-3-3 334-16,-8-3 220 0</inkml:trace>
  <inkml:trace contextRef="#ctx0" brushRef="#br0" timeOffset="19984.0242">23663 5467 173 0,'-8'-6'206'0,"0"1"1"16,4 1-1-16,0 2-13 0,-1-1-9 15,5 3-18-15,-6-3-16 0,6 3-15 16,0 0-8-16,0 16-5 0,6-1-1 0,3 8-1 16,3 7-5-16,2 3-6 0,0 10-5 15,0 3-10-15,-1 2-5 0,0 3-10 0,0-2-8 16,-3 6-5-16,1-5-5 0,-2 4-9 16,1-2-5-16,-2-7-4 0,-2-5-8 15,1-6-7-15,0-5-9 0,-3-5-6 16,-2-7-10-16,0-5-11 0,-2-5-11 0,0-8-5 15,0 1-3-15,-8-24 3 0,1 2 1 16,-4-10 2-16,-3-10 4 0,-12-20-2 0,1-6 6 16,-5-2 7-16,-2-1 10 0,3 0 6 15,1 3 4-15,3 4 9 0,4 1 2 16,4 13 1-16,4 8 0 0,5 6-4 0,3 2-4 16,3 4 5-16,4 1-12 0,7 2 3 15,6 0-1-15,2 2-4 0,9 4-1 16,1 5-1-16,5 3-3 0,6 5 3 0,0 4-2 15,-1 5 1-15,1 5-3 0,3 4 0 16,-5 4 1-16,4 5-1 0,-10 1-1 16,-5 1 0-16,-3 4 2 0,-8 3-1 0,-5-3-2 15,-5 4 3-15,-6-2-2 0,-9 5-4 16,-3 0-5-16,-12 0-10 0,-2 1-11 16,-3-5-16-16,-5-3-10 0,6-6-15 15,-3-1-26-15,3-5-19 0,4-4-24 0,1-3-23 16,6-2-27-16,0-4-16 0,7-4-518 15,0-2 246-15,8-3 161 0</inkml:trace>
  <inkml:trace contextRef="#ctx0" brushRef="#br0" timeOffset="20338.3291">24299 5086 37 0,'10'-2'157'16,"1"4"-1"-16,0 2 17 0,-3 5 12 0,1 3-1 15,1 7-4-15,-2 5-1 0,4 7 1 16,-4 7-17-16,0 10-11 0,0 4-15 16,-1 1-9-16,-1 5-11 0,1-2-10 0,-3 1-9 15,-2-1-4-15,0-3-5 0,0-7-3 16,0-3-1-16,0-2-3 0,1-2-8 16,1-3-2-16,-2-7-2 0,0-4-6 15,2-1-3-15,0-4 0 0,5-6-1 0,4-1-8 16,1 1-4-16,8-5 1 0,3-2-12 15,5-3-2-15,2-2-3 0,-1-1-5 0,1-1-7 16,4 0-2-16,-2 0 3 0,-3 0-8 16,-1-1-1-16,0 1-2 0,-5-2-16 15,-3 2-4-15,0-3-12 0,-4 2-17 0,-2 2-15 16,-1-2-24-16,-2 1-19 0,0-2-29 16,-3-1-30-16,0 2-28 0,2 0-30 15,-6-2-22-15,0-3-575 0,0 1 276 0,-2-1 182 16</inkml:trace>
  <inkml:trace contextRef="#ctx0" brushRef="#br0" timeOffset="20544.1299">25243 5844 101 0,'0'0'201'0,"15"-2"-2"16,-5 2-3-16,3-1-9 0,3-4-17 15,6 3-15-15,-1-1-15 0,9 0-14 0,-2-2-15 16,1 2-15-16,3-1-22 0,0-1-25 16,-3 3-36-16,1-3-38 15,-2 1-36-15,-8 2-38 0,2-1-40 0,-6-1-369 0,-1-2 172 16,-4 2 115-16</inkml:trace>
  <inkml:trace contextRef="#ctx0" brushRef="#br0" timeOffset="20916.3081">25791 5486 23 0,'3'-4'192'0,"-3"4"-9"0,2-4-7 0,-2 4 0 15,0 0-3-15,0 0-7 0,22 6-7 16,-8 4-10-16,2 1-16 0,5 2-9 0,5 7-14 15,2 2-9-15,1 3-9 0,3 4-10 16,-2-1-9-16,-3 1-8 0,0 2-7 16,-4-7-5-16,-1 3-5 0,-6-2-4 15,0-6-6-15,-2 1-3 0,-3-2-2 0,-3-5-1 16,1 0 1-16,-2-1 1 0,-3-3 5 16,-4-3 2-16,0-4 1 0,0-2 4 0,0 0 3 15,0 0-1-15,0 0-5 0,-16-19-2 16,14 8-4-16,2-7-5 0,0-1-6 15,7-6-9-15,0 0-13 0,5-5-14 0,0 2-17 16,6-3-17-16,0 3-31 0,0 0-18 16,1 4-25-16,-1 1-32 0,2 3-26 15,-4 6-26-15,0 1-531 0,-2 3 249 16,1 4 165-16</inkml:trace>
  <inkml:trace contextRef="#ctx0" brushRef="#br0" timeOffset="21402.2198">26545 5585 10 0,'8'0'129'0,"0"0"-4"0,3-4-1 16,2 2-6-16,0-4-13 0,-1-1-4 15,4-2-10-15,0-3-10 0,-1-1-6 0,0-1-5 16,-5 1-4-16,1 0-9 0,-1-1-5 16,-2 1 2-16,0 2-1 0,-4-1-4 0,-4 5-5 15,0 0-4-15,-2 2-5 0,2 5 0 16,-12-1 0-16,12 1-3 0,-18 14 2 15,7-2-3-15,1 1 3 0,-3 4-6 0,0 3-6 16,3-3 4-16,2 2-10 0,0 0 6 16,6-2-2-16,2 2 0 0,4-2 2 15,2-1 2-15,4-3 2 0,2-1 5 16,1-3-2-16,6-5-4 0,0-1 1 0,7-5-5 16,-1-2-3-16,5-5-1 0,2-3-1 15,1-4-3-15,-3-4-5 0,0 1 2 16,0-1-2-16,-6 2-3 0,-2 3 1 0,-5 4 1 15,-3-1 3-15,0 3-2 0,-4-1 3 16,-4 2-7-16,0 5 4 0,-2-3 1 16,1 4-4-16,-5 2 0 0,0 0 0 0,0 0 1 15,15 8 2-15,-9-2-5 0,3 1 2 16,-1 1-2-16,2 3 1 0,4 0 0 16,0 3 2-16,0-1-5 0,0 2 3 0,-2-2 1 15,-3 0 1-15,-1 4 3 0,-2-4-1 16,-1 2 2-16,-5-2-3 0,-5 0 1 15,-1 1-5-15,-2-3-12 0,-3-1-17 16,-3 0-19-16,-2-5-32 0,2-1-26 0,-1-2-36 16,2-4-32-16,3-4-421 0,-1 0 201 15,7-3 133-15</inkml:trace>
  <inkml:trace contextRef="#ctx0" brushRef="#br0" timeOffset="22863.4807">27466 5386 90 0,'0'18'177'16,"0"1"-16"-16,-3-1-8 15,3 1-17-15,3-2-13 0,-3 0-11 0,2 0-9 0,2-4-10 16,2 2-8-16,2-5-9 0,1 0-6 16,1-3-10-16,1-6-8 0,2-1-3 15,-5-3-7-15,2-1-7 0,-2-3-1 0,-2-5-11 16,-2 1 4-16,-4-2-6 0,-2-2 1 15,-4 1-2-15,-4-1-3 0,0-2-1 0,0 3 1 16,-1 1 0-16,0 1-2 0,1-1 4 16,-1 1-3-16,3-1-1 0,2 1 0 15,-1-1-5-15,3 2-2 0,4-2-3 16,4-4-2-16,3-4-4 0,3-2 6 0,5-4-3 16,4-9 5-16,4-4 4 0,-1 0-1 15,-1-2 1-15,-2 0 6 0,0 3 5 16,-1-3 9-16,-2 11 9 0,-2 0 7 15,-1 3 8-15,-4 3 3 0,-1 4 4 0,1 5-2 16,-3 2-5-16,-2 0-7 0,0 3-4 16,0 2-7-16,-2 7-6 0,-2 2-1 0,0 0-2 15,0 0-3-15,-6 32-2 0,0-9-3 16,2 5 0-16,0 3-2 0,2 7-3 16,-1 2-2-16,3 4-2 0,0 2-7 15,3-3-7-15,1 7-7 0,0-8-7 0,4-4-1 16,0-2 0-16,4-4-3 0,-2-3-2 15,2-6 0-15,2-4-5 0,0-5 1 16,-1-2 1-16,4-5 0 0,-2-2-1 0,1-4 6 16,0-1 0-16,0-3 4 0,-1-1 0 15,0-2 3-15,0 0 3 0,-3 0 0 16,0 3 2-16,-2-1 0 0,0 1 1 0,-1-1 0 16,-1 2-1-16,-1-2 0 0,1 2-1 15,-8 2 2-15,13 0 3 0,-13 0-3 16,10 6-4-16,-4-3-5 0,-2 3-3 0,6 0-4 15,-2 1 5-15,0 4 0 0,3-4 0 16,0 0 3-16,-3-1 2 0,0 0-2 16,3-2 5-16,-3-1 1 0,3 0 1 0,2-1 0 15,-5-2-5-15,4-2 6 0,0-2-2 16,-2-2 4-16,1-1 0 0,-1-1 1 16,1-1-1-16,-3 2 0 0,-1 1 1 15,1-1 0-15,-2 0 2 0,0 2 3 0,2-1-1 16,-2 1 0-16,0 3-2 0,0 0 2 15,0 1-1-15,5 1 3 0,-11 0 2 0,21 5-2 16,-8-3 0-16,1 1-1 16,4 2-3-16,0 1 5 0,2-4-1 0,-3 4 2 15,1-3-9-15,2 0-10 0,-1-3-14 16,0 0-22-16,2-1-22 0,-2-4-7 16,2-3-8-16,1-6-2 0,1-3 5 0,-2-2 13 15,0-4 9-15,-3-6 8 0,-4-3 16 16,-4-4 10-16,3-8 9 0,-4 1 9 0,-3-5 6 15,0 5 29-15,-1 4-4 0,-1 1 12 16,-2 5 20-16,0 5 0 0,0 3 0 16,0 5-1-16,-2 1-7 15,0 5-6-15,0 4-2 0,0 6-1 0,-4 2 3 0,4 2 3 16,-4 13-6-16,0 1 6 0,-1 3-5 16,3 8-4-16,-2 2-2 0,2 3-3 15,0 3-2-15,-2 2-6 0,1-2-7 0,3-3-7 16,0-1 1-16,-2-4 0 0,0-4 2 15,0-4-1-15,2 0-1 0,-2-8 0 16,2 1 0-16,0-7 2 0,0-3-3 0,0 0 3 16,0 0-7-16,0 0-1 0,6-19 1 15,1 10-2-15,-3 0 2 0,2 2 0 16,1-2-2-16,1 2-1 0,0 2 0 16,-2 1 0-16,6 2 0 0,-2 4-2 0,2-1 1 15,-1 5 3-15,2 3-1 0,0 1-4 16,-1 0 1-16,3 1-8 0,-2 3 5 0,-1-3 1 15,2-2 0-15,0 1 1 0,-1-2 2 16,4-2 2-16,-2-3-1 0,1 1-8 16,2-4 9-16,-2-1-3 0,1-5 1 15,0 0-3-15,2-2-9 0,-3 0 5 0,0-1-3 16,-1-2 3-16,0 4 0 0,-3 0-1 16,1 1 4-16,-5 0 1 0,3 1-1 15,-2 1 1-15,-1 2 0 0,-2-2 4 0,2 4-7 16,-8 0 1-16,20 3 4 0,-12 0-11 15,1-1-13-15,1 2-2 0,-1-1-7 0,-3 0-8 16,3 0 0-16,-3-1 4 0,0 0 18 16,-6-2-15-16,14-2 11 0,-6 0 4 15,-2 0 7-15,2-2 6 0,1 1 1 16,-3-3 4-16,3 3 3 0,-1-2 16 16,-1 0 2-16,1 1 4 0,-2 0-5 0,0 2 1 15,-2-2-3-15,4 1-1 0,-4 0-1 16,-4 3-10-16,10 0 6 0,-10 0 6 0,10 5 2 15,-3-4-6-15,-1 3 4 0,1 2 1 16,-1-1 0-16,0 4 8 0,1-2-1 16,-1 1 0-16,0 1 4 0,-2-2-1 15,5 3 0-15,-4-1-1 0,1 2-4 0,0-3-1 16,-2 3 3-16,2-3-2 0,-1 1-2 16,2-1-3-16,-1 0 1 0,-2 0 0 0,2-2-3 15,-2 0-3-15,1-1-6 0,-1 1-17 16,2-4-17-16,-2 0-45 0,-4-2-33 15,0 0-441-15,13-12 188 0,-8 5 123 0</inkml:trace>
  <inkml:trace contextRef="#ctx0" brushRef="#br0" timeOffset="23017.0223">29326 4693 20 0,'-9'-1'135'0,"3"-1"-12"15,6 2-20-15,-13 0-21 0,13 0-30 16,-12-2-42-16,2 2-52 0,-4 2-123 16,-4 1 56-16,-6 3 37 0</inkml:trace>
  <inkml:trace contextRef="#ctx0" brushRef="#br0" timeOffset="23398.0573">23446 6677 46 0,'31'11'192'16,"12"-2"5"-16,17-4 2 0,43-7 0 15,39-12-12-15,29-5-14 0,56-9-16 0,9-7-18 16,6-3-11-16,6-4-10 0,7-1-13 16,0-2-5-16,-7 3-3 0,-1 3-2 15,-10 2-6-15,-6 5-5 0,-47 7-9 0,-4 3-3 16,-7 0-6-16,-9 5-7 0,-17 1-6 16,-13-1-5-16,-33 7-1 0,-9 0-10 15,-23 5-2-15,-16-1-4 0,-11 2-4 0,-1 0-4 16,-11 0-8-16,-3 1-14 0,-2 0-16 15,-6-2-21-15,-3 1-25 0,-10 0-31 16,-2-2-37-16,-6 3-33 0,-4-5-18 0,-9 1-34 16,-11-1-468-16,-8-2 232 0,-14-5 153 15</inkml:trace>
  <inkml:trace contextRef="#ctx0" brushRef="#br0" timeOffset="59123.9852">4277 6279 6 0,'-31'-8'24'16,"3"0"-3"-16,0-2-5 0,1-2-2 15,3-1-5-15,-2-4 1 0,2-2-6 0,-4 0 3 16,5-1-2-16,-1-1-2 0,4-4-1 16,1 2-3-16,-1-1-1 0,6-1 0 0,-2 1-4 15,6 4 0-15,0-1 4 0,-1-2-4 16,3 2 2-16,3 4-3 0,3-4 2 15,0 2-2-15,2 0 1 0,2 0-17 16,2-1 8-16</inkml:trace>
  <inkml:trace contextRef="#ctx0" brushRef="#br0" timeOffset="59145.7789">3909 5741 44 0,'10'-23'-15'0,"-4"8"5"0,2 2 3 0</inkml:trace>
  <inkml:trace contextRef="#ctx0" brushRef="#br0" timeOffset="68772.7293">6112 8222 15 0,'-10'-4'29'0,"-1"-3"-2"0,0 6-4 16,-1-2-3-16,-2-1-2 0,-2 2 0 16,0 0 0-16,1 0 2 0,-3 2 3 15,4-2 1-15,-4 0-3 0,4 2 3 0,0 0 1 16,0 0 3-16,2-2 0 0,1 2-1 15,1 0-1-15,10 0-3 0,-18 2 2 16,12 0-2-16,4 2 7 0,4 4 4 0,4-1 4 16,8 3-3-16,7 3 11 15,13 0-5-15,14 6-1 0,29 6 5 0,10-1 1 16,22 5 2-16,6 4-1 0,8-3-1 0,12 3-3 16,11-1-3-16,10 0-4 0,5 3 1 15,3-12-6-15,1 1-9 0,-9-3 6 16,-1-2 3-16,-5 1 12 0,-4-1-3 15,-9-2 1-15,-8-2-4 0,-28-3 0 0,-4 1-1 16,-8-2 0-16,-7-1 1 0,-15-3-4 16,-12-1 4-16,-1 0-4 0,-10 1 0 0,-1-1-3 15,-6-2-1-15,-3-3 5 0,-4 4-2 16,-2-4 9-16,-5 3 3 0,-2-4 3 16,-2 4 0-16,0-4 0 0,-4 4-2 15,-2-4-2-15,-1 2-2 0,-1-2-5 0,0 0-3 16,-11 0-1-16,12 0-9 0,-12 0-7 15,8 0-9-15,-8 0-15 0,2-6-19 0,-2 6-22 16,0-8-28-16,0 8-27 0,-4-7-44 16,2-1-501-16,-2 2 221 0,2-3 146 15</inkml:trace>
  <inkml:trace contextRef="#ctx0" brushRef="#br0" timeOffset="69480.2947">12033 8321 106 0,'18'-2'111'0,"8"1"0"0,6 1-2 15,13-3 1-15,3 6-11 0,17-3-7 0,26 1 1 16,12 2-3-16,6 3-6 0,29 2-4 16,8 2-8-16,4-1-3 0,5 4-9 15,3 1-4-15,4 1-5 0,5 0-1 16,4 2-6-16,10 1-2 0,-2-3-3 0,3 2 0 16,-4 1-4-16,-4-2-1 0,-5-3-3 15,-7 4 2-15,-4-3-4 0,-11-1-4 0,-7 0-3 16,-7-3 0-16,-28 0-2 15,-10-3 0-15,-9 1-5 0,-18-2 3 0,-13-1-6 16,-10-1 3-16,-6 0-1 0,-5 0-2 16,-2-2 0-16,0 1-7 0,-1 1 0 0,-3-3-3 15,-2 4-4-15,-3-1-6 0,-3-2-7 16,-2 2-8-16,-1-2-7 0,-2 1-9 0,-2 0 5 16,-3-2-22-16,0 3-7 0,0-1-9 15,-4 2-11-15,-2-1-14 0,-4-4-12 16,0 8-14-16,0-8-297 0,-8 5 143 15,-4-2 94-15</inkml:trace>
  <inkml:trace contextRef="#ctx0" brushRef="#br0" timeOffset="80950.5725">16080 9750 4 0,'0'0'89'0,"-4"-3"-2"0,4 3-6 15,0 0-8-15,0 0 0 0,0 0-3 0,0 0-4 16,-9-1-4-16,9 1-5 0,0 0 0 16,0 0-5-16,0 0 0 0,0 0-1 15,0 0-6-15,0 0 4 0,26 0 5 16,-10 0 5-16,10 1-5 0,6 2 1 0,6-3-1 15,9 1-5-15,14 1 0 0,4 0-6 16,29 0 2-16,3 2-6 0,4 0 1 16,3 2-4-16,2 1-3 0,0 2 0 0,0 1-2 15,-1 1-6-15,-1 1 1 0,-4 0-1 16,-5-1-8-16,-4 0 3 0,-6 1-2 16,-22-3-5-16,-8 0 3 0,-11 0-4 0,-2-3 3 15,-5-1-9-15,-1 3 21 0,-6-5-3 16,-3 1-6-16,-2 2-10 0,-6-2-6 0,-1-2-3 15,-4 1-6-15,-1 0-7 0,-2 0-5 16,-1-3-4-16,-4 3-2 0,1-2-7 16,-7-1-1-16,0 0-9 0,0 0-17 15,0 0 0-15,0 0-5 0,0 0-14 0,-28-4-2 16,11 2-10-16,-3 2-7 0,-6-1-5 16,-4 1-1-16,-5-3-233 0,-8 3 115 15,-3 0 75-15</inkml:trace>
  <inkml:trace contextRef="#ctx0" brushRef="#br0" timeOffset="81493.638">15906 9921 8 0,'-10'-2'52'16,"1"2"0"-16,1-1-2 0,8 1 1 16,-13 0 1-16,13 0-4 0,-10-3 2 0,10 3-1 15,-9-2-5-15,9 2 5 0,0 0-5 16,-11-1 3-16,11 1 3 0,0 0-1 0,0 0-5 16,0 0 6-16,0 0-1 0,0 0-5 15,0 0-1-15,18-8 8 0,-18 8-9 16,12-3-1-16,-6 2 10 0,5 0-17 15,-1-2 12-15,3 1 1 0,6 1-2 0,3-5-1 16,1 3 1-16,7 1-4 0,2 1 5 16,-1-1-7-16,11-1 4 0,0 3-2 0,5 0-1 15,1 0-1-15,12 3-3 0,-1 0-4 16,2 2 1-16,5-2-5 0,19 3-3 16,-14-2 0-16,-6 2-2 0,-4-3-4 0,-2 6 0 15,-2-3-2-15,-4 1-5 0,-6-1 1 16,-5 1-3-16,-4-1 1 0,0 0-2 15,-8-3-1-15,-3 3 0 0,-1 0-3 16,-3-5-1-16,-4 3 2 0,0 0-4 0,-4-2-4 16,2 2-3-16,-7-3-1 0,1 2-6 15,0-1 3-15,-3-1-3 0,1 1-1 0,-1-2-1 16,-8 0-3-16,10 2-6 0,-2 0-5 16,-8-2-11-16,0 0-9 0,4 2-16 15,-4-2-12-15,0 0-7 0,0 0-7 0,0 0-1 16,-26 2-4-16,20 0 0 0,6-2-5 15,-15-2-4-15,15 2-229 0,-15-2 113 16,15 2 75-16</inkml:trace>
  <inkml:trace contextRef="#ctx0" brushRef="#br0" timeOffset="144822.8939">15509 13495 28 0,'-12'0'43'0,"2"0"1"15,0 0-5-15,-1 0 1 0,1 0-2 16,-4 0 0-16,6 2-2 0,-2-2 1 0,10 0-1 16,-18 1-5-16,12-1 5 0,6 0 2 15,-12 0-6-15,12 0 2 0,0 0 2 16,0 0 1-16,0 0 0 0,0 0 7 16,42 2-3-16,-16-4-11 0,7 2-3 0,5 0-1 15,9 0-5-15,15 0 4 0,-1 0-7 16,7 2-3-16,25 2 2 0,-2 0-3 0,-2 2 3 15,0-1 5-15,0 3-6 0,-5-1-2 16,-12-1-7-16,-12-2 1 0,-2 2 3 16,-9-3-3-16,-5 2-4 0,-3-4 4 15,-7 1 2-15,-5 2-7 0,1-3-1 0,-6 2 4 16,-4-1-3-16,-2-1-2 0,-2 2-2 16,-1-3 4-16,-7 3-3 0,1-1-5 15,-4 1 5-15,-5-3-5 0,0 0 2 0,-18 8-4 16,6-5-5-16,-9 0 3 0,-3 3-4 15,-8-1 3-15,3-2-4 0,-11 1-6 16,0 0 3-16,-3-1-6 0,-3-1-5 16,-1 1 2-16,-1-2-3 15,-4-1-5-15,3-1-3 0,1 1 1 0,-1-3-2 0,-2 1 5 16,5 1 0-16,-1-1 3 0,3-1 2 0,2 2 3 16,3 1 5-16,3 1 3 0,3-1 8 15,3 0 5-15,2 3 6 0,6-3 9 16,0 2 7-16,3-1 1 0,2 4 1 15,4-4 3-15,3 4 3 0,4-2-5 0,2 1 5 16,4-4 5-16,6 7-6 0,-6-7 3 16,18 4-1-16,0-4-4 0,5 2-1 0,9-2 4 15,4 2 0-15,6-2-3 0,7 0-2 16,2 0 1-16,-1 0 1 0,1 0 0 16,-1-2 0-16,-1 0 9 0,-2 2-9 0,-3 0 2 15,-10-2 4-15,-2 4 4 0,-2-2 7 16,-7 0 2-16,-1 0-4 0,-2 2-3 15,0 0-3-15,-6 0 0 0,-1-1-6 0,-1 2-2 16,-3-2-3-16,0 3-2 0,-5-2-4 16,-2 2-1-16,-2-4-3 0,0 0 0 15,-6 10-13-15,-1-9-15 0,7-1-17 16,-15 2-15-16,5-4-20 0,-1 1-19 16,1-5-19-16,-3 2-288 0,-2-2 134 0,1-2 89 15</inkml:trace>
  <inkml:trace contextRef="#ctx0" brushRef="#br0" timeOffset="482175.4386">6210 17043 53 0,'0'0'139'0,"0"0"-3"0,0 0-8 16,0 0-6-16,0 0-9 0,0 0-5 15,0 0 5-15,8 13 8 0,-2-4-2 16,3 5-2-16,2 6-4 0,-1-5-4 0,0 6-4 15,6-2-4-15,-4 2-10 0,1-2-2 16,2 2-1-16,2-3 0 0,-3-2-2 0,6 0-2 16,1-5-1-16,2-3-1 0,2-8 2 15,7-5-6-15,11-15-7 0,15-16-6 16,9-12-3-16,11-18-7 0,7-7-5 0,2-3-4 16,6 0-1-16,6-4-7 0,-2 5-1 15,-2 5-2-15,-6 9-5 0,-8 4-1 16,-22 17 0-16,-6 4-6 0,-15 8-1 0,-8 8-3 15,-7 7 1-15,-4-1-6 0,-5 3 0 16,0 3 1-16,-4 6-2 0,-4-1-7 16,-6 3-26-16,4 9-30 0,-4-9-40 15,-10 15-45-15,0-7-49 0,2 3-40 0,-4-3-655 16,2-1 298-16,-3-1 198 0</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09:10.296"/>
    </inkml:context>
    <inkml:brush xml:id="br0">
      <inkml:brushProperty name="width" value="0.05292" units="cm"/>
      <inkml:brushProperty name="height" value="0.05292" units="cm"/>
      <inkml:brushProperty name="color" value="#FF0000"/>
    </inkml:brush>
  </inkml:definitions>
  <inkml:trace contextRef="#ctx0" brushRef="#br0">10718 12097 64 0,'0'0'151'0,"0"0"-6"0,30 0-10 16,-13 1-4-16,4 1-5 0,0-2-7 16,9 2-6-16,4-2-6 0,4 0 0 0,7-2-1 15,5 0 0-15,11 1 3 0,5-3-7 16,23-2-5-16,8-3-2 0,3-1-5 16,1-1-7-16,3-3-6 0,-2 3-7 15,1-3-7-15,-1 1-6 0,-4-2-6 0,-1 1-5 16,-6 3-4-16,-5-3-4 0,1 4-4 15,-19 3-3-15,-9-1-3 0,-2 1-6 16,-10 3 1-16,-3-2-2 0,-1 1-5 0,-9 2-2 16,-4 0-1-16,-1-1 1 0,-4 1-4 15,-4 1-1-15,-1 0-1 0,-2 0 0 16,-2 0-1-16,-2 0-1 0,-1 0 0 16,-5 1-1-16,3 1-5 0,-4-3-1 0,-7 3-3 15,12 3-5-15,-12-3-3 0,6 1-4 16,-6-1-7-16,4 4-7 0,-4-4-3 0,0 0-9 15,0 6-12-15,0-6-12 0,2 4-13 16,-2-4-15-16,0 0-14 0,2 7-6 16,-2-7-5-16,0 0-4 0,4 6-4 15,-4-6-5-15,0 0-5 0,0 0-333 0,0 6 159 16,0-6 106-16</inkml:trace>
  <inkml:trace contextRef="#ctx0" brushRef="#br0" timeOffset="195252.8438">5111 6623 111 0,'0'0'91'16,"0"0"-4"-16,0 0-6 0,0 0-7 16,0 0-3-16,0 0-3 0,0 0 0 15,22-4-5-15,-22 4-2 0,10 4 1 0,-4-2-11 16,2-2 3-16,-1 3-7 0,4-2-2 16,-3 1-14-16,3 1 9 0,-3-1-7 0,3 1-1 15,2-1-4-15,-3 1-1 0,2 0-4 16,4 0-6-16,-4 0 2 0,3 0-6 15,0-3 2-15,4 4 1 0,-3-3-1 16,4 4-3-16,1-4-5 0,3 4 4 0,3-4 1 16,0 3-11-16,5 0 6 0,2-1 0 15,7-1 1-15,3 4-2 0,3-2 1 0,10 0-6 16,4-1 9-16,3 1-5 0,22 4 3 16,3-2 3-16,0 0-2 0,-2-1-2 15,2 2 3-15,-2-3-1 0,2 2 1 16,0-4 1-16,1 2 5 0,6 0 6 0,5-4 8 15,11 0-1-15,4-2 4 0,31-2-5 16,-3 0-4-16,-1 0 1 0,6 1 1 16,-3 0 0-16,0 2 0 0,2-3 0 0,2 2-7 15,2-2 2-15,1 4-4 0,1-1 4 16,-1-2-1-16,1 3 1 0,1-3-8 16,3 0 6-16,-1 2-1 0,5-3 2 0,-2 0 0 15,7-2 0-15,5-1-1 0,-3 1-1 16,-1 0 0-16,-4 3-1 0,-3-3-2 0,3 0 4 15,-2 0-1-15,3 2-1 0,1-2 0 16,-6 1 0-16,-3-1 1 0,-5 3-3 16,-5-1 2-16,-4 0 2 0,-1 1-4 15,0 0 3-15,-26 1 1 0,22-2-2 0,-21 4 0 16,-6 0-4-16,2 0 2 0,-6-3-4 16,-2 3-1-16,-6-2 4 0,-6-2-2 15,-4 4 3-15,-17-4-3 0,-9 2 5 16,-1 1-1-16,-7-4-2 0,-6 4 2 0,-3 1-5 15,-3-3 2-15,-7 1-1 0,0 1-1 16,-7 1 0-16,3 0 0 0,-7-2 0 16,-1 2 2-16,-1-3-1 0,-2 3 0 15,-2 0-2-15,2 0-2 0,-4-1 0 0,4 2 2 16,-4-1-3-16,3 0-1 0,0 0 1 16,0 0-1-16,1 0 0 0,-1 0 2 0,2 0-2 15,-1 3-2-15,2-3-1 0,0 0 3 16,3 2 4-16,0-2-2 0,-1 0 1 15,5 1 0-15,2-1-3 0,-3 0 0 0,3 2-1 16,0-2 1-16,-1 0-1 0,-1 3 0 16,4-3 0-16,-2 1 0 0,1 1-2 15,1 1 0-15,0-2-2 0,0 1 1 16,-1 1 0-16,-1-3 0 0,0 1 0 0,-2 3 1 16,-3-2 1-16,-1-2-3 0,-3 1 4 0,-1 1 3 15,-2 1 2-15,-2-3-1 0,-2 1 3 16,-1-1-5-16,-2 2 2 0,-2-2-2 15,-1 3 2-15,0-3 0 0,2 0-4 16,-4 1 2-16,-8-1-1 0,14 0-7 0,-7 0-19 16,-7 0-23-16,10 0-29 0,-10 0-31 15,0 0-49-15,9 0-57 0,-9 0-595 16,0 0 273-16,0 0 181 0</inkml:trace>
  <inkml:trace contextRef="#ctx0" brushRef="#br0" timeOffset="196220.278">16603 6315 6 0,'0'0'88'0,"0"0"-6"0,0 0-1 16,0 0-2-16,0 0-6 0,0 0-3 0,0 0-1 16,0 0-4-16,0 0-4 0,4 3 0 15,-4-3 2-15,0 0-6 0,0 0-2 16,0 0-4-16,0 0-1 0,0 0-8 0,0 0 0 16,0 0-10-16,0 0 5 0,0 0-9 15,0 0-1-15,0 0-5 0,0 0 0 16,0 0-2-16,0 0 8 0,0 0-10 0,0 0-1 15,0 0 1-15,0 0-6 0,0 0 2 16,0 0-3-16,0 0-6 0,0 0 1 16,0 0 3-16,0 0-1 0,0 0-4 0,0 0 4 15,0 0-3-15,0 0 2 0,0 0-2 16,0 0 1-16,0 0-2 0,0 0 3 16,0 0-5-16,-7 6 0 0,7-6 4 15,0 0-8-15,0 0 4 0,0 0 2 0,0 0-5 16,0 0 0-16,0 0-1 0,0 0-10 15,0 0-20-15,0 0-14 0,0 0-17 0,0 0-23 16,-10 0-27-16,3 2-273 0,7-2 132 16,-8 2 86-16</inkml:trace>
  <inkml:trace contextRef="#ctx0" brushRef="#br0" timeOffset="201766.7798">17932 2296 118 0,'0'-7'110'0,"0"1"-7"0,0 3-14 15,0 3-11-15,0 0-2 0,0 0 12 16,19 24 17-16,-9-1-7 0,2 10-5 0,-2 3-8 16,2 12-5-16,1 2-3 0,-2 2-9 15,-1 0-5-15,-3 2-7 0,-1-2-4 16,0-2-4-16,0-8-6 0,-1-1 0 0,-3-11-8 16,3-2 2-16,-1-3-2 0,-2 0 2 15,2-6 10-15,-2-6 3 0,-2-5-5 16,0-6-4-16,0-2-7 0,0 0-6 0,-12-36-4 15,5 5 0-15,-2-9-4 0,-1-9-6 16,-1-25 2-16,-1-1-2 0,1-1-4 16,2-1-1-16,3 13-1 0,4 6 0 15,2 2-3-15,2 4 1 0,4 1 0 0,5 5-1 16,2 2-2-16,0 10 0 0,3 4-3 16,4 5 2-16,0 2-1 0,0 7-3 15,3 5 2-15,1 4 3 0,-2 1-2 0,0 4-6 16,-1 5 7-16,2 3-2 0,-6 2 1 15,3 5 0-15,-6 2 4 0,-4 5 2 0,-3 0-2 16,-5 1 1-16,-4 4 1 0,-5 3-4 16,-5 0-2-16,-8 4-16 0,2-3-28 15,-1-1-25-15,0 0-25 0,0-3-29 16,5-4-18-16,2 1-10 0,4-6-356 0,2-1 172 16,6-3 114-16</inkml:trace>
  <inkml:trace contextRef="#ctx0" brushRef="#br0" timeOffset="201999.5025">18654 2385 18 0,'0'0'216'0,"0"0"-21"16,8-2-17-16,-8 2-19 0,0 0-16 16,2 9-8-16,-2 1-3 0,0 3-8 15,-2 4-10-15,0 3-8 0,-2 2-9 0,2 5-9 16,-2 1-10-16,1 3-9 0,1-2-2 15,-2 3-9-15,0-1-5 0,2-1-5 16,-3 1-7-16,1 0-17 0,2-5-18 0,-2 0-27 16,-1-1-43-16,3-2-22 0,0-2-39 15,0-4-27-15,0-3-427 0,2-2 197 16,0 0 130-16</inkml:trace>
  <inkml:trace contextRef="#ctx0" brushRef="#br0" timeOffset="202334.3553">18944 2617 118 0,'6'-10'189'0,"-2"3"-13"16,1-2-16-16,1 1-18 0,2 1-15 0,0 1-11 16,4 0-9-16,2 2-15 0,-1 4-10 15,2 3-4-15,0 0-10 0,-3 4-9 0,3 5-4 16,-6 3-6-16,1 4-4 0,-4 4-2 15,-4 2-3-15,-4 2-5 0,-4 0-4 16,-2 4 14-16,0-4 6 0,-4-2 6 0,4-2-7 16,-2-1 2-16,3-4-4 0,1-3-5 15,2-2-1-15,2-1-1 0,6 0-1 16,2-2-2-16,7 0-2 0,5-4-3 0,8 0-3 16,4-5-3-16,1 1-3 0,3-2-3 15,0 0-3-15,2-2-8 0,3-2-10 16,-6 1-22-16,-1-1-19 0,-2 2-26 0,-5 1-21 15,-2-2-31-15,0 1-35 0,-5 1-536 16,-4-2 235-16,-3 1 155 0</inkml:trace>
  <inkml:trace contextRef="#ctx0" brushRef="#br0" timeOffset="225154.6604">5422 7096 8 0,'0'0'49'16,"2"7"1"-16,-2-3-4 0,0-4 4 15,0 8-1-15,0-8 1 0,2 4 3 0,-2-4 0 16,0 0 4-16,0 8 3 0,0-8-4 16,0 0 6-16,0 0-6 0,0 0-1 15,0 0-3-15,0 0-2 0,0 0-3 16,0 0-9-16,0-27-5 0,2 12 7 0,-2-7-6 15,3-5-13-15,-3 0-3 0,2-6-2 16,-4-5-1-16,2-4 6 0,-3 0-11 0,1-12 1 16,-2 1-6-16,2-4 7 0,-2 1-7 15,0-23-1-15,-2 1 2 0,-1-1-6 16,1 3 3-16,0 10-4 0,-1-12-4 16,0-1 3-16,1 2-4 0,0-3 0 0,0-2 1 15,0 1 4-15,2 1-6 0,-4 3 1 16,4 9 1-16,0 13-2 0,-2-2-6 0,2 4 7 15,0 3 4-15,-3 1-5 0,1 6 3 16,1 2-3-16,-3-1-3 0,2 4 13 16,-1 0-1-16,1 2-1 0,0 1-7 15,0 3 5-15,-2 3 1 0,2 3-4 0,2-1 1 16,0 2 1-16,2 1-4 0,0 2-1 16,0 4 5-16,0-4 2 0,2 3-1 15,0 0-4-15,0 3 5 0,0-4-3 16,2 3 1-16,-2 0-1 0,2 2 3 15,-2-2-4-15,2 1 1 0,0 2 1 0,0 1 2 16,0-1-1-16,0 1-4 0,0 1 5 16,0 1-3-16,-2-1 4 0,2 0-5 0,3 3-1 15,-2-3 5-15,1 3-3 0,2 0 2 16,2-3-1-16,5 2 2 0,2 3-2 16,4-3 2-16,5 3 0 0,0 1-1 0,6 0-2 15,9 3-3-15,5-1 6 0,7 2 0 16,14 2 1-16,28 3 2 0,5 5-1 15,7 0 4-15,5 1-4 0,19 3 4 0,-20-4-3 16,2-1-1-16,30-1 7 0,5 0-1 16,12-4 3-16,9-4-10 0,9-1 10 15,2 0-3-15,6-1 0 0,3-4-1 0,3 4 3 16,4-1 4-16,4-1-8 0,-2 4 3 16,-5 0-4-16,-7 0 3 0,-2 2-3 15,-4 2 1-15,-7 0 2 0,-5 2-4 0,-6-2-2 16,1 0 4-16,-7 0-5 0,1 0 6 15,-9-2-2-15,-7-2 0 0,-24 0-4 16,-3 0-1-16,-2 0 4 0,-4 0-1 16,-2-2-2-16,-2 1-2 0,-3-3-1 0,-4 2 1 15,-2-2 2-15,-1 2 2 0,-3-1 0 16,-18 2-4-16,-9-2 4 0,-3 1 3 16,-2 1-6-16,-11 1-2 0,1-2 8 0,-5 1-4 15,-4 0-2-15,-3 2-1 0,-3-4 4 16,-6 3-5-16,-4 1 1 0,-1-2 0 15,-1 3 5-15,-2-1-5 0,-3-1 1 0,-2 2 1 16,1-3 2-16,-1 2-1 0,-2 1 2 16,-2 0 0-16,-1-1-7 0,2-1 2 15,-10 2 4-15,16 0-3 0,-10-3 4 0,-6 3-6 16,12 0 1-16,-12 0 5 0,11-1-7 16,-11 1 6-16,8 0-3 0,-8 0-4 15,0 0 1-15,13 0 4 0,-13 0 1 0,0 0-6 16,6-2 6-16,-6 2-7 0,0 0 5 15,0 0 1-15,0 0-2 0,13 0 5 16,-13 0-3-16,0 0 5 0,0 0-6 0,0 0 0 16,6-3-4-16,-6 3 7 0,0 0-6 15,0 0 1-15,0 0 2 0,0 0-2 16,6 5 0-16,-6-5 0 0,2 6 3 16,1-4-2-16,0 4 3 0,1 0 0 0,-2 3-1 15,0 0 0-15,0 0-5 0,0 2 8 16,0 1-5-16,2 3 4 0,-2 0 0 15,0 0-10-15,0 3 7 0,2-1 4 0,1 2 3 16,-3-2-7-16,0 4 6 0,3-2-2 16,1 2 0-16,-4-2-2 0,0 4 3 15,2 2 5-15,-2 1-6 0,0 1 3 0,3 1-1 16,-3 3 4-16,0 3-6 0,0 5-2 16,-2 1 2-16,0 2 1 0,0 2 0 0,0-1-3 15,0 10 2-15,0 1-1 0,-2-1 3 16,2-7 3-16,0 1-7 0,0 1 0 15,0-3 0-15,0 1 7 0,0 0-5 16,2 2 7-16,-2-2-4 0,2-1 5 16,0 7-4-16,0-1 2 0,2 1-1 15,1-1 1-15,2 1 7 0,-1-1-5 0,2 1 1 16,0-2-1-16,-2-2 1 0,4 0-1 16,-4 1-4-16,-2-5 4 0,2 4 1 0,-4-4-4 15,3-2 0-15,-3 1 10 0,0-1-4 16,-2 2 5-16,0-2-4 0,-2 0 2 0,2-3 1 15,-2-1 2-15,2 1 0 0,-5-3-1 16,3-3-1-16,2-4 0 0,-4 0-10 16,4-1 7-16,-2-3-3 0,0-1 2 15,0-3-1-15,0-2-3 0,0-2-1 0,0 0-12 16,-3-2-14-16,3 1-14 0,-5-5-34 16,-3 2-52-16,-2-1-440 0,-10-2 189 15,-7-2 125-15</inkml:trace>
  <inkml:trace contextRef="#ctx0" brushRef="#br0" timeOffset="226108.4613">6002 7222 1 0,'-13'-5'31'0,"3"1"-4"16,2 2 8-16,-6 0-6 0,4-1 0 15,2 1 1-15,-2-2 1 0,-1 3 3 16,2-1-3-16,-1-3 2 0,1 4-1 0,1-1 2 15,2-1-3-15,-1 2 3 0,-2 0-5 16,9 1 1-16,-10-5-5 0,10 5-3 16,-8-1-5-16,8 1-2 0,0 0 5 0,0 0-8 15,0 0 9-15,0 0 11 0,38-2-2 16,-7 2 8-16,18 0 0 0,17-2-8 16,33-2 6-16,11 0-2 0,34-3 0 15,15 1-3-15,21-4 0 0,17 3 3 0,53-2 5 16,1 1 2-16,16 2-1 0,-2 6 12 15,4-2-2-15,-7 2-2 0,-8 2 9 16,-47 0 2-16,48 4 1 0,-55 0-1 0,2-1-5 16,45 3 4-16,-48-3-2 0,-9 1 0 15,1-2 3-15,-7 4-6 0,-2-5 0 0,-2 3-6 16,-2-2 0-16,-4-1-6 0,-9 2-3 16,-7-3-1-16,-9-2-3 0,-10 5-2 15,-31-4-3-15,-2 2-2 0,-10-3 0 16,-18 2-5-16,-17-2-2 0,-2 2-5 15,-10-2 2-15,-5 1-1 0,-8-1-5 0,-2 0 3 16,-4 0-4-16,-7 3 0 0,1-3 2 0,-6 0 3 16,2 0-4-16,-3 1 2 0,-3-1 3 15,-1 2 2-15,0-2-1 0,-3 0 1 16,-2 0 0-16,-8 0 0 0,18 0-4 16,-12 0 0-16,2 3-2 0,-8-3-1 0,11 0-4 15,-11 0 0-15,10 0-4 0,-10 0-9 16,0 0-9-16,14 1-12 0,-14-1-14 15,8 0-9-15,-8 0-11 0,0 0-13 0,8 1-15 16,-8-1-16-16,4 5-21 0,-4-5-15 16,0 0-20-16,2 6-423 0,-2-6 198 15,0 0 132-15</inkml:trace>
  <inkml:trace contextRef="#ctx0" brushRef="#br0" timeOffset="259739.0442">13992 7241 18 0,'0'8'128'0,"0"1"-2"0,2 0-2 16,2 5 1-16,-2-1 0 0,4 4-2 0,-2-1-3 16,4 4 2-16,-4-1-3 0,7 3-7 15,-2-4-1-15,-1 4-5 0,3-6 0 16,-1 1-4-16,2 3 1 0,2-5 0 0,0 0-1 15,1-2-3-15,6-1-5 0,7-6-5 16,3-6-5-16,14-2-5 0,17-6-6 16,25-7-4-16,6-6-6 0,18-6-4 0,0-4-8 15,-2 1-4-15,-20 4-1 0,0-1-6 16,0 2-1-16,-6 2-5 0,-5 1-2 16,-5 3-1-16,-17 2-1 0,-9 4-2 15,-9 2-2-15,-4 2-2 0,-7 2 0 0,1-2-2 16,-5 4-4-16,-1-1-1 0,-6 2-5 15,4-2 2-15,-6 3 0 0,-1-1-12 0,0 2-19 16,-3-2-29-16,-1 2-38 0,-1-1-50 16,0 1-51-16,-2 0-53 0,0 0-623 15,-6 2 293-15,0 0 193 0</inkml:trace>
  <inkml:trace contextRef="#ctx0" brushRef="#br0" timeOffset="265350.9405">19791 7791 53 0,'0'0'87'0,"0"0"3"0,-7 13-1 15,9-6-5-15,-2 4-5 0,3-1-4 16,1 5-5-16,0-2-2 0,2 2 3 15,0 3-9-15,-2-2 2 0,3 2-5 0,4 1-4 16,-3-1-3-16,3 0 0 0,-1-1 2 16,1 0 4-16,2-4 6 0,-1-1 8 0,3-2-4 15,4-1 2-15,6-3-1 0,5-4-2 16,6-4 0-16,11-7-2 0,7-1-1 16,21-13-5-16,-1-4-2 0,8-2-5 15,1-3-1-15,17-8-9 0,-21 7-3 0,0 1-1 16,-5-4-2-16,-2 4-9 0,-4 1-1 15,-9 5-2-15,-8 5-2 0,-11 2-6 0,-6 6 3 16,-2-2-4-16,-2 2 1 0,-7 4-2 16,0-1-3-16,-6 3 1 0,-1 0-5 15,0 3 3-15,-2-2-3 0,-3 0 0 16,2 2 1-16,-5 0-1 0,1-1-2 16,-1 3-2-16,-2-2 1 0,0 2 1 0,4-2-1 15,-4 2-2-15,-6 2 2 0,10-3-3 16,-6 0-5-16,-4 3-8 0,7-3-16 0,-7 3-16 15,6-2-16-15,-6 2-22 0,7-2-23 16,-7 2-9-16,0 0-15 0,0 0-24 16,8 6-441-16,-8-6 201 0,-2 9 134 15</inkml:trace>
  <inkml:trace contextRef="#ctx0" brushRef="#br0" timeOffset="270845.8186">9757 7763 49 0,'7'9'70'16,"-3"-1"-5"-16,2 1-1 0,1 3-4 15,-1-2-1-15,2 3-4 0,-4-1-1 16,5 2 2-16,-2 2-4 0,-3-1 1 0,4 3-5 16,-2-4 2-16,0 1-4 0,4-1 9 15,-4 1-6-15,0-4 0 0,2 3 1 0,1-3-3 16,1-1 7-16,1-3 2 0,2 1 7 16,3-4-4-16,6-4-2 0,5-3-3 15,7-6-4-15,13-4-4 0,23-10-1 16,4-5-7-16,8-3-3 0,20-6-2 0,2-6-3 15,1-3-5-15,-3 4-2 0,0 1-4 16,-18 9 6-16,-3 1-6 0,-8 1-1 0,-2 6-2 16,-21 7-1-16,-5 2-2 15,-11 4 1-15,-6 1-3 0,-3 1-2 0,-2 1-2 16,-6 2 5-16,-1 0-4 0,0 2 1 16,-2 1-1-16,-3 2 0 0,-2-2-2 0,-1 1-1 15,1 2 1-15,-9 0-1 0,12 0-2 16,-12 0-2-16,8 2-14 0,-8-2-18 15,0 0-22-15,12 3-24 0,-8-2-19 0,-4-1-22 16,4 3-31-16,-4-3-327 0,0 0 162 16,0 0 106-16</inkml:trace>
  <inkml:trace contextRef="#ctx0" brushRef="#br0" timeOffset="274999.528">13863 6530 62 0,'-4'-12'85'0,"2"1"2"0,-4-4-11 0,2 0-2 16,-1-3-2-16,-1-5-4 0,-2-2-2 15,2 0-3-15,-4 2-12 0,2-10 1 16,-2 0-9-16,2-3-2 0,-4 0-1 16,2-8-5-16,-2-1-7 0,1-3-1 0,0-1 0 15,3-4-2-15,-1 3 0 0,1-4 4 16,2 0-5-16,0-1-8 0,-2 2 1 15,2 0 5-15,2 0-2 0,-2-1 1 0,4 11-2 16,-2-1-1-16,2 5-3 0,-3-6-2 16,5 4 2-16,0 2-1 0,0 1 3 15,0 2-3-15,5-2-5 0,-1 2-2 0,4 3 5 16,0 1-4-16,6 1-1 0,0 0-1 16,5 3 3-16,2 1-3 0,9-4 1 15,3 5-3-15,8 0-8 0,17-7 9 16,3 5-3-16,9 3-3 0,3 1 4 0,12 5 2 15,2 0-3-15,6 6 2 0,2 2-3 16,1 4 0-16,-1-1 5 0,-2 4-6 0,-2 4 3 16,-12 0 0-16,-10 0 0 0,20 4-3 15,-2 0 6-15,-13 0-6 0,11 3 2 16,-16-1-2-16,-7-2 1 0,-3 1 4 0,0 1-2 16,-1 0-1-16,-5 0 2 0,-9-2 0 15,-4 2-2-15,1 0 0 0,-7-1 5 16,-3-2-8-16,-3 1 5 0,-2 0-5 15,2 2 4-15,-6-4 1 0,-3 2-5 0,-1-1 3 16,2 2-4-16,-4-3 4 0,0 1-2 16,-4 0 1-16,1 0 0 0,-3-1-2 15,2 1-2-15,-2 0 5 0,-2-2-2 0,0 1 1 16,1 2 1-16,0-3-1 0,-3 4-2 16,0 0-1-16,3-1 5 0,-3 2-1 0,2 1 1 15,-1 3-5-15,0 3 3 0,1 0 5 16,0 5-3-16,0 0 1 0,2 3-2 15,-2 7 0-15,2 4 2 0,1 2-2 16,-1 4 0-16,3 9 0 0,-2 2 8 0,1 1-6 16,-2 0-1-16,2 4 3 0,2 17 4 15,-3-11 0-15,-5-5 2 0,3 0-2 16,-3 2 3-16,-2 1-3 0,1 1 3 0,-5 2 0 16,2-2 1-16,-4 0 1 0,-1 0 0 15,1-2 1-15,0-2-3 0,-2 1-7 16,-2-4 6-16,1-2-1 0,-3-2 5 0,1-8-4 15,1-3 2-15,-2 0-2 0,0-1-1 16,-2-7 1-16,4-2-4 0,-2-3-2 0,0-3 0 16,-1 0-17-16,1-4-35 15,-3-4-47-15,0 1-44 0,-1-5-386 0,-4-2 177 16,-4-4 118-16</inkml:trace>
  <inkml:trace contextRef="#ctx0" brushRef="#br0" timeOffset="286472.8606">3864 14043 127 0,'-2'12'145'16,"2"5"-14"-16,2 2-17 0,1 4 1 0,-1 2 2 16,4 2-12-16,0 3 2 0,-1-4-8 15,-1 1-5-15,0-4 2 0,1-4-1 16,-3-2 18-16,2-2 13 0,-2 1 4 0,0-7 0 15,0-1-12-15,-2-2-12 0,0-6-12 16,0 0-8-16,0 0-12 0,0-25-10 16,0 7-3-16,2-3-11 0,0-3-7 15,4 1-2-15,1 0-10 0,0 0 3 0,3 2-9 16,0 1-4-16,5 2 1 0,2 7-4 16,4 1-1-16,1 4-1 0,1 9-3 15,13 4 1-15,4 4-1 0,7 7-2 0,19 8-1 16,-1 4 1-16,1-4-4 15,-1-2 2-15,-10-3 1 0,-7-5-3 0,4-3 2 16,-11-5-1-16,2-3 0 0,-7-3-5 0,-2-4 8 16,4-6-2-16,-6-3 1 0,-1-8-2 15,-3-2-4-15,-5-4 3 0,-3-13-6 16,-6 5 3-16,0-2 0 0,-8-1-2 16,-2-1-1-16,-4 3-2 0,0 0 1 0,-2 2-5 15,-2 1 4-15,0 4-7 0,-2 3-11 16,0 0-17-16,2 7-16 0,0 3-21 0,2 3-18 15,0 4-11-15,2 6-30 0,0 1-32 16,0 0-27-16,16 20-16 0,-2-5-432 16,2 4 218-16,1 1 143 0</inkml:trace>
  <inkml:trace contextRef="#ctx0" brushRef="#br0" timeOffset="287163.0571">5507 13837 23 0,'0'-4'195'0,"0"4"-17"0,-2-6-14 15,2 6 1-15,0 0 1 0,2 19-4 0,-2-4 1 16,2 7-9-16,0 7-5 0,2 6-9 16,1 8-6-16,1 7-7 0,1 1-11 0,-1 2-7 15,2 2-10-15,-2 1-8 0,1 1-11 16,2-3-4-16,-3-2-10 0,0-6-6 15,-2-6-6-15,0-1-8 0,1-11-8 0,-3-2-7 16,0-2-1-16,-2-6-18 0,0-8-22 16,-2-4-9-16,-5-6 1 0,7 0 0 15,-12-16-5-15,0-5-2 0,-2-8-6 16,2-8 0-16,-3-8 0 0,-8-22 3 0,6-1 0 16,2-2-2-16,4 11 8 0,3 7 3 15,8 7 2-15,0 1 4 0,4 3 2 0,4 1 2 16,6-3 2-16,2 5 1 0,5 2 6 15,3 4 4-15,6 6 1 0,-1 4 2 16,3 3 1-16,2 4 0 0,-1 3-2 16,1 5 2-16,-6 1 4 0,0 5-1 0,-5 2 0 15,-5 5 3-15,-2 3-1 0,-6 2-1 16,-4 6-1-16,-4-1 1 0,-4 6-1 16,-8 0 0-16,-5 7 1 0,-4-1-1 0,-2-1 0 15,-1-1 2-15,2-2 5 0,-4-2 1 16,5 1 1-16,2-6 4 0,0-1 1 15,7-5-1-15,0 0-9 0,-2 1 0 0,6-4 0 16,2-1-3-16,2 1 1 0,6-2-1 16,4-3-1-16,4 4-2 15,4-2 0-15,7 1-1 0,3 1-2 0,2 0 0 16,7 4 2-16,3-3-3 0,-2 6 0 0,7 2 1 16,-1 0-1-16,-2 2-1 0,-6-2 2 15,-3 2 0-15,-3 3 2 0,-2 0 1 0,-7 0 4 16,-5 1 3-16,-5 0 4 0,-4-3 1 15,-10 1 2-15,-2 1 6 0,-7 0-2 16,-7 3 6-16,-5-2-3 0,-6-5-1 16,-6 2 0-16,3-4-5 0,-1-2-2 0,2-4 0 15,4-2-5-15,3-1-12 0,-3-3-21 16,9 0-32-16,-3-3-25 0,6 0-43 16,0-3-36-16,8 1-37 0,-1 1-50 0,7-6-609 15,4-2 288-15,2 3 191 0</inkml:trace>
  <inkml:trace contextRef="#ctx0" brushRef="#br0" timeOffset="287457.2241">6682 14114 251 0,'0'0'258'0,"0"-6"-19"0,0 6-27 0,0 0-18 16,0 0-16-16,0 0-5 0,4 15-13 16,-4-1-9-16,0 2-8 0,2 3-10 15,2 5-11-15,0 2-12 0,1 3-9 0,1 0-9 16,1 5-9-16,-1 0-9 0,2 1-8 16,-1-3-4-16,-1 0-8 0,-2-3-6 15,2-1-12-15,-1-5-18 0,0 2-26 0,-1-6-27 16,-2 0-33-16,0-4-20 0,2 1-26 15,0-3-30-15,-2-1-40 0,-2-4-604 16,2-3 268-16,0-2 176 0</inkml:trace>
  <inkml:trace contextRef="#ctx0" brushRef="#br0" timeOffset="287792.8805">6977 14280 89 0,'2'-8'167'0,"-2"8"-5"16,0 0 6-16,0 0-4 0,4 15-9 16,-2-4-9-16,-2 3-6 0,2-1-4 15,0 8-9-15,0-3-10 0,0 1-9 16,0 1-8-16,0 1-10 0,2 4-10 0,0-2-8 16,1 0-5-16,1 0-6 0,-1-6-7 15,1 1-5-15,-4 0-4 0,2-3-8 16,1-2-1-16,-3-1-4 0,0-1-3 0,2 0 0 15,0-3-2-15,-2 0-6 0,0 2 0 16,0-4-5-16,0 1-3 0,0-2-3 0,0 1-1 16,1-2-5-16,-1 0-6 0,-2-4-8 15,5 6-5-15,-5-6-13 0,0 0-13 16,4 2-16-16,-4-2-16 0,0 0-9 16,0 0-28-16,0 0-20 0,0 0-21 0,0 0-35 15,6-12-391-15,-6 12 196 0,0-10 130 16</inkml:trace>
  <inkml:trace contextRef="#ctx0" brushRef="#br0" timeOffset="289032.787">8034 13552 36 0,'0'0'76'0,"0"0"-6"0,0 0-5 16,-4-5-4-16,4 5 1 0,0 0-1 15,0 0-3-15,0 0-5 0,0 0 0 0,0 0-5 16,0 0-3-16,0 0 5 0,0 0-6 16,0 0 1-16,-4-3-3 0,4 3 3 15,0 0 4-15,0 0 10 0,0 0-7 0,0 0 5 16,0 0 2-16,0 0 3 0,0 0-3 16,0 0 4-16,0 0 2 0,0 0 0 15,0 0-2-15,0 0-5 0,0 0-2 16,-2-5-9-16,2 5-2 0,0 0-5 0,0-8-5 15,0 8 0-15,0 0 1 0,-3-8-4 16,3 8 0-16,0 0-5 0,0-7-2 16,0 7-1-16,-2-6 0 0,2 6-4 15,0-6-1-15,0 6-3 0,0 0 0 0,-2-6-2 16,2 6 0-16,0 0-4 0,0-5-4 16,0 5 0-16,0 0 0 0,0 0-4 0,0 0 0 15,0 0 2-15,0 0 3 0,15 25 12 16,-6-10 2-16,4 7 0 0,1 7 5 15,6 9 2-15,2 6 8 0,6 15-3 16,6 6 1-16,-1-2-1 0,-1 2-1 0,3-3-3 16,-1-1-1-16,-1-1 1 0,5-3-2 15,-4-6 0-15,-2-11-3 0,-7-6 0 16,-3-5 0-16,-2-6 5 0,0-2 7 16,-3-5 9-16,-3 1 20 0,-1-9 10 0,2-3-1 15,-3-5 6-15,4-9-10 0,-2-4-8 16,-1-8 0-16,2-5-22 0,0-9-2 0,-5-10-2 15,2-5-9-15,2 0-4 0,-4-2-1 16,-2-3-10-16,1 0-9 0,0 4-8 16,-1 0-4-16,-2 11-10 15,3 2-9-15,-3 4-15 0,-2 4-29 0,5 6-30 0,-2 3-22 16,1 2-13-16,2 6-27 0,1 4-31 16,0 3-17-16,1 4-21 0,-1 2-507 0,6 5 251 15,-2-1 167-15</inkml:trace>
  <inkml:trace contextRef="#ctx0" brushRef="#br0" timeOffset="289454.9495">9603 13731 175 0,'2'13'215'0,"-2"7"-2"15,0 5-7-15,0 5-8 0,0 9-10 16,-2 7-15-16,-2 6-14 0,0 1-14 0,1 2-14 15,-1-3-11-15,2-2-11 0,-2-5-10 16,1-3-8-16,1-4-10 0,2-6-5 16,-2-2-9-16,0-3-5 0,2-5-5 0,-2-6 7 15,2-1-7-15,-2-7-6 0,0-6-8 16,2-2-6-16,0 0-1 0,-11-29-6 16,7 1-5-16,-2-12-6 0,0-9 0 15,-1-5-11-15,2-5 3 0,1 0-4 16,2 0 0-16,0 1-1 0,4 0-6 0,2 5 3 15,3 5-2-15,-2 7-2 0,5 5-2 16,0 3-2-16,5 4 2 0,2 2-1 0,0 8 5 16,3 4 0-16,-2 2 1 0,3 4 1 15,-4 3-1-15,0 4 6 0,-2 2 2 16,-4 3 3-16,-1 5-4 0,-4 3 3 0,-6 1-2 16,-2 3-1-16,-4 6 3 0,-6 2-2 15,-4 2-1-15,-2 2-11 0,-2-5-27 16,1 1-27-16,3-4-35 0,0 0-42 0,4 0-51 15,-3-2-60-15,7-3-554 0,-1-3 272 16,5-3 178-16</inkml:trace>
  <inkml:trace contextRef="#ctx0" brushRef="#br0" timeOffset="289684.9119">10039 13950 124 0,'6'6'238'0,"-2"3"12"15,3 3-2-15,-1 5-14 0,1 0-13 16,-5 2-14-16,2 6-14 0,0 2-14 0,0-1-14 16,3 1-13-16,-3 2-19 0,2 1-9 15,-2-2-12-15,5 5-8 0,-4-5-10 16,3 7-14-16,-4-7-2 0,0-5-17 16,2 1-16-16,-4-2-23 0,0-1-34 0,3-5-36 15,-3-2-35-15,0 2-37 0,3-3-36 16,-3-4-50-16,2 1-624 0,0-2 282 15,-2-5 187-15</inkml:trace>
  <inkml:trace contextRef="#ctx0" brushRef="#br0" timeOffset="289992.7821">10369 14148 3 0,'4'-13'224'0,"1"0"1"16,-1 1-11-16,4 0-15 0,1 1-19 0,1 4-15 15,3-1-15-15,4 2-11 0,-1 4-10 16,4 2-13-16,-1 0-10 0,0 6-8 16,-2 1-8-16,2 5-8 0,-4 3-9 0,-1 4-3 15,-5 2-3-15,-3 1-7 0,-6 2-1 16,-2 1 6-16,-2 3 2 0,-2-5 5 16,-1 0 0-16,1 0-4 0,2-6-5 15,0 0-5-15,2-1-7 0,-2-6 0 0,4 2-4 16,0 0-3-16,4-3 1 0,6 0-4 15,5-5-5-15,4 0-6 0,2 1 2 0,3-4-23 16,1-1-32-16,4-1-35 0,1-4-46 16,-1 1-53-16,1 0-42 0,-2-5-56 15,-1 1-597-15,1-3 290 0,-1-3 191 16</inkml:trace>
  <inkml:trace contextRef="#ctx0" brushRef="#br0" timeOffset="290337.026">11360 13791 54 0,'-2'-5'228'0,"2"5"-10"0,0 0 11 16,0 0 15-16,0 0-12 0,6 22-19 16,0-6-12-16,5 7-15 0,-1 7-16 15,3 3-12-15,2 9-7 0,4 2-14 0,0 1-15 16,0 1-15-16,0 0-5 0,0-2-13 15,0-5-9-15,0 0-3 0,-4-11-10 16,0 1 1-16,-3-8 9 0,-1-4-7 0,2-3 18 16,0-7-4-16,-3-6-8 0,2-4 0 15,2-8-13-15,-2-4-3 0,5-10 5 16,-2-8-6-16,4-9-10 0,-2-4-4 0,8-18-7 16,-1-1-9-16,-3 2-14 0,-4 14-3 15,-4 7 5-15,-3 10-9 0,0 1-16 16,-1 7-17-16,0 0-32 0,-3 5-32 0,0 1-42 15,-4 5-51-15,0 4-57 0,-4 2-75 16,-2-1-713-16,-4 2 349 0,0 1 231 16</inkml:trace>
  <inkml:trace contextRef="#ctx0" brushRef="#br0" timeOffset="290912.0072">12643 13647 13 0,'-11'-1'193'16,"2"-2"-17"-16,9 3-12 0,-13 8 7 0,9 2-4 16,0 5-5-16,2 6-4 0,4 7-7 15,-2 6-13-15,4 6-7 0,0 14-11 16,3-1-12-16,-3 5-10 0,2-3-9 16,-1 2-8-16,-1-2-8 0,0-3-5 0,1-11-9 15,-1-1-6-15,2-3-4 0,-2-9-5 16,-2-1 2-16,0-6-3 0,0-5-6 0,-2-6-6 15,-2-5-2-15,2-5-6 0,0 0 0 16,-8-25-5-16,2 0-2 0,0-11 1 16,-1-14-8-16,-2-7-2 0,5 0-1 15,-2-21-3-15,2 12-1 0,1 8-2 0,6 4-1 16,-1 3-2-16,2 8 2 0,2 4-2 16,3 3 0-16,4 4 1 0,1 3 0 15,4 4 2-15,0 6-2 0,2 5 3 16,1 3 2-16,-1 4-1 0,0 5 1 0,-1 4 3 15,0 2 1-15,-4 5-1 0,1 3 2 16,-2 1 1-16,-6 2-2 0,-6 4 2 0,-2-2-1 16,-2 8-1-16,-4-2 3 0,-3 2-3 15,-6 3-1-15,-2 0 0 0,-2-2-5 16,0-2-20-16,1-3-26 0,0-2-33 0,3-1-41 16,3-3-36-16,3-2-44 0,-2-2-566 15,5 2 260-15,4-3 171 0</inkml:trace>
  <inkml:trace contextRef="#ctx0" brushRef="#br0" timeOffset="291166.5413">13140 14014 111 0,'12'-3'170'0,"4"0"-7"0,2 0-6 15,2 3-13-15,3 4-9 0,2 2-10 0,0 1-8 16,-1 5-5-16,-1 1-9 0,-6 6-5 15,-2 0-1-15,-3 4-3 0,-6 2-8 16,2 0-2-16,-6 0 0 0,-2-5-7 0,2 1-2 16,0-2-2-16,0-1-8 0,2-2-5 15,2 2-4-15,2-5-4 0,8 1-6 16,0-1-12-16,5-2-28 0,3-5-35 0,-1-2-40 16,5-1-42-16,-5 0-38 0,0-6-24 15,5 0-471-15,-3-5 219 0,1 0 144 16</inkml:trace>
  <inkml:trace contextRef="#ctx0" brushRef="#br0" timeOffset="291347.022">13877 14174 231 0,'6'-13'91'0,"0"5"24"0,-2-1 19 16,0 2 13-16,-2 3 5 0,-2 0-1 15,0 4-1-15,4-6-9 0,-4 6 9 0,0 0 7 16,0 0-2-16,3 20-6 0,-3-7-8 16,2 3-8-16,-2 3-11 0,3 5-8 15,-1 4-8-15,0-1-15 0,0 4-6 0,0-1-9 16,2 3-8-16,0-6-12 0,-2 3-30 15,0-2-35-15,0-3-38 0,3-2-47 16,-1 0-55-16,0-6-61 0,-4-2-617 16,4-5 281-16,-1-3 185 0</inkml:trace>
  <inkml:trace contextRef="#ctx0" brushRef="#br0" timeOffset="291682.5897">14426 13353 1841 0,'-6'-22'173'0,"2"5"-59"0,0 3-61 0,4 3-13 16,0 5 23-16,4 5 38 0,-4 1 11 15,24 9 3-15,1 8-14 0,9 12 2 0,16 14-3 16,5 10-9-16,1 3-6 0,5 24-1 16,-4 4-7-16,-9 7-9 0,-7 6-5 15,-7 2-5-15,-18-12-3 0,-6 2-5 16,-10-2-4-16,-14 1-7 0,-11-5-27 0,-17 13-28 16,-16-4-29-16,-7-8-36 0,-13-5-37 15,-16-7-47-15,-9-1-54 0,-18-4-74 0,-22-9-628 16,-59 8 313-16,-24-13 207 0</inkml:trace>
  <inkml:trace contextRef="#ctx0" brushRef="#br0" timeOffset="292382.3516">3087 13698 50 0,'-33'101'165'0,"-3"14"9"0,0 11 6 15,4 6 16-15,-1 10 7 0,3 6-5 16,6 5-4-16,9 1-7 0,13-1-14 15,11-7-15-15,12-15-14 0,18-7-8 16,11-13-11-16,15-12-9 0,20-14-13 0,10-12-10 16,12-12-9-16,6-8 0 0,12-12-28 15,3-13-63-15,3-7-83 0,6-8-94 0,-27-7-679 16,-2-10 293-16,-13-5 194 0</inkml:trace>
  <inkml:trace contextRef="#ctx0" brushRef="#br0" timeOffset="293742.0251">15638 13704 8 0,'0'0'182'0,"0"0"-11"0,-2 21-4 0,0-3-9 16,0 8 0-16,-4 4-6 0,2 8-12 15,-4 12-10-15,2 0-9 0,-2 3-9 16,-3-2-7-16,0 6-10 0,-4 10-9 0,3-10-9 15,1-9-11-15,0 0-2 0,1-7-6 16,0-3-10-16,-2-2-13 0,4-5-19 16,0-4-20-16,1-4-19 0,3-6-19 0,0 0-14 15,-2-3-22-15,2-5-23 0,-1-5-12 16,1-7-8-16,4 3-1 0,-7-16 8 16,7-3 5-16,-2-8 10 0,2-13-2 0,0-3 11 15,0-18 12-15,2 3 9 0,2-22 25 16,-1 13 24-16,-1 8 21 0,2 4 24 15,1 2 28-15,-1 3 10 0,2 8 12 16,-2 4 9-16,5 4-10 0,-5 7 5 0,4 4-3 16,1 4 15-16,2 5 12 0,1 7 2 15,6 6 2-15,-4 5 3 0,9 3-1 16,3 8-6-16,6 11-4 0,1 5-6 0,16 21-5 16,0 1-9-16,-2 4-3 0,1 2-9 15,-1-1-7-15,-3-3-11 0,-2 0 2 16,-3-2-7-16,-1-3-3 0,-9-11-4 15,-5-2-7-15,-6-9-17 0,-2 0-20 0,-2-4-20 16,-1-3-24-16,-5-2-15 0,3-4-18 16,-5-1-35-16,3-5-52 0,-3-4-61 15,-2 1-480-15,0-9 242 0,-4 3 160 0</inkml:trace>
  <inkml:trace contextRef="#ctx0" brushRef="#br0" timeOffset="294148.9785">17076 13073 124 0,'-18'12'235'0,"-6"7"-4"16,-5 11 0-16,-15 19-13 0,-1 4-8 0,3 8-13 15,-3 6-11-15,7 5-10 0,4 6-14 16,10 2-17-16,8 3-12 0,12 4-14 15,2-5-2-15,8-3-14 0,6-2-8 16,4-5-13-16,9-7-7 0,4-2-4 0,10-4-8 16,1-8-4-16,4-1-9 15,3-7-2-15,2-2-6 0,-9-11-4 0,-4-5-3 16,-7-6 1-16,-1 0-8 0,-2-2-8 0,-8-4 5 16,1-2-4-16,-4-1 0 0,0 2-6 15,-3-5-3-15,0 0 2 0,-2 1-6 0,-2-2 2 16,1 0-4-16,-3-1-4 0,0 0-4 15,1 1-5-15,-1-3-4 0,-1-1-3 16,1 3-10-16,-2-5-5 0,0 4-7 16,-4-4-23-16,8 4-19 0,-8-4-12 0,0 0-12 15,0 0-15-15,0 0-18 0,12-5-17 16,-12 5-10-16,0 0-20 0,0 0-18 0,0 0-502 16,0 0 239-16,0 0 157 15</inkml:trace>
  <inkml:trace contextRef="#ctx0" brushRef="#br0" timeOffset="296366.4884">17572 13840 20 0,'3'6'136'0,"-1"-1"5"0,0-1 16 15,2-1 9-15,-4-3-2 0,0 0-20 16,0 0-9-16,0 0-15 0,-16-17-11 16,8 6-7-16,-2-5-8 0,-3-4-7 15,0 0-11-15,1-2-5 0,-1 1-1 0,3 0 0 16,-2 2-5-16,4 0-5 0,2 4-5 15,-2-1-10-15,6 3-5 0,0 4-3 16,4-1-3-16,4 4-6 0,2 3-5 16,7-1 3-16,2 5-3 0,4 2-5 0,7 0 1 15,2 3-5-15,7 0 4 0,3 1-3 16,1-1 2-16,3-1-1 0,3-4 0 16,-3 1 0-16,2-2 1 0,1-2 0 0,-3-4-8 15,-3-1 7-15,-1-3-2 0,-2-1-1 16,-6-5-4-16,0 1 1 0,-7-4-2 15,1 0-2-15,-12-2-12 0,-1 0-11 0,-4 0-7 16,-5 2-15-16,-2 0-15 0,0 3-15 16,1-1-28-16,-3 4-24 0,0 1-38 15,2 1-515-15,0 3 229 0,0 5 152 0</inkml:trace>
  <inkml:trace contextRef="#ctx0" brushRef="#br0" timeOffset="296778.788">18704 13453 4 0,'0'30'200'0,"-2"1"-4"16,-2-1-8-16,2 1-9 0,-2 5-11 15,2 4-10-15,0 6-12 0,2 7-14 16,-2 5-14-16,2-2-10 0,2-1-11 16,0 3-12-16,-2-5-7 0,2-1-6 0,0-9-9 15,0-4-13-15,-2-9-21 0,0-2-7 16,2-4-3-16,-2-8-27 0,-2-4-30 15,-2-9-7-15,0-3 0 0,4 0 2 16,-16-28-5-16,4-2 6 0,-3-12 3 0,-4-21 7 16,0-8-1-16,-3-1 4 0,8-4 1 15,0 0 10-15,0 1 13 0,10 10 14 0,0 8 7 16,4 4 5-16,4 3 2 16,5 5-2-16,6 4-2 0,3 4-1 0,4 7 7 15,3 8-1-15,5 3-1 0,2 6 5 16,-3 7 2-16,3 2-3 0,-2 6-1 15,0 4 4-15,-5 5-5 0,-2 2 5 0,-4 3-2 16,-5 3-4-16,-4 3 0 0,-6 3-3 16,-6 0 2-16,-7 2-1 0,-6 3-2 15,-8 3-3-15,-5-3 0 0,-2 3-2 0,-3-5-15 16,1-1-28-16,4-4-34 0,6 0-48 16,2-6-52-16,3 0-486 0,2 0 221 15,5-4 145-15</inkml:trace>
  <inkml:trace contextRef="#ctx0" brushRef="#br0" timeOffset="296989.0145">19166 13925 191 0,'0'18'177'0,"0"0"-12"0,2 7-16 16,0 4-15-16,1-1-8 0,-1 1-15 15,2 1-10-15,0 1-9 0,-2 1-10 0,0-3-10 16,0 1-31-16,2-3-35 0,-2-1-35 16,2 1-36-16,-2-8-40 0,1 1-320 15,-1-5 145-15,3-4 95 0</inkml:trace>
  <inkml:trace contextRef="#ctx0" brushRef="#br0" timeOffset="297557.2584">19411 13902 106 0,'11'-7'155'0,"-2"-1"-16"0,3 4-12 0,1 1-11 15,4 3-14-15,0 0 18 0,-1 3-11 16,0 3-11-16,0 7-3 0,-1 1-15 16,-2 3-3-16,-4 3-8 0,-3 7-4 15,-2 1-6-15,-2 0-5 0,-4 0-3 0,2 1 7 16,-4-3-3-16,2 1-7 0,0-7-4 15,2 3 0-15,0-7-6 0,0 1 0 16,6-3 0-16,2-1-3 0,8-1-6 0,4-3 1 16,6-2-2-16,1-2-4 0,3 0-6 15,2-1 3-15,1-4-2 0,1 2-1 16,-2 0 8-16,2-2 8 0,-1 0 8 0,-3-2 6 16,-4 2 6-16,-3 0 5 0,-1-2 2 15,-4 2 2-15,-1 0-2 0,0 0 0 16,-4 0-3-16,-1 0-2 0,0 2-7 15,0-2-5-15,-4 0-2 0,3 0-5 0,-2 0-2 16,-9 0-1-16,14 0-6 0,-14 0-4 16,13 0-2-16,-5 0 1 0,-8 0-2 15,11-2-4-15,-11 2-1 0,9 0-3 0,-9 0 3 16,0 0-2-16,10 2-2 0,-10-2 0 16,0 0-5-16,8 0 2 0,-8 0-1 15,0 0-5-15,6 2 2 0,-6-2 1 0,0 0 0 16,0 0-3-16,0 0-1 0,0 0 1 15,8 2 0-15,-8-2-2 0,0 0 1 16,0 0-3-16,0 0-8 0,2 5-7 0,-2-5-5 16,0 0-10-16,0 6-2 0,0-6-7 15,0 0-7-15,0 0-3 0,-2 8-6 16,2-8-4-16,0 0-11 0,0 0-11 16,0 0-12-16,0 6-9 0,0-6-14 0,0 0-17 15,0 0-19-15,2 3-15 0,-2-3-18 16,0 0-452-16,0 0 217 0,0 0 143 15</inkml:trace>
  <inkml:trace contextRef="#ctx0" brushRef="#br0" timeOffset="298382.1176">20718 13257 2 0,'0'0'174'0,"0"0"2"15,2 26 0-15,4-3 1 0,4 8-6 16,1 4-8-16,6 9-7 0,8 19-2 0,3 2-7 15,4 5-9-15,1-2-12 0,5 2-7 16,1 0-11-16,1-1-9 0,-2-4-9 16,0-6-7-16,-1-6-8 0,-9-13-4 0,-6-8-8 15,-3-6 8-15,-4-3 5 0,0-7 23 16,-1-2 21-16,-3-6-12 0,0-7-14 16,-1-5-6-16,-1-6-20 0,-1-10-10 15,1-5-8-15,1-7-4 0,1-7-4 16,-1-6-2-16,6-5-7 0,-4-1-4 0,5-14-10 15,2-1-4-15,-4 10-6 0,-1 9-13 16,0 1-6-16,-2 7-14 0,0 3-15 0,-1 4-21 16,0 6-32-16,-3 5-38 0,3 1-21 15,-3 5-21-15,3 6-39 0,0 3-30 16,-1 4-575-16,2 2 277 0,0 2 184 0</inkml:trace>
  <inkml:trace contextRef="#ctx0" brushRef="#br0" timeOffset="298645.6983">22218 13597 176 0,'-2'19'196'0,"0"6"-12"15,-2 6-13-15,-3 3-16 0,3 6-15 0,0-2-10 16,-3 5-13-16,1-2-14 0,0-1-11 15,2 2-6-15,-2-2-9 0,1-3-10 16,-2-3-6-16,1-6-14 0,4-1-23 16,-2-3-23-16,2-5-24 0,-2-1-14 0,2-1-8 15,0-6-26-15,0-2-30 0,-1-7-11 16,3-2-8-16,0 0-6 0,-4-22-280 16,4 2 138-16,0-8 91 0</inkml:trace>
  <inkml:trace contextRef="#ctx0" brushRef="#br0" timeOffset="299005.6566">22176 13747 419 0,'4'-37'9'0,"0"4"17"15,-2 5 12-15,3 6 10 0,-3 0 19 16,0 3-1-16,0 2 5 0,0 1 13 0,0 2-5 16,0 0-14-16,-2 5-5 0,4-1-4 15,3 2 0-15,2 3-8 0,1 1 1 16,0 2-5-16,4 4-3 0,-4 2 0 16,2 3-5-16,-1 1-4 0,-2 3 3 0,-1 3-3 15,-1 0-4-15,-5 3 4 0,0-1 7 16,-2 6 2-16,-4-3-1 0,-3 1 5 15,1 3 1-15,-1-2-3 0,1 2-3 0,-1-2-4 16,1 0-1-16,0-2-4 0,4 1-5 16,0-1 4-16,4 0-2 0,2 1-2 15,6 3-3-15,1 0 1 0,6 2-2 0,2-3-3 16,1 3 2-16,2 0-4 0,0 0 3 16,-3-1 2-16,-1 1-3 0,-4-7 1 15,-2 2 12-15,-4 0 16 0,-3-3 9 16,-5 2-3-16,-7-3-1 0,-3 1-6 0,-4 1-5 15,-8 0 1-15,-3-2-8 0,-3 2-4 16,-2-5-3-16,-3 2-3 0,1-3-11 16,2-5-24-16,5 1-31 15,-1-2-35-15,10-3-51 0,0-3-55 0,4 0-48 0,2-3-491 16,5-3 246-16,3-2 161 0</inkml:trace>
  <inkml:trace contextRef="#ctx0" brushRef="#br0" timeOffset="299215.5444">22655 13874 71 0,'8'11'200'0,"-8"-1"-3"16,2 1-10-16,2 6-13 0,-4 3-7 16,4 2-13-16,0 4-12 0,-2 2-15 0,0 2-11 15,1 1-12-15,1-1-9 0,-2 0-11 16,-2 2-6-16,0-2-23 0,2-2-33 15,0-1-38-15,1-1-43 0,-1-5-42 16,0 0-35-16,0-3-429 0,0-3 192 0,4-4 127 16</inkml:trace>
  <inkml:trace contextRef="#ctx0" brushRef="#br0" timeOffset="299414.9704">23023 14146 94 0,'0'0'218'0,"0"0"0"16,0 0-13-16,0 0-13 0,2 18-17 16,-2-8-12-16,0 5-14 0,0-1-17 0,0 5-11 15,0 2-9-15,0-2-15 0,0 2-9 16,0 3-12-16,-2-4-32 0,2 1-39 16,-3-3-59-16,3 2-45 0,-2-4-61 15,2-2-444-15,0-2 205 0,0-1 136 0</inkml:trace>
  <inkml:trace contextRef="#ctx0" brushRef="#br0" timeOffset="299675.4972">23065 13391 165 0,'49'20'236'0,"-1"3"-6"0,18 11-13 15,-1 8-14-15,14 17-16 0,-10 8-15 16,-7 5-15-16,-19-6-13 0,-12 9-15 0,-10 3-12 16,-10 4-8-16,-13-14-12 0,-11 13-8 15,-11-6-9-15,-9-6-4 0,-9-5-7 16,-7 0-5-16,-4-7-8 0,-4-5-6 0,-2-5-4 16,-5-4-18-16,3-10-38 0,1-6-59 15,15-4-79-15,4-12-98 0,7-1-519 16,4-4 260-16,7-10 172 0</inkml:trace>
  <inkml:trace contextRef="#ctx0" brushRef="#br0" timeOffset="300421.9677">23829 14461 184 0,'2'9'199'0,"-2"-2"0"0,2 2 15 15,-2-4 16-15,0-5 0 0,0 0-3 16,13-14-18-16,2-4-17 0,3-11-14 0,4-11-7 16,12-27-9-16,-1-3-21 0,12-18-12 15,1-3-11-15,1 1-19 0,-3-3-12 16,1-1-7-16,-5 5-7 0,-6 15-6 0,-4 5-7 16,-3 4-5-16,-5 16-5 0,-6 12-1 15,-2 6-2-15,-4 6-7 0,0 4-7 16,-2 5-4-16,1 7 5 0,2 7-10 15,-1 6 0-15,1 7 0 0,1 8-6 0,4 9 4 16,-2 8-7-16,1 7 3 0,2 6-1 16,2 20 0-16,0 2 0 0,0-1-8 15,-4 4 7-15,2-3-7 0,-4-1-14 0,-3-12-14 16,-1-11-21-16,-3-5-25 0,-2-2-29 16,1-6-32-16,-1-3-31 0,-2-3-31 15,2 0-29-15,-4-10-42 0,0 1-641 0,-2-7 306 16,0-3 202-16</inkml:trace>
  <inkml:trace contextRef="#ctx0" brushRef="#br0" timeOffset="300821.0615">25275 13197 161 0,'-20'14'239'16,"-1"7"-5"-16,-4 9-11 0,-2 6-16 0,-12 19-12 16,3 6-14-16,2 2-14 0,9 10-14 15,2 4-11-15,8 2-15 0,7 1-7 0,10-9-15 16,4 7-6-16,11-2-10 0,2-4-7 16,6-5-10-16,7-6-5 0,4-6-11 15,-2-3-2-15,-3-14-4 0,-1-5-5 16,2-6-3-16,-7-3-6 0,1-5-1 0,-1-1-5 15,-3-2-3-15,-6-2-2 0,2-1-1 16,-4-4-5-16,-4 1 1 0,4-1 0 0,-4-1-4 16,-1 0-2-16,-1-3-3 15,0 1-1-15,-1-1-2 0,-1-1 2 0,1 1-11 16,-1-1-5-16,0-1-9 0,0-2-4 16,1 4-12-16,0-3-9 0,-1-1-11 0,0 2-14 15,-6-3-9-15,10 1-11 0,-10-1-15 16,9 2-24-16,-9-2-24 0,13 0-42 15,-13 0-581-15,6-6 262 0,-1 5 173 16</inkml:trace>
  <inkml:trace contextRef="#ctx0" brushRef="#br0" timeOffset="302053.4903">25889 13677 29 0,'0'0'67'0,"0"0"-5"0,0 0-3 15,0 0-2-15,0 0-5 0,0 0-5 16,0 0-6-16,0 0-4 0,0 0 2 0,0 0-6 16,0 0-1-16,0 0-2 0,0 0 0 15,0 0 0-15,0 0-4 0,-9 10 2 0,9-10 0 16,0 0-5-16,0 0-7 15,0 0 1-15,0 0 3 0,0 6 0 0,0-6-8 16,0 0 7-16,0 0-6 0,0 0 2 16,0 0-7-16,0 0 7 0,0 0-4 0,0 0 3 15,0 5-3-15,0-5-4 0,0 0 4 16,0 0 3-16,0 0-6 0,0 0 1 16,0 0-1-16,0 0 8 0,0 0-9 15,0 0 2-15,0 0 4 0,0 0 2 0,2 8-7 16,-2-8-4-16,0 0 4 0,0 0 1 15,0 0 8-15,0 0-5 0,0 6 9 16,0-6 1-16,0 0-4 0,0 0 3 0,0 6 7 16,0-6 2-16,0 0 0 0,0 0-5 15,0 5 7-15,0-5-2 0,0 0 2 16,0 0 6-16,0 0 6 0,2 4 7 16,-2-4 6-16,0 0 11 0,0 0 10 0,0 0 14 15,0 0-5-15,0 0-12 0,0 0-7 16,3-19-3-16,-3 9-7 0,2-1-7 15,0 0-6-15,2-4-6 0,0 0-3 16,0-3-4-16,2 1-3 0,0 0-4 0,2 0-2 16,0 1-2-16,-2 1-2 0,5 2-5 15,-1-1-2-15,3 5-1 0,0 1-3 0,1 3 1 16,2 3-1-16,2 4-3 0,-1 3 3 16,5 5-2-16,0 1 1 0,2 3-1 15,2 1 0-15,1 2 3 0,-1 0-3 16,-2 0-2-16,4-4 2 0,0 4-1 0,-3-9 3 15,1 2-1-15,-1-3 1 0,-2-4 4 16,-2-2 3-16,1-5 6 0,1-3-4 16,-2-4 1-16,0-1-1 0,-1-7-2 15,-2-1-3-15,0-5-2 0,-4-5 0 0,-1 2 0 16,-1-1-5-16,-1-1 0 0,0-1-4 16,-5 5-2-16,2 1-19 0,-4 3-29 15,0 2-45-15,4 5-65 0,0 2-47 16,-2 1-576-16,2 7 266 0,1-1 176 0</inkml:trace>
  <inkml:trace contextRef="#ctx0" brushRef="#br0" timeOffset="302552.9315">27087 13534 195 0,'-7'10'206'0,"1"4"-14"0,2 0-17 16,-1 10-13-16,1 1-14 0,-3 3-15 16,1 6-13-16,2 2-10 0,0 1-7 0,0-2-13 15,0 4-10-15,0-1-7 0,-1-8-8 16,2 1-5-16,-1-4-7 0,0-5-3 15,2-1-3-15,0-4-3 0,2-3-7 16,-2-8-3-16,2-3-1 0,0-3-6 0,0 0-1 16,-2-30-1-16,2 10-7 0,2-5 6 15,0-8-2-15,2-3-5 0,2-6-2 0,4-8 4 16,0 0-3-16,2-1 4 0,1 4-1 16,4-3 1-16,4 6-1 0,11-11-3 15,0 13-6-15,-3 8 2 0,3 6-2 16,4 3 0-16,-2 7-2 0,2 6 0 0,0 5-3 15,-6 6 0-15,-2 2 1 0,-2 5-1 16,0 3 0-16,-5 2 0 0,-6 7 2 16,-4 1-2-16,-7 0 0 0,-6 4 0 0,-6 4-2 15,-6 3 4-15,-9 5-2 0,-7-1 2 16,-4-2-3-16,-12 8 0 0,-5-1 1 16,7-7-3-16,3-7-19 0,3 0-27 0,7-9-36 15,3 3-47-15,10-2-54 0,-4-3-572 16,7 2 256-16,5-7 169 0</inkml:trace>
  <inkml:trace contextRef="#ctx0" brushRef="#br0" timeOffset="302888.8599">27533 13764 86 0,'8'-11'216'0,"6"4"-18"0,-2 0-16 15,3 3-20-15,4 0-14 0,0 2-14 16,3 2-11-16,-2 2-13 0,1 4-11 16,-4 0-8-16,0 4-7 0,-2 6-10 15,-4 1-6-15,-5 5-4 0,-4-2-10 0,-4 5 0 16,-4 2-4-16,-5 5 1 0,-2-4 0 16,3 3 2-16,-5-3-3 0,4-5-1 15,1 1-9-15,3-6-1 0,1 0 7 0,4-2 2 16,4 0-2-16,4-1 0 0,5-4-6 15,4 2-5-15,4-1 0 0,0-5-2 16,6 1-5-16,-1 1-1 0,3-7-5 0,-1 4-4 16,-4-4-4-16,2 1-25 0,-5-3-27 15,0 0-33-15,-2-3-46 0,-3 1-51 16,0-1-54-16,-6-1-506 0,3-3 247 0,-5 1 164 16</inkml:trace>
  <inkml:trace contextRef="#ctx0" brushRef="#br0" timeOffset="303171.8602">28147 13847 56 0,'0'-6'191'0,"4"2"-14"0,-4 4-16 15,2-4-16-15,-2 4-10 0,0 0 8 0,0 0-2 16,0 0 0-16,8 14-2 0,-8-3 4 15,-2 3-2-15,2 5-9 0,0 0-3 16,-2 2-10-16,-2 4-13 0,2 3-5 16,0 2-3-16,0-1-9 0,0 0-11 0,2 1-5 15,2 1-8-15,0-3-5 0,0 0-7 16,0-3-7-16,2 1-8 0,-2-7-26 16,0-1-37-16,3 0-40 0,-3-1-34 15,1-6-36-15,-1-3-61 0,-2 0-618 0,2-7 277 16,-2-1 183-16</inkml:trace>
  <inkml:trace contextRef="#ctx0" brushRef="#br0" timeOffset="303770.963">28686 13257 188 0,'3'-4'203'0,"-3"4"-22"0,0 0-9 15,0 0-3-15,10 11-1 0,-1 3-11 16,-3 3-10-16,3 6-12 0,1 5 10 0,3 6-8 16,0 2-8-16,1 9-11 0,1 2-8 15,4 22-10-15,-2-3-8 0,0 1-9 16,-2-11-8-16,-5-6-8 0,2-4-1 0,-2 0-10 15,-2-10-5-15,1-2-1 0,1-3-5 16,-3-7-2-16,1-2 5 0,-1-5 16 0,-1-2 14 16,2-4-11-16,0-7-6 0,0-2-6 15,0-4-5-15,0-5-6 0,0-5-3 16,-1-3-9-16,1-6-2 0,1-5-2 16,-1-6-5-16,1-5-5 0,5-7 1 0,0 0-8 15,-4-1 0-15,0-3-4 0,3 2-1 16,-2 3 5-16,-1 4-3 0,-1 4-3 15,-1 2-2-15,-2 5 2 0,3 4 1 16,-2 1 0-16,-3 5-2 0,0 0-5 0,0 3 2 16,0 0-3-16,0 3-2 0,-2 1 1 15,0 2 0-15,0-2-7 0,1 4 2 0,-1 0 3 16,1-1-6-16,-1 3-3 0,0-4 2 16,0 4 3-16,-2 1-1 0,2-2 1 15,-2 6 1-15,0-7 0 0,2 3 2 16,-2 4-1-16,0-8 4 0,0 8-5 0,2-3 4 15,-2 3 0-15,0-6-4 0,0 6-5 16,0 0-1-16,0 0-8 0,0 0-9 16,0 0-12-16,0 0-17 0,0 0-13 15,0 0-19-15,0 0-27 0,0 0-34 0,0 0-26 16,0 0-26-16,0 0-33 0,0 0-521 16,0 0 258-16,-8 13 171 0</inkml:trace>
  <inkml:trace contextRef="#ctx0" brushRef="#br0" timeOffset="304254.4297">29666 13502 77 0,'8'-2'152'0,"-8"2"-9"16,0 0-6-16,6-3-13 0,-6 3-5 0,0 0-12 16,0 0-5-16,6-2-2 0,-6 2-14 15,0 0-3-15,0 0 0 0,0 0-5 16,0 0-6-16,0 0-1 0,0 0-5 0,0 0-8 15,6-2 1-15,-6 2-8 0,0 0-5 16,0 0-4-16,0 0-2 0,0 0-4 16,0 0-7-16,0 0-2 0,0 0-4 15,0 0-2-15,0 0 0 0,0 0-6 16,0 0 1-16,0 0-1 0,8 7-2 0,-6-1 1 16,1 2-2-16,-1 1-3 0,0 2 0 15,2 5 1-15,-4-1 4 0,2 4-4 16,-2 2 2-16,-2 1-2 0,2 4-1 0,-2 3 1 15,-2-3-3-15,-1 5 3 0,1-4-4 16,0 3 2-16,-2-2-5 0,2-1-26 16,-2-2-28-16,2-3-28 0,-4 2-27 15,6-6-19-15,0 0-22 0,-2-4-16 0,2 0-372 16,-2-3 182-16,0-5 120 0</inkml:trace>
  <inkml:trace contextRef="#ctx0" brushRef="#br0" timeOffset="304637.3006">29722 13468 92 0,'6'-11'135'0,"5"1"-9"15,-5 3-8-15,4 1-7 0,-1 2-8 16,2 1-11-16,1 0-5 0,1 6-11 16,0-2-6-16,-1 5-7 0,1 1-5 0,-2 1-7 15,0 4-6-15,-5 1-1 0,-2 0-4 16,-2 2-4-16,-2 2-2 0,-2-2-3 15,-2 3 0-15,-2-1 3 0,1 0 3 0,-1-1 1 16,-1-2 4-16,-1 3-1 0,2-4-4 16,1-1-1-16,3 2-1 0,0-1-2 15,0-1-2-15,4 1-1 0,4 0-3 16,1 3-2-16,1-3-3 0,1 1-2 0,4 4-3 16,-1 1 0-16,0-1-1 0,4-2 2 15,-4 4-4-15,1-1 1 0,0 0-4 16,-2 0 4-16,-3-2-1 0,-2-1 0 15,-2 1 6-15,-2-1 6 0,-2 0 0 0,-6-3 5 16,-4 2-5-16,-5 1 0 0,-4-3-5 16,-2 0-3-16,-7 1-3 0,2-3-7 15,1 0-29-15,2-1-41 0,4 0-40 0,2-5-47 16,0-1-520-16,2 0 228 0,5-6 150 16</inkml:trace>
  <inkml:trace contextRef="#ctx0" brushRef="#br0" timeOffset="304866.0385">30545 13849 234 0,'6'8'231'16,"-6"-3"-7"-16,0 5-17 0,-4 1-16 0,2 4-15 15,0 5-15-15,-2-1-16 0,4 2-13 16,-5 4-13-16,-1 1-13 0,2-1-8 15,0 5-10-15,0-5-11 0,0 2-13 16,-4-3-37-16,4 0-34 0,0-4-45 0,2-1-48 16,-2 0-37-16,2-2-39 0,0-3-439 15,2-3 209-15,0-1 138 0</inkml:trace>
  <inkml:trace contextRef="#ctx0" brushRef="#br0" timeOffset="305088.6915">30698 14022 98 0,'10'8'203'0,"-8"-2"-9"16,0 5-8-16,2 1-9 0,-4 1-9 0,0 4-6 16,2 2-13-16,-2 0-12 0,0 2-16 15,3 0-11-15,-3 0-9 0,0-2-13 16,0 2-23-16,0-2-34 0,0-2-39 15,0-1-47-15,2-1-27 0,-2 0-45 0,2-8-40 16,-2 3-361-16,0-6 180 0,0-4 118 16</inkml:trace>
  <inkml:trace contextRef="#ctx0" brushRef="#br0" timeOffset="305374.5175">30934 13278 44 0,'17'5'206'0,"13"10"-8"15,0 5-14-15,10 6-14 0,13 19-17 0,-2 2-8 16,-3 2-8-16,-3 6-10 0,-9 8-7 16,-4 10-8-16,-7 1-9 0,-8 9-9 0,-9-2-8 15,-5 1-6-15,-10-4-2 0,-5-2-2 16,-8-7 2-16,-2-3-4 0,-4-5 3 15,2-11-3-15,-9 3-6 0,5-11-7 16,0-8-4-16,3-6-8 0,-5 2-3 0,3-8-17 16,-5-3-43-16,2-2-56 0,-2 1-71 15,1-7-78-15,3-7-557 0,-4-2 263 16,1-2 175-16</inkml:trace>
  <inkml:trace contextRef="#ctx0" brushRef="#br0" timeOffset="306345.5006">32015 13602 93 0,'0'0'198'0,"-16"25"-7"16,6-9-8-16,-3 5-6 0,-4 10-5 15,-4 7-9-15,-1 6-10 0,-5 13-11 16,0 2-12-16,-1 0-14 0,5-9-8 16,6-6-11-16,-4-1-11 0,4-3-8 0,-3 0-8 15,6-7-7-15,0-5-12 0,-2 1-23 16,6-6-33-16,-1-3-31 0,1-3-24 15,1-3-32-15,3-4-32 0,-1-7-21 16,1-1-6-16,6-2-7 0,-8-9-362 0,8-3 177 16,0-3 116-16</inkml:trace>
  <inkml:trace contextRef="#ctx0" brushRef="#br0" timeOffset="306648.9796">31799 13753 49 0,'10'-22'53'15,"-2"5"9"-15,-2 1 13 0,3 5 10 16,-2 0 3-16,-3 3 14 0,0 2-2 0,0 1 23 15,2 3 4-15,-6 2 10 0,15 3 6 16,-4 7 13-16,-2 1-6 0,3 7 2 16,2 3 0-16,2 11 7 0,3 7-2 0,2 6-7 15,4 16-5-15,5 2-5 0,0 1-9 16,-1 3-18-16,1-6-5 0,0 4-5 16,-5-3-9-16,3-2-10 0,-8-11-1 15,-2-7-15-15,-4 0-7 0,1-8-6 16,-2-5-3-16,0 0-5 0,-5-5-6 0,2-1-5 15,-1-2 0-15,-2-2-4 0,-1-6-6 16,0 1 3-16,-2-3-4 0,0 1-5 16,-2-3 2-16,3 1-20 0,-3-3-2 0,2-1-21 15,-2 2-18-15,1-3-38 0,-3-1-45 16,0-4-46-16,2 4-41 0,-2-4-61 0,0 0-705 16,0 0 331-16,0 0 219 0</inkml:trace>
  <inkml:trace contextRef="#ctx0" brushRef="#br0" timeOffset="318705.0554">26568 15763 121 0,'2'5'147'16,"-2"-5"4"-16,2 5 4 0,-2-5 4 15,0 0-8-15,0 0-14 0,0 0-12 0,0 0-12 16,0-17-8-16,0 4-10 0,-2-1-6 15,-2 1-8-15,2-4-3 0,-1-1-10 16,1-1-3-16,0 5 1 0,2-7-9 0,-2 3-6 16,2 3-4-16,2-2-7 0,0 3-8 15,3 1-3-15,3 0-1 0,3-1-4 16,0 7-5-16,5 1 0 0,4 4 0 16,2 2-3-16,8 8 0 0,4-2-2 0,2 9-1 15,8 0-3-15,1 4 3 0,-1 1-4 16,2-2-4-16,-1 2 3 0,2-1-1 15,-2-2 0-15,-1-1-1 0,-11-6 3 16,6 0 4-16,-9-3 9 0,2-7 5 0,-3 0 7 16,-4-6 5-16,2-1-2 0,-3-7 1 15,-1-5-8-15,1-3-1 0,-4-3-2 16,0-4-2-16,-4-3-5 0,-2-2-1 16,-2-2-2-16,-1 0-3 0,-3 0-2 0,-2 8-1 15,-1 2-4-15,-1 1-9 0,1 4-25 16,-3 4-31-16,2 4-36 0,-2-1-42 15,0 5-22-15,0 5-40 0,2 1-534 0,-4 3 249 16,0 0 164-16</inkml:trace>
  <inkml:trace contextRef="#ctx0" brushRef="#br0" timeOffset="319080.7472">28278 15274 63 0,'-4'-3'167'0,"4"3"-4"0,0 0-11 0,-4-3-10 15,4 3-4-15,0 0 1 0,-8 18 7 16,3-5-2-16,-2 6-1 0,1 7-5 0,-2 5-9 16,2 6-7-16,-3 3-10 15,3 7-3-15,-1 4-9 0,3-3-10 0,-2 2-10 16,6-7-9-16,-5 1-6 0,-1 0-4 16,6-2-6-16,0-2-7 0,0 0-16 0,0-12-17 15,-2 3-22-15,0-4-31 0,2-6-31 16,2 0-24-16,-2-2-19 0,0-5-14 15,0 1-13-15,0-8-36 0,0-1-460 16,0-3 216-16,0-3 143 0</inkml:trace>
  <inkml:trace contextRef="#ctx0" brushRef="#br0" timeOffset="319502.1436">28210 15316 31 0,'5'-14'132'0,"3"1"-17"15,1 3-14-15,1-1-5 0,2 4-7 0,4 4-6 16,-2-3-7-16,3 3-9 0,3 6-4 16,-2 0 0-16,2 1-3 0,0 5-3 15,-2 5-4-15,-1-5-4 0,-3 7 6 16,0 0 1-16,-4 2-1 0,-2 3 1 0,-4-2-3 16,-2-1 5-16,-2 4-1 0,-2-2 2 15,-2 4 1-15,0-2-1 0,-2 1-7 16,-2-2-1-16,3-2-3 0,-2-1-6 15,3-2-4-15,0 2-2 0,2-2-1 0,2 0 1 16,2-1 1-16,4 1 1 0,3 0-6 16,0-2 2-16,5 3-3 0,1 0-4 15,0-3-4-15,2 3-1 0,-3 0-3 0,2-4 4 16,-2 5-1-16,-2-2 4 0,0 0 7 16,-4-1 6-16,-2 1-1 0,-6 0 3 15,-2-1 2-15,-2 1-3 0,-4 1-3 16,-6 0 1-16,-8 0-5 0,-4 1-3 0,-1-1-1 15,-3-3-4-15,-4-3-3 0,0-3-1 16,-1 3-3-16,3-5-10 0,2-1-18 16,3-3-24-16,-3-1-37 0,4-2-36 15,5 1-35-15,5-2-48 0,0-3-598 0,6-1 268 16,6-2 177-16</inkml:trace>
  <inkml:trace contextRef="#ctx0" brushRef="#br0" timeOffset="319766.4679">28860 15643 194 0,'0'0'211'0,"10"6"-11"0,-5 0-13 15,0 4-7-15,-1-1-13 0,0 4-7 0,2 2-9 16,-2 5-12-16,3-3-12 0,-3 4-9 15,2 3-11-15,1-3-10 0,-1 1-11 16,-2-1-6-16,3 2-13 0,-3-5-4 0,0 1-16 16,2 2-23-16,-2-6-22 0,-2 4-29 15,6-5-36-15,-4 1-34 0,0-2-44 16,0 0-42-16,0-4-462 0,0-2 219 16,0-1 145-16</inkml:trace>
  <inkml:trace contextRef="#ctx0" brushRef="#br0" timeOffset="320008.8204">29239 15722 21 0,'0'0'233'0,"0"0"-8"16,5 13-11-16,-8-4-6 0,3 5-10 0,0 5-11 15,0-5-7-15,0 7-13 0,0-2-12 16,3 5-11-16,-3-2-17 0,4 2-12 15,-2 1-13-15,0-3-9 0,0 3-8 16,0-4-8-16,0-3-8 0,2 1-14 0,0 4-22 16,-2-9-29-16,2 2-40 15,0-2-35-15,-2-1-39 0,2-2-35 0,0-4-54 16,-2-1-526-16,0-2 246 0,0 0 163 0</inkml:trace>
  <inkml:trace contextRef="#ctx0" brushRef="#br0" timeOffset="320744.0523">29250 15080 152 0,'16'15'211'0,"8"6"-9"0,3 10-14 16,5 5-9-16,10 15-9 0,1 6-11 0,-3 6-12 15,-4 6-13-15,-4 3-11 0,-3-2-12 16,-5 5-10-16,-8-5-11 0,-3-9-6 15,-8-8-7-15,-5 3-8 0,-7-5-15 0,-1-1-17 16,-9-2-21-16,-3-3-34 0,-13 10-32 16,-1-1-39-16,-4-6-44 0,-6-6-51 15,-1-9-439-15,-12-2 212 0,-11-6 140 16</inkml:trace>
  <inkml:trace contextRef="#ctx0" brushRef="#br0" timeOffset="321068.9215">26172 15375 39 0,'-25'77'185'0,"10"8"-11"0,8 1-21 16,11 3-13-16,16-2-12 0,16 15-11 15,13-5-12-15,10-8-7 0,13-13-24 16,10-5-39-16,14-7-41 0,5-12-53 15,5-12-344-15,-18-13 137 0,3-10 91 0</inkml:trace>
  <inkml:trace contextRef="#ctx0" brushRef="#br0" timeOffset="344219.9855">24198 7521 173 0,'-8'-4'160'16,"4"0"-13"-16,4 4-12 0,-8-6-8 0,8 6-8 15,0 0-1-15,0 0-1 0,-12 12-4 16,8-4-7-16,1 1-9 0,3 4-5 15,-2-1-1-15,2-1-4 0,2 2-2 16,1-1 6-16,3-1 6 0,4-1 4 0,2-3 3 16,10-3 0-16,5-2-8 0,13-5-7 15,12-7-7-15,26-5-10 0,2-5-6 0,3-2-5 16,0-1-9-16,-1-4-4 0,-1 1-4 16,0 1-7-16,-2 1 0 0,-5 1-4 15,-13 9-3-15,-14 0-2 0,-7 3-3 16,-4 3-4-16,-6-1-4 0,-5 3 1 0,-1-2-14 15,-5 5-28-15,-2-3-46 0,0 2-54 16,-3 1-54-16,-2 3-42 0,-4 1-633 0,-6 3 290 16,-2-4 191-16</inkml:trace>
  <inkml:trace contextRef="#ctx0" brushRef="#br0" timeOffset="350660.0955">26450 9262 5 0,'-40'-27'39'0,"1"0"-2"16,7 1 1-16,-2-5-2 0,-8-13 4 0,-1-3 2 16,5-3-1-16,1-1-3 0,1-2-2 15,4-4-3-15,2-1 0 0,1-1-3 16,5-2 2-16,3-3-3 0,6 6 1 16,5 3-2-16,3-1 3 0,5-2-7 0,6-1-2 15,9-21-4-15,4 0 2 0,6 1-8 16,7 3 3-16,6 4-6 0,5 1 1 15,3 7-3-15,3 1-1 0,3 8-4 0,5 2 3 16,2 4-4-16,7 6-2 0,7 6 2 16,8 1 2-16,5 4-1 0,7 7 1 15,24 1-1-15,-14 8-1 0,3 3 2 16,4 5 1-16,0 6 5 0,-4 6 4 0,0 2 3 16,-5 7-5-16,-4 6 0 0,1 2 1 15,-7 8-5-15,10 11 4 0,-20-2 1 16,5 13 3-16,-21-4-1 0,-2 8 9 15,-7 0-4-15,-3 4 4 0,-5 4 3 0,-5 1-6 16,-5 3 4-16,-5 0 2 0,-5-1 2 16,-6-1 3-16,-4-6-2 0,-8-8 1 15,-4 3 2-15,0-1 5 0,-6 1 0 0,-2 2 4 16,-6 17 2-16,-4-2-2 0,-4-4-1 16,-1-3 3-16,-5-1 1 0,-1-4-2 15,-4-4 5-15,-1-9-4 0,2-8-2 0,-9 8 4 16,-8-2 4-16,5-10-1 0,-1-7-1 15,-16 7 0-15,6-10 0 0,-14 1-7 16,-1-1-1-16,5-10 3 0,6-3 0 16,-3-3-3-16,-1-3-1 0,2-4-4 0,-5-1-5 15,5-4-2-15,1 0-2 0,-2-7-6 16,5-1 1-16,0 1-5 0,3-3 2 16,1 0-5-16,5-4 0 0,-1 2-4 0,5 1 3 15,4-1-5-15,6 1 0 0,-1 0-2 16,3 1 3-16,5 1-6 0,-1 1 3 15,4 0 0-15,-2 0-3 0,5 1 0 0,0 0-3 16,4 3-3-16,1 0 3 0,-1-2-7 16,2 4 2-16,1-1-4 0,2 1-8 15,-1 0-6-15,2 1-12 0,1 1-6 0,0 0-20 16,2 0 11-16,-1 0-25 0,5 4-12 16,-4-3-30-16,4 3-41 0,0 0-444 15,0 0 206-15,0 0 135 0</inkml:trace>
  <inkml:trace contextRef="#ctx0" brushRef="#br0" timeOffset="398759.704">27753 12502 96 0,'0'0'119'0,"0"0"-3"0,2 6 6 16,-2-6-3-16,0 0-3 0,0 0-11 15,0 0-6-15,0 0-9 0,0 0-10 16,-10-14 0-16,8 9-10 0,-4-1-5 0,1-1-6 16,-4-1-4-16,1 0-1 0,-2-1-5 15,-5 1-3-15,0-1 0 0,-4-3-5 16,-3 1-3-16,-3 0-1 0,-4 0 0 15,-8-1-3-15,1 0 1 0,-10-1-3 0,-1 1 4 16,-3 5 0-16,-1-1 0 0,-2 2 0 16,5 2 0-16,-3 4 4 0,2 0-4 15,-9 4-3-15,4 2-2 0,-3 6-2 0,1-2-2 16,-13 9 0-16,12 2-3 0,7-3 1 16,-11 13 2-16,2 1-2 0,13-3 0 15,8-1-6-15,-9 13 0 0,11-2 1 0,8-7-2 16,3 7-1-16,6-1 1 0,4 1-4 15,7-1 0-15,6 1-2 0,2 1 3 0,8 0-2 16,2 3-1-16,10 1 0 0,3-1-1 16,13 8 0-16,6-5 1 0,5-3-3 15,6-2 1-15,3-5 0 0,6-6 1 16,8-1-5-16,2-5 5 0,5-3 1 0,3-4-1 16,2-4-4-16,0-1 3 0,-11-6 0 15,-8-1-2-15,3-5 4 0,-1-3-1 16,-3-3 3-16,19-3-4 0,-8-9 4 0,-3-1 1 15,-5-6 1-15,-12 3 0 0,5-11-2 16,-5-3 0-16,-7-4-4 0,-7 2 2 16,-12 2 0-16,7-17-4 0,-13 4 1 0,-4 3-2 15,-7-2 1-15,-6-3 1 0,-4 3-2 16,-6-2 2-16,-6-3 0 0,-9-14 2 16,-7 5-1-16,-6-1-4 0,-4 5 2 15,-3 5-2-15,-3 2-5 0,-5 1 5 0,1 4-2 16,-3 6 2-16,-2 1-3 0,9 9-2 15,2 5 1-15,-1 6-2 0,-1 0-2 16,-1 4-4-16,1 0-5 0,6 4-11 16,-3 3-12-16,3 1-19 0,2 1-19 0,5 2-25 15,1 2-25-15,0 4-35 0,5-2-40 16,-1 6-568-16,4-1 260 0,-2 1 172 0</inkml:trace>
  <inkml:trace contextRef="#ctx0" brushRef="#br0" timeOffset="436465.0658">11956 8276 6 0,'0'0'124'0,"-18"-4"-1"16,13 1-12-16,1 0-4 0,0-1-13 16,-5-2 1-16,3 1-8 0,-3 1-5 15,1-2-5-15,-4-4-8 0,-2 3-4 16,2-3-5-16,-5-1-8 0,2 1-2 0,-4-1-7 16,0-1 2-16,-2 1 2 0,-3 1-1 15,-1 1-3-15,-3 1-2 0,2 2 1 0,-8 1-3 16,1 2-1-16,-1 0-2 0,1 3 3 15,-3 3 0-15,-4 0 0 0,-3 4-5 16,3 3 0-16,-8 5-2 0,1 0-3 16,3 5-1-16,-3 0-2 0,3 4-1 15,1 1 1-15,-12 11 1 0,2-1-1 0,10 0 5 16,-1 6-1-16,9-2 4 0,-6 9 1 16,12-3-6-16,5-3 8 0,-1 15-3 15,3-5 2-15,8-5-3 0,3 2-1 0,3 3-1 16,4 4 0-16,4-3 5 0,4 2-3 15,4-3-3-15,9 21 4 0,7-9-3 16,7-5 1-16,1-5-3 0,4-2-2 0,8-4-1 16,5-6-4-16,2-6-1 0,6-3-1 15,7-8-4-15,-8-7-1 0,-3-5 1 16,7-1-8-16,1-8 0 0,3-2 4 16,3-2-2-16,24-6 1 0,-4-7-3 0,-2-3 1 15,-5-4-3-15,1-5-2 0,-6-6 0 0,0-3 2 16,-7-4-2-16,-3-4-1 0,-5-4 2 15,-5-6-2-15,-4-1-1 0,-7-6-13 16,-2-1-1-16,-7-3 2 0,-9-2-3 16,-6 1 4-16,-8 6-1 0,-5 6 0 0,-11-1 0 15,-5-2-1-15,-12-16 0 0,-13 1 0 16,-8 4 0-16,-18-7 0 0,-9 6 2 0,-12 7 1 16,13 14-2-16,-5 6 1 0,-4 5 1 15,3 8-3-15,0 5 2 0,14 9-9 16,8 3-15-16,7 5-22 0,3 5-30 15,4 5-27-15,4 5-30 0,3 0-28 0,3 8-25 16,9-3-450-16,11 0 219 0,-2 0 145 16</inkml:trace>
  <inkml:trace contextRef="#ctx0" brushRef="#br0" timeOffset="437351.1026">14378 8172 124 0,'-15'-9'122'0,"0"1"-3"16,-2 2-3-16,1 0-13 0,-8 3 1 0,1 3 0 16,-9-2-8-16,0 2-3 15,-8 4-2-15,-2 3-3 0,-7 3-1 0,-2 3-4 16,-1 3-5-16,-19 6-1 0,6 5-1 16,1 2-4-16,5 4-2 0,4 0-3 0,5 3 0 15,7-1-5-15,11-3-3 0,4 2-6 16,6 4-3-16,4 4 0 0,8 2-2 15,4-4-4-15,4 6-4 0,8 3 0 0,2 5-4 16,14 14-3-16,0 0-2 0,8-3-3 16,5 1 0-16,5-5-3 0,4-3 0 15,5-2-3-15,2-4-2 0,3-3 2 0,6-7-3 16,3-2-4-16,2-6-4 0,6-6 2 16,1-4 0-16,3-5-1 0,2-5 1 15,-9-6 3-15,-9-4 3 0,2-4-6 0,-1-4 3 16,1-5 0-16,13-6 0 0,-2-5-1 15,-6-7 1-15,-5-3 4 0,-3-6-2 16,-8-2-1-16,-3-8 1 0,-5-2-5 0,-6-4 1 16,-2-6-2-16,-9-3-13 0,-6 8-3 15,-8 4 2-15,-2-3-2 0,-9-1-1 16,-7 1 1-16,-10-16-2 0,-8 2 0 0,-15 8 1 16,-9 3-1-16,-13 1-2 0,-21 1 1 15,-8 4 0-15,9 18 0 0,-4 4-1 16,-1 4 0-16,5 6-13 0,11 5-18 0,14 8-24 15,9 1-26-15,1 3-26 0,7 3-26 16,2 0-25-16,8 4-26 0,3 1-480 16,5-1 229-16,8 1 150 0</inkml:trace>
  <inkml:trace contextRef="#ctx0" brushRef="#br0" timeOffset="438012.9402">15406 8138 23 0,'-22'17'108'0,"0"2"-5"0,3 2 5 16,3 0-3-16,-2 4-3 0,2 3-5 16,-2 4-5-16,1 5-1 0,3-1-3 0,-2 6 0 15,6 4-4-15,0-1-1 0,6-3-5 16,0 10-4-16,4-9-6 0,4 9-6 16,2-1-3-16,6-3-1 0,4 0-5 0,2 0-5 15,10 8 2-15,5-4-8 0,1-13-2 16,13 4-4-16,-5-12-5 0,1-6-2 15,1-7-2-15,5-1-2 0,3-6-3 0,2-1-2 16,-1-4 1-16,-2-4 2 16,-1-4 6-16,7-2 3 0,-3-5 5 0,-4-3 5 15,1-5 1-15,-4-2 1 0,-5-6 1 16,13-9 2-16,-9-8-1 0,-10 4-2 0,-8 0-4 16,-5-4-5-16,-3-2-3 0,-8-3-4 15,-6-3-5-15,-8-3 0 0,-6 2-3 16,-16-20-3-16,-9 4-2 0,-9 5 0 0,-7 4 1 15,-2 3-2-15,-4 7-2 0,0 3-2 16,0 8-2-16,7 10-2 0,3 8-3 16,1 2-18-16,3 6-25 0,3 3-29 15,2 6-35-15,2 4-37 0,2 2-31 0,-3 6-39 16,1 3-474-16,-3 0 233 0,3 2 154 16</inkml:trace>
  <inkml:trace contextRef="#ctx0" brushRef="#br0" timeOffset="453924.9579">12558 11165 25 0,'0'0'39'0,"0"0"-2"0,0 0-5 0,0 0-3 16,0 0-3-16,0 0-4 0,0 0 0 16,0 0-2-16,0 0-4 0,0 0-2 15,0 0 3-15,0 0-6 0,8 3 6 16,-8-3-9-16,0 0 2 0,0 0-2 0,0 0 0 16,0 0-2-16,0 0 0 0,0 0-1 15,0 0-1-15,0 0-2 0,0 0-1 16,0 0 0-16,0 0 0 0,0 0-1 0,0 0 1 15,0 0 0-15,0 0-2 0,0 0 1 16,0 0-1-16,0 0-1 0,0 0 0 16,0 0 0-16,0 0 0 0,0 0-1 0,0 0-1 15,0 0-1-15,0 0 0 0,0 0-1 16,0 0-1-16,0 0-1 0,0 0-1 16,0 0-1-16,0 0-4 0,0 0 1 15,0 0-6-15,0 0-2 0,0 0-66 0,0 0 29 16,0 0 20-16</inkml:trace>
  <inkml:trace contextRef="#ctx0" brushRef="#br0" timeOffset="462786.1622">13688 11399 2 0,'0'0'27'0,"0"0"-3"16,0 0-3-16,0 0-3 0,0 0-3 0,0 0-5 16,0 0-6-16,0 0-9 0,0 0-35 15,0 0 14-15,0 0 9 0</inkml:trace>
  <inkml:trace contextRef="#ctx0" brushRef="#br0" timeOffset="472337.2234">17722 8807 8 0,'0'0'19'0,"0"0"-5"0,0 0 1 16,0 0 0-16,0 0-5 0,0 0 1 16,0 0-2-16,0 0-2 0,0 0 0 0,0 0-1 15,0 0 0-15,0 0-3 0,0 0 3 16,0 0-2-16,0 0-2 0,0 0 0 15,0 0-1-15,0 0-6 0,0 0-7 16,0 0-32-16,0 0 15 0,0 0 10 0</inkml:trace>
  <inkml:trace contextRef="#ctx0" brushRef="#br0" timeOffset="474142.1163">13707 11303 51 0,'0'0'72'16,"0"0"1"-16,0 0-3 0,4-5-5 15,-4 5 2-15,0 0-7 0,0 0 1 0,0 0-2 16,0 0-3-16,2-4 1 0,-2 4-5 16,0 0 1-16,0 0-6 0,0 0 0 15,0 0-1-15,4-3-2 0,-4 3-8 0,7-4-3 16,-1-1-1-16,1 2-6 0,-1 2-2 15,0-4 1-15,3 1-11 0,-3 1 4 16,0 1 2-16,3-2-11 0,0 2 3 0,-3 1 7 16,0-2-8-16,-6 3-5 0,12-1 3 15,-7-1 1-15,-5 2-6 0,11 0 0 16,-11 0 3-16,6 6-3 0,-4-1 1 16,0 2 10-16,-4 3-6 0,0 2 10 0,-2 0-7 15,-2 3-5-15,-3 1-3 0,-2 3 7 16,-1 0 3-16,-1-1 5 0,-2 1-5 0,3-2 2 15,-3 0 2-15,0 0-5 0,2-2 4 16,3-1-5-16,-1-3-6 0,2-2 8 16,1 1-7-16,0-1 3 15,1 0-4-15,1-2 4 0,2-1-8 0,-1 0 4 0,1 0 0 16,0-3-2-16,2 3-4 0,0-2 7 16,2-4-7-16,4 6 0 0,-4-6 4 0,11 8 1 15,-5-7-4-15,2-1-1 0,1 2 2 16,1-2-2-16,1 0 2 0,2-2 2 15,-1 2-1-15,1 0-3 0,0 0 3 16,2-1-6-16,-3 1-6 0,3-3-3 0,-4 3-8 16,1-2-14-16,1 2-3 0,-2-1-7 15,-3 1-9-15,-8 0-9 0,17 0-11 0,-17 0-9 16,15 0-14-16,-8 0-273 0,-7 0 125 16,8-5 83-16</inkml:trace>
  <inkml:trace contextRef="#ctx0" brushRef="#br0" timeOffset="474541.2986">14002 11281 25 0,'0'0'96'0,"2"-8"1"0,-2 8-13 15,0-5-2-15,0 5-6 0,2-6-6 0,-2 6-5 16,0 0-7-16,0-5 4 0,0 5-6 16,0 0-5-16,0 0 0 0,0 0 3 15,0 0 8-15,0 0 2 0,0 0 2 16,0 18-1-16,2-6 3 0,-2 2-6 0,0 4-6 15,0 0-1-15,0 1-5 0,0 1-4 16,0 1-4-16,2-1-3 0,-2 0-5 0,2 0 4 16,-2 1-3-16,2-3-9 0,0 0-4 15,0-1 2-15,0-2-10 0,0 1-2 16,-2-3-8-16,2-2-23 0,-2 2-20 0,2-1-28 16,-2-3-15-16,0 1-25 0,3-3-28 15,-6 1-329-15,1-4 158 0,-2 0 104 16</inkml:trace>
  <inkml:trace contextRef="#ctx0" brushRef="#br0" timeOffset="484959.8235">20180 8899 8 0,'0'0'24'0,"0"0"0"0,0 0-1 0,0 0 0 15,0 0-1-15,0 0 0 0,0 0-2 16,0 0 0-16,0 0-3 0,0 0 2 16,0 0 5-16,0 0-9 0,0 0 0 0,0 0 0 15,0 0-2-15,0 0-1 0,0 0 5 16,0 0-6-16,0 0 1 0,0 0-2 16,0 0 0-16,0 0 0 0,0 0-3 0,0 0 2 15,0 0-5-15,0 0 4 0,0 0-2 16,0 0 0-16,0 0-1 0,0 0-1 15,0 0 1-15,0 0-1 0,0 0 0 0,0 0-1 16,0 0 0-16,0 0 0 0,0 0 0 16,0 0 0-16,0 0-2 0,0 0 0 15,0 0 3-15,0 0-2 0,0 0-2 0,0 0-2 16,0 0 4-16,0 0-2 0,0 0 0 16,0 0 2-16,0 0 0 0,0 0-2 15,0 0-2-15,0 0-3 0,0 0-3 16,0 0 0-16,0 0-4 0,0 0-5 0,0 0-1 15,0 0-7-15,0 0-4 0,0 0-91 16,0 0 41-16,0 0 27 0</inkml:trace>
  <inkml:trace contextRef="#ctx0" brushRef="#br0" timeOffset="485487.0106">20080 8976 2 0,'0'0'6'0,"0"0"-1"0,8-4 0 0,-8 4 0 16,0 0 0-16,0 0-2 0,0 0 1 16,0 0-2-16,0 0 1 0,0 0-2 15,0 0 4-15,0 0-2 0,0 0 2 16,0 0 1-16,0 0-1 0,0 0 1 0,0 0 1 15,0 0-1-15,0 0-2 0,0 0-1 16,0 0 2-16,0 0-2 0,0 0-2 0,0 0-3 16,0 0-6-16,0 0-23 0,0 0 10 15,0 0 8-15</inkml:trace>
  <inkml:trace contextRef="#ctx0" brushRef="#br0" timeOffset="487520.0547">15151 11597 34 0,'4'4'37'0,"-4"-4"2"16,0 0-3-16,0 0 0 0,0 0-2 0,0 0-3 16,6 4-1-16,-6-4-3 0,0 0-3 15,0 0 2-15,0 0-3 0,0 0 2 0,0 0-6 16,0 0-3-16,4 4-2 16,-4-4 0-16,0 0-2 0,0 0-2 0,0 0 0 15,0 0 0-15,0 0 0 0,0 0-4 16,0 0 2-16,0 0-2 0,0 0 1 0,0 0-2 15,0 0-2-15,0 0 2 0,0 0-6 16,0 0 1-16,0 0 0 0,0 0 0 16,0 0-2-16,0 0-2 0,9 0-2 15,-9 0-5-15,0 0-5 0,0 0-3 0,0 0-1 16,0 0-8-16,0 0-8 0,0 0-105 16,0 0 48-16,8-6 31 0</inkml:trace>
  <inkml:trace contextRef="#ctx0" brushRef="#br0" timeOffset="488503.4422">16495 11786 67 0,'0'0'69'0,"0"0"1"16,4 4-9-16,-4-4-2 0,0 0-4 15,4 4-7-15,-4-4-3 0,0 0-2 16,0 0-9-16,0 0-1 0,0 0-1 16,0 0-9-16,6 3-6 0,-6-3-14 0,0 0-18 15,0 0-22-15,0 0-20 0,7-8-130 16,-7 8 63-16,6-11 42 0</inkml:trace>
  <inkml:trace contextRef="#ctx0" brushRef="#br0" timeOffset="489609.4241">17581 11514 7 0,'0'0'9'0,"0"0"2"16,0 0-3-16,8-5-2 0,-8 5-3 15,0 0 3-15,0 0-4 0,4-3 1 16,-4 3 0-16,0 0-5 0,0 0 3 0,0 0-3 16,6-3 0-16,-6 3-17 0,0 0 7 15,0 0 4-15</inkml:trace>
  <inkml:trace contextRef="#ctx0" brushRef="#br0" timeOffset="505229.891">21896 11407 91 0,'0'0'88'0,"0"0"-8"15,0 0 4-15,0 0-13 0,0 0 2 16,0 0-1-16,0 0-5 0,0 0 3 0,0 0-5 16,0 0 8-16,0 0-9 0,0 0 1 15,0 0 0-15,0 0-1 0,0 0-2 16,0 0-7-16,0 0-1 0,-4-4-2 0,4 4-6 15,0 0 1-15,0 0-3 0,0 0-2 16,0 0-1-16,0 0 6 0,0 0-10 16,0 0-5-16,0 0-3 0,2-10-4 15,-2 10 2-15,2-3 1 0,-2 3-5 0,0 0-2 16,0-6-1-16,0 6-1 0,0 0 1 16,0 0-4-16,0 0-3 0,0-6-8 15,0 6 4-15,0 0-1 0,0 0 1 0,0 0 5 16,-2 19-1-16,0-9 2 0,2 1 0 15,0 3-1-15,0 2 1 0,0 4-3 16,0-3 2-16,0-1-4 0,2 4-2 0,-2-2 5 16,2 1-2-16,-2-1-1 0,2-1-2 15,-2 1 0-15,3-1-4 0,-3-2 2 16,0-1-2-16,2-1 2 0,-2-2-1 16,0-1 0-16,2-1 1 0,-2 0-2 0,0 0 2 15,0-5 3-15,0 2 8 0,0-1-4 16,0-5-1-16,0 0 0 0,0 0-4 15,0-21-1-15,0 7-1 0,0-5-1 0,2-2-1 16,0-5 2-16,0 1-6 0,3 1 4 16,-3-3-1-16,0 2-1 0,2 2-2 15,-2 4 0-15,0 0 1 0,0 0-3 0,0 4 3 16,0-1-2-16,0 3 2 0,-2 2-2 16,2-1 1-16,0 4-3 0,-2 0-2 0,2-1 5 15,-2 3-4-15,0 3 1 0,0 3 1 16,0 0 0-16,0 0 1 0,6 15 1 15,-6-5 4-15,2-1-2 0,-2 3-1 16,0 1 0-16,2 0-2 0,-2 1 0 0,0-2 0 16,0 6 3-16,2-5-5 0,0 2 6 15,-2-3-2-15,2 1-3 0,-2-1 2 0,0-3-3 16,2 2-2-16,-2 0 0 0,2-4-3 16,-2 0 1-16,0 1-4 0,0-2-1 15,0 0-2-15,0-1-2 0,0 1-6 16,2-2-11-16,-2-4-6 0,-2 7-10 0,2-7-14 15,0 6-12-15,0-6-12 0,0 0-7 16,0 0 0-16,0 0-7 0,0 0-9 16,0 0-8-16,0 0-316 0,0 0 147 15,13-13 98-15</inkml:trace>
  <inkml:trace contextRef="#ctx0" brushRef="#br0" timeOffset="505702.6526">22277 11401 55 0,'0'-5'87'16,"2"-1"1"-16,0 2-15 0,-2 4-5 0,3-5-12 15,-1 0-3-15,-2 5-10 0,8-4-3 16,-1 3 0-16,-7 1-6 0,0 0 1 16,17 5-10-16,-11 0 7 0,2 0-5 15,-2 1 2-15,4 1-8 0,-2 3-2 0,-2 1 0 16,0 1 2-16,1 3-3 0,-5 0-4 16,2 1 6-16,-2-1-3 0,-2 1 1 0,-2 1 0 15,0 0 0-15,0-1-1 0,-3 0 4 16,3-1 4-16,-2 0-1 0,2-3-4 15,0-1 3-15,0-2-4 0,0 1-4 16,0-3 0-16,2 3 3 0,2-2-2 0,0-1 0 16,2 1 3-16,4-2-9 0,1-1 0 15,0 1 0-15,3-2 2 0,-1 0-4 16,1 2-2-16,2-3 4 0,-2 1-7 16,-2-1 1-16,4 0 4 0,-4 0 1 0,-2 0-5 15,-1-1 0-15,1-1-3 0,-2 2-6 16,1-2-10-16,-7-1-6 0,9 3-18 0,-9-3-30 15,0 0-34-15,2 4-266 0,-2-4 126 16,0 0 82-16</inkml:trace>
  <inkml:trace contextRef="#ctx0" brushRef="#br0" timeOffset="512003.1388">23742 11550 34 0,'-2'6'37'16,"2"-6"0"-16,0 0-1 0,0 0 1 0,0 6-2 15,0-6-2-15,0 0 0 0,0 0-1 16,0 0 1-16,-2 6 0 0,2-6-2 16,0 0 1-16,0 0 0 0,0 0 2 15,0 0-5-15,0 0 2 0,0 0-4 0,-2 4 1 16,2-4-4-16,0 0 0 0,0 0 1 15,0 0-5-15,0 0-1 0,0 0-1 0,0 0-4 16,0 0-12-16,0 0 13 0,0 0-4 16,0 0-1-16,0 0-9 15,0 0-7-15,0 0-24 0,0 0-36 0,0 0-174 16,0 0 81-16,0 0 54 0</inkml:trace>
  <inkml:trace contextRef="#ctx0" brushRef="#br0" timeOffset="513600.3878">12410 8700 5 0,'-16'55'55'0,"-2"-3"-4"16,-10 9 1-16,-6 5-2 0,-3-3-2 0,-19 15 1 15,-5-4 3-15,-7-1-6 0,-4-2 2 16,-6-5 5-16,-7-3-3 0,-6-3-8 16,-6-2 0-16,-7-3-4 0,-8-3-1 15,-13-6-9-15,-13-1 2 0,-7-3-4 0,-10-6-5 16,-11-2 5-16,-2-8 2 0,-4-2 3 15,3-6 4-15,-3-7 4 0,5-6 3 0,3-7-3 16,6-5 4-16,5-11-3 0,5-5-13 16,9-7 2-16,6-10-4 0,12-11 1 15,11-13-9-15,12-9 0 0,12-9-4 16,10-11 0-16,10-5-11 0,17-5 2 16,9-1-1-16,21 14-1 0,9-3-2 0,10-2-1 15,12-22-2-15,16 3-2 0,13-1-8 0,19 7 7 16,12 7 9-16,8 4-7 15,9 7-1-15,8 8 3 0,8 6-2 0,2 7 2 16,8 2-2-16,6 9 1 0,12 5-1 16,5 7 2-16,3 3 2 0,5 8 0 0,11 5-8 15,1 6 11-15,5 8-4 0,-5 2-6 16,0 10 4-16,-1 2 1 0,-3 8 4 16,-1 8-3-16,-5 2 2 0,-1 8-1 15,-8 1 5-15,-11 5-2 0,-7 4-3 0,-10 1 9 16,-10 4-4-16,-23-6-2 0,-4 5 3 15,-6-1-2-15,-5 4-2 0,-3 2 7 0,-7 2 1 16,-5 2 4-16,-10 2-3 0,-1 3 3 16,-15-8 4-16,0-2-3 0,-7 0 9 15,-5 6-8-15,-1-3-6 0,-5-1 3 16,-2 0-1-16,-2 1 0 0,-2 8-1 0,-5 1 2 16,-3-1 0-16,-5 18-4 0,-6-3 0 15,-4-5 3-15,-5 2 2 0,-4-4-5 0,-1-2 4 16,-6-4-2-16,-3-1-1 0,-3-5 0 15,1-5-2-15,-4-5-2 0,9-8-20 16,3-6-25-16,-1-1-43 0,3-10-35 16,-2 0-347-16,2-7 158 0,3-3 104 0</inkml:trace>
  <inkml:trace contextRef="#ctx0" brushRef="#br0" timeOffset="514590.3964">23312 9290 13 0,'-23'9'106'0,"2"-8"-11"0,-2-2 9 0,1-5-8 16,-1-6-2-16,-3-6 0 0,-5-10 0 15,4-6 2-15,-14-20-13 0,5-5 3 16,7-3-6-16,3-7-7 0,6-6-8 16,4-3-8-16,10-7-4 0,8-9-6 0,6-3-5 15,18-23-6-15,12 0-9 0,15-1-5 16,17 4 1-16,8 7-4 0,11 5-2 15,11 10-6-15,3 9-4 0,7 11 1 0,7 13 0 16,4 11-3-16,10 7-1 0,4 10-2 16,5 10 4-16,-1 11 0 0,-22 9-1 15,-1 8 1-15,17 9 2 0,-6 11-3 16,-8 7-2-16,-6 16 5 0,-12 6 1 0,-4 11 0 16,-14 10-3-16,-11 15 1 0,-11 6 5 15,-14 6-2-15,-11 0-3 0,-19-12 0 0,-7 1 3 16,-10 3-1-16,-10-1 0 0,-5 1 1 15,-13 11-1-15,-3-2 0 0,-9-5 0 16,-5-7 3-16,-3-3 0 0,-6-5-4 0,8-19 2 16,-5-5 0-16,-4-3 1 0,-4-6 0 15,-5-8-2-15,-3-4 2 0,-1-5-3 16,-3-7 0-16,4-6 3 0,8-6 1 16,8-5-1-16,6-5-1 0,1 0 0 0,1-3-2 15,4-3 2-15,1-2-10 0,2-1-2 16,4 1-5-16,2-3-12 0,3 2-17 15,1-1-19-15,1 1-17 0,-1 0-21 0,6 4-34 16,-2-2-389-16,3 4 175 0,0 0 116 16</inkml:trace>
  <inkml:trace contextRef="#ctx0" brushRef="#br0" timeOffset="520372.071">25850 11764 30 0,'0'0'39'15,"0"0"-2"-15,0 0 2 0,0 0-2 16,-2 7-3-16,2-7-1 0,0 0-4 16,0 0-4-16,0 0-3 0,0 0-1 0,0 0-1 15,0 0 0-15,0 0-2 0,-2 5-3 16,2-5 3-16,0 0 4 0,0 7 0 15,0-7-5-15,0 0 0 0,0 6-4 0,0-6 1 16,0 0 0-16,0 0-3 0,0 5-2 16,0-5 1-16,0 0-2 0,0 7-1 15,0-7-1-15,0 0 0 0,0 6-1 16,0-6-1-16,0 0 0 0,0 0 0 0,0 5 0 16,0-5 1-16,0 0-3 0,0 0 3 15,0 0-4-15,0 6-1 0,0-6 1 16,0 0 0-16,0 0 0 0,0 0 1 0,0 0-3 15,0 0 1-15,0 0-2 0,0 0 2 16,0 0-3-16,0 6-2 0,0-6-3 16,0 0-9-16,0 0-9 0,0 0-11 0,0 0-12 15,0 0-123-15,0 0 59 0,0 0 38 16</inkml:trace>
  <inkml:trace contextRef="#ctx0" brushRef="#br0" timeOffset="573967.1603">25436 11744 4 0,'0'0'74'15,"0"0"0"-15,0 0-7 0,0 0-4 0,0 0-4 16,0 0-6-16,6-11 0 0,-6 11-4 16,0 0-5-16,0 0-5 0,0-7 0 15,0 7-6-15,0-5-1 0,0 5-5 0,0 0-2 16,0-6 1-16,0 6 0 0,0 0-5 16,-2-6-4-16,2 6 4 0,0 0-1 15,0 0-3-15,2-5-2 0,-2 5 0 16,0 0-7-16,0 0 7 0,0 0-8 0,0 0-12 15,-4-6-13-15,4 6-13 0,0 0-22 16,0 0-23-16,0 0-183 0,0 0 88 16,8-2 58-16</inkml:trace>
  <inkml:trace contextRef="#ctx0" brushRef="#br0" timeOffset="577080.7712">23154 2832 10 0,'-4'-5'181'0,"2"-1"-14"0,0 2-21 16,2 4-15-16,0 0 0 0,-7 14 4 15,2 3-1-15,1 8-2 0,-4 10-2 0,0 14-7 16,-5 1-3-16,-4 21-7 0,-4 3-5 16,1 3-10-16,-3-1-11 0,0 3-1 15,0-4-12-15,-1 4-5 0,-1-5-6 16,2 0-4-16,-2-1-11 0,-1-7-4 0,0-3-6 16,5-10-20-16,0-10-18 0,4-4-34 15,3-6-11-15,0-5-14 0,4-7-11 16,-2-5-32-16,3-3-16 0,1-10-19 0,1-6-15 15,1-10-12-15,1-10-368 0,5-12 181 16,5-16 119-16</inkml:trace>
  <inkml:trace contextRef="#ctx0" brushRef="#br0" timeOffset="577314.0697">22877 3263 416 0,'20'-72'26'0,"4"2"26"16,-1 4 14-16,-1 5 26 0,-4 12 14 16,-3 8 12-16,-2 10 16 0,-2 0 8 0,-1 4-10 15,-2 6-12-15,1 0-16 0,0 6-10 16,1 6-8-16,0 5-3 0,8 8-2 15,3 7 3-15,4 10-5 0,6 11-4 0,12 24-4 16,-1 7-5-16,-1 5-2 0,7 20-4 16,-6 1-5-16,-7-13-8 0,-3 5-1 15,-1-3-2-15,-3-1-11 0,-5 0 1 16,-2-3 0-16,-1-5-5 0,-8-14-6 0,-2-6-10 16,-3-9-30-16,-1 0-22 0,-4-7-31 15,-2-2-20-15,2-3-24 0,-4-3-19 0,-2-4-31 16,-5-6-33-16,1-4-444 0,-4-3 218 15,-6-6 143-15</inkml:trace>
  <inkml:trace contextRef="#ctx0" brushRef="#br0" timeOffset="577479.2553">22772 3711 2 0,'-12'-9'205'0,"4"5"-12"15,4-5-23-15,4 4-13 0,6-2-19 16,6-2-14-16,12 2-9 0,7-2-13 0,11-1-11 15,12-1-8-15,26-7-8 0,0 3-14 0,1 1-39 16,0 0-37-16,-3-2-44 0,-2 3-48 16,-12 1-355-16,-8 3 157 0,-1-1 104 15</inkml:trace>
  <inkml:trace contextRef="#ctx0" brushRef="#br0" timeOffset="580092.961">24580 3042 91 0,'-2'-5'137'0,"0"-1"-10"0,0 2-5 0,2 4-13 16,-6-8-14-16,2 6-12 16,4 2-8-16,-11 11 3 0,0 5 2 15,-4 5-7-15,1 8 1 0,-6 6-6 0,0 7 0 16,-2 0-9-16,-5 19-3 0,1-1-6 0,3 1-4 16,0 3-3-16,-1 0 17 0,7-8-3 15,3-6-3-15,0-1-11 0,2-1-2 16,0-1-5-16,-1-3-12 0,0 0-24 15,3-10-26-15,1-1-26 0,1-8-22 0,2 0-17 16,-1-8-27-16,0-3-388 0,1-7 172 16,4-4 113-16</inkml:trace>
  <inkml:trace contextRef="#ctx0" brushRef="#br0" timeOffset="580411.1547">24422 2935 33 0,'2'-6'128'15,"2"3"-15"-15,-4 3-6 0,13 1 4 16,-3 7-4-16,3 5-5 0,4 9-3 16,2 6-3-16,6 6-1 0,7 20-6 0,-1 1-3 15,1 4-3-15,0-2-8 0,-3 2-6 16,-1 1-3-16,0-2-7 0,-7-8-5 15,1-7-3-15,-6 0-3 0,1-1-7 0,-4-6 2 16,0-2-11-16,-1-3-2 0,-3-2-1 16,-1-4-2-16,1-1 1 0,-3-3-8 15,0-4 1-15,-2-2 0 0,0-2-5 16,1-2-17-16,0-1-26 0,-3-4-38 0,0 0-31 16,0-3-28-16,-2-3-34 0,0 0-355 15,0 0 174-15,10-9 115 0</inkml:trace>
  <inkml:trace contextRef="#ctx0" brushRef="#br0" timeOffset="580915.1435">25465 3286 38 0,'0'0'103'0,"0"15"10"15,0-15 12-15,0 0 11 0,0 0-9 16,0 0-4-16,0 0-4 0,0 0-12 0,-8-21-9 15,6 10-5-15,-3-5-7 0,5 1-7 16,-2-4-8-16,2 2-5 0,0-1-10 16,2-2-4-16,0 2-5 0,3 4-6 15,1-2-7-15,2 5-6 0,1 1 1 0,2 3-7 16,1 2-2-16,1 5-2 0,6 5-1 16,-2-1 1-16,6 3-6 0,2 4 0 0,1-1-1 15,4 3 1-15,1-1-2 0,3 0-6 16,0 0 9-16,0-4-6 0,-5 0 7 15,-1-2 1-15,2-5 10 0,-5-1 3 16,5-3 4-16,-3-2-4 0,1-6 1 0,0-4-3 16,-1-4-3-16,-4-1-5 0,-2-5-1 15,-1 0-2-15,-4-2-6 0,1 2-8 0,-6 2-12 16,-1 2-15-16,-1 2-15 0,-3 4-21 16,2-1-35-16,-1 6-43 0,0-1-32 15,-3 5-399-15,0 5 194 0,-4 1 128 16</inkml:trace>
  <inkml:trace contextRef="#ctx0" brushRef="#br0" timeOffset="581332.7524">26496 3092 32 0,'-2'9'132'0,"-1"3"0"0,-1 7-8 15,-2 3-4-15,0 6-9 0,-1 3-8 16,-1 2-11-16,-2 3-6 0,1 1-6 0,-2-2-3 16,1 3-9-16,2-3-9 0,-2-1-4 15,2-6-4-15,2-3-4 0,0-1 1 16,1-8 18-16,1 0 24 0,0-2 16 0,0-7-8 16,2-6-11-16,2-1-9 0,0 0-7 15,-9-22-8-15,7 3-8 0,4-11-3 16,-2-2-10-16,4-11-2 0,3-8-7 15,-1-5-4-15,5 5-1 0,-1 0-5 16,3 1-3-16,0 4-3 0,-3 7-4 0,0 8-2 16,2 0-2-16,-2 8-2 0,3 6-2 15,-3 4-1-15,3 8 0 0,0 2-1 0,1 7-2 16,4 7 3-16,-2 7 0 0,1 7 1 16,0 3-3-16,2 9 3 0,-1 5-3 15,-4-1 1-15,-2 1-6 0,-1 2-20 16,-4-2-21-16,-3-4-2 0,0 2-24 0,0-2-37 15,1 0-40-15,-3-7-43 0,-2-3-445 16,2-2 216-16,-4-1 142 0</inkml:trace>
  <inkml:trace contextRef="#ctx0" brushRef="#br0" timeOffset="581481.2384">26541 3532 1653 0,'-5'-11'25'0,"0"3"0"0,3 0 15 16,0 1 4-16,2-2 4 0,2 2-14 15,3-1-13-15,6 1-2 0,-1-1-5 0,7 1-21 16,5-3-26-16,-2 2-41 0,6 1-45 16,-3-1-456-16,-2 1 195 0,-2 1 130 15</inkml:trace>
  <inkml:trace contextRef="#ctx0" brushRef="#br0" timeOffset="581840.8819">22512 4141 523 0,'-97'23'-4'0,"12"-2"21"16,0 3-2-16,3-1 27 0,10 2 2 16,20-5-1-16,9-5 2 0,11-4 2 0,16 3 21 15,10-3 28-15,18-1 16 0,15-2-2 16,23 0 1-16,46-2-3 0,50-2 0 15,32-7 1-15,26-1-3 0,60-2 0 16,11-3-2-16,17 1-3 0,8 2-2 16,-1-2-1-16,-11 5-10 0,-11-1 2 0,-8 2-8 15,-8 2-1-15,-59-2-4 0,-11 4-11 0,-13-2-3 16,-16 0-7-16,-13 0-3 0,-39 0-8 16,-10 2-5-16,-24-2-4 0,-14 0-1 15,-14 0-7-15,-3 1 0 0,-12-1-4 0,1 0-2 16,-8 0-13-16,-4 0-25 0,0 3-31 15,-5-2-40-15,-2 1-50 0,-5 2-41 16,-5 4-42-16,-5-1-612 0,-7 7 283 0,-1 0 186 16</inkml:trace>
  <inkml:trace contextRef="#ctx0" brushRef="#br0" timeOffset="582108.7158">23386 5364 28 0,'-20'-16'239'0,"6"4"-11"16,4 0-19-16,10-1-23 0,6 0-18 15,10-3-15-15,13-1-14 0,13-4-14 16,24-3-10-16,10 1-12 0,6 2-10 0,1 4-10 15,4 3-12-15,-3 3-19 0,-13 1-29 16,-12 4-43-16,-5 2-37 0,-7 1-44 0,-11 3-43 16,-2 2-432-16,-11-1 196 0,-5 3 129 15</inkml:trace>
  <inkml:trace contextRef="#ctx0" brushRef="#br0" timeOffset="582280.2037">24015 5217 78 0,'-8'6'98'0,"1"0"10"0,3 3 11 15,0 7 9-15,2 1 0 0,2 2-4 0,4 8-2 16,0-1-7-16,0 3-8 0,5 5-10 16,-1 2-10-16,-1 0-7 0,3 3-7 15,-1-2-7-15,-1 1-20 0,0-1-30 0,2-3-31 16,-4 1-29-16,0-3-23 0,0-5-26 16,-2 0-18-16,0-5-319 0,-1-5 147 15,-1-4 96-15</inkml:trace>
  <inkml:trace contextRef="#ctx0" brushRef="#br0" timeOffset="583038.4532">24229 5669 74 0,'15'-9'187'16,"2"1"-6"-16,-3 4-12 0,2 3-18 16,-2 1-14-16,1 1-13 0,2 5-12 0,4 1-11 15,1 5-11-15,0-1-7 0,0 4-8 16,-3 3-8-16,4 1-6 0,-6-2-6 15,-3 0-3-15,2 2-6 0,-4 1-5 0,-1-6-2 16,-3-1-5-16,-1 1 8 0,-3-1 2 16,0-3 3-16,-1-1 7 0,-3-1 13 15,0-2 7-15,0-3 1 0,0-3-1 0,0 0-8 16,0 0-7-16,0 0-7 0,0 0-5 16,14-22-6-16,-4 8-5 0,4 1-5 15,2-1-2-15,3 0-5 0,1 1-3 16,0 1-3-16,0 0-3 0,-2 2-2 0,2 2-2 15,-3 4-2-15,-1-2 0 0,2 2-2 16,-4 4-2-16,6 1-1 0,-6 2 5 0,3 3-2 16,-2-2-2-16,0 4 0 0,-3 2 0 15,4-3-2-15,-4 4 2 0,1-3-2 16,-1 3 2-16,1-4-1 0,-2 3 0 0,-1-2 0 16,0-1 4-16,0-1-5 0,-2-1 2 15,0-1-1-15,-2 0 0 0,3 0 0 16,0-3 3-16,1-1-2 0,1 0 0 0,-1-1-2 15,1-1 1-15,2-2-3 0,-1-2 1 16,3-2 0-16,0 4 0 0,0-5 3 16,-1 4-4-16,4-3 1 0,-6 2-3 15,3-2 0-15,0 5-1 0,-7-2 0 0,3 0 0 16,-3 4-1-16,3-2-1 0,-2 3 0 16,1 3 2-16,-2-2 0 0,2 4 0 15,2-3-1-15,-4 4 4 0,0 0-1 16,3 0 0-16,-2 1 2 0,1-1-1 0,1 2-1 15,-1-1 1-15,3-1 3 0,0 2-3 16,1-4 2-16,2 2-2 0,0-5 1 0,1 3-2 16,5-4-4-16,-2 0-4 0,2-2-9 15,-1-1-5-15,5-3-3 0,-2 0-3 16,0-2 0-16,-1 1 1 0,-1-3 6 16,-4 1-1-16,2-3 2 0,-6-1 5 0,1 3 0 15,-6-1 3-15,-1 1 5 0,-4 1 3 16,1-1 9-16,-5 3 4 0,0-1 6 0,-5 2 4 15,3 1 1-15,-2 1 5 0,4 4 2 16,-8-4 2-16,8 4-2 0,0 0 4 16,0 0-1-16,0 0 6 0,-11 10 0 15,11-10-3-15,11 13 2 0,-1-5-3 0,5-1-5 16,9 2-3-16,0-1-10 0,6-3-42 16,2 0-61-16,6 1-77 0,-4-6-92 0,0-5-635 15,-2 4 304-15,-7-6 200 0</inkml:trace>
  <inkml:trace contextRef="#ctx0" brushRef="#br0" timeOffset="606518.9087">26056 11509 3 0,'0'0'91'15,"0"0"3"-15,0 0-3 0,0 0 0 0,0 0-9 16,0 0 2-16,0 0 2 0,0 0-9 15,0 0 4-15,0 0-10 0,0 0 1 0,0 0-3 16,17 5-14-16,-17-5 4 0,0 0-7 16,0 0-6-16,0 0 0 0,0 0-4 15,0 0-6-15,0 0-3 0,0 0-3 0,0 0-9 16,0 0-6-16,0 0 7 0,2 5-1 16,-2-5 0-16,0 0-2 0,0 0-4 15,-2 6-2-15,2-6-5 0,0 0 2 0,0 0 2 16,-2 8-5-16,2-8 2 0,0 0-10 15,0 6 8-15,0-6-3 0,0 0 1 16,0 0-14-16,-3 5 6 0,3-5-3 16,0 0-4-16,0 6-13 0,0-6 6 0,3 6-13 15,-3-6-3-15,0 8-22 0,0-8-11 16,2 4-17-16,-2-4-23 0,2 4-288 16,-2-4 134-16,0 0 88 0</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4:54.809"/>
    </inkml:context>
    <inkml:brush xml:id="br0">
      <inkml:brushProperty name="width" value="0.05292" units="cm"/>
      <inkml:brushProperty name="height" value="0.05292" units="cm"/>
      <inkml:brushProperty name="color" value="#FF0000"/>
    </inkml:brush>
  </inkml:definitions>
  <inkml:trace contextRef="#ctx0" brushRef="#br0">14505 888 60 0,'0'0'71'16,"2"-5"-8"-16,-2 5-4 0,0 0-4 15,0 0-3-15,0 0-6 0,4-6-4 0,-4 6-4 16,0 0 6-16,0 0-6 16,0 0-1-16,0 0 0 0,0 0-4 0,0-6 8 15,0 6-8-15,0 0-5 0,4-2-1 16,-4 2-5-16,2-6 1 0,-2 6-3 0,2-8 7 15,-2 4-13-15,3-2 0 0,-3 6-3 16,2-9 2-16,-2 5 2 0,0 4-3 16,2-8 2-16,-2 8-9 0,-2-5-2 15,2 5 1-15,0 0 2 0,0 0 2 0,0 0-4 16,-23 9 5-16,10 3 1 0,-6 0 0 16,-4 10 5-16,-5-1 1 0,-4 8 2 0,-6-1-4 15,-13 14 0-15,-1-2 11 0,-1 2-7 16,2 1 10-16,3-6 6 0,7-5 5 15,5-7 2-15,2 0 7 0,7-6 7 16,-1-2 5-16,4-2 9 0,6-3 8 16,-1 0 0-16,2-6-4 0,2-4-7 0,3 1-4 15,-2-6-8-15,4 1-5 0,2-6-4 0,4-2-4 16,-1-2-7-16,5 0-5 0,0-1-5 16,3 2-4-16,-1 0 0 0,2-3-4 15,2 5-5-15,0-1 0 0,-2 3-7 0,5 1 0 16,-2 2-3-16,3 0 2 0,0 6-3 15,1 2 3-15,2 4 0 0,2 5-4 16,1 6 1-16,6 4 1 0,-3 3 1 16,2 5-2-16,0 3 0 0,1 3 5 0,-2-1-2 15,4-2 1-15,-5-6 0 0,2 2 0 16,0-4 0-16,-2-1-2 0,0-4 1 0,-2-3 8 16,0-2 1-16,0-5 6 0,2 1 0 15,2-6 1-15,2-3-2 0,1-3 1 16,6-5 2-16,3-3-6 0,5-3-1 15,-2-3 3-15,7-5-7 0,-3 2 3 16,-2-3-3-16,0-4-5 0,-9 5-1 0,-1 1-5 16,-2-1-10-16,-5 6-12 0,-3-2-23 0,0 4-18 15,-6 1-27-15,3 1-26 0,-4 2-26 16,-3 1-16-16,-1 0-469 0,-3 4 214 16,2 0 141-16</inkml:trace>
  <inkml:trace contextRef="#ctx0" brushRef="#br0" timeOffset="2569.9362">17282 545 85 0,'0'0'128'0,"-6"-4"-18"0,6 4 0 15,0 0 0-15,-8 11 2 0,-2 3 5 0,0 3-6 16,0 5-2-16,-7 9-8 0,-7 7-6 15,4 1-8-15,-4 0-7 0,0 3-7 0,1 0-3 16,2-1-4-16,0 2-26 0,2-3-2 16,0 0-2-16,2 0-5 0,2-9-3 15,2 3-3-15,3-4-3 0,-2 1 2 16,2-9-3-16,2 1-2 0,2-4-2 0,-2-4-1 16,1 1-12-16,3-3 1 0,2-4-15 15,0 2-10-15,-1-6-15 0,6-3-11 16,-3-2-1-16,17-10-9 0,-5 1 3 0,10-4 11 15,1-7-3-15,2 1 6 16,2 0 12-16,-3 2 8 0,-3 4 11 0,-4-2 8 16,2 1 15-16,-4 6 10 0,-2-3 14 0,-3 2 10 15,0 1 11-15,0 0 4 0,-2 2-2 16,-2 0-2-16,0 4-6 0,1-3-10 16,-3-1-4-16,0 3-3 0,0 0-8 0,-4 3 1 15,7-6-7-15,-7 6-4 0,0 0 0 16,0 0-4-16,0 0-1 0,11 11-1 15,-7-5-3-15,2 1-4 0,-2 0-8 16,6 4-10-16,0-3-9 0,2 3-11 0,-2 1-13 16,10-2-21-16,-1 0-16 0,1-1-8 15,4-1-10-15,2-4-7 0,1-2-5 0,1-2 4 16,1-6 8-16,1 0 7 0,4-3 11 16,-2-3 10-16,-1 2 17 0,-3-4 15 15,-6 0 20-15,0 3 15 0,-1 0 13 16,-4-1 13-16,-2 1 15 0,-3 3 4 0,2 0 7 15,-4 1-3-15,-2 1 0 0,1 0-11 16,-2 2-3-16,-3 2-2 0,2 0 4 0,-6 2-8 16,0 0 1-16,6 10-1 0,-8-3-3 15,0 5-3-15,-2 1-1 0,2 3-2 16,-2 0-2-16,-1 1-2 0,1-3 2 16,2-1 2-16,-1 1 6 0,-1-5 14 0,2 1 19 15,0-2 16-15,2-3 4 0,-2-1-6 16,2-4-8-16,0 0-6 0,0 0-8 0,13-25-4 15,-4 10-8-15,3-2-3 0,1-3-6 16,6-5-6-16,2 0-13 0,3-2-2 16,-2 4-9-16,4-2-4 0,1 2-5 15,1 4-2-15,-3 0-2 0,1 3-1 0,-8 1 2 16,4 5-4-16,-5 1 1 0,-2 2-1 16,-3 2-3-16,1 3 9 0,-5 0-3 0,-8 2 3 15,14 4 0-15,-12 5 5 0,0-3 1 16,-4 3 5-16,0 1-1 0,-3-1 2 15,1 1 1-15,-1 1-3 0,3 0 0 16,0 1 4-16,4 1-1 0,2 3 2 0,1 0 1 16,6 5-2-16,5 4 6 0,2 0 0 15,-2 2-3-15,1-2 1 0,3 0 1 0,-4-3-4 16,-1-1 2-16,0-2 0 0,-5 1 0 16,-1-2 5-16,-3-2 1 0,-4-1 6 15,-4-1-3-15,-6 3 3 0,-5-4 1 16,-11 0-10-16,0-4-24 0,-11 0-28 0,-3-4-30 15,-2-3-29-15,-2-2-34 0,-1-4-386 16,-1-2 179-16,1-2 118 0</inkml:trace>
  <inkml:trace contextRef="#ctx0" brushRef="#br0" timeOffset="4061.453">12847 1066 39 0,'0'0'57'0,"0"0"-7"0,0 0-2 16,-10 16-6-16,8-12-6 0,0 4 1 0,-2-3-5 16,-1 1 2-16,3 0-1 0,0-1 5 15,-2-1 2-15,2 2-1 0,2-6 2 16,-4 6 4-16,2-3 13 0,2-3 3 16,0 0-8-16,-5 4 0 0,5-4 0 0,0 0-12 15,0-15-2-15,3 5-9 0,1 1-2 16,0-2 1-16,2-3-6 0,3 0-3 0,3-1-3 15,-1 2-2-15,6-2 0 0,-3 3-7 16,6-1 5-16,1 3-5 0,0 3-6 16,4 1 6-16,1 2-6 0,-3 4-1 15,7 2-5-15,2 2 3 0,4 2 8 0,1 3-12 16,-1 1 4-16,3-1-3 0,-3 3 1 16,2 1-2-16,-2 0-1 0,-5 1 1 0,3-1 0 15,-2-1-1-15,-7-4 2 0,1 3 3 16,-5-4 4-16,-2 0-8 0,0-2 14 15,-2-1 4-15,0-2 1 16,-5-2 1-16,6-5 4 0,-4-1 0 0,1-2 6 0,-2-4-1 16,2-3 4-16,-3-2-3 0,2-3 1 15,-4-1-3-15,0-1 1 0,-1 1-4 0,-1-2 3 16,1 0-7-16,-1 1 1 0,-1 0-1 16,-1 3-5-16,-2 1 0 0,2 4-2 15,-2 0-15-15,1 3-20 0,0 0-20 16,-3 3-19-16,2 0-12 0,0 3-15 0,-2 3-20 15,-2 2-265-15,0 0 129 0,8-2 84 16</inkml:trace>
  <inkml:trace contextRef="#ctx0" brushRef="#br0" timeOffset="10995.0928">21562 992 38 0,'0'0'116'0,"0"0"-13"0,-2-5-11 0,2 5-7 15,0 0 1-15,0 0-8 0,-2 22 0 16,-2-7 0-16,-2 10-1 0,-4 6-9 16,-2 10 3-16,-3 7-7 0,-6 21-6 0,-2 1-6 15,-1-1-3-15,2-2-5 0,-2-3-6 16,7-10-3-16,0-10-5 0,6-10-6 15,-1-3-14-15,2 0-18 0,2-6-18 16,0-1-13-16,2-8-3 0,2 2-2 0,2-7-9 16,0-5-14-16,6-2-6 0,-4-4 2 15,0 0-1-15,30-23 0 0,-8 2 5 0,10-8 4 16,19-13 8-16,2 0 9 0,3 1 12 16,1 0 15-16,-1 6 13 0,-3-1 8 15,-8 10 13-15,-9 5 13 0,-6 5 11 16,-3 0 11-16,-4 2 2 0,-4 3 5 0,1 0-4 15,-8 3-5-15,0 1 3 0,0-1-6 16,-4 2 12-16,-2 5-6 0,-4-2 11 16,-2 3 7-16,0 0 0 0,-24 19-3 0,6-5-1 15,-8 3 0-15,-3 0-2 0,-1 4-5 16,2-2-6-16,1 2-4 0,-1-1-4 16,8 3-6-16,0-1-3 0,6-1-2 0,3 2-2 15,5 4-4-15,6-1-2 0,6 0-4 16,9 6-1-16,1-1-3 0,12 0-13 15,0-1-18-15,3-3-13 0,3-2-25 16,0-8-26-16,-2 0-13 0,1-3-16 0,2-6-24 16,-3-3-14-16,0-1-308 0,1-7 154 15,-3-3 101-15</inkml:trace>
  <inkml:trace contextRef="#ctx0" brushRef="#br0" timeOffset="11465.1667">22423 1676 62 0,'14'-23'51'15,"-6"6"14"-15,-4 4 12 0,0 2 5 16,2 1 12-16,-4 2-2 0,2 1 1 0,-1 1-5 15,-1 0-10-15,0 2-13 0,1 0-1 16,-3 4-12-16,0 0-5 0,0 0-4 16,0 0 8-16,-5 20-5 0,0-5-2 15,-1 2-8-15,-2 4 3 0,2 3-5 0,-2 0-3 16,-2 1-6-16,6-5-8 0,-2-1 11 16,2-1-4-16,0-1-2 0,-1-4-4 0,3-1 10 15,0-3 1-15,0-3 0 0,2-6-1 16,0 0-5-16,0 0 2 0,0-33-6 15,2 9 1-15,2-11 0 0,3-4 7 16,3-6-3-16,-2 0-4 0,2-1-1 16,4 2-23-16,-2-1-2 0,6 4 5 0,-1 3 1 15,-1 6-5-15,2 4-1 0,-2 1 0 16,4 2 1-16,-6 6-2 0,3 2 3 0,-2 1-2 16,2 3-1-16,-5 4-1 0,2 1-3 15,-6 4 1-15,0 2 1 0,1 4 7 16,-5 4-2-16,-2 2 1 0,0 1 2 0,-4 4-3 15,0 1 3-15,-2 3-1 0,-3 2 1 16,3-3 3-16,0 7-6 0,0-3 6 16,-2 1 0-16,4 2-1 0,-2 2-2 0,4 0 3 15,0 0-2-15,2 3 4 0,2-3-2 16,0 2-4-16,0-1 4 0,2-2 0 16,0 1 1-16,-1-2-2 0,-1-4 1 0,-2-3-1 15,2 2 0-15,-1-5 5 0,-3 1 1 16,0-4 1-16,-3 2 6 0,-1-5-3 15,-7 0 1-15,-1-2-7 0,-6-2-20 16,0-5-24-16,-1 1-19 0,2-4-21 0,0-2-36 16,0-6-376-16,6 0 167 0,7-4 110 15</inkml:trace>
  <inkml:trace contextRef="#ctx0" brushRef="#br0" timeOffset="11650.8478">23310 1532 27 0,'-6'19'151'0,"-3"7"-1"0,-5 5-8 0,-8 7-14 15,-3-1-14-15,-11 15-9 0,4-10-13 16,7-6-4-16,-5-1-14 0,5-1-23 16,4-8-29-16,1-1-36 0,4 0-46 0,3-6-304 15,0-4 123-15,5-3 82 0</inkml:trace>
  <inkml:trace contextRef="#ctx0" brushRef="#br0" timeOffset="12100.908">24013 1669 58 0,'-6'13'118'0,"1"1"-5"0,-3 0-15 0,2 0-5 16,-2 0-6-16,-2-3 2 0,4 0 7 15,0-4 5-15,0 1 5 0,0-2-7 16,1-4-9-16,5-2-8 0,-13-2-3 16,7-6-6-16,2 1-9 0,-1-5-2 0,3 2-9 15,2-8-7-15,2 0-6 0,5 4-3 16,-3-4-5-16,5 1-5 0,-1 2-4 15,3 1-1-15,-1 1-4 0,2 4-3 0,4-1-4 16,-2 3-4-16,4 4 2 0,-1 2-1 16,-1 2-10-16,4 5 7 0,0 0 2 15,4 3-4-15,1 5 3 0,-1-3-4 16,6 4 2-16,-3-1 2 0,5-1-6 0,-2-1 5 16,3-1 2-16,1-2 0 0,-4-3 7 15,-1-1 8-15,3-5 5 0,-2-6-4 0,-1-2-2 16,3-6 0-16,-2-3-7 0,-3-6-5 15,0-5-5-15,-1-4-8 0,-7 3-8 16,-5-1-9-16,2-1-14 0,-6-1-12 16,3 3-27-16,-4 6-30 0,-1 0-29 0,0 0-422 15,3 4 189-15,-1-1 124 0</inkml:trace>
  <inkml:trace contextRef="#ctx0" brushRef="#br0" timeOffset="12504.6567">25545 1263 90 0,'-6'11'160'16,"-2"3"-12"-16,-7 5-15 0,-6 7-13 0,-7 5-3 16,-1 1-18-16,-1 2-9 0,-14 12-7 15,9-11-11-15,3-5-6 0,1-1-3 0,-1-5-1 16,4-5-8-16,4 1 1 0,0-7 2 15,-1-4 6-15,3 0 3 0,2-4 5 16,-2-4 0-16,5-2 0 0,3-5-7 0,3-2-9 16,0-3-4-16,5 0-6 0,2-5-10 15,4 2-3-15,4 2-3 0,0-2-10 16,2 3-7-16,5-1-3 0,-2 3 1 0,1 3-2 16,1 5-2-16,1 1-3 0,2 3-3 15,2 4 0-15,-1 7 0 0,2 3 2 16,2 7 0-16,0 6 1 0,2 6 1 15,1 2-2-15,-2-1 0 0,2 0-4 0,-1-1-8 16,-3 0-21-16,2-7-27 0,-1-3-21 16,2-1-47-16,-2-7-54 0,1-3-405 15,0-8 199-15,0-5 132 0</inkml:trace>
  <inkml:trace contextRef="#ctx0" brushRef="#br0" timeOffset="12688.584">26248 1302 39 0,'28'28'150'0,"-5"4"0"0,-1 4-4 15,-8 12-12-15,1 20-12 0,-13-1-10 16,-4 16-9-16,-15 5-9 0,-15 13-11 16,-12-2-5-16,-13-3-9 0,-9-11-13 0,-6-5-29 15,-4-10-24-15,-5-12-31 0,10-16-39 16,-12-13-58-16,-8-5-265 0,-13-14 132 15,-14-10 88-15</inkml:trace>
  <inkml:trace contextRef="#ctx0" brushRef="#br0" timeOffset="13125.0723">21247 158 104 0,'-85'78'176'15,"-8"19"0"-15,-28 39-8 0,-4 4-11 0,2 9-10 16,7 7-7-16,14 1 3 0,13 0-1 16,28-27-4-16,13-6-6 0,14-4-8 15,11-6-7-15,13-17-13 0,15-5-9 16,12-1-7-16,15 12-10 0,13-10-5 0,12-8-9 15,6-8-6-15,17-10-17 0,9-8-28 16,6-10-36-16,10-8-35 0,-19-13-41 16,1-7-48-16,2-8-51 0,-2-5-467 0,-14-8 227 15,-11-2 149-15</inkml:trace>
  <inkml:trace contextRef="#ctx0" brushRef="#br0" timeOffset="30503.779">8403 9841 18 0,'-75'-17'28'0,"-5"1"1"0,-5 1-5 15,-6-2-1-15,-2 4-2 0,-2 1-1 16,-2 1-1-16,0 2 0 0,4 2-1 16,-1 1-3-16,3 1-1 0,2 4-1 0,-2-1 0 15,10 2-2-15,-12 5-1 0,0-2 0 16,2 3-4-16,-2-1 4 0,-2 4 2 16,4 3 2-16,0-3 0 0,4 4-1 0,1 2 2 15,3 1 8-15,2 3-4 0,5 2 0 16,2 2-2-16,4 1 2 0,5 4 4 15,-1 1-4-15,5 6 2 0,-1 1 1 0,5 3 0 16,2 8 1-16,0 0 0 0,5 5-2 16,-4 1-3-16,5 0 1 0,3 3-2 15,2-1 2-15,3 0 1 0,1 2 0 0,7 1 1 16,1-1 2-16,4 2 2 0,9-6 1 16,9-5 2-16,3 1 0 0,7 7 5 15,9-1 3-15,10 19 2 0,13 3 8 0,14 12-2 16,7-2 9-16,12 0-1 0,9-2-2 15,11-1-1-15,10-2 6 0,14 1-3 16,13-2-3-16,37 14 1 0,2-5 1 16,3-9-5-16,-25-16-3 0,41 5-3 0,2-3-2 15,-26-17-2-15,5-5-3 0,0-2-2 16,-3-8-5-16,-1-2-3 0,0-5-2 16,-9-5 20-16,-2-4-4 0,-4-6-4 0,-9-7-7 15,-22-1-9-15,-4-5 5 0,2-8-3 16,15-7-7-16,-3-7 0 0,-5-4-4 0,-2-7-2 15,-5-5 0-15,-2-7-4 0,-3-10-2 16,-4-7-2-16,-3-7-3 0,-6-8 0 16,-8-11-6-16,-5-10-4 0,-9-10 3 0,-7-4-6 15,-9-7-2-15,-6-10 1 0,-11-3-1 16,-9 0-2-16,-8-8 1 0,-13-2 2 16,-6-1-1-16,-8 4 3 0,-14 3 4 0,-9 9 0 15,-13 1 5-15,-12 8-1 0,-9 7 3 16,-7 4 1-16,-11 8-2 0,-8 12 1 15,-12 7-1-15,-6 7-1 0,-4 11 3 0,-6 6 3 16,-2 13-10-16,1 7 4 0,-1 7-5 16,22 12-4-16,4 5-5 0,4 6-12 15,14 6-13-15,-6 8-16 0,17 3-19 0,-3 10-18 16,18 3-15-16,9 0-338 0,10 5 154 16,6 1 101-16</inkml:trace>
  <inkml:trace contextRef="#ctx0" brushRef="#br0" timeOffset="38058.7185">27463 12590 6 0,'0'0'76'0,"0"0"-4"16,3-6-6-16,-3 6-6 0,2-7-5 15,-2 1-7-15,2-1 0 0,-2-1-6 0,2-2-5 16,-2-2-6-16,0-1-1 0,-2-2-4 16,0 0-1-16,-3-3-5 0,-1 0-1 15,-1-3-2-15,-3-1 5 0,0 0-4 16,-2 1-3-16,-2-1 1 0,-1 2-6 0,-2 3-3 16,-4-4 8-16,2 4-5 0,-2 2 0 15,0 3-4-15,-3 0 6 0,-1 5-4 0,-4 2 2 16,-1 2-2-16,-5 3 0 0,4 4 1 15,-9 4 4-15,0 3-2 0,-5 3 5 16,1 4 2-16,2 6 3 0,-1 0 1 16,-9 13-1-16,5 2-2 0,3 5 2 0,9-6-4 15,5-2 8-15,6 2-6 0,-2 0-4 16,7 5 8-16,2-1 3 0,2 1-9 16,9-3-2-16,2 3 3 0,6-2-4 15,4 9-10-15,9-3 13 0,10 15 2 0,10-6-9 16,2-2 7-16,7-7-16 0,10 2 13 15,-1-10-3-15,3 1-1 0,9-4 6 0,-2-4 1 16,2-1 1-16,5-6-8 0,0-2-5 16,-11-8 13-16,-4-3 2 0,2-5-6 15,1-3 11-15,1-2 1 0,-5-6-5 16,4-2 1-16,-5-7-2 0,14-10 0 0,-5-5-2 16,-9-7-1-16,-5-7 3 0,-5-5-3 15,-5-7 0-15,-8-2-5 0,-5-4 0 16,-8-9-1-16,-8 9 0 0,-5 4 5 15,-6-1 2-15,-12-16-4 0,2 15 1 16,-7-7-1-16,-4 6-2 0,-2 9 2 0,-7-3-2 16,-2 11-5-16,5 8 2 0,-5 1-1 0,-5 2-2 15,1 5-4-15,-2 4-5 0,-1 1 10 16,-3 3-7-16,2 3-8 0,3 2-10 16,1 3-5-16,1 5-18 0,5 1-26 15,-2 4-11-15,4 0-22 0,-1 1-30 0,1 2-343 16,2 2 161-16,5 1 106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08:13.637"/>
    </inkml:context>
    <inkml:brush xml:id="br0">
      <inkml:brushProperty name="width" value="0.05292" units="cm"/>
      <inkml:brushProperty name="height" value="0.05292" units="cm"/>
      <inkml:brushProperty name="color" value="#FF0000"/>
    </inkml:brush>
  </inkml:definitions>
  <inkml:trace contextRef="#ctx0" brushRef="#br0">671 3182 60 0,'-12'5'199'0,"4"-1"-10"16,0-3-11-16,4 2-8 0,4-3-9 16,-6 1-11-16,6-1-1 0,0 0 1 0,20-23-10 15,10-5-1-15,27-22-9 0,24-22-11 16,14-10-6-16,42-36-8 0,20-10-11 15,21-15-7-15,16-7-7 0,14-16-9 16,8-6-9-16,10 2-5 0,13 6-1 0,73-36-1 16,-73 51-6-16,-4 2-3 0,2 8-2 15,-2 8 2-15,-11 11-1 0,-12 14-5 16,-15 7 1-16,-10 16-6 0,-48 19-5 0,-10 3-1 16,-9 9-5-16,-13 0 1 0,-27 19-7 15,-10 2 1-15,-8 4-2 0,-16 6-5 16,-13 6-9-16,-7 3-8 0,-3 5-12 0,-6 1-25 15,-4 0-42-15,-5 3-56 0,-4 3-59 16,-4 0-65-16,0 0-582 0,-39 11 288 0,1-5 190 16</inkml:trace>
  <inkml:trace contextRef="#ctx0" brushRef="#br0" timeOffset="607.0607">348 2132 47 0,'-2'-8'214'16,"0"-2"-2"-16,2 4-4 0,-2-1-11 15,0 1-13-15,0 0-12 0,2 6-17 16,-2-7-17-16,0 2-14 0,2 5-17 0,0 0-7 16,0 0-4-16,6 14 6 0,0 2-4 15,6 7-6-15,0 5-8 0,2 2-9 16,4 10-6-16,1 1-6 0,-1 3-7 0,4-3-5 16,-3 3-4-16,2-2-6 0,-2 0-10 15,1-4-15-15,-6-6-27 0,0 1-31 16,2-5-38-16,-8-3-39 0,3-2-32 0,-3-1-40 15,-6-6-552-15,-2-5 252 0,-4-1 167 16</inkml:trace>
  <inkml:trace contextRef="#ctx0" brushRef="#br0" timeOffset="893.8204">814 1958 63 0,'0'0'186'0,"3"12"5"16,-6-1-2-16,-1 6-7 0,0 6-7 15,-4 5-10-15,3 0-11 0,-1 8-14 0,-3 0-10 16,5 0-12-16,0-2-13 0,0-4-9 16,6 1-10-16,-2-4-7 0,4-1-6 15,2-2-9-15,5-4-5 0,2-3-5 16,4-4-4-16,6-5-3 0,0-6-5 0,7-6-5 15,8-7-6-15,5-4-20 0,-1-6-27 16,-3-4-31-16,0-2-34 0,-3 2-31 16,-2-1-35-16,-9 1-33 0,-6 0-481 0,-6 6 224 15,-7 2 149-15</inkml:trace>
  <inkml:trace contextRef="#ctx0" brushRef="#br0" timeOffset="1140.9233">715 2114 114 0,'2'-9'180'0,"-2"9"-1"16,0 0-1-16,19-3-6 0,-19 3 3 15,24 6-6-15,-10 5-10 0,5 0-10 0,2 4-11 16,5 6-6-16,-3 1-12 0,7 9-11 16,-3 2-11-16,-1-2-9 0,0 5-5 15,0-4-16-15,-2 2-3 0,-3-6-6 0,1-1-4 16,-4 0-7-16,-1-3-13 0,0 1-22 15,-2-6-20-15,-3-2-24 0,0 1-20 16,-2-5-24-16,-2-2-12 0,0-1-39 0,-6-2-53 16,1-5-512-16,-1-1 235 0,-2-2 155 15</inkml:trace>
  <inkml:trace contextRef="#ctx0" brushRef="#br0" timeOffset="1417.7966">810 1261 190 0,'-4'-10'242'15,"-2"3"-4"-15,4-1-20 0,-3 5-23 0,3 0-20 16,2 3-13-16,0 0 0 0,5 18-1 16,3 1-13-16,2 10-10 0,9 10-16 15,9 24-13-15,4 2-8 0,-1 8-10 0,3 0-8 16,2 3-10-16,3-1-8 0,-1-1-4 15,0-3-8-15,-3-3-11 0,1-3-5 16,-4-4-12-16,-2-3-11 0,-5-15-15 16,-7-7-21-16,-2-5-23 0,1-4-23 0,-2-2-49 15,-2-5-29-15,-3-2-17 0,0-5-24 16,-2-6-547-16,0-7 250 0,-4-1 165 0</inkml:trace>
  <inkml:trace contextRef="#ctx0" brushRef="#br0" timeOffset="1892.4676">1651 1427 157 0,'-20'-24'151'0,"1"6"-3"0,3 0-6 16,0 8-6-16,0-2-6 0,1 5-9 15,0-1-10-15,0 4-14 0,-1 2-10 0,-4 4-10 16,4 2-4-16,-4 5-6 0,-1 3-10 16,4 4-4-16,0 5-10 15,3 0 0-15,-2 6-10 0,6-5-2 0,4 3-7 16,-1 0-5-16,3 0 1 0,2-4-1 0,0-2-3 16,2-4 0-16,2 0-4 0,2-3 1 15,1-4-1-15,3-3-6 0,-2-5 8 0,4-1 1 16,4-5 3-16,-2-3-1 0,3-5-5 15,0-1 3-15,-2-2 4 0,-1-3-6 16,1 1 5-16,0 3 3 0,-3-1 4 16,0 3 5-16,0 1 3 0,-2-1 4 0,0 3-1 15,-1 3-1-15,-3-2-3 0,2 5-6 16,-2-1-2-16,3 5-1 0,-7 1 2 16,0 0 3-16,23 11 0 0,-13 0-3 0,4 4-2 15,0 5 0-15,3 5-2 0,2 1-8 16,0 5 4-16,3 5 0 0,0 0-2 15,0-2-14-15,-1 0-19 0,-2-4-21 0,-2 0-26 16,0-2-30-16,0-1-20 0,-4-6-31 16,-1-2-30-16,-4-4-491 0,-1-2 227 15,-2-5 150-15</inkml:trace>
  <inkml:trace contextRef="#ctx0" brushRef="#br0" timeOffset="2186.0921">1701 858 37 0,'-4'-9'233'15,"2"2"-4"-15,-2 1-11 0,2 2-25 16,0 0-22-16,2 4-14 0,0 0-15 0,0 0-3 16,10 20-6-16,3-4-13 0,4 3-7 15,4 11-8-15,7 3-12 0,10 21-8 16,1-1-8-16,1 2-7 0,3 4-9 15,-1 1-4-15,-1-1-5 0,-1-4-6 0,-4 2-6 16,0-4-7-16,-2 1-6 0,-9-13-12 16,-1-4-5-16,-3-1-8 0,-7-6-9 15,4-3-8-15,-8-4-18 0,2-3-16 16,-2-1-27-16,-2-6-27 0,0 0-39 0,-2-7-48 16,-1-3-505-16,1-5 236 0,-6 2 156 15</inkml:trace>
  <inkml:trace contextRef="#ctx0" brushRef="#br0" timeOffset="2736.1707">2404 1114 80 0,'-4'-13'164'0,"4"0"-7"15,0 2-14-15,2 0-9 0,0 3-14 0,4-1-11 16,0 2-14-16,5-3-6 0,0 5-12 15,0 2-5-15,-1 2-5 0,2 1-9 16,4 5-4-16,-4 1-7 0,-2 5-2 0,4 7-6 16,-4 1-5-16,-1 4 0 0,1-1-4 15,-4 3 1-15,1 0-4 0,-1-2 3 16,1 0-7-16,-3-4-1 0,0-3-4 0,2 2 1 16,-2-3-3-16,3-4-4 0,0 1 0 15,-1-5-1-15,4-1-4 0,-1-3-2 0,3-3-11 16,-1-4-6-16,2-2-1 0,1-3-3 15,0-1 2-15,-2-5 2 0,0-2 8 16,-1-1-5-16,-2 3-8 0,-1 0 13 16,-1-3 4-16,-1 3 9 0,-2 2 7 0,0 2 5 15,-2-1 3-15,2 4 0 0,-2-1-3 16,1 1-2-16,-1 2-6 0,-2 1 2 16,0 5-2-16,0 0-1 0,0 0-10 0,0 0 7 15,15 11 0-15,-11-6-2 0,2 1-1 16,0 0 3-16,1-4-1 0,2 3 0 15,-1-2 1-15,3-1 5 0,-1-2 3 0,3-2 4 16,-2 0 7-16,1-4 5 0,0-1 7 16,2 0 4-16,-4-4-1 15,-1 1-6-15,-1-5 1 0,-2 2-3 0,-3-1 0 0,-1-2-4 16,-7 3-1-16,3 0-1 0,-4 1-8 16,-3 3 0-16,-3 1-3 0,0 2-4 15,-4 4-8-15,0 6-6 0,-4 0-11 0,-1 6-23 16,-2 1-21-16,2 2-28 0,-3 6-40 15,1 4-46-15,4-2-548 0,2-3 244 16,7-4 160-16</inkml:trace>
  <inkml:trace contextRef="#ctx0" brushRef="#br0" timeOffset="3048.7697">3111 851 48 0,'-2'-6'206'0,"2"-1"-6"16,0 1-13-16,2-2-15 0,0-1-13 15,6 0-17-15,1-3-14 0,6 3-14 0,0 1-10 16,4 0-10-16,-2 2-11 0,1 3-8 16,2 1-7-16,-1 2-7 0,0 4-4 15,-4 0-7-15,1 1-5 0,2 3-6 16,-6 1 0-16,1 1-5 0,0 0-3 0,-3 1 0 15,1-2-3-15,-3 1-5 0,0 0-1 16,2-1-2-16,-2-2-3 0,-2-1-3 0,2 1-3 16,1-2-2-16,0-4-12 0,1-1-29 15,1-3-36-15,3-3-35 0,2-4-43 16,-2-3-32-16,3-2-428 0,-4-6 206 0,1-4 136 16</inkml:trace>
  <inkml:trace contextRef="#ctx0" brushRef="#br0" timeOffset="3259.2709">3661 384 71 0,'0'-7'182'0,"0"1"4"0,-2 1-1 0,2 5-3 16,0-8-14-16,0 8-22 0,0-6-16 0,0 6-12 15,0 0 1-15,0 0 12 0,7 21-2 16,-3-6-4-16,2 6-3 0,1 6-8 16,1 0-14-16,-2 9-6 0,2-2-10 15,0 2-1-15,0 0-15 0,-2 1-5 0,0-2-7 16,0-1-3-16,-1-6-5 0,-1-1-12 15,3-3-17-15,-3-1-32 0,-2-6-40 16,2 1-47-16,0-3-45 0,-2-4-60 16,-2-2-576-16,0-3 265 0,0-6 176 0</inkml:trace>
  <inkml:trace contextRef="#ctx0" brushRef="#br0" timeOffset="4076.0092">8032 907 27 0,'0'0'186'0,"0"0"7"0,9 23 2 16,-1-7-9-16,-1 7-5 0,5 10-7 0,1 10-8 15,0 8-10-15,3 24-12 0,2 3-12 16,-2 5-16-16,-1 0-9 0,-2 1-8 16,0-4-13-16,-7-17-7 0,0-11-8 0,-2-11-8 15,0-1-11-15,-1-7-16 0,1-5-11 16,-4-5-11-16,0-6-20 0,-2-8-21 15,0-5-6-15,2-4-2 0,0 0 1 0,-23-34 0 16,10 2 2-16,-2-12 8 0,-6-25-5 16,-1-5 11-16,2-2 7 0,-2-4 6 15,1 0 7-15,2 1 12 0,4 3 14 0,3 4 1 16,6 12 4-16,2 10 2 0,2 6-7 16,6 2 0-16,0 4-4 0,2 1-1 15,4 4-4-15,5 4-6 0,2 2 5 0,2 4-4 16,-1 8-1-16,2 3-3 0,0 7 4 15,-2 3-3-15,3 6 0 0,-1 2-1 16,-2 7 1-16,0 2 3 0,-4 4-2 16,-3 0 5-16,-7 4-1 0,-2-1 2 0,-6 6-2 15,-7 5-1-15,-3-4-4 0,-10 6 2 16,1-3-14-16,-4-2-25 0,4-6-29 16,-3-1-34-16,9-7-36 0,0 2-43 0,2-7-54 15,5-1-470-15,1-5 235 0,1-3 156 16</inkml:trace>
  <inkml:trace contextRef="#ctx0" brushRef="#br0" timeOffset="4475.8005">8648 808 128 0,'7'-5'226'15,"-7"5"-13"-15,8 0-14 0,-8 0-17 0,4 6-5 16,-1 4-3-16,-1 5 4 0,0 3-12 15,2 7-9-15,-4 9-11 0,4 6-5 16,-2 3-8-16,-2 14-17 0,4 3-9 16,-2 23-9-16,-2-1-10 0,2-12-9 0,-2-8-7 15,2-3-7-15,-2-6-6 0,-2-6-3 16,2-5-2-16,0-2-1 0,-2-7-3 0,2-2 3 16,0-6 1-16,0-3 2 0,-2-3-3 15,4-2-2-15,-2-4-3 0,2-1-11 16,2-5-1-16,4 1-4 0,0-6-7 15,4 2 0-15,3-4-2 0,4 0-1 0,0-2 2 16,5 0-11-16,3 0 6 0,1 0-5 16,2 1-3-16,-2-2-1 0,2 3-7 0,0 0 2 15,-1 3 4-15,-1-2 0 0,0 1-1 16,-1 2-3-16,-5 0-15 0,-2 0-2 16,0-3-12-16,-1 3-13 0,-2-2-20 0,-4 0-24 15,-1 0-22-15,-2 0-23 0,2-2-32 16,-2 2-39-16,-4-2-51 0,0-4-674 15,1 0 314-15,-3 0 207 0</inkml:trace>
  <inkml:trace contextRef="#ctx0" brushRef="#br0" timeOffset="4698.791">9548 1694 33 0,'12'0'212'15,"-1"-3"6"-15,2 0-3 0,2 3-12 16,1-5-10-16,6 4-16 0,-1-4-14 16,0 4-16-16,2-1-17 15,-1-1-9-15,0 2-15 0,-2 0-11 0,-1-1-18 0,0-1-22 16,-4 3-19-16,-3-1-25 0,-1 1-30 16,-2 0-26-16,1 1-47 0,-2-1-65 15,-8 0-482-15,7 5 217 0,-7-5 143 0</inkml:trace>
  <inkml:trace contextRef="#ctx0" brushRef="#br0">10540 1151 55 0,'0'0'180'0,"0"0"-8"0,0 0-3 16,0 0-5-16,-6 18-6 0,8 0-9 15,-2 3-13-15,2 7-6 0,0 3-12 0,2 4-11 16,-2 7-10-16,3-3-8 0,-2 1-9 15,-1-2-13-15,2-8-2 0,-2-1-7 0,0-3-4 16,0-5-5-16,0-3-1 0,0-7-2 16,-2-5-6-16,-2-6-3 0,2 0-5 15,-4-19-2-15,0 0-1 0,-2-7 2 16,-2-11-2-16,0-9 0 0,-2-3 3 0,2-5-3 16,1-3-2-16,0 2 1 0,5-2 1 15,4 1-2-15,1 3-3 0,6 2-5 0,5 1-3 16,3 4-1-16,2 2 0 0,6 6-4 15,1 6-1-15,-2 6 1 0,2 5-1 16,0 6-2-16,-3 5 0 0,-1 7 0 16,-4 4-1-16,4 6 0 0,-3 9 1 0,-5 3-2 15,-5 3 1-15,-2 3-1 0,-7 5 3 16,-7 6-1-16,-4 0 0 0,-8 5 1 16,-2-1-1-16,-4-2 0 0,-1-1 0 0,3-3 1 15,0-8-1-15,4-1-2 0,3-4 1 16,2-2-3-16,2-2-1 0,1 0-4 15,0-1 1-15,5-3 2 0,-1 2 0 0,1 3 0 16,4-1-4-16,4 3 4 0,0 0-2 16,5 4 5-16,1 3-2 0,7 4 0 15,0-1-1-15,3 1 0 0,4 3 4 0,3-2-5 16</inkml:trace>
  <inkml:trace contextRef="#ctx0" brushRef="#br0" timeOffset="7387.8766">11796 1396 92 0,'25'-13'52'0,"-8"1"4"15,-2 5 12-15,-5 1 13 0,-4 6 8 16,1 2 19-16,-7-2 6 0,0 15 4 0,-2-3-1 16,-3 4-2-16,1 2-3 0,-2 3-9 15,0 1-7-15,2 2-10 0,0-5-8 16,2 0-8-16,-1-1-6 0,6-2-4 0,-1-1-6 15,2-2-8-15,0-3-2 0,2-5-2 16,0 0-2-16,3-4-6 0,-9-1-4 16,15-9-2-16,-9 1 0 0,-2-1-6 0,-2-3 2 15,-2-1-5-15,0-1-2 0,-2-3 2 16,-2 3-1-16,2-3 3 0,-2 3-6 16,0 2 0-16,2-1-2 0,0 4-1 0,0-1-4 15,-1 0-2-15,6 3-2 0,-1-2-1 16,2 0-1-16,4 0 3 0,5-2-2 15,6-1 1-15,2-1-1 0,7-1-3 0,1-4 3 16,3 0 0-16,4-4-2 0,0-1 7 16,-3-2 8-16,1-2 8 0,-2 3 11 15,-4-5 11-15,-7 3 7 0,1 1 9 0,-8 0 9 16,-1 4 15-16,-3 2 9 0,-3 1 6 16,-3 3-7-16,0 4-11 0,-4 1-5 15,-2 1-12-15,-2 3-7 0,-3 4-7 0,7 2-8 16,-17 6-3-16,7 5-1 0,0 4-8 15,-4 6-3-15,2 8 1 0,-1 4-1 16,0 11-6-16,5-1 2 0,2 5-13 0,1-5-9 16,7 1-16-16,1 0-6 0,3-4-2 15,2-4-2-15,5-1-1 0,2-4 1 16,1-5 4-16,2-7 0 0,-1-6-1 16,4-1 1-16,-4-6 1 0,2-3 2 0,0-3 1 15,0-2 4-15,0-2 0 0,0-3 3 0,-2-1 0 16,0 1 1-16,-5-5 1 0,4 3 4 15,-6 1 4-15,3-1 0 0,-5 1 5 16,1-2 1-16,-1 4-3 0,-1 0-2 0,-1 3-1 16,0-2-6-16,0 5 2 0,-6 0 0 15,0 0-2-15,16 7-7 0,-10-1-9 16,-2 1-9-16,0 3-11 0,5-1-7 16,-3 3-6-16,-2-2-1 0,3-2-2 0,1-1 3 15,-1 0 7-15,1-1 4 0,0-2 4 16,3-2 6-16,0-2 2 0,1-4 2 0,3 1 6 15,-4-6 5-15,4 2 1 0,-1-2-1 16,-3-2 0-16,2 3 2 0,-1 0 5 16,-1-2 1-16,-2 3 2 0,-1-1 1 15,-2 4 0-15,3-2-3 0,-3 3 3 0,0 0 2 16,-6 3 1-16,13 3 2 0,-6 0 2 16,1 1 0-16,0 2-1 0,2 2 2 15,4-2-1-15,0 1 2 0,1-1 0 0,2-2-1 16,0-1 0-16,3-1 2 0,0-4 0 15,4 1 0-15,-1-7-1 0,3-2 2 16,0-3 4-16,-2-6 5 0,1 0 11 16,1-6-1-16,2-6 1 0,-3-5 5 0,-2-2 5 15,-2-6 2-15,-1-2 7 0,-8-1 7 16,0 0 10-16,-5 6 10 0,-3 3 9 0,1 8 7 16,-5 3-8-16,2 2-3 0,-2 4-9 15,-2 5-9-15,-1 4-3 0,-1 9-10 0,-2 3 1 16,6 0-4-16,-17 18-11 0,9 1 2 15,-2 12-3-15,2 3-3 16,0 5-4-16,2 11-4 0,2 2-15 0,-1 1-9 16,1-2-17-16,2 1-14 0,-3-10 3 0,5-2-2 15,-2-5-4-15,0-7 2 0,0 0 1 16,0-6 7-16,2-3 3 0,-2-8 2 0,0-1-1 16,0-7 2-16,2-3 3 0,0 0 1 15,0 0 1-15,4-27 4 0,0 13 0 16,5-5 2-16,2-4 1 0,3 5 0 15,-2-2 1-15,4 0 0 0,-2 3 2 0,1 2-3 16,0 1 5-16,0 4 2 0,-3 1-3 16,4 6 4-16,-2 2 4 0,1 2-1 15,0 5 0-15,2 3 2 0,-1 4 0 0,2 2-1 16,-2 0-4-16,4 1 0 0,-1-1 0 16,-3 0 0-16,6-1 4 0,-4-6-5 0,6 3 1 15,-3-5 1-15,1-5-1 0,0-2 0 16,0-1 1-16,1-7-3 0,-2 1 4 15,2-3 0-15,-3 1-1 0,-2-4 3 16,2 1-1-16,-3 0 1 0,-5 3 4 0,1 0 5 16,-4 1 9-16,-1 1-5 0,0 1 0 15,-2 3 2-15,2 1-7 0,-4 0-2 0,-4 3 3 16,0 0-3-16,6 12-2 0,-6-3 6 16,2 3-7-16,2 1-2 0,-2 2 2 15,0 3-6-15,2-2-1 0,3-1-5 16,-1 1-6-16,1-1-5 0,-1-2 2 0,-2 0-3 15,5-2 3-15,-3-2-1 0,0-5-4 16,0-1-5-16,2 0 2 0,-8-3 3 0,0 0 1 16,14-10 3-16,-10 5 0 0,0-4 4 15,-2 2 1-15,0-2 5 0,1-1 1 16,-1 0 3-16,0 1 2 0,4-3 1 16,-1 0-2-16,1 3 1 0,2-2 1 0,1 1-2 15,1 1 3-15,1-1 0 0,0 1 2 16,1 3-2-16,3 0 0 0,0 3 1 0,-2 1-2 15,-1 2 3-15,1 2-2 0,2 0 0 16,-3 1 5-16,2 1-3 0,-2 0-2 16,-2 0 2-16,-1-3-1 0,2 2 2 0,-3-1-1 15,1-1 2-15,1-1 1 0,-2 0 0 16,2-1-1-16,4-5-1 0,0 2 1 16,4-4-2-16,1 3 0 0,-1-1-3 15,2 0 2-15,-2 2-1 0,2 2 0 0,1 1-1 16,1 1 0-16,-4 0 0 0,2 3-7 15,-2 3-16-15,-1 0-25 0,0 0-28 0,-2 1-38 16,-1 1-44-16,2-1-41 0,-8-3-47 16,3 2-513-16,-5-2 259 0,0-3 170 15</inkml:trace>
  <inkml:trace contextRef="#ctx0" brushRef="#br0" timeOffset="7623.136">13766 973 126 0,'-21'2'176'16,"4"0"-6"-16,2 0-8 0,5 0-9 0,2 0-6 15,1 0-9-15,7-2-12 0,-7 5-10 16,7-5-7-16,0 0-6 0,0 4-3 16,0-4-6-16,0 0-6 0,0 0-2 0,14-11-7 15,-12 5-7-15,2 0-9 0,-4 1-11 16,0 5-12-16,-4-12-27 0,0 6-24 15,-4 3-28-15,0 0-38 0,0 2-34 0,-3 1-45 16,-1 1-463-16,-1 2 211 0,0-2 138 16</inkml:trace>
  <inkml:trace contextRef="#ctx0" brushRef="#br0" timeOffset="8885.2324">11002 1557 107 0,'0'0'183'0,"0"0"-10"16,2-6-10-16,-2 6-7 16,4-5-5-16,1 3-5 0,-1-3-10 0,4-2-10 15,0-1-5-15,6-5-14 0,0-2-7 0,1 1-7 16,-2-4-1-16,4 2-4 0,-5-2-8 15,1 0-2-15,2-4-6 0,-3 3-17 16,-1-1-3-16,-2 1 1 0,-3 1-4 16,0 3-2-16,-2-1 2 0,-1 3-4 0,-1 1-8 15,-4 3-6-15,-1 2-2 0,-1 1-6 16,0 4-2-16,-4 2-3 0,8 0-2 0,-22 11-1 16,10-1-2-16,2 2-2 0,-6 4-1 15,4 6 4-15,1-3-7 0,1 2-1 16,-1 1 0-16,4 1-1 0,3-4 0 15,2 2-1-15,2-2-2 0,0-4 0 0,4 1 2 16,2-2 1-16,3-3-2 0,2-3 2 16,2-5-2-16,1-3-2 0,6-2 3 15,4-4 0-15,2-1 0 0,4-6-3 16,-1 1 2-16,-1-3-1 0,2 2-1 0,-3-1 3 16,-5 3-2-16,-4 1 0 0,-1 0 3 15,-4 3-2-15,0 1 1 0,-3 1-3 16,-4 1-3-16,-1 2 1 0,-5 2 2 0,0 0-3 15,0 0-2-15,0 0 1 0,0 0-5 16,9 8 1-16,-7-3 0 0,2 1 2 16,0 2 1-16,4-1 0 0,0 3-1 0,4 0 3 15,0-1 0-15,-1 0-1 0,-1 1 0 16,1-1 1-16,-2 1-4 0,-1-1-1 16,-4-2 3-16,0 5-1 0,-4-1 2 0,-2 2 1 15,-4-1 0-15,-5 2 1 0,-2-1-7 16,-6 3-4-16,-1-5-8 0,-2 0-12 15,-1-3-25-15,4-2-29 0,2-1-36 0,0-3-27 16,2-2-16-16,3-2-34 0,-2 1-453 16,8-3 222-16,-2-4 146 0</inkml:trace>
  <inkml:trace contextRef="#ctx0" brushRef="#br0" timeOffset="9579.7936">15072 314 179 0,'-4'-1'166'0,"4"1"-15"0,0 0 5 16,-8 18 32-16,6 11 11 0,-5 11 0 15,1 12 0-15,-5 31-13 0,1 6-9 16,2 7-1-16,-4 24-9 0,4 4-11 16,0 3-11-16,10-18-6 0,0-4-9 0,6 14-8 15,5-24-5-15,6-6-8 0,7-6-15 16,5-7-4-16,7-3-6 0,7-11-14 0,9-6-26 16,4-12-49-16,3-16-82 0,-6-10-100 15,-6-14-103-15,-3-8-688 0,2-16 333 16,6-17 219-16</inkml:trace>
  <inkml:trace contextRef="#ctx0" brushRef="#br0" timeOffset="12273.8715">15246 1154 125 0,'19'-3'145'16,"9"-3"-1"-16,12 0-4 0,13-1-3 16,25-4-10-16,11-2-11 0,2 1-11 0,4 2-9 15,-2-2-12-15,-2 1-7 0,-6 1-7 16,-17 2-10-16,-11 1-14 0,-4 1-14 16,-13 1-15-16,-6 1-17 0,-3 0-13 15,-3 2-14-15,-6-2-7 0,-4 4-3 0,-5-2-14 16,-5 0-7-16,-1 2-1 0,-7 0-2 15,0 0 11-15,0 0 7 0,0 0 6 16,-34-1 17-16,20 1 5 0,-2 0 12 0,2 0 14 16,1 0 3-16,0 0 6 0,0 1-1 15,1-1 4-15,1 0-11 0,0 4 3 16,3 0 3-16,-2 3 11 0,1 5-5 0,-2 3 0 16,5 4-2-16,-3 5 3 0,3 8-1 15,-2 4-3-15,2 4 1 0,1 2-1 0,-2 8-1 16,3 0-4-16,0-2-1 0,0 4 3 15,2-8-7-15,0 0-3 0,2-3-1 16,-2 1-14-16,4-4-16 0,-2-6-16 16,0-3-26-16,2-2-28 0,0-6-25 0,0-2-259 15,2-6 128-15,0-5 85 0</inkml:trace>
  <inkml:trace contextRef="#ctx0" brushRef="#br0" timeOffset="12548.4149">16905 623 102 0,'2'-6'189'0,"-2"2"-15"0,0 4-23 0,0 0-17 16,0 0-10-16,0 0-7 0,-4 32-10 15,0-7-6-15,0 1-10 0,-3 11-10 0,-1-1-1 16,2 4-10-16,2 3-7 0,-3 6-3 15,2 1-7-15,1 2-5 0,2 2-6 16,0 0-1-16,2-3-5 0,0 2-2 16,0-5-14-16,0-3-16 0,2-2-24 0,0-2-26 15,2 0-21-15,1-4-25 0,-3-6-34 16,3-5-29-16,-3-1-327 0,4-4 164 16,2-9 108-16</inkml:trace>
  <inkml:trace contextRef="#ctx0" brushRef="#br0" timeOffset="12939.8807">17470 1154 20 0,'0'0'141'0,"11"8"2"0,-6 1-3 16,-3 3 0-16,0 3-6 0,0 6-7 15,0 4-4-15,-2 7-12 0,2 5-13 0,-2 2-8 16,2 5-6-16,-2 0-11 0,0-1-7 15,0 0-5-15,0-5-5 0,0-4-4 16,2-4-4-16,-2-3-6 0,0-5 4 16,2-3 17-16,-2 1 21 0,0-9 5 0,0-5-5 15,-2-4-6-15,2-2-2 0,0 0-1 16,-4-27-10-16,2 8 5 0,-2-9-4 0,-3-6-5 16,3-5-4-16,-3-3-2 15,3-8 1-15,0 9-3 0,0-1-4 0,2 2-2 16,0 2-3-16,2 4-7 0,0 3-3 15,2 3-7-15,2-1-8 0,0 3 1 0,2-1-5 16,5 5-2-16,0-2 3 0,1 4-8 16,1 0-3-16,0 3-15 0,2 2-17 15,-3 3-24-15,1 1-21 0,0 3-20 16,-1 3-23-16,-1 2-20 0,0 2-25 0,-1 2-32 16,-1 4-22-16,-3 0-498 0,-2 3 242 15,-2 1 160-15</inkml:trace>
  <inkml:trace contextRef="#ctx0" brushRef="#br0" timeOffset="13097.8048">17394 1371 125 0,'7'4'161'0,"-7"-4"6"16,17-2-4-16,-1-2-9 0,4-3-9 16,2-1-15-16,8-2-15 0,7-2-20 0,5-4-22 15,2-1-35-15,3 1-40 0,-1 0-47 16,1-2-58-16,-5-1-304 0,-3-2 140 15,-3-1 92-15</inkml:trace>
  <inkml:trace contextRef="#ctx0" brushRef="#br0" timeOffset="13335.4072">18148 583 82 0,'0'0'137'16,"17"1"-3"-16,-3 5-7 0,8 6-6 0,5 3 1 15,9 10-9-15,17 10-1 0,0 9-2 16,2 4-9-16,0 4-7 0,0 1-7 16,-5 5-5-16,-3 0-2 0,-5 3-3 0,-3 2-3 15,-7-6-7-15,-4 5-6 0,-12-13-5 16,-4-4-3-16,-5-6-6 0,-4-2-4 16,-6 2-1-16,-4-5-13 0,-1-2-32 0,-6-1-38 15,-2-4-55-15,0-10-76 0,-5-2-420 16,-3-5 202-16,-4-5 132 0</inkml:trace>
  <inkml:trace contextRef="#ctx0" brushRef="#br0" timeOffset="16844.3184">5505 2849 109 0,'-4'-3'156'0,"4"3"-5"16,-9-6-23-16,7 4-13 0,2 2-9 0,0 0-8 16,0 0-15-16,-6 15 4 0,4-3-14 15,2 3-2-15,-2 4-6 0,0 3-1 16,2 3-6-16,-2 5-10 0,-1 0 5 15,3 1-10-15,-4 1 0 0,1-2-9 0,1-2-6 16,0-1 3-16,0-2-11 0,0-2-6 16,0-4-10-16,2-2-12 0,-2-2 7 15,2-1-33-15,-4-5-36 0,0-3-25 0,0-4-11 16,4-2-6-16,-16-8 0 0,8-1 10 16,-7-6 11-16,-1-3 7 0,-4-6 6 15,-2-2 14-15,-2-7 15 0,-2 2 18 16,3-1 18-16,-1-1 12 0,6 5 11 0,-1 1 12 15,4 0 5-15,2 0 6 0,3 4 4 16,1 1 3-16,2 1-1 0,5 0-1 0,0 0-4 16,9-2-5-16,2 0 3 0,3 0-3 15,7-2 3-15,3 0-11 0,4-5 10 16,6 4-11-16,-4 5-4 0,-1 2 5 16,1 2-5-16,0 3-3 0,-3 3-9 0,-1 3-16 15,-6 6-20-15,2 7-8 0,-4 4-19 16,-3 6-22-16,-5 8-243 0,-8 6 110 15,-4 10 73-15</inkml:trace>
  <inkml:trace contextRef="#ctx0" brushRef="#br0" timeOffset="16968.0266">5297 3114 266 0,'-44'56'26'16,"4"-5"13"-16,2-1 5 0,8-12-2 15,7-6-1-15,6-3 5 0,4-7-1 0,3-1-5 16,10-2 8-16,2-3 0 0,10-1-2 16,7-4-4-16,7-3 1 0,6-4-7 15,3-2-11-15,7-6-2 0,10-4-27 16,3-3-40-16,-4-4-246 0,17-8 98 0,-3-6 66 15</inkml:trace>
  <inkml:trace contextRef="#ctx0" brushRef="#br0" timeOffset="17190.6438">6115 2539 93 0,'0'-4'155'0,"0"4"-16"0,0 0-13 16,0 0-2-16,0 0-4 0,4 23 8 15,-6-2-1-15,4 7-10 0,0 14-13 0,0 10-11 16,0 5-5-16,4 23-7 0,1-4-5 16,2 1-9-16,-3-16-6 0,0-8-9 0,2-4-12 15,-2 1-15-15,4-2-23 0,-2-12-21 16,0-3-31-16,3-2-28 0,-5-6-36 16,2-4-36-16,-1-6-329 0,2-3 163 15,-3-8 107-15</inkml:trace>
  <inkml:trace contextRef="#ctx0" brushRef="#br0" timeOffset="17595.6438">6618 2724 162 0,'2'14'173'0,"3"0"-7"0,-3 7-8 15,2 6-9-15,-2 11-9 0,0 0-16 16,1 5-11-16,-3 1-10 0,2 0-11 15,-2 1-10-15,2-2-4 0,-2-3-11 0,2-5-4 16,-2-5-5-16,0-3-5 0,2-6-5 16,-2-2-8-16,2-6 4 0,-2-4-7 15,-2-4-2-15,2-5-4 0,0 0 5 16,-8-18 5-16,1 1-4 0,3-5-2 0,-3-13 0 16,1-1-2-16,2-3-6 0,-1-2 5 15,3-1-2-15,2 2-1 0,5 2-5 16,3-1-2-16,1 6-8 0,4 2 3 0,3 2-1 15,2 2 0-15,0 5-4 0,-1 6 1 16,2 4-1-16,-2 1-2 0,1 9-3 16,-4 2 0-16,-2 0 1 0,4 7-2 0,-6 0 1 15,1 6 2-15,-5 1-3 0,-4 5 0 16,0 2 2-16,-6 3 0 0,-2 1-4 0,-7 5-10 16,-4 1-20-16,0-2-23 0,-2-4-23 15,2-1-24-15,0-5-25 0,5-3-32 16,-1-5-43-16,4-3-438 0,5-4 215 15,2-4 143-15</inkml:trace>
  <inkml:trace contextRef="#ctx0" brushRef="#br0" timeOffset="17731.6914">7325 2779 50 0,'9'0'17'0,"-9"0"-40"0,0 0 8 0,8 8 5 16</inkml:trace>
  <inkml:trace contextRef="#ctx0" brushRef="#br0" timeOffset="17865.0501">7369 3182 108 0,'0'0'131'16,"10"0"-10"-16,-10 0-14 0,12-11-21 15,-2 4-45-15,1-3-61 0,2-5-176 16,2-3 67-16,1-1 44 0</inkml:trace>
  <inkml:trace contextRef="#ctx0" brushRef="#br0" timeOffset="18369.8612">8377 2526 207 0,'10'0'200'0,"-10"0"-15"0,12 1-13 16,-8 4-4-16,0 1-1 0,0 2 12 0,2 9-1 15,-2 3-13-15,3 7-14 0,2 9-13 16,-3 4-14-16,2 9-10 0,1 3-10 16,-1 1-8-16,-4 2-13 0,3-2-8 0,0 1-8 15,-5-10-13-15,0-2-18 0,0-4-20 16,-2-6-22-16,2-5-33 0,0 0-16 0,-2-8-11 15,0-6-27-15,2-4-19 0,2-7-14 16,0-5-3-16,4-9 3 0,8-7 21 16,1-7 11-16,6-11 5 0,12-14 14 15,2-3 4-15,3 1 4 0,0 4 11 0,1 0 6 16,-9 12 8-16,-3 6 16 0,-8 7 7 16,0 3 13-16,-6 3 17 0,0 4 12 0,-5 2 15 15,-2 5 14-15,0 2 7 0,-6 4 6 16,-2 1 0-16,-14 13-4 0,0 0 1 0,-10 6 5 15,-7 8-5-15,-3 0 5 0,-4 1 10 16,2-4-1-16,7-5 1 0,-1 0-4 16,6-1-10-16,5-5-2 0,3-1-8 15,-2 0-5-15,6-3-7 0,1 0-4 0,7 1-3 16,4-2-5-16,4 3 1 0,9-2-4 16,1 5-4-16,10-1 0 0,3 2-2 15,3-1-3-15,4 0-1 0,0 3-15 0,-1-1-20 16,3-3-17-16,1 5-25 0,-3-5-28 15,2 3-34-15,-5-5-38 0,1-1-49 0,-4-5-465 16,-1-1 230-16,-2-6 151 0</inkml:trace>
  <inkml:trace contextRef="#ctx0" brushRef="#br0" timeOffset="18935.7791">9627 2707 87 0,'2'-5'190'0,"0"2"-12"0,-2 3-15 15,4-4-15-15,-4 4-5 0,0 0-5 16,0 18-3-16,-2-7-4 0,2 6-12 16,-2 5-7-16,0 4-14 0,0 2-7 0,-4 1-9 15,4 1-7-15,2-2-7 0,-2-3-7 16,0-3-6-16,2-3-1 0,-2 0-8 16,2-4 0-16,-2-3-5 0,0-5-6 15,0-3-2-15,2-4-5 0,0 0-1 0,-12-20-6 16,5 5 1-16,1-7-2 0,-3-7-4 15,3-5-3-15,-1-4 4 0,-1-4 2 0,4-6-2 16,0 7 1-16,2 2 0 16,4 1-3-16,-2 0-1 0,6 4-1 0,0 5-2 15,3 4-1-15,5-3-2 0,2 7-2 16,-2 2 1-16,6 4-8 0,-2 3 8 0,-1 4-2 16,2 4-2-16,0 4-1 0,1 3 1 15,-6 2 0-15,1 5-2 0,-2 1 7 16,-3 2-5-16,-1 3 0 0,-5 0 1 15,0 2 6-15,-4 1 7 0,0-1 0 0,-2-2 5 16,0 0-1-16,2-1 1 0,-2-4-1 16,2 1-2-16,0-3 0 0,0 1 0 0,0-1-7 15,2-1 3-15,-2-1-1 0,4 1-3 16,4 0 0-16,1-3-1 0,4 3 0 16,1-3 1-16,2 4-4 0,0-2 0 15,-1-1 0-15,5 1-2 0,-4 1-1 0,-1 0-8 16,0 0 9-16,-3 1-3 0,1 1 1 15,-2-1-1-15,0 2 2 0,-7 0 3 16,0 3 5-16,-6 2 1 0,-7 0-2 16,-3 4 1-16,-8 2 2 0,-7 2-3 0,-7 2-3 15,-2-2-8-15,-2-2-20 0,-2-6-28 16,6 0-35-16,-2-5-39 0,4 1-50 0,5-5-62 16,4-1-590-16,3-4 280 0,8-2 185 15</inkml:trace>
  <inkml:trace contextRef="#ctx0" brushRef="#br0" timeOffset="19103.1331">10704 2873 249 0,'14'28'264'0,"-8"3"5"0,-8 0-8 16,-6 0-12-16,-7 9-21 0,-8 2-16 15,-16 14-23-15,-3 1-29 0,-2-6-50 0,-5-5-78 16,2 0-95-16,1-7-115 0,8-4-496 15,5-14 229-15,3-6 151 0</inkml:trace>
  <inkml:trace contextRef="#ctx0" brushRef="#br0" timeOffset="22316.0156">12505 2770 93 0,'0'0'159'0,"0"0"-2"16,0 0-7-16,0 0-11 0,0 0-12 0,0 0-12 15,0 0-10-15,-15-12-9 0,10 5-5 16,-1 1-4-16,-2-4-4 0,0 1-6 0,-6-1-12 16,2 1-2-16,-5 1-9 0,0 0-3 15,-2 3-3-15,-2 1-12 0,-2 4 1 16,-3 4-6-16,-3 4-2 0,-7 2-1 15,-3 10-5-15,1 2-2 0,2 5-2 0,3 2-4 16,1 1-3-16,4 1-4 0,7-6-5 16,4 0-6-16,4-3-1 0,5-3-3 15,2-2 1-15,4-3-3 0,4-3 8 16,2-3 1-16,2-2-1 0,5-6 4 0,2-4-1 16,-1-2 1-16,7-7 1 0,-1-4 1 15,0-2-2-15,4-6 4 0,-3 1 2 16,-1 0-5-16,2 1 1 0,-6 2 1 0,2 4-4 15,-4 0-2-15,1 4 1 0,-3 2 2 16,1 4-5-16,2 2 3 0,-1 5-1 16,3 5 1-16,2 2-2 0,2 6 1 0,2 2 1 15,2 4 2-15,5 4-5 0,2 1-9 16,3 2-12-16,3 1-17 0,0-2-26 16,1 0-37-16,1-4-46 0,-5-3-415 0,-3-3 192 15,2-4 126-15</inkml:trace>
  <inkml:trace contextRef="#ctx0" brushRef="#br0" timeOffset="23235.7997">13531 3067 17 0,'2'4'177'0,"1"-1"-3"0,-3-3 24 16,2 4 13-16,-2-4-14 0,0 0-20 15,4-19-20-15,0 2-16 0,4-6-16 16,6-7-14-16,4-14-10 0,8-15-11 0,3-4-14 16,1-2-8-16,2 1-8 0,-2 2-11 15,-7 13-2-15,-5 11-6 0,0 7-4 16,-6 3-3-16,-1 5-11 0,0 2-9 0,-3 7 4 16,-6 3-4-16,0 6-3 0,-2 5-1 15,0 0-3-15,-14 16-2 0,5 0 2 16,-4 5-3-16,5 0 0 0,0 1-5 0,1 3-4 15,5 0 0-15,2 2 1 0,4 0 2 16,3-1-2-16,3-1 0 0,0 3 2 16,6 1-1-16,-4-3-11 15,1 1-5-15,-1-4-1 0,-1 2-8 0,-2 0-9 0,-5-2-2 16,0 2-6-16,-4-5 3 0,-4 1 1 0,-2 1 7 16,-5-3 1-16,0-4 5 0,-4-2 2 15,1 0 1-15,-2-3 16 0,2-3 5 16,0-1 15-16,2 0 8 0,0 0 6 0,1-3-4 15,3 1-5-15,0-2-1 0,8-2 0 16,-7 0-2-16,7 0-1 0,0 0-3 16,0 0-1-16,28-17 1 0,-14 10 1 0,8-5-8 15,0-1 4-15,8-1-2 0,3-2 2 16,0-2 0-16,7-1-2 0,-2-5-1 0,2 4 2 16,-3-1 6-16,-7 2-10 0,-1 0 5 15,-6 2 1-15,-4-1 1 0,1 3 5 16,-10 4-3-16,0 0-1 0,-4 1 3 15,-4 2-4-15,-2 2-3 0,0 6 4 0,0 0-1 16,-20 6-5-16,9 0 4 0,-2 5 0 16,3 1-5-16,-1 1 0 0,3 3-2 15,0-1-4-15,5 2-5 0,-1 0-7 0,8 0-7 16,3-1-1-16,3-6 1 0,3 2-4 16,4-5-1-16,6-1-6 0,3-4-4 0,1-4 1 15,5-2 2-15,2-5 3 0,0-3-1 16,-3-1-5-16,1-2 13 0,-4-2 12 15,-1-2-6-15,-5 0 11 0,-2 0 12 16,-2 2 9-16,-4 0 8 0,-3 3 10 0,-1 1 6 16,-1 1-3-16,-1 1-2 0,-1 3-4 15,-1 1-4-15,-2 2 0 0,0 5-2 0,-4 0-5 16,8 11 0-16,-6 1-3 0,4 1-3 16,-4 4-2-16,2 0 0 0,0 2-1 15,0 0 2-15,0 0-10 0,0-4 4 0,1 0 0 16,-3 1-7-16,2-7 6 0,0 2 5 15,-2-4 2-15,3-1-5 0,1-6 7 16,-6 0-2-16,15-8-3 0,-5-3 3 0,6-3-1 16,0-6-3-16,5-1 0 0,3-1 1 15,-1-1-5-15,-2 3 2 0,3-2-1 16,-1 2-8-16,-2 7 4 0,-2 0-5 0,-3 4-5 16,2 3 0-16,-2 4 1 0,-1 2-9 15,0 2 2-15,0 4-7 0,-1 2-16 0,2 0-21 16,-4 3-19-16,1 2-27 0,-2-1-23 15,-1-4-35-15,-1 3-378 0,-3-4 184 16,2-2 122-16</inkml:trace>
  <inkml:trace contextRef="#ctx0" brushRef="#br0" timeOffset="23459.9177">15430 2088 94 0,'0'0'157'0,"0"0"-3"0,0 0-8 0,-2 33-2 16,0-5-10-16,0 10-14 0,0 6-7 15,0 8-10-15,0 6-12 0,0 5-10 16,-3 16-6-16,5 2-11 0,-5-13-20 0,3-9-33 16,2-1-29-16,-4-5-20 0,2-11-25 15,-2-3-25-15,-2-3-22 0,-1-10-303 0,-1-5 140 16,2-5 93-16</inkml:trace>
  <inkml:trace contextRef="#ctx0" brushRef="#br0" timeOffset="23746.6877">15256 2846 3 0,'-2'-12'105'15,"2"3"-6"-15,2 1-2 0,0 1-2 16,5-1-2-16,3 0-1 0,1-1-10 16,2 1 1-16,1 0-7 0,6-3 4 15,1-1-1-15,4 1 1 0,2-3-8 0,3 0-10 16,0-2-1-16,-5 1-5 0,-1 2 7 15,-4-1 11-15,0 1 1 0,-5 0-4 0,-3 0-7 16,-3 3-10-16,0-1-1 0,-7 3-6 16,-2 3-1-16,0-1-7 15,0 6-6-15,0 0-24 0,0 0 1 0,-28 13 0 16,17-2-2-16,3 2-2 0,-2 8 1 0,0-1-3 16,2 2 2-16,4 2-2 0,0-2-3 15,4 1-4-15,0-2-9 0,2 0-12 16,4 2-11-16,2-6-14 0,4 0-17 0,0-3-14 15,1-5-21-15,4-3-20 0,0-3-11 16,1-4-336-16,0-1 159 0,1-4 105 16</inkml:trace>
  <inkml:trace contextRef="#ctx0" brushRef="#br0" timeOffset="24027.4988">15852 2688 400 0,'8'-15'18'0,"-2"1"18"0,-2 7 13 16,0-1 5-16,1 2 0 0,-3 2-7 15,-2 4-3-15,6-3-6 0,-6 3-4 0,0 0 5 16,0 0-7-16,11 18-1 0,-9-8-7 15,0 1 0-15,2 2 1 0,1 3-4 0,-3-2-6 16,0 0 0-16,2-2-1 0,-2 0 0 16,-2 0 7-16,4-5 9 0,-2 0 10 15,0-1 6-15,2-4 4 0,-4-2-2 16,0 0-3-16,20-9 1 0,-10-3-4 0,5 2-8 16,0-5-5-16,2 2 2 0,-1-3-7 15,2 2 0-15,-2 1-6 0,4 4-1 0,-5 0-7 16,-1 3 1-16,2 2-6 0,-4 4-2 15,0 2 4-15,2 4-2 0,-2 1 6 16,-1 5-9-16,-3 1-4 0,0 2-21 16,-1 4-10-16,0 1-28 0,-1-3-25 0,-2 2-35 15,0-4-322-15,0 0 151 0,4-3 99 16</inkml:trace>
  <inkml:trace contextRef="#ctx0" brushRef="#br0" timeOffset="24382.6531">16567 2738 100 0,'-4'13'138'0,"0"5"-15"0,-1-2-11 16,5 1-20-16,0 2 0 0,0-3-4 0,5 0-8 16,-3 0-4-16,4-3-7 0,2-1-4 15,5-7-9-15,-1 0-7 0,4-5-1 0,0-2-7 16,2-4-1-16,4-4 0 0,6-6 0 15,-3-1-8-15,1-4 3 0,-3 1 6 16,-2-1 8-16,-2-1 6 0,-1 4 9 16,-6-1 6-16,-2 6 1 0,-1-2-4 0,-4 6-7 15,-3 2-1-15,0-1-20 0,-4 4-5 16,2 4-3-16,0 0 4 0,-16 12 3 16,12-4 2-16,-2 4-1 0,0 1-1 0,4 1 2 15,-2 3-1-15,1 0 4 0,3-3-8 16,3 1-2-16,-1 0-1 0,2-1-3 15,2-3-4-15,4 0-10 0,1-3-30 0,2-2-52 16,-1 0-58-16,1-8-64 0,2-2-539 16,0-6 247-16,1-1 164 0</inkml:trace>
  <inkml:trace contextRef="#ctx0" brushRef="#br0" timeOffset="24921.8328">17815 2238 154 0,'0'-10'189'0,"0"5"-15"16,5 3-6-16,-5 2-8 0,0 0-9 15,19 19 5-15,-4-2-7 0,-1 9-11 16,2 5-12-16,2 12-11 0,-1-2-11 16,0 5-12-16,-2-2-7 0,-1 1-8 0,0-2-9 15,-6-9-5-15,2-2-7 0,-3-5-8 16,-1-5-2-16,-2-5-1 0,1-1-2 0,-5-11-1 15,-2-1 2-15,2-4-6 0,-15-14 1 16,4-3 8-16,1-5 3 0,-6-9 8 16,0-6-5-16,1-9-4 0,-2-4-4 15,4 3-3-15,1-3-6 0,4 2-4 0,0 9-5 16,4 2-7-16,4 6-1 0,2 1-5 16,0 5-2-16,6 3-2 0,0 1 1 15,0 7-2-15,3 3 0 0,1 3-2 0,-1 7-1 16,2 1 0-16,-3 6 0 0,0 1 2 15,0 6-1-15,-6 4-1 0,-4 2 3 16,-2 4-3-16,-8 4 0 0,-4 5-4 0,-3-1-14 16,-2 0-21-16,0-5-26 0,0 1-36 15,2-6-43-15,5-2-39 0,1-2-35 16,2-4-25-16,5-1-518 0,2-3 257 0,4-2 169 16</inkml:trace>
  <inkml:trace contextRef="#ctx0" brushRef="#br0" timeOffset="25252.4552">18306 2349 161 0,'0'-14'238'0,"2"5"4"0,-2-1-8 15,0 2-18-15,0 1-24 0,0 0-21 0,0 2-19 16,0 5-15-16,0 0-11 0,0 0-9 15,13 21-6-15,-6-5-8 0,-1 9-9 0,3 0-6 16,-1 6-7-16,2 4-7 0,2-1-3 16,-2 3-6-16,2-1 0 0,1-2-3 15,0 0-4-15,2-3-3 0,-1-3-6 16,4-2 1-16,0-2 2 0,4-5-7 0,3-1 0 16,5-4-1-16,2-2-8 0,5-5-4 15,1-1-4-15,5-2-1 0,-1-3-5 16,-4-1-2-16,-2-1-8 0,1 1-17 0,-3-2-30 15,-3-2-34-15,-1 2-42 0,-6-2-52 16,-4 1-52-16,-1-3-730 0,-4-2 322 16,-4 4 211-16</inkml:trace>
  <inkml:trace contextRef="#ctx0" brushRef="#br0" timeOffset="25406.2284">19570 2751 222 0,'7'1'209'0,"-1"4"-22"16,-6-5-17-16,8 1-15 0,-8-1-15 16,0 0-25-16,0 0-52 0,6-4-77 15,-6 4-108-15,0 0-261 0,-14-9 130 0,6 5 86 16</inkml:trace>
  <inkml:trace contextRef="#ctx0" brushRef="#br0" timeOffset="29579.8944">9044 3634 73 0,'-11'-2'120'0,"11"2"-9"0,0 0-17 16,-16 12 0-16,8-3-8 0,-4 6-4 0,-2 9-3 15,-3 4-4-15,-9 11-5 0,-8 12-5 16,-6 2-2-16,-2 2 2 0,-5-2-5 0,0 1 6 15,-3-2 1-15,-3-3 0 0,0-2-1 16,-2-3 0-16,0-4-2 0,0-5-3 16,9-9 10-16,5-5 6 0,7-7 8 15,-2-3 5-15,5-4 0 0,1-5-8 0,0-2-8 16,3-3-4-16,1-6-8 0,4 1-8 16,2-4-8-16,3-1-5 0,5-1-4 0,1 1-6 15,2 0-3-15,5-1-3 0,4 5-5 16,0-3 0-16,6 5-5 0,3 1 0 15,2 2-4-15,4 3 1 0,1 4-3 16,8 5-2-16,-1 3 4 0,4 6-2 0,1 2 0 16,5 8-1-16,-1 1 1 0,3 2-4 15,-3 1 2-15,-1-2 1 0,1 0-6 0,-6-6-18 16,-2 1-14-16,0-3-20 0,-3 3-24 16,-4-7-29-16,2-1-28 0,-5 1-37 15,2-4-41-15,-2-4-456 0,-1 1 227 16,2-7 149-16</inkml:trace>
  <inkml:trace contextRef="#ctx0" brushRef="#br0" timeOffset="29768.9431">9094 4446 46 0,'8'2'172'0,"-2"0"-15"0,2 0-16 16,0-1-2-16,3-1-9 0,2 0-12 15,6-1-9-15,2-1-12 0,6-2-11 16,5-2-17-16,0 1-36 0,7-1-43 0,0-4-45 16,1 2-52-16,9-2-276 0,2 0 130 15,-2-2 86-15</inkml:trace>
  <inkml:trace contextRef="#ctx0" brushRef="#br0" timeOffset="30168.4002">10247 3964 116 0,'-5'-4'129'0,"5"4"-6"16,0 0 5-16,-9 22-2 0,7-6-3 0,0 13-4 15,2 9-6-15,0 6-12 0,2 0-7 16,2 7-8-16,3-2-11 0,4-1-5 0,-1-3-10 15,7-2-2-15,0-4-8 0,0-10-1 16,5-2 1-16,-2-6 2 0,8-4-1 16,3-7 0-16,1-7 2 0,2-4-3 15,9-11 2-15,3-5 4 0,13-19 3 0,-6-5 0 16,-1-9 0-16,-10-8-3 0,-5-1-7 16,-5-7-3-16,-6-1-4 0,-7-2-4 15,-9 11-3-15,-8 8-5 0,-2 8-1 0,-8 1-5 16,-3 7-3-16,-7 4-3 0,-12-1-2 15,-6 6-2-15,-5 9-4 0,1 5-2 16,-6 8-2-16,-3 5-6 0,-8 10-22 0,-19 8-16 16,-1 12-24-16,8 1-27 0,5 7-29 15,9 4-25-15,6 1-28 0,17-3-28 16,8-11-418-16,6 0 210 0,8-8 139 0</inkml:trace>
  <inkml:trace contextRef="#ctx0" brushRef="#br0" timeOffset="31617.017">10441 4178 100 0,'8'-2'119'15,"3"2"-7"-15,-2 2-3 0,1 2-1 0,1 0 2 16,1 6-6-16,4 5-5 0,-2 5-3 16,3 2-12-16,2 3-3 0,-2 4-9 0,2-1-5 15,4 7-6-15,-3-7-13 0,2-1 4 16,0 0-6-16,1-2-3 0,1-4-6 15,-2-2 1-15,4-2-6 0,-3-6 1 16,3-3-6-16,-1-2 0 0,-2-5-2 0,1-2-5 16,1-5 0-16,-1-5-3 0,-2 1 4 15,0-5-1-15,-3-1 6 0,2-3 2 16,-2-4 3-16,-4 4 9 0,-2-2 5 16,-1 5 2-16,-1-3 5 0,-3 2 5 0,1 4-2 15,0 0-4-15,-3 1-11 0,0 4-1 16,-2 0-9-16,2 2-4 0,-2 2 1 15,1 2-3-15,-5 2-3 0,7 10-3 0,-3-1-1 16,0 6-3-16,0 1-1 0,0 0-2 16,3 2 1-16,3 1-9 0,1-2 3 15,0 0 0-15,-1 1-2 0,4-5-2 0,0-2 3 16,0 1-2-16,1-5 0 0,2-1 0 16,0-2 0-16,-1-2-1 0,2-2 1 0,-1-2-1 15,0-2 1-15,0-2 1 0,-3-1 0 16,4-3-4-16,-4 1 4 0,1-5-4 15,0 1 3-15,-2-2 1 0,-3 1-1 16,1 1-3-16,-3 1 2 0,1-1-3 0,-1 4 1 16,-2-1 2-16,0 1-6 0,2 3 2 15,-4 0-1-15,0 1-1 0,2 0-1 16,-6 5-2-16,10 3 3 0,-10-3 2 0,13 9-1 16,-4-2 0-16,-1 4 2 0,3-3 1 15,1 7-1-15,0-5 0 0,2 7 1 16,0-5 0-16,4 2-2 0,1-1 3 0,-1-2-1 15,2 1-3-15,3-3 4 0,-2-1 2 16,4-3 1-16,-3-2-2 0,1-1-1 16,2-2-1-16,1-5 2 0,-1 0-2 15,1-3 4-15,-1-3-2 0,-1-1 0 0,-4-3 0 16,2 1 2-16,-4-4-3 0,0 0 1 16,-3-1 2-16,-1 0-1 0,-3 3-1 0,-2-1 1 15,-3 5 0-15,-2 1-3 0,-4 1-1 16,0 2-3-16,-4 1 1 0,-2 5 2 15,-3 2 1-15,9 0-2 0,-23 9-3 16,8 4 3-16,0 3 2 0,2-1 0 0,1 3 1 16,1 1-2-16,0 2 3 0,5-2-2 15,4-3 0-15,0 2-1 0,2-3 0 16,4-2 2-16,4 1 0 0,4-3 2 0,2-3-2 16,3-3 2-16,0-3-1 0,2-2 0 15,2 0-2-15,0-5-5 0,5-1 5 16,-3-4-5-16,0 1 3 0,-2-3-3 0,1 1 3 15,-4 1 0-15,-1 2 1 0,-2-1 0 16,-2 3 1-16,-1-1 0 0,0 1 0 16,-4 0-2-16,0 3 0 0,0-1-2 15,1-1-1-15,-2 3-1 0,1 2 0 0,-8 0 4 16,13 2-3-16,-7 1 0 0,0 3 2 16,3 2 1-16,2-1-3 0,-5 0-5 0,4 1-8 15,-2 2-1-15,4-1 0 0,-2 0 0 16,-2-1-5-16,3 0 2 0,-1-3 3 15,1 1-4-15,-2-2 4 0,-1 2 4 16,2-4-1-16,2-1 3 0,-4 2-4 0,2-6 3 16,1 3-3-16,-3-3-5 0,3 1 4 15,-2-4 1-15,-1 2-4 0,-2-1 0 16,0-1 5-16,-2 2-1 0,4 0-3 0,-2 1 6 16,-2-1 2-16,-4 4-2 0,8-4 0 15,-4 2 1-15,-4 2 0 0,0 0 4 16,11 10-3-16,-7-7 4 0,-1 3-2 0,1 2 2 15,2-3 0-15,-2 3 0 0,3 2-2 16,-1-5-2-16,2 1-1 0,3 0 5 16,0-5 2-16,3 2 0 0,4-2-2 0,-2-5 2 15,3 1 6-15,1-5-1 16,-2-2 0-16,2-1-2 0,-4 0 1 0,1-3-1 16,0-1 10-16,-4 4 9 0,-3 1 12 15,2 0 6-15,-2 2 3 0,-4 1 5 0,-2 2-3 16,0 0-5-16,-4 5 0 0,0 0 0 15,0 0 5-15,0 23 12 0,-2-11 9 16,0 5 2-16,0 2-3 0,2 4 1 0,2 4-6 16,0 4-3-16,5 7-7 0,-1 2-3 15,3 7-2-15,1 7-4 0,7 14-4 16,-2 3 1-16,0-1-5 0,-1 1-4 0,-5-12-3 16,-2-8-1-16,-3-10-4 0,-4 0 2 15,-2-2-3-15,-5-6-1 0,-6-2 2 16,-3-6 5-16,-4-4 7 0,-3-8 8 0,2-5 5 15,0-6 1-15,-5-4-4 0,3-9 0 16,-2-7-5-16,2-7-6 0,1-11-2 16,6-5-1-16,5-8-5 0,6-4 0 0,7 0-4 15,5-3-2-15,10-16-2 0,4 5-4 16,9 3-1-16,6 4-1 0,4 7 0 16,0 4-3-16,-3 13-4 0,-9 5-4 15,2 3-8-15,-7 5-9 0,-1 3-15 0,-6 4-20 16,0 0-21-16,-6 7-23 0,1-1-28 15,-5 4-36-15,-2 1-36 0,-4 3-46 0,0 2-558 16,0 0 274-16,0 0 181 0</inkml:trace>
  <inkml:trace contextRef="#ctx0" brushRef="#br0" timeOffset="34323.3553">14190 4401 47 0,'-9'-5'154'16,"3"1"-14"-16,-1 3-3 0,1-4-4 0,6 5-20 15,-8-2-8-15,8 2-12 0,-7-6-16 16,7 6-6-16,-4-2-6 0,4 2-8 15,0 0-3-15,19-5-7 0,-6 4-1 0,6-5-5 16,11 1-3-16,5-3-1 0,13-4-5 16,4-1-7-16,1-2-2 0,16-4-2 15,-9 0-6-15,-9 3-14 0,-3 1-12 0,-3 0-23 16,-7 2-18-16,-2 0-13 0,-5 1-15 16,-1 1-9-16,-4-1-10 0,-7 3-6 0,-2-2-248 15,-4 2 120-15,-5 0 79 0</inkml:trace>
  <inkml:trace contextRef="#ctx0" brushRef="#br0" timeOffset="34546.0103">14895 4021 308 0,'-9'-5'14'0,"3"1"9"0,-3 1 9 16,5-3-4-16,-2 1 0 0,6 5-5 15,-9-6-2-15,9 6 1 0,0 0 2 16,0 0 10-16,0 0 8 0,0 0 3 16,39 11-4-16,-25-4 1 0,8 0 1 0,-2 3 3 15,2 1-3-15,1 1-1 0,-2 1-3 16,-2 2-5-16,0 2-1 0,-2 1 3 15,-2 1 2-15,-5 3-5 0,-1 2 2 0,-7 1-11 16,-4 1 9-16,-7 4-12 0,-5 3 4 16,-10 4-6-16,-13 10-8 0,-8-4-11 15,5-10-26-15,4-7-17 0,2-1-26 0,6-10-38 16,7-1-246-16,7-7 120 0,0-4 79 16</inkml:trace>
  <inkml:trace contextRef="#ctx0" brushRef="#br0" timeOffset="34979.881">16135 4029 24 0,'-17'-15'142'0,"0"-1"-7"0,2 6-5 15,-2 1-20-15,2 3-6 0,-1 0-10 0,-2 5-12 16,0 2-7-16,-4 3-6 0,1 3-8 16,-1 3-8-16,0 0-5 0,0 6-7 15,1 2-3-15,5 6-5 0,0-3-6 0,6 1-3 16,0-1-3-16,3 0-2 0,3-2 8 16,1-1-12-16,1-4 0 0,4 0-4 0,1-1-1 15,-1-3 4-15,3-3 4 0,-1-1-2 16,2-4-4-16,2-2 4 0,-8 0 0 15,15-9 3-15,-4 1-8 0,-3-2 4 16,3 2-1-16,-3-5-1 0,3 2 1 16,-3 2-3-16,-1-1-1 0,1 3 0 0,-2 1-8 15,0-1 0-15,2 3 5 0,0 3-5 16,0-1 0-16,-8 2-2 0,21 6 2 0,-8 0 4 16,2 2 0-16,3 3-3 15,2-2-5-15,1 4-7 0,0-1-14 0,0 0-19 16,3-3-17-16,-4-2-26 0,2 1-31 0,-1-4-331 15,1-2 152-15,-2-2 100 0</inkml:trace>
  <inkml:trace contextRef="#ctx0" brushRef="#br0" timeOffset="36744.6432">17527 3763 7 0,'-8'-24'151'15,"2"8"-10"-15,-3 4-12 0,1 0-5 16,0 5-14-16,-1 3-13 0,-2 2-6 0,-3 2-11 16,-4 3-6-16,-3 7-13 0,-2 4-4 15,0 7-4-15,1-1-5 0,4 5-6 16,3 2-6-16,6-2-2 0,3 1-2 0,8 1-2 15,2 2-3-15,7 0-3 0,2 0-2 16,1 3 1-16,4-4-5 0,-4-3-4 16,3-1-1-16,-6-3-3 0,-1-4-1 0,-1-1 1 15,-3-2-6-15,0 0 2 0,-4-3 2 16,-4 1-2-16,0-2 0 0,-6 1-1 16,-3-1 1-16,-1-3-3 0,-6 1 4 15,4-1-2-15,-4-1 0 0,4 0 1 0,2 0 0 16,1-3-2-16,0 1-3 0,5 0-1 15,1 0 4-15,5-1-1 0,0-3 2 0,15 6-5 16,3-4 5-16,2-2-2 16,8-2-1-16,4-1 1 0,6-3-6 15,0-2 6-15,2-2-1 0,2 1 0 0,3-3 0 16,-7-1 0-16,-2 3-4 0,-2-4 8 0,-7 1 3 16,-3 1 1-16,-3-1 0 0,-6-2 3 15,-5 5 0-15,-3-4 2 0,-5 5-5 16,-2 1 0-16,-7 2-2 0,1 1 2 0,-4 3-4 15,-1 0-1-15,0 4 5 0,-1 3-8 16,-1 1 1-16,0 6-1 0,3 1-2 16,3 2-8-16,1 3-1 0,4-4-3 0,2 4-3 15,4-1-1-15,5-4-3 0,5 0 5 16,6-3 3-16,2-2-1 0,0-5-2 16,1-3 2-16,5-3 1 0,0-1 3 15,-4-4-2-15,2 1 2 0,-1-5 3 0,-1 2 1 16,-3-4 0-16,-2 1 8 0,-2-3 2 15,-3 3 5-15,2 1 5 0,-4 0 3 0,-4 3-4 16,1 3 1-16,2-1 0 0,-5-1-4 16,0 2-8-16,1 3 1 0,-3 1-1 15,-4 2 2-15,0 0 0 0,12 11-3 16,-7-5 0-16,-1 2-10 0,-1-1-3 0,1 1 2 16,0-2-3-16,-2-1 5 0,0-2 1 15,2 3-2-15,-4-6-1 0,6 3-1 0,-6-3-3 16,0 0-2-16,20-10-9 0,-8 3-5 15,-1-1-2-15,1 0 2 0,2 3 2 16,-2-1-8-16,0 0-3 0,4 3 2 16,-4 0 1-16,3 3 6 0,0 0 1 0,2 3-3 15,-1 0 2-15,2-1 8 0,-2 2 1 16,4-4-1-16,-1 2 11 0,-1-2 10 0,2-2 3 16,-2-4 17-16,6-3 10 0,-1-3 9 15,1-7 1-15,-2-2 3 0,0-3 5 16,-3-4-4-16,-2-3 0 0,0-10-4 15,-7 5-9-15,0-2-1 0,-2-8-4 0,-2 4-3 16,-2 4 0-16,0 4 8 0,-2 4 4 16,0 3-3-16,0 4-5 0,1 3-7 15,-3 2-4-15,0 6-6 0,0 6-1 0,-3 5 0 16,3 1-3-16,0 0-2 0,-8 26-11 16,2-2-12-16,0 2-14 0,0 10-9 15,-2 2-12-15,4 1-8 0,-2-2-7 0,2 1-3 16,2-9 2-16,-2 0 6 0,2-4 9 15,-3 1-2-15,3-6 12 0,0-1 0 16,-2-5-1-16,2-1 3 0,-3-6-3 0,1-2 5 16,0 0 0-16,4-5 9 0,0 0 5 15,0 0 5-15,0 0 4 0,4-19 1 16,3 7 0-16,3 2 2 0,3-2 6 0,1 2 0 16,4-4-3-16,3 1 2 0,4-3 0 15,2-2 0-15,1 0 3 0,-2 3 1 16,-1-2-1-16,-1 3 4 0,-6 2 12 0,0 0 9 15,-4 2 5-15,-1 1 7 0,-3 2-4 16,-3 1 2-16,-1 0-5 0,-4 1-2 16,-2 5 5-16,0 0-7 0,0 0 0 0,0 0 1 15,-17 14-7-15,13-4 2 0,-2 2-1 16,1 1 1-16,3 2-1 0,0 2-6 16,4 0-2-16,0-2-17 0,5 0-8 0,1 1-6 15,3-5-9-15,2 1-7 0,3-5-6 16,4-3-13-16,-2-4-4 0,2 0 7 15,1-4 5-15,-2 0 4 0,2-3 7 16,-4-3 8-16,-2 3 13 0,0-3 15 0,-3 1 13 16,-1-1 13-16,0 0 5 0,-3 5 11 15,0-3-1-15,-2 2 0 0,1 1-1 0,0 1-8 16,-1 0 0-16,-2 2 0 0,-4 2-5 16,0 0-2-16,11 6-5 0,-9 1 0 15,0 1 0-15,0 2-2 0,2 1 1 16,-2 1 4-16,2-3-1 0,-1 2-13 0,1-1 4 15,-2 0-4-15,0-3 0 0,0 1 9 16,1-2 14-16,-1-1 16 0,0-2 1 0,0 1 2 16,-2-4-6-16,0 0-3 15,0 0-4-15,20-11-2 0,-10 4-8 0,2-1-2 16,-2-1 0-16,3 1-3 0,0-2-4 16,2 3-1-16,-1-1 1 0,0 3-9 0,-2 3-1 15,0-1-5-15,2 6-4 0,-2-1 3 16,3 2-4-16,-3 3-13 0,2 1-15 0,-4 1-17 15,2 1-20-15,0-1-30 0,-4 0-344 16,-2 0 151-16,2-5 100 0</inkml:trace>
  <inkml:trace contextRef="#ctx0" brushRef="#br0" timeOffset="37223.8718">20025 3668 168 0,'-10'-7'163'0,"2"3"-2"0,0 0-23 16,2 3-12-16,0-1-15 0,6 2-12 0,0 0-8 15,-17 7-10-15,11-1-6 0,-3 8-8 16,5 1-2-16,0 2-6 0,2 3-6 0,0 2-3 16,2-2-5-16,2 7-1 0,4-2-8 15,1-2-2-15,5-1-3 0,1 0 2 0,3-3-9 16,4-4 3-16,1-1-5 0,5-6-3 16,-1-1-1-16,0-1 4 0,-1-6-5 15,3-5-2-15,-1-1-3 0,-4-1-5 16,0-2 3-16,-1-5 2 0,-2-1-3 0,-2 0 0 15,-5-5 3-15,0 4-4 0,-6 1 4 16,0 1 3-16,0 3 0 0,-4 0 0 0,0 1-2 16,-2 4-3-16,-2 0-1 0,2 6 2 15,0 0-2-15,0 0 0 0,-8 16-2 16,8-7 1-16,0 4 0 0,6 2-7 0,-2 1 6 16,5 1 0-16,2-2 0 0,4 3-2 15,1-3-11-15,4-4-22 0,2 0-31 16,2-1-43-16,3-4-55 0,1-4-452 0,6-4 207 15,-4-3 137-15</inkml:trace>
  <inkml:trace contextRef="#ctx0" brushRef="#br0" timeOffset="37520.5786">21147 3360 46 0,'-7'-9'182'0,"3"2"1"16,0 1-3-16,2 0-13 0,-2 1-18 16,4 5-17-16,0 0-15 0,0 0-3 15,4 19-1-15,2-1-5 0,1 5-6 16,2 6-10-16,-1 5-11 0,-2 4-4 0,3 8-6 16,-1 2-9-16,-2-1-2 0,-2-5-7 15,1-2-5-15,-3-5-4 0,3-4-5 0,-1-2-4 16,-2-4-2-16,0-4-2 0,2-2-4 15,-2 0-5-15,-2-4-4 0,2-2-14 0,0-3-23 16,-2-3-33-16,0-1-48 0,0-6-41 16,0 0-37-16,0 0-468 0,0 0 219 15,-4-15 145-15</inkml:trace>
  <inkml:trace contextRef="#ctx0" brushRef="#br0" timeOffset="37767.8389">21193 3237 113 0,'9'-14'129'0,"2"3"-9"16,1-1-14-16,2 3-5 0,2 2-3 15,1 0-11-15,2 6-8 0,0-2-9 0,5 7-10 16,1 3-1-16,0 0-17 0,-4 2 8 16,1 4 1-16,-4-1 1 0,-2 3 5 15,-4 2 3-15,-6-1 2 0,-3 0-6 0,-6 4-4 16,-3-2 0-16,-4 3-8 0,-6 1-6 15,-4 0-2-15,-2-1-5 0,-1 3-12 16,-3-6-23-16,2 0-21 0,4-3-36 0,1-1-32 16,6-2-38-16,3-5-349 0,3-2 163 15,5-4 108-15</inkml:trace>
  <inkml:trace contextRef="#ctx0" brushRef="#br0" timeOffset="38057.0698">21952 3157 12 0,'4'9'162'0,"-2"2"-2"0,0 4 8 15,0 5 2-15,-2 0-4 0,0 7-13 0,-2 2-6 16,2 2-13-16,0 1-11 0,0 4-10 16,2 0-12-16,2 0-10 0,2-2-4 15,3-1-6-15,4-2-7 0,4-4 1 0,3-2-3 16,4-5-6-16,6-3-7 0,1-4-2 15,5-4-4-15,5-4-16 0,1-1 1 0,2-4-6 16,1 1-1-16,-3-1-5 16,-4 0 0-16,-3-1-6 0,-4 1-2 0,-3-3-4 15,-5 3-20-15,-2-1-11 0,-2 1-25 16,-6-2-41-16,-3-1-48 0,-1 2-56 0,-9 1-527 16,0-4 242-16,0 4 161 0</inkml:trace>
  <inkml:trace contextRef="#ctx0" brushRef="#br0" timeOffset="43424.0634">5557 5671 60 0,'3'-11'171'15,"-1"-1"-1"-15,-2 0-4 0,0 1 1 0,0 0-14 16,0 0-10-16,-2-1-9 0,-1 5-8 16,-1-2-3-16,-2 4-17 0,-2 1-10 15,-5 8-8-15,-8 5-12 0,-4 10-5 16,-7 12-9-16,-13 17-5 0,3 9-7 0,0 4-5 16,3 4-3-16,7-1-3 0,8-2-8 15,6-9-1-15,10-11-2 0,4-8-2 16,6-2-4-16,2-3 0 0,9-1-4 0,4-3 0 15,6-6-3-15,4-4-3 0,3-7-6 16,5-4-12-16,4-6-23 0,12-10-21 16,2-1-22-16,19-12-23 0,2-7-21 15,-2-2-14-15,-2-8-10 0,0-6 3 0,8-13-7 16,-6-6 0-16,-6-7-302 0,-7-6 152 16,-11-3 100-16</inkml:trace>
  <inkml:trace contextRef="#ctx0" brushRef="#br0" timeOffset="43611.0813">6254 5517 804 0,'22'-69'-38'0,"-8"12"21"0,-5 5 19 0,-5 11 18 16,-2-1 6-16,-4 3 21 0,0 8 18 15,-3 2 7-15,1 4 9 0,0 2-1 16,-2 6-7-16,2 2-10 0,-2 5-11 0,-2 8-2 16,8 2-3-16,-12 17 1 0,4 6 0 15,-1 13-4-15,-2 15-3 0,3 24 0 16,2 5-4-16,-1 2-8 0,5 0-2 0,4-14 1 16,3 14-3-16,3-5-1 0,0-15-2 15,8 9-5-15,-4-18-7 0,0-10-16 16,0-4-22-16,0-3-19 0,3-3-35 0,-2-6-31 15,-1-8-32-15,3-6-347 0,0-5 167 16,2-7 110-16</inkml:trace>
  <inkml:trace contextRef="#ctx0" brushRef="#br0" timeOffset="44547.0823">6900 5775 36 0,'-2'-5'166'0,"-4"1"-12"0,6 4-2 15,-20 1-11-15,6 5-13 0,-6 2-13 16,-1 8-12-16,-4 3-11 0,-4 7-6 0,1 5-14 16,0 1-2-16,7-5-15 0,2 0-5 15,2-1-6-15,5-5-6 0,1-2-2 0,4-2-10 16,3-5 4-16,4 0-1 0,2-7-2 16,2-3-4-16,-4-2-3 0,0 0-2 15,24-10 1-15,-14 1-3 0,4-3-2 16,-2-2 0-16,0-3-2 0,1-2-4 0,-2 0 2 15,-1 0 1-15,-1 3 1 0,-1-2-2 16,-2 5 5-16,1 0-1 0,-2 1-6 16,-1 5-1-16,-2 3 1 0,-2 4-3 0,0 0 0 15,0 0-2-15,4 25 3 0,-4-8-1 16,0 2 2-16,0 2-4 0,0-1-2 16,0 2 1-16,2-1 2 0,0-1 0 0,4 0-3 15,0-3 5-15,3-2-2 0,2-4-5 16,-1 1 7-16,3-6-1 0,2-2 0 15,0-4-1-15,1-4-1 0,4-2 1 16,1-3-2-16,0-5 0 0,0 3-1 0,1-6-2 16,-2 1 6-16,0 0-3 0,-3-2-1 15,-3 3 2-15,-1-2-1 0,-2 2-2 0,-3 1 0 16,0 3 2-16,-1-1 0 0,-3 3-7 16,-2 3 1-16,3 0 2 0,-5 3-1 15,0 3 1-15,0 0 0 0,0 0 1 16,0 0-3-16,2 15 0 0,0-6-5 0,0 4-9 15,0 2-7-15,2 3-9 0,0-1-20 16,3 3-3-16,1-1 0 0,3 0-4 0,0-3 7 16,3 2 6-16,-1-7 6 0,6 0 1 15,2-3 5-15,-2-4 6 0,2-4 1 16,1 0 5-16,-1-6 7 0,4 0 10 16,-2-3 1-16,1-1 3 0,-3-1 15 0,-2-1-2 15,0 1 4-15,-7 2 10 0,4-1-1 16,-4 1 0-16,-2-2 7 0,-1 4-2 15,0 1-3-15,-1 0-1 0,-4 3-7 0,3 0 3 16,-7 3-3-16,0 0-4 0,10 12 1 16,-6-4-4-16,-2 2 3 0,3 3-1 15,-3 2-3-15,2-2-1 0,3 1 3 0,-1-3-4 16,0 3 2-16,2-5-6 0,6 3 5 16,0-5-2-16,1-3-2 0,2 0-2 0,2-4 4 15,3-4-1-15,0-3-5 16,4-3 6-16,3-5-4 0,-1-3 0 0,2 0 3 15,-1-3 3-15,-3-1-4 0,-1 2 3 16,-2 1-7-16,-6 5 8 0,0 1 6 16,-4 1-1-16,-1 5 6 0,-2-3-4 0,-4 6-3 15,0 1 1-15,0 1-4 0,-6 2 3 16,11 2-2-16,-11-2-2 0,10 5 1 0,-3-1-3 16,1 2 0-16,1 0-1 0,-1 1 5 15,2 3-6-15,4 0 0 0,-4 0 2 16,2 3-4-16,-1 1 2 0,0 0 3 0,-5 6-1 15,1-4 3-15,-7 1-1 0,0 2 5 16,-7-2 2-16,-1 2-5 0,-5 1 2 16,-2-2 1-16,-3 0-5 0,-2-4-10 0,-1-2-17 15,-3 0-33-15,2-3-27 0,-2-3-37 16,3-3-47-16,2-6-386 0,2-3 187 16,2-3 123-16</inkml:trace>
  <inkml:trace contextRef="#ctx0" brushRef="#br0" timeOffset="45098.9869">8310 6099 138 0,'-2'6'218'0,"0"-2"-11"15,2-4-15-15,-8 4-21 0,8-4-19 0,0 0-13 16,-2-17-18-16,4 5-12 0,2-1-19 15,0-4-10-15,0-1-16 0,0-1-16 16,0 0-3-16,0-1-5 0,0 1-7 16,-2 2-7-16,-2-1 1 0,2 1-6 0,-2 6-2 15,-2 1-5-15,0 5 1 0,-4 1-7 16,-2 5 3-16,-2 7-3 0,-4 3-3 0,0 7 3 16,1 1-2-16,-2 4-2 0,2 4 1 15,1-1-5-15,6-1 3 0,-1-3-2 16,2 3 1-16,7-4 4 0,3-3-6 15,2-1 2-15,5 0 0 0,5-6 2 16,2-1-1-16,4-5 1 0,5-5-2 0,4-2 0 16,5-5 2-16,6-8-2 0,5-3-2 0,14-8 2 15,-1-3-2-15,-3-1-1 0,-9 5-1 16,-11 2-3-16,-9 6 5 0,-1 4 0 16,-8 1 2-16,0 1 4 0,-8 3 1 15,-3 5 1-15,-3 0 3 0,-2 2 3 0,-4 1 2 16,0 0-5-16,5 9 0 0,-3-5-1 15,0 2-1-15,0 0-2 0,3 1 1 16,-1 1 2-16,2-2-4 0,0 1 2 0,0 0-1 16,6 4-2-16,-4-3 0 0,-2 4 3 15,2-2-3-15,-3 1-1 0,1 0 1 16,-4 1 2-16,-4-1 0 0,0 2-5 16,-2 1 5-16,-5 1-3 0,-1-2-4 0,-6 3-11 15,0-4-24-15,-1 0-23 0,4-5-35 16,1 1-36-16,1-4-40 0,3-4-433 0,8 0 204 15,-7-7 136-15</inkml:trace>
  <inkml:trace contextRef="#ctx0" brushRef="#br0" timeOffset="45412.6049">10195 6086 161 0,'2'6'221'0,"1"-2"6"16,-3-1 3-16,0-3-6 0,6 6-11 15,1-4-14-15,3 0-13 0,2-4-16 16,8 2-12-16,3-2-12 0,9-1-14 0,10-2-9 16,7 2-7-16,5-5-12 0,6 3-5 15,-1-1-7-15,2 0-8 0,-1 3-4 0,-1-2-5 16,0 4-13-16,-9-3-1 0,-6 4-7 15,-2-2-5-15,-8 2-6 0,-2-1-6 16,-10 1-2-16,2 0-14 0,-9 1-16 0,-4-1-30 16,-5 2-42-16,-6-2-40 0,0 0-49 15,0 0-39-15,0 0-43 0,-30 5-653 0,14-6 303 16,-8 1 200-16</inkml:trace>
  <inkml:trace contextRef="#ctx0" brushRef="#br0" timeOffset="45761.0021">10350 5786 159 0,'0'0'187'16,"-16"9"1"-16,2-1-10 0,-2 3-1 15,-8 6-10-15,-3 5-9 0,-9 6-7 0,-3 0-9 16,-13 16-9-16,-3 0-11 0,3 0-8 15,4-4-8-15,7-4-11 0,10-8-6 0,6-6-9 16,2 0-5-16,3-5-2 0,4 0-11 16,5-4-4-16,4 1 0 15,5-4-3-15,6-1-5 0,5-1-2 0,8-1-3 16,9 3-4-16,5-1-4 0,5-1-3 0,2 3-3 16,9 1-3-16,-1 1-3 0,3-1-1 15,-1 2-3-15,-3-1-4 0,1 4-1 0,-3-1-3 16,-7 0-6-16,-4-3-9 0,0 0-18 15,-9-1-24-15,-2-1-28 0,-4-1-26 16,-3-2-32-16,-4-3-33 0,-2-1-34 16,-4 0-598-16,0-4 270 0,-4 0 178 0</inkml:trace>
  <inkml:trace contextRef="#ctx0" brushRef="#br0" timeOffset="76749.0463">11728 6178 104 0,'6'-11'143'0,"2"1"-9"16,4-8-4-16,4 0-14 0,8-7-10 15,3-8-8-15,15-10-8 0,1-5-11 16,1-2-7-16,-2-1-5 0,-1 3-10 0,-7 9-5 15,-7 6-6-15,-6 6 1 0,-2 5-2 16,-1 2 3-16,-6 5 0 0,-4 4-3 0,-2 3-9 16,-3 2-3-16,-3 6-6 0,0 0-2 15,-21 15-3-15,4 1-6 0,-4 5 5 16,0 0-4-16,-1 2-5 0,4 2 2 16,0-2-3-16,6 1-2 0,3-3-3 0,7 1 4 15,0-4-3-15,6 3 2 0,5 0-1 16,1 2-2-16,3-2-3 0,6 1 3 15,-5 3 3-15,4-6-5 0,-6 2 1 0,1-2 1 16,0-1-2-16,-6 4 4 0,-3-4 1 16,-4 0-4-16,-7 0 1 0,-2 1 0 15,-5-3 3-15,-7-2-2 0,-7 3-4 0,-2-5 1 16,-1 0 3-16,1-6 0 0,2-3 7 16,5-2-4-16,0-2 3 0,4-2-5 15,2-3 2-15,4 0-2 0,7-4-1 0,4 2-4 16,6-4 5-16,6 1-2 0,10-3 2 15,3 4-3-15,11-6 0 0,10 1 0 16,3 0-1-16,3 0-4 0,3 2 2 0,19-5 3 16,-15 5-1-16,-8-1 0 0,-2 1 1 15,-7 3-2-15,0-1 2 0,-6-1-4 16,-2 4 4-16,-7-3-3 0,-7 4 3 0,0-2 9 16,-5-3 3-16,-2 2 0 0,-7 1 2 15,-2 0-3-15,-4 1 2 0,-4 0-3 16,-3 3-2-16,-2 1 0 0,-1 2-3 0,-3 0-3 15,0 4 0-15,-2 2-2 0,3 1-3 16,0 5 1-16,4 1 0 0,0 1-5 16,4 1-3-16,1 2-11 0,10-2-3 0,-1 1-4 15,6-3 3-15,2 0 1 0,10-4 2 16,-1 0 3-16,7-5-1 0,-6 1 3 16,10-8 3-16,3-3-1 0,1-4 2 0,2-7 0 15,-3-5 5-15,1-4 4 0,-2-3 10 16,9-16 5-16,-3-4-1 0,-6-5 8 15,-5-1 7-15,-7 4 6 0,-8 6 6 16,-5-2 8-16,-5 6 6 0,-2 3 12 0,-2 1 9 16,-2 10 0-16,2-1 1 0,-4 5-9 15,2 7-14-15,-3 2-7 0,3 7-6 16,-2 7-5-16,4 2-3 0,-8 17-3 0,4 4-4 16,4 10 1-16,-2 5 1 0,6 6-7 15,2 7-12-15,2 3-11 0,3 0-15 0,6 14-23 16,0-13-15-16,-3-6-25 0,4-5-19 15,-2 1-32-15,4-4-22 0,-1-8-17 16,-3-2-30-16,2-4-527 0,-2-9 247 16,0-2 163-16</inkml:trace>
  <inkml:trace contextRef="#ctx0" brushRef="#br0" timeOffset="76919.8134">13119 5841 59 0,'0'0'150'0,"0"-6"-13"16,0 6-8-16,12-12-9 0,3 3-14 16,9-5-9-16,7-1-9 0,7-4-25 15,6 0-36-15,3 0-55 0,-1 0-61 0,4 0-204 16,3 6 100-16,-1-3 66 0</inkml:trace>
  <inkml:trace contextRef="#ctx0" brushRef="#br0" timeOffset="77526.1656">14786 5634 64 0,'-21'14'167'0,"2"1"1"0,0 0 0 0,3 3-4 16,-2-1-17-16,4 2-9 0,-3 0-17 15,4 3-13-15,4 3-10 0,3 0-9 16,4 2-15-16,2 0-13 0,4-1-10 15,5-1-11-15,3-4-5 0,8 2-7 0,2-4 0 16,2-6-2-16,-1-1-1 0,5-6-5 16,-2-3-2-16,-4-3-1 0,4-3-4 15,-3-5-1-15,-6 0 1 0,-4-1-4 0,-3-3-1 16,-6-1 0-16,-4 0-1 0,-4-3 2 16,-4 3-3-16,-2-4 4 0,-6 1 1 15,2 1-1-15,1 0 6 0,1 1-3 0,2-3-2 16,6 3 0-16,2-4-3 0,6-2-2 15,5-4 3-15,6-4-5 0,8-5 1 16,3-3-2-16,12-13 1 0,0-5 4 0,-3 3-3 16,4-1-3-16,-9 11 5 0,-5 3 3 15,-2 3 13-15,-3 6 15 0,-4 5 11 16,-3 3 11-16,-1 4 5 0,0 1 1 0,-4 5-5 16,0 6-6-16,-6 2-3 0,-2 3-2 15,4 21 5-15,-6 6 6 0,0 6-3 16,2 8-2-16,0 6-1 0,0 9-8 0,2 5 0 15,0 21-4-15,7 0-8 0,0 2 3 16,1-1-5-16,1 0-3 0,1-5-4 0,-3 0-2 16,2-4-4-16,-3-15-1 0,-4-8-2 15,0-6-2-15,-4-4-4 0,0-6 1 16,-2-3 3-16,-2-3-1 0,-4-5 10 16,-3-1 11-16,-2-4 2 0,-4-6-1 0,-1-3 5 15,-4-8 4-15,1-2-4 0,-2-8-9 16,0-5 3-16,-1-4-8 0,3-8-1 0,4 0-4 15,4-6-12-15,5 1-8 0,4 2-13 16,4-1-24-16,2-3-30 0,4-3-41 16,5 0-51-16,5-3-52 0,6-1-64 15,1 3-713-15,4 0 335 0,6 2 221 0</inkml:trace>
  <inkml:trace contextRef="#ctx0" brushRef="#br0" timeOffset="78885.9319">16600 5523 118 0,'-23'-5'225'16,"2"5"0"-16,2 0-10 0,2 5-18 15,0 0-17-15,4 1-16 0,1 5-17 16,-1 4-13-16,2 4-13 0,5 2-12 0,0 4-10 16,6 0-11-16,2 2-6 0,6-1-8 15,3 5-8-15,4-2-5 0,4-3-7 0,0-4-9 16,4 1-7-16,5-9-6 0,-5-2-10 16,5-5-5-16,-2-7-1 0,2-2-3 15,6-7-1-15,-1-6-2 0,-7-4-1 16,2-12 1-16,-1-3-3 0,-5-8 0 0,6-23-4 15,-10-1 4-15,-1-7-2 0,-10 12 3 16,-3 2 12-16,0 4 5 0,-4 1 10 0,0 10 12 16,-2 7 9-16,2 2 3 0,-2 4-3 15,0 7-8-15,2 3-8 0,-2 4-4 16,-1 9-5-16,1 6 1 0,2 2-3 16,-2 21-4-16,0 4 1 0,0 7-5 0,2 12 0 15,4 9-9-15,3 5-6 0,1 16-8 16,1-10-13-16,1-12-18 0,4-2-18 0,2-2-26 15,1-4-22-15,2-5-18 0,2-3-12 16,1-9-6-16,2-6-3 0,4-5-9 16,1-4-5-16,-1-6 7 0,4-5 7 15,0-3 14-15,1-7 17 0,3-2 15 0,-1-4 16 16,-3-2 23-16,-3 0 25 0,-2-2 23 16,-2-2 29-16,-1 2 18 0,-7 2 26 0,-2 0 12 15,-3 1 9-15,-3 2 4 0,-5 3-2 16,-2 2-4-16,-2 1-7 0,-4 5-6 15,4 3-3-15,0 0-6 0,-27 17-7 16,11-3-5-16,0 5-2 0,-4 5-8 0,2 1-3 16,-1-1-6-16,1 1-1 0,4-4-3 15,4 0-1-15,-4-5-7 0,6 1 0 16,0-4 3-16,4-1 1 0,-1-4 2 0,3-2-3 16,2-1-1-16,0-5 5 0,0 0-10 15,0 0 0-15,17-17-1 0,-11 6-3 16,0 0-2-16,4-3 0 0,-4-1-3 0,2 4-1 15,-2-2-2-15,0 1 2 0,1 3-5 16,-3-1 2-16,1 4-4 0,-1 3 2 16,2 1-1-16,-6 2 1 0,0 0-1 0,11 15 0 15,-7-4-1-15,0 3 2 0,2 1-5 16,1 2-4-16,0-2-1 0,-1 1-3 16,4 1-3-16,0 0-1 0,4-1 2 15,-2-7-1-15,3 0-1 0,0-1 3 0,2-4 0 16,-1-3 1-16,2-1 1 0,0-3 0 15,2-1 2-15,3-6 1 0,-5 2 2 16,4-4 0-16,-3 0-1 0,0 0 3 0,-4-1-3 16,2 1 2-16,-6 1 4 0,1-3 0 0,-1 6 3 15,-2-2 0-15,-1 0 2 0,0 3 0 16,-1 1-3-16,-1 2 1 0,-2 0-3 16,2 4 0-16,-6 0-1 0,9 8 0 15,-4 0-1-15,-1-1-1 0,0 3-7 0,2 2-6 16,0 0-4-16,0 2 0 0,1-3 0 15,2 3 0-15,-1-5 4 0,0 2 1 16,3-4 0-16,-3-1 1 0,5-3 3 0,-2-3 0 16,-1 0 3-16,4-2 1 0,0-4 6 15,-2 0-1-15,1-1 2 0,0-2 1 16,0-2 0-16,-1-1-2 0,2 0 2 0,-4 0 0 16,0 2 3-16,-2-2 2 0,1 2-2 15,-2 3 1-15,-1-3 0 0,0 4-2 16,-1 3-2-16,-1 1 1 0,-4 2-1 0,0 0-2 15,14 7 1-15,-12-1-1 0,3 2 3 16,2-1-2-16,-3 1 0 0,0 0 0 16,2 1-1-16,0-2-1 0,2 1 1 15,4-4 0-15,-4 2-2 0,7-5 1 16,-3-1-2-16,4-3 2 0,2-2-1 0,2-7 2 16,-2 0 1-16,1-1-1 0,-1-2-2 0,-2 0 1 15,0 1 4-15,-4 1 4 0,-2 1 3 16,1 3 7-16,-2 0 1 0,-3 1 1 15,0 3-1-15,-2 0 1 0,3-1-8 16,-3 4-1-16,2-1 0 0,-6 3-4 0,0 0 2 16,20 3-2-16,-12-2-1 0,0 0 0 15,3 4 5-15,0-2-6 0,-1 1-1 0,1 2-1 16,-3 0 0-16,0 1 1 0,-1 3 0 16,-3-1 2-16,-4 3 1 0,-4 1 1 15,-3 0 1-15,-1 1 7 0,-7 2-7 16,-3 2-1-16,-4 1 0 0,-4-4-5 0,1 2-14 15,2-4-17-15,2-2-35 0,-1-4-29 16,4-1-48-16,3-3-44 0,2-5-67 16,4-2-533-16,3 0 266 0,0-7 176 0</inkml:trace>
  <inkml:trace contextRef="#ctx0" brushRef="#br0" timeOffset="79415.7291">18647 5730 20 0,'-2'6'168'0,"2"-3"5"0,0-3 3 16,0 8-4-16,0-8-11 0,0 0-17 16,0 0-14-16,0 0-13 0,21-9-12 15,-13 1-11-15,4 0-8 0,-4-1-8 0,0-1-5 16,1 1-8-16,-3 1-3 0,1 3 3 15,-3-3 4-15,0 4-10 0,-2-2-8 16,-2 6-3-16,0 0-6 0,0 0-6 16,-17 12-1-16,4-3-4 0,1 6-3 0,-3 3-5 15,2 1 0-15,3-1-3 0,-1 1-3 16,3 0-2-16,1-1-2 0,3-3-2 0,4-1-2 16,4 1 0-16,5-6 1 0,1-1-5 15,9-2 2-15,3-6 0 0,5-2-2 16,7-8 1-16,2-1-2 0,10-8 2 15,-3-5-4-15,12-9-2 0,-9 4 4 0,-8 2-3 16,-6 4-1-16,-5 2 5 0,-1 4 4 16,-4 4 9-16,-6 0 4 0,-1 3 3 0,-5 2 3 15,4 1-3-15,-6 3-3 0,0 1-5 16,0 3 0-16,-1 0 0 0,-7 0-2 16,19 6-1-16,-10-1 0 0,3 1-2 15,1 2 0-15,0-1-4 0,-1 5 2 0,-1-3-2 16,0 2 2-16,-3 0-3 0,0 3 0 15,-3-1 2-15,-1 2 2 0,-4-1-1 0,-4 3-2 16,-1-4 0-16,-1 2-1 0,-2-2-5 16,0-1-15-16,-4-2-24 0,0-1-37 15,2-3-44-15,-1-1-39 0,2-5-52 16,3 0-558-16,6 0 261 0,-6-17 172 0</inkml:trace>
  <inkml:trace contextRef="#ctx0" brushRef="#br0" timeOffset="80151.7736">20264 5492 169 0,'3'-6'201'0,"-1"1"-10"16,-2 5-21-16,2-3-15 0,-2 3-7 0,6 12-4 15,-4 0-9-15,5 3-10 0,-3 2-11 16,0 6-13-16,2 1-12 0,0 1-6 16,2 0-11-16,-2 0-6 0,2-3-10 15,0 2-3-15,1-4-9 0,2-3-4 0,-1 1-7 16,1-5-2-16,-1-2-3 0,3-3-2 15,2-5-6-15,-3 2 1 0,1-5-4 0,2-2-1 16,0-2-1-16,1-2-2 0,-2-1 1 16,0-1-3-16,-1-2-2 0,0 1 4 15,-1-1-4-15,-1 3 0 0,-1-3-1 16,1 3 1-16,-2 1-1 0,-1 0-2 0,0 3 0 16,-2 0 1-16,2 2-5 0,-8 1 1 15,16 5 0-15,-10 1 5 0,3 2-3 0,-3-1-3 16,3 3-2-16,-1-1-2 0,-1 1 0 15,1 1-1-15,0-3 1 0,1 1-1 16,-2-1 2-16,1-5 3 0,-2 3 1 16,2-4 2-16,3-4-1 0,2-1 1 0,0-3-3 15,5-4 2-15,2-3 2 0,0 0-2 16,-2-2 3-16,5-5-3 0,-2 4 0 0,-2 0 1 16,3 1-5-16,-2 1 4 0,2 4-4 15,-3-1 1-15,2 4 0 0,-2 3-1 16,0 2 2-16,0 4-4 0,2 1-2 15,-1 3-8-15,0 1-4 0,0 2-9 16,1-2-12-16,-2 3-15 0,0 0-22 0,-3-3-24 16,2 1-26-16,-4-2-23 0,1-2-37 15,-4-4-423-15,0 0 207 0,-5-4 136 0</inkml:trace>
  <inkml:trace contextRef="#ctx0" brushRef="#br0" timeOffset="80312.5889">20540 5080 2318 0,'-40'-5'1'0,"6"1"-13"0,8 0-2 16,3 2-9-16,6 0-4 0,4 0 9 0,1 0 3 15,3 0 3-15,1 2 1 0,8 0 3 16,0 0-15-16,0 0-30 0,0 0-46 0,25 12-47 16,-6-8-486-16,10 0 215 0,1 1 141 15</inkml:trace>
  <inkml:trace contextRef="#ctx0" brushRef="#br0" timeOffset="80578.7184">21966 5111 14 0,'9'-6'205'0,"-3"0"23"0,-2 3 6 15,-2-1-10-15,-2 4-18 0,0 0-18 0,-12-4-20 16,12 4-14-16,-29 14-13 0,7-2-9 15,-6 9-8-15,-1 5-7 0,-1 2-7 0,2 3-8 16,5 1-8-16,7-2-6 0,2 1-4 16,6 1-4-16,6-4-16 0,6 2 3 15,7 1-6-15,4-5-14 0,6 0-4 0,3-3-15 16,4-2-20-16,2-6-29 0,5-3-30 16,-3-8-35-16,-1 1-35 0,1-4-45 15,2-4-54-15,-1-4-578 0,1-5 271 16,-4-5 179-16</inkml:trace>
  <inkml:trace contextRef="#ctx0" brushRef="#br0" timeOffset="81191.9741">22493 5025 112 0,'0'-3'181'16,"0"3"4"-16,0 0 1 0,0 0 5 0,0 0 8 15,0 0 3-15,-4 20-14 0,2-3-11 16,-2 6-19-16,0 4-13 0,0 2-14 0,-3 6-11 15,2 3-16-15,1 1-7 0,-2-1-9 16,2-3-9-16,2-5-2 0,0-2-7 16,-2-3-13-16,2-3-4 0,-3-3-2 15,3-5-4-15,-1 0-6 0,1-5 3 0,0-3-4 16,0-2-2-16,2-4 2 0,0 0-2 16,-10-17 2-16,8 5-1 0,-2-3-1 0,-1-6 0 15,1-4-1-15,0-1 2 0,2-5-9 16,0 1 0-16,-3-1-4 0,5 1 2 15,0-3-3-15,0 5 0 0,0 0 3 16,3 4-11-16,-1-1 0 0,2 3 0 0,0 3-6 16,-2 1 3-16,5 3-2 0,-3 0-2 15,0 3-5-15,2 4-1 0,0 2 2 16,4 1-1-16,-2 2 0 0,-2 0-1 0,-6 3 2 16,14 6-3-16,-7-1 14 0,2 2-3 15,-3 0-1-15,2 4-3 0,-1-1-3 0,1 2 1 16,-2 3-1-16,3-2-3 0,-2 5 0 15,1 0-2-15,0 2 0 0,0 0-2 16,4-1 0-16,-2 0-10 0,0 0 6 16,-1 1 1-16,4-1-3 0,-3 0 0 0,3 0-3 15,-3 0 3-15,6-2-1 0,-4 2-1 16,1-2-1-16,-3 1 2 0,1-5 0 0,0-1-2 16,-3-1 2-16,2-2 3 0,-3-1 1 15,2-4 5-15,-1-3 11 0,0-1 1 16,-8 0-4-16,15-7 3 0,-6-5 2 15,-3 1 0-15,0-6 6 0,-1-6-10 0,1-4 1 16,-2-3-2-16,-2-4-1 0,2-5-4 16,1 0-2-16,-1-1-11 0,1 1-15 15,-3 3-2-15,2 8-19 0,-2-1-25 0,0 2-34 16,0 7-29-16,0 1-39 0,2 1-30 16,-2 3-29-16,2 2-17 0,3 3-631 0,-2 5 298 15,1 0 198-15</inkml:trace>
  <inkml:trace contextRef="#ctx0" brushRef="#br0" timeOffset="81567.9237">23148 4873 69 0,'4'7'169'0,"0"3"18"16,-2 3 4-16,0 4 1 0,-2 4-9 15,2 2-14-15,-2 5-12 0,0 3-19 16,0 2-14-16,-2-1-12 0,2 0-14 0,-2 1-9 15,0-2-7-15,2-5-12 0,0 0-7 16,-2-5-6-16,4-3-12 0,-2-3-7 16,0-3-11-16,0-7-7 0,0-1-7 0,0-4-10 15,0 0-7-15,0 0-3 0,4-25-5 16,-2 10-5-16,0-6 5 0,0-6-5 16,-2-1 2-16,2-3 1 0,0-1-1 15,-2-1 3-15,2 1 5 0,-2 3 3 0,0 1 3 16,2 3 5-16,-2 4 3 0,3 2 2 0,-3 2 3 15,2 0 3-15,-2 4-4 0,5-1 5 16,-1 1 1-16,0 3-1 0,4 1 2 16,1 1-2-16,1 2-2 0,1 3 1 15,6-1-4-15,-3 4 0 0,6-2-12 0,-4 4-21 16,2-1-25-16,-1 3-28 0,-1 4-34 16,0-4-31-16,-4 2-31 0,0 1-437 15,-7-1 207-15,-1 0 136 0</inkml:trace>
  <inkml:trace contextRef="#ctx0" brushRef="#br0" timeOffset="81691.5643">23315 5004 131 0,'-11'13'172'0,"2"-2"16"0,5-4 5 0,0-1 3 16,4-3-12-16,0-3-2 15,13 0-4-15,-1-2-15 0,8-4-16 0,4-2-15 16,10-9-25-16,3-2-38 0,1-1-60 0,-2-4-69 16,0 4-66-16,-9-1-509 0,-3 0 216 15,-5-2 143-15</inkml:trace>
  <inkml:trace contextRef="#ctx0" brushRef="#br0" timeOffset="87758.9158">24921 4703 64 0,'-2'-5'168'0,"-2"-1"-11"15,2 2-10-15,0 0-17 0,2 4-11 0,0 0-18 16,0 0-8-16,0 0-7 0,0 0-10 16,0 0-7-16,21 14-7 0,-13-3-8 15,3 4-2-15,2 2-10 0,-3 3-1 0,0 4-4 16,0 0-4-16,-2-2-4 0,-2 1 1 15,-2 0-7-15,0-7 0 0,0 4-2 16,-4-5 2-16,2-4-2 0,-4 3-2 16,0-7 0-16,-2 0-5 0,0-2-1 0,-2-5-2 15,6 0 2-15,0 0 3 0,-20-8-6 16,16 0 1-16,4 0-1 0,0-1-4 0,4-4-2 16,6 0-3-16,4-1-5 0,3-1 0 15,2 2 1-15,4 1-7 0,3 1 2 16,6-1-4-16,-3 4-2 0,1 0-7 15,0-1 0-15,-3 2-4 0,0 1 4 0,-4 0-6 16,-1 3 4-16,-6-1 0 0,2 0 8 16,-6 2 3-16,-1-4-3 0,-5 3 5 15,-2-1 0-15,-2-2 5 0,-2 0-8 16,-2-1 10-16,-2 1 6 0,0 0-1 0,0 1 13 16,-2 1 0-16,1 0 2 0,-1 0-3 15,4 0-5-15,2 4 2 0,-7-7 1 0,7 7-4 16,0 0-2-16,0 0-2 0,0 0 3 15,15-4-1-15,-4 4-1 0,1-2 2 16,4 0 0-16,0-1 0 0,6-3-2 16,1 0-6-16,-2-1 5 0,0-1 1 0,0 0 0 15,-4 0-2-15,-2-1 4 0,0 1-2 16,-2 0-2-16,-5-3 4 0,-2 4 1 0,-2 0-2 16,-4-1 1-16,-2 4-1 0,-4-1-4 15,6 5 5-15,-17 5-3 0,6 1-2 16,1 4 2-16,-1 0-2 0,3 5-3 15,0 3-1-15,3 1 1 0,3 0 0 0,4 0 3 16,7 4-4-16,3-5 1 0,7 4 3 16,7-6 0-16,4-1-1 0,3-6-1 15,3-3 1-15,0-5 1 0,7-2 4 0,-3-5-7 16,0-6 3-16,0 0 2 0,-3-2 0 16,-4-1 7-16,-3-1 8 0,-2-1 12 15,-8 0 9-15,-3 3 14 0,-2 3 5 0,-4 2 7 16,-1 1-2-16,-6 0-3 0,0 7-8 15,-4 1-6-15,0 0-3 0,-12 21-4 16,2 0 0-16,-5 9-10 0,-3 14 6 16,-2 20-1-16,0 9-4 0,2 7 1 0,3 6-6 15,0-2-1-15,6 1-4 0,1-6 0 16,2-16-4-16,2-11 2 0,-4-8-2 16,6-6-1-16,-2-5 15 0,2-5 16 0,0-3 22 15,0-8-2-15,-2-6-6 0,-2-6-1 16,0-8-11-16,6 3-3 0,-11-22-7 15,4-6-7-15,1-5 0 0,4-13-12 0,0-5 4 16,4-7-1-16,2 5-4 0,4-2 0 16,3 6-7-16,2 3 1 15,-1 2-3-15,0 7 2 0,0 5-7 0,0 4 2 0,1 5-5 16,-2 3-10-16,2 4-1 0,-3 5-3 16,2 0 1-16,-2 8-2 0,-2 0 0 15,0 6 0-15,-2 3-4 0,-1 2 3 16,-3 3-4-16,-4 4 0 0,-5 3-12 0,-3 0-12 15,-4 3-18-15,-2 0-24 0,-3 0-36 16,-2 0-31-16,6-4-44 0,-1-5-45 0,0-4-576 16,8-3 278-16,0-5 183 0</inkml:trace>
  <inkml:trace contextRef="#ctx0" brushRef="#br0" timeOffset="88310.9871">26606 4789 136 0,'0'0'163'0,"0"0"-19"16,10 6-13-16,-8 0-9 0,-2 2-12 0,2 3-8 15,0 0-9-15,4 2-6 16,-2-1-13-16,2 1-5 0,4 0-8 0,3-2-3 16,0-1-5-16,6-2-3 0,-3-2-3 15,4-5-5-15,-6-1-4 0,6-1-3 16,-6-5 1-16,-1-2-4 0,0-2-1 0,-6-1-14 15,-1-2 14-15,-4 1 3 0,-4 1 1 16,2 0 0-16,-4-1-7 0,2 3-4 16,-3-1 1-16,3 1-2 0,-1 0-5 0,3 2-1 15,-2 1-5-15,4-1-2 0,3 1 1 16,4-1 0-16,3-1-5 0,3-2 0 0,6-1 5 16,4-6-5-16,3 0 0 0,0-2-2 15,-3-4 1-15,5-3 3 0,-10 1 9 16,2-2 12-16,-5-2 11 0,-4 2 8 15,-3 3 9-15,-3 3-3 0,-3 4 15 0,-4 0 2 16,-2 3-7-16,0 4-5 0,-5 8-6 16,-1 2-6-16,-5 7-8 0,0 9-5 15,-3 9 4-15,-2 10-1 0,4 8-2 0,1 32-5 16,0-3-1-16,2 7-3 0,11 10 1 16,-2 4-3-16,4 2-3 0,5 1-2 15,-1-1-1-15,-1-4-3 0,1-5 0 0,-4-15-1 16,-2-12 1-16,-4-6 0 0,2-1 14 15,-3-9 6-15,1-5 7 0,-7-3 3 16,3-6 5-16,-4-5-2 0,-4-5-6 16,-2-4-5-16,-4-5-3 0,1-8-10 0,-2-2-25 15,-2-6-24-15,-5-5-26 0,5-8-36 16,-1-4-37-16,2-2-46 0,8-6-38 16,3-1-52-16,3-2-630 0,3 0 303 0,9 2 199 15</inkml:trace>
  <inkml:trace contextRef="#ctx0" brushRef="#br0" timeOffset="88847.5951">28009 4410 78 0,'-17'-9'225'15,"7"0"-3"-15,1 6-19 0,3-1-21 16,0 4-17-16,6 0-17 0,-8 13-7 0,6 3-14 16,2 5-1-16,2 7-10 0,2 8-9 15,2 4-12-15,0 7-1 0,5 5-8 0,-1 2-3 16,-1 1-6-16,4 15-6 0,-5-10-8 16,-2-11-2-16,-2-8-8 0,0 1-3 15,-2-5-6-15,1-5-11 0,-3-3 3 16,3-6-6-16,-6-5-10 0,3-6-21 0,-3-2-22 15,3-7-18-15,0-3-18 0,0 0-5 16,6-19-6-16,2 3-1 0,2-5 2 0,3-6 9 16,4 0-1-16,4-1 9 15,0 2-1-15,2 1 13 0,1 0 8 0,-1 1-1 16,-2 3 8-16,-4 5 5 0,0 2 13 16,-4 3 8-16,-3-1 9 0,-1 5 12 15,-3 1 4-15,-4 2 8 0,-2 4 11 0,0 0 7 16,0 0 5-16,-23 15 7 0,13-5 4 15,-4 1 1-15,0-1-3 0,1 1-3 16,0 1-3-16,3-3-2 0,3 4-2 0,1-1-5 16,2 1-3-16,2-1-4 0,2 1-4 15,4 0 0-15,7 3-6 0,1 1-3 0,3-4-4 16,4 4-1-16,1-3-4 0,2 3-12 16,4 0-17-16,-5-3-28 0,3-2-24 15,-4 0-34-15,2 0-26 0,-1-4-36 16,-5 3-40-16,2-5-34 0,-4-4-515 0,4 1 253 15,-4-6 167-15</inkml:trace>
  <inkml:trace contextRef="#ctx0" brushRef="#br0" timeOffset="89457.7141">28741 4875 56 0,'2'-8'172'0,"1"2"0"0,-1 2-3 0,-2 4-7 15,3-3-11-15,-3 3-7 0,0 0 4 16,0 0 8-16,8 17-3 0,-6-2-8 15,2 2-8-15,0 6-10 0,-2 4-10 16,2 4-3-16,0 2-11 0,3 2-8 0,-2-1-13 16,-1-3-4-16,0 0-9 0,-2-1-4 15,2-4-10-15,-2-2-4 0,0-5-5 16,3-3-5-16,-3-4-5 0,-2-5-4 16,0-3-9-16,0-4 0 0,0 0-3 0,0 0-8 15,-7-32 5-15,1 9-3 0,2-4 0 16,-2-5-4-16,-3-2 1 0,2-5-2 0,-1 1-1 15,4 0 1-15,0 1 2 0,0 4 1 16,4 2-3-16,-2 2 1 0,4 3-4 16,0 0-2-16,6 2 2 0,2 4 0 0,4 1-1 15,2 2 2-15,3 4 2 0,3 3 0 16,-2 2-5-16,0 4 1 0,1 2 1 16,-4 4-2-16,0 0 1 0,-3 5-2 15,-2 3 0-15,-2 2 2 0,-4 3-3 0,-4 2 1 16,-4 3 2-16,-2-1 0 0,-2 1-3 15,-2 3 1-15,-4-2-1 0,2-2 1 16,2 0 0-16,-1-2-2 0,3-4 4 0,-1 0 0 16,3-1-5-16,2 0 4 0,2-3 1 15,2 2-2-15,4 1-3 0,5-3 3 16,0 3-6-16,1-1 4 0,4 1 3 0,0-1-2 16,1 3 2-16,0 1-1 0,0-2-2 15,-1 4 0-15,-2-1 3 0,-2 3 1 16,-4 0 1-16,-3-2 7 0,-5 3 2 15,-3-2 4-15,-5 3 7 0,-6 5 6 0,-8-2 6 16,-5-2 0-16,-9 0-2 0,-8 2 2 16,-3-5-6-16,-4-4 5 0,0-4-6 0,-2-3-6 15,9-4 0-15,5-4-4 0,2-1 2 16,1-8-9-16,6 2-23 0,4-2-29 16,3-2-36-16,2-2-42 0,4 0-46 15,9 0-50-15,2 0-43 0,-1-1-716 0,10 1 330 16,-1-1 218-16</inkml:trace>
  <inkml:trace contextRef="#ctx0" brushRef="#br0" timeOffset="91830.0017">29451 5561 135 0,'-3'5'160'16,"3"-5"6"-16,0 0 10 0,0 0 1 0,0 0 0 16,26-9-7-16,-11-5-13 0,6-6-2 15,2-5-8-15,3-8-5 0,12-18-7 16,0-2-13-16,1 1-2 0,-2-5-8 0,1-3-8 16,-4 0-10-16,0 1-2 0,-2 0-3 15,-1 4-2-15,-5 5-7 0,-7 8-4 16,0 0-2-16,0 2-4 0,1 2-9 0,-6 5-3 15,-2 5-5-15,1 1-6 0,-2 4-4 16,0 4-1-16,-3 5-2 0,-2-3-17 16,0 7 11-16,1 1-8 0,-2 6-3 15,3 5-2-15,0 4-2 0,0 6-3 0,3 1-1 16,2 6-2-16,0 1 0 0,3 7 2 16,0 3-5-16,-2 3-1 0,6 5 0 0,-4 1 3 15,1 0-4-15,0 1 2 0,0-2-1 16,-3-4-2-16,4 4-2 0,-4-5-3 15,-1-2 1-15,2-1 5 0,-4-2-8 16,-1-4 3-16,-2-2-2 0,4-3 2 0,-8-1-1 16,4-4 3-16,-2 0 0 0,0-1-8 15,-1-1-5-15,1-3 0 0,-1-1-9 0,-1 2-10 16,-2-5-11-16,2 1-24 16,-2-2-27-16,-2-4-38 0,0 0-35 0,0 0-42 15,0 0-42-15,0 0-672 0,15-14 312 16,-13 5 206-16</inkml:trace>
  <inkml:trace contextRef="#ctx0" brushRef="#br0" timeOffset="92302.5215">30956 4835 39 0,'4'1'143'0,"-4"-1"5"0,4 5 12 16,-4-5-5-16,0 0-9 0,0 0-9 0,0 0-12 16,2-12-10-16,-4 5 0 0,0-1 2 15,-2-3-6-15,2-6-7 0,-3 3 3 16,1-1-6-16,2-4-3 0,-2-1-3 0,2 1-7 16,0 0-7-16,2 0-6 0,-5 0-8 15,5 2-6-15,0 1-6 0,2-1-7 16,-2 4-5-16,5 0-4 0,-1 4 0 0,4-1-8 15,1 2-2-15,0 4-4 0,1 4-1 16,4 4-3-16,4 2 0 0,1 0-4 16,2 4-2-16,2 5-3 0,3-5 2 0,1 7-3 15,-1-1 0-15,1 0-3 0,-4-5 1 16,3 0-3-16,-3 1 0 0,1-1 0 16,-4-1 0-16,2-1 1 0,-6-1-3 0,2-2 1 15,-4-1 1-15,3-1 2 0,-4-2 2 16,0-2 1-16,-1 0 3 0,-1-4-2 15,4-2-1-15,-5-1-2 0,1-2 0 16,-1-3-2-16,-1-1 0 0,0 1-2 0,-1-1-4 16,-2 1-8-16,-2 4-19 0,0-3-24 15,-2 3-30-15,1 0-32 0,-1 2-36 16,1 0-40-16,-3 2-27 0,0 4-528 0,0 0 253 16,2-3 166-16</inkml:trace>
  <inkml:trace contextRef="#ctx0" brushRef="#br0" timeOffset="92771.0074">32116 4507 119 0,'0'0'174'15,"4"4"-3"-15,-4-4-3 0,-6 13-7 0,2-2-3 16,-3 2-9-16,-4 6-11 0,1 3-10 15,-3 6-12-15,-2 1-10 0,2 3-10 16,-3 8-6-16,0-1-9 0,-2-1-10 16,-1 3-7-16,-3-2-5 0,2 0-7 0,-4 0-6 15,1-6-4-15,-1 3-1 0,2-10 0 16,0 1-5-16,-1-4 3 0,2-3 10 16,2-4 5-16,-1-5 5 0,4-2-3 15,0-4-1-15,2-5-1 0,4-2-1 0,-3-2-5 16,4-2-6-16,1-3 0 0,1-1-7 15,5-1 2-15,0-1-10 0,2 0-3 0,2-1-1 16,4 2-1-16,-1-1-4 16,3 1-1-16,3 1 1 0,0 3-2 15,3 3 0-15,2 1-3 0,-2 3 1 0,5 3-1 16,4 3 1-16,0 4-2 0,1 1-1 0,4 6-3 16,-1 2-1-16,1 2 2 0,6 2-3 15,-7-2 0-15,0-1-1 0,0 2-1 16,3-3 4-16,-4-2-5 0,-1 0-1 15,-3-2-2-15,-2-1-10 0,2-3-15 0,-7-1-15 16,-3-3-27-16,1 1-28 0,-4-4-37 16,1 2-44-16,-2-5-36 0,-2-1-635 15,-6 0 288-15,0 0 190 0</inkml:trace>
  <inkml:trace contextRef="#ctx0" brushRef="#br0" timeOffset="101514.1068">5469 7203 41 0,'13'-11'89'16,"-1"3"-4"-16,1 2-9 0,0 2-3 0,2 4-15 16,-1 4 4-16,6 3 1 15,3 5-12-15,0 7-2 0,-2 1-9 0,1 5 6 16,-6 4-10-16,1 3-1 0,-4-1 9 16,-2-1 6-16,-3-5 5 0,-6 2 12 0,0-2 6 15,-2-4 9-15,0-3 6 0,-4-4 1 16,-2-3 1-16,1-3-3 0,-1-4-8 15,0-4-3-15,6 0-9 0,-11-17-6 0,7 1-7 16,4-5-6-16,0-4-9 0,2-4 1 16,6-8-7-16,3-7-4 0,4-1-2 15,1 1-3-15,4 2-2 0,-1 5-3 0,0 7-5 16,-2 3-3-16,0 8-1 0,0 4-1 16,-1 8-3-16,0 7 3 0,-2 7-3 15,5 8 1-15,-1 10-2 0,-2 8 4 0,2 6-2 16,-2 5-1-16,-1 2 0 0,-2 0 2 15,2-3-4-15,-1-3 1 0,-1-5 1 16,2-3 0-16,-1-3-1 0,4-4 4 0,-4-7 4 16,3-4-2-16,5-4 4 0,-4-9-5 15,6-2-2-15,1-5 2 0,1-3-2 16,6-7-1-16,-1-3-1 0,1-6-1 0,2-3 1 16,-5-1-2-16,1-2 0 0,-2 0 3 15,-6-4-7-15,0 6 4 0,-5 1-2 0,0 1 5 16,-6 5 6-16,-1 0 4 0,-2 3 3 15,-2 4 0-15,-4 3 1 0,1 3-3 16,-6 3-4-16,-1 5 2 0,4 1-2 16,-14 7-4-16,1 2 1 0,2 9 0 0,-1 1-1 15,-1 6 0-15,1 1-3 0,3 6 1 16,0 1-2-16,3-1 1 0,4-1-2 0,2-1 0 16,4-1 1-16,0-2-4 0,5-2 0 15,4-3 2-15,1-4-1 0,3-3 1 16,3-4 0-16,0-5-1 0,2-2-1 15,1-7-1-15,3 0-1 0,-2-6 0 0,2-1-1 16,2-4 0-16,-1-1-1 0,-1-2 0 16,-3 2 2-16,-2 0-2 0,-4-3 0 15,0 4 2-15,-2 1 0 0,-3 2 0 0,2 2 2 16,-4-1 2-16,0 3 1 0,-1-1-1 16,-3 2 2-16,3 0-4 0,-3 1 0 15,-2 1 1-15,3 2-3 0,-7 2 3 16,0 0-1-16,16 6 0 0,-10-1 1 0,2 1-1 15,2 4-1-15,-2-1-3 0,3 0-2 16,0 2-1-16,-1-3-5 0,5 2-3 0,-3-2-4 16,2-1-3-16,0-1-4 0,-2 0-3 15,4-1 5-15,-2-5-1 0,1 0 3 16,0 0 3-16,0-5 2 0,-1 2-1 0,2-2 3 16,-4 0 1-16,3 2 0 0,-5-1 2 15,4-1-2-15,-4-1-1 0,2 4-2 16,0 1 2-16,0-2-2 0,3 3 2 0,-3 0 2 15,3 0-1-15,4 0 5 0,-1 3-4 16,0-3 3-16,4 0 2 0,-1 0-1 16,-1-3 3-16,2 0 1 0,4-2 5 0,-1-3 5 15,-2-2 1-15,0 1 3 0,-1-5 0 16,-6-1 8-16,1 0 3 0,-4 0-2 16,-4-2 0-16,-5 2-2 0,-2-3 0 0,-4 4-3 15,-4-4 1-15,-5 3-5 0,-2-1 1 16,-4 2-5-16,-2 6 5 0,0-3-14 15,0 5-20-15,0 4-23 0,0 0-24 16,-1 2-26-16,4 3-21 0,-1 3-24 0,2 0-31 16,5 3-463-16,-1-2 215 0,5-1 143 15</inkml:trace>
  <inkml:trace contextRef="#ctx0" brushRef="#br0" timeOffset="101748.0768">8339 7307 10 0,'7'2'193'0,"-7"-2"4"0,0 0-6 16,14-2-9-16,-5-2-13 0,1 3-18 0,6-5-14 15,0 0-14-15,5-2-10 0,5 1-17 16,2-1-26-16,-2 1-30 0,4 0-33 15,-2-2-37-15,-1 1-30 0,-1 5-27 0,-7 1-28 16,0 0-357-16,-4 4 160 0,-5 0 106 16</inkml:trace>
  <inkml:trace contextRef="#ctx0" brushRef="#br0" timeOffset="101889.8441">8536 7625 161 0,'4'6'170'0,"5"-6"-1"16,-9 0-5-16,27-7-16 0,-6-1-11 15,3-4-14-15,5-1-14 0,3-4-21 16,4-2-31-16,4-4-41 0,3 0-49 0,-1-1-44 16,1-1-342-16,-3-3 142 0,17-4 94 15</inkml:trace>
  <inkml:trace contextRef="#ctx0" brushRef="#br0" timeOffset="102377.921">9837 6694 62 0,'-4'-25'182'15,"0"4"9"-15,-2 4-2 0,0 2-6 0,0 2-16 16,-1 2-7-16,2 4-17 0,-1 3-11 16,-2 1-14-16,-3 4-12 0,1 4-9 15,-5 3-11-15,0 9-10 0,-1 2-5 0,-2 6-5 16,1 4-6-16,2 2-4 0,3 3-4 15,3 3-7-15,1 1-4 0,2 0-5 16,2-1-2-16,2 2-4 0,-2-1-4 0,4-6-5 16,-2 0-2-16,2 2-2 0,-2-4-5 15,-2 0 1-15,-4 2 0 0,0-7-1 16,-3 3-4-16,-4-1 1 0,-4-5-3 0,-2-2 0 16,0-4 5-16,-1-3 1 0,-1-4 8 15,0-3 9-15,4-2 6 0,0-4-2 0,2-2-1 16,7-3-7-16,1-3-1 0,7 0-4 15,2-1-1-15,8-3 1 0,3 1-1 16,8-1-3-16,2 3-1 0,5 1-1 16,-1 2-2-16,5 4-1 0,4 4-2 0,3 8 0 15,1 2 0-15,3 4 2 0,-3 11-5 16,8 15-2-16,-7 7-3 0,-5 7-6 16,-7 5-9-16,-10-8-4 0,-2-4-2 0,-7 1-1 15,1-2-2-15,-1-1-2 0,-3-7-11 16,-1-1-12-16,0-3-15 0,0-6-17 15,0-5-17-15,-2 0-30 0,2-4-18 0,0-4-17 16,2-6-29-16,-2-1-451 0,2-6 219 16,0-7 143-16</inkml:trace>
  <inkml:trace contextRef="#ctx0" brushRef="#br0" timeOffset="102959.7266">10606 6634 178 0,'0'-17'191'0,"0"4"-3"0,2 0-6 0,3 3-12 16,1-3-16-16,0 2-13 0,6-1-13 15,6 1-17-15,1 1-6 0,4 3-9 16,2 1-9-16,5 4-5 0,-2 4-10 0,1 4-6 15,3 7-5-15,-4 2-4 0,-1 8-4 16,-3 3-4-16,-6 11-4 0,-2 4-1 16,-8-4-2-16,-4 5 2 0,-6 1 6 0,0 1 5 15,-4 6 2-15,-6-2 1 16,4-10 1-16,2-1-2 0,-2-1-7 0,3-8-6 16,1-1-2-16,0-2-7 0,4-5-2 0,-2-3-3 15,4 1-1-15,0-3-5 0,2-1-1 16,1 0-2-16,1-1-2 0,0-1-2 15,0 1-3-15,0-1-2 0,4-1 1 16,-4 3-4-16,0-1-1 0,0 2 2 0,-2 2-2 16,3 2 1-16,-5 0-1 0,2 1 7 15,-2 1 0-15,0-3 3 0,1 3-5 0,1-2 1 16,0 2 0-16,3 0 0 0,-1 1-1 16,2-4 1-16,2 1-2 0,4 1-2 15,-2-4 2-15,1 1-1 0,4 0-4 0,0-2 8 16,2-2-7-16,0 0 2 0,0 0-4 15,-2 1 1-15,0-1-3 0,-3 0 3 16,2 1-1-16,-6-1 3 0,-2 1 5 0,-2 1-7 16,-6-2 0-16,-4 3 4 0,-4 5-2 15,-4 0 0-15,-10 1 1 0,-7 4-3 16,-7 1 0-16,-19 7-2 0,-5-3-6 0,-3-4-12 16,8-7-23-16,9-6-41 0,-4-3-51 15,13-1-55-15,3-6-49 0,2-4-724 16,4-1 325-16,5-7 215 0</inkml:trace>
  <inkml:trace contextRef="#ctx0" brushRef="#br0" timeOffset="105887.6861">5124 9189 12 0,'17'-6'175'0,"6"-3"-6"0,5-12-12 0,6-7-10 16,16-21-11-16,-1-5 3 0,-1-5-6 15,1-3-7-15,-7-1-9 0,-3-1-2 16,-3 0-5-16,-6-3-6 0,-5 2-6 0,-10 9-7 16,-5 6-5-16,1 2-9 0,-7 6-2 15,0 3-5-15,-4 8-1 0,0 1-4 16,-2 5-15-16,0 5-2 0,0 2-9 0,-2 9-2 15,0 6-2-15,-5 6-7 0,3 11 0 16,-5 9-4-16,0 9 0 0,1 11-4 16,0 9 0-16,3 5 0 0,0 0-1 0,3 1-1 15,4 0-3-15,2-5-2 0,4 2-3 16,4-6-1-16,0-6-1 0,7-3-1 16,2-3-2-16,2-12-2 0,3-6 0 15,-2-8-1-15,4-3 0 0,-3-6-7 0,5-6 3 16,0-4 0-16,1-2 0 0,1-7-4 15,-3-2 4-15,-2-1 2 0,-3-2-3 0,-3 0 1 16,-5 2 2-16,2 2-2 0,-6 0 3 16,-2 5 0-16,1 0 0 0,-3 2-2 15,-4 4-3-15,0 2 2 0,-2 5 0 16,0 0-2-16,0 0 3 0,0 0-2 0,-8 19 2 16,6-8-5-16,0 1 4 0,4-1-2 15,-2 3 2-15,4-1-1 0,2 1 1 16,-1-5 0-16,5 0 0 0,1-3 0 15,1 0 3-15,6-6 1 0,0 0-2 16,2-5-1-16,-1 0 1 0,-1-6 2 0,2 2 0 16,-4-3 3-16,0-1-2 0,-6-1 0 15,-2 3 2-15,-1-3-3 0,-7 1-1 0,-2 2 0 16,-7-1-3-16,1 3 2 0,-7-1-3 16,-2 4-2-16,-4 3-7 0,0 0-7 15,0 2-6-15,-1 1 0 0,6 0-13 0,-2 0-15 16,4 0-17-16,3 1-10 0,3 2 0 15,8-3-4-15,0 0 5 0,0 0 12 0,0 0 7 16,17-11 5-16,-1 5 0 0,8-2 0 16,1-2 8-16,3 1-2 0,4-3 6 15,-5 5 4-15,-2 1 10 0,1-2 3 16,-5 4 0-16,-2 3-4 0,-4 1 17 0,0 0 12 16,-1 4 3-16,-1 1 14 0,-4 3 5 15,1 1-1-15,-4 5 1 0,1-3-5 0,-2 6 5 16,1 0 0-16,-2-1-3 0,2 1-2 15,0-2-2-15,1 0 1 0,1-3 5 16,1-1 6-16,4-2 5 0,-3-3-2 16,2-2 4-16,2-4 2 0,2-4-1 15,2-2-1-15,-4-1 3 0,3-2 0 0,-4-3 3 16,0 1 1-16,-3-2-3 0,-2 0-5 16,-2-4 0-16,-1 3-3 0,-5 2-6 15,-2-1-1-15,-5 1-7 0,-1 3-4 0,-6 1-5 16,-2 4-6-16,-5 3-10 0,0 1-13 15,0 1-13-15,0 1-14 0,0 2-21 0,4 2-21 16,0-1-27-16,4 0-20 0,5 4-21 16,2-6-401-16,6 3 191 0,0-6 126 15</inkml:trace>
  <inkml:trace contextRef="#ctx0" brushRef="#br0" timeOffset="106297.7907">6845 8526 43 0,'6'-1'145'0,"-1"-2"-3"15,-5 3-8-15,0 0-10 0,4 9 2 16,-4 0 2-16,-2 2 2 0,2 6 1 16,-2 6-7-16,-3 6-2 0,5 2-11 0,-2 11-8 15,4 1-10-15,3 12-8 0,-1 0-10 16,2 3-7-16,0-3-5 0,0 0-6 0,3-6-9 16,0-2-5-16,-3-11-3 15,2-4-4-15,-3-5-2 0,-1-6 1 0,0-9-4 16,-2-3-5-16,-2-7 5 0,0-2-3 15,0 0 3-15,-4-27 1 0,2 6 0 0,-5-6-2 16,3-7-3-16,-2-5 0 0,4-2-6 16,0-3-5-16,4 0-4 0,2 0-1 15,4-2 0-15,7 2-1 0,2 3-1 16,4 3-1-16,3 5-3 0,3 3-1 0,-1 8 2 16,4 2 0-16,-4 4-2 0,0 6 1 15,-3 2-1-15,-3 4-1 0,-4 2 5 0,-3 6 6 16,-4 2 1-16,-5 3 2 0,-6 2-1 15,-4 7 0-15,-8 2-15 0,-6 5 0 16,-4 0 0-16,-7 2 1 0,-3 0-8 16,4-6-13-16,-2-4-27 0,3-4-28 15,1-6-36-15,9-1-18 0,0-2-29 0,6-4-25 16,3-4-22-16,6-2-420 0,2-3 212 0,4-1 140 16</inkml:trace>
  <inkml:trace contextRef="#ctx0" brushRef="#br0" timeOffset="106395.7614">7122 8650 505 0,'23'-12'2'0,"-5"3"17"15,-4 4 14-15,-4 1 19 0,-3 2 1 0,-2 0-1 16,-5 2-8-16,0 0-1 0,0 0-19 16,0 0-34-16,0 0-40 0,-18 9-211 0,12-6 88 15,6-3 59-15</inkml:trace>
  <inkml:trace contextRef="#ctx0" brushRef="#br0" timeOffset="107520.8604">8068 9189 66 0,'2'-24'162'0,"-4"1"-9"15,0 2-3-15,-2 0-15 0,-2 0-17 16,-1-1 1-16,-3 3 1 0,-1-1-9 16,-2 3-3-16,1-2-5 0,-4 4-10 15,0 3-7-15,1 4-4 0,-2 5-12 0,2 5 0 16,1 5-1-16,-4 7 3 0,6 7-3 15,-1 9-8-15,4 6 1 0,5 6-5 0,2 9 0 16,2 5-3-16,2 1-5 0,7 20-3 16,0-6-4-16,-1-8-4 0,0-5-5 15,-2-3-1-15,1 0-7 0,-2-4-21 16,-1-7-13-16,-4 0-21 0,0-2-21 0,-2-5-23 16,0-6-9-16,-3-1-16 0,-2-8-24 15,-3-1-11-15,-2-10-10 0,-2-3 5 0,-2-4 11 16,-3-6 17-16,-3-4 9 0,0-2 25 15,0-3 21-15,-1-2 18 0,1-2 14 16,6-2 19-16,0-2 16 0,6 0 15 16,2-2 2-16,4 0 8 0,4 1 6 0,4 0 2 15,2-1 1-15,4 0 1 0,6 2-7 16,0 1-3-16,4 4-1 0,3 2-2 16,1 4 1-16,-2 3-3 0,2 2-4 0,1 6 4 15,3 2-2-15,-3 4 1 0,5 7-4 16,-1-1-1-16,-4 3 0 0,1-2-4 15,-5-1 1-15,1 1 2 0,-4-3 3 0,2-2 4 16,-2 1 5-16,0-3 5 0,1-3 2 16,-3-4 2-16,6-2 2 0,-4-4-3 15,6-3 0-15,-3-3 6 0,1-1-2 16,-4-5-3-16,0-1-3 0,-2-2-3 0,-5-2-3 16,-1 1-4-16,-5-4-1 0,-1 5-1 15,-6 3-11-15,0 0 3 0,-5 3-3 16,-4 3-5-16,-3 3-9 0,-4 3-9 0,0 0-9 15,-3 4-20-15,2 0-20 0,0 0-18 16,-1 2-27-16,8 0-23 0,-1 0-33 16,2-2-9-16,11 0-18 0,-8 0-409 0,8 0 201 15,0 0 132-15</inkml:trace>
  <inkml:trace contextRef="#ctx0" brushRef="#br0" timeOffset="107755.9715">8526 9449 356 0,'27'-5'-1'0,"-1"5"10"0,-10 3 8 16,4 1 2-16,-6 2 8 0,3 2 10 15,-4 2 2-15,2 5 10 0,-1 1 5 0,0 2 3 16,-4-2 3-16,-2 3-1 0,0 0 5 16,-3 0 6-16,-3-2 22 0,0-2 16 15,-2 3 17-15,-2-8 14 0,0 7 16 16,-1-9 2-16,-3-2-3 0,0-1-10 0,0-4-3 16,6-1-16-16,0 0-9 0,-13-9-9 15,13-1-9-15,0 0-12 0,3-1-11 16,1-2-7-16,2-2-10 0,2-1-23 0,2-1-34 15,1 0-39-15,0 0-48 0,2 0-52 16,-1 1-68-16,-1 2-621 0,2 2 281 16,-3-1 185-16</inkml:trace>
  <inkml:trace contextRef="#ctx0" brushRef="#br0" timeOffset="110511.4811">10299 10053 113 0,'0'0'121'0,"0"0"12"0,0 0 2 0,31-4-3 16,-15-4-3-16,3-4-10 0,0-1-8 15,6-6-10-15,-1-2-8 0,-2-2-7 16,2-1-11-16,-3-4-5 0,-1 2-1 16,-4-2-4-16,-3 1-2 0,-4 4-2 0,-3 0 0 15,-4 2 1-15,0 5-2 0,-4 3-8 16,-2 2-6-16,-2 8-5 0,-6 3-1 0,0 5-4 15,-2 6-5-15,-6 9-3 0,1 5-3 16,2 3-1-16,-2 10-2 0,5 1 2 16,4 0-7-16,4 2-2 0,4-2 2 15,6-1 0-15,5-2-2 0,6-4-1 0,4-4-4 16,8-6-1-16,6-4-9 0,3-9-17 16,3-5-25-16,3-6-27 0,10-7-31 0,-1-5-20 15,16-9-11-15,-3-4-10 0,-1-4-9 16,-4-4 2-16,-3-1 10 0,-4-2 16 15,-1-3 20-15,-11 8 28 0,-10 0 28 16,-3 1 23-16,-5 3 32 0,-6 2 28 0,-5 2 22 16,-2 4 19-16,-3-1 14 0,-4 5 10 15,-4 1 3-15,-2 5-3 0,-5 1-3 0,-1 4 2 16,-3 3-8-16,1 5-4 0,-6 2-7 16,0 3-6-16,0 7-8 0,-1-1-7 15,3 5-5-15,0 1-7 0,4 1-5 16,4 1-4-16,-1 0-4 0,4-2-5 0,3-4-3 15,2 0 0-15,2-3-4 0,3-3-1 16,2-2 1-16,1-2-3 0,2-7-3 0,1-1-4 16,4-1-1-16,-1-5 0 0,3-2-2 15,1-2 0-15,-4-2-4 0,1 2 1 16,0-1-2-16,-3 3-1 0,1 1-1 16,-4 3-1-16,1-3-2 0,-1 4 1 0,-1 4-2 15,-2 1 3-15,6 2 0 0,-2 5-3 16,2 0 2-16,1 3-6 0,2-1-12 15,0 5-20-15,4 0-24 0,0 1-22 0,0-3-23 16,4-1-32-16,2-4-32 0,3-1-37 16,-2-5-435-16,3-1 218 0,-1-5 143 15</inkml:trace>
  <inkml:trace contextRef="#ctx0" brushRef="#br0" timeOffset="111021.6197">12014 9429 6 0,'-11'0'183'0,"11"0"-8"0,-21 12-8 16,9-2-14-16,-4 7-14 0,4-3-12 0,1 8-11 16,5-1-8-16,1 1-17 15,5 2-10-15,5 0-5 0,3-1-11 0,3-2-13 16,5-3-11-16,4 0-14 0,1-6-13 16,5-5-2-16,-2-2-4 0,6-5-14 0,0-9 1 15,2-5-3-15,6-5 4 0,-4-7-2 16,0-6 7-16,-6-2 6 0,-1-5 1 15,-6-2 17-15,-4-3 6 0,-5-2 12 16,-8 4 5-16,-4-1 6 0,-4-2 7 0,-2-2 10 16,-4 5 6-16,-3 8 9 0,0 2 4 15,0 4-7-15,1 8-8 0,-1 5-6 0,2 3-9 16,1 8-4-16,2 4-7 0,-3 10-5 16,4 5-2-16,3 5-6 0,0 14-2 15,2 5-5-15,4 17-6 0,0-1-12 16,2 4-5-16,5-6-4 0,0-1 0 0,-1-5-4 15,0-8 4-15,0-5 0 0,2-2-4 16,-6-7 6-16,2-2-1 0,0-10 2 0,2-3 0 16,-1-7-1-16,1-3-2 0,3-3 0 15,2-5 0-15,1-5-2 0,2-3 1 16,2 1-1-16,2 0-1 0,1 0 1 16,-1 1-2-16,0 5 1 0,3 1-1 0,-2 6 2 15,0 2 0-15,3 6 1 0,-2 2-1 16,4 3 0-16,2 3 0 0,-3 2 1 15,3 0-2-15,2-1-8 0,-1 2-1 0,-1-2-13 16,1-3-14-16,-6 0-21 0,5-5-24 16,-3-1-49-16,-1-5-58 0,-1-1-600 15,7 0 268-15,-2-3 177 0</inkml:trace>
  <inkml:trace contextRef="#ctx0" brushRef="#br0" timeOffset="111475.6127">14395 9066 16 0,'-15'2'238'16,"0"4"4"-16,3 1-3 0,-6 6-6 15,4 6-11-15,2 6-5 0,0 8-11 16,4 4-13-16,4 15-17 0,4 1-17 15,2 5-13-15,4 18-15 0,10 2-14 0,0 0-17 16,1 0-7-16,2-6-9 0,0-5-8 16,-2-13-11-16,-4-15-6 0,-3-6-13 0,1-5-5 15,-2-7-5-15,-5-9-5 0,0-8-6 16,-4-8 0-16,0 4-2 0,-4-23-4 16,-3-2-3-16,-6-9-1 0,1-15 1 0,-8-22-4 15,2-8 0-15,1-4-2 0,0-3-2 16,10 3-5-16,7 14 3 0,9-8-1 15,2 18-2-15,10-3 0 0,5 12-1 0,0 14-1 16,9 6 1-16,3 5 1 0,0 2 1 16,-4 9 3-16,1 5-5 0,-7 3 2 15,-2 8 2-15,-3 4-3 0,-5 5 1 0,-4 7 0 16,-6 6 0-16,-10 5-12 0,-10 5-13 16,-10 8-14-16,-18 16-19 0,-9-3-19 0,-6-4-21 15,-4-3-21-15,1-7-21 0,4-6-32 16,11-13-25-16,9-6-18 0,11-9-573 15,4-5 266-15,8-2 176 0</inkml:trace>
  <inkml:trace contextRef="#ctx0" brushRef="#br0" timeOffset="112207.0249">15186 9020 210 0,'2'-2'207'0,"-2"2"-1"16,0 0-5-16,0 0-4 0,-44 13-5 0,23-3-11 15,-9 5-13-15,3 0-16 0,-3 5-16 16,-4 5-14-16,5 1-14 0,3-1-9 0,6 3-11 16,2 1-9-1,6-2-9-15,3-2-8 0,7-1-6 0,2-3-5 0,7-5-5 16,1-2-5-16,2-2-2 0,8-4-5 16,-2-7-2-16,3 1-3 0,3-5-4 0,0-3-1 15,0-4-2-15,1 1-2 0,-2-5 5 16,-2 3 0-16,-1-3 4 0,-4 1 7 0,1 1 2 15,-4-1 2-15,-1 1 0 0,-4 2 3 16,3 0-6-16,-3 2 2 0,-2-1-2 16,3 3-9-16,-3 0-5 0,3 6-1 15,-7 0 1-15,0 0-5 0,10 16-1 0,-6-3-2 16,2 4-1-16,1 3-4 0,2 0-3 16,-3 4-7-16,4-2 2 0,1 1-3 0,2-2 0 15,2-4-1-15,1-2 0 0,4-2 0 16,-2-3 0-16,2-5 1 0,-1-2 2 15,1-3-4-15,2-4 3 0,1-2 3 16,1-2-6-16,-4-3 2 0,4 0 1 16,-2-3 4-16,-4 1-5 0,1 0 3 0,-2-3-3 15,-2 5 2-15,1-3-3 0,-2 6 1 16,-4-3 0-16,1 4-1 0,-3 1-1 0,1 0-2 16,-1 5 0-16,1-1 0 0,-9 2 5 15,14 8-6-15,-2-1-4 0,-2 3-8 16,-2 1-3-16,0 0-2 0,3 1-2 15,2-1-1-15,-3 1-5 0,5 1 0 0,-2-4 3 16,2-1 4-16,-1 0 3 0,4-3 1 16,-2-2 2-16,3-3 2 0,1-5 3 0,-2 0 1 15,2-1 3-15,-1-3-1 0,2-3 7 16,-4 1 6-16,-1-3 3 0,2 1 4 16,-2 0 1-16,0-2 1 0,-2 1-1 15,1-1 1-15,-3 2-3 0,0 1-1 0,-2 3-1 16,0-3 1-16,1 5-3 0,-2-1-2 15,1 4 3-15,1 1-2 0,-1 0 2 16,5 3-2-16,-4 3 1 0,3-2-1 0,4 5-2 16,-4 0 0-16,1-1-1 0,2 2-1 15,0 2-7-15,3-5-5 0,-4 5-7 16,3-6-6-16,0 2-14 0,0-2-10 0,-2-3-16 16,-2 0-23-16,4-2-32 0,-4 1-29 15,-3-5-20-15,3-2-21 0,-4 1-584 0,-2-5 264 16,-3 3 173-16</inkml:trace>
  <inkml:trace contextRef="#ctx0" brushRef="#br0" timeOffset="112477.0396">15578 8850 37 0,'-4'12'157'0,"4"-5"-4"0,4 0 2 0,2-1-10 16,1-3-7-16,4-1-2 0,1-4-10 16,6-1-7-16,-4-3-4 0,-2-2-5 0,3 0-4 15,-4-3-3-15,-2 0-3 0,-3 1-8 16,-2 0-10-16,-2 2-8 0,-6 2-8 16,-2 3-9-16,-7 1-10 0,0 2-14 15,-4 4-26-15,-1 0-28 0,0 2-35 0,2-1-40 16,0 5-35-16,4-3-45 0,1 2-395 15,5-3 194-15,2 0 128 0</inkml:trace>
  <inkml:trace contextRef="#ctx0" brushRef="#br0" timeOffset="113153.7877">17915 8961 64 0,'-25'0'209'16,"1"2"-9"-16,3 0-11 0,0 3-14 15,2 3-13-15,0 2-15 0,2 3-12 16,2 2-14-16,2 4-12 0,5 0-13 0,2-2-10 15,6 3-7-15,0-1-7 0,4-3-5 16,4 0-8-16,5-3-10 0,0-1 0 16,3-5-4-16,0-3-6 0,0-2-2 0,1-4-7 15,-2-2-3-15,-2-3-4 0,-5-7-4 16,-2 1-8-16,-6-2-1 0,-6-3-3 16,-2-1 0-16,-7-1-1 0,0 2-3 15,-4-1 1-15,2 2 2 0,-2 0 1 0,5 2-1 16,-2-2 0-16,8-1-1 0,4 2 0 15,4-2-2-15,6-2-1 0,4-2 0 0,10-5 2 16,5-1-3-16,5-5 3 0,4 1-3 16,12-12 3-16,-1-1 4 0,-1 1 5 15,-8 8 10-15,-9 5 10 0,-1 6 8 16,-5 3 9-16,-2 5 9 0,-4 2 8 0,-5 3-2 16,-1 6 2-16,-2 8 6 0,-7-2 3 15,2 19 3-15,-2 0 3 0,-2 12-2 0,-2 11 3 16,-1 11 5-16,-2 27-8 0,3 8-9 15,0 3-6-15,2 8-2 0,4 2-11 0,2 2-5 16,3 0-5-16,-1 0-2 0,5-4-16 16,-5-4-7-16,-2-2 5 0,0-3 0 15,-6-5 4-15,-6-4-12 0,-4-7 0 16,-6-8 3-16,-1-12 9 0,-2-12 8 16,-4-8 12-16,-3-6 6 0,-1-8-4 0,-3-11-4 15,2-7-6-15,-2-8-4 0,-1-11-6 16,-3-9-2-16,4-7-2 0,7-2-7 0,3-9-10 15,8-2-22-15,3-6-16 0,6 1-26 16,5-3-27-16,7-1-29 0,6-18-33 16,8 4-41-16,6-1-43 0,8 9-43 0,3 0-37 15,1 3-701-15,3 4 343 0,3 5 228 16</inkml:trace>
  <inkml:trace contextRef="#ctx0" brushRef="#br0" timeOffset="113439.7651">19583 8616 244 0,'-6'-8'269'0,"-3"3"-4"16,-4 1-15-16,-2 0-7 0,-3 4-14 15,-6 6-9-15,-4 1-13 0,-5 9-16 0,-5 6-17 16,0 7-8-16,-11 14-13 0,7 6-10 15,3 2-23-15,12 7-3 0,8-6-13 0,9-4-14 16,5-4-14-16,8-1 0 0,7 4-13 16,2-6-20-16,10-3-25 0,1-5-33 15,3-8-30-15,6-7-37 0,1-7-30 16,3-5-32-16,2-3-26 0,2-7-16 0,13-8-35 16,-4-3-20-16,17-11-523 0,-7-3 260 15,-2-5 171-15</inkml:trace>
  <inkml:trace contextRef="#ctx0" brushRef="#br0" timeOffset="115398.674">19975 8932 112 0,'0'-6'177'15,"2"-2"-12"-15,0-3-3 0,0 0-5 16,0-4-6-16,-2-3-6 0,2 1-5 0,-2 0-3 16,2-2-4-16,-2 2-3 0,0 0-2 15,0 2-3-15,-2 0-6 0,0 1-7 16,2 3-5-16,-2 0-9 0,0 0-1 0,-2-1-9 16,2 1 1-16,-1 3-9 0,-1-3-4 15,2 3-6-15,-2 0-4 0,-1-2-5 16,3 1-3-16,-2-1-4 0,-2 1-3 0,1-1-2 15,1-3-11-15,0-2 1 0,0-1-4 16,0-2 0-16,0-1-7 0,-1-6-2 16,0-2 5-16,1-2 0 0,4 1-8 0,-2-1 5 15,0 2 2-15,2 5 4 0,0 1 15 16,0 2-1-16,0 2 1 0,0 0-10 16,0 7-3-16,-2 1-3 0,2 9 11 0,0 0 0 15,0 0 6-15,2 37 1 0,0-6-7 16,-4 7-4-16,2 7-3 0,0 15-4 15,0 3-3-15,2 22 0 0,-2 5-4 16,2-3-6-16,0 1-7 0,3 0-10 0,0-6-22 16,1-8-14-16,2-13-15 0,0-9-13 15,3-9-16-15,-2-6-16 0,1-5-21 0,1-10-34 16,1-2-30-16,2-9-27 0,0-3-17 16,0-8-10-16,4-2 0 0,-1-6 2 15,6-5 9-15,-2 0 17 0,5-6 18 0,1 0 22 16,-1-3 31-16,-2 3 26 0,0-2 30 15,1-1 23-15,-1 1 16 0,0-3 24 16,-4 4 21-16,1 1 25 0,-4-1 16 16,-2 2 30-16,0-1 17 0,-4 1 23 0,-1 0 9 15,-4 2 3-15,-2 1 0 0,-2-1 3 16,1 5-13-16,-6 0 4 0,-1 3-15 0,-4 1-7 16,-2 5-6-16,-4 0-11 0,-2 6-8 15,-3-1-6-15,-3 7-8 0,2 2-3 16,-4 4-7-16,1 5-9 0,4 1-7 0,0 3-10 15,1 3-13-15,8-6-10 0,2-1-4 16,4-1 0-16,2-4 0 0,4 0-2 16,2-5-3-16,2-1-1 0,4-4 0 0,2-3 2 15,2-3 0-15,1-3 1 0,2-3 0 16,-2-1 0-16,1-1 1 0,2-4 0 16,-4 1 4-16,-1-3 3 0,-2 3 5 0,-1 0 4 15,1 2 8-15,-3-4-1 0,0 2 0 16,0 4 0-16,-2 0-3 0,0-1-4 0,-2 2-5 15,0 2 2-15,-4 4-3 16,6 0 1-16,-6 0-3 0,7 7-4 0,-3 1-6 16,1 0-3-16,-1 4-3 0,0-2 0 15,2 4-4-15,1-3-3 0,-1 3 1 0,2-3-3 16,1 1 2-16,2-3 0 0,-1 1 3 16,5-4 2-16,-2-1 0 0,-1-1 3 0,1-4 3 15,2-2-1-15,-2 0 2 0,-1-3 0 16,4-3 2-16,-2 0 0 0,0-3 2 15,2-3 1-15,-2-1 2 0,1 0 1 0,0-2 3 16,0 2-2-16,-3-1 1 0,-1 3 2 16,0 0 0-16,-3 2-2 0,1 3 4 15,-3-3-4-15,0 8 0 0,-2-3-2 0,3 6 2 16,-7 0 0-16,0 0 0 0,9 14-4 16,-5-6 4-16,-2 4-3 0,2 1 1 15,0 4 3-15,0-3-5 0,2 4 0 0,-1-1-3 16,4 0-3-16,1 0-1 0,-2-4-1 15,5 1 0-15,0-4 4 0,2-3-2 16,-1-1 0-16,4-6 2 0,0 0 1 0,2-4 0 16,-3-4-1-16,3-1 2 0,0-3 0 15,-4-1 4-15,2 0 2 0,-1-1 3 16,-5 3 3-16,1 1-2 0,-2 2 3 0,-1 0-6 16,-2-1 0-16,3 6 3 0,-4-1 3 15,-1 5 1-15,-6-1 10 0,17 6-10 0,-11 0-1 16,2 0-3-16,3 3 6 0,2 1-5 15,-1-2 2-15,4 1-4 0,0-1 11 16,1-3-8-16,2-2-5 0,2-2 1 16,1-2-1-16,1-5 0 0,4-4-1 0,-2-1 2 15,3-5-5-15,0 0 2 0,-3-2 1 16,-5 3-3-16,-2 2 0 0,0-2 2 0,-4 5 0 16,-1-2-2-16,-1 5-1 0,-1-1-1 15,0-2-1-15,-3 5-1 0,2 3 5 16,4-2-4-16,-2 4-1 0,3-1 5 15,0 1-3-15,2 3 2 0,-1 1 0 0,2 1 0 16,-4 1-2-16,1 4 2 0,-2-1 0 16,-5 5 0-16,-3 0 8 0,-5 3 4 0,-9 3 6 15,-3 2-8-15,-8 2-3 0,-2 1 2 16,-6-2 0-16,0-1-7 0,1-3-14 16,1-4-25-16,3-3-24 0,4-5-37 0,4-5-38 15,3-2-33-15,2-3-23 0,6-3-10 16,4-1 3-16,2-4 10 0,5 2 19 15,2-2 15-15,3 1 20 0,7-1 19 16,1 2 23-16,0-1 23 0,2 4 23 0,-4 1 23 16,4 1 27-16,-1 0 21 0,-1 2 21 15,-2 2 12-15,-1 0 18 0,0 0 9 0,2-2 12 16,-2 0 11-16,2 0 4 0,0-2-4 16,2 1 2-16,0-7-10 0,3 1-11 15,-4-4-4-15,0 1-9 0,-1-3-11 16,0-2-4-16,0 0-7 0,-2 1-5 0,-4-1-4 15,-1 0-5-15,-1 4 0 0,-2-1-4 16,-3 3-2-16,-4 3-2 0,0 0-4 16,-4 5-2-16,2 3-4 0,0 0-2 0,-22 5-3 15,12 5 1-15,0 3-1 0,-4 1-4 16,4 1 0-16,0 2-2 0,1 0 0 0,3-1-3 16,4 2-1-16,0-2 0 0,4-2-1 15,2-6 1-15,0 3-1 0,7-5-3 16,1-5 3-16,2-1-3 0,2-6 0 15,5-3-4-15,1-2-4 0,-2-6 2 0,2 3-2 16,1-5 1-16,-6 3 0 0,0 1 3 16,-2 1 0-16,-4 3 7 0,-1 0 0 0,0 3-2 15,2 1 0-15,-4 1 2 0,2 2 1 16,-2 2 6-16,5 2 3 0,-2 2 3 16,2 0 3-16,-1 4 5 0,4-1-3 15,0 1 5-15,-1 1-2 0,-2 2 2 0,-3 0 1 16,1 0 3-16,-7 1 0 0,-2-1-4 15,-2 3 2-15,-6-3-11 0,-3 1-19 16,-1-2-23-16,-3-1-43 0,-2-3-54 0,-1-4-66 16,-4-3-61-16,-3-2-66 0,4-4-659 15,-4-2 330-15,-1-2 218 0</inkml:trace>
  <inkml:trace contextRef="#ctx0" brushRef="#br0" timeOffset="118607.0797">24269 8578 158 0,'-19'-15'202'0,"-2"5"-13"15,0 0-15-15,-3 5-17 0,2 1-13 16,-4 4-11-16,-6 6-14 0,-6 3-3 15,-11 9-6-15,-16 18-6 0,-6 5-1 16,-8 19-3-16,-4 12-3 0,7 6-4 0,5 10-1 16,8-1-8-16,13 2-5 0,14-19-8 15,8-4-2-15,15-13-10 0,11-7-2 16,8-10 3-16,16 1-1 0,7-7-8 0,9-5-5 16,9-7-2-16,11-7-6 0,3-3-11 15,2-8-15-15,23-6-33 0,-3-5-37 16,-6-3-46-16,-1-5-40 0,-9-2-44 0,-12 0-44 15,-10 0-482-15,-5 2 242 0,-10 4 161 16</inkml:trace>
  <inkml:trace contextRef="#ctx0" brushRef="#br0" timeOffset="118910.5716">24378 9331 12 0,'0'0'189'0,"0"0"-6"15,16-12-8-15,-8 5-16 0,1-1-8 16,0-6-17-16,1-1-8 0,1-3-9 0,1-1-4 16,-1-3-8-16,2 1-2 0,-3 2 3 15,0-2-4-15,0 3 0 0,-2 2-4 16,-2 2-1-16,0 1-1 0,1 1-4 16,-3 4-8-16,-2 0-6 0,0 2-7 0,-2 6-7 15,0 0-8-15,0 0-3 0,0 0-6 16,0 28-5-16,2-12-8 0,0 1-2 0,5 0-4 15,-1 4-3-15,5 0-4 0,-1-2-10 16,6 0-18-16,-2-4-20 0,5 1-23 16,-2-3-24-16,2-6-21 0,1 0-31 0,-2-2-36 15,1-5-37-15,-2-2-538 0,-2-3 251 16,2-1 165-16</inkml:trace>
  <inkml:trace contextRef="#ctx0" brushRef="#br0" timeOffset="119155.87">24629 8793 69 0,'-9'-4'174'0,"1"3"-11"0,8 1-11 0,-16 1-8 15,8 5-9-15,2 0-13 0,2 0-13 16,2 1-4-16,2-1-13 0,2 2-2 0,2-3-5 16,7-1-5-16,-2 0-4 0,3-2-3 15,3-2-7-15,0-5-6 0,0 0-5 16,-3 0-4-16,2-3-5 0,-6-2-5 15,0 3-3-15,-4-3-7 0,-4 3-7 0,-4-1-12 16,-2 2-16-16,-4 2-22 0,-4 4-11 16,0 2-22-16,-3 0-24 0,0 2-30 0,0 3-31 15,1 5-410-15,2 1 189 0,4 1 124 16</inkml:trace>
  <inkml:trace contextRef="#ctx0" brushRef="#br0" timeOffset="119337.9103">25200 9228 84 0,'4'26'200'0,"-2"2"-13"15,-4 0-13-15,0-1-23 0,-2-1-10 16,-4 3-15-16,0 3-14 0,-3 0-22 0,0 0-21 16,-4 1-23-16,3-4-27 0,-3-1-29 15,2-5-41-15,3 0-45 0,2-10-327 16,1 0 144-16,2-6 95 0</inkml:trace>
  <inkml:trace contextRef="#ctx0" brushRef="#br0" timeOffset="119703.0773">26473 8526 180 0,'-21'-5'200'0,"1"3"-13"0,0 8-4 16,-2 0-7-16,-1 6-5 0,-3 6-9 0,2 4-9 15,-9 13-10-15,6 1-7 0,0 3-13 16,-3 17-8-16,8-4-10 0,8-7-8 16,3 3-8-16,7 2-11 15,4-8-2-15,4 1-11 0,4 3-5 0,7-2-7 0,5-4-7 16,2-4-12-16,2-2-18 0,-1-9-20 16,1-4-44-16,-2-3-41 0,2-7-42 15,-1-2-47-15,-1-7-570 0,-2 1 255 0,0-8 167 16</inkml:trace>
  <inkml:trace contextRef="#ctx0" brushRef="#br0" timeOffset="120117.7055">26937 9138 182 0,'10'-19'187'0,"-2"-1"-11"0,1 3-3 16,-5 1-5-16,0 4-1 0,0 1 2 16,1 1 2-16,-1 1-2 0,-2 1-5 0,0 2-11 15,-2 3-12-15,0 3-7 0,0 0-7 16,0 0-2-16,-10 17-8 0,7-3-2 15,-1 5-6-15,2 5-4 0,0 2-11 16,0 5-8-16,2-1-7 0,2 9-8 0,0-2-7 16,0 4-4-16,2 0-5 0,1 0-10 15,-1-1-5-15,-2 0-2 0,0-2-4 16,0 1-2-16,-4-6-3 0,0 3-4 0,-4-1 1 16,-3-3-13-16,-2-2-8 0,-3 1-4 15,-6-5-15-15,0-1-16 0,-4-4-26 16,-1-3-27-16,-5-5-28 0,5-5-32 0,-3-3-37 15,5-3-29-15,-2-6-33 16,-1-7-636-16,7-2 298 0,-4-11 198 0</inkml:trace>
  <inkml:trace contextRef="#ctx0" brushRef="#br0" timeOffset="120362.6043">26898 8782 76 0,'0'0'186'0,"0"0"-8"16,0 0-7-16,0 0-9 0,0 0-5 15,0 0 2-15,0 0 2 0,15-2-7 0,-9-2-12 16,2 0-9-16,2-1-11 16,-4-3-9-16,-2 2-13 0,0 2-10 0,0-1-11 15,-4 1-14-15,0 4-19 0,-8-6-24 16,8 6-31-16,-18 2-44 0,6 2-48 0,-2 2-41 15,-8 1-51-15,1 3-426 0,-3-1 211 16,-2 1 139-16</inkml:trace>
  <inkml:trace contextRef="#ctx0" brushRef="#br0" timeOffset="121814.2893">28175 8757 71 0,'0'-8'185'16,"-2"1"1"-16,0 1 0 0,-1-2-7 0,1 5-11 15,2 3-10-15,-7-6-5 0,7 6-2 16,0 0-4-16,-8 17-8 0,6-4-11 15,-2 5-10-15,-2 4-9 0,2 3-10 0,-1-1-13 16,3 6-6-16,-1-2-9 0,1 2-5 16,7-1-10-16,-3-1-5 0,5-1-7 15,-1-2 0-15,2-4-5 0,2-1-4 0,6-3-6 16,-2-6-1-16,1-2-4 0,4-3-1 16,-2-4-3-16,3-2-2 0,-2-2-1 15,-1-1 1-15,0-3-6 0,2-3 1 16,-1 2 0-16,-4 0-4 0,3-1-1 0,-4-2 1 15,1 4-5-15,-3-1 6 0,-1 1-5 16,2 3-3-16,-4-1-2 0,0 2 2 16,0 2-1-16,-8 0 2 0,18 8 0 0,-10-3-3 15,0 3 3-15,1 1 1 0,-1 1-2 16,3 0 1-16,-2-1 0 0,1 1 0 16,-2-2 1-16,3-5 2 0,2 1 5 0,-3-5-3 15,7-4 0-15,-2-1-3 0,6-6 2 16,-1-1 0-16,0-1-1 0,2-3-1 0,3 3-1 15,-1-3 0-15,-4 1 0 0,2 3-2 16,-3 2-1-16,2 1-2 0,-2 2-3 16,-3 5-2-16,2-1-4 0,-4 2-7 15,1 4-11-15,3 2-9 0,-4 1-9 0,0 1-19 16,2 1-25-16,-6 3-36 0,3 0-31 16,0 0-43-16,-7-7-594 0,3 1 270 15,-7-2 178-15</inkml:trace>
  <inkml:trace contextRef="#ctx0" brushRef="#br0" timeOffset="121960.9961">28289 8431 2063 0,'-39'-15'-23'0,"8"3"6"16,5 5-17-16,6-2 10 0,2 1 6 16,2 2-4-16,0-1-9 0,4-1-28 15,-1 0-31-15,-1-1-53 0,-2 1-402 16,0-5 185-16,-6 4 123 0</inkml:trace>
  <inkml:trace contextRef="#ctx0" brushRef="#br0" timeOffset="123109.015">5471 6639 4 0,'-9'2'188'15,"3"-1"-11"-15,-2 1-13 0,8-2-12 0,-8 3-16 16,8-3-10-16,-9 1-11 0,9-1-9 16,-9 2-11-16,9-2-9 0,0 6-4 15,0-6 12-15,18 7-1 0,-4-3 0 16,14 2 2-16,12 0 3 0,17 1-1 0,30-1 2 16,16-2 4-16,10 0-6 0,31-2-5 15,1-2-5-15,-3-2-5 0,13-2-5 16,2-4-6-16,7 2-6 0,2 1-6 0,-5-3-5 15,-9 0-4-15,-8 1-4 0,-30 1-4 16,-8 2-7-16,-6 1-5 0,-9-2 0 16,-18 4-3-16,-15 0-2 0,-9-2-2 15,-7 3 0-15,-6-2-2 0,-5 2-4 0,-3-1 2 16,-3 1-1-16,-3 0-3 0,-4 0-2 0,0-3-3 16,-6 3-22-16,-3-2-24 0,-9 2-30 15,0 0-25-15,0 0-31 0,0 0-26 16,0 0-26-16,-41 2-13 0,14 1-11 15,-5-2-10-15,-10 1-503 0,-6-2 242 0,-11 3 159 16</inkml:trace>
  <inkml:trace contextRef="#ctx0" brushRef="#br0" timeOffset="123411.7473">5799 7107 135 0,'0'0'149'0,"30"4"-4"0,-3-4 0 16,9-2-7-16,23-1-5 0,32-6-3 16,9-2-2-16,24-8-10 0,6-4 0 0,7 1-3 15,14-3 4-15,5 0-5 0,1 0 0 16,-3 0-5-16,-5 3-3 0,-7-1-6 0,-13 5-10 16,-28 3-4-16,-12 2-6 15,-6 4-9-15,-21-2-6 0,-16 6-7 0,-11 2 0 16,-3-2-4-16,-4 1-1 0,-5 1-6 15,-1 1-1-15,-6-1-4 0,2 2-4 0,-6 0-5 16,1 1-4-16,-5-2-10 0,0 2-25 16,-1-3-25-16,-7 3-30 0,0 0-42 15,13 0-49-15,-13 0-61 0,8 3-610 16,-4 0 280-16,2 1 184 0</inkml:trace>
  <inkml:trace contextRef="#ctx0" brushRef="#br0" timeOffset="124981.4676">9897 5293 185 0,'0'0'189'0,"0"0"-13"0,0 0-14 15,0 0-13-15,0 0-15 0,0 0-16 16,0 0-10-16,-9-11-8 0,9 11-7 15,-10-4-7-15,4 1-9 0,-1 1-9 0,-3 2-6 16,-1 0-5-16,-6 2-7 0,1 5-6 16,-6 3-4-16,-3 7-3 0,-7 8-6 15,-2 5 2-15,-13 12-2 0,3 6-2 0,2 0-1 16,1 3-3-16,12-9-3 0,3-1 0 16,8 0-1-16,2 0-2 0,6-5-3 15,6-1 3-15,2-2-2 0,6-2 0 0,6-2 4 16,5 0 5-16,6-4 3 0,5-2 6 15,3-6 0-15,7-2 1 0,5-3 1 16,9-5-2-16,5-3-2 0,-4-4-2 16,-2-3-2-16,2 1-3 0,-4-3-5 0,-1-1 1 15,-4 0-2-15,-3 3-1 0,-6-1-1 16,-5 0 2-16,0 1 0 0,-8-2-1 0,2 2-1 16,-3 0-3-16,-3 2-2 0,-2-1-11 15,0 1-14-15,-2-2-30 0,0 0-25 16,-2 3-43-16,3-3-34 0,-1 3-28 0,1-1-35 15,2 1-504-15,1-2 241 0,2-2 160 16</inkml:trace>
  <inkml:trace contextRef="#ctx0" brushRef="#br0" timeOffset="126063.9401">30809 8501 197 0,'-6'-8'188'0,"0"-6"-4"0,-4 3-12 16,-4-3-10-16,0 1-11 0,-5 1-8 0,-3 1-8 15,-2 1-2-15,-6 5 0 0,-4 1-1 16,-7 6-3-16,-16 5 0 0,-17 14 1 16,-7 6-4-16,-12 17-1 0,0 5-5 15,4 9-4-15,7 6-1 0,6 7-1 0,8 1-7 16,22-10-4-16,3 4-9 0,13-4-1 16,16-4-7-16,8-8-3 0,10 1 3 0,10-1 0 15,20 6-6-15,13-1 2 0,11-11-4 16,7-4-12-16,5-7-2 0,1-6-8 15,10-8-10-15,-2-5-1 0,-1-2-2 16,-11-6-10-16,-5-1-3 0,-3-3 2 0,-12 1-8 16,1 0-1-16,-5-3-3 0,-9 2-6 15,-3 1-15-15,-1-2-17 0,-9-1-22 16,2 2-31-16,-3 0-44 0,-8-4-70 0,-1 2-77 16,-5-2-88-16,0-2-761 0,-6-1 378 15,0-5 249-15</inkml:trace>
  <inkml:trace contextRef="#ctx0" brushRef="#br0" timeOffset="129840.0018">11328 11017 103 0,'0'0'160'0,"-4"-6"-21"0,4 6-10 16,0 0-12-16,0 0-10 0,0 0-7 15,14 22-2-15,-2-4-2 0,0 3-10 0,2 5-4 16,6 13-5-16,-1 2-8 0,-1 3-2 0,6 19-10 16,-5-11-2-16,-2-8-8 0,-2-1-4 15,-3-9 0-15,-1 2-4 0,-2-5 13 16,-3-5 9-16,-2-1 21 0,-2-4 14 15,-2-3 1-15,-2-3-1 0,-4-2 0 0,-2-3 2 16,-1-6-3-16,-2-3-5 0,-1-5 2 16,-3-3-12-16,2-10-8 0,-4-8-6 0,5-8-10 15,5 0-5-15,0-8-9 0,10 1-6 16,4 0-3-16,1 3-11 0,10-5-13 16,4 1-24-16,3 5-30 0,5 2-32 15,4 5-39-15,4 5-39 0,5 0-28 0,-1 10-36 16,-5 2-572-16,-1 5 269 0,-4 1 177 15</inkml:trace>
  <inkml:trace contextRef="#ctx0" brushRef="#br0" timeOffset="130333.9816">12037 11417 108 0,'0'0'150'0,"6"-16"-17"0,-2 5-6 0,3-3-11 16,0 0-15-16,1-5-10 15,2-2-12-15,-2 2-3 0,-1 1-8 0,0 1 1 16,-1 2 8-16,-2 1-4 0,0 3-10 16,-4 1-4-16,-2 3-8 0,0 3-3 0,-6 4-4 15,8 0-4-15,-24 13-4 0,8 0-2 16,-4 5 0-16,1 6-3 0,2 2-4 16,2 1-2-16,3 4-3 0,4-6-1 0,4 0-8 15,6 2 6-15,0-9 0 0,8 3-2 16,5-5 9-16,6-4 6 0,0-3 3 15,5-9-4-15,5-4-2 0,9-10 0 0,5-5 3 16,14-15 1-16,-2-2-4 0,-4-5-1 16,-2-1-2-16,0-1-2 0,-16 9-3 15,-5 3 8-15,-6 7 3 0,-3 3 5 16,-7 2 3-16,-2 1-4 0,-6 7-7 0,-4 4 0 16,-4 2-5-16,2 5-2 0,-11-2-3 15,11 2-2-15,0 0-2 0,-19 11-7 16,15-7 4-16,2 5-3 0,2-1 1 0,2-1-1 15,0 0 1-15,6 5-3 0,2-2-1 16,2 4-13-16,0 2-1 0,3-1 2 16,-4 2 4-16,-1 0 1 0,-1 4 0 0,-3 0 1 15,-2 4 2-15,-4-2-1 0,-4 2 0 16,-2-1-10-16,-3 0-19 0,-1-4-23 16,-3-3-29-16,4-3-26 0,-1-3-34 0,2-5-27 15,-2-4-24-15,6-4-440 0,4 2 215 16,2-12 141-16</inkml:trace>
  <inkml:trace contextRef="#ctx0" brushRef="#br0" timeOffset="131131.8363">13061 11164 132 0,'-2'12'156'0,"0"2"-19"15,-2 1-8-15,2 6-14 0,0-2-6 16,2 2-18-16,0-2-9 0,4-1-1 0,2 1-10 15,2-2-6-15,6-3-4 0,-2-2 0 16,3-6-6-16,4-2-7 0,2-4-3 16,5-4-8-16,-4-5-4 0,0-2-1 0,-1 0-1 15,-4-1 2-15,-2-2 3 0,-5 0 6 16,-6-1-2-16,-2 2-2 0,-6-1-3 0,-4 1-4 16,-2 0 1-16,-7 3-8 0,-2 0 2 15,-2 3-2-15,-1-1 3 0,4 3-4 16,2-1-3-16,2 0-2 0,1 1-6 15,5 1-1-15,3-2-1 0,5 0-2 0,5-2 3 16,7 0-1-16,7-7-1 0,11-1-2 16,6-6 0-16,0 0-2 15,1-1-1-15,0-2 2 0,-3 1 11 0,-2-5 4 0,-7 5 10 16,-4-4 9-16,0 2 6 0,-6-1 5 16,-4 4 5-16,-3 1 3 0,-4 2 6 15,-2 3-6-15,-4 2 3 0,0 3-5 0,-2 3-5 16,-6 2-8-16,-1 2-3 0,0 5-4 15,-1 5-4-15,-3 2-1 0,0 5-3 16,2 7-2-16,3 3-4 0,0 7 0 0,2 5 0 16,6 0-2-16,0 4-4 0,4 2 2 15,5 10-5-15,4-4-9 0,1 0-12 16,3-7-14-16,2 1-18 0,0-7-22 0,0-2-22 16,2-7-10-16,0-4-22 0,0-6-14 15,-2-7-10-15,0-1-4 0,0-6 3 16,1-3 14-16,0-4 11 0,1-5 8 0,-2 0 17 15,-2-1 12-15,-1-2 17 0,2 0 19 16,-2-1 24-16,-4 1 21 0,1 2 16 16,-2 2 17-16,-1-1 20 0,1 0 8 15,-3 4 7-15,0 0-4 0,-2 2-4 0,3-1-7 16,-3 4-2-16,1 2 7 0,-5 1 3 16,0 0-7-16,12 7-3 0,-6-2-6 15,0 6-4-15,3-1-5 0,0 2-1 0,-1 1-6 16,5 4-3-16,-1 1 0 0,-1-2-3 15,4 0-3-15,-1-1-3 0,0 0 2 16,-2-3-4-16,-1 0-4 0,-1-2 0 0,-1 1 2 16,-1-6 6-16,-1-3 0 0,1-1-1 15,-8-1 0-15,14-3 0 0,-6-2 3 16,-4-2-3-16,2-3-2 0,-2 0-1 0,0-4-3 16,0-2-1-16,3 0-2 0,-3-2-4 15,3 0-1-15,1-1-4 0,0 1-7 16,3 1-10-16,-1 3-16 0,-1-1-19 15,2 5-27-15,-1-2-31 0,0 2-28 0,2 2-26 16,-2 1-15-16,1 3-20 0,-3 1-469 16,2 0 226-16,-1 2 150 0</inkml:trace>
  <inkml:trace contextRef="#ctx0" brushRef="#br0" timeOffset="131898.1131">14404 11100 48 0,'10'-4'139'0,"0"1"-3"0,1-3-2 16,-2 1 1-16,1 1-6 0,-1-1 2 0,-1 0-4 16,0-1 5-16,-1 0-3 0,0 3-10 15,-3-3-6-15,-2 0-10 0,-2 6-13 0,-2-6-8 16,2 6-9-16,0 0-9 0,-20 2-4 16,8 4-5-16,-3 2-3 0,-4 3-6 15,0 2-4-15,-1 1-6 0,2 3-1 16,-1-1-3-16,4 2-5 0,0-1-2 0,5 1-3 15,-2-1-2-15,8-2-2 0,0 0-3 16,4-4-5-16,4-1-6 0,4-5-13 0,2 0-17 16,4-4-27-16,3-1-26 0,5-3-25 15,0-5-13-15,2-2-1 0,2 1 3 16,1-6 7-16,-5-1 19 0,-2 1 4 16,-2 1 18-16,-2-3 13 0,-3 1 25 0,-3 3 23 15,-1-2 27-15,0 2 16 0,-3 2 20 16,-2 1 19-16,0 3 11 0,0-1 3 0,-2 2 1 15,0 1-12-15,0 1-1 0,-2 4-6 16,0 0-4-16,0 0-7 0,0 0-8 16,-6 15-2-16,6-7-2 0,0 2-9 15,0-1-3-15,2 0-4 0,0 1-3 16,-2-3-4-16,4 4-3 0,0-4-2 0,-2-1-3 16,2-3 1-16,0 0-1 0,-4-3-2 15,16-3-1-15,-7 0-1 0,4-3-3 0,2-4-2 16,-3 2 0-16,4-1 0 0,-2 0-5 15,-2-1 1-15,1 3-1 0,0-1-3 16,-2 4 3-16,-1 0-1 0,-2 2-1 16,4 2 2-16,-2 2 0 0,-2 2 0 15,2 0-2-15,0 1 2 0,0 4 1 0,0-2-3 16,1 1 0-16,0-1 0 0,2 0 1 0,-1 0 1 16,0-3 0-16,6-1 0 0,-2-2 3 15,4-2 1-15,1-1 2 0,-3-2-4 16,6-4 10-16,0-1 11 0,-1-2 9 15,-5-4 6-15,4-1 1 0,-3-7-1 0,-2 1 0 16,-2-3 0-16,-1-5 1 0,-3-1-7 16,-2 0-4-16,-3 3 3 0,-2 1 8 0,0 2 8 15,-2 7 5-15,2 0-6 0,-2 2 3 16,1 4-18-16,-3 5 0 0,-3 4-1 16,3 3-4-16,0 0 4 0,-8 16-7 15,4-3-2-15,0 4-8 0,0 4 3 0,2 2 0 16,0 1-6-16,0 3-6 0,2 1-15 15,0 0-14-15,2-1-18 0,0-1-20 0,4-2-23 16,0-3-37-16,0 0-39 0,4-2-37 16,0-5-24-16,0-5-28 0,1-1-631 15,-1-7 298-15,-1-2 197 0</inkml:trace>
  <inkml:trace contextRef="#ctx0" brushRef="#br0" timeOffset="132049.9233">15165 11003 9 0,'-12'0'224'0,"3"0"-5"16,0 0-14-16,9 0-16 0,-8-4-19 16,8 4-17-16,6-9-16 0,8-1-19 0,2-1-34 15,5-2-50-15,9-3-59 0,4 1-45 16,8-3-35-16,5 4-352 0,6-3 156 0,-3 1 102 16</inkml:trace>
  <inkml:trace contextRef="#ctx0" brushRef="#br0" timeOffset="132313.0181">16323 11033 2122 0,'-10'15'-5'16,"1"-3"15"-16,5-4 42 0,2-1 71 0,2-1 41 16,4-2-11-16,3 0-13 0,1 0-14 15,6-1-7-15,8 1-2 0,8-3-10 0,9 4-1 16,11-4-10-16,11 1-1 0,9-2-1 15,23 0-7-15,0 0-9 0,-2 3-8 16,-18-6-10-16,-13 6-4 0,-9-3-4 0,-4 2-18 16,-11-2-15-16,-2 0-10 0,-5 1-9 15,-5 2-21-15,-6-2-26 0,-7-1-42 16,-4 2-46-16,-7-2-51 0,0 0-45 0,0 0-60 16,-34-3-758-16,14-3 357 0,-9-3 235 15</inkml:trace>
  <inkml:trace contextRef="#ctx0" brushRef="#br0" timeOffset="132625.6316">16793 10750 95 0,'0'0'185'16,"0"0"10"-16,0 0-6 0,0 0-11 0,-23 17-8 15,2-6-7-15,-7 7-1 0,-10 4-3 16,-17 9-7-16,-8 2-7 0,-7 3-7 15,2-4-5-15,-2 2-1 0,2-1-15 0,7-3 2 16,10-8 0-16,13-2-8 0,6-8-13 16,3 2 3-16,5-1-17 0,8-1-7 15,0 1 6-15,8 2-1 0,6-3 2 0,6 1 1 16,6 3 0-16,10 1-11 0,3 2-6 16,9 0-4-16,4 4-9 0,2-1-2 15,3 3-11-15,-1-2-1 0,0 2-1 16,3 0-15-16,-6-2-20 0,-3 0-14 0,-4-6-40 15,-10-4-53-15,2 0-59 0,-1-1-64 16,-6-8-91-16,-2-2-720 0,-5-4 352 16,-2-7 233-16</inkml:trace>
  <inkml:trace contextRef="#ctx0" brushRef="#br0" timeOffset="135569.9539">17977 10790 52 0,'0'0'167'0,"0"0"-16"0,8 6 4 15,-4 3 11-15,0 4 10 0,0 4-2 0,3 6-6 16,-1 4-7-16,1 6-8 0,-1 2-13 16,-2 5-7-16,3 2-14 0,-1 5-8 15,0 2-13-15,-2-5-8 0,0-2-10 16,1-5-7-16,2 0-11 0,-5-7-1 0,0-4-6 15,2-2-4-15,-2-5 5 0,0-4 1 16,0-6-7-16,-2-5-9 0,0-4-3 16,0 0 1-16,0-25-14 0,-4 8-2 15,2-8-1-15,-4-1-2 0,2-8-2 0,-1-6-5 16,-2 0 0-16,3-3-1 0,0-3-1 16,6 2-1-16,0-1-4 0,9-2-1 0,4 1-3 15,6 5 2-15,2 2-2 0,2 3 0 16,7 5-1-16,0 5-1 0,6 5 1 15,-7 3-1-15,4 5-3 0,-8 5 2 16,0 2-3-16,-3 6 4 0,-5 2 0 0,0 7 0 16,-8 0 3-16,-3 4-2 0,-4 3-8 15,-6 3-13-15,-6 5-22 0,-11 5-23 0,-9 3-25 16,-14 13-19-16,-3-4-25 0,5-9-23 16,6-7-22-16,5-5-19 0,3-5-504 15,8-6 239-15,4-5 158 0</inkml:trace>
  <inkml:trace contextRef="#ctx0" brushRef="#br0" timeOffset="135903.9269">18745 10482 34 0,'6'0'166'0,"-6"0"21"0,8 14 10 0,-6-3-3 15,0 6-2-15,-2 3-7 0,-2 8-8 16,0 3-8-16,-2 7-10 0,-2 3-13 15,0 8-12-15,-1 0-10 0,1 3-11 16,2-2-9-16,0 0-10 0,-1 2-7 0,3-10-5 16,0-2-1-16,2-8-5 0,0-2 1 15,4-2-2-15,5-4-3 0,1-5-3 0,7-4 0 16,5-1-13-16,2-7 0 0,6-1-7 16,2-2-5-16,2-2-5 0,2-2-4 15,0 0 0-15,0 0-6 0,0-2-5 16,-3 2-2-16,-1 0-4 0,-2 0-6 0,-3 0-6 15,-3 0-18-15,-3 0-7 0,-2 0-19 16,-2 0-22-16,-2 0-18 0,0 0-27 0,-3-2-33 16,-1 2-43-16,2-2-31 0,-5-2-45 15,-2 0-555-15,1-3 276 0,-1 1 182 16</inkml:trace>
  <inkml:trace contextRef="#ctx0" brushRef="#br0" timeOffset="136088.5432">19513 11139 176 0,'0'0'222'0,"15"-2"-15"0,-7-1-18 16,3 0-19-16,6-3-18 0,4-1-20 16,5-4-27-16,1 2-38 0,3-2-42 15,4-1-50-15,-1 1-42 0,-1-2-52 16,-2 1-301-16,-3-1 143 0,1-2 94 0</inkml:trace>
  <inkml:trace contextRef="#ctx0" brushRef="#br0" timeOffset="136592.0393">20370 10699 121 0,'5'-3'216'16,"-5"3"-11"-16,0 0 11 0,6 10 7 0,-4 2-8 16,2 1-14-16,-2 6-16 0,0 2-10 15,2 5-13-15,1 3-8 0,0 7-15 0,1 1-13 16,0-2-13-16,-2 3-8 0,0 2-11 16,2-4-14-16,-4 1-10 0,3-7-8 15,-3 1-10-15,3-6-4 0,-3-6-4 16,-2-2-10-16,0-7-13 0,0-5-7 0,0-5-2 15,0 0 0-15,0 0-3 0,-9-26-3 16,4 8 1-16,3-4-1 0,-2-8-1 0,0-6-3 16,2-1 2-16,0-4-1 0,0-2 5 15,4-1-4-15,4-6 0 0,2 1 0 16,6 3 0-16,0 3-3 0,3 2 1 16,5 1-2-16,0 4 0 0,4 3 1 0,-1 11-3 15,3 1 1-15,-2 5-1 0,-4 7 0 16,2 5 3-16,-5 7-2 0,1 0 0 15,-6 7 3-15,0 5-1 0,-7 1-2 16,-5 4 2-16,-4 5-1 0,-5 3 7 0,-3 3-7 16,-6 2-3-16,-6 2 3 0,-3-2 0 15,1-7 1-15,2-1 0 0,-2-4-3 0,5-4-9 16,0 1-15-16,0-7-17 0,3-3-17 16,2-2-20-16,2-5-19 0,0 2-20 15,4-3-23-15,0 0-21 0,8 0-18 16,0 0-23-16,-11-4-490 0,11 4 236 0,-2-5 156 15</inkml:trace>
  <inkml:trace contextRef="#ctx0" brushRef="#br0" timeOffset="137146.1774">20516 10975 195 0,'0'0'218'0,"0"-6"-24"16,0 6-19-16,0 0-12 0,6-4 0 15,-6 4-2-15,14 7-8 0,-6-1-7 16,2 5-12-16,3-1-8 0,2 8-11 0,-2-2-9 16,1 5-11-16,4 4-8 0,-2 2-9 15,3 1-8-15,1 2-4 0,2 2-8 16,2 2-7-16,-3-6-3 0,0-1-12 0,-2-3-13 15,1-1-19-15,-4-5-19 0,2 0-25 16,-6-8-32-16,3-2-35 0,2-2-32 16,2-6-34-16,-5-3-33 0,2-4-445 15,0 0 221-15,-3-4 147 0</inkml:trace>
  <inkml:trace contextRef="#ctx0" brushRef="#br0" timeOffset="137654.1393">21082 11150 132 0,'0'0'169'0,"0"0"-11"16,0 0-3-16,0 0-9 0,0 0-12 15,0-6-9-15,6 1-17 0,4-3-10 16,4-2-10-16,-2 1-5 0,0-5-10 16,4-2-7-16,-4 0-3 0,-4 3-5 0,1-3 3 15,-3 1 0-15,-2 4-4 0,-2-1-4 16,1 5-4-16,-8-1-4 0,-3 6-1 0,-5 2-2 15,-1 2-2-15,-10 4 2 0,1 5 4 16,-7 2-2-16,3 3-7 0,2 5-1 16,-1 0-2-16,3 0-5 0,6 1-2 15,2-3-2-15,5 3-2 0,6-6-3 0,4 2 2 16,6-3-3-16,4-2-2 0,5-3-1 16,6-1 0-16,2-7-2 0,3 0-2 0,4-6-1 15,5-3-2-15,1-3-7 0,0-3-3 16,7-4-5-16,-5-4-1 0,0-1 1 15,-9 6-4-15,-1-1 2 0,-7 3 3 16,0 3-3-16,-8 1 0 0,-3 4 1 0,-5 1 2 16,-3 5-3-16,-2 0 5 0,0 0 5 15,0 0-2-15,0 0-1 0,-15 13 2 0,13-9-1 16,0 1 2-16,4 3-1 0,0 0 0 16,4-2 2-16,1 1 1 0,2 2 1 15,1 2-5-15,-2-3 4 0,3 2-3 16,-4 2-1-16,1-1 4 0,-4 2-4 0,-2 3 4 15,-2-3 0-15,-4 2-1 0,-2 1-3 16,-3-1-3-16,-2-4-21 0,-1 1-23 16,0-3-29-16,-4-2-42 0,6-2-32 15,-1-3-35-15,1-4-483 0,3-3 228 0,3-2 149 16</inkml:trace>
  <inkml:trace contextRef="#ctx0" brushRef="#br0" timeOffset="138769.0239">21670 11082 108 0,'-7'14'228'15,"1"2"-4"-15,0-2-15 0,0 6-17 0,2-1-16 16,0 0-20-16,0 0-9 0,4-2-16 16,4 0-10-16,0-3-11 0,2-3-12 15,6-1-8-15,3-3-11 0,2-5-9 16,4-4-12-16,3-2-10 0,-1-2-9 0,0-1-5 15,0-2-6-15,-3-1-2 0,-2-3-1 16,-4 1-4-16,-2 1-2 0,-4-3-3 0,-6 3-3 16,-2 0 1-16,-4 2-5 0,-2-2 2 15,-2 0-3-15,-1 2-4 0,-2 0 1 16,1 2-2-16,2 1-5 0,1-2-8 16,-2 3-7-16,5-1-7 0,0 1-1 0,6-2-6 15,2-2 0-15,5 0-3 0,2-4-3 16,5-1 2-16,2-1 1 0,5-6 4 0,0 0-1 15,0-2 10-15,3-4 8 0,-1-3 10 16,-2-4 13-16,0 2 10 0,-7 1 16 16,-2 3 13-16,-4 3 14 0,-3 3 14 15,0 4 4-15,-5 0 1 0,-2 5-1 0,-2 1-7 16,-3 7 4-16,-4 1-8 0,1 3 0 16,8 1-4-16,-26 10-1 0,12 3-6 15,-3 5-3-15,4 1 0 0,-2 11-11 16,5-2 0-16,0 6-10 0,0 0-6 0,4-1-9 15,4-2-5-15,2 3-1 0,4-6-8 16,4 0-8-16,2-3-2 0,0-2-10 16,5-2-3-16,4-2-8 0,0-6-2 0,1-6-5 15,2 1 0-15,-2-3-1 0,1-5 1 16,-3-2 3-16,2-3-2 0,-2-1 3 16,0-1 3-16,-1 0 2 0,-3-1 4 0,2 1 1 15,-2-1 7-15,-4 0 7 0,4 3 6 16,-6-1 4-16,0 2 1 0,-1 0 2 0,1 0-2 15,-1 1 0-15,-1 1-5 0,0 0 4 16,-6 2-2-16,0 0 3 0,13 7-2 16,-9-3-1-16,-2 2 0 0,2 2 0 15,0 1 1-15,2 0 0 0,-2 1-2 0,0 0 0 16,0-1 0-16,0 0-3 0,2 3-1 16,-2-5 2-16,3 4 0 0,1-4 0 15,1-4 2-15,-1 3-1 0,1-2 0 0,1-2 2 16,-2 1-1-16,4-3-4 0,-2 0 1 15,0 0 0-15,1 0 1 0,0-3-3 16,-1 3 2-16,-1-2-1 0,-1 2-3 16,1-1 1-16,-9 1 2 0,15 1-1 0,-7-1 0 15,-2 2 1-15,2 1 2 0,2 0-3 16,-4 0 2-16,2-2 0 0,-2 1 0 0,1 2-2 16,-3-3 2-16,2 1 2 0,-6-2-2 15,11 2 2-15,-11-2 0 0,0 0-3 16,13-8-2-16,-7 5 1 0,0-2 0 0,0-2-2 15,2 0 3-15,-2 0-1 0,2-2 0 16,-2 1-2-16,2 1 3 0,1 2 3 16,0-2-5-16,-1 1 1 0,3 3 1 0,-1-2 1 15,0 2 2-15,4 0 1 0,-2 1-3 16,3-1 3-16,0 2 1 0,2-1 0 0,0 1-1 16,2-2 0-16,-3 0-1 15,4-1 0-15,-1-2 5 0,2-2-8 0,0 1 2 16,1-5 2-16,-6 3-2 0,1-3 1 15,-4 1 0-15,0 0 2 0,-5-1 4 0,-2 3 5 16,-4 0 2-16,-2 0 4 0,0 5 7 16,-4-1 5-16,-4 1 10 0,8 4 5 15,-17 4 13-15,6 1 8 0,-2 2 2 16,3 1 5-16,2 0 6 0,2 2 3 0,-2 0 1 16,8-1-3-16,2 1 2 0,4-1-2 15,4 3-8-15,4-5-4 0,8 2-9 0,3-3-7 16,13 0-3-16,3 0-12 0,3-6-22 15,0 0-22-15,3-2-35 0,-1 0-43 16,-5-4-35-16,-7 3-53 0,-3-2-49 16,-1 0-57-16,-6-1-59 0,-6-1-756 0,-3-1 371 15,-2-2 246-15</inkml:trace>
  <inkml:trace contextRef="#ctx0" brushRef="#br0" timeOffset="142327.6969">24557 10150 6 0,'-4'-4'175'0,"-1"1"-12"0,5 3-8 16,-4-6-9-16,4 6-6 0,-6-3-10 15,6 3-5-15,-9 16 8 0,1 3 3 16,-6 11-2-16,-6 12-4 0,-10 18-3 0,-3 11-5 15,-1 4 2-15,-10 24-9 0,-1 2-10 16,1 2-6-16,1-2-9 0,1 5-11 16,8-5-14-16,11-20-5 0,3-8-5 0,12-12-5 15,4-9-5-15,8-8-5 0,4 1-6 16,8-1-1-16,9-6-6 0,7-6-14 16,4-2-27-16,6-7-46 0,5-5-74 15,3-5-71-15,1-3-626 0,-9-4 282 0,-5-4 187 16</inkml:trace>
  <inkml:trace contextRef="#ctx0" brushRef="#br0" timeOffset="144910.9669">25408 10824 68 0,'-2'-10'116'0,"2"1"7"15,-2 0 2-15,2-1-2 0,0 0-6 0,-2 1 6 16,2-2-9-16,-2-1-1 0,-2 0-2 15,2 4-6-15,-3-4-1 0,0 1 3 16,1 3-2-16,-2 0-4 0,-2-1-9 16,-3 5-11-16,-4 4-7 0,-4 4-9 0,-9 13-4 15,-7 9-2-15,-19 19-3 0,-15 17-3 16,-3 11 1-16,-3 4-2 0,4 7-2 16,3 0-7-16,11-6 0 0,17-15-7 0,8-4 3 15,13-13-2-15,9-8-1 0,10-8-1 16,6-5 2-16,13 0 0 0,6-5-2 15,5-5-4-15,8-5-3 0,4-4-3 0,2-1-2 16,5-7-4-16,7-4-13 0,-1 0-22 16,-3-1-33-16,-1-8-31 0,-3 5-39 15,1-7-45-15,-5 3-58 0,-7-1-531 16,-1 0 256-16,-4 1 169 0</inkml:trace>
  <inkml:trace contextRef="#ctx0" brushRef="#br0" timeOffset="145204.5801">25715 11409 125 0,'8'-10'165'0,"1"0"-17"0,2-7-19 16,1 1-7-16,1-3-11 0,-1 0-7 16,4-3-7-16,-4-1-3 0,0 3 1 15,0 0-6-15,-2 1-4 0,-2 4-2 0,-1 2 0 16,-1-1 4-16,-2 4-5 0,0-1-4 15,1 3-5-15,-3 2-8 0,0 1-9 0,-2 5-1 16,0 0-7-16,0 0-8 0,0 0-3 16,7 18-2-16,-1-9-6 0,2 1-1 15,2 1-6-15,2 1-1 0,4-1-3 16,5 0-7-16,1-3-9 0,3 0-15 0,0-6-28 16,1-2-22-16,3 0-31 0,1-6-36 15,0 0-30-15,-3-2-458 0,5-5 210 16,-8 3 139-16</inkml:trace>
  <inkml:trace contextRef="#ctx0" brushRef="#br0" timeOffset="145424.1992">25984 10772 33 0,'-15'-1'105'0,"4"1"-9"16,3-2-8-16,1 2-11 0,7 0-2 15,0 0-5-15,0 0-5 0,0 0 4 0,0 0 5 16,0 0-5-16,0 0-2 0,26 3 2 15,-26-3-3-15,15-3-1 0,-11-1-1 16,0-4-7-16,-2 2-3 0,-2-1-4 0,-2 0-9 16,-4-4-7-16,-2 4-21 0,-3 1-22 15,-4 2-29-15,2 2-22 0,-1 2-25 16,-2 5-35-16,2-2-251 0,3 6 126 16,-2-2 84-16</inkml:trace>
  <inkml:trace contextRef="#ctx0" brushRef="#br0" timeOffset="145613.813">26663 11094 77 0,'2'20'216'0,"-2"3"-17"0,-4-1-19 16,-3 1-19-16,-3 9-16 0,-2 2-14 15,-8 7-12-15,2-2-19 0,-4 2-22 16,-1-3-24-16,1-4-29 0,6-3-35 0,-1-7-49 15,4-2-52-15,0-6-333 0,5-4 151 16,2-5 99-16</inkml:trace>
  <inkml:trace contextRef="#ctx0" brushRef="#br0" timeOffset="145929.6648">27741 10572 144 0,'-4'-10'239'0,"-3"-1"-12"15,-2 4-20-15,-3 1-14 0,-3 2-11 16,-4 4-9-16,-2 6-9 0,-5 3-7 0,-5 5-18 16,-1 5-3-16,-4 6-8 0,0 3-12 15,4 5-11-15,5 0-6 0,3 3-8 16,5-1-14-16,7-2 0 0,5 1-9 15,7-5-6-15,2-1-6 0,7 2-3 0,6 0-2 16,3-2-8-16,8-5-8 0,4-4-2 16,-1-2-15-16,5-2-22 0,2-5-30 15,0-3-35-15,-5-4-31 0,4-6-37 16,-1 0-30-16,2-5-30 0,0-5-21 0,-1-3-512 16,3-5 248-16,-1-1 164 0</inkml:trace>
  <inkml:trace contextRef="#ctx0" brushRef="#br0" timeOffset="146175.9172">28143 10776 678 0,'14'-20'21'0,"-3"2"28"15,-2 6 23-15,-5 1 23 0,0 3 20 16,-4 1 7-16,0 3 2 0,0 4 1 16,0 0 5-16,0 0 5 0,-14 11 4 0,6 3-4 15,0 2 0-15,0 4-4 0,2 5-11 16,0 4-6-16,1 1-9 0,3 8-6 16,-3 2-9-16,3 0-7 0,2 2-11 15,0 0-8-15,0 0-4 0,2-1-8 0,-2 1-5 16,2-3-2-16,-2-7-6 0,3 1 0 15,-6-4-7-15,1-2-4 0,0 1 0 0,-4-6-3 16,-2 1-2-16,-3-6-4 0,-4-2-11 16,-4-3-12-16,3-6-17 0,-6 0-15 15,-1-9-27-15,-3 0-39 0,2-5-40 16,-2-7-46-16,2-4-36 0,1-4-667 0,4-6 303 16,-2-6 200-16</inkml:trace>
  <inkml:trace contextRef="#ctx0" brushRef="#br0" timeOffset="146332.9725">28060 10557 73 0,'0'0'186'16,"0"-7"-7"-16,0 7-18 0,0-6-20 16,0 6-11-16,2-7-28 0,-2 2-38 0,4 1-51 15,0 1-57-15,1-4-298 0,4-4 116 16,1 0 77-16</inkml:trace>
  <inkml:trace contextRef="#ctx0" brushRef="#br0" timeOffset="146564.5563">28470 10161 117 0,'14'0'220'0,"4"0"6"16,10 4 5-16,8 3-5 0,13 3-8 15,2 5-13-15,20 12-16 0,1 5-12 16,-3 6-15-16,-2 2-7 0,-8 8-19 15,-8 2-10-15,-6 5-10 0,-12 1-14 0,-13-6-11 16,-10-4-8-16,-8-3-5 0,-6 9-15 16,-6-2-7-16,-12 13-8 0,-7-3-12 15,-7-3-15-15,-5-4-10 0,-5-6-24 0,-5-4-31 16,-2-4-27-16,6-13-30 0,9-2-39 16,3-9-55-16,-2-4-665 0,7-5 292 15,-2-4 193-15</inkml:trace>
  <inkml:trace contextRef="#ctx0" brushRef="#br0" timeOffset="150109.1791">11330 12718 27 0,'0'0'104'0,"0"0"-2"0,0 0-1 15,0 19-4-15,2-6 5 0,0 3-15 0,2 9-11 16,-2 2 7-16,0 2-6 0,2 2-9 15,4 3-3-15,-4 0-5 0,2 1-3 16,0-2-3-16,2-2-9 0,3-3-4 0,0-3-7 16,2-4-1-16,1-1 3 0,6-7-8 15,0-4-2-15,2-5 1 0,1-5-2 16,7-8 1-16,2-2 5 0,-1-6 5 16,5-4 7-16,-2-6 2 0,-2 1 5 0,-7-5 2 15,1-1-1-15,-8 3 3 0,-2-1 4 16,-6-1 4-16,-2 3 0 0,-5 3 2 0,-1 0 1 15,0 5 0-15,-4 1-7 0,-3 1-5 16,-1 3-4-16,-2 5-8 0,-1 7-4 16,0 5-1-16,-1 5-2 0,0 12-1 15,-3 7 1-15,4 13-1 0,-1 13-1 0,-3 22-5 16,3 7-2-16,3 5 0 0,3 5-3 16,2-1 0-16,2 2-5 0,2 1-2 0,2-5-1 15,3-3-4-15,1-7 1 0,3-16-7 16,-3-15 3-16,-2-9 3 0,3-2-2 0,-2-9-1 15,1-5 7-15,-2-5 6 16,-2-7 10-16,2-4 11 0,-1-3 5 0,-5-3 6 16,0 0-1-16,9-17 1 0,-9 6-3 15,-3-4-8-15,-1 0 1 0,-3-4-2 0,-3-2-6 16,0 0-4-16,-8-2-2 0,0-2-7 16,-2 3 2-16,-3-1-9 0,-3 1-1 15,-1 0-9-15,0 1-16 0,-3 0-17 0,3 0-25 16,-7-4-32-16,4 1-37 0,5-1-51 15,1 0-50-15,5-6-737 0,5-1 326 16,-4-10 216-16</inkml:trace>
  <inkml:trace contextRef="#ctx0" brushRef="#br0" timeOffset="150276.6593">11158 12630 115 0,'-12'-6'180'0,"4"-2"-22"0,1 3-18 0,0-3-13 16,3 1-13-16,4-3-14 0,4 1-12 16,6-3-40-16,8-1-58 0,6 1-63 0,11-1-263 15,9 1 114-15,10 1 76 0</inkml:trace>
  <inkml:trace contextRef="#ctx0" brushRef="#br0" timeOffset="151632.1867">13148 12611 157 0,'-2'-8'190'0,"0"1"-16"16,2 1-17-16,0 6-19 0,0 0-9 0,8-1-9 15,-8 1-9-15,20 14-11 0,-8 4-7 16,8 4-10-16,-4 3-4 0,7 11-9 0,-1-1-7 15,-2 4-9-15,2 4-1 0,-3 0-8 16,0-1-3-16,-2-1-2 0,-5-4-4 16,0-5-6-16,-4-1-2 0,0-5 2 15,-2-4 11-15,1-1 22 0,-3-4 15 0,-2-4 2 16,1-4-5-16,-3 0-5 0,-3-7-9 16,3-2-5-16,0 0-6 0,0 0-5 15,-6-26-5-15,8 7-5 0,2-4-7 0,7-7-18 16,-1-4-24-16,5 0-25 0,3-5-24 15,2 3-28-15,0 8-31 0,-2 1-19 16,3 4-23-16,-3 6-22 0,-2 3-472 16,6 3 224-16,-8 3 147 0</inkml:trace>
  <inkml:trace contextRef="#ctx0" brushRef="#br0" timeOffset="152107.5366">13853 12961 98 0,'0'0'109'0,"15"-5"-5"15,-8-4-7-15,3 2-7 0,-2-2-8 16,0-3-2-16,2-1-6 0,-2 0-8 16,-2-1-1-16,0 3 0 0,-2-2 0 0,-1 3-3 15,-1 1 2-15,-4 1-9 0,-1 2-4 16,-3 5-7-16,6 1 6 0,-16 7 1 16,4 1-3-16,2 3 4 0,-2 6-3 15,1 1-4-15,2 3-2 0,1-1-5 0,4 3-5 16,-1-4 1-16,5 2-7 0,5-1-2 15,1-4 2-15,4 3-8 0,4-3 0 0,0-5-1 16,8-3-2-16,0-2 0 0,2-6-1 16,3-3-4-16,1 0 0 0,2-7-1 15,1-3-2-15,-1-3-3 0,0-3-1 16,-3-2 3-16,-3 2 0 0,-4-1-1 0,-4 2 7 16,-2-1 11-16,-5 6 6 0,-3 2 1 15,-4 1-2-15,-2 2-1 0,0 5 5 16,-4-1 10-16,4 4 2 0,-11-2-1 0,11 2-1 15,0 0-2-15,0 0-4 0,0 0-2 16,0 0-3-16,2 15-4 0,5-11 0 16,3 1-5-16,1 1-2 0,2 0 4 0,-1 2-8 15,2-1-1-15,-2 0-2 0,-4 5-2 16,3 0 0-16,-5 1-1 0,-4 0 0 0,0 5 1 16,-2-3-5-16,-6 2 1 0,-1 2-10 15,-1-2-13-15,-4 1-23 0,0-5-38 16,2-2-37-16,2-1-33 0,2-7-30 15,1-4-27-15,5 1-460 0,0 0 225 0,5-21 149 16</inkml:trace>
  <inkml:trace contextRef="#ctx0" brushRef="#br0" timeOffset="153189.1225">14689 12966 37 0,'-10'24'141'16,"1"-5"-9"-16,3-4-11 0,4-2-6 15,2-1-12-15,0-4-11 0,4-3-12 0,4-1-7 16,1-4-6-16,3-4-9 0,6-3 0 16,-2-3-10-16,4-3-2 0,-1-1-5 15,-3 2-6-15,2-5-8 0,-6 0 6 16,0 1 7-16,-5 1 1 0,0 1 0 0,-7 1-4 16,-5-1 1-16,-2 3-3 0,-3 1-1 15,0 3-1-15,-5-1-5 0,2 2-3 16,-2-1 0-16,3 3 2 0,1-2-7 0,0 1 3 15,5-1-4-15,0 0-4 0,4-2 1 16,2 0-2-16,2-3 1 0,2-3-4 16,4-5-6-16,3-5 3 0,0-1-1 15,1-7 1-15,-1-2-2 0,1-1-1 0,2-10-3 16,-6 1 2-16,0-2 5 0,-2 6 13 16,1 4 20-16,-3 5 20 0,1 3 17 15,-3 5 6-15,0 2-1 0,0 4 1 16,-2 4-10-16,0 5-6 0,-2 6-6 0,2 2-6 15,0 0 0-15,-20 27-6 0,12-6-3 16,2 8-4-16,2 9-1 0,0 2-3 0,6 3-4 16,4 9-3-16,2 2-2 0,7-3-4 15,0-2-5-15,8 12-6 0,1-14 1 16,-4-8-2-16,6-7-9 0,-5-5 0 0,3-4-4 16,-2-6-1-16,0-4 1 0,-1-5 0 15,-2-6-1-15,2-4-2 0,-1-2 1 16,0-5 0-16,0-1-1 0,1-5 1 0,-2 0 3 15,2-5-5-15,-5 3 0 0,0 0 2 16,-2 2 4-16,-3 2 2 0,0 1 2 16,-3 3 3-16,1-1 0 0,-3 3-1 15,0-4-1-15,2 8 0 0,0 0-2 0,-2 3-2 16,-6 0 1-16,12 12 2 0,-6-1-4 16,1 0 1-16,1 4 1 0,1 0-1 0,-1 4-3 15,5 2 1-15,-3-2-1 0,4 2-2 16,0-2 3-16,1-2-8 0,2 2 1 15,-2-3 2-15,1-1 1 0,2-3-3 16,-4-5 0-16,2-1 1 0,-4-2 2 0,0-4-2 16,1-3 0-16,-2 0 3 0,0-5-4 15,-1 0 2-15,0-4-1 0,-4 4 1 0,2-6 1 16,-2 1 0-16,-2 0 0 0,2-1 0 16,-4 1-1-16,2 0 2 0,1 1-2 15,-3 1 1-15,2 1-1 0,-4 1 0 16,2 1 0-16,3 1 5 0,-3 2 2 0,2 4-6 15,-4 1 4-15,13-1-5 0,-13 1 3 16,14 2-3-16,-6 3 2 0,2-2 0 16,0 1 1-16,0 0-2 0,3-2 1 0,0 1-2 15,0-1 0-15,3 0 0 0,2-2-3 16,0 0 2-16,2-2 0 0,1-1-1 16,6-1 2-16,-2 0 0 0,3-2 0 0,0 0-3 15,-1 4 1-15,-3-3-1 0,1-1 1 16,-2 0-1-16,-4 0 3 0,1 4-3 0,-4-4 3 15,-1 1-1-15,-4-1 0 0,-3 3 2 16,-2-2 1-16,-1 0-3 0,-5 2 1 16,0 3 1-16,-5-9 1 0,5 9-1 15,-14-6-2-15,3 6 4 0,-2-1-1 0,3 1-1 16,-5 1 1-16,2 2-1 0,-4-1 2 16,3-1-2-16,-2 4 1 0,6-1-1 15,-2-1 2-15,2 2-1 0,0 0 5 0,4 3-1 16,2-2 3-16,0 1-1 0,2 3 1 15,2-2-1-15,2-1 0 0,2 2 1 0,0-1-3 16,4 3 0-16,3-1-2 0,-2-1-3 16,1-1 1-16,0 1-6 0,6-1-1 15,-2-1-3-15,3-1-18 0,3-2-27 16,-4 0-26-16,6 0-33 0,-6-2-39 0,3 0-29 16,-1-2-30-16,-2-2-579 0,-1 0 269 15,-2 0 177-15</inkml:trace>
  <inkml:trace contextRef="#ctx0" brushRef="#br0" timeOffset="153946.632">16281 12706 145 0,'-9'-3'187'16,"9"3"-15"-16,0 0-8 0,0 0-11 16,-2 12-13-16,6-4-8 0,1 2-12 15,-1 3-13-15,0 0-9 0,3 5-9 16,-1 1-10-16,-2 0-7 0,3 0-10 0,-3-2-6 15,0 0-1-15,2-2-7 0,-2 0-6 16,2-3-2-16,0-4-5 0,-2-1-6 0,2-5-5 16,0-2 0-16,-6 0-2 15,19-8-3-15,-8-1 2 0,-1-3-7 16,5-3-1-16,0 0-1 0,0-4 1 0,-1 2-4 16,4 0 0-16,-4 2-1 0,3 4-4 0,-2 0 4 15,0 5 0-15,-3 5-2 0,2 1-1 16,-2 4 3-16,3 2-1 0,-3 2-2 15,4 0-3-15,-2 3 1 0,4-1-1 0,-4 0-1 16,5-1 2-16,2 1 1 0,0-4-2 16,1-4 3-16,0 0-5 0,6-4 2 15,0-4-3-15,-3-4 2 0,3-5 1 0,1-6 5 16,-5 1 8-16,-2-7 5 0,2-6 3 16,-7 1 0-16,-4-1 0 0,-2-4 2 0,-5-1-1 15,-2-5 0-15,-4 3 1 0,-4-2 6 16,0 2 8-16,-1 5 9 0,1 4 10 15,-2 4-4-15,1 4-10 0,1 6 0 16,0 4-8-16,2 7-2 0,-3 6-2 0,5 0-2 16,0 0 1-16,-4 23-9 0,4-8-4 15,4 6-12-15,1 6-17 0,3 5-33 16,3 0-32-16,0 3-37 0,3-1-40 0,4-1-37 16,-2-4-29-16,1-1-536 0,-2-1 256 15,4-5 170-15</inkml:trace>
  <inkml:trace contextRef="#ctx0" brushRef="#br0" timeOffset="154089.0687">17011 12632 81 0,'5'-10'143'0,"3"-3"-6"0,2 1-17 16,10-4-5-16,0-1-12 0,8-6-15 15,-1 7-28-15,5-3-49 0,-2 2-56 0,-3-2-232 16,3 0 94-16,-4 2 62 0</inkml:trace>
  <inkml:trace contextRef="#ctx0" brushRef="#br0" timeOffset="154458.9508">18046 12287 133 0,'6'15'198'15,"1"1"-8"-15,-2 0-12 0,3 6-16 0,0-3-14 16,2-3-11-16,1 2-12 0,2-6-9 16,2-3-10-16,1-3-9 0,2-6-13 0,2-2-5 15,4-6-9-15,-1-2-10 0,5-4-2 16,-7-1-9-16,-2-1-2 0,-2 1-6 16,-2-1-5-16,-4 3-2 0,-3 1-5 0,-2 3-2 15,-2 0-4-15,0 3 1 0,1-2-2 16,-3 3 1-16,3-1-2 0,1 2-2 15,0 2 1-15,4 2 0 0,1 0 1 16,4 2-5-16,2 0-1 0,0 4 1 0,4-1-4 16,0 5 0-16,0-1-1 0,-4 5 0 15,0 3-2-15,-2-1-1 0,-7 3 1 16,-2 2-1-16,-4-3-1 0,-6 1-2 0,0 2-10 16,-2-2-16-16,-6 0-32 0,-1-4-37 15,0-3-40-15,-2-4-41 0,-1-3-532 16,-4-5 239-16,2-4 158 0</inkml:trace>
  <inkml:trace contextRef="#ctx0" brushRef="#br0" timeOffset="154659.3121">18190 11969 158 0,'0'0'185'0,"-5"-4"8"0,5 4 7 15,0 0-2-15,0 0-7 0,-4-3-5 16,4 3-3-16,0 0-2 0,0 0 2 15,0 0 4-15,0 0-5 0,-8-4-19 0,8 4-14 16,-10 0-18-16,10 0-23 0,-24 7-26 16,10-1-46-16,-1 1-61 15,-7 5-79-15,4-3-95 0,0 0-675 0,0-6 298 16,3-2 195-16</inkml:trace>
  <inkml:trace contextRef="#ctx0" brushRef="#br0" timeOffset="158297.6678">19393 12694 99 0,'8'4'165'0,"2"-4"-3"0,3-4-5 16,4-1-9-16,6-5-13 0,5-5-11 15,4-4-8-15,6-4-9 0,-1-2-10 16,0 0-7-16,-1 0-5 0,-4 1-3 0,-7 3 5 16,-2 2 1-16,-6 0-3 0,-2 4-7 15,-2-2-4-15,-5 3-2 0,-4 5-11 16,-4 2-7-16,-4 1-9 0,-4 1-2 0,-5 8-7 16,-6 3-1-16,0 5-2 0,-7 6-2 15,2 8 4-15,-4 5-4 0,0 6-3 16,3 3-4-16,1-1 1 0,8 3-4 0,0-6-1 15,8 1-4-15,2-4 0 0,6-3-1 16,4-2-1-16,9-5 0 0,4 1 2 16,8-3-3-16,2-9 2 0,3-4-7 0,5-3 4 15,-2-4-2-15,9-5-7 0,0-5-5 16,3-1-2-16,-1-9 0 0,-1 1 0 16,-5-3 4-16,-8 3-4 0,-3-5 4 0,-4 4-2 15,-2-3 4-15,-7 4-1 0,-2 1 5 16,-2 3 4-16,-1 0 6 0,-2 4 10 15,-3-3 2-15,0 7-2 0,2-1-3 16,-4 2-4-16,0 5-2 0,-2 1 0 16,0 0-1-16,5 13-1 0,-8-4-3 0,3 7 1 15,3-1-1-15,-3 4-1 0,2-2-3 0,0 2 0 16,2 2 0-16,0-2 0 0,0 1-3 16,1-3 0-16,1-2 1 0,-1-2-1 15,1 0 1-15,-2-3 2 0,0-1 0 16,2-5-1-16,0 0 0 0,2-4-1 0,-8 0 1 15,18-6-1-15,-7-1-2 0,-1-2 3 16,3-4-1-16,-2 1-1 0,-1 0-3 16,4-1 2-16,-4 0-2 0,0 2-1 15,3-1-1-15,0 4-1 0,-1 0-2 0,-1 4 2 16,-1 1 1-16,1 3 0 0,0 1 0 16,-1 3 1-16,3 4 0 0,-4 0-3 0,1 0 2 15,-2 6-1-15,1-3 1 0,-1 1-2 16,-2 0 1-16,1-3-3 0,0 1 4 15,-1-4 0-15,-2 1 0 0,0-1 0 16,0-3 1-16,5-3 2 0,-9 0-1 0,15-7-2 16,-5-2 0-16,-1-3 0 0,3-3 2 15,4-2-4-15,-2-4 2 0,0 2-1 16,2 0 0-16,0-1-3 0,2 1 0 0,-1 4 1 16,-3 2-7-16,0 1-4 0,-2 5 2 15,2 3 2-15,-1 2 4 0,-2 4-6 16,-3 4 5-16,5 3-5 0,-3 3 3 0,6 1 1 15,-2 2-1-15,3 0 2 0,0 2 2 16,4-1 0-16,5 0 1 0,0 1 2 0,3-4 1 16,3-1 0-16,-5-5 1 0,2-1-2 15,1-5 0-15,2-1 2 0,-3-1 0 16,5-10 0-16,1 3-1 0,-1-9 0 16,3-3-3-16,1-7 0 0,-2 2 0 0,-4-3 0 15,-9 3 3-15,-1 0 8 0,-2 3 4 16,-4 0 12-16,-4 6 10 0,-1 0 2 0,-1 4-2 15,1 2-4-15,-6 6-2 0,1 4 3 16,-6 0 6-16,4 19 2 0,-4 0 7 16,-2 6 17-16,2 7-10 0,2 6 1 15,-2 6-8-15,0 2 0 0,4 8 1 0,0 6-12 16,2 16-1-16,1 0-4 0,0-13-3 16,-3-10-11-16,2-3-3 0,0-8-2 15,-2-6-5-15,1-5-2 0,-1-5 6 0,-2-5-5 16,0-6 2-16,-2-5 2 0,0-5-1 15,0-5-1-15,0 0-4 0,-10-22 5 16,3 3 0-16,-1-8 5 0,0-11 8 0,-6-6-11 16,2-6 0-16,4-2 4 0,1-4-6 15,3 3-3-15,6-1 1 0,7 5 0 16,1 5-6-16,7 2 2 0,4 6-1 0,2 4 0 16,1 9-1-16,2 3 4 0,-4 9 0 15,4 4-5-15,-7 7 2 0,3 3-2 16,-6 5 1-16,-1 5 0 0,-7 6 1 15,-1 2-8-15,-9 3 2 0,-5 3-7 0,-6 6-14 16,-9 7-3-16,-6-4-6 0,-13 10-8 16,3-11-18-16,2-8-26 0,5-11-28 0,-1 0-27 15,4-7-26-15,5-5-26 0,2-4-24 16,4-6-14-16,7-5-619 0,-2-9 290 16,10-2 191-16</inkml:trace>
  <inkml:trace contextRef="#ctx0" brushRef="#br0" timeOffset="158873.9269">21884 12228 149 0,'8'-6'200'0,"-4"0"-6"0,1 6-8 15,-5 0 12-15,4 10 1 0,-2 0-7 16,-2 3-4-16,0 6-11 0,-2 7-14 0,2 2-13 16,0 12-12-16,0 1-15 0,0 1-10 15,2 2-10-15,2 0-10 0,1-5-10 0,3 0-10 16,0-1-12-16,0-8-11 0,6 1-4 15,-4-8-6-15,3-4-7 0,0-5-12 16,-1-3-5-16,1-4-6 0,1-5-8 16,0-2-2-16,-2-3-6 0,3-3-2 0,-2-5-4 15,2 4-2-15,-5 1 5 0,0 0 0 16,2 0-1-16,-4 5-5 0,-2 1 6 16,2 4 0-16,-2-1 1 0,-1 8 0 15,2 2 4-15,-1 2 1 0,-2 2-2 0,2 1-1 16,1 2-7-16,1 0-2 0,1-2-7 15,4 0-4-15,-1-1-2 0,0-6 0 0,4-3-5 16,0-1 0-16,1-6-8 0,3 2 1 16,-2-7 3-16,2 1 3 15,1-6 5-15,-2 0-1 0,-4 0 8 0,1 2 5 16,0-2 12-16,-4 4 12 0,-2-1 6 0,-1 5 6 16,0 1 7-16,-9 0 16 0,8 7 7 15,-6 2 7-15,-2 5 1 0,0 5 4 16,2 6 5-16,-4 2 6 0,2 4-1 0,2 2 4 15,-2 7-7-15,2 0 1 0,1 2-12 16,1 0-1-16,2 8 1 0,-2-1-10 16,3-1-4-16,-1-1-1 0,-1-5-10 0,1-4 0 15,-4 0-4-15,0-6 0 0,-2-1 6 16,-4-1 2-16,-2-3 1 0,-5-2-9 0,-2-2-12 16,-6 0 8-16,-5-6-17 0,-2-2-11 15,-2-5-10-15,-2-5-21 0,1-2-24 16,-3-3-22-16,-2-5-29 0,-1-2-36 15,2-6-29-15,1-3-24 0,2-3-31 0,6-6-30 16,-4-3-575-16,9-2 284 16,-5-7 187-16</inkml:trace>
  <inkml:trace contextRef="#ctx0" brushRef="#br0" timeOffset="159090.6211">21924 12728 69 0,'8'-13'195'0,"0"1"2"16,2-2-4-16,4-2-6 0,3 0-6 16,2 0-14-16,4-3-7 0,3 2-8 15,-1 2-9-15,1 2-5 0,-1 0-12 0,-4 1-10 16,1 0-15-16,-8 5-6 0,3-3-13 0,-4 2-13 16,2 3-22-16,-5 1-28 15,-4 0-34-15,3 2-40 0,-9 2-52 0,0 0-54 16,11 2-553-16,-11-2 243 0,0 0 160 15</inkml:trace>
  <inkml:trace contextRef="#ctx0" brushRef="#br0" timeOffset="159880.7798">23554 12906 198 0,'2'-23'225'0,"2"2"-5"0,2 2-11 0,0 4-15 0,-1 2-6 16,4 0-12-16,1 2-16 0,1 4-10 16,-1 1-7-16,3 5-5 0,4 5-13 15,-1 1-9-15,4 6-12 0,1 3-8 16,2 7-9-16,-2 2-8 0,-1 1-6 0,0 3-9 15,0 1-3-15,-3 4-12 0,-1 2-2 16,-2-2-4-16,-4-2-9 0,-2-3-9 16,-2-2 0-16,-1 0-3 0,0-9-2 15,-3 1-2-15,0-3 1 0,-2-4-3 0,0-4 1 16,-2-5-3-16,2-1-3 0,0 0-1 16,-5-17-5-16,8 2 1 0,-1-3-2 15,4-6-5-15,4-1-10 0,3-3-16 0,2-1-22 16,2 3-13-16,-1-1-15 0,4 2-21 15,1 3-13-15,-4 3-21 0,0 7-24 16,-3 2-19-16,4 4-22 0,-4 4-516 0,-1 4 243 16,4 2 159-16</inkml:trace>
  <inkml:trace contextRef="#ctx0" brushRef="#br0" timeOffset="160639.8913">24402 13116 90 0,'13'-2'102'0,"0"-2"14"0,0-2-1 16,3-1 0-16,0-3-1 0,0-4-2 0,2-1-12 15,-2 0 8-15,-1-1-3 0,0 0-1 16,-2-1-1-16,-3 4-2 0,-4-3 3 16,0 4-3-16,-1 3-7 0,-5 2-8 15,-5 1-5-15,1 2-4 0,-4 4-4 0,8 0-2 16,-23 10-1-16,10-3-1 0,0 5-8 16,1 3-3-16,-1 0-10 0,6 2-2 15,1 1-8-15,4-2-6 0,2 2-2 0,6-3-1 16,5-2-3-16,4-1-5 0,8-3-4 15,3-3-9-15,4-6-7 0,1-4-4 16,5-4-1-16,2-5-2 0,7-8 1 0,-7-3 0 16,2-2 0-16,9-16 6 0,-5-5 4 15,-4-2 6-15,-3-6 4 0,-6-2 8 16,-6-4 3-16,-8 7 4 0,-9 5 7 16,-3 5 3-16,-5 0 10 0,-2 4 9 0,-3 4 5 15,1 5-1-15,0 4 1 0,-2 5-5 16,0 5-10-16,1 3 4 0,-1 10-14 15,0 4 4-15,6 0-7 0,-18 20-1 0,10 3-7 16,0 7 0-16,0 8-3 0,-2 2-2 16,6 9-8-16,0 1-14 0,2-5-11 15,0 1-5-15,2-2-4 0,-2-3 3 16,2-2-1-16,0-9 2 0,2 1 4 0,-4-6 0 16,2-4 5-16,-2-4 11 0,2-4-3 15,0-5 2-15,0-2-2 0,0-6 3 0,0 0 5 16,0 0-2-16,0 0-1 0,14-21 1 15,-2 11 1-15,-4-2-4 0,2 3 0 16,3 0 1-16,2-1-2 0,-2 2-4 0,1 3 2 16,2-1-2-16,-4 4 2 0,2 4-4 15,4 0-1-15,-2 4-8 0,1 1-10 16,1 1-12-16,-2 1-15 0,4 3-8 0,-4 1 0 16,3-1 1-16,1-3 3 0,-4-1 4 15,2-1 5-15,0-3 6 0,-1-2 3 16,2-4 5-16,0-1 2 0,3-1 4 0,-6-2 5 15,6-6 8-15,-5 1 7 0,-1 0 5 16,0-3 5-16,-2-1 3 0,-4 2 5 16,2-1 7-16,-4 1 2 0,0 1 4 0,1 1-2 15,-5 0-1-15,2 3-2 0,0 0-4 16,-1 2-6-16,-1 0 0 0,-2 5-1 16,-2 1-2-16,0 0 0 0,0 0-2 15,13 7-1-15,-11-1 0 0,2 2-4 0,-2 2-5 16,2-3-12-16,0 4-10 0,4-3-16 15,-4 0-17-15,2-1-26 0,2 1-29 0,0-2-32 16,1-2-29-16,2-1-27 0,-3-3-586 16,3-3 267-16,-3-1 177 0</inkml:trace>
  <inkml:trace contextRef="#ctx0" brushRef="#br0" timeOffset="161273.6651">25918 12611 100 0,'0'0'189'0,"13"0"1"16,-13 0-7-16,12 4-17 0,-5-1-12 16,1 3-13-16,3 2-14 0,0-1-15 0,-1 3-10 15,0 3-10-15,2 1-7 0,-2-1-8 16,0 1-10-16,-1 1-5 0,-3-2-4 16,1 0-6-16,-1-1 7 0,-2-2 8 15,0 1 16-15,-1-4 17 0,-1 0 13 0,2 2 18 16,-4-6 1-16,0-3-4 0,0 0-6 15,0 0-5-15,0 0-10 0,0 0-9 0,6-20-9 16,-2 8-11-16,0 0-10 0,5-3-2 16,4-2-8-16,-1 0-16 0,4 0-14 15,0 0-31-15,-1-1-26 0,2 1-27 16,-4 2-27-16,-1 3-33 0,1-2-27 0,0 3-24 16,-3-1-19-16,3 1-10 0,-2 4-2 15,-3-2-1-15,1 3 17 0,-3 1 18 0,0-1 17 16,-2 1 20-16,0 4 20 0,-4 1 19 15,10-4 12-15,-10 4 18 0,4-4 22 16,-4 4 21-16,0 0 21 0,0 0 23 16,12 4 16-16,-12-4 11 0,8 8 9 15,-1-5 9-15,-1 3-1 0,-1 0-1 0,3 6 3 16,-2-1-4-16,3 4-2 0,-3 1-5 16,0-1-6-16,3 4-5 0,0 0-6 0,-3-2-6 15,0 0-5-15,0 0-5 0,1-2-2 16,-1 0-4-16,-1-2-2 0,1 1-2 15,-4-4 2-15,2 0 10 0,0-5 2 0,1-2 6 16,-5-3 9-16,8 0 11 0,-8 0-3 16,10-14-1-16,-3 4 2 0,2-3-1 15,-1-2-5-15,2-1 0 0,4-1-5 0,-4 0-7 16,5 0-7-16,-3 2-3 0,1 3 0 16,2 1-4-16,-3 3-4 0,4 5-1 15,-4-2-1-15,1 7 1 0,2 2-2 0,-3 2 0 16,1 3-3-16,-1 3 1 0,0-1-1 15,0 2-10-15,-4 3-13 0,3-2-19 16,-2-2-24-16,-1 1-31 0,-2-1-33 0,1 0-36 16,-1-3-28-16,0-1-43 0,-4-2-627 15,5-3 288-15,-5 0 190 0</inkml:trace>
  <inkml:trace contextRef="#ctx0" brushRef="#br0" timeOffset="162447.9449">28084 12024 236 0,'2'-6'285'0,"0"4"-19"15,-2 2-23-15,0 0-10 0,0 0 0 16,12 23-11-16,-7-4-15 0,-1 8-8 15,2 2-20-15,0 10-18 0,3 7-13 16,0 8-13-16,3 18-12 0,-2-10-1 0,6 8-20 16,-4-12-33-16,-1-7-13 0,-1-1-14 15,3-4-16-15,-2-8-20 0,-1-4-17 0,0-2-12 16,6-4-8-16,-6-8-12 0,5-7-12 16,-2-4-6-16,4-6 3 0,-3-1 3 15,2-6 5-15,-2-1 4 0,-1-5 8 16,2-4 7-16,0-3 3 0,-5-2 15 0,2-1 11 15,0-1 9-15,-2 0 5 0,-2 2 7 16,1 1 6-16,0 5 1 0,-3 0 1 0,0 2-3 16,-2 1-6-16,0 2 1 0,3 4 2 15,-3-1-1-15,-4 5 0 0,15 5-2 16,-8-1 1-16,1 8-4 0,0-1 2 0,2 3-3 16,0 1-3-16,-2 4 1 0,4-2-1 15,-3 2-3-15,1-3-4 0,1 1 3 16,-2-4 3-16,-1 0-4 0,2-1 3 0,0-3-1 15,0 1-8-15,0-3 6 0,1-2 2 16,-1-2-4-16,3-3-2 0,0-2 2 16,1-2 0-16,2-2 0 0,-2-1 2 0,1-2 0 15,2-3 5-15,2-1-2 0,-2 0 2 16,0-1 4-16,-3 3-2 0,0 0 5 16,-2 2 0-16,1 2-1 0,-5 1 0 15,1 3 0-15,-1-2 6 0,1 5 5 0,-9 0 2 16,14 6-1-16,-10 0 1 0,4 2 0 15,-2 1-6-15,-2 1 3 0,2 3-4 0,-2 1-7 16,2-1 1-16,1 1-3 0,1 0-1 16,-1-3 0-16,1 3-2 0,3-3 1 15,-1-1 2-15,4-3-4 0,-2-1-2 0,2-2-2 16,4 0-1-16,-2-4-6 0,3-2-1 16,-1-2 0-16,0-1-4 0,4-3 3 15,-5 0 2-15,-1 0-6 0,4-1 5 0,-4-1 1 16,-2 1-3-16,0 2 12 0,-1-4 1 15,-3 4 6-15,1 1 8 0,-2 0 7 0,-1 0-7 16,-2 4 2-16,0-4-2 0,-2 1-2 16,-2 2 0-16,-2-3-4 0,0 6-3 15,3-7 2-15,-3 7-2 0,-5-9 0 16,5 9-3-16,-2-5-5 0,0 1 3 0,2 4-2 16,-2-5-7-16,2 5 3 0,-2-8-3 15,2 8-4-15,0 0 2 0,0 0-1 16,-2-3 4-16,2 3-7 0,0 0 6 0,0 0-3 15,0 0-1-15,0 0 0 0,0 0-2 16,0 0-1-16,0 0 1 0,-10 11-2 0,10-11 0 16,-2 7 7-16,2-3-3 0,0-4 0 15,4 8 8-15,-2-2-13 0,0 1 9 16,2-3 3-16,2 4-5 0,3-2 8 16,-2 1 2-16,1-1-7 0,2-2 4 0,3 1-1 15,0-1-9-15,2-3 10 0,3-1 2 16,0 3-3-16,2-6-4 0,2 1 2 0,1-4 5 15,1 0-9-15,-4-5 7 0,2 3 3 16,-5-4-5-16,0 0-1 0,-4 1 3 16,-1 0-1-16,-4-1 5 0,-2 1-8 15,0 1 3-15,-6 3-3 0,-2-1 5 0,-4 1-5 16,0 5 5-16,-2-2 4 0,-2 2 0 16,-3 4-6-16,0 0 9 0,0 5-7 15,-1 1 8-15,0 0-3 0,0 3 4 0,4 2 2 16,-1-1-1-16,0 3-1 0,5-1 0 15,2 3 3-15,1-3-4 0,6 3 2 16,-1-3-2-16,6-1-2 0,1 3-3 0,8-3-2 16,3 0-5-16,6-3-7 0,6 1-22 15,7-3-25-15,-4-2-23 0,-1-5-23 16,-2-1-29-16,0-1-32 0,-5-5-28 0,-1 1-28 16,-4-1-12-16,-4-4-29 0,-8-1-25 15,-6-1-590-15,-4 1 296 0,-6-5 195 0</inkml:trace>
  <inkml:trace contextRef="#ctx0" brushRef="#br0" timeOffset="162685.6717">28094 12521 250 0,'-2'-6'261'0,"6"-1"4"16,5 1-4-16,5-3-12 0,8-1-14 15,10-1-15-15,3-3-18 0,14 1-9 0,23-6-22 16,6 1-10-16,3-1-15 0,2 2-11 16,-4 3-13-16,-13 0-17 0,-13 4-28 0,-10 4-27 15,-3-1-35-15,-6 0-30 0,-7 1-44 16,-8 0-53-16,-2 1-50 0,-3-1-61 16,-6 2-643-16,-4-4 294 0,-2 1 194 15</inkml:trace>
  <inkml:trace contextRef="#ctx0" brushRef="#br0" timeOffset="169240.2177">10695 14759 111 0,'0'-7'136'16,"0"-2"-2"-16,-2 5-4 0,2-6-18 15,0 4-11-15,0 6-10 0,0-5-6 0,0 5-4 16,0 0 2-16,17 15 2 0,-7-2-2 16,1 6 0-16,4 9-5 0,1 1 8 15,4 11-5-15,1-1-7 0,-2 4-5 0,0-1-6 16,-2 2-5-16,2 2-4 0,-2-6-3 16,-4-6-3-16,-3 0-6 0,3-6-2 15,-5-3 5-15,0-1 7 0,-2-6 6 0,0-2 10 16,-2-6-4-16,-2-3-5 0,-2-3-9 15,0-4-8-15,0 0-2 0,2-17-3 16,-4 1-7-16,2-2-3 0,2-4-1 0,2-6-3 16,0 1-5-16,3-3-1 0,1-1-3 15,3-1-4-15,-3 7 0 0,3 2 2 16,1 6-3-16,2-1-3 0,-2 8 1 16,2 4-9-16,2 3 12 0,1 9-2 0,3 4 0 15,2 5 0-15,-1 10 0 0,2 2 1 16,3 7-2-16,-3 0 3 0,3 1-4 15,1-2 2-15,-2 3 0 0,0-5-4 0,-1-5 2 16,-1-4-2-16,3-2-1 0,-1-4 2 16,-2-4-1-16,3-4 3 0,-3-5-3 0,5-6 0 15,-1-1-1-15,5-10 0 0,-2-1-3 16,0-6 1-16,-4 0 1 0,4-5-1 16,-3-4 2-16,-3 1-5 0,-5 2 4 15,-2-1 0-15,-2 1 2 0,-5 2 2 16,-3 2 1-16,-1 6 7 0,-3-1 1 0,-1 1-3 15,-2 6-2-15,-2 2-1 0,-1 3-2 16,-1 3 0-16,4 3 0 0,-15 10-2 0,9 4 2 16,-1-1 0-16,1 6-1 0,2 2 1 15,2 0-3-15,2 0 1 0,0 2 0 16,4 2 0-16,2-2-1 0,5 2-2 16,-1-4 2-16,8-7 0 0,-2 3-1 0,6-7-1 15,1-2-3-15,2-3 3 0,0-5-4 16,3 0 1-16,0-5-2 0,-1-3-3 15,1 1 1-15,-3-4 1 0,-2-1 1 0,2 1 0 16,-3-1 1-16,-3-1 1 0,-2 2-2 16,-2 3 3-16,-3-3 0 0,1 6 0 15,-2 0 0-15,-1 1-2 0,-2-4-2 0,2 5-4 16,-2 3 4-16,0 0 0 0,0 3 1 16,1 1-1-16,2 4-4 0,1 0-10 15,3 9-8-15,0-4-10 0,2 2-21 16,0 1-1-16,0 0 1 0,2-2 7 0,0-5 3 15,0 2 7-15,-3-5 3 0,2-2 4 16,-1 0 5-16,-3-4 4 0,4 0 3 0,-2 0 3 16,0-8 8-16,-4 2 0 0,3-5 1 15,-3 2-13-15,1-2 0 0,0-1 1 16,-3 1 2-16,1-3 2 0,2 3-1 0,-3 0-1 16,1 3 4-16,4-3 0 0,-3 9-1 15,3-3 2-15,0 3-6 0,0 2 3 16,4 2 3-16,-2 0 3 0,2 1 1 0,0-1-1 15,0 1 3-15,0 0 1 0,0 0 2 16,2-3 12-16,1 0 11 0,-4-3 8 16,2-3 4-16,-2-1 5 0,2 2 5 15,1-7 4-15,-5 1-1 0,2-3 0 0,-4-3-5 16,-1 0-2-16,-2 0-6 0,-3 0-2 16,-1-4-3-16,-1 3-4 0,-4 2-9 15,0-3-13-15,-4 3-17 0,2 1-13 16,0 2-21-16,-2 1-24 0,2 3-32 0,0-1-31 15,0 3-27-15,2 1-32 0,-2 6-426 16,4-7 212-16,0 2 141 0</inkml:trace>
  <inkml:trace contextRef="#ctx0" brushRef="#br0" timeOffset="169434.4543">13978 14779 76 0,'12'-4'229'0,"4"1"-1"16,-2-4-9-16,5 0-15 0,3-3-20 16,-2 1-21-16,4 1-19 0,-1-1-15 15,-2-1-29-15,-4 2-31 0,1 3-31 0,-4-3-42 16,0 4-36-16,0 0-47 0,-4 1-42 16,-1 3-389-16,-9 0 176 0,6 9 116 15</inkml:trace>
  <inkml:trace contextRef="#ctx0" brushRef="#br0" timeOffset="169566.0055">14071 15086 143 0,'0'13'171'0,"6"-8"-1"0,8-2-3 16,0-8-3-16,3 0-2 0,6-3-8 15,7-5-13-15,5-2-12 0,10-5-24 16,21-13-34-16,1-3-46 0,6 5-50 16,-1-3-52-16,-5-1-45 0,-1 1-347 0,-1 4 159 15,-6-6 106-15</inkml:trace>
  <inkml:trace contextRef="#ctx0" brushRef="#br0" timeOffset="170559.6907">15325 14430 1992 0,'0'0'9'0,"8"6"-20"16,-4-6 8-16,-4 0 0 0,6 5 13 16,-2 0 36-16,-2 2 12 0,0 1-5 15,3 3-6-15,-5 0-3 0,4 4-2 16,0 5-5-16,-1-1-2 0,3 6-2 0,0-1-2 15,-1 1-6-15,-1 0 0 0,0-2-4 16,0 1-4-16,0-8 3 0,0 3 1 16,-2-6 10-16,0-1 1 0,-2-3 7 0,0-3 0 15,0-5 1-15,0-1-2 0,0 0 1 16,0-18 4-16,5 2-2 0,2-5-5 0,1 0-1 16,4-10-8-16,4 1-1 0,5 1-5 15,-1 1 1-15,0 2-3 0,3 3-6 16,0 4 4-16,-2 5-2 0,-1 7 1 15,-2 3-1-15,2 4-1 0,-4 5 4 0,4 9-8 16,-3-1 3-16,1 8-1 0,2 4-1 16,-4 5-1-16,4-1-1 0,-3 1 0 15,3-3-3-15,0-2-1 0,3 2 0 0,0-6 1 16,1-6-2-16,-1-3 0 0,1-1 1 16,0-5-2-16,6-3 1 0,-1-9-1 15,-1 1 0-15,6-6 1 0,-2-5-1 16,-3-1-1-16,1-2-1 0,0-2-2 0,-5 0 0 15,-1-3 2-15,-3 0 3 0,-4 1 2 16,-4 4 5-16,-3 1 4 0,-6 2 1 0,0 3 2 16,-4 2-5-16,-2 3-1 0,-2 1 1 15,-2 4 1-15,-3 3 1 0,9 0-3 16,-19 6-3-16,9 2 1 0,-1 3-1 16,1 3 1-16,1 2-4 0,2 2 0 0,1-2 3 15,4 6-2-15,0-3-2 0,4 1 1 16,0 0 0-16,2-1-4 0,5 0 1 0,0-2-1 15,3-2 1-15,5-1-2 0,0-6-2 16,4 1 0-16,-1-5 1 0,-2 0-2 16,4-4-3-16,-1-3 1 0,-1 0 1 0,0-2 1 15,1-3 0-15,-2 2 0 0,-2 0 2 16,0-2-2-16,-2 3 4 0,-1-3 6 16,-2 2-1-16,-2 3 1 0,-2-1-2 0,1-2 2 15,-1 4-6-15,1 2-4 0,-9 0 5 16,17 4-2-16,-11 2 4 0,0-1-4 15,0 5-3-15,0-1-5 0,4 5-8 16,-2 0-4-16,2 0-8 0,1-4 5 16,0 3 2-16,4 0-6 0,3-2 6 0,-2-3 3 15,-2-2-2-15,3 1 10 0,0-7-6 16,2-2 5-16,-2-3 3 0,2-1 0 0,0-1 1 16,0-5 3-16,2 1-3 0,-1-3 0 15,-4 3 4-15,4-3 0 0,-6-2-1 16,3 1 1-16,-2 3-2 0,-2 1 2 0,-3 1-4 15,2 3 2-15,-2 1 2 0,-2 0-4 16,0 4 4-16,0 2 1 0,-8 0-1 16,18 4-1-16,-8 2 2 0,1 1-1 15,1-1-2-15,2 2-1 0,0 1 1 16,1-1 4-16,2 0 1 0,2-3 1 0,0-1-1 16,0 0 6-16,5-4 4 0,-4-2 3 0,4 0 3 15,1-7 5-15,-1-1 2 0,-2-1 5 16,2-3-4-16,-5-3-1 0,3-2 3 15,-6 1-6-15,-4-3-4 0,-2-1 1 16,-2 4-7-16,-6-3 2 0,-4 2-6 0,0 3-14 16,-2 1-11-16,-3 1-18 0,-4 3-21 15,1 1-29-15,0 3-30 0,-2 1-24 0,4 2-28 16,0 4-19-16,8 0-24 0,-7 0-38 16,7 0-527-16,0 0 264 0,0 0 174 15</inkml:trace>
  <inkml:trace contextRef="#ctx0" brushRef="#br0" timeOffset="170963.8031">18351 14298 38 0,'0'0'243'16,"0"0"-3"-16,6-1-5 0,-6 1-8 0,0 0-8 15,8 11-16-15,-3-1-16 0,2 1-10 16,1 6-14-16,2 3-15 0,1 4-10 16,2 4-11-16,2 1-14 0,1 4-10 15,6 1-11-15,-2 4-14 0,4-1-5 0,-1-4-14 16,3 2-9-16,0-5-7 0,-2-7-5 16,4 0-1-16,-3-4-5 0,3-6-1 0,0-6 1 15,-3-2 2-15,-1-5-2 0,2-5 7 16,0-5-7-16,1-6 1 0,1-1 0 15,-2-8-1-15,3-3-6 0,-5-7 1 16,-2-1-1-16,-4-3-1 0,-6 4 1 16,-5-1 0-16,-1 2 6 0,-4 3 2 0,-2 3-3 15,-2 3 5-15,0 1-12 0,0 6-4 16,-3-1-3-16,1 4-13 0,-2 1-17 0,0 4-20 16,0-1-31-16,-2 2-40 0,2 3-45 15,2 1-46-15,0 2-40 0,0-1-42 16,-2-1-623-16,2 1 306 0,4 4 202 15</inkml:trace>
  <inkml:trace contextRef="#ctx0" brushRef="#br0" timeOffset="171938.5713">19530 14497 38 0,'-4'-11'224'0,"2"1"-3"0,0 0-10 15,2 3-9-15,-2 0-10 0,0 1-12 0,2 0-11 16,2 2-4-16,2-2-6 0,2 4-9 15,-6 2-9-15,21 2-15 0,-8 7-12 16,2-1-6-16,1 4-13 0,2 5-9 0,-2 2-5 16,1 6-9-16,3 1-7 0,-6 3-6 15,2 1-7-15,-6 4-8 0,2-3-2 16,-3 0-4-16,-3-3-6 0,-1-3-1 16,-3 0-1-16,0-5 6 0,-2 2 6 0,0-5 10 15,0-6 10-15,-2 2 9 0,0-9-7 16,-1-2 1-16,3-2-6 0,0 0-4 0,-6-19-11 15,6 3-1-15,6-6-9 0,3-3 4 16,6-9-13-16,1-6-14 0,6 0-15 16,-2-2-17-16,4 5-18 0,-1-3-27 15,1 7-22-15,-4 4-26 0,0 4-30 0,-1 2-27 16,0 7-20-16,-2 3-16 0,-5 2-17 16,4 4-20-16,-4 4-544 0,-4 3 268 0,1 3 177 15</inkml:trace>
  <inkml:trace contextRef="#ctx0" brushRef="#br0" timeOffset="172445.7255">20144 14629 20 0,'0'0'133'0,"21"-7"3"0,-9 1-2 0,4 1-2 16,-4-4-2-16,0 0-8 0,2-4-1 16,-2 2-4-16,-1-2-8 0,-1 0-5 15,-3 1-1-15,-1 1-3 0,1 1-5 16,-5 1-1-16,-2 3-7 0,-2 2-1 0,2 4-5 15,0 0-7-15,-20 4-3 0,8 5-4 16,1 1-3-16,-1 7-7 0,0 0-7 0,2 1-3 16,4 5-6-16,0-4-6 0,4 2-4 15,2-1-6-15,4-4-4 0,2 2-2 16,4 0-1-16,6-5-1 0,0 0-4 16,6-1-7-16,1-8 1 0,-1-1 0 0,0-3-1 15,6-2 0-15,-1-3-1 0,1-3 1 16,4-1-5-16,-3-6 0 0,1-3 0 15,0 1-2-15,-3-1 4 0,-3-2-2 0,-2 2 0 16,-4 1 5-16,-6 4 2 0,-1-1 5 16,-7 7 3-16,0 1 10 0,-4 6 12 15,0 0 6-15,0 0 2 0,0 0 3 0,-15 12 1 16,13-6-5-16,0 0-1 0,0 1-1 16,4 0-4-16,2 1-5 0,3-2-5 15,6 1-6-15,-1 4-6 0,5-7-8 0,3 2-9 16,-2-2-3-16,1 2-7 0,0-1-5 15,-2 0-2-15,-2 1-1 0,0 1 5 16,-5 4 1-16,-4-3 1 0,-6 0 3 0,-2 3 1 16,-6 1 1-16,-4 1 2 0,-4 0 0 15,-2 1-1-15,-1-1 0 0,-3 1-14 16,0-6-19-16,0 3-23 0,3-5-29 16,2-4-35-16,4 3-33 0,3-5-41 0,0 0-602 15,10 0 272-15,-10-10 180 0</inkml:trace>
  <inkml:trace contextRef="#ctx0" brushRef="#br0" timeOffset="173923.2638">20932 14629 129 0,'4'7'199'0,"-4"6"1"0,2-3-9 15,0 3-7-15,2 2-13 0,0-1-16 0,2 3-12 16,3-6-13-16,6 3-12 0,2-1-12 15,1-4-7-15,4-2-9 0,-1-2-13 16,-2-2-6-16,2 0-10 0,-1-6-7 16,-4 2-5-16,4-6-5 0,-6 0-6 0,-3 0-4 15,-1-3-5-15,-8 1-1 0,-2-3-5 16,-4-1 4-16,-9-2 1 0,-5-1 2 0,-4 3 3 16,-6-3 7-16,8 1 2 0,-1 0 3 15,-1 2-2-15,8-2-6 0,0-1-3 16,8 1-3-16,6-2-5 0,2-2-1 0,12-2-3 15,-2 0-2-15,7-4 1 0,6-7-3 16,3-5 1-16,-1 2-3 0,9-16 1 16,-1-3 4-16,-4-2 5 0,-8 9 9 0,-6 9 3 15,-2 3 16-15,-4 5 6 0,-3 4 11 16,-2 2 11-16,-2 5-2 0,-2 2-3 16,-2 6-2-16,-2 4-1 0,0 4 6 0,-4 3 1 15,6 0 0-15,-10 13-7 0,3 3-3 16,3 6-4-16,-2 6-7 0,-1 6-5 15,3 0-6-15,2 6-7 0,0-1-7 0,2 4-14 16,2-1-18-16,0 0-20 0,4-2-19 16,3-2-17-16,0-1-9 0,1-5-28 15,-2-2-15-15,4-9-14 0,-2-2-12 0,2-4-9 16,1-3-12-16,0-5-6 0,-1-5-8 16,1 0-8-16,-1-6 16 0,4 1 16 15,-4-3 5-15,-1-4 21 0,0 1 17 0,-1 0 26 16,1-1 25-16,-3-1 21 0,0 1 25 15,-1 0 17-15,0 3 18 0,-1 0 19 16,-2-2 11-16,0 5 2 0,2 1 10 0,-2 0 1 16,-4 3 3-16,0 0-4 0,22 6 0 15,-14-2-5-15,3 6-4 0,-1 1-11 0,3 1-3 16,0 3-5-16,1 1 0 0,4 2-12 16,-4-2-9-16,1 2-8 0,0-2-2 15,2 2-2-15,-5-3 3 0,4-1-6 16,-6-2-6-16,0-3 0 0,-1 0-1 0,0-4-2 15,-3 0 1-15,-2-5-1 0,-4 0 1 16,0 0-3-16,11-13 6 0,-7 4-4 16,-2-2-1-16,0-3 1 0,2-4-1 0,-2 1-1 15,5-1 5-15,-2 0-5 0,1 3 1 16,0-2 6-16,2 3-4 0,-2 2 9 0,6-2-4 16,-4 3-3-16,2 2-1 0,3-2-1 15,0 6 1-15,0-1 1 0,3 0-1 16,0 3 1-16,0-2 1 0,3 3-3 15,0-1 0-15,0 0-1 0,3 0 5 0,-2 0 2 16,4 3-1-16,1-9 3 0,-3 6 0 16,2-3-3-16,0 2-1 0,-1-4 0 15,-1 2-1-15,-2-2 0 0,-2 0 0 0,-4 1-2 16,-1-3 1-16,-2 2-3 0,0-1 2 16,-5 0-3-16,-2 0 0 0,-4 2-3 0,-2-1 0 15,-2 2 0-15,-3 3 1 0,-3 1 2 16,1 2 5-16,-2 0-2 0,1 2 1 15,-2 4 3-15,0-1-2 0,2 3 3 16,2 1-1-16,2 1-2 0,-1 0 1 0,5 1-1 16,2 2-2-16,0-3 0 0,4 0-4 15,3 4-4-15,1-5-11 0,2-1-10 0,4 0-8 16,-2-2-20-16,3-3-15 0,0-3-11 16,2 0-8-16,-1-5 1 0,6 1 4 0,-4 1 7 15,2-8 5-15,1 3 9 0,-2-4 5 16,-4 3 8-16,-1-5 13 0,0 3 15 15,-2 1 19-15,-1-1 15 0,-1 2 11 16,-2 0 8-16,1 2 7 0,-2 1 2 16,-1 3 4-16,0 1 5 0,-6 2 1 0,0 0 0 15,17 7-3-15,-12 1-5 0,-3-1 2 16,2 5-9-16,-2-3-3 0,0 5-7 0,0-3 1 16,0 0-3-16,0 1 5 0,0 0-12 15,0-4-1-15,0 3 3 0,3-8-7 0,1 3 0 16,0-3-3-16,-6-3 1 0,20-5 1 15,-10 4-5-15,2-5 0 0,2-3 0 16,-2 5 2-16,3-5-4 0,-4 1 1 0,1 2 3 16,-1 4 0-16,-3-4 1 15,0 1-3-15,2 2-3 0,-4 1 2 0,2 2 0 16,0-2 1-16,-8 2-3 0,16 2 1 0,-6-2 0 16,1 0-3-16,-1 0 1 0,3 0-1 15,2 0 2-15,-1-2 1 0,4-1-3 0,-2-1 1 16,8-4 6-16,-3 0-5 0,3-3 4 15,0-6-1-15,-2 2 3 0,-5-3 15 16,3-4 3-16,-4-3 1 0,-2-1-2 16,-3-10 0-16,-2 5-3 0,-3-4 5 0,-4 5 9 15,-2 3 6-15,-2 0 4 0,-2 8 4 16,2 0 0-16,-3 4-5 0,-1 5-1 0,-1 1 0 16,1 5 2-16,-2 6 1 0,8-2-3 15,-16 14-1-15,10-1-4 0,2 2-4 16,-2 4-5-16,2 0-3 0,2 6-9 0,0 0-14 15,2 1-14-15,2-5-22 0,2 4-17 16,2-3-19-16,2 2-17 0,2-5-17 16,0-1-22-16,0-5-22 0,-2-1-24 15,1-4-23-15,0-2-29 0,-1 0-17 0,1-6-19 16,-3-2-5-16,-6 2-629 0,12-8 302 16,-9 2 200-16</inkml:trace>
  <inkml:trace contextRef="#ctx0" brushRef="#br0" timeOffset="174067.9203">23101 14127 808 0,'-9'-15'41'0,"-2"4"24"0,5 1 18 15,0 1 12-15,2 3 9 0,0 0 4 0,2 0 2 16,0 3-5-16,2 3-7 0,-2-10-3 16,4 2-12-16,2 4-5 0,4-5-11 15,2 3-13-15,1-2-13 0,4 0-21 0,0-1-20 16,4 1-21-16,0 0-28 0,0 2-29 16,-2 0-36-16,-2 0-26 0,-1 0-423 15,2 0 192-15,-6 3 126 0</inkml:trace>
  <inkml:trace contextRef="#ctx0" brushRef="#br0" timeOffset="174430.3536">23372 13891 12 0,'10'-4'72'0,"-4"0"6"0,3-2 7 0,0 3 3 15,-3-1 18-15,0 2 3 0,1 0 3 16,-7 2-2-16,6-4 4 0,-6 4-1 0,0 0-1 16,0 0-2-16,0 0-1 0,0 0 1 15,0 0-1-15,0 0-5 0,0 12 1 16,-2-6 3-16,2-6-2 0,-2 9-4 0,2-1-8 15,0-1-6-15,0-1-5 0,0 3-2 16,0-3-5-16,2 2-6 0,-2-1-5 16,2-1-9-16,-2 0-3 0,0 0-4 0,2 0-5 15,0-4-5-15,-2 4-1 0,2 0-4 16,-2 0 3-16,0 0-1 0,0 1-12 16,0 1 6-16,0 2-3 0,2-1-3 0,-2 0-2 15,0-1-3-15,2 2-1 0,-2 0-3 16,5-3-1-16,-3 2 0 0,0 1-3 15,1-2-1-15,-1-1-1 0,0 3-3 0,0-3 4 16,-2 1-5-16,0 0-2 0,-4 0-7 16,-3-3-6-16,-2 0-5 0,-3 0-8 0,-5-2-16 15,-5-3-20-15,2 0-35 0,-6-3-31 16,1-2-43-16,-1 2-45 0,0-4-647 16,4 1 292-16,-2-4 194 0</inkml:trace>
  <inkml:trace contextRef="#ctx0" brushRef="#br0" timeOffset="174573.0175">23497 14046 100 0,'4'1'151'0,"-4"-1"-39"16,0 0-54-16,0 0-84 0,0 0-109 15,0 0 46-15,-20-14 30 0</inkml:trace>
  <inkml:trace contextRef="#ctx0" brushRef="#br0" timeOffset="178402.1233">7943 16084 118 0,'-4'14'129'0,"2"2"-8"16,0 5-10-16,0 6-6 0,2-2-2 15,0 6-3-15,0 2-3 0,0 3-5 16,2 4-7-16,-2-1-4 0,4 0 0 0,-2-1-5 16,5-1-6-16,1-6-7 0,3-1-6 15,1-2-4-15,4-9-2 0,-2-3-4 16,5-7-8-16,2-5 0 0,0-4 11 0,5-8 1 15,-1-3 5-15,5-4 4 0,2-14 5 16,-3 2 2-16,1-7 3 0,-7-4 3 16,-2 0-5-16,-3-4-2 0,-4-6-1 0,-4 2-2 15,-5 5-3-15,-3-1 0 0,-4-4 7 16,-1 8-5-16,-3-2-3 0,-2 6 4 16,0 5-1-16,-2 8-7 0,2 0-2 15,0 12-5-15,0 9-4 0,8 0-3 0,-15 24 2 16,6 3-8-16,3 11-2 0,2 14-3 15,-3 30 5-15,3 11-11 0,4 6 3 0,0 7-2 16,2 30-3-16,0-6-4 0,5-4-5 16,-1-31-3-16,2-1-4 0,5-9 1 15,-2-9-1-15,-1-20-4 0,0-15 2 16,-2-5-4-16,0-9 5 0,0-6 4 0,-2-8 13 16,-1-6-5-16,-1-2-4 0,-4-5 0 15,0 0 0-15,-2-21 2 0,-5 1-4 0,1-1 3 16,-4-1-7-16,-6-11-1 0,-2 0-4 15,-1-4 0-15,-5-3-14 0,1 5-15 16,-2 1-16-16,-3 0-27 0,1 0-31 0,-1-1-38 16,0-1-32-16,6 2-33 0,-4-6-43 15,3 0-645-15,3 0 304 0,-2-4 200 16</inkml:trace>
  <inkml:trace contextRef="#ctx0" brushRef="#br0" timeOffset="178544.727">7817 15777 80 0,'0'-12'162'0,"-3"3"-13"0,1 0-6 16,2 1-13-16,0-2-19 0,0 3-11 0,5-5-16 15,3 3-40-15,0-1-51 0,3 3-51 16,1-1-261-16,2 0 108 0,2 5 72 16</inkml:trace>
  <inkml:trace contextRef="#ctx0" brushRef="#br0" timeOffset="180000.0061">10047 16018 72 0,'2'-3'145'0,"-2"3"0"0,4-4-5 16,1 1-8-16,-5 3-3 0,4-4-8 15,-4 4-4-15,0 0-12 0,4-6-4 0,-4 6-3 16,0 0-14-16,5-4-2 0,-5 4-4 15,0 0-7-15,0 0-8 0,4-4-5 16,-4 4-2-16,4-6-2 0,2 3-3 0,-1-1-3 16,1 0-4-16,0 0-5 0,0 1-5 15,1 0-4-15,0 0 0 0,-1 1 0 16,-6 2 2-16,18 0 4 0,-8 5 0 0,-2 1 1 16,2 2 1-16,3 5 1 0,-3 2-4 15,1 4-2-15,0 3-6 0,-1 0 4 0,-2 3-5 16,2 0 1-16,-2 2-9 0,0-1 0 15,-4 1 1-15,3-4 1 0,-1 2-7 16,-2-10 1-16,1 4 5 0,-1-6 3 16,-2 0 6-16,0-5 0 0,0 0-2 0,3-8-1 15,-5 0-3-15,12-16 6 0,-4 3 3 16,4-6-5-16,0-1-2 0,5-5-4 16,0-4-4-16,2-2 1 0,2 5-5 15,0-3-2-15,3 5 1 0,-1 1-1 0,2 4-3 16,0 2 3-16,-1 10-1 0,-1 1-1 15,-2 6 2-15,4 6-1 0,1 1 1 16,-3 8-1-16,5 0-3 0,-4 5 1 0,0 4-2 16,0-2-3-16,1-1-2 0,-1 0-5 15,0 0 4-15,0-6-3 0,-1-2 3 16,1-2 1-16,2-6-1 0,-2-2-2 0,2-3 3 16,3 0 1-16,5-8-1 0,-2-4 0 15,2-1 1-15,-3-7 1 0,4-2-1 0,-1-3 1 16,0-4-2-16,-3 1 1 0,-3 2 1 15,-6-4 1-15,-2 4 4 0,-8 5 5 16,-1 2 1-16,-4 4 1 0,-3-2 1 16,-4 5-2-16,-2 6-1 0,-2 0 1 0,4 6-2 15,-16 3 3-15,6 6 1 0,0-1-1 16,-4 5-1-16,6 4-4 0,0 0 1 0,2 1-3 16,4 0-1-16,-1 1-3 0,1 3-5 15,4-6-3-15,3 3-3 0,3 1-4 16,4-7 0-16,2 0-1 0,0-5-1 15,3 0 0-15,2-3 1 0,2-5-4 16,1 0 0-16,0-3 5 0,4 1 1 0,-3-6-1 16,1 0 1-16,-3 3 3 0,0-6-1 15,-2 2 3-15,-2 2 2 0,-2-1 3 16,-3 1 4-16,2 1 3 0,-4 0 0 0,-2 5 2 16,3-7-3-16,-5 4 3 0,3 3-2 15,-3 1-3-15,3-5 1 0,-9 5-1 0,14 5-1 16,-8 0-1-16,4-2-1 0,-4 8-5 15,2-7-4-15,2 0-2 0,-1 5-4 16,4-4-1-16,-3 1-3 0,1-2 3 16,1-1 1-16,2 0 2 0,-2-3 1 0,0-3 1 15,4-3-1-15,-2 5 3 0,3-7 2 16,-2 2-1-16,0 0 1 0,-1-1 1 0,2 1 1 16,-4 0 0-16,3 3-2 0,-4-2 1 15,2 0 2-15,-1 4 0 0,-2-1-4 16,2 2 7-16,0 0-4 0,-2 2-2 15,3-1-1-15,2 4 1 0,2-5 4 16,0 1 2-16,0-1 8 0,4 0 4 0,-2-1 7 16,2-5 2-16,5 0 8 0,2-5 5 0,-4 1-2 15,4-6 0-15,-5 1 1 0,-3-4 1 16,-4 0 0-16,-3 2 0 0,-2-4-4 16,-5 2-7-16,-4 4 3 0,-2-4-2 15,-4 4-6-15,-4-2-4 0,-1 0-10 16,-2 7-9-16,1-1-23 0,-2 4-28 0,-4 0-34 15,4 1-31-15,3 0-42 0,-2 6-39 16,1 0-43-16,1 0-583 0,3 3 281 0,6-3 187 16</inkml:trace>
  <inkml:trace contextRef="#ctx0" brushRef="#br0" timeOffset="180409.1454">13428 15771 85 0,'10'0'214'0,"-10"0"0"16,0 0-12-16,11-8-14 0,-11 5-8 15,2-1-8-15,-2-2-9 0,0-1-11 0,-2-1-2 16,-2 2-10-16,-1 0-11 0,1-1-8 15,0 3-10-15,-2 0-6 0,-1 1-7 16,1-1-7-16,6 4-11 0,-17 0-8 0,7 7-3 16,-6 3 0-16,0 5-1 0,1 4 2 15,-5 8-4-15,4 5-6 0,-4 3 2 16,4 6-5-16,-1 1-9 0,6-8-2 16,3 7 0-16,3-8 5 0,3-2-7 15,4 2-1-15,7-5-2 0,6 1-3 0,4-4-7 16,7-3-3-16,1-3-5 0,13 3-3 0,-6-9-3 15,6-4-4-15,3-1-20 0,-5-4-15 16,-3-3-16-16,1 4-16 0,-2-10-25 16,-2 4-27-16,-3-5-32 0,-1 5-41 15,0-5-35-15,-7-2-52 0,-7 0-610 0,0-1 298 16,-8-2 197-16</inkml:trace>
  <inkml:trace contextRef="#ctx0" brushRef="#br0" timeOffset="180673.2212">13057 16704 44 0,'-15'22'289'0,"9"-7"-15"0,6-2-1 16,6 1-1-16,5-10-16 0,3 1-24 0,8 1-7 16,4-6-12-16,7-2-17 0,9-2-17 15,11-1-11-15,5-4-17 0,-1 0-7 16,2 2-12-16,1-5-9 0,-4 4-13 0,-3-2-9 15,-10 5-13-15,-3-1-8 0,-6-1-8 16,-7 3-7-16,1 1 2 0,-9-2-7 0,0 4-7 16,-7 1-21-16,-1-5-27 0,-4 5-33 15,-7 0-39-15,2-2-53 0,-2 2-62 16,0 0-71-16,-16-14-854 0,6 8 377 16,0-10 248-16</inkml:trace>
  <inkml:trace contextRef="#ctx0" brushRef="#br0" timeOffset="182867.8001">14911 16101 37 0,'-2'-8'262'0,"0"2"-8"0,2 6-3 15,-2-7-14-15,0 1-10 0,2 0-16 16,0 6-13-16,-4-1-19 0,4 1-20 0,-13 7-13 16,2 9-8-16,-1 5-10 0,-5 7-7 15,-3 10-15-15,4 2-5 0,1 4-13 16,4 1-8-16,3-6-8 0,4 0-12 0,6-6-5 16,2 1-8-16,8 1-7 0,6-10-10 15,2-1-11-15,8-9-15 0,4-3-20 16,-1-6-17-16,6-12-16 0,5 0-8 15,5-7 0-15,17-10-4 0,-3-11 5 0,-7-1-2 16,2-5 4-16,-9-2 8 0,-7-5 2 16,-1-2 2-16,-7-7 5 0,-2-9 9 15,-7 0 6-15,-1-10 7 0,-8 6 14 0,-3 6 14 16,-4 10 14-16,-5 7 14 0,-4 8 17 16,0 0 11-16,-3 9 11 0,-2 7 2 0,3-1-5 15,-2 10-2-15,0 7-1 0,-2 6 0 16,8 0-4-16,-16 19 9 0,8 5-2 15,2 2 2-15,-3 11-12 0,3 5-2 16,0 9-8-16,1-1-3 0,5 3-12 0,0 2-14 16,2 0-12-16,3 1-16 0,5-5-12 15,5 1-22-15,-3-9-26 0,6-1-29 0,-2-4-29 16,4-13-18-16,1 0-20 0,2-6-17 16,0-11 4-16,3-1-3 0,1-4 6 15,3-6 11-15,0-3 15 0,6-1 14 0,-3-7 17 16,1 1 19-16,-4 0 34 0,-1-2 31 15,-3-1 32-15,-6 0 27 0,0 2 23 16,-3-1 19-16,-6 5 15 0,-3-4 6 16,-1 8 10-16,-5-4-2 0,-2 6-5 15,0 4-1-15,-9-5 2 0,9 5-5 0,-23 9-2 16,8-1-10-16,-3 3-10 0,2 4-8 0,1 3-7 16,-2-1-5-16,5-1-9 0,1 5-9 15,3 0-11-15,4-6-2 0,-1 5-7 0,8-7-2 16,-1-4-3-16,6 3-3 0,0-5 3 15,5-5-3-15,2-2-7 0,4 0 2 16,-3-5 2-16,8-3-5 0,-5-1-6 16,5-5 10-16,-2-1-3 0,2-4-1 0,-5 4-1 15,0-4-3-15,-4 3 6 0,-1 0 1 16,0 2 1-16,-4 5 3 0,0-4 3 0,-1 5-4 16,0-4 6-16,-3 7-6 0,0 0 0 15,-2 5-1-15,-4 0 0 0,0 0 2 16,11 10-9-16,-5-2 2 0,-2 1-2 15,1-1-7-15,4 1-5 0,-3 3-7 0,4-2-7 16,-2 1 0-16,4-6-5 0,0 3 3 16,1-2 4-16,-3-4 2 0,7 0 4 15,-2-2 1-15,1 0 3 0,2-2 0 0,-1-6 0 16,0 0 1-16,2 0 3 0,2-4 0 16,-2 0 3-16,-2 0 0 0,0-2 1 0,-2 3-1 15,-3 0 6-15,1 2 1 0,-2-3 4 16,-3 5 3-16,0 1-5 0,1 1 4 15,-2 1 0-15,-1 4 0 0,-6 0 1 16,0 0 2-16,14 7-2 0,-11 1 0 0,1-1 2 16,-2 5-3-16,4 0 2 0,-4 1-4 15,5 0 1-15,-1 0 3 0,1 0-1 0,-1 1-4 16,2-3 2-16,6-3-2 0,-4 0-6 16,2-3 6-16,3-1 1 0,-2-4 0 15,2 0-2-15,1-4-2 0,0-1 2 16,0-3 2-16,-1 0-10 0,0 0 8 0,0-3 0 15,-5 4 1-15,3 0 0 0,-2-4 1 16,-3 8 0-16,0-5 2 0,1 5-3 0,-2 1 1 16,-3-4-1-16,-4 6 0 0,12 0-1 15,-12 0 1-15,11 8 2 0,-5-5-8 16,1 5 7-16,1-6 0 0,3 4-1 0,-1 0-1 16,6-3 0-16,0-3 3 0,5 0-2 15,-2-2 1-15,8-5 1 0,-1-1-2 16,6-5-2-16,-5-4-1 0,3-1-2 15,-4-3 3-15,-1 0-1 0,-8 8 1 0,0-4-3 16,-3 1 12-16,-2 7 7 0,-2 0 1 16,-4 2-4-16,0 2-1 0,-2-1-1 0,1 6 1 15,-5 0-4-15,8-3 3 0,-8 3-3 16,13 6-3-16,-6-3 3 0,3 5-11 0,-2-1 10 16,6-1 0-16,-2 3-4 15,0 3 3-15,3 1-7 0,0 1 8 0,-2 3 0 16,-1 2-1-16,0 0 0 0,-8-2 2 15,-2 3 2-15,-4-1-1 0,-5 1-2 0,-4 1-4 16,-1-4 0-16,-3 0 1 0,-4-2-8 16,4-3-24-16,1-4-7 0,2-4-23 0,2-1-23 15,2-6-18-15,8 3-9 0,-4-8-4 16,4 8 1-16,8-10 8 0,-2 3 12 16,6 1 8-16,0-2 11 0,2 5 15 15,1-1 13-15,0 0 16 0,0 2 18 0,1 2 12 16,2-4 11-16,-2 4 11 0,4-2 7 15,-3 0 11-15,1-1 7 0,4 1 4 16,1-6-1-16,2 0-1 0,1-3 1 0,-3 2 1 16,3-3 0-16,-3 0 3 0,-2 1 1 15,0-6-1-15,-1 4-3 0,-4-3-3 16,-1 1-1-16,-4 2-5 0,-3 2 6 0,-4 1 4 16,0 2-5-16,-4 3-7 0,0 1-10 15,0 4 3-15,0 0-2 0,-18 4-1 16,9 1-5-16,-2 3-4 0,3 2-3 0,-2 1 0 15,1 4-2-15,2 1-5 0,3 0 3 16,0 0-2-16,4-1 0 0,2 3-3 16,2-5-4-16,2 2 4 0,8-5-2 15,0 1-7-15,6-6 5 0,0-3 2 0,4-2-4 16,3-2-5-16,3-3-6 0,6-6-5 16,-3-2 2-16,1-4 1 0,5-3-12 0,-9 1 6 15,-6 1-2-15,-2 2-1 0,-3 0 4 16,-2 3 2-16,-6 3 4 0,-1-1 3 15,0 1 2-15,-3 5 2 0,2 1 4 0,-3 0-2 16,-2 0-1-16,2 2 5 0,-6 2-2 16,17-2 3-16,-6 4-3 0,0-4 2 0,3 2-4 15,8 2 4-15,-2-2-5 0,8 6-4 16,4-4-7-16,2 4-5 0,0 1 9 16,-6 1-1-16,-8 0 6 0,0 3 9 15,-8-1 9-15,-4 1 5 0,-5 2 0 0,-8 2-7 16,-7 1-3-16,-6 1-16 0,-10 0-36 15,-9-6-63-15,-5-3-79 0,-13-2-123 0,-3-9-697 16,1-9 341-16,-15-12 225 0</inkml:trace>
  <inkml:trace contextRef="#ctx0" brushRef="#br0" timeOffset="185039.5752">20019 15992 115 0,'0'0'159'0,"0"0"-8"15,0 0 0-15,23 2-15 0,-8 4-8 0,4 6-7 16,1 3-8-16,4 6-18 0,0 4-5 16,-1-3-10-16,5 12-5 0,-3-1-10 15,-4 3-6-15,0 0-1 0,-4-3-6 16,-4-2-1-16,-3-2 1 0,-4-2 9 0,2-6 9 16,-6 0 7-16,-2-4 5 0,-2 0 5 15,0-4 4-15,-4-5-5 0,2 0-9 16,-2-8-8-16,6 0-3 0,-6-13-11 0,6-3-8 15,0-3-5-15,4-9-15 0,2-5-19 16,4-3-24-16,2-2-27 0,2-1-21 16,4 0-31-16,1 3-28 0,-1 9-19 15,2 0-17-15,0 6-15 0,0 8-9 16,-3 7-394-16,2 5 196 0,-2 1 129 0</inkml:trace>
  <inkml:trace contextRef="#ctx0" brushRef="#br0" timeOffset="185771.8239">20682 16200 129 0,'2'11'70'0,"2"-5"5"0,0 1 7 15,0-5 2-15,0 1 13 0,-4-3-5 16,0 0 4-16,18-8 3 0,-8-1-6 0,0 1-8 16,3-6-8-16,-2 3-6 0,-1-2-4 15,1-1-4-15,-3 5 3 0,1-7 7 16,-4 11 2-16,-1-3-4 0,-2 2-8 16,-2 6-2-16,0 0-5 0,0 0-3 15,-20 14-1-15,10-1 4 0,1 0-3 0,1 8-7 16,0-3-4-16,1 3-2 0,3 0-5 15,4-2-3-15,2 0-1 0,2 0-4 16,9-3-1-16,2-2-4 0,4-1 0 0,4-5-2 16,5-4-1-16,1-4-2 0,3-6 14 15,4-2-4-15,0-5-2 0,5-3-4 0,-4-8-1 16,-1 1-2-16,-2-10-1 0,-2 2-4 16,-5-8 8-16,-1-1-3 0,-5-1 1 15,-6-8 0-15,-3 2 3 0,-1 2 5 16,-7 6 3-16,1 1 7 0,-3 10 5 0,-2 1-2 15,-2 10 0-15,-3 0-6 0,1 9-2 16,0 6-4-16,4 2 0 0,-9 13-3 16,5 5-1-16,0 6-6 0,2 2-1 15,2 4 2-15,-2 4-7 0,4 2-8 0,0 10-6 16,0-8-5-16,-2 6-4 0,2-1-10 16,0-2 9-16,0-5 1 0,0-4 3 0,-2-6 6 15,0-4 10-15,0-1 3 0,-2-6 4 16,0-4 6-16,2-3 0 0,-2-6 3 15,2-2-1-15,0 0 3 0,6-15 1 0,1 1-4 16,1 3-4-16,5-6-1 0,0 4-1 16,3-4-4-16,2 0 1 0,0 5-4 15,2 2 1-15,-1 3-6 0,-1-3 3 0,0 6-1 16,-2 4-1-16,2 0-5 0,-1 4-3 16,-1 2-7-16,0 5-9 0,0-3-15 15,2 5-13-15,-2 0-10 0,1 0-6 16,0 1 5-16,0-4 5 0,-3 2 5 0,4-9 4 15,-2 7 7-15,-1-10 3 0,2 1 8 16,0-2 5-16,1 1 7 0,0-6 4 16,-3-6 12-16,0 3 2 15,0-2 2-15,1-6 1 0,0 3 2 0,-4 1-2 0,0-7 3 16,0 5-1-16,-2 2 0 0,-2 0 1 16,1 1-2-16,-3 3-3 0,1 1 0 15,1 2-1-15,-3 0-1 0,1 5 1 0,-6 1 0 16,10 1-5-16,-4 5-3 0,-2 0-14 15,4-2-3-15,-2 5-11 0,-2-1-25 16,4 5-9-16,1-3 2 0,-1 1-23 0,3 3-27 16,-1-5-53-16,-1 3-58 0,1-5-469 15,-2-1 235-15,4-6 156 0</inkml:trace>
  <inkml:trace contextRef="#ctx0" brushRef="#br0" timeOffset="186052.0753">22231 16062 23 0,'6'-3'188'0,"0"-2"-6"16,0-1-1-16,2 4-3 0,0-2-14 16,0 4-16-16,-8 0-15 0,19 4-10 15,-8-1-14-15,0 7-13 0,-3-2-7 0,0 5-5 16,-2 0-8-16,4-1-11 0,-6 1 2 16,0 4 7-16,0-7 16 0,-4 3 8 15,2-2 6-15,-2-1 7 0,0-2 2 0,-2-3 1 16,0 1-2-16,2-6-12 0,0 0-9 15,0 0-8-15,0 0-8 0,6-21-4 16,0 10-12-16,3-3-10 0,-1-1-14 0,1 1-24 16,-1-1-24-16,1 0-35 0,-1 2-33 15,0 1-40-15,-1 3-33 0,-2-2-30 16,1 3-28-16,-2-1-13 0,2 7-543 0,0-3 261 16,1 2 172-16</inkml:trace>
  <inkml:trace contextRef="#ctx0" brushRef="#br0" timeOffset="186361.515">22523 16008 695 0,'7'-4'-13'0,"-1"4"21"0,-6 0 18 15,8-4 24-15,-8 4 20 0,10 0 19 16,-10 0 12-16,14 4 9 0,-6-3 0 16,-2 5-2-16,3 1-2 0,-3 2 0 15,2 1-8-15,1 2-7 0,-3 0-9 0,3 1-6 16,-1 3-7-16,2 2-6 0,2 1-9 16,-2-3-6-16,0 4 0 0,3 0-6 15,-2-5-6-15,0-1-4 0,-5-2 1 16,2 1 7-16,-2-4-1 0,1-4 8 0,0-5 5 15,-7 0 8-15,16-9 3 0,-8 1-1 16,3-2 0-16,0-6-6 0,2 0-4 0,3-3-7 16,0 2-3-16,0-2-3 0,2 4-9 15,-2-2 2-15,1 5-5 0,0-1-4 16,-2 6-1-16,1 1-6 0,0 1 6 16,-2 4-10-16,-1 2 4 0,2 4-9 0,-2 2-7 15,-1 0-7-15,4 5-13 0,-4-4-21 16,0 2-32-16,6 1-31 0,1 2-29 0,1-5-34 15,2 1-36-15,1-3-633 0,7-1 285 16,-5-2 187-16</inkml:trace>
  <inkml:trace contextRef="#ctx0" brushRef="#br0" timeOffset="187739.8833">24588 15674 1897 0,'39'-33'9'0,"-7"1"-1"15,-10 0 33-15,2-6 30 0,-7-4 36 16,-4-3 3-16,-7 2-5 0,-2 5-2 0,-6-2-6 16,0 8 1-16,-4 4 0 0,-2 5-8 15,-3 2-6-15,-2 6-2 0,1 7 1 16,-2 6 2-16,-2 5-1 0,1 8-1 0,2 7-9 16,3 7-9-16,1 7-5 0,5 6 0 15,4 8-11-15,4 8-5 0,2 1-8 16,5 21-8-16,2-2-17 0,2 0-20 0,-3-3-26 15,-4-14-40-15,-2-6-31 0,-2-9-18 16,-4 0-8-16,-2-2-11 0,-4-5 4 16,-2-1-7-16,-2-6 11 0,-5-1 9 15,-2-10 12-15,-2 0 13 0,-5-9 6 0,-2-1 16 16,-4-7 13-16,0 0 25 0,1 0 29 16,1-5 25-16,5-3 16 0,1 0 12 0,6 1 4 15,7-6 3-15,4 1 1 0,5-1-1 16,10-3 2-16,4-2-8 0,12-4-6 15,9 0-3-15,7 0-5 0,23-9-11 16,-2 0-9-16,3 6-11 0,-1 2-7 0,-12 2-5 16,-5 2-2-16,0 5 1 0,-7-4 2 15,-3 6 3-15,-4-1 2 0,0 1 3 0,-9 4 10 16,-1 1 10-16,-7 0 8 0,-4-2 5 16,-5 4 4-16,-4 0 5 0,-4 3 2 15,0 2 5-15,0 0-2 0,0 0 4 16,-25 7-2-16,12 1-4 0,3 0-2 0,-3 0-2 15,0 3-10-15,3 2 1 0,1-1-7 16,3 1-3-16,0 0-5 0,6-1-1 16,0-2-2-16,2-1-4 0,4-2-2 0,0 1-3 15,3-5 1-15,3 0-1 0,2-3 3 16,-2-3-4-16,2 0-2 0,4-5 1 16,-1 1-2-16,-3 1 2 0,2-1-1 0,-2-4 1 15,-4 4-1-15,2 4 3 0,-4-3-2 16,0 0 1-16,-2 3-1 0,3 3 2 15,-9 0 0-15,13 9 3 0,-7-3-1 0,1 2-5 16,1-1 0-16,0 3-3 0,2-1-2 16,2 0-2-16,2 3 3 0,1-5-1 15,0-1 3-15,4-4-1 0,0 0 3 0,2-2 0 16,1-4 2-16,5-2 3 0,-1-4 9 16,3-1 6-16,-2-8 10 0,1 5 10 15,-1-9 9-15,-3 3 3 0,-1-1 9 0,-4-6 2 16,-2 1 4-16,-5-3 3 0,0 0-8 15,-4-2 1-15,-2-5-4 0,-2 8 1 16,-2-2 4-16,0 5 3 0,0 4 2 0,-2 0 1 16,3 5-7-16,-3 6-6 0,-3-2-4 15,3 6-8-15,0 6-4 0,0 0 3 16,0 0-8-16,-2 25-3 0,2-7-5 0,0-2-8 16,5 8-6-16,-1 0-8 0,0 1-6 15,3-1-8-15,5 8-9 0,-1-9 1 16,3 4 10-16,4-6 0 0,-2-1-5 0,2-5 1 15,1-2 0-15,-3-7-8 0,4 1 1 16,-2-7 0-16,2-3-4 0,1-1 0 16,2-2-1-16,0-5 1 0,1 1-2 0,-3-3 1 15,0 2 2-15,0 1 1 0,-1 2 7 16,-4 2-4-16,-1-1 6 0,4-1-1 16,-2 4 1-16,0 3 3 0,-2-4 4 0,-1 10-1 15,4-5-4-15,-4 1-1 0,1 5-10 16,-2 0-10-16,0 4-9 0,-1 1 3 15,-2 2-1-15,0 2-5 0,-4 1 5 0,-2 1 3 16,-2-2 5-16,-2-2 4 0,-2-3 3 16,0 1 5-16,0 2 8 0,-2-7 8 15,2 1 8-15,2-4 1 0,0-3 0 16,0 0 2-16,0 0 2 0,0 0 4 0,24-11-6 16,-8 0 3-16,3 4-2 0,3-7 2 15,6 2-4-15,2-4 0 0,6 0-2 0,4-2 3 16,0-3-1-16,0 2-1 0,-2 1-2 15,-3 1 2-15,-5-1 0 0,-1 3-1 16,-4-1 6-16,-6 2 7 0,-1 2 8 16,-8 4 5-16,0 0-5 0,-6-1 9 0,-2 5-9 15,-2 1-2-15,0 3-2 0,0 0 0 16,0 0-1-16,0 0 0 0,0 0-6 0,-22 7 2 16,20-1-3-16,0-1 7 0,4 1-3 15,0 0-5-15,4-2 8 0,0 1-10 16,4-3 5-16,2 1-2 0,0 4-6 15,3-7 0-15,4 0 2 0,0 0-2 0,5 0 3 16,-2-4-1-16,2 1 4 0,5 3 5 16,-1 0-3-16,0-5 9 15,-1 3-5-15,-6 2 8 0,0-3 3 0,-1 1 3 0,-4 0 1 16,-1 2 1-16,0-2-1 0,-4 2 1 16,-1-2-5-16,-2 2-5 0,-8 0-14 0,14 0-20 15,-8 2-41-15,-6-2-25 0,0 0-36 16,0 0-42-16,0 0-43 0,0 0-41 15,2-4-31-15,-2 4-39 0,0 0-672 16,-13-8 333-16,4 8 220 0</inkml:trace>
  <inkml:trace contextRef="#ctx0" brushRef="#br0" timeOffset="189391.7014">11233 17655 115 0,'-4'-4'124'0,"-1"1"1"0,-1-8 1 15,4 4-2-15,-3 0 0 0,1-1 1 16,2 1-6-16,-2 1-2 0,0-2 1 16,-1 2-6-16,1-1 1 0,0 1-6 0,-4 4-12 15,-1 1-11-15,9 1-11 0,-23 11-3 16,3 8-5-16,-7 9-9 0,-1 6-2 16,-8 20-5-16,1 3-3 0,3 2-3 0,2 5-2 15,7 2-1-15,6-15-6 0,6-4-3 16,5-4-2-16,4-3-2 0,6-4-4 15,5-2 2-15,5-7-3 0,8-1-3 0,4-11 1 16,7-5-3-16,7-8-1 0,6-4-1 16,14-10-5-16,16-8-11 0,2-7-24 15,-3-1-22-15,-4-6-27 0,-5-1-17 0,-5-1-23 16,-8-3-9-16,-11 10-5 0,-10-4-7 16,-6 0-4-16,-3 3-2 0,-7-3 10 15,-6-3 11-15,-2 2 13 0,-4-4 12 0,-4 2 16 16,-4-4 20-16,-2 1 20 0,-2 0 23 15,-1 3 18-15,-2-3 5 0,1 3 19 16,1 9 9-16,3-4 20 0,0 7 7 0,-1 4 6 16,1-1 2-16,1 7-9 0,3 1-8 15,2 5 10-15,0 2 10 0,0 6 2 16,0 0-2-16,15 20 2 0,-8 1-4 16,3 8-2-16,-1 10-7 0,-1 11-3 0,10 18-6 15,-4 2-7-15,3 3 0 0,2-4-4 16,0-1-7-16,-4-12-3 0,2-9-6 15,-1-1-15-15,0-1-15 0,2-4-23 0,-3-13-15 16,2 1-19-16,4-4-32 0,-3-14-31 16,0-5-26-16,1-1-441 0,1-10 201 0,2-1 132 15</inkml:trace>
  <inkml:trace contextRef="#ctx0" brushRef="#br0" timeOffset="190274.8609">12405 17931 25 0,'11'-13'148'0,"-5"6"4"16,-2 0 8-16,1-2 14 0,-3 3 7 15,-2 1-9-15,0 5-13 0,-4-5-10 16,4 5-15-16,0 0-10 0,-21 13-8 0,5-1-5 16,2 2-10-16,-1 1-11 0,0 6-6 15,0 6-11-15,3 4-7 0,1-9-4 16,2 6-10-16,3-3-4 0,0-1-4 0,4-5-4 16,0-2-5-16,4 2-3 0,2-8 0 15,2-1-4-15,1-6-1 0,3-3-5 16,1-1 0-16,2-5-3 0,-1-3-5 15,1 1 1-15,0-5 0 0,-3-1-5 0,1 3 3 16,0-3 3-16,-3 0 5 0,-4 3 3 16,0-2 1-16,1 2 8 15,1 1-5-15,-4 1-8 0,-2 2 4 0,0 6-3 0,4-1-5 16,-4 1-1-16,0 0-1 0,6 21-1 16,-1-8 0-16,-1 2-4 0,3 4 1 15,-1 1-1-15,2 1-5 0,5 0-1 0,0-6-3 16,-1 6 2-16,3-8 0 0,2-1-2 15,-2-3-2-15,1-5 4 0,2-2-1 16,1-2-1-16,0-6 1 0,-2 0-1 16,4-1 2-16,-4-2-4 0,0-5 2 15,0 1 1-15,-4-2 0 0,1-3-2 0,-3 3 1 16,-2 2 4-16,-1-1 0 0,-2 0 0 0,0 1 6 16,1 1-1-16,-3 1-1 15,3 4 1-15,-3 0-2 0,0 1-2 0,0 0-1 16,0 6-1-16,-4 0 2 0,0 0 0 15,13 12-1-15,-7-5-3 0,1 0 2 0,2 10-2 16,-3-4 3-16,2 0-5 0,0 0-1 16,3 1 1-16,2-1 2 0,-3-4-2 15,1 5 0-15,2-7 0 0,2 1 2 0,-3-2-1 16,0-1 2-16,2-5-3 0,-2-1 2 16,1-3 2-16,-2 2-1 0,1-4-2 15,-1-2 1-15,-1 3-1 0,1-3 0 0,-2-5 0 16,-1 5 0-16,-2-5-5 0,0 4 5 15,1-3 0-15,-3 5 2 0,3-1-5 16,-3 0 3-16,0 2-4 0,0 0 2 16,3 4 0-16,-7 2 4 0,12 0-8 15,-3 2 7-15,2 4 0 0,1 0-1 0,-2 2 2 16,6-5-3-16,-2 8 2 0,3-10 1 16,3 5-2-16,0-5 3 0,0-1-2 0,0-5 1 15,0 3 1-15,1-5-2 0,1-6-7 16,-6 1 6-16,1-1 0 0,0-4 0 15,-4 9-4-15,-3-4 4 0,-2-1-2 0,1 5-1 16,-2 0-1-16,-1 1-1 0,0-1-3 16,0 2-2-16,0 1 0 0,-1 3-2 15,4-2 0-15,-1 2 3 0,-8 2 0 16,17 2 0-16,-9-2 2 0,3 6 0 0,-2-1 2 16,1 1 2-16,-2 4 1 0,0 1 2 15,2 3 1-15,-4 1 1 0,-2 4 2 0,-2 1-1 16,0 4 3-16,-2-4-4 0,-4 7-1 15,0-4-6-15,-2 2-22 0,-4-6-26 16,4-2-28-16,0-4-33 0,0-1-36 16,0-5-23-16,2-5-33 0,4-2-9 15,0 0-477-15,0 0 236 0,2-21 155 0</inkml:trace>
  <inkml:trace contextRef="#ctx0" brushRef="#br0" timeOffset="190751.6893">13715 18166 688 0,'13'0'16'0,"0"0"25"0,0 0 19 0,-3 0-4 16,0 0 9-16,4 0 7 0,-4 0 9 15,2 0 5-15,2-6 7 0,2 4 2 0,1-4-1 16,3-1-3-16,-2-1-4 0,2-5-7 16,-4 1 2-16,3 1 0 0,-4-3 1 15,-2 3 1-15,-5-3 2 0,0 6-4 16,0-4-6-16,-6 4-8 0,0 1-6 0,-2 1-6 16,0 6-7-16,-12 0-2 0,12 0-7 15,-14 8-3-15,4-1-5 0,1 5-2 0,3 2-7 16,1 3 2-16,1-1-4 0,2 0-14 15,4 4 4-15,2-4-3 0,1 1 0 16,3-4-1-16,1-3 0 0,5 1 1 16,2-3 0-16,2-8 0 0,1 2-2 15,0-4 1-15,4-4-4 0,1-3 0 0,2-3-1 16,1-3 2-16,3-2 1 0,-3 1-2 16,-4 2 2-16,-4 1 5 0,-6 1-1 15,0 1 1-15,-3 4 2 0,-4 0-8 0,2 1 6 16,-4 0-1-16,2 5-2 0,0-5-4 15,0 6-1-15,3 0 4 0,1 0-1 0,3 0-1 16,4 1-4-16,2-1 6 0,4 6-4 16,3-5 4-16,-1 5 1 15,-1 0 1-15,-4 2 8 0,0 5 6 0,-6-1 9 16,-1 4 0-16,-7 3 7 0,-3-3 2 0,-8 11-4 16,-3-4-1-16,-7 8-3 0,-2-5-3 15,-2-2-1-15,-4 4-5 0,2-8-11 0,2-2-14 16,1-3-23-16,2-7-32 0,3-1-32 15,2-3-38-15,3-4-37 0,8 0-30 16,-4-11-59-16,4 3-585 0,2-4 285 16,4-1 188-16</inkml:trace>
  <inkml:trace contextRef="#ctx0" brushRef="#br0" timeOffset="191072.6871">15572 17947 115 0,'4'4'266'0,"-4"-4"-13"16,11 1-20-16,-11-1-21 0,17-5-23 15,-7 3-18-15,4-4-20 0,2 0-22 16,1 3-32-16,-2-3-32 0,2 0-41 0,-1-1-49 16,0 5-56-16,-4-3-41 0,0 5-449 15,-3-5 194-15,-9 5 129 0</inkml:trace>
  <inkml:trace contextRef="#ctx0" brushRef="#br0" timeOffset="191223.9925">15595 18372 272 0,'2'13'265'0,"7"-6"-13"0,-1-5-2 0,4-4 1 16,2 2-14-16,0-5-22 0,8-3-22 16,1-1-22-16,7-5-31 0,1-5-36 0,1 5-48 15,4-11-56-15,2 3-62 0,0 1-61 16,-5-5-95-16,4 3-464 0,-9 4 232 15,-6-2 153-15</inkml:trace>
  <inkml:trace contextRef="#ctx0" brushRef="#br0" timeOffset="193096.3124">16901 17821 146 0,'-8'-6'315'0,"3"-1"-8"16,-3 1-12-16,-4 4-19 0,-4 2-15 16,0 0-16-16,-4 2-19 0,-3 5-14 0,0 5-24 15,0-3-17-15,-3 10-9 0,1 2-18 16,8 7-13-16,2-2-17 0,1 4-11 15,4 3-7-15,8-5-10 0,2 5-19 0,6 0-14 16,4-3-12-16,6-2-22 0,6-3-15 16,3-8-16-16,7-4-18 0,4-5-16 0,-1-8-30 15,8-4-22-15,8-7-22 0,16-10-18 16,-3-8-5-16,-7-3 9 0,-6-5 9 16,-11 3 12-16,-8 2 16 0,-5-4 7 15,-3-6 20-15,-8-6 13 0,-1 1 20 0,-2-7 21 16,-6-1 20-16,-1-3 21 0,-4 2 19 15,-4-3 15-15,-2 4 15 0,-3 5 19 0,3 8 8 16,-2 4 16-16,1 9-1 0,3 1-8 16,-2 9-13-16,2 9-6 0,2 4-10 15,-2 3-1-15,2 3-4 0,0 0-7 16,-2 32-10-16,2-7-7 0,2 5 7 0,0 10-19 16,0 15-11-16,2 1 0 0,-2 5-22 15,3 21-3-15,3-4-8 0,-3-12-21 0,1-9-13 16,0-1-17-16,0-3-23 0,2-3-27 15,4-12-14-15,-2-8-9 0,0-2-10 16,3-14-6-16,0-1-10 0,2-7-3 0,2-6 0 16,2-1 14-16,4-5 7 0,0-7 14 15,1 1 17-15,-1-1 17 0,-1-3 31 16,-2 2 24-16,1 0 29 0,1 0 28 16,-6-1 25-16,0 2 28 0,-2-1 19 0,-3 3 13 15,-1 3 9-15,-1-5 3 0,-3 5 5 16,-1 1-4-16,-3-1-11 0,-2 1-5 0,-2 1-9 15,-3 2-12-15,5 4-10 0,-15 0-4 16,5 4-7-16,-3 3-6 0,-1 7-8 16,-2-1-4-16,0 2-6 0,-1 4-5 15,2 2 1-15,2 0-10 0,1 0-5 0,2 3-5 16,4-5-6-16,2 0-1 0,4-5-2 16,2-2-1-16,0-3 1 0,4-1 1 0,4-2 0 15,-2-6-2-15,2 0-2 0,1 0 3 16,2-8-4-16,0 2 3 0,1-9-5 15,-2 2 3-15,4 0 0 0,-4-6-3 16,-1 3 2-16,0 1 1 0,-5 0 5 0,3 2 1 16,-3 1 3-16,0-1-1 0,0 5 10 15,-2 0-9-15,1 1 1 0,0 1-3 16,-3 4-2-16,-2 2 1 0,0 0 1 0,10 8-1 16,-6-1-2-16,-2 1 0 0,2 4-5 15,0-3 7-15,1 3-2 0,2 1-4 16,1-4-2-16,2 4 0 0,1-5-2 0,1 3-2 15,2-6-3-15,0 1 1 0,1-3 0 16,2-3-1-16,2 0 3 0,0-6 0 16,4 0-4-16,-1-4 6 0,-2-1-5 0,0-2 1 15,1 0 4-15,-5 0-2 0,0-3 6 16,0 3 6-16,-3-2-1 0,-2 3 3 0,-3-3 4 16,1 4-1-16,-3 1 7 0,0 3 2 15,-2-3 1-15,3 2-1 0,-5 5-6 16,3-2 3-16,-3 0 2 0,-2 5-7 0,0 0-5 15,0 0 2-15,10 13-5 0,-8-5-1 16,2 3-6-16,-2 1-3 0,4-1 0 16,-1 1-4-16,2 1-8 0,1 0 1 0,-2 3-1 15,3-5 4-15,-3-1 1 0,5-5-2 16,-3 1 2-16,3-4 1 0,1-2 5 16,-1-2-4-16,2-4 1 0,1 1 11 15,-1-5-9-15,0-1-1 0,0 1 4 0,-1-7-5 16,-1 3 5-16,-2 1-1 0,-1 4-1 15,0-5 4-15,1 3-6 0,-3 2-3 0,1 2 3 16,-3-2-2-16,0 3 0 0,0 4 7 16,-4 2-5-16,11 0 2 0,-11 0 2 15,10 5-1-15,-1 1 0 0,0 0-1 16,1-5 1-16,2 5 0 0,6 1-2 0,-2-7 0 16,5 2 3-16,1-4-1 0,6 1 0 15,-1-5-11-15,3-1-1 0,0-8-4 0,1 2-4 16,-4-2 1-16,-2-3 2 0,-1 5 0 15,-5 2 4-15,-2-2 0 0,-2-1 4 16,-3 1 3-16,2 7 5 0,-4-3 2 0,0-1-2 16,-2 7-3-16,6-3 4 0,-4 0 1 15,3 6 3-15,2 0 0 0,2 0-1 16,1 6 0-16,4 0-5 0,-1-3-9 0,0 9 1 16,0-3-7-16,-1 3-13 0,-6 7-9 15,-4-4 3-15,-3 6 3 0,-5-2 7 16,-4-4 7-16,-2 7 15 0,-3-2 12 0,-1-7 11 15,2 3 12-15,-2-5 7 0,1-3-3 16,0-2 2-16,1-5-2 0,6-1 1 16,0 0 1-16,0 0-1 0,0 0-2 15,24-21-3-15,-10 14-4 0,6-7-1 0,3 3-5 16,0 2 0-16,6-4 0 0,1-1-5 16,0-2 6-16,-1 2-4 0,1-4-1 0,-4 3-1 15,-3 3 0-15,-2-1-5 0,-2 4 5 16,-7-5 7-16,-1 7-1 0,-2-5-3 15,-7 3-6-15,0 3 8 0,-4 4-7 0,2 2 0 16,-8-6 1-16,8 6-2 0,-18 8 1 16,10-2-1-16,0 0-3 0,-3 1-2 15,4 1 0-15,-1 1 0 0,4 1-4 0,2-1 5 16,2-1 1-16,2-1-2 0,4 3-4 16,4-2 2-16,4-5-5 0,2 1-4 15,4-2 4-15,3-2-1 0,7-2 0 0,-1-2 2 16,5-3-1-16,2-1 4 0,0-5-6 15,-2-1 0-15,-1-1 3 0,-3-4 1 16,-2 2-5-16,-3-2 5 0,-3-1 4 0,-8 3 1 16,-2-2 6-16,-2 6-5 0,-8 0 3 15,0 0-3-15,-4 5 1 0,0 1 2 16,-5 5 3-16,0-4 3 0,3 2-5 0,-2 2-4 16,6 2 4-16,0 0-7 0,0 0-3 15,0 0 3-15,0 0 2 0,0 0-3 16,0 0-4-16,17 15 4 0,-4-11 0 0,1-2-5 15,5 4-5-15,3-4-5 0,1 4-1 16,2 1-3-16,-1-1 2 0,-3 3-1 16,0 2 3-16,-6 3 1 0,-5-1-3 0,-1 3 3 15,-7-3 3-15,-4 2-1 0,-7 3 3 16,-1-2 1-16,-8 2-6 0,-2-3-10 16,-1-6-14-16,-3 3-22 0,3-4-25 0,0-7-29 15,4 3-30-15,2-8-32 0,7 3-28 16,1-7-25-16,3 0-637 0,2-5 294 15,4 1 194-15</inkml:trace>
  <inkml:trace contextRef="#ctx0" brushRef="#br0" timeOffset="193525.8803">20732 17036 197 0,'4'-6'317'0,"-2"5"-15"0,-2 1-11 16,0 0-9-16,13 7-11 0,-6 8-16 0,1 4-19 16,3 4-13-16,1 10-17 0,8 8-14 15,4 21-14-15,6-5-13 0,2 9-28 16,5-3-12-16,-2 1-9 0,3-6-16 15,2-1-14-15,1-3-10 0,-1-4-13 0,2-9-9 16,-5-7-7-16,-3-7 0 0,-1-6-11 16,1-8 3-16,-2-4-7 0,-3-3 1 15,-1-7-4-15,2-5-1 0,-1-7 7 0,-4-8-2 16,1 0 2-16,-7-8 2 0,-3-3 1 16,-4-2 7-16,-6-3-4 0,-6-3-2 0,-2-2-1 15,-6-5-4-15,-6-3-4 0,2 8-3 16,-5-2-3-16,4 14-11 0,-2-4-8 15,3 7-19-15,1 7-20 0,0-3-27 16,1 4-27-16,2 5-38 0,-4 0-41 0,4 5-49 16,4 3-44-16,-2 0-43 0,4 1-30 15,2 5-699-15,-5 0 350 0,5 0 232 0</inkml:trace>
  <inkml:trace contextRef="#ctx0" brushRef="#br0" timeOffset="194645.7592">21854 17301 245 0,'7'11'272'0,"1"1"-2"16,-2-3-8-16,3 10-20 0,-1-4-19 16,3 8-23-16,0 2-21 0,-1 3-17 0,0 5-19 15,2-3-16-15,0 3-18 0,-4 1-11 16,3 1-15-16,-5-1-12 0,1-6-5 0,-3 0-11 15,2-8-2-15,-4 1-7 16,3-2-1-16,-1-4 2 0,-2-3-5 0,2-9 5 16,0 3 4-16,-2-6-4 0,-2 0 2 15,11-15 4-15,-2 2-1 0,-1-2 5 16,4-6 2-16,1-3-2 0,0 2 2 0,4-1 1 16,0-2-12-16,2 4 0 0,0-2-3 15,-2 4-5-15,2 6 1 0,-2 0-6 16,0 5 3-16,-3 6 0 0,2 2 2 0,-2 2-2 15,-1 7-3-15,4 5-2 0,-4 5-3 16,1 0 1-16,-2 2-5 0,0 1-2 0,0 8-2 16,-1-4-2-16,4 1-2 0,0-1-2 15,-1-5-3-15,2 0-3 0,2-6 2 16,2-1-5-16,3-3-3 0,0-3-4 0,0-8-3 16,3 0-3-16,1-2-12 0,3-8 12 15,-2 1 2-15,-1 1-1 0,-4-5 2 16,0 0 6-16,-3-1-4 0,-4-5 4 0,-1 4 4 15,-4-4-9-15,-5 4 7 0,-2-1-5 16,-4 6 3-16,0-1 6 0,-4-1-2 16,0 5 6-16,0 6 6 0,-5-4 7 0,0 5 0 15,9 0 0-15,-16 6-1 0,8 6 1 16,-2-3-2-16,4 2-3 0,2 3-1 16,2 2-2-16,2-3 1 0,4 2-5 0,2 0-4 15,1 3 3-15,6-5-8 0,-1 2-4 16,6-2-2-16,-2-5-6 0,3 0-3 15,3-1-3-15,-2-3-4 0,4-2 1 0,-3-2 1 16,3-6 1-16,-4 4-1 0,4-3 2 16,-1-3 1-16,-4 0-2 0,2-3 3 15,-3 3 8-15,-2-1-2 0,-3-3 0 0,0 5 3 16,-1 1 0-16,-1-2 4 0,-1 1 2 16,-1 1 2-16,0 0-2 0,-3 4-1 15,0 2 1-15,-6 0-3 0,12 0 2 0,-7 8-1 16,2-2 1-16,-1 1-3 0,2 5-4 15,1-3-2-15,-1-1 0 0,3 5-6 16,2-5-5-16,-1 3-8 0,3-3-2 0,2 0 2 16,0-7-6-16,0 3 1 0,2-2 10 15,-1-2 1-15,2-2-1 0,-1 2-3 0,0-5 10 16,-2-3-12-16,0 2 14 0,0-1 4 16,-1-1-2-16,-2 2 11 0,-2-1 0 15,1-1 7-15,-3 2 3 0,-1-1 4 16,0 1 4-16,-1 4 6 0,-2-4 7 0,0 1-6 15,0-1 6-15,0 4-3 0,-2-4 3 16,0 4-4-16,0-3 3 0,-2-1 1 0,2 4-1 16,-4 2-11-16,4-12 8 0,-2 11-7 15,-2 1-6-15,3-7-12 0,-3-2-6 16,0 9-11-16,2-5-14 0,0 2-13 0,-2 3-14 16,0 0-11-16,2-5-15 0,-2 5-12 15,0 0-4-15,0 0-5 0,0 0 3 16,0 0 4-16,0 0 5 0,0 0 6 15,-2 22 9-15,2-22 6 0,6 7 6 0,-4-7 6 16,5 6 1-16,-7-6 13 0,15 0 8 16,-7 1 3-16,-2-1 9 0,-6 0 11 0,20-1 13 15,-12 1 12-15,2-5 7 0,-1 4 5 16,2 0 5-16,-3-5 6 0,1 0 6 16,-3 3 3-16,0-5 2 0,2 0 11 15,-3-3-5-15,-1 4 7 0,1-6-9 0,-3 0 1 16,-2-7-5-16,0 5-12 0,-2-6-4 15,0 2-8-15,-5-2-17 0,0 0-19 0,-1 2-20 16,0-1-31-16,-3-2-40 0,-2 5-56 16,5-2-63-16,-7-2-85 0,3 0-725 15,-6-5 351-15,-3 3 232 0</inkml:trace>
  <inkml:trace contextRef="#ctx0" brushRef="#br0" timeOffset="412655.8044">3194 7128 35 0,'0'0'142'0,"20"-4"12"16,4 2 0-16,19-1-6 0,18-5-10 0,36-6-10 15,34-2-11-15,24-5-6 0,19-1-10 16,50-5-3-16,8 0-6 0,-1 0-3 16,-44 6-2-16,-1-2 0 0,2 4 4 0,41-6-7 15,-50 9 1-15,-5-1-8 0,-11 0-4 16,-13 2-6-16,-16 3-8 0,-32 2-3 0,-11 1-8 16,-24 4-2-16,-14 0 5 0,-11-1 9 15,-6 2 6-15,-4 0 7 0,-6 2-4 16,-7-2-9-16,-5 0-4 0,-2 1-13 15,-6-1-1-15,-2 0-4 0,-4 4-7 0,-4-6-16 16,4 6-17-16,-12-5-23 0,4 1-28 16,2 0-35-16,-2 0-41 15,-1 2-41-15,1 2-39 0,8 0-572 0,-20 2 266 0,10 0 175 16</inkml:trace>
  <inkml:trace contextRef="#ctx0" brushRef="#br0" timeOffset="444360.7692">13711 11578 8 0,'0'0'6'0,"0"0"-11"0,0 0 1 0,0 0 2 16</inkml:trace>
  <inkml:trace contextRef="#ctx0" brushRef="#br0" timeOffset="680677.9415">8185 8332 54 0,'0'-7'83'0,"-2"0"-2"0,2-4-9 16,-4 1-4-16,-1 0-5 0,-2-2-3 15,-1-1-7-15,-4 1-8 0,-3 3-2 16,-5 3-7-16,-2 0-3 0,-6 5 0 0,-4 4-3 15,-11 7 3-15,-3 3-5 0,-17 14 0 16,4 1 0-16,12-1-7 0,9 0-1 16,6-2 2-16,8-1-3 0,8 1-1 15,5-5-2-15,7-1 0 0,4 2-3 0,7-3 4 16,7-2 1-16,6-4 3 0,4 0-6 16,4-6 2-16,4-2-4 0,4-4 3 0,6-6 1 15,4-4-2-15,3-7-1 0,-1-2 0 16,13-13-3-16,-9-2 2 0,-3-6 5 15,-3-4-5-15,-12 3 0 0,-8 4-1 16,-5-5-3-16,-5 2-5 0,-2-4-1 0,-8 6 1 16,-2 2 3-16,-2 2-3 0,-2 5-3 15,-4 2 7-15,2 0-1 0,-2 5-3 16,0 4-2-16,0 5 6 0,-4 5-9 16,4 7 3-16,4 1 1 0,-10 11 5 0,4 6-1 15,2 8 2-15,0 5 1 0,4 9-2 16,0 2 3-16,2 3 0 0,2 7-1 0,4-1-4 15,2-2 5-15,4-1 1 0,2-5-3 16,6-2-1-16,1-6-3 0,3-3 2 16,5-5 2-16,-1-4 5 0,0-7-9 15,1-2 0-15,-4-5 5 0,3-5-3 0,-1 0-2 16,1-6 2-16,-2-2 2 0,-3-2-1 16,-1-5-4-16,-1 0-1 0,-4 2 2 0,-2-6-4 15,-1 3-5-15,-4 1 4 0,0 0 5 16,-4 3-2-16,1-1-6 0,-2 3-1 15,-1 1 1-15,0 2 3 0,0 4-4 16,-6 0 0-16,0 0 0 0,11 14 1 0,-7-7 2 16,2 5 3-16,1 1-6 0,0 1 8 15,3 0-2-15,2 3 3 0,4-3-5 16,2-1-9-16,4 3 16 0,3-5-2 16,3-1 0-16,-1-3-3 0,5-3-2 0,0 0 5 15,-3-4 1-15,3-4-4 0,-2-2 1 16,-3-1 1-16,-2-3-4 0,-3-1 0 15,-5-4 0-15,-3 2 2 0,-8-2 1 0,-6 3-5 16,-4-4 1-16,-6 3 3 0,-7 0-5 16,-4 1 4-16,-2 3-5 0,-3 1 0 15,1 4-4-15,-1 2-7 0,1 6-29 0,-2 2-25 16,-3 1-31-16,0 6-31 0,-1 5-280 16,3 1 140-16,-6 6 92 0</inkml:trace>
  <inkml:trace contextRef="#ctx0" brushRef="#br0" timeOffset="688322.347">17195 13470 102 0,'0'0'111'0,"0"0"-10"16,0 0-1-16,0 0 13 0,17 7-1 15,-2-2-6-15,6-2 5 0,9 3 7 0,12 0-11 16,11-1-1-16,12-1-8 0,31 2-5 16,6 0-5-16,5-2-7 0,8-3-7 0,29 1 0 15,6 0-8-15,4 0-2 0,1 0-4 16,-3 1-3-16,-4 0-4 0,-1 0-3 15,-5 0 0-15,1 0 2 0,-3 1-3 16,-23-1-5-16,18 3-1 0,-20-1-4 0,-2 0-1 16,-2-2-1-16,-4 2-3 0,0 1-1 15,-2-3-6-15,-1 1 1 0,0-3-4 16,-1 4-1-16,-10-4-6 0,-14 2 3 0,-16-3-2 16,1 2-2-16,-5-2-3 0,-8 0 0 15,-3 0 0-15,-3-2-2 0,-9 2 5 16,-2 0 0-16,-4 0 3 0,-1-3 2 0,-5 3 4 15,-4 0-3-15,0-1 6 0,-3 1 2 16,0 0-1-16,-5-2 0 0,1 2-1 16,-3 0-3-16,2-3-2 0,-2 3-2 15,-10 0-6-15,14 0-7 0,-7 0-14 0,-7 0-17 16,8-2-23-16,-8 2-21 0,0 0-28 16,0 0-32-16,0-6-42 0,0 6-56 15,0 0-552-15,-8-12 264 0,3 6 175 0</inkml:trace>
  <inkml:trace contextRef="#ctx0" brushRef="#br0" timeOffset="689997.4264">26111 13508 20 0,'-6'-2'108'0,"6"2"-8"0,-7-2-6 0,7 2 0 16,0 0 3-16,0 0 11 0,49 2-3 15,-7-2 1-15,21-2-3 0,41-2-3 16,43 1-10-16,26-7-7 0,24 0-2 16,61 1-8-16,13-2 0 0,8 3-5 15,7-1-1-15,-3 3-8 0,-5-1-5 0,-13 1 2 16,-10 0-7-16,-53 5-2 0,-8-4 0 15,-12 5-7-15,-8-1 2 0,-15 1-7 16,-13-3-2-16,-32 3-4 0,-8-2-1 0,-6 1-1 16,-25-1-4-16,-11-1-4 0,-13 3 3 15,-2 0 0-15,-7-1-1 0,-6 1 2 16,-7-2 1-16,1 2 2 0,-8-3 2 0,1 3-1 16,-4-1 0-16,-4 1-3 0,1 0 0 15,-2 0-5-15,-4-1-8 0,0 1-19 16,-10 0-14-16,11 0-24 0,-11 0-25 0,0 0-24 15,0 0-22-15,-34 2-30 0,11-2-24 16,-9 3-434-16,-11-3 205 0,-5 0 136 16</inkml:trace>
  <inkml:trace contextRef="#ctx0" brushRef="#br0" timeOffset="690390.3918">26509 13594 90 0,'0'0'109'0,"30"2"6"0,-1-2-2 16,19-2 1-16,43-2-2 0,20 0-7 0,45-4-4 15,13 2-8-15,11 0 0 0,11 4-1 16,8-3-6-16,7 4-6 0,-2-2-7 15,-2 3-4-15,-3 0-6 0,-11 3 0 0,-6-3 0 16,-10 3-5-16,-12 0-5 0,-11-2-4 16,-33 0-4-16,-6 2-1 0,-13 0-6 15,-6 0-4-15,-23-1-3 0,-13-1-3 0,-10 4 0 16,-9-5-3-16,-2 1 0 0,-5 1 0 16,-5-2 3-16,-2 0 2 0,-2 3-1 15,-1-3-3-15,-2 1-2 0,-4-1-2 16,1 0-3-16,-4 0-1 0,2 1-6 0,-4-1-12 15,2 3-18-15,-1-3-20 0,-9 0-31 16,15 2-25-16,-9-2-13 0,3 1-28 16,-9-1-32-16,10 3-410 0,-10-3 196 0,4 2 129 15</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20:07.910"/>
    </inkml:context>
    <inkml:brush xml:id="br0">
      <inkml:brushProperty name="width" value="0.05292" units="cm"/>
      <inkml:brushProperty name="height" value="0.05292" units="cm"/>
      <inkml:brushProperty name="color" value="#FF0000"/>
    </inkml:brush>
  </inkml:definitions>
  <inkml:trace contextRef="#ctx0" brushRef="#br0">4739 1024 151 0,'0'0'151'0,"0"0"2"15,0 0 3-15,0 0-7 0,4 33-7 16,2-8-7-16,-2 9-8 0,5 4-11 15,0 11-3-15,-1 6-8 0,3 20-8 16,-3-10-10-16,-2-10-5 0,0 0-9 0,-1 1-5 16,-1-7 2-16,-1-7-6 0,-1-3-2 15,-2-9 1-15,2-3 9 0,-2-5 13 0,0-3-1 16,-2-5-6-16,-3-7-17 16,-1-8-6-16,-1-11-11 0,-3-9-12 0,-3-13-23 15,-1-17-16-15,-4-24-8 0,0-8-5 16,2-7 1-16,2-4 2 0,-1-1-1 0,4 0 3 15,1 3 2-15,3 7 7 0,7 17 0 16,2 9-1-16,3 7 4 0,3 4-2 16,7 4-4-16,4 6 3 0,5 4 2 15,3 5 2-15,3 8 0 0,2 6 3 0,4 7 4 16,-5 6-3-16,3 6 4 0,4 6-1 16,2 9 4-16,-3 4-6 0,-4 3 5 0,-5 5 1 15,-3 3-5-15,-12-3 9 0,-5 1-2 16,-6-1 3-16,-8 3-3 0,-4 0-4 15,-12 7-2-15,-3-4 5 0,-15 15 0 16,-1-7-19-16,5-7-22 0,4-7-27 0,5-3-34 16,4-3-34-16,4-2-45 0,3-4-563 15,6-1 250-15,4-3 165 0</inkml:trace>
  <inkml:trace contextRef="#ctx0" brushRef="#br0" timeOffset="859.1223">5312 1364 31 0,'15'3'119'0,"3"1"-12"15,-2 2-12-15,5 4-9 0,0 3-3 0,0 0-11 16,3 7-12-16,-1 2 0 0,-2 3-7 16,-4 0-6-16,-2 0-3 0,-2-1-1 0,-7-1 1 15,-2-2 3-15,-2-2 15 0,-2 0 6 16,-2-4 13-16,-4-2 9 0,0-6 4 15,-3-1 4-15,0-6-6 0,9 0-8 16,-14-10-9-16,7-4-7 0,3-3-9 0,4-2-6 16,2-2-8-16,7-4-3 0,-1 2-8 15,5-1-4-15,2 1-2 0,1-2-5 16,4 7-3-16,-3 4-1 0,4 3-2 16,0 2-1-16,-1 8-1 0,-2 1-2 0,1 5-5 15,5 5 4-15,-2 1 0 0,2 7-4 16,4 1 1-16,-3 0-1 0,-1 0-1 0,0 1 1 15,0-4-4-15,-3-1 1 0,1-3 4 16,0-1-4-16,0-1 1 0,-3-5 4 16,0-3 3-16,0-2 3 0,0-2 2 15,-4-3-5-15,-1-5 4 0,-1-3-2 16,-4-2 1-16,-3-3-5 0,-4-1-3 0,-2-1-1 16,-6-2-8-16,-2 0-2 0,-3 2-2 0,-2 4-1 15,3 0-4-15,-1 2-5 0,2 3-22 16,3 4-27-16,0-3-11 0,4 6-9 15,2 4-23-15,0 0-16 0,14-2-5 16,2 4-6-16,2 0-6 0,6-2 7 16,5-2 8-16,3 0 15 0,2 0 9 0,4-3 10 15,-3-3 11-15,2 0 13 0,-5 1 20 16,-2-2 23-16,-6 0 23 0,0 1 34 16,-5 2 29-16,-2-2 20 0,-2 3 20 0,-1 0 7 15,-3-1 0-15,-2 5-6 0,-1-1-13 16,-8 2-8-16,15 8-3 0,-13 3 10 0,2 9 0 15,-2 5 6-15,0 6 0 0,3 13-4 16,-3 8-1-16,2 9-7 0,3 16-6 16,1 2-6-16,0-3-8 0,0 0-6 15,2-14-3-15,-4-6-10 0,0-5 0 0,0-3-4 16,-2-10-3-16,1-1-2 0,-1-9-2 16,-2-3 15-16,0-4 12 0,0-4 5 0,-2-6-6 15,-4-7-10-15,0-6-2 0,4 2-9 16,-13-23-4-16,3-2-9 0,2-12-15 15,-4-15-1-15,6-3-7 0,2-1 0 16,6 3-3-16,2-2 0 0,2 2 1 0,6 3-2 16,0 5 1-16,1 2 0 0,1 9 0 15,4 4-4-15,-2 5-2 0,-2 4 5 0,2 2 0 16,-1 5-2-16,-2 6 4 0,-1 0-2 16,1 4 3-16,-3 5-2 0,-1 2 2 15,0 3 0-15,-3 2-1 0,-2 0 2 16,-4 4-5-16,0 1-13 0,-4 1-17 0,-4-2-22 15,-1 2-24-15,-2-3-18 0,1-1-36 16,1 0-37-16,1-5-48 0,-1-1-601 16,3-6 278-16,6 2 184 0</inkml:trace>
  <inkml:trace contextRef="#ctx0" brushRef="#br0" timeOffset="991.0694">6864 1461 115 0,'10'-8'144'15,"-2"3"6"-15,-3 1 19 0,0 0 1 16,-1 0-5-16,0 1-12 0,0-2-19 15,-4 5-12-15,6-4-13 0,-6 4-15 16,5-3-28-16,-5 3-47 0,0 0-51 0,6-2-61 16,-6 2-412-16,0 0 171 0,0 0 114 15</inkml:trace>
  <inkml:trace contextRef="#ctx0" brushRef="#br0" timeOffset="1600.5673">8047 905 49 0,'4'-3'207'0,"-4"3"-2"15,5 11 4-15,-5-3-4 0,0 10-10 16,-2 7-13-16,-3 5-12 0,1 10-13 16,-2 9-14-16,-1 9-13 0,1 18-7 0,-3 1-9 15,3-13-11-15,-2 11-11 0,2-14-8 16,-4-11-5-16,4-9-10 0,0-5-6 0,2-2-5 15,0-7-3-15,0-2 0 0,1-5 3 16,1-1-3-16,0-3 3 0,0-3-8 16,2-1-6-16,0-5-8 0,2-1-4 15,0 0-5-15,3-3-6 0,3 0-3 0,0-2-8 16,2-1-4-16,6 0-7 0,3 0-7 16,0 0-6-16,4 0-3 0,1 0-2 15,0 0-5-15,2 0-4 0,4 0-5 16,-3-1-2-16,3-2-1 0,0 3 2 0,-1-3 4 15,-1-3 5-15,1-2-3 0,-1-1 2 16,-2-3 3-16,1-1 4 0,-6-1 0 16,0 0 5-16,-1-3 2 15,-6 0-1-15,0 4 7 0,2 0 9 0,-8 2-2 0,3 0 2 16,-5 1 3-16,2 2-4 0,-1 1-2 0,-3-1-2 16,3 5-2-16,-3 0 2 0,-4 3-1 15,12 3 1-15,-6 0-1 0,2 5-2 16,0-3 2-16,2 5 2 0,3 0 0 0,0 1 1 15,4-3 1-15,-1 2-1 0,6-2 2 16,-4-2-1-16,4-1 4 16,-1 0 1-16,0-5 2 0,2 0 2 0,-3-5 4 0,1 3 3 15,-5-4 5-15,2-5 5 0,-4 3 1 16,-1-4-5-16,-6 1-3 0,-3-7-4 16,-6 3-8-16,-4-2-3 0,-10 2-2 15,-5 0-1-15,-2 1-3 0,-7 1-10 0,1 4-14 16,-1 0-23-16,5 2-30 0,-1 1-33 15,8 5-28-15,0 1-27 0,4 0-17 0,3 1-21 16,4 2-456-16,7-3 225 0,0 0 148 16</inkml:trace>
  <inkml:trace contextRef="#ctx0" brushRef="#br0" timeOffset="2031.1437">9353 1398 140 0,'13'-11'199'0,"-5"-3"0"16,-3 5 0-16,-3-1-9 0,-4 1-15 15,-1 2-10-15,-1 1-17 0,-2 0-13 16,-3 1-12-16,1 3-13 0,1-1-13 16,-1 3-8-16,8 0-11 0,-12 10-7 0,4-3-8 15,4 6-7-15,2 3-3 0,2 1-7 16,2 6-7-16,2 2 2 0,6 5-4 16,0 2-5-16,2 5-2 0,-1-3-3 0,4 8-4 15,-2-6 2-15,-1 0-4 0,-1 0-4 16,0 0 1-16,-3 1-1 0,-2-5-1 15,-2-5 0-15,-4 0 4 0,0-7 1 16,-6 1-2-16,0-4 8 0,-6-3 7 0,-2-4 4 16,-2-4 6-16,1-6 5 0,-2-5-7 15,2-3-6-15,1-9-8 0,2-2 1 16,4-6-4-16,6-3-4 0,2 0-2 0,4-1-6 16,6-3-2-16,6-1 1 0,-2 5-1 15,6 0-7-15,1 4 3 0,0 5-2 16,-2 4-1-16,2 2 1 0,-2 5-4 0,0 2 1 15,1 5 0-15,-4 2-4 0,4 3 1 16,-6 3 5-16,5 5-4 0,-2 1-5 16,-2 1-11-16,-3 1-18 0,2-3-10 0,-6-1-22 15,2 0-21-15,-1-1-25 0,-1-3-39 16,-3-1-50-16,-3-4-45 0,-2-2-524 16,0 0 262-16,4-17 173 0</inkml:trace>
  <inkml:trace contextRef="#ctx0" brushRef="#br0" timeOffset="2348.7925">10257 1351 212 0,'-8'11'265'0,"-2"-2"-5"15,-2 7-15-15,-2-1-18 0,-2 6-13 16,2 0-16-16,1-1-14 0,1 5-19 16,3 0-11-16,4 2-13 0,5-4-10 15,2 1-9-15,5 3-13 0,6-4-8 0,4 2-9 16,6-5-5-16,2-1-22 0,1-2-42 15,-3-9-56-15,-2 0-62 0,0-4-88 0,-5-4-730 16,0-4 310-16,-3-4 205 0</inkml:trace>
  <inkml:trace contextRef="#ctx0" brushRef="#br0" timeOffset="2689.2169">5747 2648 33 0,'59'-10'176'0,"19"-3"3"15,45-12-4-15,21-2 1 0,14-7 9 16,60-9 3-16,28 0 3 0,12 2 6 15,7-1-9-15,4 4-10 0,1 0-10 0,1 3-11 16,-6 3-3-16,-13 1-16 0,-11 5-12 16,-13 1-8-16,-50 7-16 0,-11 1-2 15,-12 2-8-15,-9 2-19 0,-17 1-6 0,-31 3-10 16,-7 1-26-16,-23 3-27 0,-14-1-27 16,-11 0-33-16,-3 2-31 0,-4-3-35 15,-3 1-46-15,-3-4-32 0,5 1-38 0,-1-6-565 16,6-3 273-16,-5-4 181 0</inkml:trace>
  <inkml:trace contextRef="#ctx0" brushRef="#br0" timeOffset="2860.257">11493 1471 2 0,'0'0'181'15,"6"-2"-12"-15,-6 2-23 0,11-5-24 0,-5 4-49 16,0-1-45-16,-6 2-53 0,16-6-212 16,-12 4 80-16,2 0 54 0</inkml:trace>
  <inkml:trace contextRef="#ctx0" brushRef="#br0" timeOffset="2990.2433">11724 1809 205 0,'4'8'268'0,"0"-4"-14"0,-2 0-3 15,2-1-7-15,-4-3-22 0,7 6-31 16,-7-6-53-16,0 0-76 0,0 0-92 0,0 0-89 16,0 0-455-16,-9-19 195 0,1 10 129 15</inkml:trace>
  <inkml:trace contextRef="#ctx0" brushRef="#br0" timeOffset="22995.5078">21257 1357 68 0,'-4'-6'95'0,"4"6"-12"16,0 0-7-16,0-6-12 0,0 6-1 15,0 0-16-15,-2-6-13 0,2 6-14 0,0 0-9 16,0 0-9-16,0 0-10 0,0 0-15 16,0 0-23-16,0 0-120 0,0 0 57 0,4 19 37 15</inkml:trace>
  <inkml:trace contextRef="#ctx0" brushRef="#br0" timeOffset="23942.2051">14909 6881 67 0,'-6'-2'62'0,"6"2"-3"0,0 0-2 0,-8-2-5 15,8 2-3-15,0 0-3 0,0 0-4 16,0 0-5-16,-13 2-4 0,13-2-3 0,0 0-5 16,-9 3 1-16,9-3-4 0,-6 2-6 15,6-2-17-15,-6 2-24 0,6-2-31 16,0 0-128-16,-5-9 62 0,3-1 42 15</inkml:trace>
  <inkml:trace contextRef="#ctx0" brushRef="#br0" timeOffset="25539.0071">13596 1124 62 0,'0'0'170'0,"16"-10"-5"15,-10 3-17-15,2-5-8 0,1-3-10 16,0-2-5-16,-1-4-3 0,-2 0-1 0,-1 0 4 16,-5 0 5-16,-2 2-5 0,-5-2-14 15,-8 6-14-15,-6-1-7 0,-13 7-9 16,-6 4-4-16,-7 5-3 0,-8 5-7 0,-1 4-3 15,0 4-11-15,5 7-5 0,7 1-7 16,5 2-3-16,8 5-2 0,12 3-1 0,6 1-4 16,7 6-2-16,8 0-2 15,7 8-2-15,3 4-4 0,10 15 0 0,0-3-2 16,-2-10-2-16,-3-5-2 0,-5 0-1 16,-1-2-1-16,-6-5-3 0,-5-2 1 0,-5-2-1 15,-8-2 1-15,-6-3 1 0,-7-3-2 16,-9-5-1-16,-5-4 2 0,2-9-1 0,-5-5 1 15,1-5 1-15,0-5 6 0,3-3 6 16,3-3-1-16,5 1 4 0,5-1-2 16,5 1-4-16,4 2-6 0,3 1-1 15,5 1-2-15,7 4-3 0,2 2 0 0,0 0-1 16,0 0 0-16,51 12-1 0,-18-3-1 16,5 3 0-16,11 1 1 0,5 1 0 0,-2-1-1 15,1-2-5-15,0-1 1 0,-1-3-5 16,-5-3-3-16,-3-6-1 0,1-2 2 15,-5-1 0-15,-2-5 1 0,-3-5 0 16,-3-2 3-16,-8-4-5 0,-2-2 3 0,-5 1-1 16,-9-3 2-16,-2 0-1 0,-6 4-2 15,-4 2 5-15,0 1 0 0,-4 3 0 0,-3 2 2 16,3 2-4-16,-3 3 2 0,2 2-6 16,1 6 1-16,8 0 0 0,-10 8 2 15,8 1-1-15,4 3 4 0,6 1-2 16,4 2 2-16,6-1-2 0,3 1-4 0,4-4-5 15,4-3-6-15,1-1-5 0,2-5-6 16,3 1-3-16,-2-8 1 0,7 1 1 0,-4-5 4 16,2 0 2-16,-1-3 0 0,-4 1 6 15,-8 0 1-15,1 1 7 0,-5-1 9 16,-1 2 5-16,-4 2 2 0,-3 2 0 16,2-1-5-16,-5 2-3 0,-1 4-2 0,-9 0 0 15,12 6 0-15,-8 3 0 0,0 3 2 16,-1 5 2-16,2 2-3 0,-3 0 0 15,0-2 2-15,0 2 1 0,0-4-2 0,0 1 1 16,0-2 5-16,0-4 1 0,0 0 2 16,0-1 2-16,2-5 1 0,2-2 0 15,-6-2-2-15,22-8-4 0,-9 1 0 16,3-5 0-16,2-1-3 0,0-2-7 0,2 1-2 16,-1 0-3-16,2 1-3 0,-2 4 1 15,-1 2-1-15,2 1 1 0,-3 4 2 0,0 2 0 16,2 5 3-16,2 2 0 0,0 5 5 15,3 1-2-15,1 4 1 0,3-3 2 16,-1 4-2-16,0-3 1 0,5 0 6 0,-3-3 5 16,1-5 3-16,0 1 3 15,1-6 3-15,1-4 2 0,5-6 2 0,-1-1 2 16,0-5-1-16,2-6 0 0,-3-1-3 0,-3-8-3 16,0-1 0-16,-5-1 0 0,-1-1-2 15,-7 3 3-15,-4 2 1 0,0 5 9 16,-5 3-3-16,-2 3-4 0,2 3-5 15,-4 2-4-15,-2 7-4 0,-4 4 0 0,0 0-5 16,0 0 1-16,-2 27-3 0,-2-7-11 16,0 7-22-16,-1 7-33 0,0 0-30 0,1 3-34 15,0-1-19-15,2-4-18 0,0-2-8 16,0-4 2-16,0-2 6 0,0-5 1 16,2-7-4-16,-2-1-374 0,-3-3 185 15,1-4 122-15</inkml:trace>
  <inkml:trace contextRef="#ctx0" brushRef="#br0" timeOffset="26060.8433">15066 1848 935 0,'0'0'-47'0,"-17"-10"24"0,13 5 17 0,-1 0 8 15,1 2 9-15,4 3 3 0,-2-10 0 0,4 4 7 16,2 3 7-16,5-5 7 0,2 1 4 16,6-1 2-16,1 0 2 0,4-1-2 15,3 0-1-15,5-4 11 0,-2-1 4 16,3-2 0-16,-1 1 5 0,-3-1-3 0,0 2 2 16,-1-4-1-16,-7 5 12 0,0 0 16 15,-4 3 12-15,-5 1-10 0,-1 1-7 16,-6 2-10-16,-1 2-9 0,-2 4-4 0,0 0-9 15,0 0-7-15,0 0-4 0,-22 18-2 16,14-5-4-16,1-2-4 0,1 5-3 16,2-1-6-16,2 0-11 0,2 3-10 0,0-4-10 15,2 2-14-15,4-2-5 0,3-3-11 16,-1-2-2-16,6-3-2 0,2-4 4 16,-2-2 0-16,6-4 6 0,3-4 1 0,-2-1 6 15,0-4 1-15,1-3 5 0,-2 2 13 16,-3 1 6-16,1 0 6 0,-2 0 9 15,-4 3 4-15,2 1 3 0,-4 1-4 16,-1 0-3-16,-1 3-6 0,1 3 4 0,-9 2-2 16,12 6 1-16,-5 0 0 0,-1 3-1 15,2 0-1-15,-2 3 0 0,0-4 1 0,-2 3-3 16,2-2 1-16,-2 1 2 0,0-3 7 16,0-1 8-16,0 0 13 0,3-2 5 0,2-4 3 15,-9 0-1-15,21-8-6 0,-7 0-3 16,4-1-4-16,0-2-3 0,2-1-8 15,-2 3 1-15,-1-3-5 0,1 3-1 16,-4 3-5-16,4 0 1 0,-4 5-2 0,-2-2-2 16,1 7 2-16,0 0-1 0,0 6 2 15,-5 1-3-15,2 1 1 0,0 5-2 0,-2 2-15 16,0 1-21-16,0-1-26 0,1 1-27 16,0-1-34-16,1 0-19 0,-1-6-10 15,3 0-11-15,1-1-27 0,2-5-387 16,1-1 194-16,6-4 129 0</inkml:trace>
  <inkml:trace contextRef="#ctx0" brushRef="#br0" timeOffset="26429.0544">16616 1664 41 0,'8'-11'168'0,"-4"2"11"0,-2-1 3 16,0 1 2-16,-2 1-12 0,0 3-9 16,-2-4-10-16,0 4-15 0,-2 1-16 0,4 4-10 15,-13 0-12-15,5 6-10 0,-5 3-1 16,-2 7-4-16,1 3 1 0,-2 1-2 15,0 5-5-15,3 0-4 0,0 2-6 16,3-2-6-16,1-3-3 0,3 2-4 16,2-3-3-16,2-5-4 0,2 2-3 0,2-3-8 15,4-2 0-15,-2-3 0 0,5-5-7 16,1-2-12-16,3-6-8 0,2-2-12 16,1-4-8-16,2-4-11 0,0 0 3 0,-1-4 0 15,1 0 3-15,-2 2 2 0,0 0 14 16,-6 3 14-16,0 1 9 0,-4 1 9 0,3 3 0 15,-5 1-1-15,-1 3 5 0,-3 3 1 16,0 0 7-16,0 0 3 0,-3 18-2 16,1-6-6-16,-2 1-1 0,4 2-2 15,-2 3 1-15,2 0-2 0,2 1-4 0,2 0 2 16,3 0-7-16,5 3-7 0,3-6-26 16,5 2-42-16,6-3-61 0,9-2-66 0,9 2-56 15,5-3-754-15,7-4 334 0,2-1 221 16</inkml:trace>
  <inkml:trace contextRef="#ctx0" brushRef="#br0" timeOffset="26642.2027">18296 2025 136 0,'8'0'287'16,"1"0"-4"-16,1 0 0 0,3 0 2 15,8 0 2-15,3 0-17 0,12-2-15 16,11 0-32-16,16-2-18 0,28 0-18 0,2 3-20 15,4-5-14-15,1 4-20 0,-3-2-17 16,-4-2-20-16,0 3-36 0,-19-1-32 16,-11 0-42-16,-4-2-55 0,-13 0-51 0,-1 1-44 15,-5-1-57-15,-8-2-45 0,-9-3-618 16,-6 3 300-16,-6-4 199 0</inkml:trace>
  <inkml:trace contextRef="#ctx0" brushRef="#br0" timeOffset="26854.62">19447 1721 103 0,'-16'-16'119'16,"0"2"28"-16,4 3 9 0,4 1 12 15,2 4-2-15,-2-1-4 0,6 3-5 0,2 0 1 16,0 4 2-16,16-5-9 0,-2 5-10 16,8 2-7-16,11 7-10 0,5 3-8 15,9 6-2-15,-3 4-2 0,16 12-1 0,-7 0-4 16,-13 3-2-16,-11-7-7 0,-7 5-1 16,-8-2-1-16,-5 2 13 0,-12-5-5 15,-5 7 0-15,-10 3-8 0,-10-4-6 0,-19 9-2 16,-8-7-12-16,-7-3-9 0,-7-7-19 15,-5-5-31-15,-7-7-43 0,10-9-61 16,9-7-88-16,5-4-105 0,2-2-820 0,17-5 374 16,6-6 247-16</inkml:trace>
  <inkml:trace contextRef="#ctx0" brushRef="#br0" timeOffset="27468.1338">21005 2352 82 0,'8'-3'186'0,"2"-2"-19"16,4-6-4-16,5-6-10 0,4-8-3 15,10-7-9-15,11-15-4 0,5-7-5 0,-3-8-10 16,1-2-5-16,-5-2-9 0,0-5-4 15,-1 1-8-15,-6 2-4 0,-5 6-1 0,-7 13-3 16,-4 11-1-16,-4 7 0 0,-2 2-14 16,-3 8-10-16,-1 2-13 15,-1 6-7-15,-4 7-2 0,1 6-6 0,-5 0-2 16,6 27-3-16,-4 3-4 0,-4 15 0 16,2 10-2-16,-2 4-3 0,0 27 0 0,-2-3-1 15,-1 0-1-15,-1-4-6 0,4-10-17 0,-2-11-34 16,-1-6-33-16,1 2-40 0,2-10-38 15,-2-5-41-15,-2-3-25 0,-3-5-487 16,-4-8 239-16,-1-6 157 0</inkml:trace>
  <inkml:trace contextRef="#ctx0" brushRef="#br0" timeOffset="27620.2674">21060 2219 121 0,'0'-10'152'0,"7"1"6"0,3 1-7 16,7 1 2-16,9-3-14 0,8 2-7 15,8-1-11-15,9 0-18 0,4 1-8 0,6 0-23 16,-1 1-41-16,1 1-45 0,-3 2-47 16,2-2-46-16,-13 4-317 0,-3 2 144 15,-1-1 95-15</inkml:trace>
  <inkml:trace contextRef="#ctx0" brushRef="#br0" timeOffset="28210.6549">22299 1694 134 0,'0'0'257'0,"-3"-6"-13"0,3 6-20 15,0 0-30-15,0 0-17 0,0 0-18 16,-8 11-14-16,4 4-14 0,-1 10-9 16,3 2-13-16,-2 9-8 0,0 2-10 0,0 4-8 15,0 8-8-15,-2-1-9 0,-2 0-9 16,4 1-18-16,-4-3-21 0,4-7-18 0,-2 0-19 16,-1-5-15-16,3-7 5 0,-3-3 8 15,1-4-1-15,0-5 2 0,-3-4-3 16,1-7 9-16,0-3 5 0,-1-7 0 15,-2-2 5-15,5-5 7 0,0-2 1 0,2-3 2 16,2-2 0-16,4 1 3 0,2-3-5 16,2 2 1-16,2-2 1 0,3 4-3 0,4 0 2 15,0 2 2-15,-3 4-1 0,4 3-3 16,-2 2 4-16,3 3 3 0,-4 6-1 16,1 0-1-16,1 5 7 0,0 3 2 15,0 6-2-15,1-1-4 0,0 1 3 0,-2 0-2 16,1 1-5-16,2-1 3 0,-2-4 5 15,5 2-5-15,0-2 3 0,0-1-3 16,-2-5 9-16,1-1 10 0,-1-1 3 16,0-4 6-16,0-2-1 0,-2-5 3 0,1-3-1 15,-4-1-5-15,0-4 7 0,-5-2-5 16,-2 0-3-16,-4-4-6 0,-2 1-5 0,-4 1-8 16,-4-2-5-16,-3 1-11 0,-1 2-10 15,-5 2-20-15,2 3-21 0,0 3-24 16,0 1-27-16,3 5-34 0,1 0-37 15,0 6-32-15,11-3-515 0,-12 3 246 0,10 1 161 16</inkml:trace>
  <inkml:trace contextRef="#ctx0" brushRef="#br0" timeOffset="29066.9702">22879 2101 150 0,'8'1'166'15,"-8"-1"-23"-15,6 6-13 0,-4 2-8 16,0 0-16-16,-2 1-10 0,3 3-10 0,-1 1-7 16,-2 0-11-16,0 1-12 15,2-1-19-15,-2 1-7 0,0-3-13 0,0 0 6 16,2 1-7-16,-2-3-1 0,2-1 9 16,-2-2 7-16,2-1-2 0,-2-5-4 0,4 2 11 15,-4-2 1-15,0 0-2 0,13-17 0 16,-6 7-4-16,3-3-2 0,0 2-3 15,2-5-3-15,2-1 0 0,-1 4-1 16,0 0-3-16,-1 4-3 0,-1-3-8 0,1 2 7 16,2 2-1-16,-4 2-1 0,0 4-3 15,-1-3-1-15,2 5 0 0,-1 0 0 0,-1 5-3 16,1 0 1-16,0 3-2 0,2 1-1 16,-4 4 2-16,0 0-3 0,0 3-3 15,1-1-3-15,-2 0 0 0,-1 0 0 16,0-1 3-16,-2-1-1 0,3-1 2 0,-3-3 0 15,0-2 3-15,0 1 5 0,-2 0 6 16,3-3 6-16,-1 1 8 0,-2-2 2 16,-2-4-8-16,11 2 4 0,-11-2-4 0,14-2-1 15,-5-2-1-15,2-2-2 0,1-2-3 16,1 1-5-16,0 0 3 0,2 1-3 16,-3-1 0-16,-2-1-5 0,4 2 2 0,-6 3-4 15,2-1-1-15,-1-2 0 0,-3 4 0 16,3 0-2-16,-9 2-3 0,15 2 5 15,-9 0-6-15,2 2 3 0,1 2-1 16,-2-1 5-16,1 1-4 0,0 0 1 0,-2 1 3 16,3-1-1-16,0 0-1 0,-3 0 0 15,2-4 3-15,1 3-2 0,1-2 2 0,-1-3 1 16,4 0-3-16,-1-2 2 0,-2-1-7 16,4-2 7-16,0-1-3 0,-1 0 1 15,0-2-6-15,-3 3 5 0,1 0-2 16,-3 0 2-16,2 1-2 0,-2 1-1 0,-2-1-1 15,2 2-1-15,-2 0-1 0,3 2 4 16,-9 0 2-16,15 5-4 0,-9 1 5 16,3 0 0-16,-1 2-1 0,2 0 2 15,-1 4 2-15,2 0-3 0,-1-3 1 0,0 2 0 16,2 1 3-16,-2-4-2 0,3 0-1 16,-1 0 0-16,1-5-7 0,0 0-11 15,-1-3-12-15,6-3-9 0,-4-3-11 0,1-2-11 16,0-3-9-16,0 0-9 0,1-5-7 15,0-1 3-15,-4 0 10 0,1 2 0 16,-3 0 14-16,1 3 11 0,-2 1 11 0,-1 2 14 16,-2 1 5-16,0 2 9 0,1 4 9 15,-7 2 9-15,11 2-5 0,-7 4 7 16,2-1 1-16,-2 5 1 0,0-1 2 0,3 1 0 16,-3 4-3-16,3-3-19 0,-1 0-27 15,-2 1-43-15,0-3-32 0,-2-2-27 16,3 1-313-16,-1-5 151 0,-4-3 100 0</inkml:trace>
  <inkml:trace contextRef="#ctx0" brushRef="#br0" timeOffset="29189.082">24085 1817 10 0,'-4'-23'171'16,"0"6"-14"-16,2 2-14 0,2 4-11 16,0 4-18-16,2-4-22 0,0 4-14 15,2 1-44-15,4 0-51 0,3-1-64 16,4 2-203-16,2-1 97 0,2 1 63 0</inkml:trace>
  <inkml:trace contextRef="#ctx0" brushRef="#br0" timeOffset="29422.0391">25329 1113 212 0,'5'-6'273'0,"-3"1"-29"16,0 4-22-16,-2 1-14 0,-2 19-4 15,-2 2-13-15,-3 15-10 0,-3 17-9 0,-2 33-15 16,-8 28-9-16,1 1-15 0,-2 4-9 16,4 2-13-16,0-4-12 0,2-21-6 15,1-5-15-15,0-3-8 0,4-6-13 0,-3-6-28 16,5-15-26-16,2-13-45 0,-1-10-56 16,5 0-68-16,-2-9-62 0,1-5-614 15,1-6 286-15,-2-9 189 0</inkml:trace>
  <inkml:trace contextRef="#ctx0" brushRef="#br0" timeOffset="31076.8804">26903 1228 94 0,'-3'-9'285'0,"1"1"-25"0,-4 3-24 15,-3 1-27-15,-6 4-22 0,-8 7-19 0,-6 8-13 16,-12 14-10-16,-13 20-11 0,-4 9-11 16,-3 16-12-16,4 6-12 0,3 2-11 15,17-15-7-15,5-3-8 0,8 3-9 0,10-13-6 16,7-7-3-16,5-9-11 0,9 0-3 16,1-3-5-16,7-5-9 0,4-3-3 0,4-7-6 15,1-8-3-15,3-2-2 0,2-7-5 16,3-4-3-16,5-7-1 0,-1-3-2 15,-3-7-2-15,5-4-4 0,-4-5-2 16,-2 2 3-16,-7 2 3 0,-3 4 7 0,-4 0 4 16,-2 5 1-16,-6 1 0 15,0 4-6-15,-1 1-4 0,-3 2-4 0,-2 6 2 0,-4 0-1 16,0 0 2-16,5 22 2 0,-5-9-5 16,0 2 2-16,2 4-1 0,0-2-1 15,0 3-2-15,3-2-1 0,-1 0 6 16,4-1-1-16,0 0 0 0,2-2 2 0,2-3 1 15,0-1-2-15,3-3 3 0,0-2 1 16,0-3-1-16,1 0 3 0,2-6-3 16,-2 0 0-16,0-5-1 0,-4-2 3 15,-1-3 0-15,-3-2-2 0,-2 0 1 0,-6-1-3 16,-2-1 1-16,-6 0-3 0,-2 2 0 16,-7-1-2-16,-3 3 0 0,-2 1 2 15,-4 4-2-15,0 0 0 0,3-1-3 0,1 8-6 16,2-3 7-16,3 2-6 0,2 2-7 15,2 2-1-15,5 1 0 0,2-1 0 16,2 3 1-16,4-5 1 0,0 0 3 0,6 9 0 16,4-5 4-16,3-2 1 0,4 1 0 15,0-2 2-15,3-1 2 0,2 0-1 0,1 0-1 16,1-1 4-16,-1-2-1 16,0 1 0-16,-1-2 0 0,-1 2-1 0,-3 1 2 15,2-1-3-15,-4-1 1 0,2 3 1 16,-4-1-1-16,-1 1-1 0,2 1-1 0,0 2 1 15,-1 2-1-15,0 1 3 0,0 2-1 16,-1 0-1-16,-1 2 1 0,-1 4 2 16,2 1 0-16,-3 2-1 0,0 0 1 15,2 1 3-15,-4-5-1 0,-2 0-1 16,0 1 2-16,1-3 1 0,-1 0 0 0,1-2 2 16,-3-2 4-16,0 0 7 0,0-1 4 0,3-1 8 15,-3-3-4-15,0 1 2 0,-4-3-2 16,15-3-1-16,-8-2-2 0,3-1-4 15,0 1-2-15,1-5-2 0,2 3-2 16,-3-1-3-16,3-1-3 0,-3 4-5 0,2-1-4 16,-4 3-2-16,0-2-3 0,0 4 0 15,2 1-4-15,-10 0 2 0,16 6 1 16,-8 0-1-16,-1 1 2 0,-1 5-1 16,1 0 0-16,-1-1-4 0,-2 3 4 0,1-4 0 15,-1 2-1-15,0-3 0 0,0 1 0 16,-2-3-6-16,2 1-1 0,0-2 1 0,0-3 3 15,4 1-1-15,-2-2-1 0,-6-2-2 16,18-3 2-16,-5-2 0 0,0 0-2 16,0-3-3-16,-1 2 0 0,4 1-4 15,-4-1-6-15,-4 2 1 0,3 1-9 0,-2-1 3 16,-1 2 1-16,0 1 3 0,1 1 1 16,-9 0 2-16,19 3 3 0,-10 1 1 15,3 1 4-15,-2 3 0 0,6-3 2 16,-4 3 5-16,3-2 1 0,0-1 0 0,2 1 3 15,-1-4 1-15,6 0 5 0,-1-4-3 16,0-1 3-16,4-5-1 0,1 0 3 0,-3-3 3 16,3-1-2-16,-3-3 8 0,-2 2 8 15,-1 0 7-15,-4 1 19 0,-1 0 15 16,-5 3 4-16,3 1 3 0,-2 0-10 16,-5 5-9-16,2-1-5 0,-4 4-9 0,-4 0 4 15,3 15 3-15,-3 2 4 0,-5 7 3 16,-3 10 5-16,-2 2 1 0,-1 11-5 0,0 3-4 15,-8 21-6-15,1-1-1 0,-2-2-3 16,6 3-1-16,1-16-3 0,0-9-4 16,3 0 0-16,3-9-4 0,-1-4 0 15,2-4-1-15,-1-6 2 0,3-1 2 0,-1-6-2 16,3-8-3-16,2-6-1 0,0-2 0 16,0 0-8-16,11-26 5 0,-2 2-5 15,5-10-4-15,1-12-5 0,11-19-5 0,1-2-7 16,3 3-2-16,2 1-1 0,-2 9-2 15,-4 11 4-15,-2 9-2 0,-5 7 3 16,0 4 1-16,-4 4-3 0,-1 3 3 0,-1 2 0 16,-2 7-1-16,-3 1 6 0,-1 6 5 15,-7 0 4-15,0 0 2 0,2 13 3 16,-8-4 2-16,-7 0 1 0,-7 4-2 16,-4 5-1-16,-6-5 1 0,-2 0-7 0,-1-1-12 15,1-5-19-15,2-1-34 0,7-4-43 16,3 0-41-16,6-6-63 0,1-6-605 0,6 0 278 15,7-9 183-15</inkml:trace>
  <inkml:trace contextRef="#ctx0" brushRef="#br0" timeOffset="31462.153">28909 1364 31 0,'6'-4'174'0,"-4"4"-10"16,-2 0-1-16,2 13 7 0,-4 2-9 0,-4 9-7 15,0 10-6-15,-5 11-9 0,-1 8-12 16,-4 20-12-16,0-1-10 0,1 5-9 0,2-7-10 16,5-10-7-16,1-10-13 0,5-8-4 15,2 0-5-15,0-9-1 0,2-1-8 16,5-1-2-16,-1-6-5 0,4-5 0 16,4-3-7-16,2-3-5 0,2-4-2 0,-2-7-7 15,3-3-6-15,3-3-5 0,-2-5-3 16,2-2-3-16,-1-3-3 0,-2-1-1 15,-2-2 2-15,-3 0 1 0,0 0-1 0,-6 2 1 16,0-2 5-16,-2 3 3 0,-1 1 5 16,-1 3-6-16,-2 2-4 0,-2-1 0 15,0 2-2-15,0 6-4 0,-4-4 3 0,4 4-4 16,0 0 4-16,-15 16-2 0,11-3 2 16,-2-2 3-16,2 4 0 0,0 1-5 15,1 3 2-15,0 0 2 0,1 0-9 0,4 0-24 16,1 0-25-16,2 0-42 0,-1 0-46 15,4-4-46-15,0 0-504 0,3-5 235 16,2-2 155-16</inkml:trace>
  <inkml:trace contextRef="#ctx0" brushRef="#br0" timeOffset="31827.1828">29379 2076 69 0,'0'-7'203'0,"0"-1"-3"16,2 0-18-16,0 1-13 0,2 1-22 15,2 2-14-15,3 2-15 0,0 2-11 0,1 0-11 16,1 2-12-16,1 2-6 0,-1 2-8 16,0 0-9-16,-3 1-6 0,0 1-4 15,1-1-3-15,-2 1-6 0,-3-2-3 16,0 0 1-16,2-4-5 0,-2 4-5 0,1-1 8 16,-1-4 0-16,-4-1-3 0,0 0-1 15,15-6-4-15,-7-1-5 0,1-3-8 0,1-1 3 16,5-2-2-16,0-2-2 0,-1-1-2 15,-3 5 1-15,0-1 8 0,0 3 0 16,-1-1 6-16,-2 3-1 0,-2 1-6 16,0 1-8-16,-2 5 0 0,-4 0 4 0,4 9 2 15,-4 0 1-15,-2 5 2 0,2 3 1 16,-2 4-3-16,0 2-2 0,2 2 2 16,2 1-2-16,-2 1-4 0,2-1 2 15,2-1-8-15,2 0-24 0,2-2-40 0,3-4-50 16,10 4-52-16,-2-9-79 0,5-2-502 15,-2-1 251-15,4-6 166 0</inkml:trace>
  <inkml:trace contextRef="#ctx0" brushRef="#br0" timeOffset="31931.2884">30044 2383 138 0,'0'0'214'0,"0"0"-14"16,6 4-24-16,-6-4-6 0,0 0-21 16,0 0-12-16,0 0-28 0,0 0-61 0,0 0-78 15,0 0-100-15,-26-11-272 0,16 6 137 16,-3-2 90-16</inkml:trace>
  <inkml:trace contextRef="#ctx0" brushRef="#br0" timeOffset="34556.6176">13830 2488 83 0,'0'0'130'0,"-13"8"4"0,6 10 5 16,-1 9 4-16,-6 15-1 0,-8 24-3 15,-3 9-6-15,-1 5-7 0,-4-1-7 0,-7 20-10 16,-5-5-8-16,1-1-6 0,5-20-8 15,2-5-7-15,-4-1-7 0,2-2-6 16,3-9-8-16,7-12-5 0,5-9-3 0,6-8-4 16,2-6-8-1,3-8-11-15,2-5-30 0,0-10-11 0,8 2-11 0,-4-25-14 16,4-3-8-16,7-17-10 0,8-28 1 0,2-11-12 16,2-6 3-16,8-17 19 0,1 4-8 15,-5 24 18-15,0 4 4 0,-2 7 12 16,-5 16 7-16,-6 13 11 0,0 7-1 0,-1 7 2 15,0 5 1-15,-1 7 5 0,0 7 21 16,3 8 5-16,2 5 6 0,0 11 5 16,1 8 1-16,4 12-5 0,-4 12 1 0,5 21-4 15,-2 1-1-15,-2 4-6 0,-5-2-1 16,-2 1-3-16,0-12-10 0,-4-10-22 16,0 1-27-16,0-1-32 0,-2-8-28 0,-2-1-34 15,0-6-36-15,-2-7-367 0,-4-3 181 16,0-7 119-16</inkml:trace>
  <inkml:trace contextRef="#ctx0" brushRef="#br0" timeOffset="35161.0263">13241 3404 1721 0,'-10'-13'-1'0,"1"4"18"0,5 0-4 0,2 2 5 16,4 0-3-16,2-1-5 0,9 1-1 15,6-5-9-15,8 1 6 0,9 0 2 0,11-4 1 16,2 4-5-16,8-2 0 0,15-5-4 15,-8 3-4-15,11-2-12 0,2 0-22 16,-3 0 3-16,-3-1-4 0,-2-5 0 0,-12 3-2 16,-11-1-3-16,-4-1 7 0,-1-2 11 15,-9-1 8-15,-5 3 8 0,-6-1 21 16,-2 3 16-16,-4-1 18 0,-2 6 16 16,-3 2 4-16,2 1 0 0,-6 0-10 0,2 8-10 15,-2 0-3-15,-2 2-8 0,-4 2 1 16,4 16-9-16,-1 2 6 0,-1 7-2 0,0 6-2 15,-2 9-3-15,2 1 0 16,-6 9-4-16,-1 1 1 0,1 1-3 0,0-9 1 16,0-2-4-16,-2-1 1 0,0-4-6 15,2-8 4-15,-4-1 1 0,6-6 8 0,-2-2 12 16,-2-6 0-16,2-5-2 0,-2-5-4 16,3-3-8-16,3 0 0 0,0 0-2 15,-2-22-7-15,7 8 1 0,3-1-3 0,-2 0-2 16,6-2-3-16,4 0 1 0,-2 4-3 15,4 1-1-15,3 0-1 0,-5 6 0 16,4 5-2-16,-4 1-3 0,4 3 3 0,1 6-1 16,0 3-2-16,-2 3 4 0,5 3-1 15,-4 3-2-15,2 0 1 0,-1-2 0 16,-1 0 0-16,2-2-4 0,-3-3 0 16,5-1 5-16,-2-4-2 0,2-2-1 0,2-3 4 15,-5-4-1-15,6-1-1 0,-4-5 2 16,1-1-3-16,-3-5 2 0,-4-3 1 0,0-1 2 15,-3-2-2-15,-5-3 0 0,-2 3 8 16,-3-1 1-16,-4 2-1 0,-4 3 0 16,-6 2-2-16,0 1-4 0,-2 0-7 15,-3 4-6-15,-2 4-19 0,2 0-29 0,0 3-32 16,2 6-33-16,3-1-36 0,2 3-35 16,4 2-469-16,4-1 226 0,4 0 148 0</inkml:trace>
  <inkml:trace contextRef="#ctx0" brushRef="#br0" timeOffset="35813.6063">15250 3344 81 0,'0'0'136'16,"6"-3"0"-16,-6 3-12 0,0 0-11 16,9 11-14-16,-7-3-8 0,2 3-3 0,0 2-10 15,1-1-8-15,1 2-5 0,-4 1-15 16,5 0 7-16,-3 0-8 0,0-2-2 0,0 1-5 15,0-3-6-15,0-2 2 0,-2 2 1 16,4-4 8-16,-2 0 11 0,-2 0 1 16,2-6-5-16,-4-1-1 0,10 0-7 15,-10 0-3-15,13-8-8 0,-2 1-2 0,-1 0-4 16,1-1-4-16,-1-2-2 0,3 3-1 16,0-1-4-16,-1 1 0 0,3 1-4 15,0 0-3-15,-2 4 1 0,-1 0-2 0,1 0-2 16,0 4 1-16,-1-2-1 0,2 4-3 15,0 0 1-15,-1 4 2 0,-1-1-6 16,1 5 2-16,0-3-2 0,-1 3 3 0,0 1-1 16,-2-1-1-16,0-2 1 0,1 5 1 15,-3-7-2-15,3 3 3 0,-3-2 0 16,3-2 1-16,-3-1 6 0,0-1 3 16,6-4 2-16,-4 1-1 0,5-2-1 0,-2-2 0 15,4 1-3-15,-1-4-3 0,2-1-1 16,-2 3-3-16,2-3 0 0,0 2 0 15,-1 1-1-15,0-2-2 0,-4 4-5 0,-1 1 5 16,2 0-3-16,-2 1-1 0,1 1 4 16,-3 4-2-16,5 0 1 0,-2-1-4 15,-3 5 4-15,4-3-2 0,-2 1 2 0,0-2-2 16,3 1 2-16,0-3 0 0,0 2-1 16,2-2 1-16,2-2 0 0,0-2 0 0,2 0 1 15,0-4 0-15,1-2-3 0,-2 0-2 16,0 1 4-16,-1-3-3 0,0 3 1 15,-2-1-1-15,-3 0 1 0,0 0-1 16,-2 3-4-16,-2 0 1 0,-1 2-3 0,2 1 1 16,-3 1 1-16,3 5-2 0,-3 0 6 15,2 6-3-15,2-3 3 0,-4 4-4 16,2 1 5-16,3 2-2 0,-2-2-6 16,1 3-21-16,-1-5-26 0,1-2-10 0,2 4-19 15,-2-7-30-15,0 2-52 0,0-9-430 16,0 0 202-16,1-6 134 0</inkml:trace>
  <inkml:trace contextRef="#ctx0" brushRef="#br0" timeOffset="35940.0668">16454 2994 77 0,'-2'-7'115'0,"2"2"-15"0,0 5-12 0,0 0-21 15,0 0-30-15,26 12-44 16,-14-2-156-16,5 2 56 0,3 3 36 0</inkml:trace>
  <inkml:trace contextRef="#ctx0" brushRef="#br0" timeOffset="36149.462">17109 3334 148 0,'-5'5'239'0,"-3"4"-7"0,-3 2-9 15,-4 3-15-15,-1 5-9 0,-4 2-13 16,2 3-19-16,0 2-8 0,3 0-16 0,3 5-19 15,4 0-13-15,2-3-9 0,6 2-6 16,2-1-5-16,6-2-13 0,6 1-7 16,8-1-8-16,5-6-24 0,7-3-41 15,4-6-52-15,11 1-61 0,6-8-39 0,9-3-59 16,25-9-515-16,2-1 247 0,2-5 164 16</inkml:trace>
  <inkml:trace contextRef="#ctx0" brushRef="#br0" timeOffset="36354.1382">19088 3667 2677 0,'-6'1'6'0,"1"4"42"0,0-1 20 0,5-4-16 16,-6 5 15-16,6-5-4 0,-2 6-8 16,8-2-3-16,8-3-3 0,4 5-3 15,16-3-5-15,11 2-2 0,14 2-6 0,3-3-4 16,-3-2-23-16,2-2-35 0,-3-4-37 15,-10 2-40-15,-3 1-40 0,-5-5-53 16,-2 0-72-16,-13-2-584 0,-5-1 290 16,-10-1 193-16</inkml:trace>
  <inkml:trace contextRef="#ctx0" brushRef="#br0" timeOffset="36568.7501">19607 3563 284 0,'-26'-12'110'0,"4"3"28"0,6 2 19 0,1 1 1 16,5 3-8-16,0-2-18 0,4 2-19 15,0 1-8-15,6 2-5 0,0 0-1 16,0 0-1-16,19 11-7 0,0-3-8 15,4 2-5-15,9 5-7 0,2 1 0 0,2 4-5 16,1 3-3-16,-4 6-2 0,-1 0-3 16,-7 3 4-16,-2 1 0 0,-10 1 5 0,-4-1 5 15,-9-4 3-15,-9 7 4 0,-6-1-6 16,-6 1-5-16,-11-2-6 0,-12 10-4 16,4-11-11-16,1-9-18 0,3-5-33 15,5-4-38-15,1-3-55 0,7-3-61 0,6-5-58 16,5-4-642-16,0-5 291 0,10-3 193 15</inkml:trace>
  <inkml:trace contextRef="#ctx0" brushRef="#br0" timeOffset="36785.5139">20476 3579 2205 0,'10'-8'66'0,"-3"3"-12"0,2-2-7 0,-3-1 9 16,4-1 9-16,3 1 6 0,2-3-4 15,8 2-8-15,13-3-6 0,17-1-5 16,27-2-6-16,5 2-3 0,6 2-3 16,6-1-5-16,-1 5-3 0,-1-1-2 0,-4 1-23 15,-19 1-23-15,-12 2-34 0,-12 0-43 16,-7 0-43-16,-7 2-27 0,-10 2-38 16,-11-1-582-16,-4 1 268 0,-9 0 176 0</inkml:trace>
  <inkml:trace contextRef="#ctx0" brushRef="#br0" timeOffset="36977.1593">21245 3416 81 0,'-9'1'164'0,"0"-1"-4"16,9 0-8-16,-10 2 1 0,4 2 12 15,0 2 0-15,1 2 1 0,-2 5-4 0,5 4-5 16,0 2-6-16,-4 8-2 0,4 1-18 16,-4 13-2-16,-1 0 7 0,1 10-9 15,0 2-13-15,-3-1-10 0,2 0-11 0,1-1-11 16,0-4-11-16,2-5-25 0,-2-3-28 15,2-3-56-15,2-8-59 0,-1 1-73 16,1-8-73-16,2-3-549 0,0-6 269 16,0-4 178-16</inkml:trace>
  <inkml:trace contextRef="#ctx0" brushRef="#br0" timeOffset="38175.1486">21589 3604 93 0,'0'0'182'0,"0"0"-15"15,-2-6-19-15,2 6-16 0,0 0-14 0,0 0-12 16,0 0-7-16,11 14-10 0,-4-5-10 15,1 4-6-15,0 3-5 0,0 5-6 16,2 1-10-16,-2 5-1 0,-2 1-5 16,0 0-4-16,-2-1-5 0,1-1-1 0,-3-2 0 15,-2-3 0-15,2-2 6 0,-2-1 5 16,2-3 6-16,0-3 10 0,0 1 10 0,-2-4 11 16,5-2 0-16,-3-1-7 0,2-3-8 15,-4-3-7-15,0 0-8 0,15-13-3 16,-7 3-8-16,2-4-3 0,2 1-7 15,0-2 1-15,3-1-5 0,-2 1-4 0,-3 2-5 16,3 2-2-16,-3 1 0 0,-1 1-2 16,-2 1-5-16,1 2-2 0,-2 2-4 0,2 2-2 15,-8 2 2-15,16 6-1 0,-8 0-2 16,0 3-1-16,1 3 5 0,-1-1-1 16,1 2-2-16,2 1 0 0,-3-3-1 15,0 3-3-15,-2-3 5 0,4 0-7 0,-2-1 4 16,-2-2 2-16,0-1 0 0,0 0 0 15,1-3-2-15,1 1 3 0,-1-3-2 16,3-4-1-16,-10 2 2 0,19-6 0 0,-5 0-1 16,0-1-2-16,-2-4-3 0,1 0 3 15,0 2 1-15,-2 1-1 0,1-1 0 16,-1 3 1-16,-2-2-3 0,-1 3 1 0,0-1-1 16,-2 2-1-16,-2 2-2 0,-4 2-8 15,14 0 11-15,-14 0-3 0,12 10 2 16,-5-3-2-16,-1 1 1 0,4 3 3 15,-1-1-1-15,2 1 1 0,1 2-3 0,1-1 4 16,4-1-2-16,2 2 1 0,-2-5 2 16,4 3-1-16,1-4-1 0,0 0 0 0,0-3 0 15,-1 0 2-15,3-4-3 0,-4 0 2 16,4-4-2-16,-1-1 1 0,-4-1-5 16,2-3 5-16,-1-1 1 0,-8 1-3 15,3-3 1-15,-5 2 2 0,1-2 0 16,-3 3 1-16,-1 2 4 0,-3-1 1 0,0 0-3 15,-2 3-3-15,0 1 2 0,-2-2-5 16,0 6 0-16,0 0-2 0,0 0 0 0,0 0 2 16,0 0 1-16,4 19 2 0,2-7-1 15,2-2 2-15,2 5-1 0,7-1 0 16,2 3-11-16,2-4-19 0,3 0-28 0,0-2-34 16,6-4-46-16,0-1-66 0,-1-4-565 15,3-2 262-15,-2-3 172 0</inkml:trace>
  <inkml:trace contextRef="#ctx0" brushRef="#br0" timeOffset="38402.9399">23643 3023 74 0,'2'-10'234'16,"0"3"-25"-16,-2 5-16 0,0 2-14 15,0 0 11-15,-2 27-4 0,0-3-6 0,-2 7-7 16,-1 9-11-16,-1 11-6 0,-5 24-14 15,3 5-6-15,1 4-10 0,-1 2-12 16,0 3-11-16,-1 0-12 0,-2-3-5 0,5-2-13 16,-2-6-18-16,2-14-17 15,1-10-31-15,1-5-42 0,-1-9-41 0,3-2-46 16,2-7-44-16,2-6-50 0,3-4-564 0,-1-8 265 16,7-5 176-16</inkml:trace>
  <inkml:trace contextRef="#ctx0" brushRef="#br0" timeOffset="38743.151">24210 3644 79 0,'0'0'223'0,"0"0"3"16,-6 23-11-16,2-6-10 0,-3 4-14 16,2 3-13-16,-1 10-19 0,-2-1-13 15,2 3-14-15,0 3-13 0,1-5-15 0,-2 2-5 16,1-6-12-16,2-5-12 0,0 0-2 15,0-4 0-15,-1-4 2 0,3-3 3 16,2-7 0-16,-2-5-9 0,2-2-7 16,0 0-5-16,-2-34-2 0,2 3-5 0,0-8-9 15,2-13-7-15,0-6 0 0,7-22-4 16,-1-3-6-16,3 3 0 0,2 0 7 0,-1 9-5 16,-2 14 2-16,2 11-2 0,-2 10-3 15,0 2 1-15,1 2-4 0,2 3-2 16,-2 5-1-16,3 4-5 0,0 3-3 15,2 4-7-15,3 4-23 0,-2 3-31 0,2 3-36 16,-3 3-40-16,4 6-42 0,-4 6-27 16,2 1-28-16,-10 6-608 0,1 4 283 0,-9-2 187 15</inkml:trace>
  <inkml:trace contextRef="#ctx0" brushRef="#br0" timeOffset="38892.1328">24159 3680 108 0,'-9'6'174'0,"5"0"-8"0,0-3 4 15,2 1-11-15,0-1 2 0,2-3-12 16,12 7-10-16,2-5-15 0,6 0-11 0,6-1-15 16,3-2-32-16,5 1-34 0,9-2-38 15,1 0-42-15,-2 2-57 0,1 0-405 16,-1 2 173-16,0-2 114 0</inkml:trace>
  <inkml:trace contextRef="#ctx0" brushRef="#br0" timeOffset="39779.5973">24988 3680 9 0,'8'-7'231'0,"-4"-3"7"0,-2 2 10 16,-2 1-4-16,-2-1-14 0,0 0-16 16,-6 1-25-16,-2-1-18 0,0 3-18 0,-7 2-14 15,-2 3-21-15,0 1-9 0,-1 2-13 16,-4 7-13-16,-4 4-4 0,3 2-8 16,1 4-9-16,3 0-14 0,4 3-11 15,4-1-4-15,3-3-9 0,4 0-7 0,3-4-4 16,6-2-5-16,1 0-3 0,4-3-4 15,5-5 1-15,3 0-5 0,2-8 0 16,-2 1-1-16,4-3-7 0,1-3 0 16,0-2-1-16,-2-1 2 0,0 1-1 0,-2 1 1 15,-2 1 2-15,-3 1-5 0,-1 2 4 16,0-2-4-16,-3 3-4 0,-2 2 1 0,2 1 3 16,-8 1 0-16,12 7 1 0,-6 0 0 15,0-2 3-15,2 1 0 0,1 3 5 16,0 1-3-16,1-1 3 0,5-1-1 15,0-1 6-15,0-1 1 0,3-2 4 0,0-4 5 16,3-2-1-16,2-6-6 0,0 1 11 16,3-4 5-16,-1-8 2 0,1 0 1 0,-4-9-4 15,8-3 1-15,-2-6-5 0,6-12-1 16,-3-9-4-16,-1 2-1 0,-7 6 3 16,-5 8-1-16,-6 6 12 0,-2 5 8 15,0 5 10-15,-2 2-12 0,-2 4-4 0,-4 4-6 16,0 7-4-16,-4 3-3 0,-2 6 0 15,4 0 0-15,-12 19-2 0,0-2 1 16,2 5-3-16,2 3 1 0,-3 8 0 0,2 2 1 16,3 1-2-16,2 0 0 0,2 2-2 15,2-5 2-15,2-2-1 0,0-2-1 16,2-2-2-16,2-2-6 0,3-6-2 0,0-4-6 16,1-1-9-16,3-7-8 0,2-4-8 15,-1-3-10-15,3-1-8 0,1-5-7 16,-2 0-2-16,4 1-2 0,0-5 0 0,2 4 0 15,1-1 2-15,3 1 9 0,-4 3 3 16,4 1 1-16,-3 2-1 0,5 3 5 16,-2-1-2-16,-3 6 1 0,-5-4-1 0,0 3-4 15,-6 3-15-15,-4 4-13 0,-6-3-8 16,-4 1 5-16,-6 2-1 0,-4-1 14 16,-1-2 4-16,-4-3 10 0,2 1 8 15,1-1 23-15,0-3 16 0,4 1 15 16,0-3 5-16,3-3 1 0,3 3 1 0,4-3 1 15,0 0 6-15,0 0 6 0,23-6 2 16,-8 2 7-16,4 1 6 0,2-1 7 0,3-3-3 16,2 1 3-16,0-2-1 0,2-3-1 15,-1 1-1-15,-1 3 4 0,1-5 3 0,-3 3 7 16,-1 0 12-16,-4-1 13 0,-2 3 2 16,-2-1-4-16,-5-1-11 0,-1 3-6 15,-3 0-11-15,-4 2-7 0,0 2-6 16,-2 2-5-16,0 0-5 0,0 0-4 0,0 0-3 15,-15 20-2-15,13-11-2 0,2 2-2 16,0 1-1-16,2 4 1 0,1 2-4 16,3 0-1-16,4 2 1 0,1-1-3 0,4 1-17 15,1-4-37-15,2 2-40 0,1-5-45 16,4 1-48-16,0-9-70 0,3 1-565 16,-1-4 275-16,-1-2 182 0</inkml:trace>
  <inkml:trace contextRef="#ctx0" brushRef="#br0" timeOffset="40056.6143">27345 2983 1953 0,'4'-35'100'16,"0"7"16"-16,-2 4-4 0,2 8 14 0,-2 1 22 16,-2 3-31-16,3 3-32 0,-1 3-24 15,2 5-9-15,-4 1 1 0,17 18 2 0,-4 5 9 16,5 18 6-16,2 23-6 0,-1 8-3 15,-2 8 2-15,-5 10-7 0,-1 5 1 16,-5 6-2-16,1-2-3 0,-5 0-6 0,0-2-4 16,-4-4 0-16,2-7-11 15,-5-3 2-15,3-17-5 0,2-11-3 0,-2-9 0 16,0-2-14-16,0-6-15 0,2-6-25 0,0-3-40 16,-2-3-49-16,2-5-56 0,2-3-56 15,-2-5-67-15,0-3-683 0,0-4 333 16,-2-4 220-16</inkml:trace>
  <inkml:trace contextRef="#ctx0" brushRef="#br0" timeOffset="41700.76">27854 3382 124 0,'0'0'194'0,"8"7"3"0,-6 0 5 0,2 6 1 15,-2 3-7-15,2 5-9 0,-4 6-5 16,2 5-18-16,-2 2-9 0,-2 9-11 0,0 0-14 16,-2 9-15-16,0 0-8 0,-3 1-11 15,2-1-11-15,-1-2-6 0,2-6-12 16,0-2-4-16,0-6-10 0,0-5-12 15,2-3-8-15,0-3-5 0,-1-8-1 0,1-4-10 16,0-5-8-16,-1-8-10 0,3 0-2 16,-10-19-2-16,6-2-2 0,-2-8 3 0,-1-9-2 15,1-12 2-15,2-3-1 0,2-4-1 16,2-1 4-16,0 0 0 0,2-1 4 16,0 4 4-16,4 3 5 0,0 5-1 15,5 1 3-15,1 4-3 0,4 8-2 0,6 1 2 16,6 4-3-16,2 10-2 0,1 6 1 15,8 6 3-15,-5 3-3 0,0 6 2 16,4 4-3-16,-1 2 2 0,-7 5-4 16,0 1 2-16,-5 4 2 0,-5-2 2 0,-8 2 4 15,-6-1-4-15,-6 0 6 0,-4 2-3 16,-6 1 0-16,-7-1 0 0,-7 2-1 0,-1-2-6 16,-2-3-14-16,-3-1-26 0,0-2-27 15,5-4-26-15,-1-2-31 0,10-1-30 16,3-4-41-16,2-2-52 0,11 0-505 15,0 0 254-15,0 0 168 0</inkml:trace>
  <inkml:trace contextRef="#ctx0" brushRef="#br0" timeOffset="41933.165">28828 3094 210 0,'2'-6'217'16,"-2"6"-24"-16,5 0-19 0,-5 0 2 15,4 17 2-15,-2-2-2 0,1 9-11 16,-1 3-3-16,0 12-11 0,-2 4-13 16,4 9-14-16,-4 6-9 0,2 2-10 0,-2 24-11 15,-2 0-7-15,-2-2-9 0,0-3-11 16,-3-2-16-16,0-13-24 0,1-11-25 16,0 2-31-16,0-8-38 0,-1-9-40 0,1-3-36 15,0-5-37-15,-1-5-556 0,5-9 250 16,-3-2 165-16</inkml:trace>
  <inkml:trace contextRef="#ctx0" brushRef="#br0" timeOffset="42298.8238">29478 3376 70 0,'0'-6'231'0,"0"5"-17"0,0 1-11 15,0 0-6-15,-16 15-7 0,5 1-15 0,-4 7-13 16,0 7-16-16,-2 12-10 0,2 2-19 16,5 6-5-16,2 1-10 0,1 1-10 15,4 1-10-15,6-7-8 0,4 3-5 0,3-1-6 16,4-7-5-16,6 0-6 0,-1-13-5 16,4-1-3-16,2-8-6 0,3-6 3 0,-1-5 1 15,5-6 4-15,0-6-2 0,2-6 0 16,7-8 0-16,-4-7-6 0,12-18-2 15,-4-3-5-15,-6-7-3 0,-5 1-5 16,-10 2 1-16,-10 4-2 0,-7 8-4 0,-5 0 1 16,-8 3-5-16,-7-3-6 0,-11 2-3 15,-5 3-9-15,-5 4-13 0,-6 4-15 0,-2 4-23 16,-3 4-23-16,9 9-31 0,2 4-38 16,1 6-27-16,3 4-34 0,-2 5-601 15,3 3 275-15,1 1 182 0</inkml:trace>
  <inkml:trace contextRef="#ctx0" brushRef="#br0" timeOffset="42537.2648">29486 3682 44 0,'5'4'209'0,"0"-1"-1"0,1 3-5 16,2 0-4-16,3 2-18 0,-1 3-12 0,7 3-9 15,0 3-15-15,7 5-9 0,1 3-12 16,5 4-7-16,2 1-9 0,3 1-10 15,1 1-7-15,10 8-10 0,-3-8-5 16,-7-1-9-16,0-2-6 0,-2-3-6 0,-1 1-4 16,-5-6-7-16,0-1-5 0,-1-2-5 15,-5-3-20-15,-4-2-11 0,0 1-24 0,-4-4-27 16,-1-1-23-16,-3-2-41 16,1-1-65-16,-4-4-601 0,-1-2 264 0,-6 0 175 15</inkml:trace>
  <inkml:trace contextRef="#ctx0" brushRef="#br0" timeOffset="42824.3348">30617 3067 1839 0,'6'-23'89'15,"1"6"-6"-15,-3 3-28 0,0 5-16 16,-2 1-11-16,0 3-6 0,-2 5 10 15,0 0 30-15,9 13 15 0,-5 6 4 16,5 10-1-16,-1 8-1 0,4 13-9 0,8 21-6 16,-3 5-3-16,0 2 2 0,2 0-6 15,-3 6-10-15,0-1-2 0,0-4-2 0,-5-1-6 16,0 0-2-16,-3-15-5 0,-2-7-10 16,-1-3-13-16,-3-10-20 0,2-1-27 15,-2-4-24-15,-2-6-35 0,4-2-36 16,-2-4-36-16,0-5-37 0,-2-2-614 0,3-8 280 15,-1-1 184-15</inkml:trace>
  <inkml:trace contextRef="#ctx0" brushRef="#br0" timeOffset="43361.8681">31360 3577 147 0,'0'-6'217'0,"2"2"-14"0,-2 4-10 15,0 0-3-15,0 0-6 0,7 21-2 16,-3-5-12-16,0 7-12 0,0 3-13 0,0 3-11 16,2 7-13-16,-1 0-15 0,0 2-6 15,1 1-8-15,-2-2-12 0,0 2-7 16,2-4-12-16,-2-6-11 0,-2 1-18 16,3-6-9-16,-3-3-7 0,-2-2-1 0,2-4 3 15,1-5-11-15,-3-5-3 0,0-5-1 16,0 0-2-16,0 0 0 0,-12-30-3 0,6 5 3 15,0-9-5-15,2-6 2 0,0-5 0 16,2-5 0-16,0 4 0 0,4 0 4 16,0 2-1-16,4 2 1 0,2-3 0 15,5 3-3-15,0 9-3 0,10-2 1 0,1 4 2 16,2 8-3-16,4 4 2 0,5 2 0 16,-1 6-1-16,-1 3-1 0,-3 2-5 15,0 4 4-15,-8 2 0 0,0 2-1 0,-3 4 2 16,-7 2-2-16,0 1 0 0,-10 0 3 15,-7 3 1-15,-6 1-3 0,-8 2 0 16,-8 3 3-16,-4-2-3 0,-6 6 0 0,-3-3 1 16,6-1 0-16,0-4 2 0,3 1-1 15,1 0 1-15,2 3 1 0,5-5-1 16,2 2 0-16,2 2 2 0,4 1-4 16,2-2 4-16,5 3 2 0,2 4-2 0,6-3 4 15,2 2-2-15,6 3 4 0,0-2-4 16,10 2 4-16,0 0-3 0,4-2-7 15,1-3-14-15,5-1-21 0,-4 0-30 0,4-5-30 16,2 1-27-16,-1-1-45 0,-1-5-545 16,6 0 244-16,-7-1 160 15</inkml:trace>
  <inkml:trace contextRef="#ctx0" brushRef="#br0" timeOffset="47810.2772">12887 4570 97 0,'3'-10'163'0,"-1"-2"-8"0,3 2-5 16,-3 0-4-16,-2 0-5 0,0 3 0 0,0-1-7 15,0 3-13-15,0 5-18 0,-9-6-12 16,-2 7-9-16,-5 7-8 0,-8 9-4 16,-7 10 0-16,-19 17 1 0,2 8-1 15,-5 8 3-15,-6 20-6 0,2 4-6 0,8 2-2 16,16-14-11-16,3 1-4 0,9-3-2 16,7-14-4-16,10-11-5 0,6-5-5 0,5-2 1 15,6-5-2-15,6-2-5 0,4-9-1 16,10-5-3-16,4-5-1 0,5-5-3 15,0-7-4-15,1-4-2 0,7-5-6 16,-3-4-1-16,-1-6-9 0,-5-2 0 0,-1-4 1 16,-6-3 1-16,-4 3 0 0,-5 1 1 15,-3 6 0-15,-6 2 2 0,-3 3-3 0,-5 2 3 16,1 1-4-16,-7 4 2 0,0 4 0 16,-2 2 3-16,0 0-1 0,-2 19 1 15,2-2-1-15,0 1 1 0,0 3-3 16,4 1 2-16,3 3 0 0,5-4 2 0,3 2 3 15,4-3-3-15,9-1 2 0,-1-5 0 16,7-2 0-16,2-3 1 0,-2-7 0 0,-1 0 4 16,-1-4-1-16,-2-2-3 0,-3-3 2 15,-3 0 0-15,-3-5 1 0,-8 2-5 16,-3-4 2-16,-8 0-1 0,-4-2-5 16,-8-1 3-16,-7 1-1 0,-6 4-2 0,-7-1 0 15,-2 3 3-15,1 0-1 0,-3 3 0 16,4 1 0-16,5 0 0 0,3 3-1 15,6-3-1-15,0 2 3 0,8 0-2 0,4 0 2 16,8-2 0-16,6-1 1 0,6-2-3 16,4 2 2-16,10-7 1 0,2 3-1 15,1 0-1-15,2-1 1 0,-1 4 2 0,-4 0-1 16,-3-1-2-16,0 5 0 0,-4 0-2 16,-1 2 2-16,-4 2-5 0,2 2 6 15,-1 4 2-15,-4 1-1 0,4 6 0 0,-5 3-1 16,0 5 2-16,-2-1-2 0,3 7 1 15,-5 2 4-15,1-4-2 0,-2-1-2 16,-1 1 3-16,0-5 1 0,0 4-2 0,-2-6 1 16,0-4 1-16,-2 1-2 0,2-1 1 15,-4-3 5-15,2-1 2 0,0-4-1 16,1-2-3-16,1-3 0 0,-6-1 0 0,13-9-1 16,-7 1 1-16,1-3-3 0,1-4 1 15,0 2-1-15,3-3-1 0,-2 1-1 16,-1 2-2-16,2-4 1 0,-1 7-1 15,0-2-5-15,-1 2 6 0,0 4-5 0,1 5 3 16,-1 1 0-16,3 1 0 0,0 5-1 16,-1 6 1-16,-2 1 3 0,6 6-1 0,-4 0 0 15,-2 0 4-15,3 2-3 0,-3-1 2 16,1-1-1-16,0-4 0 0,-3 0-1 16,0-2 3-16,0-1 2 0,0-4 4 15,2-3 3-15,0-2-2 0,0 0-3 0,2-6 1 16,1 0 2-16,2-4-4 0,0-5-1 15,1 3-2-15,2-4 2 0,-4 1-5 0,2 0-1 16,0 1 0-16,-2 1-6 16,1 3 0-16,-3 1-1 0,-1 4-1 15,2 0 4-15,-1 6-3 0,2 2 2 0,2 1 2 16,0 5-3-16,3 1 3 0,2 1 4 0,0-1-3 16,3 2-1-16,-2-1 5 0,4-3-3 15,1-2 0-15,1-2 3 0,1-1-2 16,1-3 4-16,2-1-3 0,-1-4 1 0,-2-2 0 15,1-2-3-15,-1-4 4 0,-3 1-1 16,-1-4 0-16,-2-1 2 0,-2 1-4 16,-1 2 1-16,-6-2 4 0,-2 3 5 0,1 0 3 15,-2 5-2-15,-5 1 2 0,-2 4-1 16,-2 0 1-16,0 0 7 0,-6 26 10 16,2-7 4-16,-3 6 1 0,0 4 3 15,1 8-4-15,0 1 2 0,4 1-6 0,-2 1-4 16,2 1 1-16,0 2-3 0,2-3-3 15,2-2 1-15,-2-6-4 0,0-1 0 16,0-4 7-16,0-7 14 0,0-1 17 0,0-2 0 16,0-9-4-16,-2-3-5 0,2-5-4 15,0 0-7-15,0 0-1 0,-2-33-9 16,2 8-2-16,4-7-2 0,2-8-4 0,6-10-8 16,8-17-4-16,1 1 1 0,7 5-7 15,-6 11 0-15,2 12-1 0,-1 4 2 0,1 7-5 16,-2 2 1-16,0 8 0 0,-1 4-1 15,-4 7 2-15,0 3-4 0,-3 3 3 16,2 3 1-16,-4 5 0 0,-3 3 1 0,-3 3 0 16,-2 1 7-16,-4 4-6 0,-4 0 1 15,-7 4 2-15,1 0-2 0,-10-1-5 16,2 2-9-16,-3-5-19 0,-1-4-20 16,2-4-34-16,0 1-36 0,4-8-42 0,5-1-31 15,0-5-32-15,5-5-16 0,4-5-572 16,2-7 277-16,4-10 183 0</inkml:trace>
  <inkml:trace contextRef="#ctx0" brushRef="#br0" timeOffset="48223.1302">15311 4616 69 0,'2'-6'153'16,"0"6"-2"-16,-2 0 1 0,0 0 12 15,0 22-1-15,0-4-7 0,-2 9-10 0,2 3-2 16,-2 11-3-16,4 15-5 0,-2 5-6 15,2 22-12-15,2 4-11 0,0-4-13 16,0 0-6-16,4-7-7 0,0-15-9 0,3-10-7 16,-1-2-5-16,3-5-6 0,4-6-6 15,0-7-4-15,0-4-1 0,4-5-5 16,0-6-2-16,0-4-3 0,3-6-3 16,-4-4-5-16,2-2-4 0,-1-5-1 0,3-1-2 15,-2-5-4-15,0-3-2 0,-3-2-2 16,0-7-5-16,-4 3 5 0,-3 2-2 0,0-3-1 15,-4 1 1-15,-4 3 1 0,0 4 2 16,-4-1-3-16,0 4-1 0,-4-1 2 16,-2 4-4-16,0 1 0 0,-4 6-1 15,10 0 0-15,-16 7-1 0,7 4 3 0,3 2-1 16,2 0-1-16,-1 4 0 0,3 0-1 16,0 3 2-16,4-2-4 0,0 1 4 15,5 3-2-15,1 1 1 0,1-3-5 16,1-1-15-16,3 0-23 0,0-4-26 0,-1 1-30 15,3-5-36-15,2-1-34 0,0-2-46 16,2-5-557-16,2 1 262 0,1-6 172 0</inkml:trace>
  <inkml:trace contextRef="#ctx0" brushRef="#br0" timeOffset="48628.8489">16078 5372 134 0,'-4'-12'182'16,"-1"3"-9"-16,3 3-8 0,0-1-17 15,0 3-16-15,4-2-19 0,-2 6-5 0,6-4-16 16,1 3-8-16,-7 1-5 0,17 7-10 16,-9-1-8-16,2 5-7 0,2 1-7 15,-6 5 0-15,2 2-8 0,-4 3 0 16,-2-1-7-16,0 2 2 0,-4-3-6 0,0 1 2 16,0-5 4-16,0 2 7 0,-2-3 0 15,2-5 10-15,2 2 2 0,-2-4-5 16,0-4-6-16,2-4-5 0,0 0-3 0,0 0-7 15,14-15 0-15,-6 4-4 0,4-7-2 16,0 0-5-16,1-2-2 0,-1 3 3 0,1-2-4 16,-4 4-3-16,-1 4 0 0,0-1 0 15,-2 3-7-15,2 3 3 0,-4 3 2 16,-4 3 5-16,0 0 2 0,6 17-1 0,-4-9 5 16,0 8 0-16,0-1-2 0,0 2 0 15,2-2 2-15,1 3 1 0,1-1-3 16,3-2 0-16,1 2-4 0,1-4 0 15,1-1 2-15,2 0-6 0,-2-1 4 0,2-2-6 16,2-1-16-16,-2-3-25 0,-1 1-20 16,-1-1-43-16,0-2-43 0,0-1-51 15,-2-4-560-15,-1 0 255 0,2-2 169 0</inkml:trace>
  <inkml:trace contextRef="#ctx0" brushRef="#br0" timeOffset="50144.9603">17894 5010 144 0,'12'-18'182'0,"-5"4"-12"0,-3 0-6 16,0 3-1-16,-4 1-12 0,-2 2-11 15,-2 1-14-15,-5 3-15 0,-5 0-8 0,-6 6-9 16,-4 2-2-16,-11 9-5 0,-1 2-4 15,-6 9-6-15,-7 12-6 0,9 0-4 16,10-4-9-16,3 4-4 0,7 3-6 16,8-4-4-16,6 2-6 0,4-1 0 0,6 1-3 15,2-1-3-15,4-2-5 0,4 0-2 16,-4-4-3-16,3-1-6 0,-7-6-3 0,3 0-7 16,-5-4-4-16,-4 0-2 0,0-2-13 15,-6-2-8-15,-7 2-4 0,-4-5 2 16,-5 0-3-16,-2-3 2 0,-4-4 3 15,-1 1 4-15,-3-4 0 0,0 1 6 0,4 0-3 16,5-1 4-16,1 0 3 0,4-2-3 16,1 2-1-16,4-1 2 0,2 3 2 0,7 0-1 15,4 0 4-15,0-4-1 0,17 9 3 16,-2-3 0-16,8 0 1 0,7 0-4 16,4-4 1-16,9 2 3 0,1-3 1 15,2 1-1-15,3-2-2 0,0-2 2 0,-1 1 0 16,-3-3-3-16,-1-2 4 0,-2-2 2 15,-5-1-3-15,-5-1 6 0,-1-1-5 0,-8-1 2 16,-4 1 2-16,-1 0-2 0,-4 0 2 16,-4-1 3-16,-1 0 7 15,-3 0 1-15,-1 5-2 0,-3 0 2 0,-2-1-3 16,2 4-2-16,-2 4 0 0,0 0-3 0,0 0-3 16,0 0-3-16,-4 17 6 0,6-8-5 15,0 3 3-15,4 1-1 0,-1 0 0 0,1 1-1 16,2 2 2-16,0-3 0 0,4 0 1 15,-2-2-5-15,0-1 7 0,3 0 0 16,-2-3-1-16,-1-1 5 0,-1-2 2 16,1-1-1-16,1-1 4 0,0-4 4 0,-1 1-1 15,-2-1-1-15,4-4-2 0,-4 0-4 16,0 1-1-16,1-1 1 0,-1 0-5 16,0-2-2-16,1 5-1 0,-2-3-3 0,-1 2-2 15,0 0-4-15,0 3 1 0,0-2-1 16,-6 3 1-16,14 4 2 0,-6 0-2 15,-2 0 1-15,0 2 1 0,1 1 0 0,-1 1 1 16,1-2-2-16,-1 1 4 0,3-1-1 16,-1 0 1-16,0-1 0 0,3 1-1 15,0-2 4-15,1 0-2 0,3-2 1 0,0 0-2 16,0-1-2-16,1-1 2 0,4 0-2 16,-2 0-1-16,2-1 0 0,-1 1 1 0,-2 1-2 15,2-1 3-15,-1 2-2 16,0-2 1-16,3 2-3 0,-2 0 2 0,-2-2 2 15,3 2 0-15,-2-2 3 0,1 0 0 16,0-4 0-16,2 0 1 0,3-1 1 0,-1-7-2 16,-2-1 3-16,2-6 1 0,1-4 4 15,-6-2-3-15,2-1 2 0,-3-5 1 0,-3-3-4 16,-1 0 0-16,-2-1 1 16,-5 1-1-16,0 3 2 0,-2 5 1 0,0 1 0 15,2 6-3-15,-2 2-6 0,-2 1-3 16,0 5 0-16,-2 6 1 0,2 5-1 0,-2 0 2 15,0 0 1-15,-2 30-2 0,0-10 0 16,2 5 2-16,-2 6 0 0,-2 1-1 16,-2 5-14-16,4-5-19 0,0-1-26 0,-2-1-25 15,4-1-22-15,-2-2-15 0,0-7-8 16,0 1 4-16,0-3 2 0,2-3 3 16,-2-6-1-16,0-1 10 0,0-4 9 0,2-4 12 15,0 0 13-15,0 0 23 0,0 0 27 16,-13-15 17-16,11 9 20 0,2 0-1 15,0-2 19-15,2 3-7 0,0-3 4 16,3 2 5-16,3-3 8 0,2 2 9 0,6-1 4 16,2-3 3-16,1 0-1 0,5 0-5 15,-1 0-4-15,2 0-2 0,-1-3 6 0,-1 1-1 16,-2 1-2-16,0-1 1 0,-1 1 4 16,-2-1-3-16,-5 4 1 0,0-1-1 15,-3 0-1-15,-1 3-4 0,-3 1-7 16,-4 2-4-16,-2 0-5 0,0 4 0 0,0 0-7 15,0 0-4-15,0 0 0 0,-14 20-1 16,11-13-5-16,1 3 1 0,0 1 2 16,4-1-3-16,0 1-5 0,3 1-10 0,-1-3-32 15,2 1-35-15,4-1-52 0,0 0-45 16,2-3-529-16,0-2 237 0,-1-3 157 16</inkml:trace>
  <inkml:trace contextRef="#ctx0" brushRef="#br0" timeOffset="50467.277">19999 5578 2394 0,'-6'1'0'0,"6"-1"38"15,-8 5 48-15,4-4 24 0,4-1-6 0,0 0 6 16,-6 4-16-16,6-4-9 0,0 0-9 15,30-3 0-15,3 3-7 0,15 0-2 0,14 0-5 16,7 0-7-16,34 0-9 0,2 5-4 16,-1-4-4-16,-6 4-4 0,-5-2 0 15,-22 0-2-15,-11 0-9 0,-11 1 0 16,-5-3-6-16,-8 2-2 0,-3-1-2 0,-3-1-11 16,-6 2-7-16,-1-1-16 0,-4-2-16 15,-4 3-20-15,-3 0-26 0,-5-2-32 16,-1 1-24-16,-6-2-25 0,0 4-22 0,0-4-18 15,0 0-12-15,-13 4-18 0,3-4-543 16,10 0 264-16,-24-4 175 0</inkml:trace>
  <inkml:trace contextRef="#ctx0" brushRef="#br0" timeOffset="50755.106">20749 5360 125 0,'0'0'180'0,"-4"-7"5"16,4 2 5-16,0 5-3 0,-2-5-3 16,2 5-11-16,0 0-15 0,-3-5-9 15,3 5-11-15,0 0-7 0,22 5-2 0,-7 3-3 16,6 5-9-16,6 4-3 0,9 6-8 16,1 4-6-16,-1 2-7 0,-5 3-6 15,1 2-6-15,-4 4-1 0,-8 1-3 16,-2 2-1-16,-10-4-12 0,-8-5 3 0,-8 4-7 15,-14 1-3-15,-18 12-8 0,-7-7-4 16,-9-4-8-16,-6-4-18 0,-6-5-34 0,-4-7-50 16,-1-2-71-16,11-9-70 0,7-3-81 15,6-6-623-15,1-2 309 0,-8-6 205 16</inkml:trace>
  <inkml:trace contextRef="#ctx0" brushRef="#br0" timeOffset="54339.2158">22453 5048 31 0,'0'-14'168'0,"0"0"-1"16,0 3 3-16,-2 0 5 0,2 2-2 15,-2 1-4-15,-2 3-11 0,0-1-16 0,-3 3-11 16,7 3-10-16,-27 11-8 0,-1 3 2 16,-7 14-4-16,-15 11-4 0,-3 9-6 15,5 4-9-15,1 0-5 0,5 6-10 0,6-1-6 16,7 2-6-16,9-9-6 0,10-7-6 16,5-3-4-16,8 1-5 0,5-3-4 15,8 4-7-15,6-3-14 0,4 0-26 16,1-5-30-16,3-4-35 0,2-1-36 0,-1-4-35 15,1-7-46-15,-2-4-588 0,1 0 264 16,3-5 174-16</inkml:trace>
  <inkml:trace contextRef="#ctx0" brushRef="#br0" timeOffset="54742.5751">22679 5970 101 0,'7'-7'158'15,"4"-2"2"-15,1-2-11 0,5-4-13 0,7-6-14 16,0-2-11-16,13-5-15 0,11-12-6 16,7-9-13-16,1-1-8 0,3-4-4 15,-4 1-6-15,-5 0-10 0,-2 3-6 16,-15 12-2-16,-7 7 2 0,-8 7 7 0,-2 1 15 16,-8 4-7-16,-6 6-9 0,-4 2-3 15,-6 6-2-15,-6 1 4 0,0 6 2 0,-5 2-8 16,2 2-2-16,0 4-4 0,2 5-3 15,2 4-2-15,7 0-4 0,2 2-1 16,8 4-1-16,2 1 0 0,7 5-5 16,4-1-1-16,2 1-1 0,2 2 1 0,2 3-5 15,-5-8 0-15,-4 0 0 0,1 1 1 16,-6-4 1-16,-3-1 7 0,-4-2 3 16,-6-2 5-16,-5 1 0 0,-4-2 2 0,-3 0 1 15,-8-2-2-15,-1 1-2 0,-3-5-1 16,1-4-6-16,2-1-1 0,-1-1-3 15,5-1-6-15,0-3-13 0,4-2-18 0,5-1-28 16,-2-1-34-16,6-2-46 0,6-3-32 16,0 1-26-16,2 5-546 0,10-11 248 15,1 3 164-15</inkml:trace>
  <inkml:trace contextRef="#ctx0" brushRef="#br0" timeOffset="56005.3463">23677 5936 90 0,'0'0'144'0,"0"0"-11"0,0 0-7 15,0 0-6-15,0 0-4 0,0 0-7 16,0 0-1-16,6 3-8 0,-6-3-2 16,0 0-10-16,8 3-6 0,-8-3-4 15,15 0-6-15,-6 0-10 0,1-4-3 0,1 2-14 16,1-2 3-16,2-2-6 0,-2 0-3 16,-2-1-2-16,3-3-4 0,-2 1-6 0,1-1-5 15,-3-1 2-15,-1-1-3 16,-1 1 0-16,-3-3 3 0,-2 6 2 0,-2-3 0 15,-2 4-3-15,-5 0 4 0,-1-1-2 16,-2 4-2-16,-3 2-2 0,-2 4 0 0,0-1-2 16,1 5-2-16,-4 2-5 0,6 0 2 15,-1 3-3-15,3-1-4 0,3 3 1 16,3 0 1-16,4-1 1 0,2-1-6 16,2 2 5-16,5-1-5 0,1-3-5 0,7-1-7 15,1-2-6-15,2 0-5 0,2-5-4 16,1-1 2-16,3 0-5 0,-2-3 3 0,2-1-6 15,-1-4 8-15,-1 1 2 0,-4-1 7 16,0-2-3-16,-3 1 6 0,-2 0 5 16,-3 1 8-16,1 0 8 15,-3 3 1-15,0-1-1 0,-2 0 0 0,-2 5-4 0,0-4-6 16,-6 5 3-16,13 5 3 0,-9-2-4 16,-1 3 2-16,1 1-3 0,-2 3 1 15,2-1 2-15,-2 1 0 0,0 0-2 0,2-1 1 16,-2 0-5-16,3-1 6 0,-3 0 0 15,2-2 2-15,0-1 3 0,2-1 1 16,3-2 1-16,2-2-4 0,1 0-1 0,4-4 2 16,0 0-3-16,3-2-1 0,0 3-5 15,0-3 0-15,1 2 2 0,-2 0-2 16,-1 0 1-16,0 3-2 0,-2 1-2 16,-3 1 2-16,4 3 2 0,-4 2 0 0,3 2 1 15,-2 1-3-15,0 3 2 0,-1-3 0 16,1 3 0-16,0-1 0 0,1 0 1 15,2-1-3-15,0-3-1 0,1 1 4 16,2-2 0-16,0-2-2 0,5-4 0 0,-1 0-1 16,2-6 0-16,2-1 1 0,1-5 1 15,2-3-5-15,-3-2 1 0,-1-4 2 0,2-2-1 16,-1-6-4-16,1-1-1 0,-8 3-2 16,2 1 3-16,-6 2-3 0,-1 5-3 15,-2 3 3-15,-2 2-9 0,-3 3-11 16,0 5 5-16,-2 2-3 0,0 6 6 0,-6-2-4 15,6 11-6-15,-6 1-5 0,-2 1-10 16,0 5-17-16,0 1-8 0,-4 0-11 0,4 0-9 16,-2-3 5-16,0 2 6 0,0-1 8 15,0-4 10-15,0-1 6 0,0-5 9 16,-3 1 12-16,3-4 13 0,0-2 8 16,4-2 11-16,-9 0 9 0,9 0 7 0,0 0 0 15,0 0 4-15,-2-10-7 0,2 10 6 16,13-10-5-16,-5 5 4 0,5 1-3 15,3-2-3-15,2 0 0 0,-2-1 2 16,8 1-1-16,-1-1 0 0,1-1-6 0,-6 0 12 16,4 1 7-16,-1-3 8 0,-4 2 10 15,-4 1 7-15,1 0 8 0,-3-1 7 0,-4 3-2 16,-1-1-2-16,-4 0-7 0,-2 1-3 16,0 5-2-16,0 0-4 0,0 0-6 15,0 0-3-15,-24 8-5 0,18 1-1 16,2-2-4-16,-2 2-1 0,2 1-3 0,-1 2-4 15,3-2-9-15,4 2-15 0,-2-3-22 16,3 3-24-16,1-3-14 0,4 3-23 16,2-6-28-16,4-1-15 0,0-3-13 0,1 0-10 15,2-6-327-15,2 2 164 0,-1-3 108 16</inkml:trace>
  <inkml:trace contextRef="#ctx0" brushRef="#br0" timeOffset="56294.2669">25434 5853 690 0,'14'-11'-15'0,"-3"3"19"0,-3-1 21 15,0 6 17-15,-3-2 8 0,-1 2-3 16,-4 3-4-16,7-4-3 0,-7 4-6 15,0 0 8-15,0 0-1 0,2 15-3 16,-2-6 2-16,-2 1-5 0,2 2-18 0,-4 3 8 16,1-2 8-16,1-1-7 0,-2-1 2 15,4 0 2-15,-3-1 2 0,3 0 5 16,-2-5 16-16,4 1 1 0,-2-6-2 0,5 2-6 16,-5-2-3-16,0 0-4 0,27-13-7 15,-14 5-3-15,2-2 0 0,2 3-7 16,0-4-1-16,0 3-7 0,-3-2 3 0,0 4-2 15,0-1-3-15,-1 3-2 0,-3 0-1 16,1 2 0-16,-2 4-1 0,-3 2 4 16,2 2 5-16,-6 2-3 0,2 1 2 0,-2 3-1 15,0 1-3-15,-2 0-2 0,0 2-13 16,0-1-23-16,3 1-25 0,0-2-32 16,1-1-28-16,2 1-23 0,0-6-406 0,4-2 184 15,3-2 121-15</inkml:trace>
  <inkml:trace contextRef="#ctx0" brushRef="#br0" timeOffset="56648.9105">26238 5892 31 0,'0'0'220'0,"6"-4"-9"16,-6 4-16-16,0 0-20 0,0 0-12 0,0 0-11 16,0 0-11-16,-17 15-13 0,12-7-10 15,1 3-8-15,2 1-12 0,0-1-8 16,4 1-7-16,0 3-8 0,2-2-10 0,4 0-4 15,0-1-6-15,0 0-3 0,5-3-7 16,0-4-2-16,2 1-6 0,1-4-6 16,0-2-3-16,-2-2-5 0,1-1-6 0,0-5-7 15,-1 0 1-15,-3-1-5 0,-1-2 3 16,-1 0 3-16,-2 3 4 0,-3-3 3 16,-2 4 2-16,-4 0 1 0,0 1 5 0,-2 2 3 15,4 4 1-15,-10-2 1 0,10 2 7 16,0 0 3-16,-16 12-2 0,12-4-1 15,2 1 3-15,-1 0-2 0,3 3 1 16,3 1-3-16,1 0-4 0,2-1 0 0,4 1-7 16,4-1-6-16,-2-3-23 0,5 0-29 15,-2-3-37-15,2 0-36 0,4-2-46 16,0-4-54-16,1-2-671 0,-2-2 298 0,1-3 196 16</inkml:trace>
  <inkml:trace contextRef="#ctx0" brushRef="#br0" timeOffset="56925.0305">27054 5017 182 0,'20'17'218'0,"5"5"-9"0,7 8-11 16,12 22-4-16,1 7-10 0,-1 3-14 15,1 7-4-15,1 17-9 0,-10-14-8 0,-6 2-4 16,-5 1-15-16,-8-3-12 0,-8-9-10 16,-9-5-10-16,-6-4-8 0,-12 15-8 15,-4-6-8-15,-4-14-7 0,3-9-8 0,-7-4-3 16,-2-3-15-16,2-5-22 0,-3-5-38 16,7-4-62-16,5-5-68 0,4-9-74 15,0 0-608-15,7-5 283 0,-4-5 186 0</inkml:trace>
  <inkml:trace contextRef="#ctx0" brushRef="#br0" timeOffset="57752.2876">28242 4924 125 0,'-2'-4'151'0,"2"4"-12"0,0 0-18 16,0 0 16-16,-6 15 15 0,6 3-2 15,0 10 0-15,-2 11 5 0,0 14-3 0,2 8 1 16,-2 25-3-16,-3 5-4 0,1 1-12 15,2-1-6-15,-3 1-8 0,-1-1-10 16,0-1-7-16,2-1-7 0,-1-3-8 16,1-5-9-16,2-12-4 0,0-10-6 0,0-1-5 15,0-1-10-15,2-5 1 0,0-6-7 16,-2-1-6-16,2-4-4 0,0-7-2 0,0-1-7 16,-2-5-3-16,2 0 1 0,-2-3-6 15,0-1-4-15,2-4-4 0,-3-2-5 16,3-1-11-16,0-2-7 0,0-2-8 15,0-1-8-15,0-1-7 0,0-1-14 0,-2-1-16 16,2-1-18-16,0-2-24 0,0 1-28 16,2-3-34-16,1 2-25 0,-3-6-37 0,0 0-538 15,0 0 261-15,0 0 172 0</inkml:trace>
  <inkml:trace contextRef="#ctx0" brushRef="#br0" timeOffset="60770.2775">29019 5526 79 0,'0'0'149'0,"-2"17"-11"0,0-6-13 15,2 1-13-15,-2 0-7 0,0 2-2 16,2 3-7-16,-3-4-3 0,1-1-2 15,0-2-4-15,2 2 4 0,-2-3 9 0,2-1 14 16,-2 0 9-16,2-3-2 0,0-5-13 16,0 0-13-16,0 0-10 0,-11-17-5 15,7 5-7-15,4-6-11 0,0-4-7 0,0 2-4 16,2-10-5-16,2 4-7 0,3 0-5 16,1-1-3-16,1 4-6 0,1 0-4 15,3 4-5-15,-1 5 0 0,2 2-3 16,2 6-1-16,1 1-1 0,2 8 1 0,2 5-1 15,3 1-3-15,-1 5 2 0,5 2-3 16,-1 4-1-16,2 1 1 0,1-2-1 16,4 3 4-16,-2-4-4 0,-1 0 1 15,2-2 5-15,-1-2 8 0,-1-3 15 0,-1-3 10 16,-3-2 6-16,4-6-2 0,-3-5 1 16,2-1-2-16,1-6-3 0,1-7-4 0,0-5-3 15,-2-6-7-15,-3-5 1 0,-1-5-5 16,-5 0-1-16,0-4-9 0,-4 4-1 15,-5 7-2-15,0 0-10 0,-2 7-14 16,-2 2-16-16,-3 2-21 0,1 5-41 0,-2 3-42 16,0 3-17-16,-1 7-14 0,1 4-12 15,-4 0-7-15,6 13-19 0,-1 1-2 16,1 1-455-16,4 2 223 0,0 3 147 16</inkml:trace>
  <inkml:trace contextRef="#ctx0" brushRef="#br0" timeOffset="62302.9215">30238 5381 305 0,'11'-3'5'0,"0"-2"24"0,-5-1 15 0,0 3 16 16,-2-2 4-16,0-1 3 0,-2 0-2 16,-2 0 0-16,0 6 3 0,-6-9 1 15,2 5-3-15,-4 2-3 0,8 2-3 0,-22 4-1 16,12 0-9-16,-1 5-6 0,-1 1 6 16,6 7-11-16,-2 2-3 0,8 2-6 15,3 5 2-15,6 7-3 0,3 1-2 16,7 6 1-16,3 1 1 0,2-2-10 0,8 16 0 15,-6-13 1-15,-5-3-6 0,-7-9-1 16,2 3 5-16,-8-7-2 0,-4 1-1 16,-6-3 0-16,-6-3-3 0,-12 2 0 0,-5-2-1 15,-11-4-1-15,-8-3-2 0,-3-3 0 16,3-6-5-16,-1 0 4 0,3-5-1 16,8 0-2-16,3 0 7 0,1 0 4 0,6 0-1 15,4-2-8-15,5 4-2 0,4-2 0 16,5 0 0-16,6 0-4 0,0 0 3 15,0 0 0-15,32 12-2 0,-8-6 0 0,2-1 3 16,6 3-2-16,4-2 2 0,4-2-2 16,0 2 1-16,0-2-1 0,3-2 3 15,-7-2-1-15,0 0-3 0,-4-3 3 16,1-2 1-16,-3 0 9 0,-4-3 1 16,-1-4 8-16,-4 1 4 0,-6-3-5 0,-1 0 0 15,-2 1 2-15,-6-1 2 0,-4 1-3 16,0 1 5-16,-2 1 1 0,-2 1-2 0,0 3-3 15,-4 3-2-15,-1 0-5 0,-4 4-3 16,11 0 1-16,-16 9-2 0,5-1-5 16,2 5-3-16,1 1 3 0,2 0-3 0,1 3 0 15,3-1-1-15,0 0 2 0,4 2-1 16,3-2 1-16,1 0 2 0,0-4-3 16,5 2 0-16,0-4 1 0,1-1-1 15,0-2 4-15,2-1-3 0,0-2 2 0,-1-4-2 16,0 0 2-16,0-2-3 0,-1 0 3 15,2-4-4-15,0 3 1 0,-2-1-4 16,-3 0 3-16,1 0-1 0,-1 0-2 0,-1 2-2 16,-1-1-4-16,-7 3-2 15,10-2-1-15,-10 2 1 0,8 4 3 0,-4-1 2 16,0 1 0-16,0 4 0 0,-2-2 0 0,0-1 0 16,0 1-5-16,0 0 5 0,0-1-1 15,0 1-2-15,2-2 1 0,-2 0 2 16,2 0-1-16,-4-4 3 0,11 3 1 15,-2 0-2-15,-9-3-2 0,19-4-4 0,-9 4-6 16,1-4 4-16,2 2-7 0,-3 0-5 16,2 2-3-16,0-2-2 0,2 2-3 0,-3 2-1 15,1 0-3-15,4 2 5 0,-2-1 3 16,0 3 0-16,4 0 4 0,-1 1 2 16,0-1 3-16,2 1-1 0,-1-2 4 15,4 1 3-15,-1-5-1 0,5 1 3 0,1-5 0 16,0-2 4-16,3-4 3 0,0-2 1 15,1-4 5-15,-1-5 0 0,2-5 0 16,-1-3 1-16,-1-5-2 0,0-1-1 16,-3-3 1-16,-1-2-4 0,-3 3 5 0,-2 2 0 15,-4 5 0-15,-4 6-1 0,-2 4-2 16,-3 2-6-16,0 6 0 0,-2 5-2 0,-1 4 2 16,-5 2 4-16,9 9-3 0,-7 3 1 15,0 3-2-15,0 7-4 0,-2-2-11 16,2 9-5-16,0 1-11 0,2 1-5 15,-2-2-13-15,3 1-6 0,-3-2-11 0,2 1-4 16,-2-5-10-16,-2-3-3 0,0-3-1 16,-2-3-9-16,0-4-3 0,-2-1 9 15,-3-4 5-15,1-5 9 0,6-1 7 0,-10 0 8 16,10 0 14-16,-9-5 8 0,9 5 12 16,-3-8 8-16,3 8 7 0,3-8 7 15,-3 8 6-15,11-7 10 0,-3 3 4 16,5 0 7-16,1 1 3 0,4-1 7 0,0 0 3 15,2 0 3-15,1 0 5 0,4-2 2 16,-2 1 4-16,1-1 3 0,-3-1 6 16,0-3 1-16,-4 2 5 0,-2-1 0 0,-2-3-4 15,-3 4-2-15,-2-4-4 0,-1 1-5 16,-5 3-3-16,0 0-1 0,-4 2-6 16,-3 2-7-16,5 4-2 0,-12-1-5 15,12 1 1-15,-16 7-5 0,6 2-3 0,2 0-3 16,2 2-3-16,-3 3 4 0,3-1-4 15,2 0-1-15,0 2 0 0,2-4-5 16,0 0 3-16,2 3-3 0,0-4-1 0,0 1-7 16,2-4-5-16,2 3 6 0,0-2-4 15,2-2 3-15,3-5-13 0,1 1 5 16,1-1 6-16,2-2-12 0,1-1 2 0,2 1 3 16,0-3 3-16,1 0-6 0,0 0 4 15,-2 0-1-15,-1 2 3 0,0 0-1 16,-2-2 0-16,-1 4 3 0,-1-1-4 0,-1 2 2 15,1 2 1-15,1 0 5 0,-3 3 3 16,-2 0 0-16,2 3 0 0,-2 3-1 16,0-5 0-16,0 5 3 0,-2-3-1 15,0 1 9-15,-2-3-6 0,3 1 9 0,-1-3 3 16,1 1 6-16,-1 0 11 0,0 0 4 16,0-4-5-16,0-1-1 0,3 2-3 15,-7-3 1-15,18-6-10 0,-8 5-1 0,4-5-2 16,-2 1-4-16,2-1 1 0,-2 4-6 15,-1-3 1-15,-1 1 1 0,1 2-4 16,-2 1-4-16,-1-2 1 0,-8 3 1 0,12 3 2 16,-6-2-2-16,-1 7 3 0,0 0-4 15,-3 1 0-15,2 0 3 0,-2 3-1 16,0 0 0-16,0 3-6 0,0-4-22 16,0 0-34-16,2-1-31 0,-2 1-31 0,3-3-36 15,3-2-331-15,3-2 166 0,2-1 109 16</inkml:trace>
  <inkml:trace contextRef="#ctx0" brushRef="#br0" timeOffset="62660.3448">32759 6181 165 0,'-4'5'150'15,"-3"3"-6"-15,3 2-17 0,0 0-9 16,2 1-7-16,0 0-17 0,2 3-8 0,0-1-7 15,0-1-5-15,4 3-7 0,2-3 0 16,3-1-8-16,2-2-2 0,3-1-8 16,1-2 2-16,2 0-14 0,0-5 0 0,2-1-2 15,0 0-4-15,0-4-2 0,0-1-1 16,-2-1 3-16,-3-4 4 0,-2 3 7 16,-4-1 4-16,-4-1 6 0,-2 3 6 15,-4 0 3-15,-6 3 10 0,-2-1 8 0,-4 2 5 16,-2 4 5-16,-2 4 2 0,4 3-2 15,-1 1-2-15,0 1-3 0,2 4-4 16,5 1 0-16,2-1-2 0,2 1-6 16,4 3-2-16,2-1-6 0,4-3-6 0,4 1-11 15,3-1-31-15,0-4-40 0,2-3-50 16,1-1-67-16,2-3-63 0,-6-2-71 0,0-2-589 16,0-2 293-16,-4-2 194 0</inkml:trace>
  <inkml:trace contextRef="#ctx0" brushRef="#br0" timeOffset="64548.2876">21302 6661 196 0,'0'0'218'0,"0"0"-21"0,0 0-23 0,0 0-3 16,0 0 4-16,-4 27 0 0,-1 0-1 0,3 11-3 16,-2 13-4-16,0 6-9 0,-1 24-12 15,1 5-8-15,-2 3-14 0,1 5-12 16,1 1-9-16,0 2-8 0,-2-6-15 15,2 0-3-15,0-1-5 0,2-8-8 0,-4-4-9 16,4-14-2-16,0-12-1 0,-2-8-9 16,2-3-6-16,0-3 0 0,2-8-5 0,-2-2-2 15,2-5-9-15,-2-2-6 0,0-2-16 16,2-3-21-16,-2-2-30 0,2-4-48 16,-2-2-39-16,2-2-49 0,0-6-39 15,0 0-669-15,12-6 305 0,-2-5 201 0</inkml:trace>
  <inkml:trace contextRef="#ctx0" brushRef="#br0" timeOffset="65598.1491">22059 7686 50 0,'28'-37'180'15,"3"-1"-9"-15,9-6-13 0,5-6-11 0,7-6-15 16,0-2-16-16,16-13-6 0,-18 13-11 16,2-3 1-16,-10 5 1 0,-7 5 5 15,-11 12 11-15,-7 8-2 0,-9 5-16 0,-6 8-13 16,-6 5-10-16,-9 8-6 0,-3 7-8 15,-10 6-6-15,-4 5-5 0,-5 12-8 16,1 2-5-16,2 3-4 0,9 6-3 0,3 4-1 16,10-3-4-16,6 4-2 0,6 3-3 15,4 6 1-15,9-3 0 0,8 15-4 0,-4-12 0 16,-1-8-3-16,0-3-1 0,-5-9-6 16,0-2 1-16,-5-6 1 0,-3-3 0 15,-5 0-6-15,-5-4-7 0,-3-2 1 16,-5-4-4-16,0-3 1 0,-3 0-3 0,-2-4 0 15,4-2-3-15,-1 0 3 0,2 0-1 16,2 0-6-16,1-2 2 0,10 2 3 16,-8 0-1-16,8 0-1 0,0 0 4 15,0 0 0-15,27 4 3 0,-6-2 2 0,2-2-1 16,7 2 5-16,4-2-2 0,4 1-2 16,5-2 1-16,-1-3 0 0,1 0 3 0,-4-3-2 15,1-3 1-15,-4 0 3 0,1-3-3 16,-5-2 0-16,-6-3 3 0,-2 1 3 15,-7 2-3-15,-2-4 5 0,-4 4-2 16,-5 2 2-16,-2-1 3 0,-4 3-1 0,2 0-2 16,-2 1-2-16,-2 2-5 0,0 4 1 15,2 4 0-15,0 0 1 0,0 0-3 16,0 0 4-16,0 25-4 0,2-11 0 0,4 1 1 16,2-1 3-16,4 2-2 0,2 1-1 15,-1 1-1-15,4-5 5 0,-2 0 4 16,-1-3-4-16,2-1 4 0,-2-1 1 0,1-2 5 15,0-2 3-15,-2-3-2 0,-1-1 1 16,3 0 0-16,-2-1 0 0,-1-2 0 16,1 2-2-16,-2-1-3 0,1 1-4 15,-3-2-2-15,1 3-1 0,1 0-1 0,-2 3 1 16,1-2 0-16,-2 2 0 0,4 5 0 16,-2 0 1-16,0 0-1 0,-1 3 1 0,-1-2-1 15,-1 2 2-15,1-1-3 0,-1-2 1 16,-3-1 0-16,2-1 1 0,0 0 3 15,-2 0 4-15,5-4 5 0,0-2-1 16,-9 0-4-16,25-8-1 0,-8 1 4 0,4-1-7 16,1-4-2-16,-2 1-3 0,4 0 0 15,1-1-1-15,-1 3 0 0,-4-1-2 0,4 4-1 16,-5 0-1-16,0 3-2 0,0 2 1 16,-3 2-2-16,0 2 1 0,-4 3-3 15,1 4-3-15,-2 1-8 0,-1 1-12 16,-1-1-14-16,-3 3-23 0,2-3-26 0,-1 2-32 15,0 0-28-15,-1-1-23 0,-2-3-16 16,2 1-497-16,-2-2 234 0,4-1 155 16</inkml:trace>
  <inkml:trace contextRef="#ctx0" brushRef="#br0" timeOffset="66019.5457">24153 7585 12 0,'0'0'166'16,"0"0"-14"-16,11 7-3 0,-11 2-12 0,2-4-5 16,-2 2-13-16,0 2-10 0,0-2-12 15,2 0-4-15,-4 0-5 0,4-3 9 0,-2 2 8 16,0-6 5-16,0 0-10 0,0 0-9 16,0 0-9-16,0 0-9 0,4-21-8 15,-2 11-8-15,0-4-1 0,-2 1-9 16,2 0-4-16,-2-5-7 0,2 1-2 0,0 2-3 15,-2 0-7-15,2 0 4 0,0 1 2 16,-2 5-7-16,2-3 6 0,-2 1 1 16,0 4 2-16,0-4 4 0,0 4 4 15,2 0 4-15,-4 0 2 0,4 1-1 0,-2 1 0 16,-2-1-6-16,2 6-4 0,2-5 1 16,-2 5-11-16,0 0 3 0,0 0 1 0,0 0 3 15,-8 18-2-15,4-2 1 0,0 2-1 16,0 7-2-16,-2 2-3 0,1 2-2 15,1 6-3-15,-3 1-2 0,5-4-2 16,0 0-16-16,0-1-19 0,0 0-27 0,2-3-38 16,2-3-43-16,-2-2-38 0,2-5-20 15,-2 1-5-15,0-4-8 0,2-5-14 16,-2-1-452-16,2-6 226 0,0 0 149 0</inkml:trace>
  <inkml:trace contextRef="#ctx0" brushRef="#br0" timeOffset="67110.2355">24148 7838 784 0,'-4'-9'-14'0,"0"-2"28"16,2-1 17-16,-2 1 25 0,2 1 5 0,-1-1-3 15,3 0 3-15,3 1-2 0,1-3 8 16,6 1 0-16,1 3-2 0,6-4-8 16,4 0 3-16,2-1-2 0,5 3-2 0,3-4-2 15,-1 3-5-15,2-1-5 0,-1 1-3 16,-5 0 1-16,-2 3 5 0,-3 2 11 16,-3-2 9-16,-2 4-1 0,-6-2-4 0,-2 3-6 15,-6-1-6-15,-2 5-6 0,0 0-2 16,0 0-4-16,0 0-3 0,-31 12-3 15,18 0-3-15,3 1-3 0,1 0-3 0,-1 4-2 16,1 2-2-16,2 0-2 16,3-1-1-16,2 1-4 0,0-2-13 0,4 0-20 15,0-2-20-15,0 0-25 0,5-3-24 0,2 0-5 16,1-3-14-16,5-3-10 0,-3-3-2 16,6-3 3-16,-2-2 16 0,2-3 0 15,0-1 9-15,1-2 8 0,1 1 9 16,-6-3 19-16,6-1 9 0,-6 3 15 0,-1 1 15 15,0-1 10-15,-1 2 14 0,-3 0 3 16,-1 3 13-16,0 1 16 0,2 2 2 0,-2 4 5 16,-2 0-2-16,2 3 3 0,-4 1 4 15,1 3-4-15,1 1-2 0,-3 3-2 16,1-2 0-16,0 2-1 0,-2-2-2 16,0 0 1-16,0-1-2 0,-2-2-1 0,2-1 5 15,0 0 6-15,1-2 3 0,1-1 3 16,-2-5-6-16,-2-1-6 0,0 0-6 15,17-5-3-15,-6-2-5 0,-1-4-5 16,2 1 0-16,6-5-3 0,-6 5-4 0,1-2-1 16,0 4 0-16,-2 1-5 0,-3-1-6 15,0 3 4-15,0 0-1 0,2 4 5 0,-10 1 4 16,12 6 4-16,-6-1 4 0,-2 3 2 16,1 2-1-16,1 4 0 0,-2 2-2 15,0 0 2-15,1 2-4 0,-1 0 1 0,3 0 0 16,-3-1-5-16,0-2-2 0,2 1-1 15,-2-1 1-15,0-4-3 0,0 1 1 16,2-5 0-16,-2 3 3 0,2-6-2 0,2 2-3 16,0-5-2-16,3-1 1 0,0 0-3 15,-1-1 0-15,1-1-3 0,1-1 2 16,0 2-3-16,-2-1 1 0,0 0-3 0,-1-1-1 16,0 3 2-16,-1-1-1 0,-8 1 2 15,15 0 4-15,-15 0 5 0,12 1 5 16,-8 2-3-16,-4-3-1 0,11 5-3 15,-8-2 0-15,3-1-3 0,-2 2 1 0,2-3 0 16,-2 2 1-16,-4-3 0 0,11 3-2 16,-6-2 1-16,-5-1 0 0,12 0-8 15,-12 0-4-15,13-4-5 0,-7 3 3 0,0-2-5 16,1-1-3-16,-3-1-3 0,0 2-3 16,1-3 6-16,-1 2-5 0,-2-1 3 15,0 1 0-15,2 0-1 0,-4 4-1 0,0-8 2 16,0 8-3-16,0-7 2 0,0 7 1 15,2-6 3-15,-2 6-4 0,0-5 6 16,0 5 0-16,0 0 1 0,0-6-2 16,0 6 4-16,0 0 1 0,0 0 1 0,0 0 6 15,0 0 3-15,-8 13 2 0,6-7-1 16,0 2 6-16,2-1 0 0,-2 1-3 0,-1 0 2 16,3 3-3-16,0-2 0 0,0 1 1 15,3-1 1-15,-1 1 0 0,4-2 1 16,2-1 1-16,2-1-2 0,6-2-1 15,0-3 2-15,-3 1-5 0,7-2-6 0,-4-2-3 16,2-2-1-16,-4-2-1 0,3 2-1 16,0-7 0-16,2 0 2 0,-2-3-1 15,-2 2 0-15,-5-2 2 0,1 1 6 0,-2 1 11 16,-3 3 2-16,-2 1 3 0,-4 3 4 16,0 5 4-16,0 0 11 0,0 0 8 15,0 0 6-15,-26 17-2 0,18-6-1 0,2 2-5 16,-2 2 0-16,3 2-9 0,1-2-2 15,4 3-1-15,2-1-9 0,5-3-36 0,3-5-64 16,9 3-92-16,4-7-90 16,9-1-636-16,1-4 305 0,12-4 202 0</inkml:trace>
  <inkml:trace contextRef="#ctx0" brushRef="#br0" timeOffset="67594.1174">27594 7917 2071 0,'-14'-2'-133'0,"5"-4"35"0,1 3 34 16,4-4 23-16,0 1 59 0,-1-5 45 16,0 1 42-16,-1-6 10 0,2 1 5 15,-2-1 8-15,0-1-4 0,-1 2 4 0,1 0-1 16,-1 4-8-16,3 1-9 0,-2 2-14 15,-3 2 6-15,-1 6-16 0,-5 6-3 0,-6 6 7 16,-7 5-14-16,-3 9-11 0,-3 5-1 16,2 2-5-16,-13 12-4 0,5 1-6 15,6-8-8-15,7-6-2 0,5-7-6 16,2 0-2-16,2-8-2 16,4 0 6-16,3-5-5 0,3-7-2 0,-1-5-1 0,9 0-10 15,-6-19 3-15,8 1-2 0,0-7-10 0,5-11 6 16,3-8-6-16,7-22-3 15,7-3 2-15,0-6-1 0,8 3-6 0,1 2 2 16,1 8-3-16,1 5 5 0,-3 15-5 0,-2 8-4 16,-1 4 1-16,-3 11-5 0,-1 9 2 15,0 4 5-15,-1 6 0 0,1 7-1 16,3 9 0-16,-6 7 2 0,6 9 5 16,-4 6-1-16,-3 6-2 0,3 21 2 0,-4 0-1 15,-3 1-6-15,-4-9-11 0,-2-8-20 16,-1-1-26-16,-2-4-41 0,1-6-47 0,-2-2-49 15,-1-2-44-15,0-6-34 0,-2-6-749 16,0-3 349-16,0-5 230 0</inkml:trace>
  <inkml:trace contextRef="#ctx0" brushRef="#br0" timeOffset="67756.4117">27582 7946 50 0,'-11'-8'224'0,"5"2"-16"0,2 2-13 15,4 1-13-15,0 3-14 0,14-8-16 16,5 6-13-16,7-2-22 0,6 2-23 0,-1 0-38 16,11 1-51-16,3-1-49 0,1 0-59 15,2 0-388-15,0 1 167 0,1-4 110 16</inkml:trace>
  <inkml:trace contextRef="#ctx0" brushRef="#br0" timeOffset="68815.3049">28765 7896 46 0,'0'-5'206'0,"2"-5"-12"0,2 1-14 0,0-3-14 16,0-4-11-16,5-4-11 0,2-5-15 16,4-4-8-16,1-3-8 0,6-6-10 15,-1-2-8-15,0-1-4 0,0 1-1 16,1 3-1-16,-6 6-6 0,0 2 1 0,-6 7-2 15,0-2-7-15,-1 7-4 0,-5 2-10 16,-6 3-3-16,-5 3-8 0,-5 5-2 16,-10 4-5-16,0 4-4 0,-6 4-1 15,-3 5-6-15,3 7 1 0,0 0 0 0,5 8-5 16,6 3-5-16,4 2 6 0,5 3-3 16,8 2-3-16,6 2-1 0,11 4 0 15,2 0-4-15,13 13-3 0,-5-11 0 0,-3-6 1 16,-1-6-4-16,-4-3 0 0,-2-5-2 15,-7-3 1-15,2 0 3 0,-8-5-2 0,-4 0-1 16,-4-3 0-16,-8-2-3 0,-4 1 2 16,-4-4-1-16,-5-3-1 0,-1-2-5 15,-1-2 4-15,6-2-4 0,0 2 5 16,4-2-5-16,2-1-1 0,3 0 0 0,3-1-4 16,9 1 0-16,-5-6 0 0,5 6 3 15,14-6-7-15,0 2 6 0,5 1-2 0,7-2-3 16,1 0 3-16,2 0-1 15,1-1-1-15,9-3-5 0,-3 1 7 0,0-3 0 16,-3 1 2-16,3-2 1 0,-6-1 0 16,-1-3 0-16,-3 1 0 0,-4 2 1 0,-6-1-2 15,-5 3 2-15,-1 0-1 0,-6 3-2 16,-1 1-1-16,-6 1 1 0,1 0 0 16,2 6-5-16,-12 0 1 0,12 0 2 15,-15 12 0-15,7-3 1 0,-1 2 0 0,2 3 0 16,1-1 0-16,4 2 1 0,0 0 0 15,2-1-1-15,4 0 1 0,2 3-2 16,1-6 0-16,4 1 1 0,1-3-4 16,1-4 1-16,4 0-1 0,0-3-2 15,1-2 2-15,2-5 2 0,-1 2 2 0,2-3-4 16,0-1 4-16,-1-2-1 0,0-3 0 0,-2 5 2 16,-2-2 0-16,-3 3 0 0,0 1-2 15,-2-1 0-15,-1 2-5 0,-2 0 2 16,1 5 2-16,-9-1-1 0,9 8 0 15,-5 1 1-15,2 4 2 0,-4-4 0 0,4 4 0 16,-1 3 0-16,-1-2 2 0,2-1 2 16,-2 0-2-16,1-2-1 0,-1-1 0 15,3-1 4-15,-3-1 0 0,2-2-1 16,2-2 2-16,0-3-1 0,4 1-1 0,-2-4-1 16,2 1-1-16,1-3-7 0,0 0 1 15,0-2-2-15,1 0-4 0,0 1-5 0,0-3-3 16,-1 2-7-16,0 3-3 0,1-3-8 15,1 0 4-15,2 2-7 0,-2 1-1 16,4 1-4-16,0-2-2 0,2 0 1 16,1 2 1-16,2-1-8 0,4 0-8 0,0-3 0 15,-1 0 4-15,1 2 4 0,-1-7-1 16,3-3 8-16,-2-4 1 0,-3-3 6 16,4-5 5-16,-1-5 2 0,-5-1 7 0,1-5 5 15,-3-1 9-15,-4 2 12 0,-2 4 8 16,-5 3 19-16,-2 4 13 0,0 3 8 15,2 1-1-15,-6 3-5 0,0 7-9 0,-4 2 2 16,0 6-1-16,0 3 0 0,0 0-1 16,-8 22-1-16,2-3 2 0,0 4-4 15,0 3-4-15,2 9-2 0,0 1 1 16,-2 1-5-16,2 2-16 0,-3 1-17 0,1-4-24 16,-1 1-30-16,1-3-20 0,0-6-25 15,-1-3-31-15,1-4-24 0,-2-4-16 16,2-4-389-16,-4-3 194 0,2-4 129 0</inkml:trace>
  <inkml:trace contextRef="#ctx0" brushRef="#br0" timeOffset="69089.0995">30134 8121 710 0,'-6'-8'17'0,"0"1"19"16,0 0 9-16,4 1 5 0,-1-2 13 0,6 2 0 15,1-1 9-15,2 3 0 0,4-3 3 16,1 3-9-16,6 1-3 0,0-2-4 16,4 0-2-16,2-1-5 0,5 3-6 0,-1-3 0 15,3 1-5-15,-2-1-6 0,-1-1 0 16,-1 0-3-16,-4-2-5 0,0-1 4 15,-3 1 2-15,-7 0 1 0,2-1-1 16,-8 0 0-16,-2 1 1 0,-2 1-2 16,-4 3-5-16,-2-1 7 0,-2 2 2 0,-1 2 3 15,7 2-1-15,-19 6-2 0,8 0-1 0,1 3-2 16,-1 0-1-16,2 5-2 16,1-1-7-16,2 2-1 0,0 1-2 0,4 1-8 15,-2-3-14-15,4 1-24 0,0-2-24 16,2-1-26-16,2-2-31 0,2 1-25 0,2-4-23 15,3-3-30-15,0-2-385 0,-1-1 193 16,1-2 129-16</inkml:trace>
  <inkml:trace contextRef="#ctx0" brushRef="#br0" timeOffset="69366.1411">30684 7978 48 0,'6'5'95'0,"-2"1"5"0,-2 2 7 0,0-1-9 16,-2 3-6-16,-2-2 1 0,0 1-5 15,0-2 1-15,0 2 3 0,2-2 3 16,-4-1 4-16,4-6 1 0,0 8-9 16,0-8-11-16,0 0-8 0,0 0-10 15,0 0-7-15,22-8-4 0,-12 2-7 0,4 2-4 16,0-2-4-16,-1 0-1 0,1 3-9 16,-2-1-4-16,-2 2-5 0,0 2-3 0,1-1-3 15,-2 2 4-15,-3 1-13 0,-2 2-7 16,2-1-13-16,-1 2-26 0,-1 1-17 15,0 1-21-15,2 0-18 0,-1 2-20 0,3-5-20 16,5 2-302-16,1 3 150 0,4-6 99 16</inkml:trace>
  <inkml:trace contextRef="#ctx0" brushRef="#br0" timeOffset="69585.1575">31209 8072 316 0,'22'-11'42'0,"-7"4"25"0,-5 0 24 16,1 1 18-16,-5-3 5 0,-3 5 10 15,-1-2 4-15,0 2 2 0,-2 4-3 16,-4-12-4-16,-1 9-2 0,1-1-8 15,0 2-9-15,4 2-6 0,-11-2-5 0,11 2 1 16,-15 8-4-16,11-3-8 0,-2 3-4 16,2 0 1-16,0 0-1 0,4 3-2 0,2-3-1 15,4 4-2-15,4-1-5 0,5-3-6 16,4 1-4-16,6-1-9 0,5-3-3 16,4-2-6-16,0-1-11 0,2-2-13 15,-2-2-24-15,0 1-32 0,-4-4-35 0,-1 0-40 16,-1 2-37-16,-4-2-31 0,-4-1-33 15,-1 0-534-15,0 2 255 0,-4-2 168 16</inkml:trace>
  <inkml:trace contextRef="#ctx0" brushRef="#br0" timeOffset="74618.203">12071 8593 146 0,'0'0'151'15,"-15"15"-4"-15,4 5-1 0,-1 14-7 0,-9 29 2 16,3 15-6-16,2 10-7 0,2 7-8 15,8 6-9-15,2-5-9 0,8-3-12 16,6-2-10-16,6-11-6 0,5-6-10 16,7-8-3-16,6-9-4 0,8-11-6 0,-1-15 1 15,-1-14-4-15,2-9-3 0,7-8-4 16,8-12 2-16,19-15 1 0,0-12 0 0,10-19-3 16,-11-8-4-16,-7-9-4 0,-13-6-5 15,-19 5-2-15,-13-5-3 0,-9-3-3 16,-9-1-5-16,-14-1-3 0,-8 4-1 15,-10 4-5-15,-9 8 1 0,-6 5-3 16,-10 12 4-16,-2 7-2 0,-9 11-2 0,-4 13 1 16,0 10 1-16,3 12-2 0,-23 12-2 15,3 6-2-15,4 11 5 0,6 7-2 0,9 10-1 16,13 6 2-16,14 5-9 0,17-6-16 16,15-3-12-16,10-4-9 0,14 1-8 15,21 11-4-15,13-9-13 0,10-8-11 16,8-8-12-16,4-11-9 0,7-5-7 0,-10-11 2 15,-5-8 1-15,21-8 3 0,-2-4 6 16,-7-9 13-16,-4-5 12 0,-10 1 3 16,-7-8 12-16,-15 9 22 0,-10 1 20 0,-7 6 15 15,-4 0 27-15,-4 7 18 0,-1 0 1 16,-6 4 0-16,-6 4-2 0,0 8 12 16,-4-2 15-16,0 23 11 0,0 2 7 0,-2 13 5 15,2 8 0-15,0 17-3 0,2 26-2 16,0 3-8-16,2 1-6 0,5 2-7 15,-1-4-7-15,3-3-6 0,2-2-6 16,-1-4-4-16,1-7-5 0,0-14-4 0,-5-12-1 16,-2-11-9-16,1-4 2 15,-1-7-2-15,-1-3 5 0,-3-8-5 0,0-9-7 0,-4-5-4 16,2-2-1-16,-11-16-3 0,2-4 0 16,-3-9-4-16,-5-14-2 0,-6-21-1 15,-1-13-1-15,5-9-3 0,3 0 0 16,4 2 0-16,8 3 0 0,4 14 2 0,6 13-3 15,6 5 0-15,4 3-2 0,10 8 4 16,3 4 2-16,5 7 0 0,7 8 2 0,-3 7 1 16,0 9 0-16,-5 5 1 0,5 5 5 15,-2 9-4-15,1 5 2 0,-5 4 2 16,-5 9 3-16,-10-4 4 0,-4 5 0 16,-7 1 6-16,-8-4 1 0,-5 1 7 0,-7 3-2 15,-6 1-2-15,-4-4-5 0,-8-4-3 16,-3-3-2-16,-3-5-9 0,4-5-18 0,1-5-22 15,3-6-32-15,4-5-28 0,-1-5-39 16,6-5-37-16,6-5-30 0,7-6-23 16,6 2-25-16,6-5-537 0,6-1 264 15,8-3 175-15</inkml:trace>
  <inkml:trace contextRef="#ctx0" brushRef="#br0" timeOffset="74751.3709">13675 9260 125 0,'6'-3'186'0,"1"2"-9"0,-2-4-16 16,1 4-19-16,0-5-21 0,0 3-19 0,0-3-33 16,3 0-49-16,0 1-61 0,-1-1-321 15,5-2 124-15,-3 1 80 0</inkml:trace>
  <inkml:trace contextRef="#ctx0" brushRef="#br0" timeOffset="75327.9354">15432 8932 50 0,'0'0'175'16,"-2"23"-7"-16,4-2-4 0,0 7-1 15,2 11-12-15,2 11-8 0,1 3-10 16,0 4-13-16,3 16-8 0,-4-9-11 16,3-9-10-16,-3-3-9 0,-2-11-8 15,0-4 1-15,-1-9 14 0,-1-1 19 0,-2-8 0 16,-2-4-10-16,-3-7-12 0,-1-6-8 0,6-2-12 16,-19-23 0-16,9-2-12 0,-1-11-7 15,-2-16-5-15,3-20-7 0,2-7-5 16,6-4-5-16,8-3-4 0,6 5 3 15,5 4-8-15,6 7-1 0,3 6-5 0,1 21-3 16,-3 7 1-16,-1 11-2 0,5 6-1 16,-6 8 0-16,2 3-2 0,-3 8 1 0,-2 4 2 15,0 7-2-15,-1 7 0 0,-8 4 3 16,-2 11-3-16,-4-4 1 0,-6 7-1 16,-2 2-1-16,-8 5-4 0,-6-3-15 15,0 2-19-15,-4-1-28 0,-1-6-32 0,3-6-30 16,6-2-22-16,2-4-42 0,-1-6-568 15,6-4 258-15,3-4 169 0</inkml:trace>
  <inkml:trace contextRef="#ctx0" brushRef="#br0" timeOffset="75595.3069">16097 9085 44 0,'14'6'143'0,"2"-1"1"0,0 5-3 0,2 3-9 16,-2 2-4-16,1 4-10 0,2 8-3 15,-2 1-12-15,-3 7-4 0,2-2-11 16,-6 6-3-16,-1-3-9 0,-1-1-7 16,-4-5 10-16,1-2 7 0,-3-3 5 0,0-4 4 15,-2-1 5-15,-2-6 1 0,2-6-11 16,-2-2-12-16,0-6-8 0,2 0-7 16,-3-19-6-16,3 1-9 0,5-8-19 0,-1-2-21 15,2-9-26-15,3-1-33 0,1 0-31 16,4-3-25-16,2 2-20 0,-1 9-14 15,4 1-15-15,-2 6-4 0,1 6-3 0,2 8-339 16,-4 3 171-16,2 6 112 0</inkml:trace>
  <inkml:trace contextRef="#ctx0" brushRef="#br0" timeOffset="75841.6553">16679 9340 283 0,'4'10'14'0,"0"-3"17"16,1-1 12-16,-1-4 15 0,2 0 15 15,-6-2-2-15,13-6-2 0,-3-2-9 0,4-1-2 16,2-4-6-16,1-3-4 0,0 0-5 15,0-4-2-15,0-2-7 0,2 0-3 16,-5 3 5-16,0 0 10 0,-4 2 10 16,0 4 14-16,-3-1-11 0,-3 5-5 0,-4 3-2 15,-4 2 3-15,4 4 6 0,0 0 2 16,-19 15 2-16,11-1 0 0,-2 5-5 16,2 2-5-16,0 4-7 0,0 1-1 0,4 2-4 15,1 2-7-15,3-2-3 0,3 0-14 16,3-1-23-16,0-2-36 0,4-1-33 15,6-5-36-15,2-1-41 0,1-5-414 16,3-3 192-16,2-7 127 0</inkml:trace>
  <inkml:trace contextRef="#ctx0" brushRef="#br0" timeOffset="76196.699">17450 9285 76 0,'-7'14'188'0,"2"0"-7"0,1 4-10 15,0 1-13-15,2 2-15 0,2 1-11 16,0-1-12-16,4 4-13 0,2-2-13 0,6-3-10 16,0-1-5-16,5-2-7 0,2-4-6 15,4-4-9-15,1-3-8 0,0-6-12 16,4 0-6-16,2-6-6 0,-3-3-10 16,5-3 0-16,-2-3 3 0,-5-2-9 0,-1-1 3 15,-6 3-3-15,2 0 3 0,-8 2 5 16,-1 1 6-16,-3 3 5 0,-3 1 7 15,-5 3 6-15,0 5 10 0,0 0 11 0,0 0 5 16,-21 13 0-16,12-2 2 0,1 2-1 16,2 1-3-16,-1 3 1 0,2-1-4 15,1 2-5-15,4-2-6 0,0 3-3 0,2-2-5 16,5-2-4-16,0 0-2 0,3-2-2 16,0-1-5-16,3-1-22 0,0-3-29 15,2-2-41-15,1-4-45 0,2 1-50 0,0-3-45 16,2-3-642-16,-1-3 287 0,1-4 190 15</inkml:trace>
  <inkml:trace contextRef="#ctx0" brushRef="#br0" timeOffset="76578.6148">21948 9599 115 0,'-10'4'161'0,"6"3"-10"16,0 1-2-16,2 0 0 0,4 1-9 15,4-1-6-15,0-1-4 0,6 0-6 16,0 1-9-16,3-4-4 0,-2 2-4 0,4-5-7 16,-3 2-8-16,2-6-7 0,-2 1-8 15,-1-4-8-15,0 0-6 0,-3-3-7 16,-3-3-6-16,-1 0-7 0,-4 1-14 16,-2 0-14-16,-2 1-14 0,-4 2-26 0,-1 1-16 15,1 3-22-15,-5 2-24 0,11 2-27 16,-19 4-19-16,7 3-26 0,-2 3-400 0,4 3 190 15,0 1 125-15</inkml:trace>
  <inkml:trace contextRef="#ctx0" brushRef="#br0" timeOffset="76789.0524">21994 9993 50 0,'2'10'161'0,"2"-2"-3"15,0 1 10-15,5 3-3 16,-1-5-7-16,5 1-13 0,0-2-11 0,3-5-12 15,4-1-9-15,-3-1-7 0,1-2-7 16,0 0 0-16,-2-1-8 0,-2-2-3 16,-4-2-8-16,-6 3-10 0,-2-3-7 0,-2 3-6 15,-4-1-8-15,-2-2-11 0,-5 4-17 16,-4-3-24-16,3 3-29 0,-2 2-47 16,2-2-63-16,2 2-531 0,1 0 228 0,1-2 152 15</inkml:trace>
  <inkml:trace contextRef="#ctx0" brushRef="#br0" timeOffset="77676.7559">24064 9526 43 0,'-7'6'157'15,"5"-1"8"-15,0 0-8 0,0 0-7 0,-2 1-3 16,2 2-5-16,-2-1-1 0,-1-1-7 16,3 0-6-16,0-2-3 0,-2 1-7 0,2-1-3 15,2-4-4-15,-4 8-3 0,-1-4-6 16,5-4-1-16,-2 5-4 0,0-1-6 16,2-4 3-16,0 0-1 0,0 0-5 15,0 0-12-15,0 0-6 0,-9-11-7 0,7 1-7 16,0-3-7-16,2 0-5 0,-2-4-5 15,0 1-1-15,2 0-4 0,0-2-1 16,0 3-3-16,2-1-3 0,-2 3-3 16,2 1-2-16,5-1-4 0,1 2 1 15,3 1-3-15,4 5 2 0,3 1-3 0,8 4 2 16,4 2-5-16,8 8 4 0,13 1-2 0,18 8-2 16,8 1 3-16,1 2-5 0,3 0-1 15,0 0 3-15,-2-1 1 0,2-3 1 16,-7 0-1-16,-13-7-5 0,-8-3 4 15,-9-1 2-15,-1-1 1 0,-5 0-1 0,-2-4 8 16,-6 0 8-16,-1-1 12 0,-3-1 12 16,-4 0 11-16,0-3 12 0,-3 1 4 0,-2-2 4 15,0-2-13-15,-5 0-4 0,2-1-6 16,-4 1-2-16,0 0-3 0,-3 3-7 16,1-3 1-16,1 2-8 0,-3-1-7 15,1 1 0-15,-1 0-6 0,0-2-2 0,-2 2-7 16,2 2 1-16,-1-2 3 0,0 1-9 15,-5 3 1-15,6-6-4 0,-2 5-1 0,-4 1 0 16,4-5-2-16,-4 5-2 0,6-3-5 16,-6 3 0-16,0 0-7 0,0 0-17 15,6-3-19-15,-6 3-31 0,0 0-29 16,0 0-30-16,0 0-32 0,9-1-33 0,-9 1-23 16,0 0-28-16,0 0-32 0,0 0-32 15,11 6-695-15,-9-5 342 0,-2-1 225 16</inkml:trace>
  <inkml:trace contextRef="#ctx0" brushRef="#br0" timeOffset="79013.0741">25855 9956 117 0,'-11'0'149'0,"11"0"-8"0,0 0-4 0,0 0-20 16,0 0 7-16,0 0-4 0,0 0-5 15,0 0-4-15,0 0-6 0,0 0-9 16,0 0-2-16,0 0-3 0,0 0-5 15,0 0-3-15,0 0-4 0,0 0-1 0,0 0-6 16,0 0-1-16,0 0-11 0,0 0 1 16,0 0-5-16,0 0-7 0,0 0-1 0,0 0-6 15,0 0-8-15,0 0 2 0,0 0-7 16,0 0 0-16,0 0-4 0,0 0-5 16,0 0-4-16,0 0 3 0,0 5-3 0,0-5-3 15,0 0 0-15,0 0 3 0,0 0 1 16,4 10-2-16,-2-5 0 0,0 3 1 15,-2 1 0-15,0 3-2 0,-2 3-1 16,-2 0-1-16,-2 0-3 0,-2 4-13 0,-6 2-17 16,2-2-20-16,-5 1-24 0,0-2-35 15,-2 0-29-15,2-1-44 0,-2-2-563 0,3 0 251 16,2-5 165-16</inkml:trace>
  <inkml:trace contextRef="#ctx0" brushRef="#br0" timeOffset="79872.1649">27246 9500 71 0,'2'-7'207'0,"0"-1"-9"0,-2 2-4 16,2 1-11-16,-2 5-10 0,2-6-13 15,-2 6-14-15,0 0-3 0,0 0 5 0,-16 19 0 16,6 0-5-16,-4 6-5 0,-6 5-5 16,3 1-5-16,-3 5-13 0,-4 4-3 0,0-1-12 15,4 4-10-15,-4-1-5 0,3-1-13 16,-3 1-5-16,4-2-9 0,-1-2-1 16,1-1-10-16,4-7-3 0,0-1-7 15,0-4-18-15,5-6-21 0,-2 0-17 0,3-6-21 16,1-1-28-16,1-5-24 0,0-4-15 15,1-3-22-15,7 0-6 0,-7-9 2 0,7-3 3 16,5-1-1-16,2-7 11 0,3-5 10 16,5-6 6-16,6-9 10 0,-2-1 11 15,3-3 11-15,7-14 9 0,-6 9 14 16,-4 7 20-16,-1 3 20 0,-2 3 16 0,-1 5 18 16,0 3 20-16,-5 4 15 0,1 3 11 15,-1 0 7-15,-1 5-7 0,-2 1-6 16,1 4 7-16,0 5 26 0,4 4 13 0,4 7 6 15,3 3-1-15,2 8-4 0,4 7-3 16,3 7-5-16,1 3-4 0,-1 1 3 16,2 4-6-16,4 12-5 0,-7-5 4 0,-3-3-14 15,5 14 4-15,-8-9-14 0,-4-5-3 16,0 0-9-16,-4-6-2 0,-1-3-4 0,-2 0 1 16,2-2-7-16,-4-6 0 0,-2-2-4 15,3-2-2-15,-5-4-6 0,2-2 2 16,-1 1 7-16,-3-3-15 0,2-1-6 15,0-4-2-15,-2 0-16 0,3 2-23 0,-3-3-28 16,0-1-39-16,-2 2-46 0,2-4-46 16,0 2-58-16,0-3-48 0,-2-3-805 15,2 4 369-15,-2-4 244 0</inkml:trace>
  <inkml:trace contextRef="#ctx0" brushRef="#br0" timeOffset="80071.3194">28064 10332 79 0,'17'14'212'15,"-2"-3"-11"-15,-9 1-10 0,1-1-15 16,-5 1-17-16,-2-1-13 0,-2 0-13 16,-2 3-17-16,-3-1-15 0,-3 0-21 15,-1 1-34-15,-4-1-36 0,1 2-45 0,-2-5-71 16,2 2-408-16,1-5 175 0,0 0 115 15</inkml:trace>
  <inkml:trace contextRef="#ctx0" brushRef="#br0" timeOffset="80743.2974">28777 9538 143 0,'5'-1'203'0,"1"-2"0"0,-6 3 4 16,24 10-2-16,-10 5 4 0,6 2-3 16,2 8-5-16,4 7-2 0,2 4-5 15,-1 2-8-15,5 16-24 0,0 5-15 0,-3 0-9 16,1 2-13-16,-5 2-13 0,3-3-9 16,-2 2-13-16,-6-13-9 0,0-5-6 15,-2-4-7-15,1-2-8 0,-3-8-3 0,-2 0-4 16,-2-8-2-16,0-1-9 0,-4-2 2 15,2-5 6-15,-1-5-5 0,-1-3-1 16,3-6-1-16,-2-6 0 0,1-3-1 0,2-11-1 16,2-8-6-16,0-3-9 0,3-9 6 15,0-5-12-15,6-18-2 0,3-2 0 16,-5 0-4-16,2-2-2 0,0 5-1 0,-5 9-3 16,-4 7-3-16,2 2 1 0,-4 8-8 15,-4 3 11-15,1 6-1 0,-1 2-10 16,-1 3-13-16,-1 5-10 0,0 0-10 15,1 1-29-15,-3 5-17 0,0-1-26 0,-2 5-23 16,0 3-30-16,-2 4-34 0,2-2-42 16,-2 2-50-16,0 0-652 0,0 12 319 0,0-12 211 15</inkml:trace>
  <inkml:trace contextRef="#ctx0" brushRef="#br0" timeOffset="81637.3023">30456 9857 14 0,'-10'3'170'0,"1"-3"-3"15,3 2-5-15,6-2 1 0,-13 1-5 0,6 2-3 0,7-3-9 16,0 0-5-16,-12 2-10 0,12-2-7 16,-8 1-11-16,8-1-6 0,0 0-5 0,-6 0-7 15,6 0-4-15,0 0-1 0,0 0 0 16,0 0-6-16,0 0-6 0,0 0-6 15,38 0-7-15,-24 0-4 0,7-1-5 16,5 1-7-16,2 0-3 0,3-2-4 0,3 2-3 16,2 0-3-16,6 0-4 0,3 0-3 15,-5 2-2-15,3-2-1 0,-8 1-6 16,1 1 0-16,-4 1-2 0,0-2-2 16,-3-1-3-16,-1 1 0 0,-8 2-1 0,4-3-2 15,-5 2 2-15,-2-2-4 0,-2 0-1 16,-3 1-2-16,2-1 2 0,-2 0-1 0,-2 2-1 15,-1-2-3-15,0 3-3 0,-1-3-15 16,-8 0-17-16,15 0-20 0,-15 0-27 16,10 0-23-16,-10 0-32 0,9 0-24 15,-9 0-24-15,0 0-26 0,0 0-527 0,0 0 250 16,-17 9 166-16</inkml:trace>
  <inkml:trace contextRef="#ctx0" brushRef="#br0" timeOffset="81913.3127">30514 10093 178 0,'0'0'216'0,"8"6"-4"16,0-4-10-16,9 3-14 0,9-2-11 15,2 3-9-15,9 0-14 0,3 2-7 0,7 0-10 16,6-1-6-16,4 0-9 0,0 1-15 15,-2 0-9-15,1-1-10 0,-12-1-9 16,-2 0-8-16,-4 0-7 0,-6-5-5 0,-4 3-7 16,-1 0-8-16,-6-2-15 0,-2 2-20 15,0-3-18-15,-4 2-26 0,-3-2-22 16,0 1-35-16,-2-2-34 0,-2 0-31 0,-8 0-27 16,9-3-521-16,-9 3 240 0,6-4 158 15</inkml:trace>
  <inkml:trace contextRef="#ctx0" brushRef="#br0" timeOffset="82278.3597">31343 9679 64 0,'-2'-4'218'16,"2"4"-9"-16,-2-7-16 0,2 7-18 0,0 0-14 15,0 0 16-15,0 0 6 0,0 0-3 16,15 20-6-16,-3-4-10 0,3 4-9 16,5 7-12-16,4 6-12 0,4 1-5 15,2 1-13-15,7 12-7 0,4 3-12 0,-13-8-9 16,-3-5-9-16,-4 3-5 0,-2-2-3 15,-6-2-10-15,-7-5-3 0,-6-2-8 16,-4-3-4-16,-11 1-10 0,-6-1-13 0,-13-1-23 16,-4-3-25-16,-9-2-22 0,-3-6-34 15,-5-3-27-15,-7-3-37 0,-1-3-29 0,2-2-24 16,-5-6-19-16,1 2-562 16,-22-9 265-16,4-5 176 0</inkml:trace>
  <inkml:trace contextRef="#ctx0" brushRef="#br0" timeOffset="82724.9131">30395 9416 132 0,'0'8'157'0,"-2"3"-3"16,-4 5 8-16,-6 7-8 0,-4-1-8 15,-5 6-5-15,-7 3-8 0,-6 1-6 0,-14 9-5 16,-1-4-9-16,-2 2-6 0,9-6-6 16,8-7-3-16,0 0-8 0,9-3-6 15,1-2-8-15,3 0-4 0,8-1-6 16,1 0-5-16,7-2-2 0,3 2-7 0,7-1-2 16,7 2-6-16,8 4-1 0,2-2-8 15,12 2-2-15,5 1-4 0,-1 2-3 16,4-3-20-16,3-5-29 0,-3 3-31 15,-2-3-30-15,-1 0-36 0,-10-3-35 16,1-4-36-16,-10 0-505 0,0-1 237 0,-8-3 156 16</inkml:trace>
  <inkml:trace contextRef="#ctx0" brushRef="#br0" timeOffset="85072.3045">30537 9738 36 0,'-19'-7'139'0,"1"2"-3"15,0 4-10-15,-2 5 2 0,-5-1-2 16,-9 9-3-16,0-1-3 0,-10 6-10 16,-1 4 0-16,1 0-10 0,1 4-3 15,8-2-8-15,1-1-7 0,8 0-6 0,10-3-4 16,10 2-5-16,6-2-9 0,10 2-4 15,15 0-4-15,13 0-5 0,8-4-7 16,6-2-2-16,5-4-2 0,0-1-4 0,2-7-4 16,3 0 1-16,-3-8-3 0,-5-1-4 15,0-2 5-15,-5-7 11 0,-7-3 2 16,-6-5 3-16,-9 1 3 0,-5-3-2 0,-10-3-2 16,-8 0 1-16,-8 1-3 0,-10 1-1 15,-6-1 0-15,-14 1 1 0,-8 5-3 16,-7 4 2-16,-10 5 0 0,-2 9-5 15,-3 3 0-15,1 3-2 0,3 7-3 0,-7 9-2 16,18 2-6-16,19 0 2 0,16 2 0 16,10-1-2-16,16 9-2 0,16 3 1 15,25 14-7-15,12-4 3 0,9-4 1 0,26 3-6 16,1-5 3-16,7-7-1 0,-15-10-1 16,0-6 0-16,5-5-1 0,0-5-2 15,-5-6 2-15,-6-7-4 0,-6-7 1 0,-6-4 1 16,-21-2 0-16,-11-1 1 0,-7-3-2 15,-12 0-1-15,-10 1 2 0,-10 2-2 16,-10-1-2-16,-12 0 6 0,-12 2 2 16,-15 6 1-16,-27-4 0 0,-11 5-1 0,10 11 4 15,7 3-3-15,-25 5 3 0,8 7-6 16,18-2 3-16,14 5-6 0,9 0 0 0,12 4 1 16,9 4 0-16,10-2-1 0,11-1-5 15,11 4 7-15,8 2-3 0,15-1 3 16,2-2-3-16,9-4-3 0,-1-6-2 15,-5-4 2-15,4-5-4 0,-7-4 4 0,4-7-1 16,-4-5-2-16,-6-5 1 0,-5-6-4 16,-7-4 1-16,-12 1-3 0,-6-3 0 15,-14-3-1-15,-10-2-3 0,-23-8 4 16,-10 5-1-16,-5 7 3 0,-1 5 0 0,1 8-11 16,9 6-14-16,3 3-25 0,5 5-20 15,3 4-24-15,4 7-23 0,4 4-33 0,5 3-34 16,5-1-32-16,3 10-581 0,4 1 273 15,6 0 179-15</inkml:trace>
  <inkml:trace contextRef="#ctx0" brushRef="#br0" timeOffset="85388.2174">30395 10808 21 0,'0'0'278'0,"0"0"-20"0,0 0-19 0,0 0-11 16,28-7-12-16,-12 3-19 0,7 3-15 15,11-2-16-15,2 2-15 0,9 1-12 16,3 0-13-16,11 0-13 0,-7 0-11 0,1 1-13 15,-5-1-6-15,-3 3-8 0,-1-3-15 16,-8 1-26-16,-3-1-27 0,-1 0-31 16,-8 0-33-16,-1 0-32 0,-1 0-38 15,-10-1-46-15,-2 1-37 0,-10 0-499 0,0 0 241 16,0 0 159-16</inkml:trace>
  <inkml:trace contextRef="#ctx0" brushRef="#br0" timeOffset="85583.4564">30383 10997 54 0,'-30'10'233'0,"6"-5"-8"16,7 1 0-16,7-2 16 0,8 0 6 16,4 0-4-16,-2-4-8 0,29 5-13 0,-1-1-16 15,6-2-33-15,10 0-12 0,7 0-21 16,8 0-18-16,7-2-4 0,-3 1-18 16,3-1-13-16,-3-1-21 0,-3 1-23 0,-1-2-23 15,-12 0-34-15,-5-2-38 0,-4-2-41 16,-4 3-40-16,-7-3-48 0,-1-1-47 15,-9-1-609-15,-3-2 285 0,-3 1 187 0</inkml:trace>
  <inkml:trace contextRef="#ctx0" brushRef="#br0" timeOffset="85834.3354">31314 10632 88 0,'4'-4'224'0,"0"2"8"16,2 0 11-16,-6 2 7 0,22 4-8 15,-8 3-14-15,7 7-10 0,7 3-18 0,2 2-13 16,3 3-13-16,3 8-15 0,-2-2-10 16,-2 0-5-16,-5 3-15 0,-5-4-7 0,-6 1-27 15,-7-1 0-15,-7-2-11 0,-10 1-5 16,-7 3-8-16,-13 2-12 0,-8-3-7 16,-21 6-12-16,-8-4-28 0,-9-5-35 15,-5-6-34-15,-8-7-39 0,0-1-34 0,-1-5-32 16,-1-2-29-16,10-4-32 0,-10-2-42 15,2-4-561-15,4-3 280 0,0-7 186 16</inkml:trace>
  <inkml:trace contextRef="#ctx0" brushRef="#br0" timeOffset="86070.3026">29955 10443 235 0,'4'-4'254'0,"-2"0"-14"0,-2 4-6 15,0 0-5-15,0 0-17 0,-8 27-18 16,-3-8-20-16,-6 6-12 0,-2 1-22 0,-7 9-10 16,-3 1-15-16,-1 0-17 0,-14 12-38 15,-1-3-41-15,9-6-53 0,6-5-59 16,3-4-68-16,4-3-590 0,6-4 255 0,5-7 169 15</inkml:trace>
  <inkml:trace contextRef="#ctx0" brushRef="#br0" timeOffset="86640.1306">32160 11247 7 0,'-10'10'241'0,"-4"2"-15"15,-4 6-14-15,-4 2-22 0,2 5-17 0,-6 0-20 16,-3 8-13-16,-1-3-20 0,0 1-28 16,1-3-37-16,1 1-40 0,5-4-42 15,1-2-59-15,6-7-64 0,0 1-313 16,6-5 157-16,2-2 104 0</inkml:trace>
  <inkml:trace contextRef="#ctx0" brushRef="#br0" timeOffset="86923.8385">32675 11051 100 0,'25'-8'274'0,"-1"2"-4"0,-2 1-12 16,2 1-12-16,1 0-20 0,5 2-14 15,4 2-20-15,1 2-15 0,11 0-16 16,0 2-16-16,9 1-16 0,-2-1-11 0,-1 2-9 16,1 2-16-16,-1-1-3 0,-10-1-12 15,-5 0-14-15,-5 0-28 0,-2-5-32 16,-5 1-36-16,-3 2-28 0,-6-4-33 0,0 2-45 16,-8 0-58-16,-6-1-45 15,-2-1-515-15,0 0 257 0,-24 11 170 0</inkml:trace>
  <inkml:trace contextRef="#ctx0" brushRef="#br0" timeOffset="87100.8721">32821 11269 38 0,'-4'4'183'0,"1"2"15"0,3-6 15 16,9 6 8-16,1-2-4 0,10 0-14 16,2-1-16-16,8 1-18 0,5-1-15 15,4 0-16-15,3 0-14 0,-1 0-22 16,-1-1-33-16,-4-4-39 0,0-1-43 0,-2 1-41 15,-1-2-50-15,-3-1-42 0,0-2-42 16,-5-3-404-16,1 2 201 0,-7-3 133 16</inkml:trace>
  <inkml:trace contextRef="#ctx0" brushRef="#br0" timeOffset="87340.9321">33487 10864 101 0,'-2'-8'183'0,"2"5"-2"15,0 3-1-15,-2-4 16 0,2 4 3 16,0 0-11-16,6 20-10 0,1-4-16 0,-3 2-6 16,4 7-8-16,5 4-13 0,0 4-8 15,-3 3-7-15,6 4-7 0,-6-3-10 16,-2 3-11-16,1-1-11 0,-3 1-4 0,-4-4-7 16,0-3-9-16,-6-2-15 0,-4 0-13 15,-5-3-20-15,-7-2-21 0,-2-5-28 16,-4-4-26-16,-7-4-30 0,-5-5-38 15,-3-2-36-15,-7-8-50 0,-10-4-544 16,1-7 259-16,-20-8 170 0</inkml:trace>
  <inkml:trace contextRef="#ctx0" brushRef="#br0" timeOffset="87666.7254">32706 10620 37 0,'0'0'203'0,"0"0"21"0,4 8-8 16,-4-1-10-16,-4 5-14 0,-6 3-14 16,-5 2-12-16,-7 4-11 0,-10 7-6 15,-1 1-8-15,-13 11-9 0,-3 2-11 0,5 0-6 16,6-4-12-16,8-6-7 0,2 1-9 15,7 3 4-15,7-5-6 0,4 0-4 0,8-1-4 16,6 4-4-16,10 0-9 16,8 6 1-16,19 8-12 0,3-2-1 0,7-1-10 15,2-5-6-15,2-2-26 0,-2-3-30 16,-8-9-34-16,-9-6-40 0,-5-4-42 0,-1 1-58 16,-2 0-58-16,-8-7-598 0,0 1 289 15,-6-4 190-15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6:00.933"/>
    </inkml:context>
    <inkml:brush xml:id="br0">
      <inkml:brushProperty name="width" value="0.05292" units="cm"/>
      <inkml:brushProperty name="height" value="0.05292" units="cm"/>
      <inkml:brushProperty name="color" value="#FF0000"/>
    </inkml:brush>
  </inkml:definitions>
  <inkml:trace contextRef="#ctx0" brushRef="#br0">27939 4303 39 0,'-14'2'82'0,"5"-2"-2"0,1 0-2 15,8 0 5-15,-13 0-3 0,13 0 6 0,-11 2 9 16,11-2 2-16,0 0-5 0,-12 0 4 16,12 0-1-16,0 0-6 0,0 0-10 0,0 0-10 15,0 0-2-15,25-9-9 0,-12 4-14 16,6 4 8-16,3-1-4 0,-2-2-8 16,4 2-1-16,3 0-4 0,1-2-1 15,-3 3 0-15,-2-2-1 0,0 2-1 0,-3-1 0 16,-2 0-5-16,2 0 1 0,-3 2 0 15,-3-2-4-15,-1 0-4 0,-2 2-3 16,1-2-4-16,-1 0 2 0,-2 2-3 0,-1-2-2 16,0 2-7-16,-1-1-3 0,-7 1-8 15,15 0-7-15,-15 0-7 0,0 0-2 16,8 1 2-16,-8-1 1 0,0 0-5 16,0 0 3-16,-17 10-4 0,6-6-2 0,-3 2 6 15,-10 1-5-15,-1-1 4 0,-5 2 6 16,-6 1-1-16,-4-2 1 0,-2 3 6 15,-1 0 2-15,3-2 0 0,3 3-2 16,0-4 6-16,7-1 2 0,6 1 0 0,0-1-3 16,5-1 0-16,2 0 4 0,2-2 7 15,7 3-13-15,1-1 14 0,7 1 6 0,0-6 9 16,19 8 2-16,-2-4 0 0,9 3-1 16,2-4-1-16,3 1 2 0,3-1-2 15,6 1-3-15,0 0-1 0,1-2 0 16,-5 0-1-16,-1 0-4 0,-3-2-1 0,0 1-2 15,-3-1 3-15,-5 0-3 0,0 0-10 16,-4 0-9-16,1 0-16 0,-3 0-27 0,-2 0-32 16,0 0-25-16,-2 0-35 0,5 0-329 15,0 3 161-15,4-3 107 0</inkml:trace>
  <inkml:trace contextRef="#ctx0" brushRef="#br0" timeOffset="414.4547">29300 4452 63 0,'0'0'89'0,"32"1"-3"16,-17-1 5-16,7 0-13 0,0 0 1 15,8-1-10-15,4 1-2 0,4 0-5 0,4-2-3 16,2 2-2-16,1-2-4 0,-1 2-1 15,-1 0-8-15,-7-2 1 0,0 0-1 16,-4 2-6-16,-1-2-3 0,-3 2-2 0,-2 0-10 16,-3-2 6-16,-4 2-5 0,0-2-8 15,-3 2 0-15,0 0-1 0,-4-2-1 16,1 2-9-16,-2 0-11 0,-1 0-8 16,-1 0-12-16,-9 0-10 0,10 2-14 0,-10-2-9 15,0 6-22-15,0-6-16 0,-12 6-215 16,1-4 106-16,-4 2 70 0</inkml:trace>
  <inkml:trace contextRef="#ctx0" brushRef="#br0" timeOffset="676.3753">29546 4678 64 0,'33'6'117'16,"4"0"-3"-16,-5-3-11 0,0 2-5 16,-1-2-6-16,1 1-6 0,2-2-14 0,0 0-3 15,-1 0-6-15,1-2-3 0,-2 2-9 16,-2-2-3-16,-5 0-2 0,-3 0-10 16,0 0 2-16,-2-2-1 0,-1 2-3 15,-3-2-7-15,-2 2-15 0,0-2-26 0,-1 2-33 16,-2-2-35-16,1 2-301 0,-3-2 131 15,1 0 85-15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21:44.300"/>
    </inkml:context>
    <inkml:brush xml:id="br0">
      <inkml:brushProperty name="width" value="0.05292" units="cm"/>
      <inkml:brushProperty name="height" value="0.05292" units="cm"/>
      <inkml:brushProperty name="color" value="#FF0000"/>
    </inkml:brush>
  </inkml:definitions>
  <inkml:trace contextRef="#ctx0" brushRef="#br0">6500 1436 178 0,'2'-12'187'0,"2"-3"-6"16,-2 2-1-16,0-2-2 0,-2 1-5 0,0-1-6 15,-2 1-5-15,-4 0-10 0,-4 1-10 16,-8 1-13-16,-5 4-4 0,-9 6-7 16,-10 7-5-16,-28 15-7 0,-4 10-8 15,0 7-2-15,-13 20-4 0,7 6-7 0,8 3-6 16,16-8-10-16,6 2-4 0,7-1-10 16,9-5-4-16,14-6-8 0,5-6 0 15,8-6-3-15,10-3-10 0,5 2 5 0,13 1-9 16,7-5 2-16,6-2-2 0,23 4-3 15,-4-10-2-15,-3-9 0 0,5-1-5 16,3-3-5-16,-3-3-26 0,-1-3-28 0,-7-2-33 16,-1-2-33-16,-1-2-34 0,-1-2-28 15,-3 3-41 1,-1-3-33-16,-2-2-548 0,-4 4 270 0,-2-3 178 0</inkml:trace>
  <inkml:trace contextRef="#ctx0" brushRef="#br0" timeOffset="523.4114">7319 1802 192 0,'4'-2'204'0,"-4"2"-16"16,0 0-20-16,0 0-15 0,9 12-7 16,-9-1-11-16,-2 4-8 0,-1 2-10 15,-1 8-8-15,0 2-12 0,0 1-5 0,-3 4-9 16,-1 3-9-16,2 1-9 0,-6-1-8 15,6-1-1-15,-2-2-7 0,2-7-10 16,0-2-17-16,-1-3-2 0,3-2-13 16,-3-5-21-16,3-5-12 0,0-2-6 0,0-6 1 15,4 0 3-15,-7-14-1 0,5 1 8 16,0-6-2-16,4-4 3 0,0-8 3 16,3-5-1-16,-1-6 5 0,4 2 4 15,3-2 3-15,2-1 8 0,-1 10 2 0,2 2 0 16,-2 3 5-16,2 7 2 0,1 2 6 15,5 6 6-15,-4 3 7 0,4 7 5 0,0 4 6 16,4 5 6-16,1 8 1 0,3 2-1 16,4 9 3-16,-1 2-2 0,1 3-4 15,0 1-5-15,-3-1-2 0,3 3-6 0,-2-5 1 16,-3 1-3-16,-1-7 4 0,-3 0-1 16,-4-6 2-16,-2-2 8 0,-2 0 14 15,0-9 13-15,-3-1-1 0,-1-4-4 0,0-4 1 16,1-4-6-16,-4-5-5 0,4-6-6 15,-2-6-3-15,-2-9-8 0,1-4 0 16,-3-9-13-16,3-4-7 0,-5 1 2 16,2 8-6-16,-1 2-8 0,-1 5-8 0,0 4-21 15,-2 6-32-15,0 5-35 0,0 1-33 16,0 4-19-16,2 6-18 0,0 3-21 16,2 6-50-16,-6 0-566 0,8 9 271 0,-2-1 179 15</inkml:trace>
  <inkml:trace contextRef="#ctx0" brushRef="#br0" timeOffset="943.2401">8720 1883 204 0,'8'2'202'0,"-8"-2"-14"0,0 0-17 16,7 6-10-16,-3 2 4 0,-2 3 2 0,5 5-5 15,-5 2 0-15,2 4-10 0,0 3-8 16,-2 3-7-16,-2 1-9 0,3 0-10 16,-3 4-16-16,0 1-7 0,0-3-8 0,-3 1-11 15,3 1-5-15,0-6-8 0,-2-5-5 16,2-3-1-16,-2 0-2 0,2-1 18 16,0-3 13-16,-2-2 3 0,2-5-5 0,-2-2-7 15,-2-6-6-15,4 0-8 0,-7-14-9 16,3 1-7-16,2-8-6 0,-3-8 1 15,1-5-7-15,2-8-7 0,2-4-5 0,0-7-3 16,2-2-4-16,0 2-1 0,5-1 2 16,-3 2-6-16,5 5-3 0,-1 0-3 0,5 3-1 15,-3 7-4-15,6 4 3 0,-2 0-4 16,1 4 7-16,2 3-9 0,2 3 0 16,0 2 4-16,0 4-16 0,0 1-16 15,0 4-31-15,0 2-34 0,2 3-33 0,-4 1-37 16,3 4-43-16,-4 5-25 0,-1 2-29 15,-4 2-632-15,-1 3 304 0,-3 0 201 0</inkml:trace>
  <inkml:trace contextRef="#ctx0" brushRef="#br0" timeOffset="1146.6335">8875 1905 95 0,'-3'3'175'16,"3"-3"9"-16,0 0 0 0,7 6-9 15,2-6-9-15,3 0-15 0,8-1-16 0,0-2-6 16,8 1-13-16,1 1-9 0,3-4-7 16,-2 2-18-16,1-2-2 0,-1 0-10 0,-2 4-8 15,-3-4-26-15,-1 2-34 0,-6 0-34 16,2 2-45-16,-4 1-39 0,-3-2-62 16,-2-2-382-16,-5 1 190 0,-1-1 126 15</inkml:trace>
  <inkml:trace contextRef="#ctx0" brushRef="#br0" timeOffset="2132.32">10595 1628 58 0,'28'-16'222'16,"-6"0"1"-16,-6 3-6 0,1 0-13 15,-4 0-12-15,-3 1-9 0,1-1-11 0,-1 1-13 16,-4-1-4-16,0 1-15 0,-2 0-9 16,-2 3-16-16,-4-1-9 0,-5 3-13 15,-6 3-12-15,-4 2-8 0,-4 4-5 0,-4 3-9 16,1 6-5-16,-3 6-7 0,1-1-6 15,6 8-4-15,0 1-5 0,4 5-3 0,5 1-7 16,0 3-6-16,9 2-1 0,2-4-11 16,2 8-10-16,4 0-13 0,-1-1-16 15,2-1-10-15,1 4-3 0,-4-4-5 0,-2-1-4 16,-4-4 1-16,-6 1 4 0,-3-1-3 16,-6-2 5-16,-6-5 3 0,-5-4 5 15,-2-2 6-15,-3-7 3 0,-5-1 5 16,-3-7 5-16,5-3 6 0,0-2 9 0,2-2 14 15,3 0 17-15,-1 0 14 0,4 1 2 16,5-2-8-16,2 3-4 0,4-2-4 0,3 2-6 16,2 0 2-16,8 2-4 0,4-2-1 15,0 0 2-15,20 12-2 0,-4-5-4 0,8-1 2 16,1 0-1-16,5 2-3 0,2-4 3 16,5 1-3-16,3-1 0 0,3-2 1 15,1-2-1-15,1-2-2 0,-3-4 2 16,0 0-1-16,-1-1-1 0,-3-3 0 0,-4 1 1 15,-2-5 1-15,-5-1 0 0,-1 0-1 16,-8-1-1-16,0-1 0 0,-8 3 0 16,1-2-3-16,-3 2 3 0,-4 1 2 0,2 1 1 15,-4 4 0-15,4-2-3 0,-6 4-4 16,2 1-1-16,-2 5 2 0,0 0-1 0,0 0 1 16,0 0-1-16,0 19 1 0,0-10-2 15,2 4-4-15,2-1-4 0,2 3 2 16,0-1-5-16,0 0-4 0,3-1-4 15,4-3-1-15,-3 0-2 0,5 0 0 0,0-3-2 16,0-3 1-16,-1 0 0 0,2-4 6 16,0 0 1-16,1-2-3 0,-2-4 4 0,0 0 5 15,-1 1-1-15,0-1 3 0,-2-1 1 16,1 1 0-16,0 0 2 0,-5 0 1 16,1 0-1-16,-1 4-1 0,0-1-4 0,-2 1 2 15,4 1-1-15,-10 1 2 0,10 6 0 16,-4-1 2-16,0 4 4 0,1 0-2 15,-3 3-1-15,3 1 1 0,-3 1 3 0,0-3-2 16,0 0 0-16,0-1 0 0,1 0 3 16,-3-3 5-16,2-1 14 0,-2 2 11 15,2-3 8-15,0-3-2 0,-4-2-3 0,9 0-3 16,-9 0-6-16,13-9-4 0,-3 1-1 16,1-3-4-16,4-3-1 0,2 1-2 0,-1-1-5 15,4-1-3-15,-2 4 1 0,2 0-1 16,-1 1-2-16,-2 2-4 0,2 5 0 15,-1 0-3-15,0 3-1 0,-2 3-2 16,2 2 1-16,-3 4 0 0,-1-2-4 0,-1 4-6 16,0 0-14-16,-5 1-12 0,2 1-18 15,-1 1-17-15,0-3-26 0,-3 0-34 0,2 0-35 16,-3-2-539-16,-1-5 242 0,2 1 159 16</inkml:trace>
  <inkml:trace contextRef="#ctx0" brushRef="#br0" timeOffset="2618.9176">11885 2061 14 0,'4'-4'211'0,"0"2"-11"0,-4 2-14 16,0 0-14-16,0 0-19 0,6-2-17 16,-6 2-12-16,0 0-13 0,-2 16-9 0,0-9-9 15,2 5-5-15,-2-1-11 0,2 0-7 16,0 3-4-16,0 0-9 0,0-1-5 15,2 2-3-15,0-2-7 0,0-1-4 0,3 1-3 16,-1-2-1-16,0 1-2 0,2-5-6 16,1 1 1-16,-1-2-2 0,3-1-1 15,-1-3-5-15,2-2 4 0,-10 0-1 0,24-7-3 16,-12-3-1-16,-1-1-2 0,2-4 5 16,0-5-2-16,1-6 3 0,0-5 7 15,-4-2 4-15,0-2 8 0,-2-5 1 16,1-6-2-16,-4 4 9 0,-1-3-2 0,-4 0-3 15,0 2 0-15,-2-1-5 0,-2 1 3 16,-1 1-6-16,-2 3 3 0,3 3-2 16,-2 7-1-16,2 2-3 0,0 2 1 0,0 3 2 15,0 3-7-15,-1 3-2 0,3 3-6 16,-3 2-7-16,3 4 2 0,-2 7-5 16,4 0 4-16,-8 11-5 0,6 3 1 0,-2 8 0 15,2 6-1-15,-3 9-3 0,1 1 5 16,2 6-4-16,0 6-1 0,0 6 4 0,-1-1-2 15,3-1-5-15,-2-1-14 0,2-7-24 16,0-2-21-16,2-2-24 0,-2-8-20 16,0-1-30-16,3-3-25 0,-3-3-33 15,2-7-26-15,-2-4-602 0,2-3 277 0,-4-4 183 16</inkml:trace>
  <inkml:trace contextRef="#ctx0" brushRef="#br0" timeOffset="2946.4896">11906 2095 84 0,'0'0'161'16,"-7"-4"-4"-16,7 4 4 0,0 0 3 0,0 0-7 16,0 0-3-16,0 0-11 15,24 10-11-15,-9-6-13 0,3-2-12 0,4 1-5 16,1 0-11-16,3-3-9 0,6-3-7 16,-1 1-7-16,1-1-10 0,0-3-2 0,4-2-5 15,-5-1-6-15,-1-3-1 0,-4-1-3 16,-6 0-5-16,1-3-1 0,-6 3 1 15,-2-2-1-15,-3 2-3 0,-3-1-5 16,-4 5 1-16,-3-1-2 0,-3 1-4 0,-2 5-1 16,-1 1-3-16,-2 0-1 0,8 3-2 15,-17 9-1-15,11-4-2 0,-3 4-2 0,1 3 2 16,3 1-4-16,1 0 2 0,2 4-1 16,2 0 1-16,2 1-1 0,0-2-4 15,5 2-1-15,1-1-23 0,1-2-25 16,3-2-27-16,3-1-41 0,0-2-33 0,0-2-46 15,4-5-531-15,0-3 246 0,4 0 162 16</inkml:trace>
  <inkml:trace contextRef="#ctx0" brushRef="#br0" timeOffset="3264.7711">12721 2025 88 0,'4'-4'116'16,"0"2"-16"-16,-4 2-2 0,0 0 2 0,0 0-7 15,15 8 1-15,-9-1 0 0,-2 3-11 16,5 3-5-16,-2 0 0 0,-1 5-2 15,0-1-10-15,0 2-3 0,0-2-9 16,-1 0-5-16,-1-2 1 0,1-1 4 0,-3-3 12 16,2-2 13-16,0-1 10 0,-2 0-2 15,0-6 0-15,-2-2-5 0,0 0-11 0,0 0-9 16,15-13-3-16,-7 3-11 0,1-4-2 16,2 1-4-16,3-2-7 0,-1 0-3 15,-2 2-5-15,3 0-6 0,1 1 0 16,-2 0-4-16,2 5 0 0,-1-1-3 15,0 2-5-15,0 5 3 0,-1 1-1 0,0 1-3 16,1 2 0-16,-1 3-3 0,-1 5 1 16,0 0-4-16,-4 0-10 0,0 5-21 15,-2-2-20-15,1 0-17 0,-3-3-16 0,3 3-25 16,-3-5-30-16,0 1-29 0,2-7-465 16,3 2 215-16,1-4 141 0</inkml:trace>
  <inkml:trace contextRef="#ctx0" brushRef="#br0" timeOffset="3633.2005">13540 2070 69 0,'0'0'127'15,"8"6"-1"-15,-6 0-8 0,0 1-3 0,0 0 2 16,3 5-4-16,1 1-3 16,3 1 2-16,-3 0-5 0,2 1-4 0,3 0-5 15,0-2-5-15,-1-1-5 0,3-1-5 16,0-1-7-16,-1-3-8 0,5-1-5 0,3-2-8 15,-4-6-4-15,6 0-4 0,1-5-5 16,-2-3-3-16,0-4-4 0,0-1-2 16,0-4-4-16,-4 0 0 0,1 3 0 15,-6-2 9-15,-2 3-1 0,-4 1-3 0,-3 0-3 16,-3 4-1-16,-3 2-1 0,-3 2 3 16,-2 5 8-16,-2 2 14 0,10-1 8 15,-24 10 0-15,16 0-2 0,-3-1 1 0,1 3-1 16,3 1-1-16,3 0 0 0,1 2-1 15,3 2 1-15,3 2-8 0,1-3-1 16,3 1-5-16,3-2-2 0,3 0-7 0,4-3-7 16,0-1-21-16,1-1-25 0,0-3-36 15,1-5-35-15,-4 2-39 0,2-2-50 16,-3-4-43-16,2-2-671 0,-2-2 303 0,-6-1 200 16</inkml:trace>
  <inkml:trace contextRef="#ctx0" brushRef="#br0" timeOffset="4832.8495">15202 1987 129 0,'0'0'135'16,"0"0"1"-16,0 0 0 0,0 0-2 15,0 0-2-15,0 0 0 0,0 0-1 16,0 0-2-16,0 0-5 0,-11 9-3 16,11-9-6-16,0 0-2 0,0 0-9 0,-5 4-6 15,5-4-10-15,0 0-7 0,0 0-7 16,0 0-7-16,0 0 1 0,0 0 6 15,22 6 8-15,-4-5 6 0,12 1 4 0,11 1-5 16,7-2-4-16,13 1 3 0,5 0-7 16,27-2-10-16,-18 2-4 0,-8 0-10 15,1-2-1-15,-5 2-7 0,-1-2 0 0,-9 2-9 16,-6-2-5-16,-1 0 2 0,-8 0-8 16,-4 2-2-16,-3-2 0 0,-5 1-4 15,-3-1 4-15,-3 0-8 0,0 2-20 16,-2-2-22-16,-4 0-26 0,-1 2-31 0,-2-2-46 15,-3 0-37-15,-8 0-41 0,7 4-46 16,-7-4-629-16,0 0 300 0,0 0 197 16</inkml:trace>
  <inkml:trace contextRef="#ctx0" brushRef="#br0" timeOffset="5343.2606">16010 1448 40 0,'-6'-6'263'16,"6"6"-12"-16,-4-4-13 0,4 4-18 15,0 0-19-15,0 0-21 0,0 0-18 0,-7-2-14 16,7 2-18-16,0 0-7 0,0 0-9 16,0 0-1-16,7 19-2 0,-1-10-4 15,2 4-1-15,7 4-3 0,8 2-12 0,3 4-6 16,9 3-8-16,19 10-3 0,5 0-7 15,6-1-11-15,1 1-1 0,4-2-6 16,-2 0-6-16,-2-1-8 0,-3-3 1 16,-6 1-6-16,-11-7-5 0,-10-1-3 0,-8-4 2 15,-3 5-4-15,-7 0 0 0,-6 2-2 16,-8 1 3-16,-6 2 2 0,-10 4 1 0,-12 6 1 16,-14 13-2-16,-11-3 0 0,-2-3-2 15,-5-1-2-15,-6-5 5 0,1-1-4 16,0-3-5-16,3-4-7 0,11-5-18 15,9-7-28-15,9-3-36 0,5-6-48 0,4 0-65 16,4-1-46-16,4-4-52 0,5-3-645 16,3-3 316-16,4 0 209 0</inkml:trace>
  <inkml:trace contextRef="#ctx0" brushRef="#br0" timeOffset="6476.3104">17953 1596 20 0,'0'-8'189'0,"2"3"7"0,-4-1-6 16,-2-1 0-16,0 3-6 0,-5 0-14 16,-2 2-15-16,-8 6-12 0,-3 5-10 0,-12 9-2 15,-9 8-4-15,-12 12-7 0,0 2-9 16,2 4-11-16,6 2-12 0,5-1-8 15,12-5-8-15,7-3-9 0,11-3-5 0,3-2-6 16,7-1-7-16,6-1-3 0,11 3-7 16,8-1-16-16,7-4-23 0,4-3-22 15,6-4-28-15,3-6-22 0,-3-5-24 16,4-4-13-16,-1-6-4 0,-2-2-11 0,2-6 2 16,6-5 1-16,-10-8 11 0,2-4 9 15,5-16 11-15,-5-7 7 0,-5-10 13 16,-2 0 9-16,-6-8 21 0,-3 2 1 15,-4-4 21-15,-6 12 24 0,-3 8 29 0,-2 3 42 16,-2 7 24-16,-2 4 8 0,0 5 6 16,-2 4-2-16,0 4-17 0,-2 4-11 0,3 1-9 15,-3 9-5-15,0 5-4 0,-2 2-2 16,0 0-4-16,2 36-4 0,0-8-2 16,0 13-6-16,3 11-3 0,-3 3-4 15,0 3-1-15,2 2-7 0,3 18-4 0,-3-13-4 16,0-11-21-16,2 0-15 0,0-6-28 15,1-7-20-15,0-4-28 0,5-3-17 0,0-5-22 16,8-5-26-16,5-5-11 0,1-7-9 16,8-3-377-16,3-5 188 0,5-4 123 15</inkml:trace>
  <inkml:trace contextRef="#ctx0" brushRef="#br0">18806 2204 830 0,'40'-16'-33'0,"-6"1"28"0,-10 2 32 0,-4-2 34 16,-3 2 18-16,-4 1 25 0,-4 0 8 15,-3 0-5-15,-4 4 2 0,-2-3-4 16,-6 4-9-16,-2 1-4 0,-8 1-5 15,-1 3-7-15,-1 0-8 0,-2 6-7 0,-2 1-9 16,0 5-5-16,1 1-5 0,1 3-6 16,4 1-5-16,4 1-7 0,0-1-4 0,6 0-4 15,2 0-6-15,2-2 1 0,4-1-4 16,2 0-4-16,2-3 6 0,3 1-5 16,2-3 0-16,1-1 2 0,-1-4 0 15,4 0 3-15,-3-4-5 0,3 0 5 0,0-4-1 16,0 0 0-16,-1-3-1 0,4-2 2 15,-4-3-1-15,1 1-5 0,0-1 4 0,-2 1-3 16,-3 1-1-16,-2 1-2 0,4 2 1 16,-4 2-5-16,-2-2-1 0,0 4-1 15,1-1-4-15,-1 3 2 0,-6 3-1 16,13 3 2-16,-7 3-2 0,3 2-3 0,-3-1 0 16,2 5-3-16,4-3-2 0,-2 4 1 15,0 0-1-15,3-1 2 0,2 0-3 16,-2-1-1-16,1-1 5 0,2-1 1 0,0-3 3 15,1-1-1-15,-2-1 2 0,2-2 0 16,-2-2 3-16,0-2 2 0,-1 0 3 16,-1-4 3-16,2-1 5 0,-5-2 2 15,3-1 4-15,-2-1 0 0,-1 1 4 0,-1 0-3 16,-3 3 3-16,-2 0-7 0,2 1 0 16,1 0-3-16,-2 2-7 0,-1 2 3 0,-4 2-5 15,0 0 2-15,4 10-1 0,-4-2-3 16,0 1 3-16,0 4-1 0,2-1 0 15,0-1-3-15,0 4 1 0,0 0 1 16,4 1-2-16,-2-3 3 0,3 2-3 0,2-3 3 16,-1-1-4-16</inkml:trace>
  <inkml:trace contextRef="#ctx0" brushRef="#br0" timeOffset="7935.2152">21073 1840 51 0,'4'-6'299'15,"3"0"-12"-15,-5 3-19 0,-2 3-26 16,4-4-25-16,-4 4-23 0,0 0-18 15,0 15-4-15,0-2-7 0,-2 7-15 16,0 5-10-16,0 2-8 0,-3 10-10 0,3 1-7 16,-4 4-12-16,4 0-4 0,0 2-16 15,0-1-7-15,0 2-1 0,2-5-7 16,0-1-13-16,-3-4 3 0,3-4-5 0,0-3-16 16,0-1-17-16,0-7-32 0,0 0-27 15,-2-2-34-15,2-5-38 0,-2-1-52 16,4-5-54-16,-2-1-63 0,5-4-592 0,-3 1 297 15,-2-3 195-15</inkml:trace>
  <inkml:trace contextRef="#ctx0" brushRef="#br0" timeOffset="9442.8807">19482 2263 146 0,'0'0'166'0,"18"-10"-6"0,-3 3-4 16,2-5-5-16,4-5-2 15,7-2-9-15,6-6-11 0,4-2-11 0,-1 1-8 16,2-3-8-16,-3-1-11 0,-2 3-9 0,0 0-9 16,-9 7-6-16,-4 0-10 0,-2 5 5 15,-1 2-2-15,-6 1-1 0,-2 4-3 0,-1-1-8 16,-5 1-5-16,-2 5-10 0,-2 3 1 15,0 0-5-15,0 0-2 0,0 0-10 16,-15 15-5-16,13-8-9 0,2 5-1 16,2 0 2-16,3 3-4 0,3 0-1 0,3 4-2 15,2 2 3-15,3 2-11 0,0-2-1 16,0 3-5-16,-1-2-2 0,2 0 0 16,-6 2 0-16,-3-4 2 0,-4 0 1 15,-2-2 6-15,-4 1-1 0,-6 2-2 0,-3-3 6 16,-1-2-4-16,-4 0 9 0,0-2 10 15,0-6 9-15,2 3 7 0,2-4 10 0,-1 0 1 16,4-1-2-16,1 0 0 0,1-1-4 16,3-2-8-16,4-3-2 0,0 0 1 15,0 0-4-15,0 0 0 0,30-6-1 16,-13 3-2-16,3-2-6 0,8-2 4 0,2-3 0 16,4 2 0-16,-1-3 0 0,4-1-1 15,-3-1 1-15,-2-1 1 0,-1 1 2 0,-3-2 9 16,0 0 6-16,-8 2 7 0,-3 1 3 15,0-1 6-15,-6 4-2 0,-3-3 0 16,-4 4-2-16,-6 4-4 0,-4-1-7 16,6 5-2-16,-23 0-3 0,8 6-2 15,-2 1-2-15,3 1-2 0,-2 4 0 0,8 1-4 16,2 2 1-16,4 0 1 0,6 3 4 16,4 3 0-16,12 1 2 0,0-1-3 15,8 1-3-15,3-3 1 0,3-6-20 0,2-2-42 16,1-5-57-16,1-1-60 0,-5-3-93 15,1-2-677-15,-4-2 317 0,-3-3 209 0</inkml:trace>
  <inkml:trace contextRef="#ctx0" brushRef="#br0" timeOffset="10161.3095">19437 1932 23 0,'0'-6'222'16,"0"6"-16"-16,0-7-13 0,0 7-14 15,-2-6-20-15,2 6-12 0,0 0-14 16,0 0-14-16,0 0-10 0,0 0-13 0,-11 17-5 15,7-6-14-15,1 2-7 0,-1 3-2 16,2 1-8-16,0-2-4 0,0 2-6 16,2 0-7-16,0 0-1 15,2-3-5-15,0 1-6 0,0-2 1 0,2 0-4 0,3-2 1 16,-2-4-4-16,3-1 1 0,0 0 1 16,1-5-5-16,1-1 2 0,1 0 1 0,-2-4 0 15,3-1 2-15,-2-4-1 0,4 1-1 16,-4-4-4-16,0 2-2 0,1-1 5 15,-3 1 0-15,1 1-1 0,-2 1 2 16,-1 3-4-16,0-1-1 0,-2 2-3 0,0 0-6 16,0 2-5-16,-4 2 3 0,0 0-1 15,10 12-2-15,-6-7-1 0,2 3-1 16,0 4-1-16,3-1 2 0,1 0-10 0,1-1-21 16,6 3-40-16,4-1-53 0,2-5-70 15,3-1-627-15,-1-4 278 0,3-4 183 16</inkml:trace>
  <inkml:trace contextRef="#ctx0" brushRef="#br0" timeOffset="11801.1652">22815 1209 74 0,'0'0'104'16,"0"-6"2"-16,0 6 1 0,0 0 0 0,0 0-1 15,0 0-2-15,0 0-5 0,0 0-7 16,-2-5-9-16,2 5-5 0,0 0-8 0,0 0-9 16,0 0-9-16,0 0-2 0,0 0-6 15,0 0-7-15,-4-2 0 0,4 2 1 16,0 0-14-16,0 0 2 0,0 0-1 15,0 0-3-15,0 0-1 0,0 0 3 0,0 0-1 16,0 0 1-16,0 0 3 0,0 0-1 16,0 0 4-16,0 0-2 0,0 0 0 0,0 0 2 15,0 0-2-15,0 0 1 0,-15 2 3 16,15-2-1-16,0 0 3 0,0 0 0 16,-8-2-2-16,8 2 2 0,-7-4-2 15,7 4 2-15,-7-4-1 0,7 4-2 0,-6-1-6 16,6 1-6-16,0 0-3 0,0 0-4 15,-14 7-1-15,5 2 2 0,0 5-5 0,-3 5 0 16,-5 12 5-16,-7 9 0 0,-8 17 0 16,1 3-4-16,-1 5 4 0,0 0-1 15,3 0-5-15,2-1 2 0,-1 2 0 16,7-15 0-16,4-5-3 0,0-3 1 0,0 0-2 16,4-8-5-16,3-2-11 0,-1-3-16 15,3-7-22-15,0 0-21 0,4-5-18 16,-2-4-15-16,2-2-2 0,4-5-16 15,2-2-6-15,-2-5 2 0,0 0-1 0,24-18 3 16,-9-1 0-16,2-6 7 0,6-11 9 16,1-6 9-16,2-17 13 0,0-3 22 0,-7 12 24 15,-2 2 25-15,-2 5 17 0,-1 1 23 16,-2 7 16-16,-2 3 17 0,-2 5 11 16,-1 3 6-16,1 0-3 0,-1 8-13 15,-1-1-8-15,0 6-6 0,1 4 4 16,3 6-4-16,0 3 2 0,6 7 2 0,-2 5 2 15,6 8-2-15,1 7 0 0,-1 9-1 0,2 2-2 16,-3 3-7-16,-2 4-2 0,-2 0-3 16,-1 2-1-16,0 0-3 0,-2-2-2 15,-4 0 1-15,1-7-7 0,-2-2-4 16,-1-4 2-16,-2 1-5 0,-2-7 1 0,2-1-2 16,-2-4-9-16,0-2-18 0,0-4-31 15,1 0-27-15,-1-4-40 0,-2-6-62 0,2 2-374 16,-2-7 186-16,0-2 122 0</inkml:trace>
  <inkml:trace contextRef="#ctx0" brushRef="#br0" timeOffset="12096.4249">24015 1501 186 0,'-2'-6'187'0,"2"6"-15"16,-11 0-22-16,11 0-10 0,-22 10-8 15,4 5-5-15,-5 6-5 0,0 5-14 16,-4 9-3-16,-1 3-15 0,-6 13-6 0,11-4-5 16,5-10-8-16,6 0-6 0,4-1-10 15,6-2-1-15,2 4-6 0,6-1-5 0,6-3-4 16,8 3-1-16,3-2 0 0,7-4-15 15,-1-5-20-15,5-2-29 0,-2-8-26 16,4-1-41-16,2-3-30 0,-1-7-20 16,-3-1-443-16,0-6 199 0,5-1 132 0</inkml:trace>
  <inkml:trace contextRef="#ctx0" brushRef="#br0" timeOffset="13317.2914">24806 1346 140 0,'3'-11'238'0,"-3"2"-28"0,0 3-23 16,-3 2-20-16,3 4-15 0,0 0-14 15,-6 16-12-15,2 3-3 0,0 7-10 16,-4 9-8-16,-3 11-11 0,2 9-10 0,-3 17-5 16,1-11-10-16,3-5-4 0,2-1-7 15,1-3-5-15,1 2-10 0,-1-3-14 16,8-8-24-16,-3-4-29 0,4-3-24 15,5-4-33-15,3-1-22 0,5-5-19 0,3-3-13 16,0-9-7-16,4-5-1 0,3-1 8 16,1-4 17-16,0-4 14 0,1-6 17 0,-1 0 28 15,-2-3 29-15,0-4 28 0,-2 1 22 16,-3-1 29-16,-5 0 29 0,0 0 17 16,-6 1 3-16,-2 0-7 0,-4 3 1 15,-1 0-8-15,-3 1-6 0,-5 0-5 0,1 4-5 16,-4 0-6-16,-2 4-6 0,10 0-6 15,-26 8-4-15,13 2-5 0,1-1-2 16,1 3-9-16,0 1 0 0,3-2-4 16,2 3-2-16,2-3-6 0,0 0 0 0,0 1 0 15,4-5-2-15,4 4-5 0,2-5 0 16,-2-3 3-16,4-2-3 0,2-1 0 0,-10 0-6 16,22-4 2-16,-9-1 1 0,-1-1-3 15,1-1 1-15,-2 1-2 0,-1 0-2 16,0 0 0-16,-1 3 2 0,-2 0-5 15,-1 2-4-15,-6 1 1 0,10-1 0 0,-10 1 0 16,11 7-1-16,-7-1 1 0,0 1 3 16,3 0 0-16,0 1 1 0,1 1 1 15,0-2-1-15,0 2 0 0,4-1 3 0,-2-1 6 16,5-3 1-16,-1 0 3 0,4-2 8 16,-6-4 0-16,4 0-5 0,2-4 0 15,1 0-1-15,-2-3 1 0,-2-3-4 0,1 2 0 16,0-6-2-16,-4 5 1 0,-2-3-3 15,2 0-3-15,-4 3-1 0,0 2-2 16,-1 0 2-16,1 0-3 0,-4 2-4 16,0 2 0-16,1 2-2 0,-5 3-1 0,9 0 0 15,-9 0 5-15,6 10-1 0,-2-2 1 16,0 1 1-16,0 3-1 0,0-1 0 0,3 3-1 16,0-1-1-16,1 0 0 0,0 0-6 15,1 1 3-15,1-1-2 0,1-1-4 16,0-3 0-16,1 3 3 0,0-5-1 15,4-1-1-15,-4 0-6 0,3-3 1 0,0-1-2 16,0-2-3-16,-1-2-1 0,4 0 5 16,-4-2-1-16,3-1 3 0,-4-1-1 15,2 1 3-15,-3 0-2 0,-1 0 5 0,0 1 1 16,-3 2-1-16,0-2-2 0,-1 0-2 16,0 4 4-16,-7 0-2 0,0 0 4 15,20 4 2-15,-13 2-1 0,1-2 0 0,1 1 3 16,-1 1-1-16,5 0 2 0,-5-2-2 15,8 1 3-15,-4-1 2 0,5 0-2 16,-2-4 4-16,2-2-4 0,1-1-1 16,2-3-3-16,-4-2-2 15,2 0 4-15,-1 1-8 0,-3-1 5 0,1 2 3 0,-2 1-2 16,-1-1 0-16,-1 2-3 0,-2 1-3 0,1 3-3 16,1-3 7-16,-1 6-5 0,1 0 3 15,4 5 1-15,-3-1-1 0,1 3 1 16,2 1-3-16,-3 5-3 0,1-1 2 15,-2 2-1-15,-5-1 7 0,-1-1-2 0,-3-1 4 16,-2-2 5-16,-2 1 6 0,-5-1 11 16,1-5 14-16,-3-1 8 0,3 0 10 15,-3-1 5-15,3-2 5 0,2-2-1 0,4-1-10 16,0 0-2-16,0 0-8 0,0 0-1 16,6-15-6-16,7 8-4 0,0 0-2 15,4-2-1-15,3-1-4 0,2-1-2 0,-1-1 0 16,0 4-1-16,2-4-4 0,-1 0 1 15,-1 3 0-15,-4-2-1 0,-2 1 1 16,-3 3 5-16,-1 1-2 0,-2 0 0 16,-5 0-1-16,0 3-3 0,-4 3-1 0,0 0-1 15,0 0-1-15,0 0 3 0,0 0-2 16,-24 17-1-16,18-8 1 0,0 5-2 16,2-1 0-16,2 2-2 0,-1 2 0 0,6 0-5 15,-1 1-14-15,2 0-16 0,2 2-28 16,5-1-39-16,2-2-39 0,1-2-55 15,4-2-588-15,0-3 264 0,3-2 175 0</inkml:trace>
  <inkml:trace contextRef="#ctx0" brushRef="#br0" timeOffset="13609.1313">26862 2166 136 0,'0'-9'209'0,"0"1"-12"0,2 0-15 0,4 0-16 15,7 1-18-15,0 1-17 0,4 2-11 16,5 2-13-16,-4 2-12 0,1 2-8 16,0 2-10-16,-2 3-9 0,-5 4-4 0,0 3-9 15,-8 4-3-15,-4 3-7 0,-6 5-3 16,-8 5 1-16,0 1 7 0,-3-2 19 16,-2-2 8-16,2 0 5 0,-1-2-6 0,2-3-6 15,4-4-6-15,1 0-6 0,0-2-11 16,5-4 1-16,1 0-4 0,3-1-3 15,7 0-4-15,3 0-2 0,5-5-5 0,2 0-12 16,3-1-28-16,4-1-41 0,1-4-42 16,7-1-61-16,0 0-60 0,-1-1-585 15,1-5 272-15,-2 1 179 0</inkml:trace>
  <inkml:trace contextRef="#ctx0" brushRef="#br0" timeOffset="13761.7187">27553 2549 188 0,'16'-3'169'0,"-8"2"-18"0,3-3-16 15,-2 4-28-15,3-2-40 0,1 1-39 16,-3 1-59-16,4-5-246 0,2 5 94 16,-3-1 62-16</inkml:trace>
  <inkml:trace contextRef="#ctx0" brushRef="#br0" timeOffset="13935.2615">28028 2610 85 0,'11'0'254'0,"-2"0"-17"0,3 0-18 16,-2 2-23-16,4-2-16 0,-2 0-20 15,-1 0-26-15,3-2-36 0,-3-1-52 16,2 2-64-16,-1-3-87 0,4 0-401 0,-6-2 172 15,0 3 114-15</inkml:trace>
  <inkml:trace contextRef="#ctx0" brushRef="#br0" timeOffset="14105.8065">28812 2676 203 0,'12'4'199'16,"-1"-2"-22"-16,0-2-24 0,-3 1-43 0,2 2-59 16,1-3-79-16,-11 0-267 0,17-6 101 15,-13 2 66-15</inkml:trace>
  <inkml:trace contextRef="#ctx0" brushRef="#br0" timeOffset="14931.302">29516 1960 63 0,'0'-3'255'0,"0"3"-21"15,0 0-26-15,0 0-21 0,0 0-20 16,-12 13 3-16,6 4 2 0,-6 5-11 0,0 9-18 16,0 2-15-16,-8 8-9 0,1 2-12 15,-2 0-15-15,-2 18-6 0,-1-12-6 16,6-5-10-16,-2 0-6 0,1-6-15 15,5-5-20-15,0-3-26 0,2-8-17 0,2 1-14 16,3-9-8-16,-1-1-21 0,1-7-11 16,3-4-4-16,4-2 10 0,-8-12 1 15,8 2 7-15,0-12 3 0,2-6 7 0,2-10 9 16,4-8-2-16,1-6 15 0,2 1 21 16,-1 0 17-16,0 1 23 0,2 2 10 15,-4 9 16-15,0 3 5 0,-2 4-5 0,1 8-5 16,-1 1-4-16,-1 4-9 0,-1 4-8 15,0 3-3-15,3 7 1 0,1 5-3 16,-8 0 3-16,21 15-4 0,-6 2 8 0,-1 4-5 16,-1 8-1-16,4 3 0 0,-2 9-1 15,0 5-7-15,2 2 0 16,-5 1-3-16,2 0-3 0,-4-4-2 0,0 3-7 16,-3-6-18-16,-3-2-22 0,2-2-21 0,-4-4-26 15,3-5-27-15,-1-3-38 0,3-3-41 16,-5-4-43-16,0-6-502 0,0-3 247 15,-2-7 163-15</inkml:trace>
  <inkml:trace contextRef="#ctx0" brushRef="#br0" timeOffset="15201.5814">30151 2036 67 0,'-2'-9'286'0,"2"-1"-11"0,-4 5-19 0,2-1-25 15,2 6-25-15,-17 0-22 0,0 6-16 16,-2 5-14-16,-9 6-12 0,-3 7-13 16,-3 6-11-16,-8 15-11 0,1 1-12 0,3 3-6 15,8-7-11-15,7-2-2 0,5 1-9 16,2 0-8-16,6-5-5 0,4 0-8 16,6-5-4-16,2 0-6 0,8 1-21 15,3-4-20-15,6-3-29 0,4-6-33 0,3-2-30 16,2-7-27-16,1-3-23 0,1-4-17 15,2-7-14-15,3-4-14 0,-1-5-479 16,6-8 228-16,-4-8 151 0</inkml:trace>
  <inkml:trace contextRef="#ctx0" brushRef="#br0" timeOffset="16687.2791">30431 2202 584 0,'15'-35'18'16,"-5"6"25"-16,1 5 24 0,-5 4 15 0,1 3 13 16,-3 3 5-16,0 3-3 0,-2 3-10 15,0-2-16-15,2 4-6 0,-4 6-6 16,0 0 1-16,0 0-8 0,11 24 2 15,-6-6-2-15,-1 7-5 0,-4 4-10 0,2 4 0 16,0 6 0-16,-4 1-5 0,2 4-5 16,0-3-9-16,2 1-20 0,-2-7-26 0,2-2-19 15,2 1-22-15,2-8-9 16,3-1-21-16,1-3-12 0,6-6-8 0,-2-3-3 16,8-3 11-16,-4-4 9 0,3-4 19 15,-1-2 23-15,2-2 22 0,2-4 24 0,2-1 19 16,-3-3 27-16,0 1 27 0,-4-3 23 15,0 0 16-15,-6 1 10 0,0-1 6 16,-7 2-6-16,-2-1-7 0,-2 2-6 16,-2 2-12-16,-4 1-7 0,-2 0-7 0,-3 3-7 15,-1 3-7-15,-1 3-6 0,-2-1-8 16,-1 6-2-16,1 3-5 0,-2 1-4 16,4-1-1-16,1 3-5 0,2-1-2 15,-1 0-4-15,2 0-3 0,3-1 1 0,2-3-4 16,0 1 0-16,0-2-3 0,4-3 2 15,2 1-1-15,0-2 1 0,-4-4-2 0,13 0 0 16,-13 0 1-16,19-10-2 0,-8 3 2 16,-1-1 0-16,1-2-1 0,0 2-2 15,-1-4 3-15,-2 2 1 0,1 1-3 16,0-2-3-16,-3 4 1 0,0 1-3 0,-1 0-5 16,-1 0 1-16,0 4-4 0,-4 2 0 15,4-3 3-15,-4 3-2 0,0 0 4 16,4 11-3-16,-2-3-1 0,1 1 2 0,-1-2-3 15,2 2 2-15,1 0-2 0,-1-1-1 16,0 0-2-16,2-1 0 0,2 2 4 16,1-4-2-16,0-1 2 0,1 0-1 0,-2-2 5 15,5-2-1-15,-2-2 1 0,0 0 0 16,1-4 0-16,0 1 3 0,2-4-4 16,-2 0 2-16,1-3-1 0,0 1 2 0,-1-3-1 15,-1 3-1-15,-1 0 2 0,-1 0-2 16,0 0 2-16,-3 4 0 0,-2 2-6 15,0-1-2-15,0 0-1 0,0 5 2 16,-4 1 0-16,0 0 0 0,0 0 3 0,7 18-2 16,-7-6 1-16,0 0 6 0,0 2-5 15,0 4 0-15,2-3-1 0,1 2 3 0,1 1-3 16,0-2 2-16,0-1 1 0,2 1 3 16,1-5-1-16,1 1 0 0,0-3 2 15,4-1 0-15,-2-4 1 0,2-2-2 16,4-2 4-16,-2-4-5 0,1-2 0 15,0-1-1-15,-2-1 2 0,-1-4-6 0,0 3-2 16,0-1-1-16,-2 1 4 0,-2-3-3 0,-1 5-2 16,-1-1 6-16,1 2-3 15,-3-1-2-15,0 3-4 0,2-2 1 0,-3 3 0 16,-3 3 0-16,8-2 0 0,-8 2 3 16,0 0 1-16,0 0-3 0,12 8 2 15,-7-7 4-15,-5-1-5 0,7 6 1 0,-5-4-5 16,2 2-2-16,-4-4-10 0,8 1 2 15,-8-1-4-15,8 0-2 0,-8 0 0 16,11-5-2-16,-4 3 6 0,-3-4-2 0,2 2 1 16,0 1 3-16,-1-3 4 0,1 0 5 15,-2 2-1-15,0-2-1 0,-2 1 3 16,3 0 5-16,-3 0 0 0,2 1 5 16,-1-2 4-16,1 3 3 0,-4 3 3 0,4-7 3 15,-4 7-3-15,4-6 1 0,-4 1-2 16,0 5 4-16,4-6-1 0,-4 6 0 0,2-3-3 15,-2 3 1-15,0 0-1 0,2-5 5 16,-2 5-6-16,0 0-2 0,0 0 0 16,0 0-2-16,4-4 0 0,-4 4-3 15,0 0 2-15,0 0 2 0,0 0-2 0,0 0 7 16,0 17-5-16,2-11 0 0,0 1 0 16,-2 0-3-16,3 1 1 0,2 2 2 15,-1-1-3-15,2 3-2 0,0-1 4 16,0 1-2-16,3 0-1 0,-3-3 3 0,1 2-1 15,-1-1-4-15,-2-3 0 0,1 3 0 16,-3-2 4-16,0-1 0 0,0 1-5 0,-2-1 7 16,-2-1-6-16,-2 2 2 0,-1-1 1 15,-1-1-5-15,-1 0 1 0,1-1 2 16,0-1 0-16,2 0 2 0,-1 1-2 16,1-1-6-16,2 1 0 0,2-5 3 0,-2 3-4 15,2-3 5-15,0 0-2 0,6 5-2 16,-6-5 2-16,17 0 4 0,-4 0-3 15,2-2 1-15,1-1 1 0,4-3-2 0,5 0 4 16,1-3-2-16,1 0 2 0,4-4 0 16,4-3 0-16,-3 1-3 0,2-2 3 15,-3-2 3-15,-3 0 7 0,-1-1 8 0,-4 4 7 16,-6 0 6-16,0 2 0 0,-6 1-1 16,-1 1-5-16,-6 5-1 0,-2-2-8 15,-4 5-1-15,0-2-1 0,2 6 0 0,-12-1-2 16,12 1-3-16,-13 8-2 0,7-2 2 15,-1 0-5-15,3 4 3 0,2 1-1 16,0 0-5-16,2 3 4 0,2 0 3 16,2 1-4-16,1 0 0 0,-1 0 3 0,2-2-3 15,-2 3-3-15,3-1 0 0,-3 0 1 16,-2 1-3-16,0-2 1 0,-4 2 1 16,-2-1-3-16,-2-2-6 0,-3 4-3 0,-6-4-12 15,0 0-16-15,-1-2-19 0,-4 0-29 16,6-3-31-16,-4-2-33 0,4-2-460 15,1-2 207-15,3-2 138 0</inkml:trace>
  <inkml:trace contextRef="#ctx0" brushRef="#br0" timeOffset="17404.96">32175 2570 54 0,'0'0'122'0,"-6"3"-10"16,6-3 6-16,-3 8-7 0,3-8-15 15,-2 6-5-15,2-6-2 0,5 5-7 0,-1-1-6 16,-4-4-7-16,8 4-7 0,-2-4-6 15,-6 0-1-15,18-2-8 0,-10-2-6 0,-2-1 0 16,2-1-10-16,2-4-5 0,-4 1-9 16,-2-1-4-16,-2 0-3 0,0-2 0 15,-2 0 0-15,-2 0 5 0,-2 3-9 16,-2-2 3-16,-6 0 1 0,0 4 0 0,-5 2 10 16,-2 1 0-16,0 2 18 0,-2 2 4 15,0 2 7-15,-1 2 2 0,2 1-3 16,-2 2-4-16,3 4-3 0,3 0-2 15,2 3-3-15,6-1 0 0,0 0 3 0,6 5 7 16,2-5 3-16,6 4-1 0,2 0-3 16,8 2-3-16,0-4-8 0,3 0 2 0,5-1-5 15,5-1-6-15,2 1-16 0,-1-6-13 16,0 3-26-16,-1-5-30 0,1-1-35 16,2-2-37-16,-5-3-48 0,-1 2-452 15,0-4 215-15,-5 1 142 0</inkml:trace>
  <inkml:trace contextRef="#ctx0" brushRef="#br0" timeOffset="18180.4088">32801 2130 83 0,'0'0'198'0,"0"0"-18"0,0 0-20 16,0 0-11-16,-10 15 0 0,1 0-2 0,3 8-7 15,-6 6-1-15,0 3-11 0,0 4-13 16,-2 4-10-16,-2 6-11 0,0-2-6 0,-1-1-12 16,2 0-6-16,0 0-16 0,3-9-26 15,0-1-30-15,4-7-33 0,0-3-26 16,2-2-25-16,-1-3-23 0,3-5-17 16,-3-6-6-16,1-2 1 0,4-4 6 0,2-1 10 15,0 0 8-15,-6-21 7 0,6 5 8 16,0-2 8-16,4-7 8 0,2-2 14 15,-2-1 17-15,3-5 12 0,1 7 19 0,-1-1 18 16,1 2 17-16,0 4 20 0,-2 2 3 16,4 2 11-16,-4 4-9 0,2 1 4 15,0 5 5-15,3 3 12 0,2 4 12 16,2 4 2-16,-1 5 9 0,8 4 3 16,1 7-4-16,2 2-6 0,-2 3-6 0,7 3 1 15,0 2-3-15,2-2 0 0,-9-5-4 16,1-2 6-16,-2-2 7 0,-2-4 16 15,-1-4 26-15,-5-3 13 0,4-4-3 0,-2-6-5 16,1-4-12-16,2-3-10 0,-2-7-7 16,1-8-15-16,-2-4-11 0,3-9-8 0,0-7-5 15,-2-2-12-15,5-16-15 0,-2-5-4 16,-2 11-20-16,-6 9-6 0,1 1-14 16,0 2-17-16,-3 8-22 0,1 4-25 15,-5 7-33-15,2 3-40 0,-2 1-56 0,2 5-65 16,-6 5-594-16,0-1 293 0,0 4 193 15</inkml:trace>
  <inkml:trace contextRef="#ctx0" brushRef="#br0" timeOffset="24156.4664">7310 3163 56 0,'-12'-25'231'16,"0"3"-2"-16,-4 7-12 0,0 3-18 15,-4 5-21-15,-3 7-10 0,-9 4-7 16,-6 9-6-16,-23 15-8 0,-5 14-7 0,-1 2-6 16,-10 17-15-16,5 3-7 0,17-7-14 15,6 5-8-15,7 1-8 0,15 1-9 0,7 0-6 16,12-10-8-16,10-4-4 0,9-1-7 16,8-4-2-16,14 10-4 0,8-8-7 15,7-6 1-15,2-13-8 0,15-3-6 16,-6-11-17-16,-1-9-24 0,1-5-22 0,23-9-24 15,-3-8-20-15,-2-9-19 16,-4-12-10-16,-5-4-10 0,-5-7-9 0,-6-6-6 16,-1-6 5-16,-10-2 15 0,-3-1 13 0,-8-3 14 15,-5-1 22-15,-4 4 30 16,-10 10 30-16,-6 8 17 0,-3 7 22 0,0 5 18 16,-5 3 18-16,0 4 8 0,0 7-6 15,-2 2-8-15,0 0-8 0,-2 11-5 0,0 4 2 16,2 3-5-16,-11 17-3 0,0 4 2 15,1 10-2-15,-5 9-4 0,2 9-5 0,-4 23 2 16,0 5-2-16,4 2-2 0,1 0-2 16,4-1-1-16,2-14-5 0,3-8-8 15,0-1-13-15,3-9-17 0,3-3-24 16,2-3-35-16,1-3-27 0,4-6-14 0,0-9-21 16,6-2-25-16,1-7-13 0,3-6-406 15,2-4 198-15,3-3 131 0</inkml:trace>
  <inkml:trace contextRef="#ctx0" brushRef="#br0" timeOffset="25520.9206">7973 4077 915 0,'32'-20'-39'0,"-5"0"31"15,-5 0 30-15,-6 1 18 0,-3 3 35 16,0-2 26-16,-7 2 13 0,0 2 6 16,-4-2 4-16,-2 3 0 0,-2 0-7 0,0 3-12 15,-6 1-11-15,-4 3-11 0,-4 6-8 16,0 1-10-16,-6 5-3 0,-1 4-6 0,-3 7-6 16,1 2-5-16,0 0-8 0,6 2-2 15,1-3-4-15,4 0-1 0,4 2-7 16,1-5 1-16,4-2-5 0,5-1 0 15,3-3 2-15,3-1-2 0,3-7-2 0,1 2-5 16,5-6 2-16,2 2-1 0,4-9-4 16,0-1 1-16,0-4 1 0,5-3-5 15,-3 0 2-15,1-4-1 0,-4 2 1 16,-2 0 0-16,-2 2-3 0,-3 4 2 0,0 0-1 16,-3 3-3-16,-1 2-5 0,-1 1 2 15,-2 4-3-15,1 2 1 0,-7 2 0 0,7 12 1 16,-5-1-1-16,0 0 0 0,0 5 1 15,2-1-3-15,2 2 2 0,0 1 0 16,3 2-1-16,0-1 0 0,1-1 2 0,3-3 1 16,2 0 0-16,0-2-3 0,-3-3-3 15,6-1-1-15,-2-3 1 0,-1-4-1 16,4 0-5-16,-4-2-5 0,1-4-3 0,2 0-3 16,0-2 1-16,0-3 1 0,1 0 1 15,-3-5 0-15,0-1-2 0,-2 0 5 16,1-5 1-16,-2 4 3 0,-3 0 2 0,-1 2-2 15,-1 2 2-15,-1-1 0 0,-1 3 2 16,1 2-3-16,-3 0 0 0,0 3 2 16,0 3-1-16,-4 2 4 0,0 0-4 0,8 11 6 15,-6-3-2-15,0 3-2 0,0 5 5 16,4-2-2-16,-2 2 0 0,2 2 4 16,0-2 3-16,0 2-4 0,3-3 1 15,1 4 1-15,3-4 1 0,2 0 0 0,1-2 2 16,4-3 1-16,-1 0-3 0,0-5 3 15,2 1-7-15,-1-4 9 0,0 0-1 16,2-4 0-16,-3-3-1 0,0 0-2 0,0-2 4 16,-3-3 1-16,0 1-3 0,-4-7-1 15,-1 5 1-15,-3 0 2 0,1-1-4 16,-3 1 3-16,-2 3 1 0,3-1-1 0,-5 1-2 16,2 2-3-16,0 0-1 0,0 3-1 15,-4 3 0-15,8 0 3 0,-8 0-2 0,12 7 3 16,-6 1-2-16,2 0 0 15,3 1 1-15,0 1 1 0,3 1-3 0,-1-1 2 16,6 3-1-16,-2-5 4 0,2 1-6 16,0-1 4-16,-2-3 2 0,4-1 1 0,0-2-2 15,1-2 0-15,-1-2 4 0,2-2-4 16,-2 1 1-16,1-1 1 0,-4-2-2 16,-1 1-2-16,-2-1 5 0,0 0 1 0,-3 2-4 15,0 0 4-15,-2 0-4 0,-4 1 0 16,2-1-2-16,-1 0 0 0,-1 2-2 15,1 0-2-15,-7 2 2 0,10-6 1 16,-6 5 2-16,3-3 1 0,-7 4-2 0,6-6 1 16,-4 1-6-16,-2-2 3 0,2-1 2 15,-2-2-2-15,-2-2-1 0,2 0 1 16,-2 2-1-16,0-5 2 0,2 5-1 0,-2-4-3 16,0 3 1-16,0 2-1 0,2-3-4 15,-2 3-1-15,2-1-5 0,-3 0 4 16,3 3-7-16,-2 1-1 0,2-1 1 0,-2 1-4 15,2 0 1-15,0 6 3 0,-2-8-5 16,2 8 4-16,-2-4 2 0,2 4 1 16,0 0 3-16,0 0 3 0,-13 10 3 0,9-4-1 15,0-1-2-15,1 3-3 0,1 2-5 16,0-3 0-16,2 2-1 0,0 1-6 16,4 0 3-16,3 1 9 0,2 1 0 0,-1-2-1 15,5 1 1-15,-3-1 1 0,3 2 2 16,-2 0-1-16,-1-2 2 0,0 2 1 15,0-4 3-15,-2 5 0 0,-4-6 0 0,-2 2 5 16,0 1 6-16,-4-3 4 0,-2 3 0 16,-2-1 0-16,-3 1-2 0,0-3 5 15,1 1-5-15,0-2 1 0,2 0-3 0,1-3-4 16,-2 3-8-16,3-2-11 0,4-4-11 16,0 5-11-16,0-5-1 0,9 4-2 15,-9-4-8-15,19 0 0 0,-7 0 4 0,2 1 8 16,0-1-7-16,5 0 10 0,3 0 7 15,-2-1-1-15,6-1 16 0,1 2 2 16,3-2 10-16,2-1 8 0,0-1 2 0,-1 0 6 16,5-3 7-16,-2-3 8 0,0-1 5 15,-3-1 3-15,1-3 1 0,-4-3 6 16,-3 2 5-16,-1-4 4 0,-5 2 5 16,-6 3 0-16,-1-2-4 0,-3 3-1 0,-5 2-8 15,-2 3-5-15,-4 1-5 0,-4 3-5 16,-5 2-3-16,0 6-3 0,1 2 0 0,-3 3-2 15,3 2 1-15,1 4 3 0,2 2 2 16,3 0 2-16,2 2-1 0,6 1 2 16,5 0-2-16,4 2 0 0,6 2-1 15,6-4-6-15,2 0 0 0,3-6-12 0,-4-2-32 16,1-3-48-16,3-4-68 0,-6-4-93 16,-2-2-482-16,0-3 242 0,-5-3 160 15</inkml:trace>
  <inkml:trace contextRef="#ctx0" brushRef="#br0" timeOffset="26285.4577">15881 3976 59 0,'-7'-5'163'0,"7"5"-12"16,0 0-2-16,0 0 7 0,37-4-1 16,-7 3-13-16,11-5-9 0,15 0-14 0,3 3-12 15,2-2-7-15,25-2-11 0,-13 3-10 16,-10-2-20-16,1 3-36 0,-1-2-52 0,1 4-37 16,-5-3-41-16,-4 1-36 0,-11-1-313 15,-1-2 155-15,-7-4 103 0</inkml:trace>
  <inkml:trace contextRef="#ctx0" brushRef="#br0" timeOffset="26507.863">16878 3714 98 0,'-2'-5'161'0,"2"5"-15"0,0-7-13 16,0 7-13-16,17-1-7 0,-1 2-14 16,10 2-4-16,6 3-10 0,8 4-7 15,5 7-5-15,-1-1-7 0,-2 6-3 0,-1 3-6 16,-6 1-2-16,-3 3 7 0,-6 1 2 15,-8-2-2-15,-5 0 4 0,-11 1-2 16,-4 1-6-16,-9 1-3 0,-9 8-4 0,-8-5-8 16,-4 0-12-16,-3-3-21 0,-1-3-40 15,1 1-41-15,5-10-39 0,2 0-45 16,4-7-404-16,7-3 190 0,0-7 126 0</inkml:trace>
  <inkml:trace contextRef="#ctx0" brushRef="#br0" timeOffset="26989.5754">17963 3510 73 0,'6'3'199'0,"2"2"10"16,-6 4 6-16,0 5-13 0,0 4-12 16,-4 5-11-16,2 7-2 0,-4 10-12 15,0 9-13-15,-8 2-11 0,0 22-13 16,-3-3-13-16,0-11-9 0,2-9-9 0,3-4-9 15,-2-3-5-15,0-8-9 0,6-9-8 0,0-1-7 16,2-1-3-16,2-6-8 16,4-3-2-16,4-1-6 0,4-3-2 0,10-1-6 15,5-3-1-15,5-3-7 0,2 2-2 16,8-4 0-16,2 1-4 0,5-1 0 16,-3 2-2-16,5-2 0 0,0 2-3 0,-1-2-5 15,-1 2 2-15,-3-2-2 0,1-1 0 16,-5 2-1-16,-4-3 2 0,-5 0-5 15,1 0 2-15,-4-3-1 0,-1-2-4 0,-1-1 4 16,-3-4-2-16,-2-1-4 0,-4 0 3 16,-2-3-2-16,-4 3 2 0,-3-3 0 0,-2 5-3 15,0-3 1-15,-4 4 1 0,3-3 4 16,-3 4-4-16,1 0-1 0,-1 0-6 16,0 3 1-16,-2 4-3 0,0 0 4 15,0 0-1-15,10 11 3 0,-4-3 1 16,0 7-1-16,3-2 2 0,0 0 0 0,3 4 0 15,3 0 3-15,0 0-3 0,2-2-7 16,-1 1-17-16,2-4-26 0,-1 1-28 0,0-6-36 16,0-2-27-16,-1 0-49 15,2-8-59-15,-2-3-554 0,-3-4 273 0,-2-4 180 16</inkml:trace>
  <inkml:trace contextRef="#ctx0" brushRef="#br0" timeOffset="27128.2124">18908 3742 12 0,'-8'-8'203'0,"0"1"-17"16,4 1-18-16,2 3-19 0,2 3-18 16,-2-4-12-16,2 4-20 0,0 0-35 0,0 0-44 15,26 4-47-15,-14-1-53 0,3 3-275 16,2-4 120-16,2 3 80 0</inkml:trace>
  <inkml:trace contextRef="#ctx0" brushRef="#br0" timeOffset="27332.6626">19494 3535 60 0,'0'0'149'0,"0"0"-5"0,8 11 1 0,-6 2-9 15,-2 4-2-15,0 3-16 0,0 9-10 16,0 1-6-16,0 13-9 0,0 0-10 0,0 11-8 16,0 1-10-16,-2 2-14 15,-2-1-25-15,2-3-32 0,-2-4-19 0,0-9-17 16,0-3-12-16,0-8-7 0,-1-2-20 0,0-8-18 15,-1-4-4-15,0-5 3 0,0-4-213 16,-1-4 107-16,3-2 70 0</inkml:trace>
  <inkml:trace contextRef="#ctx0" brushRef="#br0" timeOffset="27741.1291">19429 4238 567 0,'-5'-6'-28'0,"1"1"10"15,4-3 6-15,0-1 10 0,4 2 4 16,1-1 8-16,3-3 11 0,2 0 6 0,5 0 9 16,5 2 3-16,2-3 5 0,6-1 10 15,2-2 5-15,3 1 11 0,1-1-4 0,0-2 2 16,-1 2 1-16,-2 0 6 0,-1-1 12 15,-8-1 4-15,0 4 4 0,-6-2-4 16,0-1-7-16,-6 4-7 0,-3 2-5 0,-3 1-10 16,-2 1-9-16,-2 3-4 0,0 5-5 15,-6-3-6-15,6 3-4 0,-11 11-4 16,5 0-4-16,0 7-1 0,-4 0-4 16,4 3-4-16,4 3 2 0,-2 0-2 0,4-3-5 15,2 0 0-15,2 2 1 0,0-4 0 16,5-1 2-16,0 2 0 0,1-6-1 15,1-4 0-15,-1 0 1 0,3-2 8 0,-2-3 0 16,1-5 1-16,1 0-5 0,-2-3 1 16,3-2-3-16,-1-4-3 0,0 2 2 15,0 0-3-15,-3-1-1 0,0 0-6 16,2 0 0-16,-4 2 0 0,0 0-6 0,-2 1 0 16,1 2-6-16,2 1 4 0,-3 2-3 15,-6 0 3-15,17 7 0 0,-9 0-1 0,2 4 4 16,2-1-1-16,-2 5 1 0,0-2-3 15,3 3 3-15,0 0-1 0,0 1 1 16,-1-2 2-16,1 0-3 0,0-1-13 16,-3-3-27-16,3-1-39 0,0-1-49 0,-1-1-60 15,1-2-505-15,4-4 235 0,-2-2 156 16</inkml:trace>
  <inkml:trace contextRef="#ctx0" brushRef="#br0" timeOffset="28264.9803">20809 4209 254 0,'0'-8'245'0,"-2"2"-22"0,0 2-21 15,-5-1-23-15,0 4-21 0,-3 0-14 0,10 1-16 16,-25 5-14-16,7 2-11 0,2 3-11 16,-4 5-12-16,2 2-12 0,-4 2-15 15,5 1-12-15,5-2-8 0,-4 1-5 16,6-1-6-16,4-4-6 0,-2 0 3 0,4-1-5 15,1-1-2-15,1-5 2 0,2 2-3 16,2-6-1-16,3 2-4 0,-1-4-2 16,-4-1-4-16,14 0-2 0,-14 0-3 0,16-3-2 15,-10-1-4-15,0 2-2 0,0-1-1 16,-6 3-7-16,11-2-2 0,-11 2-3 16,11-1 0-16,-11 1-3 0,10 1 7 0,-3 4 5 15,-1-3 2-15,4 4-1 0,-2-5 1 16,6 3 6-16,-4-1 0 0,7-1 6 15,0 0 9-15,4-6 1 0,5 1-1 0,-1-4 1 16,7-8 4-16,0-1 11 0,4-7 5 16,-3-9 14-16,-1 1 3 0,10-19-5 15,-8-6-5-15,1-4-1 0,-4-3 7 0,-6 0-1 16,-2 0 0-16,-7 10 3 0,-4 8 9 16,-2 9 8-16,0 1 6 0,-4 7 0 15,0 3-8-15,0 4-9 0,-4 3-11 16,2 7-3-16,-4 5-5 0,0 6-3 0,0 0 0 15,-2 23-3-15,0 4 3 0,-2 11-1 16,0 5-8-16,0 11 2 0,2 5 0 16,-7 22-3-16,4-2-12 0,1-14-21 0,0-9-22 15,2-3-28-15,0-10-24 0,0 0-36 16,4-4-28-16,-2-8-57 0,-2-3-593 16,6-5 274-16,-2-6 181 0</inkml:trace>
  <inkml:trace contextRef="#ctx0" brushRef="#br0" timeOffset="28482.9915">22011 3825 48 0,'0'0'203'0,"0"0"3"0,8 15-10 15,-8-2-11-15,2 5-17 0,-2 4-12 16,0 6-13-16,2 4-15 0,-2 6-7 15,2 3-14-15,-2 0-9 0,0 0-11 0,-2-1-10 16,2 1-6-16,-2-4-22 0,0-6-35 16,2-2-51-16,0-3-72 0,-4-2-541 0,0-6 221 15,0-7 146-15</inkml:trace>
  <inkml:trace contextRef="#ctx0" brushRef="#br0" timeOffset="29216.5354">22923 3567 32 0,'0'-7'227'0,"0"-1"-30"0,2 4-19 0,-2 4-16 16,0 0-7-16,5 18-7 0,-1 1-4 16,2 9 0-16,4 12-3 0,-2 12-16 0,10 20-4 15,3 4-3-15,-2 5-7 0,4-3-11 16,-1-2-12-16,1-2-7 0,0-7-6 15,0-4-9-15,-1-16-1 0,-4-8 2 0,-2-7 0 16,0-6 9-16,-3-5 17 0,0-4 15 16,2-3-1-16,-1-6-7 0,0-6-14 15,2-8 6-15,3-6-24 0,2-9-3 0,2-6-5 16,3-10-12-16,6-19-7 0,-1-9-6 16,1-5 1-16,0-6-9 0,0 4-8 15,-5 1-6-15,-1 6-9 0,-7 13-2 0,-2 11-8 16,-5 6-14-16,1 6-24 0,-3 5-30 15,0 1-39-15,-2 2-53 0,-2 6-44 16,2 6-25-16,1 1-41 0,-1 4-591 16,1 2 295-16,1 2 194 0</inkml:trace>
  <inkml:trace contextRef="#ctx0" brushRef="#br0" timeOffset="29897.661">24404 4334 92 0,'24'-35'182'16,"-1"-3"-16"-16,3 0 0 0,8-18-5 15,1-4-12-15,3-5-9 0,-2-6-13 0,-1 3-4 16,-1 2-9-16,-7-4-7 0,-4 5 2 16,-6 13 2-16,-5 8 0 0,-2 8 2 15,-4 4-3-15,0 7-12 0,-4 1-12 0,-2 8-13 16,-4 4-11-16,-4 6-7 0,-6 6-2 16,-7 10-7-16,-4 7-5 0,-4 14-5 15,-10 20 0-15,1 8-3 0,4 4-1 0,5 8-7 16,5-1 0-16,6 2 0 0,9-11 0 15,6-7-3-15,6-3-2 0,4-3-5 16,3-2 2-16,7-7-2 0,2-1 0 16,0-9 0-16,5-6 2 0,-2-2-3 0,6-6 1 15,-3-5 0-15,1-5-2 0,-3-3 0 16,0-4-5-16,0-3 3 0,3-5 1 0,-7 0-1 16,2-3-3-16,-2-2 3 0,1 3-6 15,-6-1 3-15,-2 2 0 0,2 1-2 16,-4 1-2-16,1 1-4 0,-3 2-2 0,1 3-2 15,-3 0 0-15,-6 3-1 0,15 8 2 16,-9-2 0-16,4 5 0 0,0-1 1 16,0 3-2-16,0 1 3 0,5 1-1 15,0 0-7-15,0-1-25 0,-1-2-26 16,0-2-34-16,4 2-46 0,0-6-39 0,-2-3-57 16,3-3-562-16,1-3 272 0,-6-6 178 15</inkml:trace>
  <inkml:trace contextRef="#ctx0" brushRef="#br0" timeOffset="30020.342">25175 3713 80 0,'0'0'55'0,"0"0"-41"16,0 0-65-16,25 8 17 0,-14 0 12 0</inkml:trace>
  <inkml:trace contextRef="#ctx0" brushRef="#br0" timeOffset="30885.1205">25543 3842 40 0,'-2'35'117'0,"2"-3"-7"0,-2 1-8 16,2 3-10-16,-2 2-10 0,0 2-5 15,2 2-9-15,-2-1-19 0,0-2-11 16,0-1-15-16,0-10-3 0,0 1-9 0,-3-7 4 15,3-3-4-15,-5-1-4 0,3-8-2 16,-2-1 4-16,2-6-1 0,-2 0 8 16,6-3-7-16,0 0-3 0,-11-12 9 15,11 5 2-15,0 1 3 0,4-2 0 0,1 1 0 16,1-3 3-16,6 1-4 0,1-1 13 16,6 0 4-16,4 1 5 0,1-1 3 0,4 1 9 15,1-1 7-15,3-1 6 16,-2-1 9-16,-3 1 7 0,-4 1 5 0,0-1 8 15,-1-1 6-15,-4 3 1 0,-4-2 0 16,-2 3-12-16,-4-2-7 0,-3 3-12 0,-5-1-6 16,0 2-9-16,0 6-6 0,-7-5-9 15,7 5-4-15,0 0-7 0,-21 15-4 16,12-4-7-16,1 2-6 0,2 5-7 16,0-2 1-16,2 3-3 0,2-3-2 0,4 3 4 15,2-2-1-15,2 1-1 0,0-3 2 16,4 0-4-16,4-3 4 0,-2-4 3 15,5 3-3-15,0-5 4 0,0-5-2 0,2-1-3 16,-2-1 3-16,2-5-3 16,0-5 3-16,2 3-4 0,-3-2 3 0,0-3-2 15,-1 1 0-15,-4 3 0 0,0-1 0 0,-3 1-3 16,0 5-3-16,0-4-2 0,-2 2-3 16,0 5-1-16,0 1-3 0,1 0 5 15,0 4 2-15,1 3 1 0,1 3-3 0,-1-1 4 16,3 4-2-16,0 1 2 0,1-1-16 15,2 3-19-15,0-4-25 0,1 0-24 16,2 1-34-16,2-3-22 0,1-3-16 0,1 1-3 16,0-3 4-16,0-4 12 15,1 0 14-15,-1-2 19 0,-4 0 28 0,2-5 33 16,-1 1 28-16,-4-2 33 0,-1 0 29 16,-2-1 14-16,-3-2 9 0,-1 1-2 0,-3 1-3 15,-2 1 2-15,-2-1-6 0,-2 2-5 16,0 2-4-16,0 4-7 0,-6-7-3 15,6 7-12-15,0 0 3 0,-17 7-1 16,11 1-4-16,-2 3-3 0,-2 0 2 0,4 1-4 16,2 0 1-16,-2-4-3 0,4 2-3 15,-2 1 0-15,2-2-1 0,2-2 3 0,2-1-4 16,0-1-1-16,2-3-5 0,-4-2 2 16,12-1-6-16,-12 1 0 0,16-6-2 15,-10 3-4-15,0-3 4 0,3 0-5 16,-1 2 3-16,-2 1-3 0,-1 0-5 0,1 0-1 15,-6 3-5-15,11-3 6 0,-11 3 1 16,10 6 0-16,-4-1 1 0,0 0 2 16,2 2-3-16,-2 4 4 0,2-1-4 0,5 1-21 15,0-3-21-15,-1 2-24 0,1 0-35 16,1-5-43-16,2 1-334 0,0-2 167 16,2-4 109-16</inkml:trace>
  <inkml:trace contextRef="#ctx0" brushRef="#br0" timeOffset="31274.0819">27296 3985 97 0,'11'-6'173'0,"1"5"-17"0,8-1-15 16,-4-1-15-16,3 3-13 0,0 3-12 0,-2 0-7 16,1 2-22-16,-6 2 2 0,-2 5-7 15,-1 1-3-15,-9 3-6 0,-5 5-4 0,-9 8 1 16,-8 5-4-16,-5 1-1 0,0-1 2 15,-2 0 1-15,1-1-1 0,0-5-6 16,9-3-3-16,3-1-1 0,0-5-5 16,6 3 3-16,6-6 5 0,4 1 1 0,4-4 0 15,4 0-3-15,10-2-3 0,2-3-9 16,6 0-26-16,1-5-33 0,3-1-53 16,2-2-68-16,1-5-501 0,5-3 221 15,-2-4 146-15</inkml:trace>
  <inkml:trace contextRef="#ctx0" brushRef="#br0" timeOffset="31754.2994">28163 3623 215 0,'0'-7'277'16,"0"3"-34"-16,0 4-25 0,0 0-19 0,0 0-15 15,0 17-13-15,-2 2-17 0,2 6-9 16,0 9-5-16,5 7-13 0,-3 14-9 15,3 1-11-15,3 24-8 0,0-2-9 16,1-3-11-16,1-13-5 0,-3-7-9 0,1-8-8 16,1-5-4-16,-3-6-4 0,0-3-1 15,-2-4-8-15,0-6 6 0,1-2 26 16,0-5 32-16,-1-3 1 0,0-8-11 0,2-1-6 16,-6-4-6-16,17-11-17 0,-6-4 0 15,4-8-11-15,1-5-6 0,4-13-4 16,9-21-7-16,3-5-4 0,4-4-9 15,0 3-3-15,2 1-12 0,-3 8-7 0,0 4-12 16,-10 12-15-16,-4 13-19 0,-5 5-24 16,-4 4-34-16,0 2-38 0,-1 5-21 0,-5 3-18 15,3 5-22-15,-3 6-36 0,-6 0-33 16,11 12-583-16,-7 1 290 0,-2 5 191 16</inkml:trace>
  <inkml:trace contextRef="#ctx0" brushRef="#br0" timeOffset="31921.8511">29008 4273 177 0,'0'0'183'0,"11"0"-20"0,-11 0-18 16,0 0-26-16,11 0-29 0,-11 0-32 15,12-2-44-15,-6 0-62 0,-6 2-259 16,16 0 105-16,-6-2 68 0</inkml:trace>
  <inkml:trace contextRef="#ctx0" brushRef="#br0" timeOffset="32079.43">29389 4392 74 0,'13'0'155'0,"-4"-1"-22"0,1-1-47 15,3-1-56-15,4 1-73 0,0-4-105 16,-3-1 50-16,4 2 33 0</inkml:trace>
  <inkml:trace contextRef="#ctx0" brushRef="#br0" timeOffset="32225.0407">29946 4456 59 0,'0'0'293'15,"7"3"-21"-15,-7-3-27 0,8 0-30 0,-8 0-36 16,0 0-68-16,14-7-63 0,-4 1-94 16,-6 0-422-16,2-2 159 0,0-1 105 15</inkml:trace>
  <inkml:trace contextRef="#ctx0" brushRef="#br0" timeOffset="33041.0495">30498 3499 65 0,'0'0'164'0,"0"0"3"15,-14 19-6-15,6-3-6 0,-4 13-8 0,2 6-5 16,-5 13-10-16,-6 19-15 0,2 5-5 15,3 0-14-15,-2 5-12 0,6-2-6 16,1-15-7-16,5-8-4 0,6-7-4 0,0-1-11 16,2-4-4-16,4-6-4 0,5-1-2 15,1-5-3-15,1-7-1 0,4-5-3 16,2-6-1-16,0-4-7 0,0-1-2 16,0-7-1-16,2-3-3 0,-1-5 0 0,0 0 0 15,-1-6-4-15,1-2-5 0,-4 0 1 16,0 1-2-16,-4-2 1 0,1 4-1 15,-3 1 1-15,1 1-3 0,-2 3-8 16,-3 3-2-16,0 3 1 0,0 2-2 16,-6 2 0-16,12 8 1 0,-8-1 0 15,4 5 0-15,-2 1 4 0,2 1-4 0,-1 2-1 16,4 2-1-16,1-1-5 0,-1 1-21 16,1-3-23-16,4 2-36 0,-2-4-29 0,5-1-35 15,-4-5-40-15,0-3-434 0,4-4 212 0,-8-4 140 16</inkml:trace>
  <inkml:trace contextRef="#ctx0" brushRef="#br0" timeOffset="33180.4652">30807 3853 111 0,'0'0'121'15,"0"-5"-14"-15,0 5-30 0,0 0-39 0,0 0-41 16,0 0-151-16,0 0 53 0,26 9 34 15</inkml:trace>
  <inkml:trace contextRef="#ctx0" brushRef="#br0" timeOffset="33390.4517">31265 3667 70 0,'-5'19'145'16,"1"6"-14"-16,2 6-10 0,0 11-8 0,0 3-22 16,-2 10-4-16,1 2-3 0,1 0-20 15,2 2-23-15,-2-3-26 0,2-10-29 16,0-2-29-16,0-5-26 0,-2-7-216 16,2-3 97-16,0-6 64 0</inkml:trace>
  <inkml:trace contextRef="#ctx0" brushRef="#br0" timeOffset="33816.2348">31227 4338 69 0,'4'-12'69'0,"0"3"-1"0,7-3 6 16,3-1 1-16,8 1 1 0,0 1 0 15,8-2-1-15,5 1-1 0,1 0-1 0,2-1 4 16,-1 3-1-16,-1-3 0 0,1 1-1 16,-5-2 3-16,-8 4 6 0,0-2-2 15,-3 1-1-15,-4 0-5 0,-6 3-11 16,-3-1-9-16,-6 1-6 0,-4 2-6 0,2 6-7 15,-12-3-3-15,-1 4-1 0,0 5-7 16,-2 2-4-16,3 6-3 0,-4 4 0 16,4 2-4-16,2 0-3 0,3 2-3 0,3 0 2 15,2-1-1-15,6-2 0 0,3-2 3 16,1 2 1-16,4-1-1 0,2-7-2 16,0-1 1-16,3-3 3 0,0-4 0 15,2 0-2-15,0-6-1 0,0 1 2 0,2-5-4 16,0 0 0-16,-2-5 0 0,1 1-2 15,-2-5 1-15,0 3 1 0,-2 2-4 0,-3-1 0 16,0 3-2-16,0-1-3 0,-3 1 1 16,-4 3-6-16,2 0-1 0,2 5 0 15,-4 1 2-15,-6 0-1 0,12 11 3 16,-5-3-1-16,-1 3-1 0,3 2 3 16,-3 2 2-16,3 1-4 0,-3-1-10 0,4 0-22 15,4 3-20-15,-2-3-25 0,2-2-23 16,4 0-24-16,-1-3-12 0,3-1-8 15,2 0-329-15,-1-5 161 0,-2-1 107 0</inkml:trace>
  <inkml:trace contextRef="#ctx0" brushRef="#br0" timeOffset="34302.6625">32338 4411 643 0,'21'-4'-29'0,"-4"-5"23"0,-6 2 19 15,-3 0 13-15,-2-4 5 0,-4 4 8 0,0 1 6 16,-2-1-7-16,-6 0 0 0,0 2-7 16,-2 2 1-16,-3 0-2 0,0 2-2 15,-2 1 1-15,3 4-9 0,-4-1 2 0,0 4-6 16,2 4 1-16,-3-3-4 0,4 3-2 15,3 0 5-15,-1 1-5 0,3-3 2 16,2 0-4-16,0 0 1 0,2-2 2 0,4-2 6 16,0 1-2-16,-2-6-8 15,10 4 9-15,-3-4-7 0,-7 0 7 0,17-4-3 16,-7-2-1-16,-1 2-2 0,1-1 1 16,-2 2 2-16,4-2 0 0,-6 1-6 0,0 1-3 15,0-2 1-15,0 4 2 0,-6 1-10 16,0 0 8-16,18 4-3 0,-12-1 0 15,0 1-3-15,3 4 0 0,-1-2 6 16,0 3-3-16,6-1 2 0,-4-1-2 0,2 3 2 16,6-2 1-16,-1-3-5 0,-1 1 0 15,2-2 3-15,0-3 5 0,4-1-7 0,-3-3 6 16,4-3-5-16,0-1 13 16,1-7 1-16,-1-3 2 0,-2-4 2 0,0-3-1 15,3-10 3-15,-4-1 1 0,0-5 2 16,-1-4-7-16,-3-3-2 0,6-17 4 0,-8 11-5 15,-2 7 8-15,-4 9 7 0,0 3 3 16,-2 6-3-16,-1 2-3 0,1 5-9 16,-2 6-5-16,-2 3 0 0,-2 8 4 15,0 4-8-15,0 0 3 0,0 0-2 0,-10 37 4 16,6-14-6-16,-5 13-3 0,1 2 7 16,-3 7-5-16,0 5-17 0,-3-3-27 15,3 2-35-15,-2-3-35 0,3-1-42 16,-1-9-390-16,3-4 183 0,0-7 120 0</inkml:trace>
  <inkml:trace contextRef="#ctx0" brushRef="#br0" timeOffset="34655.0266">33128 4217 117 0,'0'0'133'15,"8"18"-9"-15,-6-5-15 0,0 2-11 16,-2 2-6-16,2 4-7 0,-2-2-11 0,0 3 0 16,0 0-12-16,-2-2-6 0,0-1-6 15,2-5 7-15,-2 1 16 0,2-1 28 16,0-4 29-16,-2-3 0 0,2-3-10 0,0-4-8 16,0 0-11-16,0 0-5 0,0 0-11 15,16-23-8-15,-7 10-10 0,6-4-6 16,0-1-7-16,2 1-8 0,2-1-8 15,-3 3-3-15,4 3-7 0,-3-2-1 0,0 7-7 16,0 1-2-16,-5 4 2 0,4 4-5 16,-2 2-1-16,-2 5-1 0,-1 3 2 15,-2 1-3-15,-3 3-1 0,-2 2 1 16,-2 4-2-16,1-2-23 0,-6 3-39 0,3-2-40 16,0 0-45-16,-2-2-49 0,2-2-560 15,2-1 254-15,3-3 167 0</inkml:trace>
  <inkml:trace contextRef="#ctx0" brushRef="#br0" timeOffset="34770.004">33623 4663 71 0,'8'0'197'0,"-8"0"-2"0,10 0-11 15,-10 0-21-15,0 0-18 0,12 0-41 16,-12 0-53-16,4-4-61 0,-4 4-67 16,0-6-271-16,0 6 118 0,-6-11 78 0</inkml:trace>
  <inkml:trace contextRef="#ctx0" brushRef="#br0" timeOffset="36600.3961">6185 4835 2 0,'0'-3'141'0,"0"3"-8"0,0 0 4 15,6 33-5-15,-2-5-3 0,0 13-5 16,2 14-1-16,1 27-5 0,-3 6-10 0,-4 3-5 15,-4 2-11-15,-3 0-5 0,-5 1-8 16,-1-4-5-16,-4-5-7 0,-4-4-7 16,-2-6-4-16,-5-6-1 0,3-8-1 15,-1-13 1-15,5-12 0 0,0-9 8 0,2-5-2 16,0-4-5-16,0-7-3 0,2-7-10 16,-2-4-9-16,4-8-5 0,1-2-4 15,0-3-5-15,4-4-4 0,2-2-4 0,2 2-3 16,3 0-3-16,3 2-4 0,3 2 1 15,3 1-1-15,4 2 0 0,2 4-1 16,6 4-2-16,1 4 1 0,9 4 2 0,4 5 0 16,9 6 0-16,6-1 0 0,19 11 1 15,0-2-2-15,1-3 1 0,-8-4 3 16,-7-5 0-16,2-4-4 0,-1-1 7 16,-6-7-3-16,-1 2 0 0,-2-7-2 0,-1-2 1 15,-3-3 1-15,-4-3-2 0,1-1 2 16,-6-4-3-16,-2-1 1 0,-5-1 3 15,-5 2 4-15,-5-2 0 0,-2 0-1 0,-4 2 1 16,-2 2 2-16,-2 0 3 0,-2 2-1 16,3 3-6-16,-5 0-5 0,2 5-1 15,-2 1-2-15,0 4 2 0,0 0-2 0,0 0 3 16,0 0-1-16,4 19 0 0,-2-9 2 16,2 3 0-16,3-3 1 0,1 4 1 0,1 0 0 15,-1 0 0-15,2-1 0 0,4-1 0 16,2 1-1-16,1-2 0 0,0-2-5 15,0-1-7-15,3 0-23 0,-4-3-28 16,3-1-34-16,0 0-31 0,-2-2-31 0,3-2-31 16,-6-4-495-16,0-2 231 0,0-4 152 15</inkml:trace>
  <inkml:trace contextRef="#ctx0" brushRef="#br0" timeOffset="36732.0583">6955 5551 10 0,'-13'-10'133'15,"7"3"-12"-15,-1 1-10 0,3 1-14 16,2 0-19-16,2 5-29 0,2-5-31 16,-2 5-37-16,15-4-185 0,-2 0 70 15,3 1 45-15</inkml:trace>
  <inkml:trace contextRef="#ctx0" brushRef="#br0" timeOffset="37251.2423">7531 5003 25 0,'0'0'184'0,"-15"17"-8"0,9-2-12 16,-1 7-5-16,0 11-6 0,-1 12-13 15,2 9-12-15,0 5-13 0,4 21-6 16,2 2-10-16,4 2-8 0,2-3-7 16,4 0-7-16,8-5-6 0,1-5-11 0,4-7-3 15,4-9-6-15,3-10-5 0,-2-12-2 16,5-4-9-16,1-5-1 0,-2-8-8 0,2-4-6 15,-3-5-7-15,-1-5-4 0,2-2-3 16,-3-4-1-16,-1-1-5 0,-2-3-2 16,-1-4 0-16,-3-1-3 15,-4 0-3-15,-1 0 8 0,-6 0-3 0,-1 1 2 0,-1 0-1 16,-5 3 2-16,0 0-2 0,-2 2 1 16,0 4-3-16,-2 3 2 0,0 0-1 0,0 0 2 15,0 0 3-15,-10 21-1 0,10-8 1 16,0 2 2-16,2 2-1 0,2 2-4 15,4-4 4-15,2 5-1 0,0-3 3 16,4-2-1-16,-1-3 3 0,0-3-1 16,4-1-2-16,2-3 0 0,-2-5 0 0,2 0 1 15,0-4 1-15,0-1-1 0,-4-5-2 16,4-1 1-16,-5-3-1 0,2-3-1 16,0 2 0-16,-3-2 1 0,-2-2 2 0,2 4-3 15,-5-1-2-15,0 5 0 0,0-2 0 16,2 3-1-16,-4 3-4 0,2-1 0 0,0 2 0 15,3 4 4-15,0 1 1 0,1 1 0 16,3 1 0-16,5 3-2 0,-4 0 0 16,4 2-2-16,-2-3-16 0,3 3-23 15,1 0-33-15,-2-2-32 0,0-1-37 0,-5-1-474 16,0-2 211-16,-3-2 139 0</inkml:trace>
  <inkml:trace contextRef="#ctx0" brushRef="#br0" timeOffset="37403.5099">7819 5536 161 0,'-5'-10'150'0,"10"2"-12"0,9 1-14 16,7-1-11-16,9 3-16 0,8-1-51 16,7 6-58-16,5-2-51 0,11 6-194 0,22 5 88 15,2 1 57-15</inkml:trace>
  <inkml:trace contextRef="#ctx0" brushRef="#br0" timeOffset="37893.8825">9207 5698 182 0,'-15'7'178'0,"2"-3"-10"16,-1 0-7-16,-7 3-12 0,-5 3-13 16,2 1-12-16,-7 2-13 0,3 3-9 15,2-1-10-15,-2 4-10 0,2 2-7 0,3-2-8 16,5 4-5-16,4-6-6 0,4 1-7 15,1-5-7-15,5-2-3 0,4-1-1 16,2-4-5-16,5-3-4 0,1-1-1 16,0-2-4-16,4-2-5 0,0 0-2 0,2-3 0 15,1 1-3-15,-2-2-1 0,-2 4-3 16,-1-2 0-16,2 0-4 0,0 4-2 16,-2 0 2-16,0 2-2 0,5 4 0 0,0 0-2 15,2 5 3-15,2 0-2 0,2 1 0 16,3 1 1-16,1-1-1 0,3-3 0 0,-2 0 2 15,4-2-1-15,3-6-2 0,-1-2 0 16,5-4 4-16,1-3 3 0,-2-9 4 16,7-3 8-16,11-14 8 0,-3-4 8 15,-5-6 3-15,-3-3 4 0,-5-9 0 0,-4-1-4 16,-6-5-3-16,-3-7-4 0,-3 2-4 16,-6-2 0-16,-8 16 13 0,-1 9 4 15,-2 10 15-15,-3 5 4 0,0 8-11 16,-2 2-8-16,-2 7-7 0,-2 7-1 0,4 5 0 15,-14 28 4-15,4 1 1 0,-5 17 0 16,-6 24-2-16,4 7 0 0,0 3-6 0,4 1-4 16,5 4 2-16,2-6-8 0,6-13-9 15,2-8-17-15,4 0-25 0,2-10-45 0,3-2-51 16,8 0-65-16,2-11-87 0,5-6-643 16,2-11 312-16,5-5 205 0</inkml:trace>
  <inkml:trace contextRef="#ctx0" brushRef="#br0" timeOffset="38430.006">15327 5884 151 0,'-12'0'187'16,"4"-2"-18"-16,8 2-16 0,0 0-14 16,0 0-6-16,0 0-7 0,0 0-15 15,55 8-8-15,-19-8-11 0,15 2-10 0,15-2-7 16,1 0-4-16,24 2-11 0,-17-2-7 16,-8 0-9-16,-5 0-23 0,-10 0-34 15,0-2-41-15,-5 0-31 0,-5 0-20 0,-7-2-22 16,-6-3-345-16,-6-1 161 0,0-4 105 15</inkml:trace>
  <inkml:trace contextRef="#ctx0" brushRef="#br0" timeOffset="38626.9955">16222 5770 664 0,'-6'-13'0'0,"-3"3"19"0,0 2 20 16,1 1 28-16,-1 1 9 0,3 0 1 15,0 3 1-15,2-1-9 0,4 4-6 16,-2-4-4-16,2 4-8 0,0 0 1 0,31 11-4 16,-5-1-2-16,4 1-5 0,3 2-5 15,5 6-2-15,2 0-5 0,-2 5-2 16,-3 1-1-16,-2 1 5 0,-7-1 4 15,-5 3 1-15,-4 1 11 0,-9-2 1 0,-4 0 6 16,-6-1-5-16,-4 1-3 0,-7 3-6 16,-4-1-5-16,-4-2-9 0,-9 1-27 0,5-7-42 15,4-1-47-15,0-3-56 0,4-4-456 16,4-6 205-16,5-1 135 0</inkml:trace>
  <inkml:trace contextRef="#ctx0" brushRef="#br0" timeOffset="39462.8929">17349 6315 1953 0,'0'0'8'0,"0"0"9"0,-27-15 25 16,19 3 5-16,1-3 14 0,3-8 7 16,2-4-5-16,4-5 0 0,7-6-1 0,6-12-6 15,9-17-3-15,11-5-6 0,11-19-7 16,3-1-3-16,2 3-5 0,-4 3-5 15,-12 19-3-15,-3 6-3 0,-6 17 0 16,-10 7-2-16,-3 7-6 0,-2 10-5 0,-7 5-2 16,-4 7 0-16,-6 8-3 0,6 0 3 15,-30 19 1-15,10 2-2 0,2 6-3 16,1 2-2-16,6 5-2 0,5 4 3 0,4 0 0 16,6 2 0-16,7 7 0 0,6-1 0 15,11 15 1-15,1-1-1 0,3-3 0 16,-5-12 1-16,-6-5-6 0,-1 0-5 0,-6-6 0 15,-8 0-2-15,-3-5 2 0,-6 0 3 16,-5 1-1-16,-7 1 4 0,-4-6 0 16,0-3-1-16,-2-5 4 15,2-3 0-15,-3-4-1 0,6-7 1 0,4-3 0 0,-2-3-1 16,6-3 1-16,6-1 0 0,2-4-4 0,4-2 3 16,6-2-4-16,6-2 3 0,2 0 2 15,8 0-3-15,1 0-1 0,1-1 2 16,2 5-2-16,-7 1 1 0,0 5 1 15,0 2-4-15,-3 0 3 0,-2 7 2 16,1 1-3-16,-1 2 3 0,-4 2 0 0,4 5 1 16,-2 1 0-16,-1 2 2 0,0 1-2 0,2 1-2 15,-3-2 2-15,4 3 0 0,-2-5 0 16,2 0-4-16,0-1-2 0,1-3-1 16,5 1 1-16,-1-4 1 0,-2-5-1 0,0 1 0 15,1-2 2-15,-2-2-5 0,2-2 1 16,1-4-3-16,-2 0-9 0,-4-4-5 15,1 0-6-15,-2-3-4 0,-1-1 0 0,-2 6 0 16,-3-2 7-16,-3 0 3 0,1 3 2 16,-2 1-4-16,-2 3 2 0,3-1 2 15,-5 2 0-15,-2 4 2 0,3-4 10 0,-3 4 1 16,0 0 5-16,4 15 6 0,-4-7 0 16,2 4 3-16,-2-1 3 0,2 4 4 0,2 5 2 15,-2 2 3-15,2 6 1 0,0-1-2 16,2 9 9-16,1-1-3 0,-2 6 0 15,-1 2 2-15,-2 2-1 0,-2 7-2 16,0 3 0-16,-4-1 2 0,-3 1-6 0,0-2 3 16,-3-4-3-16,-4 1 0 0,-2-4 0 15,-2-4 2-15,-6-2 7 0,-1-6 11 0,-5-3 10 16,3-11 0-16,-3-2 3 0,-2-6-4 16,3-7-7-16,-3-3 0 0,2-6-8 15,0-8-1-15,3-4-3 0,1-9-8 16,8-5-12-16,0-7-17 0,8-1-24 0,6-4-33 15,6-2-34-15,6-5-31 0,6-1-34 16,10-10-39-16,2-1-579 0,6 9 267 0,3 0 176 16</inkml:trace>
  <inkml:trace contextRef="#ctx0" brushRef="#br0" timeOffset="40567.3359">18848 6073 12 0,'0'0'122'0,"0"0"-10"0,13 2-3 0,-8 1-10 16,-1 5-6-16,0 0-9 0,0 1-2 16,0 3-16-16,0 1-3 0,0 2-7 15,-2-1-8-15,3 1 1 0,-2-2-7 16,1-1-5-16,-2-3-5 0,0 2 1 0,-2-3-3 16,2 2 5-16,0-4 6 0,0 0 7 15,0-3-2-15,-2-3-1 0,0 0-5 0,11 0-5 16,-11 0-7-16,12-9-1 0,-3 3-3 15,2-1-3-15,-3-2-5 0,4 0 2 16,0 2-2-16,-4 1 0 0,4 0-4 16,-3 0 0-16,-1 0-2 0,1 5 1 0,1-4-5 15,-1 8 5-15,-9-3-5 0,16 5 2 16,-8 0 5-16,-2 6 2 0,2-2-1 0,-2 2-3 16,0 3-4-16,1-1 2 0,-3-1 2 15,1-2-1-15,-1-1-3 0,0 0-1 16,0-1 11-16,0-3-1 0,1 0 5 15,1-4-5-15,-6-1-4 0,17-3 2 0,-4-3-3 16,-1 0 1-16,3-1-3 0,0-3 0 16,0 0-3-16,-1 3 2 0,-1-3-3 0,2 2 0 15,-3 3 1-15,2-1-3 0,-4 3 1 16,-2-2-1-16,3 5 0 0,-2 0 0 16,1 5-2-16,-1 1-1 0,1 2-1 15,0 0 4-15,4 2 1 0,-2-1-2 0,1 3 3 16,0-3-1-16,4-1 0 0,-1 0-2 15,4-3 0-15,-2-3-2 0,4-2 3 16,-1-2-2-16,2-3 1 0,0-5-2 16,3 1-1-16,1-6 2 0,-1-3-1 15,2 1 0-15,-4-5 0 0,0-2 1 0,-1-1-2 16,-1-3 1-16,-2 1 1 0,-2 0 3 0,-4-1 7 16,-1 6 5-16,-3 0 11 0,1 2 2 15,-2 4-3-15,-3 3-5 0,0 3-7 16,-2 2-3-16,-2 7 4 0,-2 1-1 15,0 0 1-15,5 22-2 0,-5-4 3 0,-3 1 1 16,6 9 0-16,-3 1-2 0,2 1 1 16,5 7 1-16,-1-1 0 0,2-2-4 0,3-2 1 15,-1-7-2-15,1 0 1 0,0-4-1 16,-1-4-4-16,0-6 2 0,0-1 0 16,0-6-4-16,-2-2-4 0,0-2 1 0,-8 0-6 15,16-10-1-15,-12 3 2 0,2-1 0 16,-2-2-2-16,3 3-2 0,-3-1 3 15,0-1-1-15,2 3 5 0,-2-1-4 16,6-2 0-16,-2 6 0 0,4-3 0 0,6 2 1 16,-2 2 0-16,1 1 0 0,3 1-2 15,0 0 3-15,0 1 2 0,1 4-2 0,-2-4 0 16,0 4 0-16,-3-2 0 0,2-2-4 16,-6 2 0-16,1 0-3 0,-2-3 4 15,-3 3 0-15,1-3-2 0,-9 0 2 16,10-3-1-16,-10 3 2 0,2-7-2 0,-2 1 0 15,-2-2-2-15,0 1 3 0,2-3-4 16,-2 1 1-16,2-3 1 0,2 0 2 0,0 1 0 16,0 0 0-16,4-2 1 0,3-1-1 15,2 1-2-15,3 0 2 0,4-2 0 16,-2-1 1-16,3 1 1 0,1 0 2 16,-2-2-3-16,6-2 1 0,-1-3-2 0,-2 0 3 15,0-1 1-15,1-2-2 0,-4-4-1 16,2 1 8-16,-5-4 5 0,-1 2 11 15,-4-1 13-15,0 4 8 0,-4 0 8 16,0 5 8-16,0 1-4 0,-2 1-4 0,1 6-7 16,-3 1-7-16,0 2-9 0,2 4-3 15,-4 7-3-15,0 0-1 0,0 0-1 0,3 28-1 16,-3-9-2-16,-3 10-1 0,3 1-1 16,0 12 0-16,0 0-1 0,-2 0 0 15,0 4-1-15,0-2 1 0,-3 2-18 0,3-5-23 16,-2 1-44-16,2-2-49 0,0-8-63 15,0-4-664-15,0-3 288 0,2-7 190 16</inkml:trace>
  <inkml:trace contextRef="#ctx0" brushRef="#br0" timeOffset="40973.1513">22019 4880 138 0,'-6'-9'184'16,"4"7"-12"-16,2 2 17 0,-9 21 13 0,7 2 5 15,-4 15-7-15,2 15-12 0,-3 29-7 16,1 8-6-16,-1 7-13 0,-5 21-11 16,0 0-6-16,-4 1-11 0,0 0-6 0,-6-5-11 15,3-2-12-15,3-19-9 0,-2-6-8 16,4-5-11-16,-2-2-4 0,6-19-11 15,4-9-21-15,1-11-21 0,1-5-30 16,2-5-44-16,2-8-61 0,2-6-86 0,2-7-770 16,3-4 330-16,3-6 218 0</inkml:trace>
  <inkml:trace contextRef="#ctx0" brushRef="#br0" timeOffset="41393.3457">22673 5997 129 0,'-6'-8'191'16,"0"0"-11"-16,-2 0-15 0,0-2-13 16,2-2-8-16,-2-3-7 0,2-1-14 0,-1-1-9 15,-1-4-7-15,3 4-11 0,1-1-6 16,0-1-9-16,4 1-9 0,-2 0-7 0,2 5-9 15,2 0-3-15,0 1-9 0,4 1-3 16,3 2-3-16,0 5-4 0,3 2-2 16,2 2-4-16,6 6-4 0,3 1-4 15,3 5 3-15,4 1-2 0,1 5-4 0,7 1-1 16,2 0 4-16,3 0-5 0,-5-3-4 16,-2 0-1-16,-2-5 11 0,1-1 17 0,-5-5 14 15,2-1 11-15,-3-5 5 0,-1-4 3 16,0-2-1-16,-3-5-5 0,3-5-1 15,-6-5-7-15,2-6-8 0,-3-5-9 16,-1-6 3-16,-2-2-11 0,-2-3-1 0,-2 0-4 16,-4 6-4-16,-1 2 3 0,0 2-13 15,-3 7-18-15,0 2-29 0,1 3-45 0,-3 4-57 16,2 5-53-16,-2 0-46 0,3 5-624 16,0-1 292-16,-1 3 193 0</inkml:trace>
  <inkml:trace contextRef="#ctx0" brushRef="#br0" timeOffset="42329.472">24295 5579 114 0,'14'-28'185'16,"-3"1"-2"-16,-5 5-4 0,-1 2 5 0,-3 3 3 16,-2 4-10-16,-5-1-16 0,-5 5-16 15,-5 3-15-15,-9 5-11 0,-5 7-9 16,-7 2-10-16,-6 12-8 0,-1 2-14 15,3 5-3-15,4 4-8 0,5 3-7 0,7 0-3 16,10 1-5-16,4-1-6 0,10-2-3 16,8 6-3-16,4 5-6 0,9 0-2 0,3-1-1 15,-2-2-7-15,4 0-1 0,-2-5-8 16,-6-4-5-16,-5-1-4 0,-5-6-1 16,-3-1 2-16,-7-2-6 0,-7 2-1 15,-3-6 1-15,-5-2 1 0,-5-4-2 0,2-3-12 16,-2-3 4-16,1-5 0 0,2-2 1 15,2-4 1-15,7-2-3 0,-2-4 3 0,10-3-1 16,2-2 0-16,10 0-1 0,4-4 3 16,7 0-2-16,7 2 2 0,2-1-1 15,1 6 1-15,1-2-2 0,2 5 4 16,-6 2-2-16,1 4 2 0,-1 3 0 0,-6 2 3 16,4 6 2-16,-3 0 0 0,-1 3 0 15,-2 5 1-15,2 0 1 0,-1 5-1 16,0 1 0-16,2 1 1 0,-1 0 1 0,1-2-3 15,0 0 1-15,0 0 0 0,-1-6-3 16,0-1 4-16,2-3-3 0,2-3 0 16,1-2-3-16,-3-3 4 0,-4-2-1 0,4 0 0 15,-1-5-3-15,1-3 5 0,-4-1-6 16,2-2 3-16,-1-1 0 0,-4-1 2 0,-2 3-4 16,-3-1-1-16,1 3 3 15,-2 1-1-15,-1 0-1 0,-1 5-5 0,-3-1 3 16,-6 4 0-16,0 0 8 0,8 17 5 15,-5-3 7-15,-6 4 8 0,1 6 5 0,-2 4 2 16,0 9 3-16,-3 2-2 0,-1 11 1 16,0-1-2-16,-3 4-3 0,-6 18-2 15,5-12-3-15,-1-8-1 0,-8 12-1 16,4-11-3-16,-1-8 1 0,2-5 4 0,-6-3-7 16,4-9 0-16,-3-4-2 0,-5-1 0 15,2-10-2-15,2-3-4 0,-2-6-11 16,1-5-22-16,1-5-25 0,2-5-42 0,5-5-48 15,2-3-39-15,9-8-42 0,4-3-617 16,6-6 285-16,9-11 188 0</inkml:trace>
  <inkml:trace contextRef="#ctx0" brushRef="#br0" timeOffset="43541.532">25137 6132 106 0,'6'-4'158'0,"-6"4"-14"15,0 0-12-15,0 0-11 0,11 10-12 0,-9-5-6 16,0 5-12-16,0 0-5 0,2 0-9 16,-2 2-12-16,3 1-2 0,-1 0-4 15,1-1-8-15,-3 0-4 0,2-5-1 16,0 4 0-16,-2-4 0 0,2-1 3 0,0-1-4 16,0-3-5-16,-4-2-5 0,14 2-11 15,-14-2 8-15,12-9-3 0,-3 3-6 16,1-1 0-16,1-4 0 0,0 3 1 0,1-3 2 15,-2 2-1-15,4-1 4 0,-2 3-4 16,1-1 1-16,0 0-1 0,-1 0-4 16,-1 2 0-16,1 5-6 0,-1-1 1 0,2 2 1 15,-1 3-3-15,3 6 2 0,-2 0 1 16,0 0-1-16,-3 6 0 0,1 1 0 16,0 1-1-16,-3-2-1 0,-2 3 0 15,0-1-1-15,1-2-3 0,-3-1 1 16,1 1 0-16,-1-4-1 0,0 1 6 0,0-5 13 15,0 0 6-15,0 1 6 0,1-5-3 0,-1-2-8 16,-4-1-2-16,13-1-1 0,-5-4-3 16,1-2-3-16,3-5-3 0,1 3-4 15,4-6 1-15,0 1-1 0,2 1-9 16,-2 0 6-16,2 1-3 0,-2 1-1 16,-3 1-3-16,2 4 1 0,-2 2-2 0,-1 1 0 15,-1 3-1-15,2 0 1 0,-2 4-1 16,0 2-1-16,4 1 2 0,-4 3 0 15,1-1-1-15,0 1 0 0,2 3 1 0,1 0-1 16,2-1-2-16,-2-1-2 0,3-1 2 16,1-2 1-16,-2-5-2 0,4 1-1 15,-1-6 0-15,2 0-1 0,2-4 0 0,1-1 2 16,0-4-6-16,1-5 5 0,3-3-1 16,2-7-1-16,-1-2 1 0,1-6-1 15,8-13 0-15,-8 5 0 0,5-7 0 0,-9 3 2 16,-6 8-3-16,-6 0 3 0,-1 7 0 15,-4 6 8-15,0 4-5 0,-3 0 2 0,-4 7-2 16,0 3-3-16,-4 9 2 0,0 2 0 16,0 0 3-1,-10 19 0-15,6-5 1 0,-3 9 3 0,1 4 1 0,-1 7 1 16,-1 1-1-16,2 4 2 0,1-1 1 0,1 1-4 16,2 1 2-16,4-6 0 0,0-4-1 15,5 5 0-15,-1-9 1 0,4-3-3 16,-1-2 2-16,4-4-4 0,-3-3-1 0,3-7 0 15,0 1 3-15,-3-6-5 0,3-2 1 16,-5-4-2-16,5-2 0 0,-4-4 2 16,-1 1-3-16,-4-4 2 0,0 1-3 0,2 1 2 15,0-2 1-15,-4 3 0 0,0-1-1 16,0 1 3-16,0 1-1 0,4-3-3 16,0 2 1-16,3 1 0 0,1 2-1 15,1-2 1-15,2 4 0 0,-1 1-3 0,-1 3 3 16,2 1 1-16,-1 1-6 0,1 3 5 15,-2 1 2-15,-1 4-1 0,1-2-1 0,-1 2-5 16,-1 3 4-16,0-2 4 0,1 2-6 16,-2-2 6-16,3 0-1 0,2-1-6 15,-3-1 6-15,3-1-2 16,-1-1 0-16,2-4 0 0,-2 0 0 0,-2-2 0 0,0 0-1 16,-2-4-3-16,0-2 1 0,-4 1 1 15,0-5-4-15,-4-1 2 0,-2 0 1 16,-2-7 0-16,0 4-1 0,-4-5 1 15,-2-1-1-15,2 1 1 0,0 2 3 0,2 2 0 16,2-1-1-16,-1 1-1 0,3 0 3 16,0 1 0-16,4 2-1 0,0-1 0 0,5 1-2 15,-1-1 1-15,4-1-3 0,2 3 1 16,2-6 1-16,1 4-1 0,2-1-3 16,2-3 3-16,1-3-1 0,2 0-1 15,-3-4 2-15,2 0-1 0,0-1-1 0,-1-4 0 16,-4 4 5-16,-1-1 2 0,-2 5 1 15,0 0 8-15,-3 4 1 0,-2 2-1 16,-1 1-9-16,0 5 0 0,-3 5 1 0,-2 4 1 16,-2 0 3-16,0 13-2 0,0 3 2 15,-4 3 5-15,0 5-4 0,-3 5 11 16,0 7-6-16,1 2 2 0,-2 10 0 0,-1-1-1 16,1 1-15-16,0-3-33 0,1 4-53 15,2-7-89-15,3-5-717 0,2-4 304 16,2-5 200-16</inkml:trace>
  <inkml:trace contextRef="#ctx0" brushRef="#br0" timeOffset="43646.2518">27638 6521 27 0,'10'1'186'0,"-6"-1"-20"16,-4 0-45-16,0 0-58 0,0 0-117 16,-2-13-120-16,-4 7 60 0,-6-1 38 15</inkml:trace>
  <inkml:trace contextRef="#ctx0" brushRef="#br0" timeOffset="53760.7968">6201 7753 25 0,'-6'4'153'16,"2"-4"-5"-16,4 0-12 0,0 0-14 15,2-17-13-15,8-1-10 0,14-8-8 16,5-7-6-16,24-17-10 0,3-2-3 0,11-17-8 16,1 1-7-16,-1-3-5 15,-14 12 1-15,-3 0-10 0,-4 3-6 0,-9 9 0 0,-7 11-10 16,-6 7 0-16,-10 11-3 0,-1 3-1 16,-9 6-3-16,-2 8-3 0,-2 1 0 15,0 0-4-15,-16 26-2 0,1-7 3 16,0 8-4-16,-2 1 1 0,3 3-2 0,2 0 1 15,6 5-5-15,4-5 5 0,6 6-2 16,2 1 2-16,6 8-1 0,2-3-1 0,3 3-1 16,0 0-1-16,0 0-1 0,0 2 5 15,-4-1-6-15,-3 2 2 0,-6-8 3 16,-2-1-5-16,-4-1 4 0,-4-1 0 16,-2-2-4-16,-5-4 4 0,-4-6 1 0,2-5 0 15,-2-8-2-15,2-3 0 0,1-4-1 16,1-8-4-16,0-4 2 0,5-5-5 0,6-4 5 15,2-5-2-15,4-5-5 0,4-1 3 16,5-4 1-16,2 0-1 0,4 0 1 16,0 4 0-16,2 3-1 0,1 2 1 15,-2 4-2-15,-2 5 2 0,0 7 2 16,-1 2-3-16,0 4 1 0,-2 5 1 0,-1 1 1 16,4 5-1-16,-1 1-2 0,0 4 5 15,0 2-3-15,3 2-3 0,-2-2 4 0,3 2-4 16,-4-3 5-16,2-3-1 0,0-2 0 15,2 0-5-15,-2-3 1 0,0-5 3 16,2-1 0-16,-1-4-3 0,0-4 3 0,0-1-5 16,1-5 3-16,-2-2 0 0,0-1 2 15,-3-3-2-15,2-1 1 0,-6 0 2 0,-1-1-3 16,-2 2 7-16,-5 3 9 0,4-1 12 16,-4 5-4-16,1 2-4 0,-3 1 1 15,-2 6 2-15,0 0 8 0,0 0 0 16,12 25 7-16,-8-6 6 0,3 5 2 0,2 8 4 15,5 10-1-15,4 1-4 0,-2 4 1 16,5 17-3-16,-1 3-2 0,-6-11-5 0,-2-4 1 16,0 1-5-16,-6 0-3 0,-2 1-1 15,-2-9-4-15,-4-1 1 0,-4 4 0 16,-2-9 2-16,-6 4 3 0,-4-5-1 16,-4-11 0-16,-5 3-2 0,-3-11-3 0,-2-6-1 15,5-7-5-15,-3-4 1 0,0-8-5 16,1-9-3-16,6-6-1 0,2-8-2 15,3-9-4-15,8-7-10 0,4-9-12 0,6 1-6 16,8-3-10-16,12-12-5 0,5 4-8 16,7 2-7-16,4 5-5 0,6 8-2 15,3 2-1-15,1 6 0 0,-6 7-2 16,-2 9 3-16,-2 2 3 0,-2 4 6 0,-2 4 8 16,-3 1 2-16,1 2 4 0,-4 4 6 15,-2-1-1-15,-2 6 6 0,-3-1 2 0,-2 4 9 16,0 3-1-16,-1 0 2 0,0 2 6 15,-6 3 3-15,3 4 6 0,-5 0 4 16,1 1 2-16,-1 2-5 0,-3 0 4 16,1 0 2-16,0-2-3 0,-2 1 2 0,0-3-2 15,0-1 3-15,2-1-3 0,-2-1 5 16,-2 0-2-16,2-3-1 0,0-2 3 0,2-3-1 16,-6 0-3-16,13-7 3 0,-4 1-5 15,1-3 1-15,1 0 0 0,-1-3 1 16,0 1-4-16,2 0 1 0,-2 1 0 15,-2 0 1-15,1 3-2 0,0-1 2 0,-5 1-1 16,2 1 1-16,0 4-1 0,1 2 1 16,-7 0-1-16,14 8-2 0,-7-1 2 0,-1 7 0 15,1-1-1-15,-1 0 0 0,0 3 0 16,2-1-2-16,-1-2 2 0,0 2 0 16,-1-2-1-16,-2-1 1 0,4 0 0 15,-3-5-1-15,1 0 0 0,0-1 3 0,3-1 0 16,-3-4-2-16,5-2 3 0,-1-4-4 15,4-1 1-15,-2-2 1 0,0-3-1 0,5-2 0 16,0-2-3-16,-2 2 2 0,3-1 1 16,-2 1-4-16,-4 3 3 15,2 1 2-15,-2 1-4 0,-3 3 3 0,-1 3-2 0,2 2 5 16,-10 0-4-16,20 7 0 0,-12 3 2 16,2 0 1-16,2 1-3 0,-2 0 3 15,0 3-5-15,3 0 3 0,2-1 2 0,2-1-3 16,1-1 4-16,4-4-6 0,-1-3 5 15,3-3-3-15,4-2 4 0,0-5-5 16,7-4 2-16,-1-2-2 0,0-2-2 0,-3-5 2 16,5-4 1-16,-4-4-2 0,0-4 0 15,-3-3 2-15,-1-1 0 0,4-20-5 16,-9 10 4-16,-7 3-1 0,0 1 0 16,-6 4 2-16,-6 1-2 0,0 6-1 0,-4 0 10 15,2 6 13-15,0 3 5 0,-2 4-6 16,0 3-3-16,-2 7 2 0,-2 4 1 0,4 3 0 15,0 0-2-15,-6 24 4 0,6-3 1 16,2 8 1-16,0 1-3 0,2 10-1 16,3 1-1-16,2 8 0 0,1 0-2 15,1-3-2-15,1 0 0 0,3-5-2 0,0-2 0 16,-1-7-3-16,0-3 1 0,0-6-3 16,-1-2 1-16,-3-3-1 0,1-7-1 15,2-4 0-15,-3-3 0 0,0-4-4 0,0-4 1 16,0-4-1-16,2-2 1 0,-3-4-2 15,2 0 1-15,-1-4-1 0,3 2-1 16,-3-2 0-16,2 3 1 0,-2 2-4 0,0-1 1 16,1 5 2-16,4-1 0 0,-3 5 0 15,-1 0 1-15,1 2-1 0,2 3-1 0,-2 3 1 16,0-2 1-16,6 5 0 0,-4-1 1 16,1 3-2-16,0 0-1 0,2-1 2 15,3 2 0-15,-4-1-1 0,3-2 1 16,-2 0 0-16,2-2 0 0,-1-1-1 0,-6-1 1 15,2 0 2-15,-1-4-2 0,-2 0 0 16,0-4 1-16,-5 3-3 0,-2-5-1 16,-4 1 2-16,0-1 0 0,-2-2 2 0,-4 1-2 15,-1-4-1-15,-1 1 2 0,-1 0-1 16,1 2-1-16,1-1 0 0,1 3-3 16,2-2 2-16,2-1 1 0,2 1-4 0,6-4 3 15,2 1-1-15,8-2-6 0,0-1-3 16,7-2-5-16,7-1-4 0,0-1-2 15,6-5 1-15,2 3 1 0,2-3 0 0,-2 0 9 16,0-2-4-16,-2 1 0 0,-1-3 5 16,-6 1 3-16,0 0 2 0,-5 3 14 15,-5 0 7-15,-5 6 17 0,-2-2 12 0,-4 2 7 16,0 3 6-16,-4 1 1 0,1 5-4 16,-3 1-5-16,-2 5-3 0,0 4 3 15,0 0 9-15,0 0-5 0,-2 29 1 0,2-10-2 16,0 7 14-16,2 7-5 0,0 7-5 15,0 4-4-15,0 7-3 0,0 4-6 16,0 0-7-16,0 3 2 0,1-1 1 16,1-4-11-16,-4 0-3 0,4-8-14 0,-2-4-28 15,3-3-39-15,-3-1-62 0,6-4-86 16,-4-8-95-16,0-5-681 0,4-7 333 0,2-5 220 16</inkml:trace>
  <inkml:trace contextRef="#ctx0" brushRef="#br0" timeOffset="54579.3338">15135 7693 41 0,'-6'9'143'0,"6"-2"4"16,2 3 12-16,7-2 7 0,6-3-5 0,8 1-2 16,11-2-11-16,10 0-9 0,17-3-9 15,10-1-13-15,26 0-13 0,-2 0-7 16,-2-1-13-16,-15 1-8 0,-11 0-9 15,-8 1-20-15,-9-1-31 0,-5 0-29 0,-11 2-21 16,-2-2-20-16,-7-2-21 0,-8 2-20 16,-4-4-9-16,-7 1 5 0,-2-5 7 0,-6-2 8 15,-4-1 9-15,-3-1 8 0,-3-6 8 16,-2 3 4-16,2-2 12 0,0-1 14 16,-2 3 11-16,6 2 8 0,0-1 8 15,2 3 7-15,1 1 1 0,3 0 6 16,6 5 10-16,3-1-2 0,3 2 9 0,5 4 5 15,4 3 1-15,7 2 2 0,5 5 2 16,-1 5 3-16,2 0 6 0,-1 4-1 0,3 6-1 16,-2 1 5-16,-5 1 0 0,-3 2 5 15,-8 0 3-15,-2-1 6 0,-8 1-6 16,-2-1 1-16,-6 2-3 0,-2 0-6 0,-10 4-6 16,0-4 0-16,-9 4-6 0,-3-1-3 15,-2-4-3-15,6-4-6 0,-2-2-1 16,3-3-8-16,2-5-27 0,6 0-39 0,3-3-39 15,6-3-42-15,2 1-50 0,4-5-413 16,4-1 201-16,2-2 133 0</inkml:trace>
  <inkml:trace contextRef="#ctx0" brushRef="#br0" timeOffset="55013.4307">18129 7818 8 0,'-4'18'247'0,"-3"7"1"15,-3 8-9-15,-1 5-14 0,-2 6-19 0,1 5-18 16,-10 19-16-16,3-4-15 0,2-10-16 16,2-5-15-16,5-3-12 0,-2-3-11 0,0-6-11 15,4-3-7-15,0-3-6 0,0-6-12 16,1-1-6-16,3-5-7 0,2-6-7 15,-1-5-1-15,1-6-6 0,2-2-4 16,0 0-6-16,2-27-5 0,1 3-2 0,1-16-2 16,0-8-2-16,5-29-5 0,1 0 0 15,4-5-2-15,4 1-9 0,-1 6 7 0,6 7-2 16,2 4-1-16,-1 16-1 0,1 8 0 16,5 4-2-16,2 6 3 0,4 5-3 15,2 6-1-15,-5 6 2 0,3 5 0 0,-1 5 1 16,-6 6 0-16,-4 3-4 0,1 3 3 15,-7 4-2-15,-5 5 2 0,-4 1-1 16,-8 2 1-16,-7 3 0 0,-6 7 1 16,-8 4-2-16,-6 1-2 0,-4-1-3 15,-14 9-22-15,7-10-34 0,6-5-35 0,5-8-45 16,8-2-45-16,4-5-47 0,3-3-567 0,8-4 271 16,4-5 178-16</inkml:trace>
  <inkml:trace contextRef="#ctx0" brushRef="#br0" timeOffset="55236.7968">19365 7410 165 0,'8'14'203'0,"-2"3"-5"16,1 8 3-16,0 8-6 0,-1 4-7 15,-2 6-9-15,-2 13-15 0,-2 3-13 0,0 23-12 16,-2-1-11-16,-6 2-16 0,-1-4-10 15,-2-4-12-15,1-14-8 0,-1-9-10 16,3-5-22-16,-1-8-35 0,1-4-40 16,3-4-52-16,1-4-45 0,2-5-43 0,4-2-531 15,0-5 237-15,5-8 156 16</inkml:trace>
  <inkml:trace contextRef="#ctx0" brushRef="#br0" timeOffset="55568.9623">20110 7715 131 0,'0'0'195'0,"-14"21"-4"0,4-4-2 15,-2 4-14-15,-1 9-8 0,1 7-13 0,-1 8-13 16,0 3-13-16,7 1-12 0,2-4-10 16,6-1-10-16,0-1-8 0,6 3-3 15,7-3-7-15,4-3-8 0,4-3-2 0,7-6-5 16,2-5-4-16,-1-7-7 0,1-6-4 15,2-5-4-15,0-4-5 0,-3-6-3 0,6-8-4 16,-1-3 0-16,2-8-4 16,-2-9-2-16,9-16-4 0,-9-6-4 0,-7-3-2 15,-8 2-2-15,-10 3-1 0,-5 1-2 16,-6 7-4-16,-8 2 0 0,-9 2 4 0,-7 6-8 16,-10 2 3-16,-4 8-3 0,-2 5-10 15,0 7-17-15,2 7-23 0,6 4-28 16,0 7-31-16,1 5-27 0,5 6-38 15,2 2-34-15,6 4-475 0,3 0 231 0,6-2 152 16</inkml:trace>
  <inkml:trace contextRef="#ctx0" brushRef="#br0" timeOffset="55761.6692">20312 8134 15 0,'4'2'142'0,"2"2"-3"15,0 2 22-15,4 1-4 0,3 3-9 0,4 3-3 16,0 0-10-16,5 2-6 0,2 5-12 15,2 0-9-15,-1 4-9 0,3-1-8 16,-4 1-10-16,1-1-7 0,0 3-8 16,-4-1-8-16,-1 0-4 0,-2-1-10 0,-1 1-21 15,-2 3-34-15,-2-7-43 0,-1-1-47 16,-6-1-55-16,4-3-410 0,0-3 192 0,-2-4 127 16</inkml:trace>
  <inkml:trace contextRef="#ctx0" brushRef="#br0" timeOffset="56000.8206">21482 7635 28 0,'0'0'202'16,"-7"21"0"-16,1-2-7 0,2 9-7 15,-3 11-11-15,-2 8-5 0,1 8-14 16,0 18-9-16,0 3-11 0,-1-1-16 0,2-9-8 15,1-9-11-15,2 1-8 0,-2 0-12 16,1-1-6-16,1-1-9 0,0-2-7 0,-2-6-21 16,1-7-32-16,3-3-35 15,-2-6-41-15,4-3-45 0,-2-3-57 0,2-7-511 16,2-1 231-16,2-7 153 0</inkml:trace>
  <inkml:trace contextRef="#ctx0" brushRef="#br0" timeOffset="56519.1843">22340 8130 75 0,'4'0'230'0,"-4"0"3"0,-8 17-9 0,4-1-13 16,-4 4-16-16,0 5-14 0,-3 5-10 15,0 6-17-15,-2-3-16 0,3 3-12 16,2 3-8-16,-3-3-14 0,0 0-10 15,3-3-7-15,2-7-8 0,0 1-8 0,-1-6-10 16,0-6 2-16,5-3-5 0,0-9-5 16,-2-3-8-16,4 0-6 0,-4-15-6 15,2 0 1-15,2-6-5 0,0-9-4 0,2-8-6 16,4-14 0-16,-2-4-2 0,9-17-3 16,2-4-2-16,4 1-4 0,0 7 1 0,4 4-2 15,5 8-1-15,-4 14-11 0,0 11 0 16,4 1 0-16,-3 9 2 0,3 6 0 15,0 2 6-15,-1 7-1 0,-6 3-5 16,0 2 1-16,-1 4 0 0,-4 2 0 0,-1 3 2 16,-6 3 1-16,-3 2-2 0,-4 6 1 15,-6 2 1-15,-5 3 1 0,-6 1-2 16,-1 5 1-16,-6-3 0 0,2 1 0 0,-4-1 1 16,1 1-3-16,-1-4 4 0,4-2-2 15,2-3 0-15,4-2-1 0,1 0 0 16,0-1 0-16,4 0 0 0,1 0 1 15,4 0 4-15,2 1-4 0,2-1 0 0,2 1 1 16,2 1-1-16,2-3 3 0,7 5-1 16,0-1 0-16,2 1 0 0,1-4-1 0,2 0 0 15,2 0-5-15,2-1-28 0,1-1-40 16,1-1-48-16,-2-1-51 0,4-1-45 16,-3-2-618-16,1 1 283 0,0-1 187 0</inkml:trace>
  <inkml:trace contextRef="#ctx0" brushRef="#br0" timeOffset="56629.452">23023 8578 53 0,'10'2'175'0,"-4"1"-3"0,0 0 2 0,-1-1-6 16,-5-2-9-16,7 1-15 0,-7-1-14 15,0 0-36-15,0 0-73 0,8 0-95 0,-8 0-340 16,-2-9 141-16,2 9 93 0</inkml:trace>
  <inkml:trace contextRef="#ctx0" brushRef="#br0" timeOffset="61538.1043">5295 9300 196 0,'0'-6'207'0,"0"2"-20"0,0 4-8 0,0 0 3 16,0 0 1-16,0 35-3 0,0-10-5 15,0 9-10-15,0 6-9 0,0 5-9 16,2 7-16-16,1 3-11 0,-1 2-9 0,-2 3-11 16,2 0-9-16,-2 1-12 0,-2 0-5 15,0 20-6-15,-3-17-10 0,1-9-20 16,0-1-20-16,-5-7-38 0,3-7-35 0,0-3-35 16,-2-6-45-16,0-3-41 0,2-8-47 15,-2-3-507-15,0-9 248 0,-3-6 164 0</inkml:trace>
  <inkml:trace contextRef="#ctx0" brushRef="#br0" timeOffset="61871.4858">5052 10075 100 0,'-4'-9'197'0,"2"0"-4"0,2 1-16 0,2 0-15 16,4-1-15-16,7-1-13 0,8 0-8 16,10-1-12-16,5 0-12 0,13-3-14 15,5 3-4-15,19-7-10 0,4 2-10 0,-1-3-2 16,-3-3-7-16,0 1-7 0,-10-4-8 15,-9 1-3-15,-12 1-7 0,-5-3 1 0,-3-5-3 16,-6-3-3-16,-5-1 0 0,-5 3-3 16,-8 1 11-16,-2-1 10 0,-2 7 12 15,-4 0 13-15,-2 5 4 0,2 1-2 16,-4 1-4-16,0 6-4 0,0 5-4 0,-4 1-1 16,0 9-2-16,6-3 1 0,-17 18 1 15,4 2-4-15,3 5-2 0,-5 5-6 16,2 4-3-16,-2 8 0 0,1 2-4 0,-2 3-9 15,-2 18-1-15,3-9-8 0,4-5-8 16,0-1-16-16,1 1-32 0,2-2-31 16,2-7-39-16,4-1-37 0,-1-3-37 15,3-6-20-15,3-6-29 0,3-1-558 0,0-9 268 16,2-3 176-16</inkml:trace>
  <inkml:trace contextRef="#ctx0" brushRef="#br0" timeOffset="62191.0576">6131 10060 71 0,'4'-7'163'0,"1"3"8"0,-3 0-4 16,1 0-10-16,-3 4-11 0,0 0-9 16,0 0-9-16,0 0-5 0,0 15-4 15,-3-2-4-15,1 2-9 0,2 2-7 16,0 6-1-16,0-4-6 0,5 7-4 0,-1-3-5 16,2 1-5-16,4-1-5 0,1 0-5 15,6-4-2-15,0 0-3 0,2-4-6 0,4-5-5 16,-1-1-5-16,0-3-4 0,2-3-1 15,-5-8-5-15,0 1 0 0,0-5 2 16,0-4-1-16,-4-3-2 0,-4-4-7 16,-5 0 2-16,-4 1-5 0,-4 0-3 0,-4-4-3 15,-7 2-3-15,-9 3-3 0,-2 0-1 16,-6 1-1-16,-4 3-2 0,-1 6-9 16,0-1-11-16,3 3-14 0,2 3-22 0,3 1-26 15,2 2-28-15,4 2-34 0,3 4-19 16,6 0-14-16,4 2-21 0,3-2-22 15,8 2-447-15,3-4 223 0,4 2 148 16</inkml:trace>
  <inkml:trace contextRef="#ctx0" brushRef="#br0" timeOffset="62464.4773">6403 10071 90 0,'25'-8'48'0,"-4"1"12"0,-4 1 1 16,-3 3 11-16,2 1 3 0,-2-2 1 16,-1 2 2-16,2 2-2 0,-2 2 4 15,3 0-10-15,4 2 5 0,-4 2-6 16,1 1-2-16,3 4-4 0,-4 2 2 0,0 4 1 15,-4 1 1-15,0 3-1 0,-1 2-8 16,-2 0-1-16,-3 2-1 0,-2-1-2 0,-4-1 9 16,0-2 9-16,-4-1 10 0,2-1 12 15,-4-5 15-15,1 0 4 0,1-3-3 16,-2-5-4-16,-1-2-9 0,3-4-9 16,4 0-12-16,0 0-5 0,-2-21-7 0,4 7-9 15,4 1-5-15,5-6-6 0,2 0-11 16,0 0-20-16,1 0-26 0,2 0-38 0,-4 0-31 15,4 1-39-15,0 5-29 0,-2 0-23 16,-1 3-32-16,0 2-507 0,0-1 242 16,1 1 159-16</inkml:trace>
  <inkml:trace contextRef="#ctx0" brushRef="#br0" timeOffset="62817.316">7018 10088 27 0,'0'0'128'0,"7"6"5"15,-1 0-6-15,-4 1 7 0,3 4-7 16,-3 0-4-16,2 3 2 0,-2 0-14 0,0 3-8 16,0 4-8-16,-2 0-9 0,2 0-8 15,0 2-5-15,-4-2-8 0,2 2-4 0,0-3-6 16,-4-1 3-16,4-3 9 0,-2-1 11 16,0-3 11-16,2-1 8 0,-2-1-4 15,0-3-7-15,0-3-9 0,2-4-3 16,0 0-10-16,0 0-7 0,6-19-6 0,0 6-4 15,2-2-7-15,8-5-6 0,-2 1-3 16,5-1-1-16,5-2-5 0,-4 7-1 0,2 0-2 16,-1 4-5-16,0 1-1 0,0 3-1 15,-3 3 0-15,-4 2 1 0,4 5 1 16,-6 1 0-16,2 2 0 0,-3 5-1 16,0 1-2-16,-3 2-1 0,1 3-2 0,-5-1-5 15,0 1-18-15,0 1-31 0,0-3-40 16,-2 0-49-16,3 1-44 0,0-1-54 15,-3-4-556-15,2-3 268 0,0 0 176 0</inkml:trace>
  <inkml:trace contextRef="#ctx0" brushRef="#br0" timeOffset="63265.3334">8270 10087 1602 0,'0'-11'35'15,"0"4"92"-15,-3 0 43 0,1-1 1 16,-4 3-26-16,-1 1-31 0,-3 2-19 16,-3 2-11-16,-1 2-8 15,-4 6 2-15,0 5-4 0,-2 3-2 0,-1 8-6 0,2 4-4 16,4 3 1-16,3 1-5 0,1 3-6 0,4-1-5 16,5-4-10-16,2 0 1 0,6 1-2 15,2-4-7-15,2-3 1 0,2 0-5 16,10-6-3-16,-3-2-11 0,4-7-7 0,4-5-4 15,-3-4-4-15,3-5-5 0,7-7 1 16,2-11 1-16,2-5-4 0,11-20 1 16,-3-3 3-16,1-7-2 0,0-3 0 0,-1-3 2 15,-2-5 0-15,-3 1-2 0,-7-3 2 16,-7 7 4-16,-8 14 11 0,-6 10 13 16,-3 10 7-16,-1 5 2 0,-4 6-5 0,-5 5-1 15,-3 6-1-15,-4 6-6 0,7 2 6 16,-20 16-5-16,7 0 1 0,-4 8 1 15,0 6-5-15,-2 8-2 0,2 8 6 0,-8 19-6 16,3-1 5-16,4 5-10 0,2-12-10 16,4-8-15-16,6-2-24 0,-1-9-38 15,5 0-31-15,4-8-33 0,5-1-31 0,5 2-24 16,0-11-25-16,10-1-13 0,1-6-592 16,5-3 281-16,0-4 186 0</inkml:trace>
  <inkml:trace contextRef="#ctx0" brushRef="#br0" timeOffset="64493.1228">8938 10399 1158 0,'32'-17'-44'16,"-5"0"30"-16,-7 1 30 0,-4-1 32 15,-3 0 17-15,-4 3 19 0,-5 0 14 16,-2 2-3-16,-2 0 4 0,-4 2-1 0,-3-2 0 16,-1 4-5-16,-5 1-5 0,1 5-8 15,-6 2-8-15,0 4-7 0,-2 5-6 0,-1 3-4 16,-2 7-7-16,2 3-3 0,2 3-6 16,2 0-6-16,4-4-1 0,3 0-4 15,1-2-3-15,5-2-1 0,4-2-5 16,2-3-2-16,2-1 3 0,5-4-5 0,1-1 0 15,1-1-2-15,4-5-3 0,0-2 1 16,1-2-3-16,2-4-1 0,-2-2 1 16,3 1-4-16,-2-4 1 0,0 1 1 0,-1-1-2 15,-4 2 0-15,-2-1-2 0,1 4 0 16,-3-1 3-16,1 2-2 0,-3 1 1 16,1 2-3-16,-5 2 0 0,-2 2-1 0,0 0 2 15,2 13-2-15,-2-5 2 0,-2 1 0 16,2 1-2-16,0 1 0 0,0 1 1 15,0-1 2-15,2-1-2 0,2 1-2 0,0-1 1 16,0-1-1-16,2-1 3 0,4 0 1 16,-2-3-2-16,2-2-1 0,3-3 0 15,-2 2-2-15,1-4 1 0,3-1 1 0,-2-2-1 16,0-3 0-16,-1 0 2 0,0-1-3 16,0-3 4-16,-4 1-1 0,2 1-2 15,-1 1 3-15,-3-1 0 0,1 3 0 0,-3 1 0 16,3 0 2-16,-3 2-3 0,0 1 0 15,-4 3 2-15,0 0 0 0,8 9-2 0,-6 1 2 16,0-3 0-16,-2 4-3 0,2 1 4 16,2-3-1-16,-2 3-1 0,6 1 1 15,-4 1 1-15,4-3-2 0,0-2 2 16,1 2-2-16,2-4 0 0,1 0 0 0,1-5 0 16,-3 2-2-16,6-5 2 0,-4-2 0 15,3 0-2-15,-2-6 1 0,-1 2-1 0,-1-2 0 16,-1-3-1-16,1 3 0 0,-2-1 1 15,-1 1-1-15,0 1 1 0,-2 1 0 16,-1 1-2-16,0 0-2 0,-1 4 1 0,-4 2-2 16,0 0 3-16,0 0 1 0,8 8-1 15,-8-2 1-15,2 1-1 0,0 1 1 16,0 1 1-16,2 1-2 0,1-2 2 16,-1 0-3-16,2 0 2 0,1 1 3 0,1-5-4 15,-1 2 0-15,3-3 2 0,0-2-3 16,4-1 1-16,-2-1-2 0,3-4-5 0,0-1-4 15,2-2 4-15,-3-3-6 0,2 1 7 16,-2 0-1-16,1 1 1 0,-2 1 2 16,-1-2-4-16,1 3 5 0,1 1-1 15,0 0 2-15,-2 2-1 0,5 0 0 0,0 4 2 16,0 0 1-16,0 4-2 0,-2-2 4 16,-1 4-4-16,2 0 1 0,-4 1 3 0,-2 3 0 15,-1 0-2-15,-5-3 3 0,-2 5-2 16,-2-3-3-16,-6 3 5 0,0-2 0 15,-5-1-1-15,-1 0 2 0,0 1 2 16,0-3 3-16,4-1 5 0,0 0 4 0,1-3-2 16,0 1-2-16,7-4-1 0,0 0-1 15,0 0-1-15,0 0-3 0,26-7 2 0,-12 1-2 16,4 0 1-16,3-1 7 0,2-3 5 16,-2-2 6-16,5 2 9 0,-1-7 4 15,-2 4 8-15,0-6-1 0,1 2 5 0,0-2 3 16,-8 0 1-16,-1 2 2 0,-2 0 5 15,-2 0 3-15,-3 2-1 0,-4 1-1 16,-4 3-11-16,-2 3 2 0,-2 0 5 16,-5 4-1-16,-2 2 0 0,1 2-3 0,-1 5-6 15,3 1 0-15,-2 2 0 0,1 3 0 16,4 2 3-16,3 0-7 0,2 0 0 0,4 3-2 16,1-1-4-16,4 0-4 0,1 0-2 15,3-1-4-15,1-1-1 0,4 1-4 16,-2-5-3-16,2 3 0 0,-2-7-5 15,3 3 1-15,-2-2-3 0,0 0-10 0,-1-2 4 16,-6 0-4-16,2 1-3 0,-1-4-7 16,-3 4 0-16,1-2-8 0,-1 0-3 0,-1-2-2 15,-1 2-4-15,-2 0-6 0,2-2-5 16,-6-1-4-16,9 5-10 0,-9-5-4 16,5 3-5-16,-5-3-4 0,6 3 1 0,-6-3 1 15,0 0 6-15,6 1 5 0,-6-1 4 16,0 0 6-16,0 0-5 0,4 5 14 15,-4-5 3-15,0 0 1 0,0 0 1 0,0 0 6 16,0 0-7-16,0 0-14 0,-16 1-27 16,16-1-39-16,0 0-34 0,-12 1-44 15,12-1-48-15,0 0-710 0,-12-1 321 0,6 0 211 16</inkml:trace>
  <inkml:trace contextRef="#ctx0" brushRef="#br0" timeOffset="66029.1424">5763 11645 48 0,'-4'-9'177'16,"2"3"-13"-16,-2-4 6 0,0 2-2 16,2 3-3-16,0-5-8 0,-3 5-16 0,2 2-11 15,1-2-17-15,2 5-4 0,0 0 7 16,-4 15 11-16,4 4-2 0,2 6-6 0,0 7-2 15,-2 8-8-15,2 4-5 0,3 12-14 16,-5-3-6-16,3 1-6 0,-6 2-6 16,1 2-8-16,-1-3-9 0,-1-2-14 15,-2-3-19-15,2-7-25 0,0-2-33 0,0-5-35 16,-3-3-28-16,3-5-26 0,0-6-26 16,-3-7-22-16,1-1-17 0,-1-8-496 0,3-4 233 15,4-2 154-15</inkml:trace>
  <inkml:trace contextRef="#ctx0" brushRef="#br0" timeOffset="66330.3037">5598 12049 668 0,'-4'-53'4'16,"2"3"23"-16,-1 5 25 0,3 8 19 0,0 3 17 16,0 1 7-16,3 5 6 0,1-1-3 15,0 3-8-15,5 3 1 0,4 2 5 0,5 4-6 16,6 5 4-16,7 7 1 0,11 2-1 16,6 9-2-16,7 6-4 0,20 10-2 15,-3 9 2-15,-3 8 0 0,-10 4 2 16,-7 10-3-16,-11 2 4 0,-9 4-1 0,-16-4-6 15,-12-9-4-15,-10 4-2 0,-15 15-1 16,-11-6-3-16,-10-2 1 0,-9-5 6 16,-6-2 3-16,-2-9 11 0,-4-3-12 0,-2-7-3 15,0-9-7-15,11-2-11 0,2-9-4 16,7-5-10-16,1-3-3 0,7-3-4 16,3-1-18-16,2-5-19 0,7-5-20 15,1-2-28-15,10-3-30 0,4-2-33 0,6 0-27 16,8-1-33-16,8-2-24 0,4 1-21 15,6 1-13-15,5 3-7 0,3 1 1 0,4 8-540 16,1 0 262-16,1 5 173 0</inkml:trace>
  <inkml:trace contextRef="#ctx0" brushRef="#br0" timeOffset="66997.0641">6123 12415 628 0,'34'6'-13'0,"-2"-1"15"0,-3-1 8 16,-3-2 12-16,4-2 14 0,-1-2-1 15,3-2 14-15,6-1-6 0,2-4 5 0,-2 0-7 16,7-4 7-16,-1-2 4 0,-1-2 1 15,-6-1 8-15,-5 0 8 0,-2 2 10 16,-5-1 10-16,-4 1 10 0,-6 1 6 16,-2 0 4-16,-4 4-5 0,-5 0 0 0,-6 2-5 15,0 6 1-15,-7-1-2 0,-2 4-5 16,1 4-4-16,-5 2-9 0,2 1-10 0,0 4-3 16,3 3-10-16,2 1-3 0,2 2-4 15,3 1-6-15,3 0 0 0,5 1-5 16,3 3-7-16,2-3-2 0,5 0-5 15,2-4-3-15,4-2-5 0,1-1-2 0,0-5-4 16,4-3-7-16,-1-6 0 0,5-2-1 16,2-5-4-16,2-5-1 0,3-6-4 0,2-7-1 15,11-17-3-15,0-8-4 0,-4-9-2 16,-6-5 1-16,2-4-2 0,2-17-1 16,-14 7 1-16,0 4 1 0,-9 1 1 0,-7 15 4 15,-6 13 12-15,0 11 10 0,-2 4 7 16,-2 5-1-16,-4 8-4 0,-2 8 3 15,-4 7 5-15,6 4 4 0,-24 24 6 16,6 5 4-16,-3 14 4 0,-9 24-1 0,2 12-2 16,1 4-2-16,-5 23 0 0,2 7-3 15,3 2 1-15,2-5-2 0,8-18-5 0,-1-7-6 16,8-3-7-16,0-4-4 0,4-15-10 16,1-13-11-16,5-7-6 0,0-3-11 15,3-9-6-15,-3-4 1 0,4-11 0 16,-2-4-4-16,0-4-6 0,2-8 2 0,-4 0 1 15,6-14-1-15,-4-3 3 0,0-4 4 16,2-8 5-16,3-3 3 0,0-4 3 0,1 0 2 16,2-3 6-16,7 2 1 0,7-2 5 15,-1 7 1-15,4 2 5 0,5 1 7 16,3 6-1-16,-4 6 0 0,1 2 2 16,0 1 1-16,-3 7 3 0,-2 3 1 0,1 0 2 15,-5 6 3-15,-1 2 3 0,1 4-1 16,-4 1 1-16,0 3-1 0,-5-1 2 0,2 4-4 15,-4-4-1-15,1 2-1 0,-3-1 1 16,1 0-6-16,-2-3-18 0,-3-1-21 16,2 0-34-16,-2-2-34 0,4 0-50 15,-4-5-42-15,2-1-40 0,-8 0-498 0,12-12 248 16,-3 3 165-16</inkml:trace>
  <inkml:trace contextRef="#ctx0" brushRef="#br0" timeOffset="67581.7983">8090 12208 155 0,'8'7'177'0,"-2"2"0"0,-2-1 2 0,0 3-2 16,-2 4-2-16,1 0-11 0,-3 5-15 16,0-1-8-16,-3 2-10 0,-1 4-14 15,2-2-11-15,-2-1-12 0,0 1-8 0,2-2-8 16,0-2-10-16,-2-2-7 0,2-2-6 16,0-3-6-16,2-1-2 0,0-4-5 15,2-1-5-15,4-1-3 0,0-4-2 16,2-1-5-16,-8 0-4 0,18-1-5 0,-10-2 1 15,0 1-4-15,1 1 0 0,-3-1 0 16,2-1-4-16,-8 3-1 0,14 0-5 0,-14 0 6 16,14 3-2-16,-8 0-1 0,3 3-1 15,0-2-1-15,1 4 0 0,1-1 1 16,3 0-4-16,-1-1 3 0,2 0-16 16,5 0 0-16,-2-1 5 0,3-4 2 0,3-1 2 15,1-1-2-15,2-2 2 0,1 0 3 16,-3-5 0-16,3 2 1 0,-2-4 5 0,-6 1 9 15,2-1 5-15,-1-2 4 0,-5 2 7 16,-2 2 5-16,-4-4 6 0,3 5 2 16,-5-3 3-16,-1 5-2 0,1-1-4 15,-1 0-9-15,-1 2-3 0,-2 2-5 0,-4 2 0 16,0 0-1-16,10 8-1 0,-6-2-4 16,-2 1 1-16,4 3 0 0,-2-2-8 15,4 1 2-15,-2 3-7 0,2-2-6 0,3 2-19 16,-2-2-31-16,1-1-38 0,1-2-38 15,-1-1-50-15,1-3-40 0,0-3-43 16,-5-4-575-16,-2-6 283 0,0-1 187 0</inkml:trace>
  <inkml:trace contextRef="#ctx0" brushRef="#br0" timeOffset="67695.4654">8411 11908 33 0,'0'0'-12'0,"26"1"4"0,-12-1 3 16</inkml:trace>
  <inkml:trace contextRef="#ctx0" brushRef="#br0" timeOffset="68081.4458">8972 11786 4 0,'7'-5'297'0,"-1"-1"-6"0,-2 3-20 15,-4 3-24-15,0 0-14 0,0 0-19 16,-2 20-18-16,-2-3-11 0,-3 7-15 0,3 3-13 15,2 4-15-15,-2 6-10 0,2 6-20 16,-1 1-6-16,1 9-7 0,4 0-9 0,1-2-9 16,1 1-7-16,4-3-2 0,1-3-15 15,3-1-4-15,2-12-5 0,2-4-6 16,1-2-6-16,4-7-5 0,0-6-8 16,3-4-5-16,1-5-6 0,-2-5-4 0,5-2-5 15,-3-4-1-15,1-3 0 0,-1-3-3 16,-1-1 3-16,-4 0-2 0,0 0 2 15,-4 0-2-15,-3 1 3 0,-2 3 3 0,-7-1 2 16,0 4 7-16,-2 0 6 0,-2 6 5 16,0 0 2-16,0 0 6 15,0 0 1-15,-21 13 1 0,17-2-1 0,-3-1 1 0,5 6-4 16,0-1 0-16,0 2-6 0,4 2 4 16,4 0-5-16,1 1 0 0,4-2-3 0,1 2-3 15,3-5-8-15,5 0-15 0,-2-4-25 16,6 1-24-16,-1-5-34 0,5-2-57 15,-4-4-54-15,2-1-49 0,4-4-48 0,-5-3-712 16,-1-7 343-16,-1-5 226 0</inkml:trace>
  <inkml:trace contextRef="#ctx0" brushRef="#br0" timeOffset="68227.9161">9229 12140 179 0,'-58'-9'235'15,"11"0"13"-15,11 5 6 0,9 0-24 16,3-1-14-16,10 2-26 0,4-1-20 0,6 2-19 15,4 2-12-15,14-6-31 0,5 5-44 16,8-5-56-16,6 0-53 0,9 4-50 16,9 1-28-16,10 1-533 0,7 1 223 0,21 5 147 15</inkml:trace>
  <inkml:trace contextRef="#ctx0" brushRef="#br0" timeOffset="69713.663">10312 12302 16 0,'-30'-8'312'0,"3"5"-5"0,1 1-23 16,-1 4-22-16,3 4-20 0,2 1-27 15,-2 7-18-15,0 5-13 0,4 3-20 16,3 3-15-16,2 7-13 0,8 1-9 0,3-1-18 16,8 5-9-16,5-2-12 0,2 1-11 15,3-4-14-15,5-2-18 0,3-5-16 0,0-4-9 16,4-6-8-16,2-6-8 0,-1-3-3 15,5-8-1-15,-2-4 0 0,5-9-1 16,3-4 1-16,-1-9-2 0,11-14 0 16,-5-7 0-16,-3-5-3 0,-2-7 6 0,-2-6-5 15,-3-2-1-15,-3 1-1 0,-4 4 2 16,-7 12 5-16,-7 12 13 0,2 7 11 0,-6 8 4 16,0 1 3-16,-2 5-11 0,-1 4-2 15,-5 6-2-15,-3 8 1 0,3 1-1 16,0 0 2-16,-22 25-4 0,8-6 1 15,2 9 1-15,-3 5-4 0,3 9 0 0,-1 2-3 16,2 3-7-16,7-5-11 0,4 0-7 16,6-2-9-16,9 8-12 0,6-7-13 0,6-2-19 15,5-5-10-15,5-4-1 0,1-3 3 16,4-8 7-16,3-3 8 0,-5-6 7 16,-2-4 5-16,-3-3 6 0,-3-1 9 15,0-7 11-15,-4-2 13 0,-5 0 14 16,-1-4 12-16,-2 0 7 0,-3-3 9 0,-6 3 4 15,0-2 3-15,-7 2-1 0,-2-3-3 16,-2 5 0-16,0-1 3 0,-4 1-11 0,-2 1 2 16,-1 4-5-16,-2 3-3 0,9 1-3 15,-23 5 1-15,13 1-5 0,-1 4-4 16,0-1 1-16,3 4-2 0,2-1 1 0,2 1-2 16,2 2-2-16,2-2 1 0,2-1-1 15,4 4-2-15,0-6 1 0,2 1-4 16,3-4 2-16,2 0 0 0,2-2-4 0,-1-5 3 15,-1 0 1-15,4-3-3 0,0 0 1 16,-4-3 1-16,1-1-2 0,1-4 2 0,-2 1 1 16,0 0-2-16,-3 0-1 0,0 1 2 15,2 1-1-15,-2-2 0 0,-4 4 0 16,1 1-1-16,-1 0-2 0,3 1-1 16,-5 0 0-16,-4 4 2 0,6 0-1 0,-6 0-1 15,5 9 0-15,-1-3 2 0,-2 2 0 16,0-1-1-16,2 0-1 0,-2 4 1 15,2-4-2-15,3 0 0 0,-3 2 0 0,3-4 1 16,1-1 0-16,0 0 0 0,0-2 1 16,4-2 0-16,-2 0 0 15,1-5 0-15,-1 3 0 0,3-4 2 0,-2-2-1 0,1-1 0 16,-2 1 1-16,2-3-2 0,-2 4 0 16,0 0 1-16,-3-1 0 0,1 2 1 15,-1 1-3-15,-3-1 1 0,2 2-2 0,-1 0-1 16,-5 4 2-16,0 0-1 0,0 0 3 15,10 10 2-15,-8-2-2 0,0 1-3 16,0 0 4-16,0 2 0 0,2 1-3 0,-2-2 1 16,6 4 0-16,-2-1 1 0,2 0 1 15,2-1 0-15,3-5-3 0,2 2 2 0,0-1 0 16,2-4 3-16,2 0-2 0,0-4 0 16,0-2-1-16,-2-2 0 0,0-2 0 15,0 1 4-15,-3-3-5 0,2-4 1 0,-2 4 0 16,-1-4-1-16,-3 2-1 0,1 1 2 15,-2-2 1-15,-1 4-2 0,-2 0 2 16,0 1-2-16,-2 0 0 0,4 0-2 16,-4 3-1-16,2 0 4 0,-6 3-4 0,8-1 3 15,-8 1-2-15,11 4 2 0,-7-1 1 16,3-1-2-16,-7-2 2 0,10 4 0 0,-3-3-1 16,1-1 0-16,-8 0 3 0,19-1-2 15,-10-3-2-15,1 1 2 0,2-3 0 16,-3 0-1-16,2-1 0 0,-3 1 6 15,1 0-4-15,-1 1-2 0,-2-1 2 0,3 2 0 16,-2 0 2-16,-3 0-2 0,2 1 3 16,-2-1-3-16,2 2 1 0,-6 2-1 15,7-6-1-15,-3 4 1 0,-4 2 0 0,9-2-1 16,-9 2 3-16,12 0-1 0,-12 0-2 16,17 2 2-16,-8 2 0 0,4 0-2 15,-3-2 1-15,2 4 1 0,0 1 4 0,0 1-6 16,1 1 2-16,-3 1 1 0,-1 1-2 15,1 0 1-15,-5 1 0 0,-1-2 1 0,0 0 0 16,-4 2 0-16,-2-1 0 0,0-3-1 16,0 3 1-16,-2-3-2 0,1 0 5 15,-1-2 0-15,2 0 1 0,2-3-1 0,0-3-1 16,0 0 0-16,4 4 2 0,-4-4-2 16,0 0-1-16,27-7 1 0,-13 3-3 15,0 0 2-15,5-2 2 0,0 0-5 0,2 1 1 16,3-3 0-16,1-1 0 0,-2-1 1 15,1-2 0-15,-3-1-3 0,-3 0 5 16,2-2-4-16,-5 2 1 0,-5-3 0 0,1 5 5 16,-2-1 4-16,-5 1 3 0,-4 3-1 15,-2 1-1-15,-2 1 8 0,-3 4 6 16,7 2 0-16,-11-2 0 0,11 2 7 16,-8 10 2-16,6-3 1 0,2 5 1 0,0-1-1 15,6 3 2-15,-2 1 0 0,9 1 6 16,2 3-7-16,4-1-2 0,4 1-7 0,5 0-2 15,1-1-34-15,3-5-55 0,-4-4-98 16,-3-5-121-16,-3-2-792 0,-10-4 365 16,-4-4 242-16</inkml:trace>
  <inkml:trace contextRef="#ctx0" brushRef="#br0" timeOffset="70693.7484">6361 13853 18 0,'-3'-20'224'0,"0"3"9"0,1 0 16 15,-2 7-5-15,-4-2-19 0,-7 1-6 16,-4 10-14-16,-10 2-4 0,-18 17-18 16,-21 14-6-16,-19 20 4 0,5 13-18 0,1 7-12 15,8 8-16-15,6 6-13 0,9 2-5 16,5 1-17-16,19-15-8 0,6 2-6 15,9-2-12-15,11-10-9 0,8-11-8 0,6-1 0 16,4-4-9-16,12-3-6 0,11 7-1 16,1-16-4-16,3-10-8 0,-1-6-1 15,-2-8-5-15,1-4 1 0,-1-6-7 0,0-6-2 16,0-3 0-16,-1-4 2 0,-3-5-3 16,-4-5-4-16,-5 0-3 0,-4-6 2 15,-2 1-3-15,-7 2-4 0,-2 0 4 0,-1 5-3 16,-1 1 0-16,0 0 0 0,1 5 0 15,-3-1-5-15,2 5-4 0,2-1-4 16,1 6 2-16,3 1 3 0,0 6 1 0,6 3-2 16,0 6 6-16,0 5-4 0,-4 2 2 15,1 3 0-15,-5 2 4 0,-2 2-4 16,-4 3 4-16,3-1 2 0,-3 3-3 16,0-8-2-16,0 4 4 0,1-4-3 0,3-2 0 15,0 1 3-15,2-4-5 0,6-5 4 16,2-2-3-16,3-5-2 0,5-2 1 0,-2-4 0 15,6-3-4-15,0 0 2 0,-1-5-5 16,1-2-3-16,-3 3 5 0,1-7 1 16,-5 7 2-16,-4 0 3 0,-1 1-6 0,0 0 3 15,-4-1 1-15,-1 3 1 0,-1 2 5 16,-3 2-6-16,-7 0-1 0,8 7 5 16,-3-1-8-16,-1 1 7 0,0 1-1 0,2 3 3 15,0-3-4-15,3 4 0 0,4-1 2 16,-1-1 1-16,3-1 2 0,2-1-1 15,0-3-2-15,5 1 0 0,-2-6 5 0,0 0-7 16,1-6 3-16,-3 1-3 0,4-3 1 16,-6-4 4-16,2-2-1 0,-8-2 1 15,-1 1 3-15,-5-3-3 0,-2 1 5 0,-4-3-7 16,-7 0 2-16,-3 2-1 0,-6 0-3 16,0 5-3-16,-4 2-6 0,-1 1-29 15,2 4-24-15,0-1-25 0,5 7-30 0,-2-4-38 16,6 8-39-16,1 0-29 0,3-1-31 15,5 5-678-15,3 0 317 0,5 0 210 0</inkml:trace>
  <inkml:trace contextRef="#ctx0" brushRef="#br0" timeOffset="71193.3544">7078 14958 2 0,'38'-6'82'0,"-5"0"21"16,-5-2 19-16,-2 5 29 0,-8-1 32 0,-5 0 27 16,0 2-4-16,-6-1-14 0,-5 1-11 15,-2 2-13-15,0 0-13 0,0 0-10 16,-30 2-15-16,15 1-12 0,0 3-12 15,-2 0-11-15,-1 5-8 0,-2-1-8 0,3 3-9 16,0 2-8-16,4-5-4 0,1 2-10 16,2-4-4-16,0 3-6 0,4-2-1 0,4 1-4 15,4-4-3-15,2 0 0 0,3-3-9 16,2-3 2-16,-9 0-4 0,25-3 1 16,-10-3-5-16,0 0-5 0,1 1 3 15,0-2 0-15,-2 2-5 0,-2 0 0 0,0 2 2 16,-4-3-4-16,0 2 2 0,1 1-2 15,-1 3-2-15,-8 0 0 0,15 0-2 16,-6 3 2-16,-1-2-1 0,4 8 1 16,4-3-2-16,-2 1 2 0,5 0 0 15,5-1 0-15,4-1 0 0,1 1-3 0,3-3 1 16,2-3-2-16,0-2 1 0,3-2 1 0,1-8-2 16,5-2 1-16,-3-6 1 0,0-3 8 15,-4-5 4-15,11-12 3 0,-5-8 5 16,-3-1 0-16,-3-8 1 0,-5 0-1 15,-5-7-2-15,-10 11 12 0,-2 6 8 0,-6 8 9 16,-2 1 14-16,0 8 17 0,-4 3-5 16,-2 8-4-16,-4 6-7 0,0 8-5 0,-4 5-10 15,-6 11 2-15,2 8-8 0,-5 3 1 16,0 11-9-16,-2 8 0 0,0 4-4 16,2 5 0-16,3-3-8 0,0 0-17 15,4 5-25-15,4-5-35 0,3-4-34 0,-1-4-50 16,4 3-57-16,4-4-55 0,5 0-60 15,6-8-768-15,10 6 366 0,9-5 242 0</inkml:trace>
  <inkml:trace contextRef="#ctx0" brushRef="#br0" timeOffset="72678.939">9588 14952 62 0,'-11'-17'264'0,"1"2"-13"0,-5 5-10 16,3 2-12-16,-6 3-6 0,2 5-10 0,-6 0-3 15,-5 5-7-15,-7 5-9 0,-2 3-11 16,-7 6-9-16,3 2-20 0,2 2-15 16,5 5-9-16,1 5-10 0,6-2-17 15,9-1-10-15,5-2-11 0,8-1-11 0,4-1-3 16,8 4-5-16,2-10-10 0,14 4-5 15,3-6-11-15,5-4-15 0,6-4-21 0,1-5-8 16,3-7-7-16,-1-3-4 0,11-9-5 16,-3-4 2-16,9-15 7 0,1-8-2 15,-1-4-2-15,-7-7 2 0,0-7-1 0,-5-4 0 16,-4-5 4-16,-5-6-3 0,-5-2 5 16,-8 1-2-16,-2 4 2 0,-9 17 9 15,-5 8 15-15,-2 10 13 0,-2 8 1 0,0 0-1 16,1 9 0-16,-8 7 2 0,-1 9 6 15,4 3-3-15,-16 13 5 0,1 6 4 16,-2 8-1-16,0 11-1 0,-5 6-1 0,4 18-1 16,-6 0-6-16,10-5-4 0,3-5 4 15,3-1-6-15,2 2-14 0,6-9-23 16,0 2-32-16,4-5-37 0,6 3-29 16,5-4-26-16,4-9-15 0,6-1-9 0,1-6-1 15,6-8 1-15,-3-4 27 0,7-4 4 16,-6-7 11-16,1-1 15 0,1-6 25 0,2-2 38 15,-2-4 24-15,-5-5 22 0,-1-1 29 16,-7 5 25-16,-4-4 14 0,-7 2 4 16,-3-1 0-16,-5 3 4 0,-5 1 4 15,-3-3-6-15,-1 6-7 0,-4-1-4 0,1 2-7 16,-6 4-5-16,2 3-2 0,-1 5-8 16,-2 2-6-16,4 2-4 0,-1 4-3 0,-2 2-4 15,6 1-2-15,-1 4-6 0,4-1-5 16,5-2 0-16,2-2-5 0,2-1 3 15,4 2-1-15,2-5-3 0,4-1-1 16,-2-2-5-16,4-5 3 0,1 1-2 0,0-3 1 16,1-5-3-16,3 2 1 0,-1-4-2 15,0-2 0-15,-1 2 1 0,0 0-1 16,-3-7 1-16,1 5-5 0,-2-3 9 0,0 3-7 16,-1-1 0-16,-2 3 0 0,-2 1 1 15,4 1 2-15,-6 1-3 0,-4 4 0 16,6 0 0-16,-6 0-2 0,2 11 0 0,-2-2 4 15,0 3-2-15,2 1-1 0,-2-2-3 16,2 5 0-16,0-1-8 0,0 0 1 16,2 0-1-16,1-2 3 0,1-2 0 0,1 0-2 15,3-5 2-15,1 2-3 0,1-7 3 16,2-1-1-16,0 0 0 0,0-1 0 0,4-6 3 16,-1 0 0-16,-3 0 1 0,2-5 0 15,0-1-1-15,2 2 0 0,-6-1 2 16,-2 1 1-16,1 1-2 0,-3 2 3 15,1 2 1-15,-2-3-4 0,-1 5 4 0,2-4-2 16,-4 5 1-16,0-1-3 0,-4 4 5 16,0 0-2-16,12 7 1 0,-8 1 1 0,0-1 0 15,-2 3 2-15,2 4-2 0,0-1 1 16,2 3-2-16,1-2 2 0,1 2 1 16,1-1-4-16,2-2 1 0,-1 0 2 15,2-1-1-15,6-3 1 0,-4-1-1 0,2-2 0 16,0-1 0-16,1-5-2 0,0-3 1 15,0-1-3-15,0-2-2 0,-2-1 0 0,0-1 1 16,-3 2 2-16,-1-3 0 0,2 2-2 16,-5-2 0-16,0 3 3 0,1 3-1 15,-2-1 2-15,-1 1-1 0,0 3-1 16,-2-6 0-16,-4 6-4 0,11 0 2 0,-11 0 1 16,6 6 1-16,-2-3 5 0,1 3-2 15,-1-1-2-15,0 2 0 0,1-3 0 0,-1 2-2 16,0-5 3-16,4 1-1 0,-8-2-1 15,16-3 0-15,-4-3-1 0,0-3-4 16,1 0 0-16,0 2-2 0,2-8 3 0,-1 5 0 16,0-1 1-16,0 4 0 0,3-2 0 15,-2 2 1-15,2-2 3 0,0 4-2 16,-2 1 1-16,1 2 1 0,2 1 0 16,-6 2-1-16,3 5 3 0,-2-1 0 0,-3 4-1 15,-1 2 2-15,-3 1 6 0,-2 1-3 16,-2 4-2-16,-4-2 0 0,-2 1 1 0,0 3-2 15,-5-4 2-15,1 1-2 0,-1-2 2 16,3-1 0-16,-3 2 0 0,5-7 1 16,0 2 2-16,0-4 0 0,2-1-1 15,2-5-3-15,0 0 4 0,10 0-4 0,-10 0 0 16,24-10-1-16,-9 5 0 0,1-6-1 16,6-3 0-16,-2 1 1 0,2 0-1 0,1-5-1 15,-1 2 6-15,-6 1 2 0,1 0 10 16,-4 6 19-16,0-4 8 0,-7 1-3 15,-2 5 1-15,-4-2 3 0,-2 7 9 16,2 2 10-16,-13-3 5 0,13 3 0 16,-14 5 0-16,5 1 2 0,4 4 5 0,1 2-8 15,2-3 1-15,2 4-6 0,2 3-2 16,2-1-2-16,3 0-10 0,2-2-3 0,1 1-5 16,3-4-12-16,-1-3-28 0,4 1-47 15,-4-2-56-15,-2-6-78 0,2 0-80 0,-2-3-68 16,-2 0-820-16,1-5 391 0,-5 1 257 15</inkml:trace>
  <inkml:trace contextRef="#ctx0" brushRef="#br0" timeOffset="73609.1698">14901 10475 135 0,'-6'4'185'0,"6"-4"-8"0,0 0-11 0,10 5 2 16,4-1 2-16,12 1-8 0,8-4-1 16,15 4-10-16,16-4-10 0,33 2-6 0,8 1-9 15,8-4-3-15,26 5-11 0,-3-2-10 16,-23 1-11-16,-5-2-6 0,-8 2-11 16,-10-1-7-16,-21 0-5 0,-17 0-7 0,-9-3-4 15,-8 3-6-15,-3-2 0 0,-5-1-4 16,-4 2-4-16,-3-2-7 0,-1 0-5 15,-10 3-19-15,0-3-21 0,-10 0-24 16,6 0-24-16,-6 0-24 0,0 0-31 0,0 0-27 16,0 0-30-16,0 0-24 0,0 0-511 15,0 0 241-15,-20-12 160 0</inkml:trace>
  <inkml:trace contextRef="#ctx0" brushRef="#br0" timeOffset="73895.1614">16109 10076 128 0,'-12'-7'215'16,"1"1"-4"-16,5 3-9 0,0-1-17 15,1 2-13-15,-1 1-13 0,6 1 0 0,0 0-4 16,0 0-7-16,4 18-2 0,7-5-6 16,6 4-10-16,3 6-7 0,14 0-9 15,5 8-5-15,20 9-8 0,-2 2-13 0,2-1 1 16,0 4-8-16,-5-4-9 0,-5 4-1 15,-13-8-4-15,-9-3 5 0,-6 3 1 16,-8-5 5-16,-7 4-10 0,-10 1-11 0,-11 0 1 16,-8 5-6-16,-22 6-7 0,-12-3-4 15,-5-4-12-15,-7-5-29 0,-1-4-36 0,0-2-60 16,2-6-70-16,16-5-74 0,7-6-814 16,9-3 358-16,6-4 237 0</inkml:trace>
  <inkml:trace contextRef="#ctx0" brushRef="#br0" timeOffset="83241.6752">17848 10026 35 0,'0'-8'260'0,"0"4"-25"15,0 4-25-15,0 0-22 0,0 0-12 0,0 0 4 16,-5 36 3-16,5-5-7 0,0 12-5 16,0 0-8-16,0 8-16 0,0 2-8 15,2 2-16-15,1 1-10 0,-1-3-12 16,0 0-7-16,-2-7-9 0,2-2-6 0,-2-2-13 15,0-2-13-15,0-7-24 0,0-2-35 16,-2-5-40-16,2-5-33 0,-2-5-43 16,0-2-42-16,-3-8-23 0,1-2-6 0,4-4-4 15,-11-12 12-15,3-5 7 0,-3-6-383 16</inkml:trace>
  <inkml:trace contextRef="#ctx0" brushRef="#br0" timeOffset="84052.9239">17763 10635 1213 0,'-22'-55'-79'16,"3"3"34"-16,5 6 33 0,-4 1 35 15,4 0 25-15,2 3 23 0,-2 5 34 0,2 3 21 16,3 4-4-16,3 3-7 0,6 6-10 0,4-2 1 15,9 4-6-15,5 3-2 0,12 2-9 16,7 6-7-16,5 6-4 0,2 7-5 16,7 8 0-16,17 11-5 0,-9 10-3 15,-6 4 0-15,-5 8 0 0,-9 0 0 16,-14 0 0-16,-10-5-3 0,-9-3 2 0,-8 5 1 16,-8 2-4-16,-12 1 0 0,-11 9-4 15,-11-1-3-15,-6-7-1 0,-3-1-6 0,-2-8-6 16,-1-4-6-16,11-7-1 0,7-9-4 15,8-2-8-15,7-3-22 0,1-2-27 0,6-4-44 16,6-6-26-16,4-1-17 16,6 0-13-16,0 0-16 0,18-19-6 0,3 11-16 15,5-2 6-15,8-1 12 0,2 4 11 16,-1 0 15-16,3 0 15 0,-4 4 9 0,0 0 6 16,-1 3 15-16,0 3 14 0,-1-3 12 15,0 3 15-15,-1 0 17 0,1-1 16 16,2 0 7-16,0-2 6 0,1-2 8 15,3-3-1-15,5-1 4 0,-5 2-3 0,2-6 0 16,-2-1-1-16,1-3-2 0,-5 1-3 16,-1-3 14-16,-7 1 7 0,-2 0 5 15,-4 1 1-15,-7-1 2 0,-5 0-4 0,-4 5-4 16,-4-1 2-16,-4 4 0 0,-4 0 0 16,-3 2-5-16,-1 4 2 0,-2 2-7 0,0 4 1 15,1 2-1-15,-2 2-3 0,5 4-3 16,1 2-1-16,3 1-2 0,4 0 0 15,2 2 0-15,6-3-2 0,5 3-2 0,3-3-5 16,6-3 2-16,2-1 1 0,4-6-3 16,4-2 0-16,1-6-2 0,8-2-3 15,-1-6-1-15,4-5 0 0,1-4-2 0,-3-7 0 16,10-12 2-16,-3-9-2 0,0-6 0 16,-9-3-2-16,-6-7 1 0,-5 2-3 15,-6 8 2-15,-8 13 9 0,-5 4 20 16,1 4 13-16,-2 7 8 0,-5 7-5 0,0 2-4 15,-4 7-4-15,-5 9 7 0,7 1 8 16,-23 25 17-16,6 4 5 0,-5 15 12 0,-7 23-1 16,-1 6-5-16,3 7-7 0,2 3-5 15,-1 3 3-15,3 0-13 0,4-2 1 16,2 0-7-16,7-5-10 0,0-1-3 16,4-12-2-16,6-13-8 0,0-9-1 0,4-2-4 15,3-5-7-15,-2-4-6 0,1-6-7 16,0-7-1-16,2-6 3 0,-1-6-6 0,-1-5 4 15,-2-6-4-15,0-7-2 0,-1-2-1 16,-6-6-1-16,-1-7 4 0,-6-4-3 16,-3-3-1-16,-6-6 2 0,-4 0 2 15,-1 0 5-15,-3 0-10 0,1 3 4 16,6 6 0-16,0 4-2 0,1 3 2 0,5 1-2 16,0 4-14-16,8 0-21 0,6 2-22 15,4 0-33-15,5-1-42 0,12 3-61 0,2 2-55 16,9-2-724-16,2-2 332 0,0 6 219 15</inkml:trace>
  <inkml:trace contextRef="#ctx0" brushRef="#br0" timeOffset="84195.4841">19312 10805 2 0,'6'-4'217'0,"0"-1"18"0,1-1 6 16,-3 2-12-16,3-2-22 0,-1 1-18 0,-2 1-20 15,1-2-18-15,1 0-15 0,-2 3-20 16,0-2-45-16,0 3-55 0,0-1-64 0,1 0-79 15,-5 3-487-15,9-6 209 0,-5 1 138 16</inkml:trace>
  <inkml:trace contextRef="#ctx0" brushRef="#br0" timeOffset="86243.3253">20267 10515 176 0,'-7'-12'236'0,"-1"2"-13"15,-5 1-12-15,-4 4-16 0,-2 2-13 16,-7 8-12-16,-1 2-15 0,-7 6-10 0,-2 10-9 16,0 3-12-16,3 2-11 0,3 5-11 15,4 1-10-15,9-4-6 0,3 2-10 16,8 1-7-16,4-2-4 0,6-5-7 0,4 1-9 16,9 0-7-16,6-6-1 0,4-3-11 15,3-2-10-15,4-4-2 0,5-6-5 16,-6-5-3-16,1-5-3 0,4-3-3 0,0-6-2 15,5-6 1-15,-5-5-2 0,13-14-2 16,-7-6-1-16,-2-7 0 0,-6-6 2 16,-4-3-2-16,-3 2 0 0,-9 4 0 15,-5 8 4-15,-7 8 4 0,0 4 7 0,-4 6 14 16,0 2 2-16,-4 6-3 0,0 3-1 16,-4 9-4-16,-2 4 2 0,-2 8-2 15,0 5-4-15,-1 9 1 0,0 7 1 0,-1 5-2 16,1 4 0-16,1 4 0 0,4 3-4 15,2-2 0-15,2 1-1 0,2-1-2 16,6-2-5-16,3 2-7 0,1-6-7 0,6-2-7 16,2-4-8-16,6-2-2 0,4-4 0 15,1-4-2-15,3-6 6 0,2-1 1 16,3-2 0-16,-8-6 3 0,3-1-2 0,-4-4 8 16,-4-1 5-16,2 0 7 0,-4-4 7 15,-7 1 6-15,-3-1 7 0,0-1 4 16,-6 1-3-16,-2 1 0 0,-6-2-3 15,-2 4-2-15,2 5-1 0,-10-7-3 0,-2 7 0 16,2 0 0-16,-2 3-2 0,-1 1-5 16,0 4 4-16,2 1-1 15,1 0-1-15,2 1-2 0,-2 0 1 0,4 1-3 0,2-1 0 16,2-1-3-16,2 1 2 0,2-2-3 16,0 1 2-16,2-4 0 0,4-1 2 15,0 1-2-15,0-4 0 0,2-1-1 0,1 0-2 16,-2-1 3-16,4-4-3 0,-3 0 2 15,0 1 0-15,2-2-1 0,-4 1 1 16,0-1-4-16,0 0 5 0,-1 2-2 0,-1 0-1 16,3 1 0-16,-5 1-2 0,-4 2-1 15,6-4-1-15,-6 4 4 0,0 0-1 16,9 9 2-16,-5-3 1 0,-2 2-1 16,0-1-1-16,4 3 2 0,1-2 2 0,2 0-3 15,1 3 1-15,0-2 2 0,3-4-2 16,0 3 2-16,0-3-1 0,1-1-1 0,2-3 0 15,-4-1 2-15,2 0 0 0,2-1-1 16,-2-3 1-16,-1-3 2 0,2 1-4 16,-2-1 0-16,-3 0-1 0,0-4-4 15,0 6 3-15,-4-2 0 0,2 0 2 0,-2 4-2 16,1-2 0-16,-1 0-1 0,-2 4-2 16,-4 1 1-16,0 0 2 0,9 7 1 15,-5-1-1-15,-2 2-1 0,0 2 3 16,5-3 0-16,-3 2 1 0,2 1 0 0,0-1 0 15,3 1 3-15,0-3-1 0,1 1 4 16,0-2-1-16,6-2-1 0,-4-2 1 0,3-1-4 16,0-2 2-16,4-3-1 0,-5-1 1 15,6-4-4-15,-6 2 0 0,3-2-1 16,-1-2-1-16,-4 3-3 0,2-3-4 16,0 3-2-16,-4-2-1 0,0 2 5 0,-1 1-3 15,0 1 0-15,-1 0-3 0,-1 0-5 16,1 4 3-16,0-1 3 0,0 3-1 0,4 0 1 15,-2 0 3-15,2 2-1 16,-1-1 1-16,2 3-1 0,-2-2 3 0,1 2 1 16,-1-2-1-16,0 0 0 0,-1 2 4 15,-2-2 0-15,3-1 1 0,-2 0 0 0,-1 2-1 16,0-3 2-16,3 0-2 0,-11 0-1 16,17 0-2-16,-8 0-2 0,-1 0-2 15,0 0-2-15,-8 0-1 0,14-3-2 16,-6 3 5-16,-8 0-5 0,12 0 4 0,-12 0-1 15,15 3-1-15,-9-1 4 0,1-1-3 16,-1 4 4-16,-6-5 0 0,11 6-1 0,-5-3 1 16,-2 2 1-16,0 0 1 0,0 1 1 15,1 0 1-15,-2-3-3 0,-3 2 2 16,2 1 1-16,-2-6 3 0,0 8-2 16,0-8 1-16,-2 6-1 0,2-6 0 0,-8 3 3 15,8-3 0-15,-6 1 0 0,6-1-2 16,0 0 0-16,0 0 1 0,-10-7 2 15,10 7 1-15,-4-4-2 0,4 4 1 16,2-8 0-16,-2 8 0 0,8-7-4 0,-4 1 5 16,2 2-3-16,4-1 1 0,-2 2-2 15,2-2 2-15,1 3-1 0,2-4 1 0,-1 2 1 16,-1 0 0-16,-1-2 1 0,3 1-5 16,-2 0 6-16,-1 0-3 0,-2 1 2 15,4-2-2-15,-4 1 1 0,-2 1 2 16,0-2-3-16,1 2 0 0,-3-1 0 0,-2 1-1 15,2 0-1-15,-4 4 1 0,0-5-1 16,0 5 2-16,0 0 0 0,0 0-2 16,-10-5 1-16,10 5-5 0,0 0 6 15,0 0 0-15,-11 10-2 0,11-10 1 0,2 10 3 16,3-5-1-16,1 1 1 0,0 0-2 16,5 1 3-16,2-1-1 0,-1 0-2 0,6 0 0 15,0-4 2-15,1 1-1 0,5-1 3 16,-2-1 1-16,4-2 1 0,2-1 2 15,-1-1 5-15,1-1 4 0,-2-2 2 0,1 0 2 16,-4-1 4-16,-2-3 2 0,1 2-1 16,-8 1 0-16,1-1 0 15,-4 0-4-15,-1 3-2 0,-3-1 1 0,-3 1-5 16,0-1-1-16,0 2-2 0,-4 0-3 0,0 4 0 16,0 0-3-16,0 0-3 0,0 0 3 15,0 0 3-15,0 0-3 0,0 0 1 16,0 0 0-16,0 0 0 0,0 0 2 0,0 0-1 15,0 0 2-15,0 0-2 0,4 19 1 16,0-15-1-16,0-1-1 0,2 1-1 16,0 1 0-16,0-2-1 0,-2 1 1 0,2 0 3 15,1-2-5-15,-1 1 6 0,1-1-2 16,-1 2 4-16,2-2 1 0,-3 0-1 16,1 0 0-16,0 0-3 0,-6-2 1 0,8 2-2 15,-1 0-2-15,-7-2-3 0,9 2 3 16,-9-2-2-16,6 3 1 0,0-1 1 15,-6-2-4-15,8 2 3 0,-8-2-6 0,9 2 2 16,-9-2-6-16,7 2-16 0,-7-2-23 16,0 0-30-16,8 4-42 0,-8-4-62 15,4 1-65-15,-4-1-683 0,0 0 314 16,0 0 208-16</inkml:trace>
  <inkml:trace contextRef="#ctx0" brushRef="#br0" timeOffset="86771.367">24695 9254 77 0,'-4'-32'216'0,"2"7"4"16,2 4 0-16,-2 6-12 0,2 3-21 15,2 7-4-15,-2 5 17 0,0 0-2 0,14 36-6 16,-4 2-4-16,1 15-7 0,6 27-2 16,0 10 10-16,3 30-9 0,-2 6-2 15,-1 5-8-15,0 7-12 0,-4 0-14 0,-5-3-13 16,-2-1-13-16,-1-4-9 0,-5-26-9 15,-2 0-12-15,-1 2-6 0,-1-7-8 16,0-6-8-16,-2-5-7 0,-1-6-4 0,3-19-6 16,0-14-9-16,2-8-18 0,-2-4-23 15,2-6-19-15,0-3-25 0,0-1-29 16,-1-8-44-16,1-4-64 0,-3-3-66 0,3-3-47 16,0-6-888-16,2-3 402 0,0 0 266 15</inkml:trace>
  <inkml:trace contextRef="#ctx0" brushRef="#br0" timeOffset="88025.2925">26689 9671 167 0,'-13'-6'181'0,"-4"4"3"15,-4 7 3-15,-13 8 1 0,-25 18-4 0,-9 4-7 16,-17 19-6-16,-4 8-2 0,4 13-9 16,5 3-11-16,8 6-10 0,6-2-14 15,14 2-12-15,13-16-5 0,10 3-17 0,12-4-9 16,13-14-5-16,8-6-8 0,9-1-10 16,6-2-4-16,9-6-5 0,5-6-6 15,3 0-6-15,4-10-2 0,1-3-3 16,-3-7-8-16,0-5-4 0,-5-3-2 0,1-4-4 15,-2-4-7-15,4-3-7 0,-3-5-2 16,-5-3-3-16,4-3-1 0,-7-1 1 0,1 0-1 16,-2-3 1-16,-3 3 1 0,-5 1-1 15,2 3 3-15,-4 2-1 0,-4 1 1 16,2 3-2-16,-4 1-1 0,-2 4 0 16,-4 4 3-16,-2 0 0 0,5 10 2 0,-5 1-2 15,2 1 2-15,0 3 0 0,2-1-1 16,2 4 1-16,1 1-2 0,6 0 5 0,1 0-4 15,2 1-2-15,2-5-2 0,6 0 1 16,1 1 0-16,3-7 0 0,-1 0-2 16,0-3 1-16,6-2-1 0,-5-2-1 15,2-2-2-15,-2-4-2 0,-1 0-4 0,1-2-1 16,-3-1-2-16,-1-5-1 0,-1 1-3 16,-4-2-1-16,-2-2 1 0,-4-1-1 15,-3 3 3-15,-1 1 1 0,-3 2 2 16,-4-2 4-16,0 3-3 0,-4 5 3 0,-4-2 1 15,0 1 0-15,-3 4 3 0,9 1 0 16,-13 0 0-16,13 0-1 0,-11 6 7 0,7-3-3 16,4 2 0-16,0 1 3 0,2 0 2 15,3 2 1-15,-1-3 1 0,5 3 1 16,-1-2-2-16,1 0 2 0,1-1 1 16,0 1 0-16,2-4 1 0,0 1 0 0,-2 0 1 15,3-3 4-15,-2-1 0 0,-1-1 2 16,-1-3 3-16,1 1 0 0,-3-3 2 0,-1-1 1 15,-1 1 3-15,-3-3-6 0,0 1-2 16,-6-2-2-16,-1 3-2 0,-1-4-2 16,-5 3 0-16,-2-1 0 15,-1 4-4-15,-4 1-3 0,0-1-10 0,0 2-14 0,2 2-26 16,-1 2-30-16,2 0-39 0,4 4-44 16,1-2-36-16,0 2-583 0,6-2 266 0,4-2 175 15</inkml:trace>
  <inkml:trace contextRef="#ctx0" brushRef="#br0" timeOffset="88621.4209">27713 10599 4 0,'2'-7'199'0,"0"-1"-17"16,-2 0-10-16,-2 1-16 0,0 1-13 15,-4 0-16-15,-5 2-13 0,-2 2-10 0,-4 2-8 16,-3 2-8-16,-6 4-13 0,-2 2-4 16,-3 3-10-16,3 3-4 0,0 1-7 15,3 0-3-15,4 0-7 0,4 1-5 0,5 0-3 16,3-3-2-16,4 4-2 0,3-7-6 16,4 0-2-16,3-1-2 0,2 0 0 15,3-2-4-15,2-2 2 0,4-3-4 16,-4 0-1-16,3-4-2 0,2 1-1 0,-4 0 2 15,-1-4-4-15,0 4 2 0,0-4 6 16,-2 4 9-16,-2-2 2 0,1 1-2 16,-1 1 1-16,-8 1-6 0,13 0-1 0,-8 3 2 15,-5-3-4-15,6 9-2 0,0-3-1 16,0 1 1-16,0 1 0 0,6-1 2 0,0 0-2 16,1 1 4-16,4-1-1 15,2-1 5-15,2-2 3 0,0-2 1 0,5-2 4 16,1-2 0-16,5-4 11 0,4-4 8 15,0-2 1-15,3-6 1 0,0-2 3 16,-1-4-1-16,-2-7 0 0,6-12-4 0,-1-6-5 16,-5-9-6-16,-5 0-4 0,-5-5-4 15,-8 9-3-15,-6 6-3 0,-6 7 0 16,-4 2 0-16,0 7 2 0,-2 6 2 0,-2 1-1 16,-4 5-7-16,0 7 1 0,-4 6 0 15,0 5-4-15,-2 10 3 0,-1 9-2 16,-2 10 2-16,-4 10 0 0,4 3-2 0,2 6 1 15,3 1-1-15,0 1-5 0,3 0 2 16,4-4 2-16,-1-4-9 0,4 0-23 16,0-2-28-16,0-5-42 0,0-5-42 15,4 1-51-15,-1-3-46 0,1-2-721 0,1-8 322 16,1 1 212-16</inkml:trace>
  <inkml:trace contextRef="#ctx0" brushRef="#br0" timeOffset="90123.3471">29244 10326 76 0,'2'-8'195'0,"0"-3"1"0,0-2-3 16,-2 3-5-16,0 0-11 0,0-1-5 15,-4 2-16-15,-3 2-7 0,-4 3-10 0,1 2-11 16,-7 6-7-16,0 5-2 0,-4 8-3 16,0 6-8-16,2 7-8 0,2-1-11 0,2 8-9 15,6-1-5-15,3 1-8 0,6-1-8 16,6 2-3-16,7-3-6 0,6 4-5 15,4-5-4-15,7-3-10 0,2-4-20 0,0-6-16 16,1-7-13-16,1-3-5 0,3-4-10 16,-5-6-3-16,1-2-6 15,-1-5-4-15,2-4-4 0,-2-5-1 0,-3-7-11 0,3-6-10 16,-2-4-5-16,-5-8-7 0,7-19 0 16,-2-4 7-16,-6-2-1 0,-2 0 18 15,-5 13-2-15,-5 6 6 0,-3 7 20 16,0 1 18-16,-3 5 20 0,-2 3 22 0,-2 5 12 15,2 0 12-15,-2 7-1 0,2 1-3 16,-4 5-4-16,0 4 7 0,0 5 4 16,0 3 8-16,0 0 3 0,-10 19 2 15,6 0-3-15,0 7-6 0,0 11 0 0,-3 3-7 16,0 9-2-16,3-1-4 0,0 3-7 16,2-1-3-16,0-7-5 0,2 2-21 15,2-3-32-15,0-4-29 0,4-1-35 0,3-4-15 16,2-3-28-16,1-3-19 0,3-6-17 15,2-2-7-15,2-5 4 0,5-4 13 0,0 0 18 16,2-5 13-16,-3-5 19 0,1 0 26 16,4-6 38-16,-4-5 25 0,2 0 29 15,-3-3 27-15,3 0 25 0,-8-1 17 16,0-3 27-16,-4 3 19 0,-1-2 4 0,-7 0 0 16,-1 4-5-16,-5-1-2 0,-5 1-10 15,1 1-8-15,-4 3-10 0,-3 3-8 16,1 0-14-16,-1 5-1 0,-2 2-12 15,-1 5-2-15,1 2-11 0,0 2 0 0,1 3-1 16,1 2-7-16,2-2-3 0,3 5-3 16,4-3-5-16,0 0-2 0,2-2-8 15,4-1 5-15,0 1-2 0,5-3-3 0,-1-3 0 16,3-1-2-16,-1-2-2 0,6-2 1 16,-4-2-4-16,2-2-1 0,2-2-4 15,-2-2 3-15,1 0-4 0,0-1 2 0,0-2 1 16,-3-1-1-16,2-1-1 0,-4 1-1 15,-2 0 0-15,1 3-1 0,-1-1 0 0,-2 3-3 16,1-1 1-16,-3 2 0 16,1 2 1-16,-5 2-1 0,0 0-1 0,0 0 0 15,6 12 1-15,-6-7 0 0,2 3 3 16,0-1-2-16,2 3-2 0,-2 0 1 0,4-3 0 16,-2 1-3-16,4 1 1 0,-2-3 0 15,2 0 2-15,0 0-1 0,3-4 2 16,-2 1-1-16,1-1 0 0,1-2 0 15,-1-2-1-15,0-1 2 0,0 1-2 0,0-3 0 16,-2-1 1-16,1 1 0 0,0-2-2 16,-1 1 1-16,-2 0 0 0,1 2 1 0,-1-2 0 15,-2 3 4-15,2-1 0 0,-2 2-5 16,-4 2 4-16,0 0-2 0,0 0 0 16,12 15 0-16,-10-5 2 0,0 1 0 15,2 1-2-15,0 1 2 0,2 0-1 0,-2 0 2 16,2 1 0-16,4-1 1 0,-4-1 2 15,4-2 4-15,-1-1 0 0,1-2-2 16,5-3 2-16,-4 0 0 0,-1-2-2 16,6-4-2-16,-6 0-2 0,4-1 1 0,-1-5 0 15,2 0-1-15,-2-1 0 0,-1-1-2 16,2 1-1-16,-4-1-2 0,0 1 0 0,1 0-2 16,-5 2 0-16,3 1-2 0,-1 1-1 15,-1 1-2-15,3 2 2 0,-4 2 1 16,-6 0 2-16,20 6-1 0,-10-1 0 15,0 4 2-15,4-2 1 0,-2 5-2 0,1-4 3 16,-3 4-8-16,1 0 1 0,-2 0-2 16,-1-2-2-16,-2 2-1 0,-2-3 1 15,0 1 1-15,-2-2 0 0,-2-1 1 16,2 1 2-16,-2-2 1 0,0-6-1 0,3 7 3 16,-3-7-2-16,0 0 2 0,7 0 0 15,-7 0 1-15,14-7-2 0,-3 3 1 0,1-2 0 16,3 1 1-16,2-4 1 0,1 2-2 15,0-4 4-15,4 1-5 0,-1-3 4 16,-1-1-1-16,2 1-1 0,-1 1 0 16,-4-1 2-16,-2 1 1 0,-5 3 4 0,-1 0-10 15,-5-1 9-15,-4 3-2 16,-2 2-2-16,-5 0 6 0,-1 3 0 0,8 2 5 16,-19 2-1-16,11 0 1 0,-1 1 1 15,2 3 6-15,3 1 0 0,2 2 3 0,2-1-1 16,2-1 2-16,2 2-1 0,6 3-4 15,-2-1 1-15,2 0-3 0,1-3 0 0,1 3-6 16,0-2 5-16,-2-2-9 0,0 1-16 16,-2-2-22-16,0-1-35 0,-2 1-37 15,0-2-62-15,-2 0-89 0,-4-4-651 0,0 0 309 16,0 3 203-16</inkml:trace>
  <inkml:trace contextRef="#ctx0" brushRef="#br0" timeOffset="91897.2737">16097 12616 38 0,'-2'-2'108'0,"2"2"1"15,0 0-8-15,-5-6-11 0,5 6-6 16,-4-6-4-16,4 6-12 0,-10-5 0 0,3 4 1 15,7 1-7-15,-13-5 9 0,5 4-1 16,2 0 1-16,-2-2-1 0,0 1 4 16,8 2-2-16,-16-1 3 0,10 1 3 15,6 0 0-15,-15 0 3 0,15 0-4 0,-11-5-1 16,11 5-2-16,-8 0-2 0,8 0 11 16,0 0 16-16,0 0 2 0,40 8-8 15,-10-4-8-15,14 0-7 0,13-1-9 0,9 3-6 16,23 0-6-16,2 0-3 0,2 1-9 15,0 5-4-15,-2-3-6 0,-2-1-2 16,-8 1-4-16,-16-3-6 0,-13 1-8 16,-9-1-7-16,-3 2-13 0,-8-4-17 0,-2 2-8 15,-5 0-10-15,-3-3-20 0,-4 1-33 0,-5 1-41 16,-2 1-29-16,-7-2-28 0,-2-1-24 16,-2-3-457-16,0 0 229 0,0 0 150 15</inkml:trace>
  <inkml:trace contextRef="#ctx0" brushRef="#br0" timeOffset="92157.3624">17001 12333 48 0,'4'-8'153'0,"4"1"0"0,1 1-4 16,7 2-11-16,4 2-6 0,9 2-10 16,5 4-10-16,6 4-9 0,9 5-7 0,-1 2-1 15,-1 4-3-15,-3 5-2 0,-1 2 2 16,-7 4 3-16,-4 1 6 0,-4 3 5 15,-10-3 0-15,-7 3 4 0,-7-6 3 16,-6 5-4-16,-8 1-6 0,-7 4-6 0,-7-2-6 16,-8-2-7-16,-1-1-4 0,-21 7-8 15,10-9-8-15,5-7-8 0,-2-3-14 16,7-7-25-16,2 1-36 0,5-6-44 0,1-2-58 16,7-2-58-16,4-5-65 0,3 0-571 15,6-6 277-15,0-1 183 0</inkml:trace>
  <inkml:trace contextRef="#ctx0" brushRef="#br0" timeOffset="94129.2564">18779 11984 65 0,'-6'-12'211'0,"-1"4"-9"0,-2 0-18 16,-1 5-12-16,-5 3-5 0,-6 9-3 16,-10 7-5-16,-19 22-4 0,-3 8-8 0,0 10-7 15,-12 16-5-15,5 11-8 16,8 6-4-16,1 0-13 0,17-15-8 0,4 1-9 15,11 3-4-15,9-4-13 0,6-11-5 16,8-6-8-16,11 11-4 0,10 0-9 0,6-8-21 16,10-7-28-16,3-5-30 0,5-8-43 15,2-4-51-15,-4-9-37 0,-5-8-54 16,-7-6-567-16,6-1 265 0,-5-7 176 16</inkml:trace>
  <inkml:trace contextRef="#ctx0" brushRef="#br0" timeOffset="94881.1197">19104 13283 111 0,'4'-9'217'15,"-1"1"-11"-15,1-3-21 0,3-4-17 0,1-6-6 16,7-7-9-16,-1-2-14 0,6-10-10 16,10-15-11-16,1-9-13 0,1 1-13 15,0-4-7-15,-1 3-8 0,-1 3-9 16,-9 14-4-16,-4 11 6 0,-5 8 8 0,2 6-3 15,-8-1-6-15,-2 9-7 0,-6 2-8 16,-2 6-5-16,-3 3-5 0,7 3-5 16,-19 9-2-16,9 1-4 0,2 5 0 0,0 0-7 15,8 4-2-15,3 2-3 0,4 6-1 16,9-1-3-16,3 3-1 0,11 3-2 16,2 0-1-16,2-1-2 0,-1 0-7 0,1-1 0 15,-6-1-2-15,-5-4-1 0,-10-4 2 16,-3 2 2-16,-5-4-2 0,-5-1 3 15,-5-2 1-15,-1 1 4 0,-2-6 3 0,-5 0 4 16,2-2 5-16,3-4 0 0,0-3-4 16,0-4-4-16,8 2 1 0,-2-15-5 15,10 1-1-15,4-1-1 0,5-1 0 16,4-5-1-16,6 1-2 0,1 3-1 0,0 1-1 16,-1 2 1-16,-3 2-3 0,-2 3 0 15,2 3 0-15,-3 4 0 0,-4 2 2 16,0 2-3-16,-1 5 5 0,2 2-3 0,-4 4-2 15,-1 4 3-15,2 2 0 0,-4 0-2 16,1 1 3-16,2 1 0 0,-4 0-4 16,2-1 0-16,-1-1-3 0,2-2 0 0,-1-2-6 15,-1-3 1-15,3 0 1 0,2-4-1 16,-2-3-1-16,4 0-5 0,-4-4 4 16,3-2-1-16,-2-4 2 0,2 0-2 15,-3-4-1-15,0-2-6 0,-2 1 1 16,1-5 1-16,-5 2-3 0,1 1 3 0,-1 0 4 15,-1 1 5-15,-3 4 1 0,0 1 1 16,-2 2-2-16,-2 4 10 0,0 0 5 0,0 0 5 16,0 0 6-16,-4 27 0 0,4-14 6 15,4 6-6-15,-2 0 5 0,4 2-2 16,0 4 1-16,2 0-7 0,0 2 3 0,4 1-1 16,-3-1-4-16,-3-1 1 0,5 5-2 15,-7-5-1-15,0 0 0 0,-4 2-2 16,0-6 6-16,-4 1-5 0,-4 2-1 15,-5-4 0-15,-2-2-1 0,-1-2-3 0,-6-4-2 16,-1-1-12-16,-1-5-17 0,-1-1-16 16,4-4-24-16,2-4-32 0,0-4-27 15,4-1-30-15,2-5-37 0,7-1-28 0,1-4-21 16,5-2-509-16,7-6 255 0,6-3 167 16</inkml:trace>
  <inkml:trace contextRef="#ctx0" brushRef="#br0" timeOffset="95961.3133">20362 13158 565 0,'23'-27'9'16,"-3"6"19"-16,-6 6 22 0,-2 2 20 15,-1 3 18-15,-2 2 9 0,-3 1 6 0,0 1 3 16,1 2 1-16,-1 2 13 0,-6 2-11 16,15 6-3-16,-8 0-10 0,-3 1-13 15,4 5 0-15,-2 1-10 0,2 2-5 16,-1 0-9-16,0 3-5 0,-1-2-5 0,-2 2-6 16,2 0-1-16,-1-4-4 0,-1 2-3 15,0-3-7-15,0-2 0 0,-2 1-1 16,3-3-5-16,-3-1 8 0,0-1-1 15,2-1-2-15,1-2-3 0,-5-4-3 0,10 0-1 16,-10 0-3-16,14-7-3 0,-4 3 0 16,-2-2-2-16,0 2-4 0,0-2 3 0,1 2 0 15,0 1 3-15,-1-1-2 0,3 0 3 16,-3 2-2-16,2 0 1 0,2 2 2 16,-2 2 0-16,0 0 0 0,-1 2 1 15,4 0 1-15,-3 3 1 0,1 1-4 0,-1 1 2 16,-1-1-4-16,0 2 0 0,1-3-1 15,-2 3 0-15,3-3-2 0,-2-1-1 16,-1 0-2-16,2-2 4 0,1-1-1 0,2 0-4 16,2-2 3-16,-1-2-1 0,4-3-1 15,-2-1-2-15,-1 0 0 0,2-1-5 16,-2-1 4-16,-1-1 0 0,0 0-3 0,-2 1 2 16,-2 1 1-16,1 1-8 0,0-1 4 15,-3 4 0-15,1-2-2 0,-1 0 1 0,0 2 3 16,2 2-3-16,0 2-1 15,0 2 2-15,1 0 1 0,2 1-2 0,1 1 1 16,3 0 2-16,-2-2-1 0,2 3 1 16,3-3 0-16,-2 0-3 0,3-2 4 0,3-4-2 15,-4 0 2-15,8-2-2 0,-2-3 0 16,-1-3 3-16,1-3-2 0,-1-3-1 16,0-1 0-16,-2-3-1 0,-1-4-1 15,-6 2 1-15,0 0 0 0,-2 2-3 0,-3 1 7 16,2 2 9-16,-5 2 11 0,-1 1-2 15,-1 3-3-15,0 1-3 0,-2 6-1 0,0 2 2 16,-4 2-6-16,0 0 3 0,12 14-4 16,-6-3 1-16,-2 2 1 0,2 3-1 15,4 3-2-15,-1 1-3 0,4 1-1 16,0 1 4-16,-1 1-3 0,4-4-1 0,-2-1-1 16,0 0-2-16,0-3 4 0,-2-3-2 15,-1-3 1-15,-1-2-5 0,-2-3-1 16,-1-2-8-16,-7-2-5 0,11-4-7 15,-9-1-5-15,0-1 0 0,-2-1 1 0,-2-1 1 16,0-2 2-16,0 3 0 0,0 1 5 16,-2-2 1-16,1 2 0 0,1-1 3 0,2 4-5 15,-2-3 8-15,-1 0-4 0,3 6 4 16,0-7-3-16,0 7 4 0,7-6-1 16,-2 4-9-16,1-2-8 0,2-1-5 15,-2 4-4-15,3-3-2 0,0 1-5 0,-3-2-1 16,2 2 3-16,-1-1-1 0,-1-1-1 15,-2 0 0-15,0-1 2 0,-2 1-6 0,1-4 3 16,-3 2 6-16,0 0 0 0,-3-1 3 16,1-1 0-16,0-1 2 0,-2 3 2 15,2-3 0-15,-2-1-3 0,2 1 3 16,-1-3 1-16,1 1 1 0,2 2 5 0,0-2 4 16,0 0-5-16,2 0 12 0,1 4 5 15,1-4 5-15,0 2 6 0,-2 1 5 16,4 1 5-16,1 1 6 0,-3 1 13 15,5 0 10-15,-3 4 1 0,2 2 3 0,-8 0 11 16,16 5 9-16,-8 1 7 0,2 6 1 16,-1 1 4-16,-1 5-1 0,3 1-2 0,-3 3-9 15,1 1-3-15,1 4-2 0,0-2-11 16,0 1-1-16,-2 1-4 0,0-2-6 16,0 0-2-16,3-2-10 0,-2-2-15 15,-3 0-24-15,1-6-25 0,-1 0-28 16,-2-4-18-16,0-1-15 0,0-4-25 0,0-3-8 15,3-3-30-15,-7 0-12 0,11-17-7 16,-3 2-3-16,0-6-438 0,6-11 211 0,2-13 140 16</inkml:trace>
  <inkml:trace contextRef="#ctx0" brushRef="#br0" timeOffset="96162.4859">22348 12572 52 0,'4'-49'113'0,"0"11"36"0,-2 6 24 16,0 7 23-16,-2 6 18 0,0 4-1 15,0 2-8-15,0 3-12 0,-2 5-8 16,2 5-7-16,0 0-8 0,-12 23 8 15,4-1-12-15,4 10 4 0,0 8-3 0,0 4-3 16,2 12-10-16,-2 2-8 0,2 22-14 16,0-11-12-16,0-8-10 0,-1-2-6 0,3 0-14 15,-2-6-8-15,2-7-8 0,-2-2-16 16,2-4-29-16,0-6-32 0,0-4-50 16,2-1-57-16,-2-6-65 0,2-2-66 15,1-4-54-15,1-2-762 0,0-5 359 0,2-2 237 16</inkml:trace>
  <inkml:trace contextRef="#ctx0" brushRef="#br0" timeOffset="96700.5131">22819 12415 166 0,'2'-6'231'0,"0"0"-2"0,0 3-1 0,-2 3-6 15,3-9-16-15,-1 7-9 0,-2 2-20 16,0 0-8-16,0 0 5 0,0 0-1 16,9 16-6-16,-5 0 12 0,-2 6-3 0,0 5-8 15,0 3-7-15,0 9-9 0,0-1-13 16,0 1-11-16,0 3-16 0,0 3-4 16,-2-4-16-16,0 1-7 0,2 0-7 0,-2-2-13 15,0 0-22-15,2-8-30 0,-2-1-35 16,2-2-40-16,-2-7-49 0,0-1-55 15,3-2-55-15,-1-2-53 0,-2-3-808 16,3-3 368-16,-1-3 242 0</inkml:trace>
  <inkml:trace contextRef="#ctx0" brushRef="#br0" timeOffset="97200.5034">23704 12502 191 0,'0'0'243'0,"0"0"-12"16,0 0 1-16,0 0-8 0,-17 32-14 0,9-8-6 16,-2 8-9-16,-4 2-10 0,2 8-13 15,1 4-11-15,-2 1-21 0,3 2-15 0,-3-2-9 16,1 1-13-16,0-5-11 0,4-6-14 16,0-2-20-16,-2-2-28 0,-1-5-48 15,2-4-39-15,3-4-34 0,-1-3-24 16,3-4-31-16,-2-2-26 0,2-4-9 0,0-7-4 15,4 0-5-15,0 0-434 0,-7-24 212 16,7 8 140-16</inkml:trace>
  <inkml:trace contextRef="#ctx0" brushRef="#br0" timeOffset="97932.2593">23568 12541 102 0,'2'-22'60'16,"0"5"16"-16,0 4 17 0,1 2 20 0,0 1 19 15,-1 2 7-15,-2 3-3 0,2-1-5 16,0 0-7-16,-2 6 0 0,0 0 26 15,8 0 9-15,-8 0-3 0,13 17-6 16,-5-5-6-16,1 3-6 0,-1 4-8 16,5 3-6-16,-3 6-6 0,4 2-4 0,0 0-12 15,-2 1-5-15,1 1-9 0,0 1-10 0,0 1-8 16,-1 1-7-16,-1-1-8 0,2 0-4 16,-5 0-4-16,2-1-5 0,-1 1-4 15,2-1-5-15,-3-7-2 0,1 1-5 16,-3-2 1-16,0-3-5 0,1-1 2 15,-1-2-5-15,-1-2-3 0,1-2-4 0,-2 1 4 16,0-4-2-16,-2-1-5 0,0 0-1 16,2-1 1-16,-2-3-5 0,3 1 0 0,-3-1-7 15,1-1 4-15,-1 2 2 0,0-2-6 16,0-1 1-16,-2-1 2 0,2 2 0 16,-2-6-1-16,2 7 1 0,-2-7 2 0,2 6 5 15,-2-2-5-15,0-4 1 0,0 0-3 16,2 6 0-16,-2-6 0 0,2 3 4 15,-2-3-4-15,0 0 0 0,2 6 0 0,-2-6 5 16,0 0-1-16,0 0 1 0,0 0 0 16,0 0 0-16,0 0-2 0,4 4 4 15,-4-4 1-15,0 0-1 0,0 0 3 0,0 0-1 16,0 0-3-16,0 0 6 0,0 0-6 16,0 0-2-16,0 0 1 0,0 0-3 15,0 0 1-15,0 0 5 0,0 0-7 0,0 0 5 16,0 0-10-16,0 0 5 0,0 0 1 15,0 0 0-15,0 0 1 0,0 0-4 16,7 2 3-16,-7-2-7 0,0 0 6 0,0 0-4 16,0 0 0-16,0 0 2 0,0 0 0 15,0 0 2-15,0 0-3 0,0 0-5 16,0 0 1-16,0 0-4 0,0 0 2 0,0 0 0 16,0 0-7-16,0 0-1 0,0 0 4 15,0 0-4-15,0 0 3 0,0 0-2 16,0 0-2-16,0 0-1 0,0 0 5 15,0 0-2-15,0 0 2 0,0 0-1 0,0 0 2 16,0 0-1-16,0 0-3 0,0 0-1 16,0 0-2-16,0 0-3 0,0 0-2 0,0 0-1 15,0 0-2-15,0 0-5 0,0 0-6 16,0 0-7-16,0 0-9 0,0 0-13 16,0 0-12-16,0 0-18 0,0 0-15 15,0 0-20-15,0 0-22 0,0 0-13 0,0 0-12 16,0 0-17-16,0 0-485 0,-2-15 232 15,4 11 152-15</inkml:trace>
  <inkml:trace contextRef="#ctx0" brushRef="#br0" timeOffset="98934.4402">25353 12512 58 0,'2'-15'199'0,"-2"1"0"0,-4 1-8 16,0 1-13-16,-5 1-8 0,-2 1-10 15,-5 1-4-15,-4 3-1 0,-7 0-10 0,-5 6-5 16,-8 2 0-16,-11 8-5 0,3 3-5 16,-3 3-11-16,5 0-10 0,5 2-10 15,5 5-7-15,10-1-11 0,8 1-5 0,7 1-8 16,9 1-8-16,6-1-4 0,7 4-7 15,5 3-3-15,6-4-5 0,5 5-5 16,1 2 0-16,0-2-9 0,-4-1 0 16,-2-2-2-16,-3-2-2 0,-2-2-6 0,-6 0-1 15,-7-1-1-15,-2-1-1 0,-2-2 0 16,-6-1-1-16,-5 0-1 0,-2-3 0 0,-4 0 0 16,0-4 0-16,0 0-5 15,3-5 0-15,0-3 2 0,2 0-1 0,4-4-5 16,2-2-2-16,6 1 1 0,0-14-4 15,4 5 3-15,4-3-2 0,4-5-1 0,4 2 1 16,2 1 0-16,0-1 3 0,1 2-5 16,-1 1 2-16,2 2 2 0,-4-1-4 15,0 4 1-15,-2 3 0 0,1 1 2 0,-2 3 0 16,0 3-2-16,-1 2 2 0,-2 6 2 16,4 1-2-16,-2 1 2 0,1 3 0 15,2 2-1-15,-2-1 1 0,1 0-2 0,0 0-1 16,2 0 3-16,-2 0-3 0,4-4 2 15,-1-1-3-15,1 0 0 0,2-6 0 16,-4-1-2-16,4-3-3 0,-3-2 2 16,1-2-2-16,0-3-2 0,-2-1 1 0,2-5 2 15,-4 0-3-15,1-3 3 0,-5 4 0 16,1-4 4-16,0 3-3 0,-5 2 8 0,0 1 1 16,0 0-3-16,-1 0 3 0,0 5-2 15,-1 0 10-15,-4 3 4 0,0 0 7 16,6 16 0-16,-6-5 1 0,2 5 3 15,-2 1 3-15,4 2 1 0,0 4 2 0,0 4-2 16,1-2-1-16,1 3-5 0,-1 0 0 16,-1-1 0-16,-2 2-10 0,0-3 4 0,0 3-2 15,-4-2-1-15,-2-5-3 0,-3 3 4 16,-3-6-5-16,-1 0-14 0,-3-2-15 16,-2-6-17-16,-2 1-24 0,-2-6-25 15,1-3-28-15,3-3-26 0,-2-2-41 0,4-4-36 16,3-1-31-16,2-4-678 0,3-6 314 15,6-4 207-15</inkml:trace>
  <inkml:trace contextRef="#ctx0" brushRef="#br0" timeOffset="100467.711">25873 12961 144 0,'5'-5'223'0,"-1"-1"-1"0,-2 3-13 0,-2 3-23 15,7-3-16-15,-7 3-16 0,0 0-8 16,6 9-12-16,-2-1-6 0,-2 0-13 15,2 4-9-15,-2 1-10 0,2 2-11 0,-2 3-6 16,1-4-8-16,0 6-8 0,-1-3-3 16,-2 0-10-16,2-2-2 0,-2-4-6 15,2 1-5-15,-2-1-1 0,0-2-2 16,2-1-2-16,-2 0-3 0,2-5-4 0,0 2-3 16,-2-5-8-16,0 0 6 0,17-8-4 15,-9 3-3-15,3-4-2 0,2 0 0 0,1 0-3 16,0-1 1-16,-2-1 0 0,2 3-4 15,-1-2 0-15,-2 5 0 0,-3-3-4 16,3 5 2-16,-3-1-4 0,-2 2 5 16,-6 2 9-16,20 3 7 0,-14 5 2 0,0 2-2 15,1-1 2-15,-1 4-2 0,1 1-2 16,-5-1-1-16,2 2-1 0,0-1 1 16,-2-3-3-16,0-1-2 0,3-1 1 0,-3 1-3 15,0-3 2-15,2 1-2 0,-2-4 2 16,2-1-5-16,3 0 4 0,-7-3-2 15,19-3-1-15,-9-2 0 0,6 0-4 16,-4-6 0-16,5 0 0 0,2-3 0 0,-2 0-4 16,1-4 4-16,0 3-4 0,1-2 2 15,-2 2-3-15,0 1 0 0,-5 3 0 0,-1 0 1 16,0 1-1-16,-1 2-6 0,-2 1 4 16,1 1-1-16,-2 2-1 0,1 0 3 15,-8 4 2-15,15 3-2 0,-5-2-1 16,-1 3 4-16,2 0-4 0,-3-2 4 0,2 2-2 15,3-4-2-15,0 2-6 0,-1-6-4 16,5 0-5-16,-1-4-6 0,0-5-4 16,4 0-7-16,-2 0 2 0,-1-5 0 15,5-2 3-15,-6 0 5 0,2 1 1 0,-4 4 4 16,1-2 5-16,-4 6 5 0,-1-3 8 16,-1 4 6-16,-1 1 2 0,-2 1 1 15,-2 4 0-15,-2 1 0 0,-2 3 1 0,0 0-1 16,0 0-1-16,-6 17 2 0,2-7 5 15,2 5 7-15,0 0-2 0,0 4 2 16,0-1-1-16,0 4-4 0,2 0 0 0,2 0 0 16,2 0-5-16,0-2 4 0,2-1-1 15,3-2-4-15,0-2-3 0,-1-2 2 16,2-1-2-16,1-1 2 0,0-3 0 16,1-2-2-16,-1-4-2 0,-3-2-5 0,3 0-1 15,0-5-7-15,-3 0 0 0,0-3-4 16,-2 1 1-16,4-3-3 0,-2-1 0 0,-2 1 2 15,0-1-1-15,1 1 7 0,-1 1-6 16,1 1 4-16,-3 3 1 0,0-3 0 16,0 3 1-16,-2-4 0 0,1 6-1 15,1-3 7-15,-2 3-7 0,2-1 4 0,-4 4 0 16,4-8 0-16,-2 4-1 0,-2 4 2 16,4-4-1-16,-4 4-1 0,2-3 2 15,-2 3-2-15,0 0 0 0,0 0-1 16,2-6 2-16,-2 6-2 0,0 0 3 0,0 0-2 15,0 0-1-15,3-5 5 0,-3 5-2 16,0 0-2-16,0 0 2 0,0 0 0 16,0 0 1-16,5-3-1 0,-5 3-1 0,0 0 2 15,0 0 0-15,10 0 2 0,-10 0 1 16,0 0-2-16,12 3-1 0,-12-3 2 16,9 3-2-16,-9-3 2 0,4 2-2 0,-4-2 2 15,0 0 2-15,0 0-4 0,11 0 5 16,-11 0 1-16,0 0-2 0,6 1 1 15,-6-1-1-15,0 0 0 0,0 0 1 0,0 0 1 16,0 0 0-16,9 0 0 0,-9 0 0 16,0 0 4-16,0 0 1 15,0 0 0-15,0 0-4 0,0 0-1 0,0 0-1 16,0 0 1-16,0 0-4 0,0 0 2 0,0 0-1 16,0 0-1-16,0 0-1 0,0 0-9 15,-26-3 0-15,26 3-7 0,0 0-4 0,0 0-4 16,-11 3-3-16,11-3-1 0,0 0 0 15,-6 3 0-15,6-3-5 0,0 0-8 16,0 0 2-16,0 0-2 0,0 0-1 16,0 0-2-16,0 0 3 0,0 0-1 0,0 0 0 15,13-16-1-15,-4 15 5 0,-1-4 2 16,3 2 2-16,-1 0 6 0,2 0 6 16,0 0 0-16,0 3 4 0,0-3 4 15,2 3 3-15,0-3 3 0,-1 3 11 0,2-1-6 16,0 1 11-16,-3-1 4 0,4 1 5 15,-4 0-1-15,-2 0 1 0,1 0 1 16,-11 0 0-16,19 0 1 0,-10 2 7 0,-3 1-7 16,2 0 2-16,-2 3-1 0,-2 0 0 15,4 0-4-15,-2 0 0 0,0 0-5 16,-2 1-3-16,2-1-13 0,-1-2-11 0,1 2-10 16,-2-3-10-16,1 2 4 0,-5-5-1 15,10 0-6-15,-10 0 6 0,13-8 6 16,-9 2 0-16,2-2 1 0,3-3 1 15,0-3 4-15,-1-1 3 0,2-6 2 0,3 0 3 16,0-10 1-16,2 1 4 0,-3-2 3 16,6-1 10-16,-6 2 5 0,0 3 16 0,0 3 11 15,-4 4 14-15,-2 3 0 0,2 2 8 16,-3 1-7-16,-1 5-2 0,-2 1-3 16,-2 7 4-16,0 2-4 0,0 0 6 15,-13 15-1-15,9 1-5 0,-4 3-3 0,2 1-5 16,-1 5-1-16,0 2-5 0,1 1-13 15,0 0-27-15,0 0-35 0,0-1-48 16,1 1-56-16,1-5-78 0,1-4-519 16,-1-2 253-16,0-1 167 0</inkml:trace>
  <inkml:trace contextRef="#ctx0" brushRef="#br0" timeOffset="100839.3645">27931 12569 152 0,'14'-13'207'0,"4"3"-20"0,-1 3-13 16,-2 2-14-16,-1 4-13 0,-1-1-15 15,-3 4-11-15,4-1-10 0,-6 5-7 0,0 6-10 16,-4 1-1-16,-4 5-5 0,-8 4-1 15,-4 7 2-15,-10-1 2 0,-3 7 3 16,-3-4 8-16,-2 2 3 0,8 0 2 16,-2-6-2-16,1-3-5 0,5-1-8 0,6-2-6 15,4-2 8-15,4-2-4 0,4-1-3 16,8-1-7-16,4 0-4 0,8-2-10 0,1 0-7 16,4-1-3-16,2-5-8 15,3 1-2-15,4-2-12 0,-2-2-9 0,2-1-20 16,-2 0-21-16,-5-2-21 0,-2-1-28 15,-3-1-29-15,-1 1-34 0,-2-4-38 0,-4 2-32 16,-3 0-28-16,-1-2-680 0,-4 0 308 16,-3 1 203-16</inkml:trace>
  <inkml:trace contextRef="#ctx0" brushRef="#br0" timeOffset="101087.8299">28684 12925 92 0,'5'-6'245'16,"-5"6"-29"-16,2-3-32 0,-2 3-39 15,6-6-46-15,-1 4-47 0,-5 2-59 16,12-2-56-16,-3 0-265 0,-9 2 112 0,16 0 73 16</inkml:trace>
  <inkml:trace contextRef="#ctx0" brushRef="#br0" timeOffset="101243.5549">29135 12959 137 0,'0'0'185'0,"16"0"-21"16,-10-1-43-16,-6 1-50 0,18-2-55 15,-9 2-73-15,2-3-160 0,-1 2 74 0,1-1 48 16</inkml:trace>
  <inkml:trace contextRef="#ctx0" brushRef="#br0" timeOffset="101392.4322">29620 12991 107 0,'0'0'312'0,"0"0"-28"0,9-1-32 15,-9 1-27-15,6-1-50 0,-6 1-65 16,11-5-84-16,-5 4-78 0,-6 1-438 16,12-6 167-16,-10 4 110 0</inkml:trace>
  <inkml:trace contextRef="#ctx0" brushRef="#br0" timeOffset="102406.4901">30674 12481 74 0,'-2'-17'212'0,"-4"6"-14"0,-5 3-18 0,-4 4-10 16,-4 2-3-16,-9 8-3 0,-7 2-4 16,-1 5-7-16,-8 8-11 0,3 2-9 15,3 3-13-15,8-1-13 0,5 8-10 0,8-5-8 16,8 5-8-16,9-1-7 0,9 4-7 15,6 6-7-15,6-2-7 0,5 0-2 0,-4-2-7 16,2-3-3-16,-5-7-5 0,-2-2 0 16,-6-2-2-16,-5-2-1 0,-6-3-4 15,-4 1-3-15,-4-4 4 0,-10 0-7 16,-1-1-1-16,-2-3-3 0,-2-3-2 0,1-1-2 16,4-2-4-16,5-5-14 0,2-1-11 15,11 0-2-15,-6-7 2 0,10-3-1 16,5-1 2-16,3-1 1 0,7 1 1 15,1 0 1-15,0-1 1 0,2-1 1 0,1 3 2 16,-1-1 1-16,-6 3 3 0,-1 2 7 16,-2-1 0-16,-1 2 2 0,-1 1 2 15,-1-1-3-15,-1 4 0 0,-9 1 2 16,15 6 2-16,-7 0-3 0,0 0 2 0,2 2-3 16,-4 2 2-16,4 1-1 0,1 1-1 15,-1-1 0-15,1-1-2 0,0-1-2 16,-1 1 3-16,0-1 0 0,4-3-1 0,-2 0 1 15,-2-4 0-15,4-1-5 0,-4-1 2 16,1-3-5-16,1-5-2 0,1 3 0 16,-2-5-1-16,-1 0 0 0,0 0 0 0,-1-1 2 15,-2 4 1-15,-1-1 1 0,0 2-2 16,1 1 0-16,-3-1 1 0,0 0-2 16,-2 4 0-16,-2 2 4 0,0 0 2 0,0 0 3 15,-2 15 4-15,2-5 3 0,-2 1 4 16,0 7 3-16,0 1-1 0,0 0 2 15,2 4-2-15,-3 1 0 0,3-1-2 16,0 4-1-16,0-2 2 0,-2 1-3 0,-2-1 1 16,0 0-2-16,-4-4 2 0,-1-1-1 15,-2-1-7-15,-1-1-17 0,-3-5-19 16,-2-2-27-16,2-6-34 0,-2-2-27 16,4 2-34-16,-1-8-29 0,4 0-26 0,0-4-576 15,4-5 266-15,4 0 176 0</inkml:trace>
  <inkml:trace contextRef="#ctx0" brushRef="#br0" timeOffset="103456.3742">31082 12953 17 0,'7'-1'183'16,"-7"1"-13"-16,7 0-18 0,-7 0 4 0,4 7-17 16,-4-1-9-16,2 4-7 0,0 1-9 15,0 5-6-15,0-2-5 0,-2 4-11 0,0-1-10 16,2 0-6-16,-2 2-4 15,0-2-10-15,0-2-8 0,0-1 0 0,0-1-10 16,0-4-2-16,0 2-4 0,0-2 2 16,2 0-4-16,-2-3-1 0,2-2-4 15,-2-4-2-15,6 2-5 0,-6-2-2 0,0 0-3 16,20-12-1-16,-14 6-2 0,3-1-3 16,1 0-2-16,-1-2-2 0,2 1 3 15,-5 1-7-15,2 1 2 0,0 3-3 0,-4-3 1 16,4 2-4-16,-2 2-2 0,-6 2 5 15,0 0 0-15,14 8 0 0,-10-1-1 16,1 0-3-16,-3 5 3 0,2 0 4 16,0 1-3-16,1-1 0 0,-3 1-2 0,2 0 0 15,0-2-2-15,1-2 2 0,-1 0 2 16,-2-1-2-16,2 0-3 0,-2-5-2 16,4 1-2-16,2-2-2 0,2-2-6 0,-10 0-9 15,18-6 2-15,-7 0-6 0,2-1-7 16,0-3-4-16,1-1 1 0,4 0-6 15,-4-3 4-15,3 0-3 0,-2 1 3 16,-2 1 5-16,-3 1 4 0,3 2 1 0,-2 2 2 16,-1-3 4-16,-2 2 3 0,0 1-1 15,0 1-1-15,-2 1 7 0,-2-1 4 16,2 2-5-16,0-2 7 0,-1 2-1 16,1-1-2-16,-2 3 4 0,-2-2 1 0,3 0-1 15,-5 4 1-15,6-6 3 0,-6 6 2 16,4-4 1-16,-4 4-3 0,5-1 5 0,-5 1-4 15,0 0 0-15,0 0 7 0,0 0 6 16,4 9 4-16,-4-3 3 0,2 0 5 16,-4 1 2-16,2 3 0 15,0-1 1-15,0 1-4 0,2 1-5 0,-2 1 0 0,0 1-4 16,4 1 4-16,0 0-5 0,0-1 2 16,2 1-5-16,2 0 2 0,0 1-5 15,0-4 1-15,0 2-4 0,1-3 1 0,0 1-7 16,-3-3 3-16,0 0-1 0,1-1 2 15,-3-3-2-15,2 0-6 0,-2 0-3 16,-4-4 3-16,0 0-2 0,0 0 2 16,0 0-1-16,14-10-4 0,-12 6 1 0,-2-1 1 15,0 5 0-15,2-10 4 0,0 7 0 16,-2 3 0-16,0-6-1 0,0 6 2 16,2-8-3-16,0 4 3 0,2 1-1 15,-4 3-3-15,10-4 3 0,-6 0 5 0,3 2-5 16,2 0 2-16,-1 0 0 0,3 0-1 15,-3 2-1-15,0-2-1 0,1 0 3 0,-9 2-4 16,19 0-2-16,-11-1 6 0,-8 1-6 16,16-3 2-16,-10 2-1 0,2 1-1 15,-8 0-5-15,13-2-3 0,-7-2-4 16,3 2 1-16,-3 1-7 0,1-2-1 16,-3-2-6-16,4 1 1 0,-2-2 9 0,0-1 0 15,2-1-4-15,0-2 8 0,0-2-2 16,0 1 19-16,3-4-1 0,-2 2-3 15,1-6 14-15,1 2 5 0,-5-1 2 0,2 1 12 16,2 2 13-16,-4 2 15 0,-2 1 6 16,0 1 8-16,0 2-6 0,0 1-9 15,-2 0-3-15,0 5 4 0,-2 3 0 16,0 0 4-16,0 0-2 0,-4 19-2 0,-2-5 1 16,2 2-3-16,0 3-2 0,-2 3-9 15,1 2-3-15,-2 0-3 0,1 1-5 16,0 0-18-16,0-2-25 0,1-1-29 0,-1-1-37 15,2-1-41-15,2-1-39 0,-5-2-529 16,3-4 234-16,-2 0 155 0</inkml:trace>
  <inkml:trace contextRef="#ctx0" brushRef="#br0" timeOffset="105180.0266">32998 12594 63 0,'19'3'234'0,"5"9"5"16,3 9 0-16,7 11-5 0,12 16-6 16,-1 8-15-16,-7 6-11 0,-6 4-11 15,-7-1-12-15,-8 3-20 0,-10-12-17 0,-7-6-10 16,-9 0-15-16,-8-3-7 0,-14 12-14 16,-10-5-27-16,-3-6-32 0,-9-2-55 15,0-7-53-15,2-3-56 0,4-9-52 0,5-8-668 16,6-6 288-16,-4-4 190 0</inkml:trace>
  <inkml:trace contextRef="#ctx0" brushRef="#br0" timeOffset="105744.3201">27965 13877 76 0,'-8'-1'255'15,"8"1"-13"-15,-16 0-9 0,10-2-11 0,6 2-8 16,0 0-7-16,-10 2 11 0,10-2 5 16,0 0 3-16,20 11-6 0,0-5-16 0,7-1-10 15,13-1-5-15,14 4-8 0,7-2-9 16,30 0-7-16,8-1-12 0,3-1-9 16,4-2-12-16,-3 2-11 0,2-1-11 15,-6-3-10-15,-4 3-10 0,-19-2-6 0,-15-1-14 16,-10 0-4-16,-7 0-7 0,-7 0-13 15,-3 0-16-15,-4 2-17 0,-5-4-18 0,-4 2-25 16,0 0-42-16,-7 0-38 0,-2 0-43 16,-6-1-46-16,-6 1-41 0,8 0-39 15,-8 0-28-15,0 0-803 0,0 0 377 16,0 0 249-16</inkml:trace>
  <inkml:trace contextRef="#ctx0" brushRef="#br0" timeOffset="106033.2761">28159 14282 2198 0,'-29'7'114'0,"8"-1"-35"0,4-3 28 0,6 1 18 16,5 1 20-16,6 0-10 0,0-5-2 16,21 4-11-16,4-1-5 0,15 1 4 15,14 2 6-15,7 0 0 0,32-1-2 0,2 1-1 16,2 1-9-16,0-1-10 0,-7 1-11 15,-1-1-12-15,-21 2-6 0,-10-8-7 0,-10 4-7 16,-4-2-5-16,-2 1-7 0,-8-1-8 16,-4 0-13-16,-2-2-22 0,-5 3-14 15,-2-2-26-15,-2-1-28 0,-1 5-29 16,0-5-35-16,-4-5-50 0,-1 4-44 16,2-2-41-16,0-1-41 0,-3-2-29 0,2-5-720 15,-4-2 357-15,-4 0 236 0</inkml:trace>
  <inkml:trace contextRef="#ctx0" brushRef="#br0" timeOffset="106357.0848">29296 13470 130 0,'-6'-6'259'15,"0"3"-7"-15,2-1-16 0,0 2-18 0,4 2-15 16,-8-4-12-16,8 4 21 0,0 0-1 15,-8 11-9-15,10-3-3 0,2 5-21 16,2 2 2-16,8 6-19 0,5 3 7 16,8 5-10-16,8 2-14 0,15 13-14 0,3 2-8 15,6 1-14-15,1 4-6 0,-3-1-8 16,-5 4-10-16,-3-2-9 0,-7 3-5 0,-3-6-5 16,-14-5-6-16,-10-6-3 0,-9-5-2 15,-6 0-6-15,-10 2-2 0,-8 3-5 16,-7-2-4-16,-17 9-4 0,-7-2-2 15,-3-6 0-15,-6-6-8 0,5-8-8 16,4-3-29-16,1-5-39 0,1-2-43 0,5-5-58 16,4-5-80-16,12-1-86 0,5-2-957 15,5-5 434-15,4-3 287 0</inkml:trace>
  <inkml:trace contextRef="#ctx0" brushRef="#br0" timeOffset="107196.9071">30292 14202 218 0,'12'-11'217'0,"5"-3"-5"0,6-5-4 16,4-4-2-16,7-6-5 0,0-3-9 15,11-9-18-15,-1-3-16 0,-8 5-15 16,-7 5-12-16,-3 1-14 0,-5 5-14 0,-4 1-7 16,-6 4-12-16,-7 7-9 0,-2-2-5 15,-8 6-12-15,-5 3-5 0,-4 3-4 16,-2 2-6-16,-1 7-8 0,0 1 1 0,4 8-4 15,3 3-2-15,5 7-3 0,6 4-3 16,2 3-2-16,9 7 0 0,5 6-3 16,4 1-3-16,9 15-1 0,-3-11 0 0,-8-8-1 15,-2-5-6-15,-4-4-3 0,-6-2 3 16,-4-2-1-16,-4-5 0 0,-4 1 1 16,-4-6 0-16,-6-1-2 0,0-4 3 0,-1-3-3 15,0 0 0-15,4-6-2 0,3 0-2 16,-1-6-2-16,4-2 1 0,1-1-1 15,6-3-5-15,4-7 1 0,2 2 2 16,4-1-3-16,2 1 1 0,3-1 2 0,0 2 0 16,0 0-2-16,-1 5 2 0,2 2-1 15,-4 1 0-15,0 3 1 0,1 6 1 16,2 3 5-16,-4-1-4 0,-1 4-1 16,1 4 3-16,-2 1-2 0,1 5 1 0,2 0-2 15,-3 0-1-15,6 1 3 0,0-2 2 16,-1 3-1-16,2-8 0 0,-2 2-1 0,3 0-1 15,2-2 0-15,-4-6-1 0,2-1 3 16,2-5-1-16,-5 1 3 0,4-4-2 16,-2-3-1-16,2-1-2 15,-4-2 2-15,5-3-1 0,-1-3-1 0,-6 1 0 0,2 0-1 16,-4 2 0-16,0 1-2 0,-2 1 3 16,1 1-5-16,-3 1 2 0,0 1-3 15,1 4 0-15,-7 2 4 0,0 0-2 16,7 14 0-16,-5-3 1 0,2 2 2 0,-2 2 1 15,0 3 2-15,2 1-1 0,-2 0 1 16,2 1 1-16,-2 1 0 0,0 0-2 16,0 1-1-16,0 2 0 0,1-1 2 0,-3-3-4 15,0 4-4-15,-5-2-2 0,1 1-2 16,-6-2-2-16,0 1 2 0,-6-4-5 16,0 0-5-16,-7-1-9 0,-5-4-6 0,2-1-6 15,1-3-9-15,-3-5-13 0,0-1-22 16,6-3-24-16,-2-1-25 0,5-3-31 15,3-2-28-15,2-3-530 0,8-5 246 0,4-1 163 16</inkml:trace>
  <inkml:trace contextRef="#ctx0" brushRef="#br0" timeOffset="108449.204">31684 14208 134 0,'4'-3'213'15,"-4"3"-16"-15,0 0-14 0,8 11-15 0,-6-3-11 16,0 2-17-16,1 2-12 16,-1-1-13-16,1 6-7 0,-1-2-11 0,-2 0-11 15,2 3-7-15,0-1-5 0,-4-3-11 16,2-1-4-16,2 1-7 0,-4-3 0 0,2 0-1 16,2-2 1-16,-2 1 3 0,0-3 9 15,0 1 3-15,2-5-4 0,0-1-6 0,-2-2-7 16,0 0-4-16,0 0 0 0,18-13-4 15,-6 7 2-15,-4-1 2 0,2 0 2 16,3-4 3-16,-5 4 3 0,4 0 7 16,-4-2-2-16,-2 4 3 0,2 2-13 0,-2-4 3 15,-1 4-13-15,2-1-6 0,-3 2 2 16,-4 2 2-16,10 6 2 0,-4 2-2 16,1-1-3-16,-3 5 0 0,0 1-6 0,0 2-5 15,1 1 0-15,-1-2-1 0,-2 2-3 16,1-3 2-16,-1-1-3 0,2-3 0 15,-2 4-5-15,0-7-4 0,0 4 2 16,0-5 3-16,2 1-6 0,2-2 1 0,1-2 0 16,4-2 0-16,-11 0-4 0,21-6 0 15,-4 0 1-15,-2-1 0 0,1-3-6 16,4-1 0-16,-4 0 2 0,4-3-4 16,-1 3-4-16,-3-3-1 0,0 6 1 0,-4-1 3 15,0 1-6-15,2 1 3 0,-6 1-1 16,0 2-3-16,-1 2 5 0,-1 2-1 0,-6 0 2 15,10 8-2-15,-7-1 3 0,1 2-4 16,-2 0 0-16,3 1-3 0,3 1-1 16,-2-2 1-16,0 1 1 0,5 0-4 15,0-1 3-15,-1-3 0 0,3 0 4 0,0-1-5 16,2-3 2-16,-1 0 0 0,2-2 8 16,2-6-5-16,-1 0-3 0,4-1 1 15,-2-4 4-15,3-3 0 0,0-1-1 16,4-6 3-16,-3 0 0 0,1-3-2 0,1-1 2 15,-2 2-2-15,-2-4 0 0,1 0 2 16,-4 0 3-16,0 5 4 0,-8 1 4 16,3 5 7-16,-2 2 3 0,-3-1 1 0,1 5-1 15,-3-1-7-15,-2 6-3 0,-4 5 8 16,0 0-2-16,0 0 0 0,-6 24 4 16,0-7-2-16,1-1 1 0,1 3-7 0,0 6 3 15,2 0 1-15,0 2-5 0,-1-1 5 16,3 0-5-16,5 1-3 0,-3-4 12 15,4 1-10-15,3-2-2 0,-1-1-7 16,2-4-3-16,2 0-2 0,0-1-3 0,0-5-4 16,1-1-4-16,2-5-1 0,0 1-3 15,-3-5-4-15,4-1 1 0,-2-1-10 16,-1-3 1-16,4 0-4 0,-5-1 4 0,3-1 1 16,-2 0 2-16,-2 1 3 0,-3 1 2 15,0 0 1-15,2 0-2 0,-4 1-2 16,2 0-1-16,-4 0 1 0,-4 3-2 15,10 0 3-15,-10 0 2 0,9 3 5 0,-5 3 0 16,1 0 1-16,-1 0 3 0,0 1 3 16,0 1 1-16,5 1-3 0,-5-2 3 0,2 2 0 15,-2 0 7-15,6 0-6 0,-6-3 0 16,0 1-3-16,0-1-2 0,2 0 1 16,-2-2 0-16,0 2 2 0,-2-3 1 15,3 0-7-15,-5-3-10 0,0 0 0 0,0 0-1 16,0 0 2-16,0 0 1 0,0-13 0 15,-2 4-3-15,-1 0-2 0,1 2 0 16,-2-4 2-16,2 3 2 0,0-3 2 16,2 2 0-16,-2 2-3 0,2-3-3 0,2 3 2 15,2-3-1-15,0 1 1 0,1 1-1 16,3-2-9-16,3 1-5 0,-1 1-5 16,1-1 2-16,1-1 7 0,4-1 1 0,0-3 3 15,2 0 4-15,-4-3 5 0,3-2 3 16,5-3 13-16,-6-3 8 0,4 1 7 15,-4-3 11-15,-1-1 6 0,2 4 8 0,-2-4 12 16,-5 8 3-16,1-1 5 0,0 5 6 16,-5 1 0-16,2 3-3 0,-2 0-9 15,1 5 0-15,-3 5 9 0,1 2-2 0,-5 0 3 16,4 13-2-16,-2-1 1 0,-2 5-4 16,2 0-2-16,-4 4-6 0,2 0-2 15,-2 4-2-15,-2 3-2 0,2-1-4 16,-1 1-24-16,-1 1-25 0,0-3-53 0,-1 4-67 15,1-5-65-15,0 3-698 0,2-7 307 16,2-4 202-16</inkml:trace>
  <inkml:trace contextRef="#ctx0" brushRef="#br0" timeOffset="108569.3053">33585 14634 126 0,'-7'-5'139'0,"1"-2"-27"0,0 3-41 0,-2-3-59 15,-4 0-169-15,2-1 53 0,0 1 36 16</inkml:trace>
  <inkml:trace contextRef="#ctx0" brushRef="#br0" timeOffset="109790.222">14757 15137 117 0,'-11'-2'199'0,"3"0"-15"15,-1 0-13-15,9 2-18 0,-8 0 5 16,8 0 10-16,0 0-1 0,0 0 1 0,25 13-1 16,-1-7-11-16,10 3-2 0,4 0-9 15,15 2-8-15,8-6-11 0,28 10-7 16,4-6-7-16,9-1-5 0,5 3-12 0,25-2-3 15,3 3-12-15,-2-5-3 0,-24 3-11 16,-6-2-6-16,-6 1-9 0,-10-2-1 16,-17-1-8-16,-15 1-8 0,-12-4-10 0,-3 0-7 15,-8 1-6-15,-3 0-9 0,-3 0-7 16,-8-1-24-16,-2 0-31 0,-8 0-35 16,-2-1-35-16,-2 4-35 0,-4-6-22 0,-2 4-34 15,2-4-635-15,0 0 291 0,-23 0 192 16</inkml:trace>
  <inkml:trace contextRef="#ctx0" brushRef="#br0" timeOffset="110077.273">16084 14986 77 0,'9'-3'213'0,"1"3"-5"16,7 3-3-16,6 1-15 0,7 2-15 0,8 6-11 15,7 2-15-15,20 11-10 0,-1 4-13 16,-3-1-6-16,-4 6-11 0,-1 3-9 16,-15-4-3-16,-9-1-10 15,-4 2-4-15,-5 2-4 0,-10-2-1 0,-5 1-3 0,-8-6-6 16,-4 11 4-16,-7-6-2 0,-6 2-3 16,-5 0-8-16,-6-4-9 0,-4 0-7 0,-2-2 0 15,-2-4-7-15,0-2-5 0,4-4-21 16,2-7-23-16,5 0-31 0,4-1-36 15,4-5-53-15,5-5-55 0,4 1-691 16,2-3 298-16,6 0 198 0</inkml:trace>
  <inkml:trace contextRef="#ctx0" brushRef="#br0" timeOffset="111017.4251">19072 15009 56 0,'10'-1'202'0,"-2"-8"-4"0,2 3-4 16,5-1-13-16,0-4-8 0,2 1-4 0,0-3-7 15,-2-2-6-15,-1 0-1 0,-3-3-11 16,-4 3-17-16,-3 2-8 0,-6-1-12 15,-7 1-9-15,-8 2-9 0,-9 3-6 0,-11 7-8 16,-10 1-5-16,-10 1-7 0,0 10 0 16,-16 5-11-16,17 3-4 0,9 2-6 15,9 2 0-15,8 5-10 0,9-1 1 16,11 6-4-16,10-7-1 0,8 10-5 0,13 4-2 16,19 12-1-16,9-2-6 0,0-1-2 15,0-2-6-15,-3-3-2 0,-11-5-2 16,-9-9 0-16,-6-2-1 0,-8 2 1 0,-5-7 2 15,-5 1 0-15,-9 0 0 0,-5-1 0 16,-10 2-2-16,-4-8 2 0,0 2-1 16,-2-4-1-16,3-3 0 0,1-5 4 0,6-1-1 15,2-4-1-15,4-2-1 0,5-5-4 16,5-4 1-16,6 1 0 0,5-6-3 16,8 1-7-16,4-9 0 0,3 1 1 15,1 0 0-15,-2 5-1 0,2 0 3 0,-1 3 0 16,-5 3 0-16,0-1 0 0,0 3 0 15,-5 5 0-15,2 1 3 0,-4 2 0 0,3 3-2 16,-2 5 6-16,-1 2 1 0,1 1-1 16,0 2 0-16,2 5 0 0,-1-2 0 15,2 2 1-15,2-1-1 0,3-3-1 16,1 3 2-16,0-6-1 0,4 3-1 0,0-7 0 16,1-2-1-16,1-3-1 0,2-2 1 15,-3-2 0-15,3-3 0 0,-1-2-1 0,-4-6 3 16,1 3-3-16,-5-3 3 0,1 0 8 15,-6-1 15-15,-3 7 15 0,0-4 8 16,-1 6 2-16,-1-3-4 0,-3 6 0 16,-4-2-5-16,-4 4 5 0,0 0-2 15,0 17 7-15,-2-2-3 0,2 4 1 0,-2 3-2 16,0 5 0-16,0 0 3 0,2 4 0 16,0 1-6-16,-2 8-1 0,0-3-3 15,2 3-7-15,-4-6 0 0,2 2-2 0,-5 2-5 16,1-7 4-16,-5 0-5 0,1 0-2 15,-5 0-3-15,-5-8 3 0,0 0-8 0,-4-4-2 16,-1-4-2-16,-5 2 0 0,3-9-5 16,-1-2-12-16,-2-6-21 15,4 0-20-15,-2-6-21 0,2-2-24 0,5-5-40 16,2-2-61-16,8-4-56 0,3-6-61 0,4-3-700 16,4-3 344-16,4-7 228 0</inkml:trace>
  <inkml:trace contextRef="#ctx0" brushRef="#br0" timeOffset="112921.3485">19860 15312 81 0,'6'0'165'0,"-6"0"-9"15,11 4-11-15,-4-2 1 0,-1 3-3 16,2 1-9-16,0 2-9 0,2 5-5 15,0 0-10-15,0 5-9 0,1 0-8 0,-3 6-4 16,5 1-11-16,-2-2-6 0,-3 1-8 16,0 3-3-16,2-2-8 0,-4 1-5 15,0-1-4-15,-2-5-4 0,0 2-3 0,2-7-7 16,-1 1 5-16,-3 0 2 0,2-4 4 16,1-3 9-16,-3-1 0 0,-2-2-3 15,2-5-7-15,-2-1-1 0,0 0-3 0,0 0-2 16,4-18-6-16,-2 8-2 0,2-4-1 15,5 1-4-15,-3-1 1 0,2 0-3 16,6-5-3-16,-2 3-2 0,-2 5 0 16,6 1-4-16,-4-3 0 0,1 5 0 15,-1-1-2-15,-1 5-1 0,2 1 5 0,-3 0 2 16,0 6 1-16,6 2 0 0,-6 6 0 0,3-3 0 16,-2 5-2-16,-1 5-1 0,-1 1-1 15,1 1 0-15,-2 0-2 0,0 0-3 16,-2-2 1-16,0 1-1 0,-2-4 2 15,0-1-5-15,0-1 5 0,0-2 2 0,1-3-2 16,-1 0-3-16,0-4-1 0,1 3 4 16,1-7-3-16,-6 0-3 0,15 0 3 15,-5-8-2-15,1 2-3 0,2-1 2 0,3-7 0 16,0 1-3-16,0-2 1 0,1 2-1 16,-2-1 0-16,-2 5 0 0,-1-1-1 15,1 2 2-15,-2 1-5 0,-3-1-1 16,1 7 3-16,-3 1 0 0,-6 0-1 0,17 9 1 15,-8 1-4-15,-1 1 7 0,0 2-6 16,2 1 6-16,4-3 1 0,-2 3-3 16,3 2 3-16,2-2-1 0,4-4 2 0,1 1-2 15,3-4 0-15,0-1 1 0,5-6-4 16,-3 0 5-16,5-6 1 0,2-1 2 0,-3-7-3 16,1-2 0-16,3-8-1 15,-3-4 0-15,-6-1-3 0,2-4 0 0,-5-6 0 16,3-3 1-16,-1-15-1 0,-4 6 1 0,-6 4 0 15,0 4-5-15,-8 5 5 0,-3 3 4 16,0 6 6-16,0 4 4 0,-2 0-1 16,2 6-1-16,-4 6-3 0,-2 5-2 15,0 4 3-15,2 4 0 0,0 0-1 0,-10 26 5 16,6-1 0-16,2 4-4 0,-1 9 2 16,6 3-3-16,-1 5 1 0,2 6 1 15,2 1-5-15,0-1-4 0,4-5 3 0,2-4-7 16,-2-3-2-16,1-9-6 15,-1 0 1-15,-1-6-3 0,1-4 1 0,-3-6 2 16,3-1-4-16,-2-4-2 0,0-5-2 16,0-4-2-16,-2-2-5 0,-6 1-3 0,14-12 0 15,-5 3 2-15,2-3-3 0,-1-1 1 16,3-1-3-16,-1-2 1 0,4 2 0 16,-4 3 3-16,3-1 0 0,0 3 1 0,-2 3 5 15,3 2 2-15,-3 4 1 0,0 0 3 16,1 7 2-16,0-3 2 0,0 6-2 15,-1 1 4-15,0 1 2 0,2 3-1 0,-1-2-1 16,-2-3 4-16,2 4 0 0,-2-3 0 16,1-1-2-16,0 0 6 0,-3-4-1 15,-1 1 0-15,-3-2 0 0,2-1 2 0,-1-4 1 16,-7 0-4-16,7-9 1 0,-7 5 0 16,-2-5-4-16,0-1 5 0,-6-4-3 15,4 1 3-15,-4-3-4 0,2 1-1 16,-1-4-4-16,3 4-1 0,0-3-2 0,2-1-4 15,4 1 1-15,2-2-5 0,3 2 0 16,5-3-2-16,3 3-2 0,4-3-6 16,4-1-3-16,1 1 2 0,3-2 3 0,2-3 4 15,1-4 1-15,0 1 2 0,-1-2 5 16,1-6 3-16,-2 0 8 0,7-15 9 16,-5 9 12-16,-6 2 5 0,-7 3 14 0,-5 6 23 15,1 3 13-15,-4 3 9 0,-1 4 4 16,-2 2-1-16,0 4-9 0,-2 0-9 15,-1 9-9-15,-1 1-2 0,1 5-7 16,-3 1 8-16,-3 17-3 0,1 1-5 0,2 4 3 16,0 6-5-16,2 11-3 0,1 2-4 15,-1 5-4-15,0 8-6 0,-2-1 1 16,0 2-1-16,2 0-8 0,-4-7-20 0,2-3-22 16,0-4-30-16,0-1-38 0,-2-2-50 15,4-7-54-15,-2-4-69 0,2 1-585 16,-2-7 288-16,2-4 191 0</inkml:trace>
  <inkml:trace contextRef="#ctx0" brushRef="#br0" timeOffset="113142.8826">22625 15558 4 0,'0'-8'287'0,"2"2"-4"15,-2 3-15-15,0 3-22 0,0 0-7 0,0 0-20 16,0 0-13-16,-15 17-13 0,8-4-5 15,1 4-19-15,2 4-11 0,0 6-18 16,1-1-16-16,-1 7-11 0,2-5-9 0,2 5-8 16,-2-5-16-16,0 0-33 0,2 0-35 15,-2-6-43-15,2-3-43 0,-2 1-58 16,2 1-57-16,-2-8-64 0,2 0-596 16,-2-1 288-16,2-6 191 0</inkml:trace>
  <inkml:trace contextRef="#ctx0" brushRef="#br0" timeOffset="113762.5497">22881 16054 192 0,'0'0'195'16,"-8"0"0"-16,8 0-2 0,0 0-3 0,10-14-7 15,-2 1-8-15,7-6-11 0,4-8-5 16,2-7-7-16,5-5-7 0,5-15-9 15,1-6-10-15,0-1-10 0,0-6-13 16,-1 0-13-16,-1-1-7 0,2-1-9 0,-5 3-8 16,1 7-6-16,-7 5-8 0,-4 19 0 15,-2 2-7-15,-3 4-5 0,-1 8-3 16,0 0-10-16,-3 8-4 0,2 2 6 16,2 7 9-16,-2 6 0 0,4 11-2 0,4 3 10 15,1 9 1-15,-1 15 4 0,4 3 0 16,1 18-4-16,2 6 4 0,-1 4-13 15,-3-2-5-15,1 2 5 0,-4-4-6 16,-3-12-3-16,-4-8-2 0,-3 1-2 0,1-10-4 16,-3 0-10-16,0-3-27 0,0-10-23 15,-2 1-26-15,4-1-35 0,-6-8-45 0,2-1-39 16,0 1-59-16,0-3-767 0,0-2 343 16,0-2 227-16</inkml:trace>
  <inkml:trace contextRef="#ctx0" brushRef="#br0" timeOffset="114798.5607">25067 15127 98 0,'0'-32'230'15,"2"7"-3"-15,-4 4-4 0,-2 6-11 0,0 2-21 16,-5 1-19-16,-3 7-16 0,-6 0-18 16,-4 5-13-16,-8 9-10 0,-6 4-10 15,-3 3-9-15,3 9-11 0,5 4-6 16,5 3-8-16,12-3-6 0,8 3-7 0,6-1-5 15,8 9-4-15,10 0-4 0,15 17-5 16,3-1-5-16,2-3 0 0,0-4-5 0,-9-9-2 16,-5-6-2-16,-6-7-4 15,-4 2 1-15,-6-7 3 0,-6-3-7 0,-4 1-1 16,-6-3-2-16,-6-2 0 0,-2-4-3 16,-2-3 1-16,-2 0-4 0,3-5-6 0,-2-3-7 15,4-3-12-15,3-1-4 0,2-9 0 16,6 1-2-16,6-1 2 0,2-4 0 15,6 3 2-15,0-5 0 0,2 6 3 0,-1-1 3 16,4 2 1-16,-2 1 0 0,-3 1-1 16,2 4 2-16,0 2 3 0,-2 4 4 15,0 0 3-15,1 4 1 0,2 3-4 16,-2 5 5-16,3 3-3 0,2 3 1 0,-2-1-1 16,1 1 0-16,0 3-6 0,2-2-3 15,-1-1 0-15,2-2-5 0,-2-2 0 16,2-1-1-16,-4-4 2 0,3-3 3 15,0 0 3-15,2-5 0 0,-5-2-3 0,2 1 5 16,-2-6 2-16,1-1 1 0,-2-4 2 16,0 1 2-16,-3-2 1 0,-2 3 7 15,2 0 13-15,-2 1 10 0,-2 2-2 0,-2-1-3 16,0 4-2-16,-4 3 2 0,0 0-5 16,0 0 1-16,2 20 3 0,-6-7 0 15,4 4 0-15,-2 1-1 0,2 9-2 0,-2 1 1 16,2 0 0-16,-2-1-4 0,0 3 0 15,2 2 2-15,-2-1-1 0,-2-1-1 16,0 0-4-16,-5 3-1 0,-2-4 1 16,-3 3 0-16,-1-9-2 0,-5 4-2 0,0-7-1 15,0-4-1-15,2 1-10 0,-4-7-15 16,3-4-25-16,0 0-21 0,0-11-30 16,5 4-26-16,2-7-36 0,4-3-14 0,6-6-26 15,2 3-9-15,8-13-7 0,6-1-482 16,0-7 235-16,10 1 154 0</inkml:trace>
  <inkml:trace contextRef="#ctx0" brushRef="#br0" timeOffset="115891.601">25431 15815 792 0,'28'-31'-23'0,"-7"10"24"0,-2 2 18 16,-5 6 16-16,2 4 15 0,-6-3 2 15,-1 3 8-15,-3 3 8 0,2 2 8 0,1 0 28 16,0 4-2-16,-9 0 1 0,14 4-9 16,-8 3-6-16,3 0-4 0,-2 4-6 15,-1 2-11-15,0-3-5 0,0 7-7 16,1-2 0-16,-1-2-9 0,1 1 1 0,-3 0-11 15,0 3 0-15,0-6-5 0,1 3-3 16,-1-7-3-16,0 3 2 0,-2-1-4 16,2-5-4-16,-2 4-1 0,2-5-2 15,0 3 0-15,2-6-1 0,-6 0-1 0,0 0-2 16,20-3-2-16,-12-3-2 0,3 1 0 16,-2-1-3-16,1 2 4 0,-1-2-6 0,-1 2 4 15,0-1-1-15,-1 4-5 0,0-5-2 16,-1 5 3-16,-2-4-2 0,-4 5 1 15,0 0 4-15,17 7 1 0,-13-1 0 16,3 3-1-16,-1 0 1 0,0 0-2 0,3 3 1 16,-1-3-2-16,-2 3 1 0,3-3 0 15,0 3-1-15,1-3-1 0,-2-1-1 16,3 1 4-16,2-1-4 0,-3-6 3 16,3 0-3-16,2-2 2 0,0 0-3 0,1-2 2 15,2 0-4-15,-2-4-2 0,2 4-2 16,-2-4 1-16,-3 3-1 0,-1 1-1 15,0 0 1-15,-2-2-4 0,-2 2 2 0,3 2-6 16,-11 0 2-16,17 0 1 0,-7 2 5 16,1 2-2-16,-1 0 0 0,6 2 4 15,-4-3-3-15,5 5 1 0,-2-6 0 0,2 0 2 16,2-2 0-16,2 3-3 0,-1-6 2 16,2-1-1-16,2-4 1 0,-3-5 0 15,5-4-2-15,-2-6 2 0,-2 2 2 0,1-13-1 16,1 0 2-16,-6-3-2 0,4-1 0 15,-8-4 8-15,-1 6 1 0,-5 2 9 16,3-1 11-16,-4 7 13 0,-1 3 11 0,-2 4-6 16,0 6-4-16,-2 1-3 15,-2 7-2-15,0 1-3 0,0 6-1 0,0 0 1 16,-10 27 5-16,6-6-5 0,2 5-3 16,-2 5 3-16,1 6-6 0,3 0-5 0,-2 3 0 15,2-1-1-15,5-2-2 0,1 0 1 16,-2-3-6-16,2-5-5 0,0-5-7 15,-2-1-2-15,2-2-2 0,-2-4-5 0,2-7-3 16,-2-2-4-16,2-3-7 0,2-5-1 16,1 0-1-16,-9 0 3 0,19-8 1 15,-10 3 1-15,-1-3 1 0,2 0 3 16,2 1-1-16,-4 1 1 0,0 0 5 16,3 1 1-16,-3 1-3 0,1-2 4 0,-1 6 5 15,-1 0 9-15,-7 0 0 0,16 6-3 16,-9-2 0-16,0 4 2 0,1 1-3 0,0-2 1 15,-2-1-2-15,3 4-4 0,2 1-5 16,-3-3-1-16,2-2-4 0,3 1 0 16,-4-3 0-16,2-1-7 0,-1 0 0 0,0-3-2 15,-10 0 0-15,18-3 4 0,-12-4-2 16,0 0 0-16,-2-5-2 0,-2 1 2 16,-2-4-2-16,0-1 0 0,-2 1 4 15,-2-4-1-15,2 4 1 0,-4-2 5 0,4 1 2 16,-2 3-1-16,0 4 0 0,0-3 1 15,2 1-1-15,4 0 3 0,4 1 1 16,2-1 0-16,4 1 4 0,7 0-9 0,1-5-16 16,2 3-7-16,6-3-8 0,4-2 2 15,-3 0 0-15,7-7 4 0,-2-4 3 16,-1 0 4-16,-2-3 6 0,-4 1 17 0,-5 5 16 16,-3-2 24-16,-5 1 17 0,-2 8 13 15,-6 0 4-15,-2 5-2 0,-2-2-2 16,-2 8 2-16,-2 4 4 0,2 3-3 15,0 0 2-15,-18 14-2 0,10 4-1 0,0 2 0 16,2 8 2-16,-3 6-6 0,1 2-6 16,-1 11-2-16,3 2-8 0,-3 2-4 0,3 0-10 15,2-3-26-15,0-6-41 0,0-1-48 16,-1 0-61-16,5-11-57 0,-3 2-666 16,3-5 296-16,0-7 195 0</inkml:trace>
  <inkml:trace contextRef="#ctx0" brushRef="#br0" timeOffset="116170.3974">27648 15733 79 0,'-2'-11'249'16,"0"5"-21"-16,4-2-22 0,2-1-21 0,2 5-18 15,4 4-16-15,3-4-17 0,2 8-12 16,0-1-13-16,-1 1-9 0,0 6-11 15,-2 1-8-15,-6 5-7 0,-4 5-6 16,-6 3-7-16,-2 3-6 0,-6 2-3 0,-4-1 6 16,0 2 14-16,-4-5 0 0,5 2-1 15,-1 0-5-15,6-6-7 0,-2-1-6 16,8-1-5-16,2-2-4 0,6 2-7 16,4-8-26-16,4 3-38 0,4-4-49 0,6 0-58 15,1-5-51-15,0-1-624 0,2-4 275 16,3-4 181-16</inkml:trace>
  <inkml:trace contextRef="#ctx0" brushRef="#br0" timeOffset="116306.0367">28244 15935 156 0,'4'-4'151'15,"2"2"-23"-15,6-1-27 0,-2 0-48 0,0 2-49 16,1-3-206-16,4 2 69 0,-2 0 45 15</inkml:trace>
  <inkml:trace contextRef="#ctx0" brushRef="#br0" timeOffset="116463.5078">28748 16024 127 0,'9'0'201'0,"-1"0"-23"15,-8 0-28-15,23-6-48 0,-8 6-62 16,-2-3-93-16,1 0-201 0,4 2 87 0,-4-2 56 16</inkml:trace>
  <inkml:trace contextRef="#ctx0" brushRef="#br0" timeOffset="116605.0356">29144 16073 98 0,'0'0'344'0,"0"0"-11"15,0 0-9-15,2 4-34 0,-2-4-32 16,0 0-49-16,0 0-69 0,0 0-87 0,19-10-114 16,-11 2-104-16,3-2-455 0,2 1 210 15,8-4 140-15</inkml:trace>
  <inkml:trace contextRef="#ctx0" brushRef="#br0" timeOffset="117339.8008">29668 15529 2236 0,'-14'-21'-5'16,"6"4"-2"-16,3 0-1 0,5 1 27 16,5-1 10-16,1 3 5 0,2-8-7 15,2 1-8-15,2 0-2 0,-2 2 2 0,-2 6 8 16,-1-2 9-16,-3 4-6 0,-2-1 1 15,-6 2-3-15,-5 6-6 0,-5-2 0 0,-6 1-5 16,-2 8 0-16,-4 2-1 0,1 8-3 16,-3 0 0-16,3 5-6 0,3 6 1 15,4 5 2-15,4 3-1 0,8 3-3 16,2 7 0-16,8-1-1 0,2 11 0 0,6 0-10 16,2-3-5-16,-1 1-5 0,2-5-7 15,-7-5-5-15,1-5 3 0,-5-7 3 0,-4-1 0 16,-4-5 3-16,-5-2 4 0,-4-5-1 15,-1-4 6-15,-1-3 1 0,0-4 1 16,0-4 4-16,1-2 4 0,-2-4 2 16,6-4-1-16,2-1 6 15,3 2-2-15,5-5 1 0,0-1-1 0,7-1 1 0,1-1-1 16,2 4-2-16,6 0 1 0,0 0 3 16,0 5-4-16,0 1 3 0,3 3-1 0,-2 2-3 15,0 2 3-15,-3 3 1 0,6 4-2 16,-8 2 1-16,3 5 1 0,0 0-1 15,0 5-2-15,-3-1 3 0,0 3 0 0,0-3-3 16,-2 1-1-16,1 2 1 0,0-5 1 16,2-1-2-16,-1-1 3 0,-1-3-1 15,2-2-2-15,1 1 2 0,1-7-2 16,0 2 1-16,-2-5-2 0,1 0 0 0,-1 0 2 16,4-6-3-16,-3 0-2 0,0 5 3 15,-2-7 0-15,-1 2 4 0,-1 3 7 0,-1-3 2 16,0 4 7-16,-1-3 3 0,-2 5 5 15,-6 0 0-15,0 0 12 0,8 5 3 16,-8 3 3-16,-2 3 5 0,0 0 0 0,-2 4-1 16,0 4 0-16,0 2-2 0,-2 4-6 15,1-1 2-15,-1 5-3 0,-3 0-6 16,3 1-4-16,0-1-1 0,-3-1-6 0,1-1-2 16,0 0-7-16,-4-5-10 0,4-1-7 15,0-2-15-15,-3-3-23 0,0-5-29 16,-1-1-23-16,1-6-22 0,3-2-22 15,0-4-23-15,8 2-24 0,-9-14-4 0,9 6-18 16,4-9-7-16,3 2-517 0,3-9 247 16,9-1 163-16</inkml:trace>
  <inkml:trace contextRef="#ctx0" brushRef="#br0" timeOffset="117668.0516">30141 16054 504 0,'21'-17'10'0,"-6"4"24"16,-5 0 19-16,1 6 24 0,-4 1 16 15,-1 0 11-15,-2 4-5 0,2-1-9 0,-2 0 13 16,-4 3 6-16,11 6 3 0,-7 2-8 15,0-2-10-15,3 2-6 0,-3 4-3 16,1-2-10-16,-3 4-8 0,2-3-1 16,0 4-7-16,-2-2-7 0,0-2-4 0,0-1-6 15,0 0-4-15,0-1-1 0,0-1-5 16,0 0-3-16,0-3-1 0,4 3-5 16,-4-6 1-16,2 2-3 0,-4-4-3 15,10 1-4-15,-10-1 0 0,17-5-1 0,-6-1-1 16,-1 2-5-16,3-5 2 0,-3 5-1 15,4-4-2-15,-6 3-2 0,2-1 1 16,-2 4-2-16,1-4-1 0,-2 3-1 0,-1-1 1 16,2 4 9-16,-8 0 8 0,13 4 0 15,-7-1 1-15,0 3-1 0,1 2-4 16,0-3 0-16,1 3-4 0,-2 2-12 16,2 1-28-16,-1-4-32 0,0 1-48 0,1 4-38 15,-2-5-50-15,0 1-519 0,5-2 244 16,-5-2 160-16</inkml:trace>
  <inkml:trace contextRef="#ctx0" brushRef="#br0" timeOffset="118097.2242">31394 15516 151 0,'27'34'307'0,"1"7"-5"0,8 22-15 0,-5 6-10 16,-1 10-26-16,-2 0 8 0,-7 6 10 0,-9 3-16 15,-10-3-17-15,-6-3-24 0,-10 3-22 16,-8-8-14-16,-11-6-19 15,-5-5-28-15,-9-7-45 0,-3-7-60 0,-4-3-62 16,-3-9-73-16,-4-4-65 0,-3-7-64 0,7-10-780 16,4-8 347-16,-1-8 228 0</inkml:trace>
  <inkml:trace contextRef="#ctx0" brushRef="#br0" timeOffset="118856.4992">19498 13914 4 0,'-25'0'118'0,"-1"5"0"0,-1 5 12 0,-7 5 0 15,-21 21 4-15,-13 11 1 0,-16 15 2 16,-5 14-2-16,0 10 4 0,-6 9-4 0,2 11-4 16,-14 28-7-16,2 9-5 0,6 7-7 15,7 0-9-15,10 7-10 0,22-27-6 16,10-3-7-16,13-2-9 0,15-6-8 15,15-22-4-15,12-7-13 0,11-4-25 0,22 13-23 16,17-13-31-16,22-13-32 0,20-5-49 16,15-19-38-16,10-13-46 0,5-11-435 0,3-12 215 15,-20-13 142-15</inkml:trace>
  <inkml:trace contextRef="#ctx0" brushRef="#br0" timeOffset="119634.5664">25200 17135 1921 0,'-12'4'61'0,"4"0"50"0,-1 0 18 0,2-4 9 15,7 0-1-15,-8 1-3 0,8-1-12 16,0 0-4-16,24 6-10 0,-2-6 3 16,10 0 0-16,13 0-3 0,8 2-6 0,11-2-8 15,27 4-10-15,0-4-9 0,-15 0 0 16,-9 0-16-16,-1 2-2 0,-5 2 6 15,-10-3-17-15,-7-1-5 0,-1 6-8 16,-9-6-16-16,-5 2-16 0,-3-2-22 0,-3 0-20 16,-2 0-22-16,-4 0-25 0,-2 0-43 15,-5 2-41-15,1 2-46 0,-7-4-35 16,-2 6-32-16,-2-6-662 0,-8 7 322 16,-3-5 212-16</inkml:trace>
  <inkml:trace contextRef="#ctx0" brushRef="#br0" timeOffset="119898.3549">25111 17504 1 0,'-16'1'237'15,"6"5"-2"-15,0-5 4 0,10 5 0 16,0-6-10-16,14 6-10 0,2-4-13 0,10 3 4 16,5 1-1-16,11-4-12 0,5 6 4 15,15-7-10-15,1 3-13 0,24 2-15 16,-11-4-14-16,-13-2-12 0,1 6-14 0,-5-6-17 15,-10 0-12-15,-7 1-10 0,-6 4-14 16,-4-4-18-16,-3-1-16 0,-5 2-25 16,-3 2-19-16,-1-2-14 0,-6 0-26 0,-2 2-29 15,0-3-26-15,-6 3-27 0,0-2-32 16,2 4-23-16,-3-4-39 0,-3 4-35 16,-2-6-625-16,0 5 301 0,0-5 198 15</inkml:trace>
  <inkml:trace contextRef="#ctx0" brushRef="#br0" timeOffset="120337.3718">25935 16602 157 0,'-6'-6'260'16,"2"0"-16"-16,2 4-17 0,-3-3-19 0,5 5-18 16,-9-4-17-16,9 4 5 0,-8 9 10 15,6-1-7-15,-2 0-6 0,4 5-12 16,-2 6-4-16,4-1-8 0,0 2-9 16,4 7-7-16,6 7-9 0,6 6-7 0,18 9-11 15,5 6-6-15,5-4-13 0,5-4-4 16,8 5-8-16,5-8-8 0,1 3-3 0,15 8-8 15,-10-13-6-15,-6 0-4 0,-3-2-11 16,-3-6-1-16,-19-5-3 0,-7-3 2 16,-8 1 3-16,-8-5-2 0,-10 3-21 15,-6 5 5-15,-8-8-1 0,-6 11 12 0,-12 1 0 16,-8 0-1-16,-13 7-3 0,-3 1-2 16,-5-3-2-16,-4-4 0 0,-3-1-5 0,3-6 0 15,8-1-7-15,9-7-20 16,2-3-22-16,10-3-32 0,3 4-37 0,3-9-50 15,3-1-54-15,8 3-50 0,5-5-30 16,1-4-36-16,7-1-708 0,0-1 350 0,0 0 230 16</inkml:trace>
  <inkml:trace contextRef="#ctx0" brushRef="#br0" timeOffset="120816.0353">28056 17181 184 0,'0'0'245'16,"0"0"15"-16,0 0-10 0,0 21-11 15,0-6-9-15,-2 5-13 0,-2 8-11 16,0-1-11-16,-6 7-8 0,6 2-22 16,-4 4-12-16,2-6-12 0,0 6-13 0,-3-4-15 15,1-1-15-15,-3-1-3 0,2-2-7 16,3-8-8-16,-2 1-13 0,2-3-7 16,-2-2-8-16,4-6-1 0,2-1 0 0,-2-5-15 15,2-6-5-15,-2-2-3 0,4 0 0 16,-4-15-4-16,2 0-11 0,0-12 6 15,2-2-9-15,0-5 2 0,0-6-5 0,2-4 3 16,2-9-3-16,2-1 3 0,2 5-10 16,2-1 4-16,-2 3-3 0,2 0 2 15,3 6-5-15,-2 11 2 0,6-3-2 16,-1 5 2-16,4 2-6 0,2 3 6 0,4 3 0 16,3 1-4-16,-1 4-16 0,4 3-24 15,-2 3-26-15,-5 1-35 0,3-1-40 0,-5 5-47 16,-2 0-37-16,0 2-39 15,-6 4-654-15,0 2 313 0,-9-2 207 0</inkml:trace>
  <inkml:trace contextRef="#ctx0" brushRef="#br0" timeOffset="120974.9551">28054 17352 211 0,'-6'8'222'0,"2"-2"8"15,2-5 3-15,4 5-16 0,2 2-16 16,6-6-19-16,5 3-15 0,4 1-18 0,4 0-19 15,3-4-32-15,1-2-48 0,3 0-53 16,4 2-50-16,-2 2-56 0,1-8-67 0,-1 8-419 16,2-4 202-16,-2 0 134 15</inkml:trace>
  <inkml:trace contextRef="#ctx0" brushRef="#br0" timeOffset="121946.1879">28971 17369 58 0,'6'-7'245'0,"-4"-1"1"0,-4 2-10 15,0 3-17-15,-6-3-10 0,-4 0-9 16,-2 0-19-16,-5 5-9 0,-5 2-16 0,-4 3-14 16,2 4-13-16,-4 0-15 0,0 5-10 15,-1 2-9-15,3 4-12 0,2 2-6 16,3 0-12-16,5-1-7 0,2-3-12 16,4 2-8-16,3-5-5 0,5 4-2 0,2-9-7 15,6 5-2-15,0-9-5 0,5 3-2 16,1-2-5-16,6-6-1 0,-4 0-1 15,7 0-2-15,-2-4-2 0,0 2-1 0,1-6-1 16,0 3 0-16,-2-3-1 0,0 0 0 16,-4 3 1-16,3-3-1 0,-5 4 1 15,1 2-3-15,-4-4 1 0,3 5-2 16,-4 1 1-16,2 0 1 0,-8 0 1 0,12 7 0 16,-6-1 1-16,2 2 2 0,-2-3-4 15,3 5 4-15,2 1 0 0,-1-3 2 16,3-1-3-16,-1 1 2 0,6 0-3 15,0-3 2-15,0 1 1 0,3-4-1 0,-1-2-1 16,6 0 2-16,-4-2 0 0,5-4-4 16,-1-1 3-16,-4-1-1 0,4-5-1 15,1-2 1-15,-3-4-2 0,2-2 1 16,-4-3-1-16,0-2-4 0,-1 0 2 0,0-13 1 16,0 5-1-16,-4 4-1 0,-4-4-2 15,-3 1 2-15,-1 10 1 0,-1-4-2 16,-2 6 4-16,1 2 2 0,-5 4-1 0,3 0 1 15,-5 9-1-15,0 0 1 0,0 6 4 16,0 0 3-16,-9 16 3 0,2 1 0 16,5-2 2-16,-2 4-2 0,2 8 0 15,0-5 4-15,2 8-3 0,2-2 2 0,0-2 3 16,4 1-7-16,1 0-3 0,2 0 1 16,1-5 0-16,2-3 0 0,4 2-3 15,-2-5 3-15,3-3-1 0,3-1-3 16,-4-5-4-16,2-1 2 0,0-4-3 0,-1-2-4 15,0 0-5-15,2-2-2 0,-1-4-2 16,-2 0-4-16,-1 0 2 0,2-1-1 0,-2 1-1 16,-1 2 3-16,4-1 0 0,-2 0 2 15,1 2 1-15,2 3 1 0,2 0 0 16,3 0 3-16,4 3 0 0,1 2 0 16,-1 3 4-16,0-1-4 0,4 6 4 0,-6-5 0 15,-3 3-4-15,-1-1 5 0,-4 1-1 16,-4-1 3-16,-6 1-2 0,-4 3 1 15,-4-5 0-15,-2 3 3 0,-4-5-1 0,-3 1 1 16,0-1 8-16,1-1 10 0,2 0 8 16,0 1-4-16,2-5 6 0,-3 2-8 15,4 2-6-15,3-6-2 0,0 0 1 16,0 0-4-16,0 0 3 0,30-10-5 0,-17 7 4 16,4-3-5-16,0 0 1 0,0-1-5 15,4-7 1-15,1 7-1 0,-2-7 2 16,-1 1-5-16,3-2 6 0,-6 3-1 15,0-1 2-15,-4 3 7 0,1 3 14 0,-5-5-1 16,-1 5-4-16,-1 0 5 0,-4 1-3 16,-2 0 3-16,0 6-2 0,0 0 8 15,0 0-2-15,0 0 5 0,0 0 23 16,-15 13 4-16,13-7-1 0,0 3-3 0,2 3-2 16,0-5-4-16,2 5-5 0,2-5-7 15,3 7-25-15,1-7-46 0,5 1-56 0,-3-2-72 16,1-6-84-16,4 1-46 0,-3-1-53 15,1-1-741-15,2 1 367 0,-2-4 242 16</inkml:trace>
  <inkml:trace contextRef="#ctx0" brushRef="#br0" timeOffset="122073.8321">30514 17560 567 0,'6'-2'44'0,"0"-2"10"0,-2 2-14 0,3-3-12 16,-1-1-19-16,2 2-40 0,-1-2-211 16,-1-1 82-16,3-5 54 0</inkml:trace>
  <inkml:trace contextRef="#ctx0" brushRef="#br0" timeOffset="301958.3364">10625 9734 17 0,'0'0'94'0,"0"0"-9"0,0 0-7 16,0 0-8-16,0 0-6 0,0 0-5 16,0 0-3-16,0 0-5 0,0 0-5 15,0 0-1-15,0 0-4 0,0 0-7 0,0 0-2 16,0 0 1-16,0 0-8 0,0 0-10 15,0 0-20-15,0 0-21 0,0 0-28 0,0 0-205 16,0 0 88-16,0 0 58 0</inkml:trace>
  <inkml:trace contextRef="#ctx0" brushRef="#br0" timeOffset="327630.2806">28490 10921 50 0,'0'0'60'16,"2"5"-9"-16,-2-5-3 0,0 8-7 15,0-2-5-15,-2 3-17 0,0-5-33 16,0 5-85-16,-2-2 33 0,-3 0 23 16</inkml:trace>
  <inkml:trace contextRef="#ctx0" brushRef="#br0" timeOffset="332502.7358">27421 10934 60 0,'7'3'85'16,"-7"-3"-8"-16,0 0-6 0,6 2-13 15,-6-2-24-15,0 0-29 0,2 1-32 0,-2-1-97 16,0 0 42-16,0 0 28 0</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6:31.165"/>
    </inkml:context>
    <inkml:brush xml:id="br0">
      <inkml:brushProperty name="width" value="0.05292" units="cm"/>
      <inkml:brushProperty name="height" value="0.05292" units="cm"/>
      <inkml:brushProperty name="color" value="#FF0000"/>
    </inkml:brush>
  </inkml:definitions>
  <inkml:trace contextRef="#ctx0" brushRef="#br0">6422 2544 55 0,'0'0'70'0,"0"0"-5"15,0 0-7-15,0 0 1 0,0 0-6 0,0 0-3 16,0-6-5-16,0 6-1 0,0 0-3 15,0 0-1-15,0 0 4 0,0 0 10 16,20 1-8-16,-6 1 4 0,2 1 1 0,8-2 5 16,5 0-6-16,11 2 1 0,7 0 3 15,15-1 0-15,29 4 2 0,14 0-1 16,33 1-3-16,10-3 2 0,6 0-2 0,6 4-2 16,0-3-9-16,-1 3 0 0,0 0 1 15,-3-1-4-15,-1 4-2 0,-5 3-2 16,-4-3 0-16,-7 1-3 0,-3-1-3 15,-9 2-4-15,-23-3 0 0,-7-1 0 0,-2 2 1 16,-2-3-2-16,-8 3-2 0,-2-3 1 16,-18 0-1-16,-7-2-2 0,-3 0 2 0,-11-1 4 15,-1 0-1-15,-3 0-3 0,-8-1 0 16,-3-2 0-16,1 2-2 0,-10-3 2 16,2 1-4-16,-3 0 0 0,-2-2-1 15,0 2-1-15,-5 0-3 0,2-2 0 0,-4 2-5 16,0-2-2-16,1 0-11 0,-2 2-10 15,-9-2-17-15,14 2-13 0,-7-2-23 16,-1 1-17-16,-6-1-23 0,6 3-21 16,-6-3-11-16,0 0-395 0,-25 7 182 0,4-1 121 15</inkml:trace>
  <inkml:trace contextRef="#ctx0" brushRef="#br0" timeOffset="487.0442">7139 2979 36 0,'66'-3'80'16,"-1"-2"-2"-16,26 4-4 0,11 0 0 0,8-4-4 15,29 4-5-15,5-2-2 0,3 3-4 16,5 3-3-16,3-2-1 0,1 1 6 15,3 1-17-15,-5-2 4 0,-3 0 0 0,-5 1-2 16,-3 2-4-16,-26-4 4 0,0 2-12 16,-8 2 8-16,0-2-9 0,-12 0 7 15,-6 2-4-15,-22-3-5 0,-9-1-4 0,-11 2 3 16,-5 0 0-16,-3 0 0 0,-7-2-5 16,-5 0 2-16,-3 2 0 0,-4-2-3 15,0 2-1-15,-3-2-1 0,-2 0 2 0,0 0-5 16,-3 0 2-16,0 0-8 0,-4 0 1 15,0 0-6-15,1 2-17 0,-3-2-8 16,-8 0-13-16,17 0-28 0,-8 0-25 0,-9 0-23 16,12 2-344-16,-12-2 153 0,9 0 101 15</inkml:trace>
  <inkml:trace contextRef="#ctx0" brushRef="#br0" timeOffset="23420.0975">17486 8829 79 0,'0'0'123'0,"0"0"-12"0,0 0 5 0,18-5-10 16,-5 3 5-16,4 2-14 0,2-2-4 15,3 0-5-15,2 2-7 0,6 0 0 0,5-2-7 16,0 2 0-16,7-2-6 0,0 2-3 16,3 0-6-16,1 0-4 0,-3-1-3 15,1 1-3-15,-1-3-5 0,-5 3-5 16,-4-2-3-16,0 1-5 0,-3-2-2 0,1 2-1 16,-2-1-2-16,-7 0-3 0,1 2-7 15,-6-2 3-15,2 0 0 0,-4 0-3 0,1 2-1 16,-2 0-4-16,-4-2-9 0,1 2-16 15,-3-2-19-15,0 2-11 0,-9 0-17 16,14-1-14-16,-14 1-17 0,4-2-6 0,-4 2-6 16,0 0-3-16,0 0-3 0,-46 0 3 15,18 2 3-15,-11 3 6 0,-9-1-205 16,-7 2 103-16,-8-1 68 0</inkml:trace>
  <inkml:trace contextRef="#ctx0" brushRef="#br0" timeOffset="23628.044">17908 8831 542 0,'-78'7'-29'0,"13"1"18"0,5-3 13 15,5 1 13-15,9 0 11 0,5-1 14 16,8-2-1-16,1 1 5 0,6 0 9 15,8-1 0-15,5 0 18 0,6 0-3 0,7 0 3 16,0-3 11-16,20 9-3 0,-2-5-8 16,12 2-1-16,9 2-1 0,1-1 1 15,13 0 0-15,-3 1 0 0,7-1 0 0,-3 1 0 16,-1 2 3-16,-9-5-5 0,0 3-2 16,-3-3-5-16,-1 1-2 0,-9-2-4 0,-1 2-7 15,-4-2-1-15,-3-3 1 0,-5 3-5 16,2 1-3-16,-2-4-3 0,-2 1-4 15,-2-2-3-15,-1 2-4 0,-2 0-5 16,0 0-20-16,-3-2-22 0,0 2-31 0,0-2-36 16,-1 2-35-16,2 0-24 0,-9-2-24 15,12-2-462-15,-4 0 216 0,1-2 141 16</inkml:trace>
  <inkml:trace contextRef="#ctx0" brushRef="#br0" timeOffset="25509.4065">3352 6999 124 0,'-6'-4'141'0,"2"1"-13"0,-1 0-12 16,5 3-7-16,0 0 10 0,-6 11 15 16,4 5 13-16,2 6 10 0,0 9 0 15,2 11 2-15,-2 11-6 0,-2 7-8 0,2 23-8 16,-4 5-4-16,0-1-7 0,-2 3-9 16,-4-1-15-16,2-3-9 0,-2-4-8 0,-5-4-5 15,4-3-8-15,1-19-7 0,1-8-10 16,1-8-1-16,2-5-6 0,-1-8-4 15,0-4 2-15,3-3 5 0,0-7-3 16,0-7-6-16,0-7-4 0,4 1-5 0,-6-33-4 16,1-5-2-16,5-15-6 0,0-29-4 15,3-6-2-15,3-6-3 0,2 3-3 0,7-1 1 16,0-1-3-16,4 7-1 0,2 0-2 16,4 7-2-16,7 5 0 0,0 5-1 15,6 8-1-15,0 10-3 0,4 6 2 16,-4 10-4-16,-2 10 3 0,-4 8-2 0,5 7 0 15,-8 6 1-15,1 4-1 0,0 10 4 16,-2 5-2-16,-2 8 6 0,-5 11-2 0,-8 1 3 16,-6 7 0-16,-7 9 0 15,-9 5-3-15,-14 17 8 0,-7 0-5 0,-9-3 4 16,-5-5 11-16,-3-2-2 0,1-8 7 16,1-3 1-16,5-6 4 0,9-12-5 0,7-7-4 15,6-6-1-15,2-5-9 0,4-1 6 16,6-2 3-16,8-1-2 0,6-3-4 15,8-1-1-15,8 0-1 0,6-2-5 0,6 0 3 16,5-1-1-16,1 2-5 0,-3 0 0 16,2 2 2-16,-3 3-6 0,-2-3 3 15,-4 4 0-15,-3 1 0 0,-5-1 6 0,-3 0 7 16,-2 3 9-16,-6-1 10 0,-5 0 1 16,-4 0 5-16,-4 1-1 0,-6 5-2 15,-7-2 0-15,-3 0 0 0,-8-2 0 0,-6 0-4 16,1-2-5-16,-5-1-1 0,-2-3-1 15,2-3-6-15,3-2-3 0,1-3-17 16,0 1-21-16,7-4-30 0,1 0-38 0,4-3-38 16,-2 0-47-16,8-2-50 15,3 1-37-15,3-4-34 0,6 0-746 0,4 1 354 16,5-5 233-16</inkml:trace>
  <inkml:trace contextRef="#ctx0" brushRef="#br0" timeOffset="25742.3048">4258 7764 203 0,'4'-1'226'0,"1"-1"-7"15,-5 2-10-15,0 0-2 0,8 6-6 0,-6 1-2 16,0 7-12-16,3 1-9 0,-5 4-13 16,4 6-15-16,-4 3-10 0,2 3-15 15,-2-1-12-15,0 4-7 0,0 4-17 0,-2 1-6 16,0-1-9-16,2-5-12 0,-2-2-12 15,-1 0-18-15,1-3-28 0,0-1-36 16,0-6-40-16,0-2-37 0,2-1-35 16,0-5-43-16,0-1-49 0,0-8-527 0,0 0 260 15,0-4 171-15</inkml:trace>
  <inkml:trace contextRef="#ctx0" brushRef="#br0" timeOffset="25934.3792">4531 7940 136 0,'4'-4'200'0,"-2"-2"-4"0,-2 6-8 0,2-2 3 16,-2 2 2-16,0 0-6 0,10 19-5 16,-8-5-14-16,0 5-10 0,2 0-16 0,-2 6-10 15,-2 0-15-15,4 2-8 0,-4 3-12 16,0-2-8-16,2 1-11 0,-2-1-21 16,0-1-24-16,0-7-35 0,-2 2-43 15,0-3-39-15,2-4-50 0,-2-3-67 16,-2-3-543-16,-2-5 253 0,-2-5 167 0</inkml:trace>
  <inkml:trace contextRef="#ctx0" brushRef="#br0" timeOffset="26705.9436">4944 6217 43 0,'-15'-14'191'16,"-4"0"-13"-16,-11-2-13 0,-10-2-15 16,-10 2-8-16,-27-6-8 0,-6 2-10 0,-3 4-4 15,-10-2-9-15,-23-3-12 0,-15 4-10 16,-6 3-4-16,-8 3-13 0,-4 3-5 16,1 2-3-16,9-1-2 0,30 4 5 0,4-1-4 15,9 2-8-15,4-1-4 0,18 2-7 16,15 1-4-16,12 1-5 0,3 2-5 15,3-1-4-15,4 4-2 0,1 5-4 16,6 3-5-16,1 3 1 0,0 7 0 0,3 7-1 16,3 7 2-16,-6 19 12 0,3 9 14 15,2 11 4-15,-6 26 4 0,5 9 5 0,-5 7 6 16,-1 6 2-16,0 3-1 0,1 8 0 16,-5 7 11-16,4 5 4 0,-4 4-5 0,-3 0-2 15,3-1 4-15,0-8 0 0,-1-2 7 16,-2-4-3-16,1-4-1 0,-5-3-5 15,5-5-3-15,-4-1-3 0,-1-4-4 16,7-6-9-16,2-9-11 0,8-21 3 0,1-8-3 16,3-2-7-16,8-20-2 0,3-10-3 15,6-8-6-15,3-8 0 0,8-2-2 0,8-2-2 16,6-9-3-16,16-4 2 0,11-5-5 16,18-6 0-16,33-6 0 0,7-5-10 15,31-4 5-15,1-4-3 0,15 1-1 0,9 2 5 16,6 0-3-16,7 5-2 0,-2 4 1 15,2 2 1-15,0 5-5 0,-1 5 1 16,-1 4-5-16,-7 4 8 0,-7 1-1 16,-9 0-4-16,-14 5-4 0,-30-5-1 0,-7 2 0 15,-8-3 3-15,-9-1 0 0,-16-3 0 16,-12-4 1-16,-9 3-1 0,-4-4 3 16,1 1 0-16,-9-5 2 0,1 0 0 0,-6-3 1 15,1-3 0-15,-5-6 1 0,1-3 0 16,-6-10 0-16,-1-6 0 0,-2-12 1 0,-7-8-4 15,-6-31-2-15,-6-11-2 16,-7-29-2-16,-4-14-5 0,-5-14-10 0,-2-16-8 16,-6-43-5-16,-2 1 0 0,-4 3 4 0,0 5-16 15,-4 5-5-15,6 39 9 0,-4 5-10 16,-1 10 1-16,0 9 1 0,3 11-4 16,0 10-3-16,2 10-11 0,9 26-11 0,3 4-16 15,6 17-21-15,2 10-19 0,4 8-18 16,1 5-39-16,3 7-32 0,4 7-25 0,2 5-14 15,0 5-571-15,2 5 282 0,2 2 186 16</inkml:trace>
  <inkml:trace contextRef="#ctx0" brushRef="#br0" timeOffset="65664.9371">19183 11337 217 0,'0'0'218'16,"-8"-5"-8"-16,3 4-11 0,5 1-5 0,0 0 4 15,0 0 5-15,0 0-5 0,0 0-4 16,36 13-8-16,-4-1-6 0,12 1-16 15,31 7-5-15,7 3-8 0,11-2-6 0,30 6-13 16,8 2-10-16,7-3-3 0,-1 3-16 16,11-2-3-16,5 1-8 0,-3-1-11 15,-6 0-6-15,-5-1-6 0,-4-1-9 0,-11-3-3 16,-6 2-5-16,-24-7-4 0,-4-1-7 16,-7-3-2-16,-17-2-6 0,-11-2-3 0,-4 1 0 15,-9-3-3-15,-4-1-1 0,-9 0-2 16,-1-2-3-16,-2 0-3 0,-5 0 1 15,-2-1-5-15,0-1 0 0,-3 2-1 16,0 0 2-16,-6-2-8 0,3-1-5 16,-3-1-8-16,1 2-19 0,-2-2-37 0,-9 0-35 15,12-3-42-15,-8 1-56 0,0-2-56 0,-2-2-74 16,-2 0-763-16,-2-1 370 0,0-3 244 16</inkml:trace>
  <inkml:trace contextRef="#ctx0" brushRef="#br0" timeOffset="66523.6427">25899 11364 142 0,'12'0'192'0,"6"1"4"15,5-1-1-15,9 0-3 0,10-1-7 16,15-1-7-16,9-3-6 0,29 1-4 0,11 4-3 16,6 0-15-16,32-7-9 0,6 4-8 15,3-6-15-15,3 7-6 0,-3 2-11 16,-5-1-10-16,-11-4-2 0,-22 5-6 0,-6-4-5 15,-2 4-9-15,-8-3-7 0,-4-1-1 16,-6 3-6-16,-19-4 0 0,-11 3-1 16,-1-2-5-16,-9 1-1 0,-5-1 0 15,-2 4 2-15,-6-3-4 0,-6 1-4 0,0-2 0 16,-6 2 0-16,0-1-3 0,-5 2-5 0,0-1-1 16,-2 1 0-16,-3-2-8 0,2 3 1 15,-6-2-2-15,3 2-4 0,-2-1-1 16,-3-2-2-16,3 3-12 0,-3 3-14 15,-8-3-15-15,12-3-26 0,-2 3-25 0,-6-3-38 16,-4 3-54-16,6-4-59 0,-6 4-44 16,0 0-732-16,-15-9 341 0,0 4 225 15</inkml:trace>
  <inkml:trace contextRef="#ctx0" brushRef="#br0" timeOffset="67885.0283">22184 10951 30 0,'-8'-2'65'16,"8"2"-5"-16,0 0-1 0,-6-3-1 0,6 3-6 15,0 0-4-15,0 0 1 0,0 0-7 16,0 0-2-16,-12 0-2 0,12 0-7 15,0 0 0-15,0 0-2 0,0 0 1 0,0 0-1 16,0 0-4-16,-8 4 0 0,8-4-4 16,-4 3 5-16,4-3-9 0,-2 4 2 15,2-4-1-15,0 0-1 0,-6 5-5 0,6-5 0 16,0 0-1-16,-2 3-5 0,2-3 5 16,0 0 4-16,0 0-7 0,-4 6 2 15,4-6-6-15,0 0 1 0,-2 4 5 16,2-4-5-16,0 0-1 0,0 0 1 0,0 0 1 15,0 0-5-15,-5 3 1 16,5-3 0-16,0 0 1 0,0 0 0 0,-2 4-1 0,2-4-1 16,0 0-3-16,0 0 1 0,0 0 2 15,0 0-1-15,0 0 3 0,0 0 4 16,0 8-5-16,0-8-6 0,0 0 6 16,0 0 0-16,0 0-4 0,4 3 2 0,-4-3 0 15,0 0 2-15,0 0-3 0,0 0 4 16,3 4-2-16,-3-4-4 0,0 0 4 0,0 0 0 15,0 0 3-15,0 0-3 0,0 0 1 16,0 0-2-16,0 0-3 0,0 0 2 16,4 4 1-16,-4-4 0 0,0 0-3 15,0 0 2-15,0 0 2 0,0 0-4 0,0 0 2 16,0 0 3-16,0 0-2 0,6 2 0 16,-6-2 9-16,0 0-10 0,0 0-5 15,10 2 4-15,-10-2 3 0,0 0 0 0,0 0-1 16,8 2 1-16,-8-2 0 0,0 0-3 15,8 2 3-15,-8-2-1 0,0 0-1 16,0 0 6-16,0 0-7 0,0 0-1 0,0 0-11 16,0 0 0-16,6 2-7 0,-6-2-13 15,0 0-12-15,0 0-17 0,0 0-215 16,0 0 94-16,8-10 63 0</inkml:trace>
  <inkml:trace contextRef="#ctx0" brushRef="#br0" timeOffset="77462.1673">31273 14477 4 0,'0'0'12'16,"0"0"1"-16,0 0-2 0,0 0 1 0,0 0-3 16,0 0 0-16,0 0-1 0,0 0-2 15,0 0 1-15,0 0-2 0,0 0-1 16,0 0-1-16,0 0 0 0,0 0 1 16,0 0-1-16,0 0-1 0,0 0 1 0,0 0-1 15,0 0-1-15,0 0 1 0,0 0 0 16,0 0 0-16,0 0-3 0,0 0 2 15,0 0 1-15,-13 10-5 0,13-10-40 0,-4 4 14 16,4-4 10-16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44:21.524"/>
    </inkml:context>
    <inkml:brush xml:id="br0">
      <inkml:brushProperty name="width" value="0.05292" units="cm"/>
      <inkml:brushProperty name="height" value="0.05292" units="cm"/>
      <inkml:brushProperty name="color" value="#FF0000"/>
    </inkml:brush>
  </inkml:definitions>
  <inkml:trace contextRef="#ctx0" brushRef="#br0">6563 5271 2 0,'0'0'89'0,"-8"-2"4"0,8 2-5 0,0 0 2 16,0 0 0-16,0 0 4 0,0 0-6 15,0 0 4-15,-6 6 2 0,6-6 2 0,18 7-3 16,2-1 6-16,9 4 10 0,11-5-3 16,20 5-2-16,39-3 0 0,39 1-7 15,16-2-9-15,7-2-9 0,8-3-3 16,7 1-5-16,4 2-5 0,0-2-5 0,-4-1-4 15,-5 2-1-15,-5 0-9 0,-12 3 0 16,-9-2-4-16,-28-2-7 0,-10-1-2 16,-8 2-1-16,-23-1-4 0,-11-1-4 0,-8 4-2 15,-6-4 0-15,-9-1-6 0,-6 2 8 16,-4-2 2-16,0 3 6 0,-9-3 4 16,1-3 1-16,-3 3 4 0,-2 0 5 0,-4 0-5 15,-3-2-6-15,2 1 0 0,-2-1-7 16,-4-2-2-16,1-1-4 0,-1 2-2 15,-1 0-12-15,-1-1-22 0,-2 0-27 0,0-1-33 16,-4 5-38-16,9-5-36 0,-7 3-51 16,-2 2-628-16,4-7 280 0,-6 1 186 15</inkml:trace>
  <inkml:trace contextRef="#ctx0" brushRef="#br0" timeOffset="2883.2261">9675 6096 3 0,'0'0'57'0,"-7"-4"-2"15,7 4-2-15,0 0-2 0,-4-4-4 16,4 4-3-16,-6-4-3 0,6 4-6 0,-5-3 2 16,5 3-4-16,-4-4-2 0,4 4-5 15,-8-2-1-15,8 2-3 0,-10-4-3 0,0 2-3 16,2-1 0-16,-2 0-2 0,2 1-2 15,-5 1 4-15,2 1-1 0,-4-3-8 16,-1 2 1-16,-4 1 1 0,4 0-1 16,-4 0 0-16,-1 0-1 0,2 0 6 0,0 0 4 15,0 0-4-15,0 0 2 0,2 0 0 16,-2 0 2-16,2 0 2 0,-3 1 3 16,4-1 7-16,-3 4-14 0,0-4 2 0,0 2 0 15,-1 2 4-15,2-2 2 0,1 0-2 16,-2 0 2-16,2 0 1 0,2 0 4 15,2-1-4-15,1 2 6 0,1-3 3 0,2 1-2 16,-1-1 2-16,4 2 0 0,-1 0-4 16,7-2 0-16,0 0 9 0,0 0 4 15,21 10-2-15,1-7 0 0,10 1-2 0,10 2 1 16,13 0-5-16,4-3-2 0,28 1 3 16,4 4 1-16,2-2-2 0,0-3 0 15,0 1-7-15,3 2 0 0,-3-2 0 16,-2-2-3-16,-4 2-2 0,-16 0-3 0,-11-3-2 15,-5 2-3-15,-9 0-1 0,-3 0 2 16,-7-3 2-16,-2 3 4 0,-7-1 1 16,-1-1 5-16,-6-1 3 0,0 2 1 0,-2-2 3 15,-1 3-2-15,-1-3-3 0,-6 1 2 16,2-1-1-16,0 0-1 0,-4 1-2 16,0-1-3-16,-8 0-4 0,13-1 0 0,-13 1-5 15,0 0 1-15,8 0-4 0,-8 0-5 16,0 0-9-16,0 0-14 0,0 0-15 0,0 0-20 15,0 0-17-15,0 0-9 0,0 0-25 16,0 0-11-16,-17-9-8 0,11 6-11 16,-2 0-12-16,0-1-10 0,-4 2-328 15,-2-2 164-15,-3-1 108 0</inkml:trace>
  <inkml:trace contextRef="#ctx0" brushRef="#br0" timeOffset="3245.9694">9374 6103 33 0,'27'0'98'15,"9"2"-2"-15,11-4-5 0,13 2-4 16,5-1 0-16,24-2 1 0,2 0-4 16,-2-1-10-16,0-2-1 0,-3 2-7 15,-11 0-4-15,-12 3-9 0,-1 1 2 0,-7-4-5 16,-7 2-13-16,-3 2 5 0,-3-2-10 16,-8 0-2-16,-2 2-2 0,-5-1-3 15,-3 1-6-15,-1-3 2 0,-4 3 0 0,0 0-1 16,-5 0-4-16,0-2-3 0,0 2-3 15,-3-1-11-15,-1 2-14 0,1-1-21 16,-2-1-19-16,-1 2-22 0,-8-1-24 0,14 2-282 16,-6 1 130-16,-8-3 86 0</inkml:trace>
  <inkml:trace contextRef="#ctx0" brushRef="#br0" timeOffset="13411.4754">12907 6132 34 0,'0'0'60'0,"0"0"-6"0,0 0-6 16,0 0-4-16,0 0-4 0,0 0 1 0,0 0-3 16,0 0-3-16,0 0 2 0,0 0-3 15,0 0 5-15,0 0 5 0,19 7 9 16,-6-4-1-16,6-2 3 0,1 1-3 0,8-2-6 15,4 2-4-15,2 0 2 0,4-2-6 16,4 0-5-16,2 2-6 0,1-2 1 16,-1 0-1-16,-1 2-4 0,-1-2 1 0,-6 0-3 15,0 0 3-15,1 2 8 0,-3 0 3 16,-3-2 1-16,1 2-6 0,-4-1 10 16,-6-1-7-16,2 0 9 0,-3 0-3 0,-4 3-3 15,2-3 2-15,-7 1 2 0,4 1 1 16,-4-2 2-16,-1 0-5 0,-1 0 0 15,-1 0-7-15,2 1-1 0,-5-1-2 16,-6 0-5-16,14 0 0 0,-14 0-2 0,14 3-5 16,-14-3-14-16,8 0-18 0,-8 0-17 15,10 0-10-15,-10 0-19 0,0 0-18 0,9 0-16 16,-9 0-27-16,0 0-360 0,0 0 164 16,0 0 109-16</inkml:trace>
  <inkml:trace contextRef="#ctx0" brushRef="#br0" timeOffset="13762.225">12841 6300 128 0,'18'2'129'0,"2"-2"-4"16,10 0-9-16,4 0-4 0,13-2-1 15,5-2-11-15,7 0-7 0,5 0-6 16,16-5-2-16,-8 3 2 0,-7 0-10 0,-5 0 1 16,23-1-4-16,-18 0-4 0,-5 1-4 15,-3-1 1-15,-2 1-5 0,-2 0-1 0,-7 0-2 16,-4 1-1-16,-1 0-4 0,-9 2 1 16,0-2 1-16,-3 1-7 0,-3 1-3 15,-6-2 0-15,0 4-4 0,-1 0 1 16,-2-2-6-16,-4 1-3 0,-1 1-5 0,1-1-5 15,-2-1 0-15,-3 3-7 0,0-1-20 16,0-1-25-16,-8 2-24 0,16-3-41 0,-10 3-23 16,-6 0-30-16,11 0-23 0,-11 0-441 15,6-1 207-15,-6 1 137 0</inkml:trace>
  <inkml:trace contextRef="#ctx0" brushRef="#br0" timeOffset="19840.3062">7730 7130 25 0,'37'-6'42'0,"4"-1"-1"15,-3-3 0-15,0 0-2 0,11-2-3 16,3-4-4-16,23-4-2 0,-1-1-1 0,2-3-2 16,0 2-3-16,1 1 1 0,-3-4-2 15,-1 4 0-15,-2 0 4 0,-15 6 1 16,-9-1-1-16,-1 3 0 0,-5 4-1 15,-3-3 1-15,-4 0 0 0,2 4-2 0,-9-3 0 16,1 4-4-16,-5 0 4 0,1 1-2 16,-8 0-2-16,2 0 0 0,-2 3-7 15,-3-3 1-15,2 2-4 0,-5 2 2 0,-1-2-2 16,1 2 2-16,-1 0-7 0,-2 1 6 16,-1-3-11-16,2 2-4 0,-8 2-9 15,10-2-9-15,-10 2-8 0,11-4-9 0,-11 4-11 16,9-2-12-16,-9 2-6 0,6-1-139 15,-6 1 71-15,0 0 45 0</inkml:trace>
  <inkml:trace contextRef="#ctx0" brushRef="#br0" timeOffset="22072.2411">11099 6992 22 0,'0'0'57'0,"0"0"-6"0,2-6 0 16,-2 6-2-16,0 0-5 0,0 0 4 0,0 0-6 16,0 0-6-16,0 0 2 0,0 0-4 15,0 0 1-15,0 0-5 0,0 0 7 16,0 0 2-16,0 0-3 0,0 0 7 0,0 0-1 16,0 0-1-16,0 0 1 0,0 0-3 15,0 0 8-15,0 0-3 0,0 0 4 16,0 0 4-16,0 0-1 0,0 0 1 0,0 0-1 15,0 0-4-15,0 0 1 0,0 0-6 16,0 0 2-16,0 0 2 0,0 0-4 16,0 0-2-16,0 0 2 0,19 3-4 15,-8-3 3-15,2-3 4 0,5 1-8 0,8-4-5 16,6 0-1-16,6 0-1 0,4-3 0 16,12-1-7-16,3 1 1 0,-3-2-5 0,27-1 1 15,-18-1 1-15,-3 3-5 16,-3 0 0-16,0 1 0 0,0-1 0 0,-4 1-1 15,-2 2-1-15,-9-2 1 0,-4 2-3 16,-1 1-2-16,-8 0 0 0,-4 0 0 0,0 3 0 16,-5-1-5-16,-2 2 3 0,0-2-1 15,-4 1 0-15,-1 0-3 0,-2 3-5 16,0-2-9-16,-1 1-12 0,-2-4-13 16,0 4-22-16,2 1-15 0,-10 0-19 0,12-1-18 15,-6-1-11-15,-6 2-26 0,0 0-355 16,0 0 171-16,0 0 112 0</inkml:trace>
  <inkml:trace contextRef="#ctx0" brushRef="#br0" timeOffset="22430.2266">10938 7275 85 0,'28'-6'109'0,"8"-2"-3"0,7 0-11 15,7-4-7-15,24-7-3 0,0 0-6 16,7 0 5-16,3-4 2 0,3 0-7 16,2-2 1-16,-2 0 5 0,2 0-8 0,0 0 0 15,-9 0-4-15,0 3-2 0,-6 1-5 16,-3 0-6-16,-15 2-5 0,-7 6-3 0,-9 2-6 15,-3-1 1-15,-3 2-6 0,-10 1-1 16,2 1-11-16,-3 1 1 0,-3 1 1 16,-4 0-4-16,2 2-6 0,-6 1-1 15,3-3-3-15,-5 2-10 0,1 2-12 0,0-2-15 16,-3 2-17-16,2-2-20 0,-4 2-24 16,4 2-24-16,-4-1-23 0,0-2-388 0,-6 3 176 15,8-2 115-15</inkml:trace>
  <inkml:trace contextRef="#ctx0" brushRef="#br0" timeOffset="39727.6629">18161 8959 133 0,'0'0'193'0,"0"0"-4"0,0 0-4 16,0 0 3-16,24 17-6 0,-6-13-2 0,1 2-2 15,9 0-8-15,6-3-4 0,3 1-5 16,10 0-11-16,2-3-5 0,12 3-13 16,2-4-10-16,1 2-12 0,-1-2-10 15,-1 0-12-15,-3 3-7 0,-10-3-13 0,-1 1-8 16,-3-1-7-16,-3 2-14 0,-8-2-15 16,0 2-20-16,-5 0-17 0,-5-2-17 0,-3 0-22 15,0 2-23-15,-4-2-19 0,-2 0-25 16,0 0-21-16,-3 0-14 0,-3-2-14 15,0 0-5-15,-9 2-11 0,8-8-462 16,-8 2 219-16,-2-1 146 0</inkml:trace>
  <inkml:trace contextRef="#ctx0" brushRef="#br0" timeOffset="40003.8132">18924 8846 27 0,'-20'-3'113'0,"2"-2"10"0,6 2 4 15,4 1-2-15,1 0-6 0,7 2 1 0,-7-2 9 16,7 2 7-16,0 0 0 0,0 0 2 15,0 0-5-15,32 4-5 0,-16-2-10 16,2 4-12-16,1-1-11 0,3 0-9 16,-2 6-6-16,2-2-7 0,-1 1-3 0,0 2-4 15,-4 1-5-15,3 0-1 0,-6 0-8 16,-2 2 1-16,-1-1-3 0,-2 1-3 0,-5 1-7 16,0-1 4-16,-4 0-7 0,-2 1-1 15,-2 0-3-15,-2-2-7 0,-1-1-5 16,-2 0-15-16,1-1-13 0,-2 0-16 15,-1-5-25-15,2-1-22 0,1-3-22 16,2 1-22-16,2-4-25 0,4 0-15 0,0 0-18 16,0 0-15-16,0 0-428 0,4-19 209 0,0 13 138 15</inkml:trace>
  <inkml:trace contextRef="#ctx0" brushRef="#br0" timeOffset="40817.2852">19290 8913 118 0,'8'-3'162'15,"-4"-1"-1"-15,-4 4 5 0,12-2 4 0,-12 2-9 16,10 2-7-16,-3 4-4 0,-1-3-10 16,1 3-14-16,-3 4-6 0,2-3-10 15,1 2-8-15,-1 3-7 0,-2-1-6 0,0 1-5 16,0-2-3-16,-2-1-3 0,3 0-3 16,-2-1-1-16,-1 0-6 0,0-3-2 15,0 1-8-15,0-2-4 0,-2-4-7 16,0 0-5-16,0 0-4 0,14-10-4 0,-10 3-4 15,3-1-4-15,2-4-1 0,-1 3-3 16,3 0-2-16,-3-1-4 0,4 2 0 0,0-1-2 16,-2 3-2-16,0 0-2 0,-1 1-1 15,2 3 2-15,-3 0-8 0,-8 2 6 16,19 6 0-16,-9-3-1 0,4 3 2 16,-4 0-6-16,2 2 3 0,0-1-2 0,-2 2-4 15,2-3-1-15,3 2-2 0,-2-2 0 16,2-1-6-16,-1-3-3 0,0 1 0 0,0-3-4 15,1 0-6-15,0-5-5 0,0 0 1 16,-1-1-7-16,2-2 1 0,-4 1-1 16,2-1-3-16,0-1 1 0,-2-3 5 0,-1 5 0 15,-1-1 8-15,1-2-2 0,-2 6 4 16,-3-2 6-16,2 1 6 0,-2 4 4 16,0-1 6-16,-6 2 1 0,0 0 1 0,18 5 4 15,-12-1-3-15,-2 2 0 0,3-3-2 16,1 1 3-16,-1 0 1 0,1 2-2 15,1-4 1-15,-1 1 0 0,0-1-4 0,0-2 4 16,4 0-3-16,-12 0 2 0,16-3-1 16,-7-1 2-16,-3 0 2 0,-1-3-1 15,1 0 4-15,-4 1 2 0,0-2-2 16,-2-1 2-16,-2 1-1 0,0 0 2 0,-2 2-3 16,-3 1 2-16,-2 0 0 0,1-1-3 15,-2 5-2-15,0-1-5 0,-2 2-3 0,4-3-5 16,-2 2-11-16,1 1-7 0,1-2-15 15,-1-1-13-15,9 3-16 0,-11-1-13 0,11 1-9 16,-4-6-10-16,4 0-15 0,0 6 0 16,11-13-2-16,-5 6-1 0,3-4-3 15,1-1 8-15,3-1 0 0,-1-4 10 16,2-1 16-16,-2-1 11 0,3-2 15 0,-2 2 18 16,-1 0 19-16,3 1 17 0,-5 2 18 15,2 3 19-15,-4 1 21 0,-2 3 7 0,0 1 11 16,-2 4 12-16,1 3 7 0,-5 1 4 15,0 0 4-15,11 13-2 0,-7-4-3 16,-2 1-4-16,2 3-7 0,2 3-8 16,1-2-7-16,-1 4-7 0,0 0-7 0,3 2-10 15,-2-3-13-15,1 0-19 0,-2-2-16 16,0 3-22-16,0-3-22 0,4 0-24 16,-4-2-23-16,0 1-25 0,0-3-24 0,1-2-7 15,-3 2-22-15,0-4-416 0,-2-1 201 16,0-2 132-16</inkml:trace>
  <inkml:trace contextRef="#ctx0" brushRef="#br0" timeOffset="40962.0372">20243 8893 184 0,'-8'-2'116'0,"0"-1"24"16,8 3 2-16,-14-3 7 0,6-1-4 15,4-2-5-15,2-3-6 0,0-3-5 0,4 1-11 16,2-3-9-16,6-2-13 0,6-4-12 16,-2-1-21-16,5-2-23 0,3 2-23 0,0 0-30 15,0 2-35-15,-1 2-30 0,-2 3-31 16,-4 1-41-16,-1 4-329 0,2 2 163 15,-10 3 107-15</inkml:trace>
  <inkml:trace contextRef="#ctx0" brushRef="#br0" timeOffset="41647.865">19625 9165 147 0,'-21'-10'160'0,"0"2"0"0,2 5-3 0,2 1-4 16,-2 2-8-16,-3 2-3 0,0 3-8 0,-6 5-5 15,-4 5-11-15,1 4-3 0,-8 4-10 16,1 4-6-16,2 1-11 0,2 2-7 15,3 1-10-15,1 0-12 0,9-5-10 0,6-1-15 16,4-4-3-16,5-5-6 0,4 1-8 16,4-6-3-16,4-2-7 0,3-3-11 15,1-6 5-15,8-1-7 0,-2-5-2 16,6-5 1-16,-1-3 3 0,4-7-3 0,0-2 2 16,3-6 4-16,0-3 4 0,-3-1-1 15,-1-4 5-15,-6-1-1 0,-1 5 4 0,-4 3 5 16,0-1 9-16,-7 4 2 0,2 5 9 15,-2-2 0-15,-1 5 9 0,0 5 1 16,-3 0-3-16,-2 3 0 0,2 3-3 0,-2 5 1 16,0 3-2-16,0 0-10 0,0 0 5 15,0 0-4-15,0 20-2 0,0-9-3 16,4 5-4-16,0 0-4 0,2 2-4 0,2 4-8 16,1-1-3-16,2-3-4 0,-1 3-6 15,3-2-1-15,2-1-2 0,0-3-1 16,-1-2 0-16,-3-3 1 0,2-1 0 15,-1-1-5-15,1-5-3 0,0 1 3 0,0-4-4 16,-1-1 0-16,-2-2-1 0,2-3 4 16,-2 1 0-16,-2-1 3 0,3-1 1 15,-2-2 3-15,-1 4-1 0,-2 0 2 0,1-1 5 16,-3 2 7-16,2 0 6 0,-2 0 7 0,-4 4 0 16,9 0 3-16,-9 0-4 0,9 6 4 15,-5 0 1-15,0 0-3 0,0 1 0 16,2 1 0-16,-2 0-3 0,5 3 0 15,0 1-3-15,-3-4-6 0,5 0-6 16,-3 2-12-16,0-3-10 0,3-1-18 0,0 0-18 16,-3 0-24-16,2-5-27 0,4 1-24 15,-6 1-16-15,2-3-28 0,1-3-480 0,-5 0 224 16,5-1 148-16</inkml:trace>
  <inkml:trace contextRef="#ctx0" brushRef="#br0" timeOffset="41814.8823">19791 9068 132 0,'-9'-5'189'0,"0"4"-6"16,3-4-13-16,2 4-12 0,4 1-19 15,-11-5-17-15,11 5-14 0,-6-2-27 16,6 2-27-16,0 0-29 0,0 0-25 16,0 0-31-16,0 0-20 0,0 0-23 0,25 11-15 15,-17-3-291-15,2-1 129 0,0 3 86 16</inkml:trace>
  <inkml:trace contextRef="#ctx0" brushRef="#br0" timeOffset="42913.7599">20053 9220 22 0,'10'-4'133'0,"-3"-2"5"16,1 1 2-16,-2 1 6 0,-2-2-6 15,-1 3-7-15,-3 3-5 0,2-9-10 0,-2 9-5 16,-5-5-7-16,5 5-6 0,0 0-11 15,-16 4-2-15,16-4-6 0,-17 10-6 16,9-5-8-16,-1 3-8 0,0 1-9 16,-1-1-4-16,4 1-6 0,0-3-11 0,1 1-3 15,0 0-5-15,1-1-5 0,2 0-1 0,2-6-2 16,0 5-9-16,0-5-2 0,0 0-4 16,0 0-5-16,16-3 2 0,-16 3 2 15,12-8-3-15,-4 5 3 0,-2-1 2 16,1 1-2-16,0 0 3 0,-1 2 2 0,0-1 7 15,-6 2 4-15,9-3 4 0,-9 3 1 16,12 5 1-16,-6-4 2 0,1 4-6 16,0-3 4-16,1 3-5 0,0-1 0 0,0-2-3 15,4-1 1-15,-2-2-1 0,0 1-5 16,3-2-7-16,-2-1 1 0,2-3-5 0,-3 2-2 16,2-5 4-16,0 0-3 0,-2 2-1 15,0-2 5-15,-1 1-1 0,-1 0 4 16,1 3 7-16,-5-1 13 0,3 2 10 15,-3 2 19-15,-4 2 12 0,0 0 11 0,0 0 3 16,4 12-3-16,-4-3 0 0,2-2 0 16,-2 5-7-16,0-3-2 0,2 3-10 0,0 1 0 15,2 1-10-15,0 0-14 0,2 3-6 16,0-3-11-16,0 1-9 0,0 1-11 16,0 1-13-16,1-2-16 0,-3 1-4 15,0-1 2-15,1 0-1 0,-3 0 0 0,-2-3 1 16,-2-1 4-16,-1 0 3 0,-3-3 4 15,2 0 1-15,-5-5 2 0,3 1 9 0,-2-5 0 16,8 1-3-16,-16-8 7 0,10-2 1 16,2 0 2-16,2-1-2 0,2-2 4 15,4-4-3-15,-2 0 2 0,4-1 0 16,4 0 0-16,-2-3-2 0,2 2 3 0,1 0-2 16,-1 0 0-16,1 1 3 0,0 0 5 15,-1 5 5-15,-2 0 5 0,1 4 7 16,-2 0 9-16,-1 1 4 0,-2 4 4 0,2 2 1 15,-6 2-3-15,11 2-1 0,-11-2-1 16,9 7-5-16,-5-1-2 0,0 2-1 0,2-1-9 16,-2 1-4-16,3-1-2 0,-1 0-6 15,0 2 1-15,1-4-3 0,-1 1-3 16,1-2-2-16,-1 2-4 0,0-5-4 16,0 2-7-16,1-3 2 0,-7 0-1 0,13-4 2 15,-13 4 0-15,6-7 1 0,-2 1 0 16,0 0 3-16,-2 0-2 0,1-1 6 0,-1-1 6 15,0 0 3-15,0 3 4 0,0-5 2 16,0 2 3-16,0 1-1 0,0 1 0 16,3-2 0-16,-3 2 8 0,2 1-1 15,-2-1 1-15,3 1-1 0,-1 1 1 0,-4 4 4 16,8-4-7-16,-4 2 0 0,-4 2 2 16,0 0 1-16,16 4 1 0,-10 0-2 0,-2-1-2 15,2 1-2-15,0 2-1 0,1-1 0 16,-3 1 0-16,2-2-3 0,1 2 0 15,-3 0 1-15,2-3-2 0,-1 2 2 16,-1-2 1-16,0-1 1 0,2 0-9 0,-6-2 0 16,11 2 6-16,-11-2-2 0,13-4 1 15,-7 0 0-15,-2 0-1 0,4-1 1 16,-1 1-1-16,2-2-1 0,-3 0 3 0,2 3 4 16,3-1 0-16,-3 0 3 0,1 2 1 15,2-2 2-15,-1 3 0 0,0-2-9 16,1 2 4-16,2 1-6 0,-3-2 5 0,3 2-3 15,2-2-9-15,-4 0-10 0,3 2-18 16,-4-4-20-16,4 2-15 0,-2 0-22 16,1-2-15-16,-2 1-17 0,-1-1-11 0,1-1-17 15,-3 0-3-15,2 1-3 0,2 1 0 16,-4 2-8-16,-2-4-11 0,0 2-403 0,1 0 196 16,-3 0 129-16</inkml:trace>
  <inkml:trace contextRef="#ctx0" brushRef="#br0" timeOffset="45718.4755">16713 9860 55 0,'4'3'52'0,"-4"-3"-6"0,10 6-1 0,-6-4-8 16,1 2-2-16,0-3 1 0,-1 4 1 15,-4-5-4-15,6 6 0 0,-2-3 6 0,0 1-9 16,-2 1 3-16,2-3-6 16,-2 3 0-16,-2-5 1 0,7 6 1 0,-7-6-3 15,5 3 1-15,-5-3 6 0,4 4-8 16,-4-4-5-16,2 5 0 0,-2-5-6 0,0 0-1 16,6 2-6-16,-6-2-10 0,0 0 1 15,0 0-11-15,0 0-9 0,0 0-8 16,0 0-6-16,0 0-8 0,8-8-8 0,-5 3-154 15,-3 5 70-15,2-6 46 0</inkml:trace>
  <inkml:trace contextRef="#ctx0" brushRef="#br0" timeOffset="56338.2778">17174 10449 72 0,'-9'1'138'0,"9"-1"-3"16,0 0-3-16,-10 3-4 0,10-3-8 0,-6 1-7 16,6-1 3-16,0 0-6 0,0 0-1 15,-4 4-6-15,4-4-1 0,0 0-3 16,8 8 0-16,-8-8 1 0,10 3-8 0,-3 0-2 16,4-1-5-16,1 0-4 0,3-2-2 15,2 5-7-15,2-4-5 0,3-1 0 16,2 2-5-16,6-2-5 0,-1 0-6 0,5 3-1 15,1-3-2-15,3 1-5 0,4 1-2 16,1-2-3-16,-1 3-4 0,2-3-5 16,-7 0 2-16,7 1-4 0,-9-1-2 0,-1 0-2 15,0 0-4-15,-2 2-1 0,-3-2-2 16,1 0-2-16,-7 0-4 0,1 0-2 16,0 0-3-16,-6 3-5 0,-3-3-6 0,0 0-5 15,-2 0-7-15,-1 0-8 0,-2 1-4 16,2-1-9-16,-4 0-7 0,-8 0-11 15,12 0-7-15,-12 0-5 0,7-4-10 0,-7 4-6 16,0 0-1-16,0 0-6 0,0 0 0 16,-23-8-2-16,15 7 5 0,-4 1-1 0,0-5 7 15,1 4 11-15,-1-1 7 0,-1-1 2 16,0 2 10-16,-3 1 3 0,-2-1 8 16,6-1 5-16,-5-2 1 0,0 2 9 15,2-1 10-15,0 2 1 0,2-1 5 0,1 0 13 16,1 0 3-16,0 0 4 0,1 1 9 15,-1-2 5-15,3 2 6 0,-2-1 7 0,1 2 9 16,2-2 4-16,7 2 5 0,-12-2-1 16,12 2 0-16,-8-2-1 0,8 2 1 15,0 0 3-15,0 0-2 0,0 0-3 16,0 0 2-16,0 0-2 0,24 6 1 0,-12-4-3 16,4 2-1-16,1-1-6 0,0-1 3 15,4 2-4-15,1-3-2 0,-2 4-2 16,4-1-3-16,-5-1-2 0,3 1-4 0,-4 1-5 15,1-1 0-15,-2 2-2 0,-2 1-2 16,-1-2 4-16,0 1-2 0,-6 0-1 16,0 1-3-16,-2-1-2 0,-3 1-5 0,-1 1-5 15,-4-1-8-15,-3 3-9 0,-3 1-7 16,-2-1-8-16,-6 2-11 0,0-1-17 16,-3 0-16-16,-5 0-12 0,2 1-19 0,-4 0-7 15,0-3-11-15,1 1-6 0,1-1-8 16,2-2-7-16,-2 1-8 0,3-1-366 15,4-1 175-15,-2 3 115 0</inkml:trace>
  <inkml:trace contextRef="#ctx0" brushRef="#br0" timeOffset="65310.0209">21909 10205 26 0,'0'0'47'0,"0"0"-5"15,0-15-3-15,0 7-7 0,2-2 1 0,-2 1-1 16,0-1 3-16,0-3-5 0,-2-3 2 16,0-4-3-16,0-2 0 0,0-3-4 15,0-3-3-15,-3-2 0 0,1-6-3 16,0-3 2-16,0-6-7 0,-1-5 2 0,-1-3 3 16,2 2 1-16,0-5-2 0,0 5 4 15,2 5-5-15,2 0 8 0,0 5-1 16,-2-1-2-16,2 6-1 0,0 1-6 0,0 5 2 15,0 1 2-15,0 6-3 0,0 2-1 16,2 1 1-16,-2 0-6 0,0 5 1 16,0 0 4-16,0 4-7 0,0-3-1 15,0 5-3-15,-2-3 2 0,2 3 0 0,0 2-4 16,0-4-2-16,0 6 1 0,0 0 6 16,0-1-8-16,0 6 4 0,-3-9-3 0,3 9-5 15,0-5 2-15,0 5-5 0,-2-5 2 16,2 5-2-16,0 0-6 0,-3-6 2 15,3 6-2-15,0 0-5 0,-2-6-1 0,2 6-2 16,0 0-4-16,0 0 0 0,-2-5-4 16,2 5 2-16,0 0 2 0,0 0-1 15,2-8 5-15,-2 8-4 0,2-4 7 0,-2 4 2 16,3-6 0-16,-3 6 5 0,2-7 3 16,-2 7 7-16,5-6 5 0,-3 1 8 15,-2 5 4-15,2-5 8 0,-2 5 0 16,2-4 7-16,-2 4-1 0,0 0 2 0,0 0 1 15,0 0 0-15,0 0 2 0,0 0 3 16,0 0 0-16,-18 12 3 0,12-3-6 16,0 3-5-16,-2 2 10 0,-1 1-8 0,-2 4 4 15,3 2 2-15,-5-1-7 0,5 3-5 0,-3 0-2 16,0 2-4-16,1 0 3 0,2-1-9 16,-2-2-4-16,2 0 0 0,0-3-1 15,2-2-8-15,2-3 0 0,0-1-7 16,-1-3 4-16,3-3-5 0,0-1 3 15,2-6-1-15,0 0 0 0,0 0 1 0,0 0 6 16,9-21-8-16,-5 6 7 0,0 0-1 16,-2-4-4-16,4-6 4 0,-4 0 0 0,2-5 2 15,1 3-1-15,-2-2-2 0,1-1 1 16,-2-1 1-16,2 3 1 0,-4-2 4 16,2 4-1-16,0 0 1 0,0 5 4 0,-2 0-3 15,2 4 3-15,0-1-2 0,-2 2 1 16,2 4 2-16,-2 3-1 0,2 0 11 15,0 7-7-15,-2 2 8 0,0 0 0 0,9 11-13 16,-5 3 5-16,1 0-2 0,-1 5 0 16,2 4-3-16,-2 1-3 0,3 3-1 15,-1-2-7-15,2 4-6 0,1-2-8 16,0-1-2-16,1-1-14 0,-2 1-9 0,3-2-10 16,0-4-8-16,-1-2-13 0,-1 0-16 15,-1-5-247-15,1 1 114 0,-1-4 76 0</inkml:trace>
  <inkml:trace contextRef="#ctx0" brushRef="#br0" timeOffset="73499.8144">8481 13400 46 0,'-7'-3'46'0,"7"3"-4"16,0 0 0-16,0 0 6 0,0 0-11 16,0 0-4-16,-10 0-2 0,10 0-2 15,0 0-4-15,0 0-5 0,0 0 2 0,0 0-6 16,-11 0-1-16,11 0-5 0,0 0-6 15,0 0-7-15,0 0-4 0,0 0-11 16,0 0-4-16,0 0-8 0,-8 3-8 0,8-3-81 16,0 0 41-16,0 5 26 0</inkml:trace>
  <inkml:trace contextRef="#ctx0" brushRef="#br0" timeOffset="86744.0834">7234 15901 20 0,'0'0'56'15,"0"0"-3"-15,0 0-1 0,-10-3-2 16,10 3-3-16,0 0-3 0,0 0-4 16,0 0-3-16,0 0-10 0,0 0 1 15,0 0 2-15,0 0 3 0,0 0-1 0,0 0 8 16,40-6 1-16,-18 3-7 0,7-2-2 15,7-2 1-15,6-2-4 0,5-3-4 16,5 2-1-16,-1-5 5 0,3 5-13 16,-2-3 1-16,1-1-2 0,-2 4-2 0,1-3 2 15,-3 2-4-15,-9 3 1 0,3 0-1 16,-7 3-4-16,2-1 3 0,-6 2-1 16,-1 4-1-16,-3-3 0 0,-4 0-2 0,-1 3-4 15,-2-1-1-15,-2 1 3 0,-3 0 0 16,0 0-4-16,-4 0-6 0,1 0 4 15,0-4-9-15,-2 4 0 0,-1 0-13 0,-4 4-14 16,0-4-14-16,-6 0-20 0,6 7-197 16,-6-5 92-16,0 4 60 0</inkml:trace>
  <inkml:trace contextRef="#ctx0" brushRef="#br0" timeOffset="87101.2267">7465 16102 70 0,'19'3'96'0,"7"0"-1"0,5-6-2 0,3 0-3 16,8-1-11-16,1-1-6 0,1-4-4 16,7-1-11-16,-1 3 0 0,-7-1-7 15,-3-2-6-15,-2 7-2 0,1-6-7 16,-9 6-6-16,-4 0 1 0,0-1-2 0,-5 1-5 16,-1 0-1-16,-4 0 0 0,1 3-2 15,-2-3 2-15,-2 3-8 0,-3-3-7 0,-2 3-18 16,-8 0-19-16,9 3-24 0,-9-3-22 15,0 0-24-15,0 0-213 0,0 0 106 16,-25 3 70-16</inkml:trace>
  <inkml:trace contextRef="#ctx0" brushRef="#br0" timeOffset="91533.2934">9681 15840 16 0,'0'0'61'16,"0"0"0"-16,0 0-4 0,0 0 1 15,0 0-2-15,0 0 0 0,0 0 1 0,0 0-8 16,0 0-2-16,0 0-2 0,-10 0-4 16,10 0-3-16,0 0 1 0,0 0-4 0,0 0 2 15,0 0-1-15,0 0 4 0,0 0-7 16,0 0 5-16,0 0-8 0,0 0 2 15,0 0 1-15,0 0-6 0,0 0 2 16,0 0-3-16,0 0 5 0,0 0-2 0,0 0-3 16,0 0-5-16,0 0-2 0,0 0 0 15,0 0 1-15,0 0 1 0,10 14 3 16,-1-13 1-16,-1 5-2 0,4-5 0 16,2 4-1-16,4-5 1 0,4 1-4 0,3 2-2 15,5-3 0-15,2 0-1 0,1-3-2 16,1 2-1-16,6 1-2 0,1-6-4 0,1 1 1 15,-2 3 2-15,3-6-10 0,-1 4 9 16,0-2-4-16,-1 1-4 0,1-3 3 16,-3 3 0-16,2-2 3 0,-3-2-3 15,-2 1-3-15,-4 4 2 0,-3-2-3 0,1-1 4 16,-4 1-4-16,-3 0 3 0,0 4-6 16,-4-5 1-16,-1 3 3 0,-4 2 3 15,1-1-6-15,-2-1 6 0,-1 4-5 0,-3-4 3 16,1 0-7-16,0 4-5 0,0-2 2 15,-4 0-7-15,2 0-5 0,-8 2-7 16,13 0-5-16,-7 0-5 0,1-3 1 0,-7 3-12 16,0 0 2-16,14-3-5 0,-14 3-5 15,7 0-4-15,-7 0-7 0,0 0-7 16,0 0-12-16,10 6-222 0,-10-6 105 0,2 2 69 16</inkml:trace>
  <inkml:trace contextRef="#ctx0" brushRef="#br0" timeOffset="93059.2852">11790 15887 56 0,'0'0'109'0,"0"0"-5"0,0 0-5 15,0 0 0-15,0 0 4 0,4-10-5 16,-4 10 0-16,8-3-3 0,-4 0-7 16,-4 3 0-16,9-4-12 0,-3 4 3 0,0-5-1 15,1 4-1-15,-1-4-3 0,3 4 0 16,-3 0-5-16,2-5-2 0,3 4-5 16,0-2-2-16,-1-2-5 0,3 1-3 0,2 1-8 15,-2-2 0-15,3 0-8 0,2 2-1 16,-2-5 1-16,3 1-10 0,3-2 1 15,-2 3-3-15,4 1 0 0,1-5-5 16,1 1 0-16,2 3-5 0,-2-1 3 0,4 2-4 16,4-1-3-16,-5 1 1 0,1-2-1 15,0 2-2-15,-1 2-2 0,1 1 1 16,-2-3 1-16,-3 4-7 0,-1-1 7 16,3 0-3-16,-4 1 1 0,-4-1-7 0,3 1 4 15,-2 2 1-15,0 0 0 0,-3 0-2 0,0-3 0 16,-2 3-2-16,-3-3-4 0,3 3 0 15,-4 0 2-15,-1 0-7 0,0 0 1 16,-1-2-5-16,-9 2-3 0,17 0-8 16,-8 0-8-16,-9 0-7 0,12 0-8 0,-12 0-7 15,11 0-13-15,-11 0-7 0,11 0-7 16,-11 0-13-16,8 5-7 0,-8-5-8 16,4 3-8-16,-4-3-7 0,2 7-2 0,-2-7-278 15,0 8 137-15,-4 1 91 0</inkml:trace>
  <inkml:trace contextRef="#ctx0" brushRef="#br0" timeOffset="93873.7748">11980 15929 16 0,'0'0'69'16,"12"0"-8"-16,-3 0-1 0,-1-3-2 15,3 0 0-15,-2 2-5 0,3 1-3 16,-2-4-1-16,4 2-8 0,-2 0-3 0,1 2 1 16,0-6-8-16,1 6-7 0,1-6 2 15,-2 5-2-15,2-5-2 0,-1 3 1 16,2-2-5-16,-4-1 6 0,3 5-4 16,0-5-2-16,0 3 0 0,-3-1-5 15,-2-2 3-15,4 1-5 0,-4 4 1 0,3 0 3 16,-5-4-5-16,5 2 1 0,-2 3-3 15,-3-4 6-15,2 4-7 0,2 0 0 0,-2 4-2 16,-2-4-2-16,3 2 3 0,-3-1-4 16,1 4-4-16,-1-4 3 0,1 5 1 15,-1 0-4-15,0-5 0 0,-1 5-1 16,2 0-3-16,-5-2-1 0,2 1-1 0,-2 1 0 16,0 0 1-16,0 1 2 0,1-5-6 15,-1 4 3-15,-1 0-1 0,-1-2 4 16,0 1-7-16,0-1-4 0,-2 4-1 0,2-7-8 15,-2-1-1-15,2 8-4 0,0-4-6 16,-2-4-5-16,0 7-5 0,0-7-9 16,0 6-148-16,0-6 69 0,0 4 45 0</inkml:trace>
  <inkml:trace contextRef="#ctx0" brushRef="#br0" timeOffset="95277.3311">14069 15914 44 0,'0'0'76'16,"-6"-4"-5"-16,6 4-4 0,0 0-6 15,0 0-6-15,0 0-2 0,0 0-4 0,0 0-1 16,-15 8-7-16,15-8-1 0,-4 4-4 15,4-4-7-15,0 0 7 0,0 0-11 16,-5 1 0-16,5-1-5 0,0 0 0 0,0 0 3 16,0 0-8-16,17 3 6 0,-17-3-8 15,17 0 1-15,-9-3 0 0,6 3-6 16,-2-1 2-16,3 1 0 0,2 0-3 0,2-4 7 16,0 2-8-16,2 0 0 0,3-2-2 15,1 2-1-15,2-4 1 0,2 5 0 16,-3-5-2-16,4 6 0 0,-3-8 6 0,1 5-6 15,0-1 1-15,-1 1 1 0,3-3-1 16,-3 2 3-16,1-2-3 0,-1-1 1 16,-2-1 0-16,3 2 0 0,-5-3 3 0,1 7-1 15,-4-4 3-15,0 1 1 0,-1 2-2 16,-2-1-1-16,-2 1 0 0,-1 0 2 16,0 0-3-16,-4 0 2 0,0 2 5 15,-2-3-6-15,2 1 2 0,-2 3 1 0,-8 0-1 16,12 0-5-16,-12 0 2 0,11 3 4 15,-11-3-10-15,4 4 7 0,-4-4 2 0,7 1-12 16,-5 5-7-16,-2-6-7 0,0 0-7 16,0 0-8-16,0 6-8 0,0-6-9 15,0 0-7-15,0 0-10 0,0 0-10 16,-7 4-198-16,7-4 93 0,0 0 62 0</inkml:trace>
  <inkml:trace contextRef="#ctx0" brushRef="#br0" timeOffset="95715.6496">14442 15966 33 0,'27'-8'107'0,"3"0"-4"15,-3 1-9-15,-2-1-6 0,1-4-2 0,-1 3-12 16,3 0-2-16,-1-1-16 0,-1-1 3 16,0 4-4-16,-2-3 10 0,0 4-6 15,1-6-3-15,-3 5-10 0,-4 1-6 16,2 1 0-16,-1-2-6 0,-5 4-1 0,-1-3-1 15,0 2-8-15,-3 4 3 0,1-6-3 16,-2 3 4-16,-1 0-17 0,0 2 7 0,-1-3-4 16,1 4-2-16,-8 0 3 15,11-3-4-15,-11 3-1 0,0 0-4 0,13 7-2 16,-11-6-8-16,0 5 1 0,-2-6-13 16,2 7-10-16,-2-1-6 0,0-1-3 0,0-5-9 15,0 8-1-15,0-3-11 0,0-5-8 16,0 6-10-16,0-6-11 0,0 6-239 15,0-6 110-15,0 0 73 0</inkml:trace>
  <inkml:trace contextRef="#ctx0" brushRef="#br0" timeOffset="100797.5211">16702 15760 5 0,'27'-4'51'0,"-1"4"-7"0,-2-4 6 0,-4 2 3 16,4-1-3-16,-3-1 0 0,7 0 1 16,-3 0-3-16,3-2 7 0,-2 0 0 15,2 1 0-15,0-1-3 0,-1 2 1 16,1-3 0-16,-3 1-3 0,-1 0 4 0,-6 4-10 16,2-4 1-16,-6 1 0 0,4 3-7 15,-6-1 4-15,-1 0 2 0,1 1-7 0,-3 1 0 16,2-2-6-16,-3 2-4 0,-2 1 0 15,2-5-6-15,-8 5 3 0,12 5-8 16,-12-5 1-16,6 0-7 0,-6 0-6 16,0 5-1-16,0-5-20 0,-2 8-6 0,2-8-9 15,-2 10-9-15,0-7-5 0,2-3-7 16,-4 8-15-16,1-4-12 0,3-4-16 16,-3 9-205-16,1-7 102 0,0 4 68 0</inkml:trace>
  <inkml:trace contextRef="#ctx0" brushRef="#br0" timeOffset="113395.8978">16465 15823 2 0,'0'0'71'0,"0"0"-4"16,0 0-6-16,-5-5-5 0,5 5 2 0,0 0-1 15,-4-7-8-15,4 7-1 0,-4-3-2 16,4 3 0-16,-6-3-1 0,6 3 0 0,-4-6-3 16,4 6-2-16,-6-1 0 15,2-6 4-15,4 7-2 0,-5-1 0 0,5 1-4 16,-7-6-1-16,7 6 3 0,-4-3 3 15,4 3-4-15,0 0 3 0,-4-4-3 16,4 4-5-16,0 0 3 0,-2-6-5 16,2 6-6-16,0 0 0 0,8-8-5 0,1 5 2 15,4-1-2-15,1 0 1 0,10-1-6 16,1 1 5-16,3 0-6 0,4 0-3 0,10-2 5 16,3 3-3-16,1-1-3 0,3-2 0 15,8 2 3-15,-1 0-2 0,4 1-6 16,-3-1 1-16,0-2-4 0,-8 6 5 15,-1-6 0-15,2 4-15 0,-6-1 10 0,-1 0-3 16,-8 1 2-16,-1-1 2 0,-4 1-2 16,-1 2 1-16,-5-3-2 0,-4 3 7 15,0-3-4-15,-4 1 1 0,0 2 1 16,-2-1 2-16,-3 1 4 0,-1-3-2 0,-1 3-1 16,-2-1-5-16,-1 1 2 0,-6 0-2 15,2-7-2-15,-2 7-6 0,0 0-5 16,-13-6-3-16,4 6-13 0,-1-5 3 15,-3 5-19-15,1 0 7 0,-8-2-5 0,0 2 2 16,-4 2-3-16,-3-2 1 0,-5 5-1 16,-2-5-5-16,2 1 7 0,-11 4 0 15,4-5-1-15,-1 2 9 0,0 3 2 0,-3-4-1 16,1 3 6-16,2 1 2 0,-1-2-1 16,3 2 0-16,0-3 10 0,4 4-1 15,3-4 3-15,1 4 4 0,2-3-1 0,1 0 5 16,3 1 1-16,5-1-2 0,0-1-1 15,4 0 4-15,-1 2 2 0,4-2 0 16,2 2 14-16,2-3 2 0,2 5 2 0,6-6 1 16,-2 4 4-16,2-4 1 0,0 0 1 15,14 4-2-15,-4-4 4 0,4 0 1 16,2-2-7-16,4 2 0 0,1 0 2 16,2-4-4-16,6 4 2 0,-1-2-4 0,2-4-1 15,-1 5 1-15,1-3-2 0,2 2-4 16,-3-2-1-16,-1 0-2 0,-1 4 1 15,1-6-2-15,-6 5 3 0,-2-1-3 0,-3 1-4 16,0-2 0-16,-2 3-3 0,-5 0-6 16,4 0-13-16,-6 0-18 0,-8 0-33 15,10 0-37-15,-10 0-315 0,0 0 142 16,0 0 95-16</inkml:trace>
  <inkml:trace contextRef="#ctx0" brushRef="#br0" timeOffset="121794.6311">17426 15043 92 0,'-4'4'189'0,"0"-2"-12"0,4-2-11 16,-7 6-9-16,7-6-4 0,0 0-6 16,0 0-7-16,0 0-7 0,25-14-10 0,-3 3-12 15,-1 2-15-15,4-3-6 0,7-1-8 16,1 0-11-16,4-2-4 0,-3-1-7 15,4-3-7-15,-4 4-7 0,-5-2-4 16,3-1-7-16,-6 1 1 0,-1-2-7 0,-1 2-5 16,-6 1-7-16,-3-2-17 0,0 2 2 15,-3 0-9-15,-1-2-12 0,-2 3-10 16,-1 2-5-16,-3-1-13 0,-1-1-2 0,-4 2-3 16,2 2-2-16,-6 0 0 0,-1 0 3 15,-1 2 1-15,-1-3 1 0,-1 5 4 16,-3-3 6-16,3 2 10 0,0 0 4 0,-3 2 2 15,4-2 15-15,-1 2 6 0,2 1 10 16,2 0 3-16,-2 2 5 0,1-3-2 16,1 2 0-16,1 1 0 0,3 3-2 15,-2-6 14-15,2 6 4 0,14-4 8 0,-4 4 0 16,4 2 2-16,4 0-3 0,3 0 2 16,4 3-1-16,2 1-2 0,-1 3-2 0,-1 1-3 15,5 1-2-15,-2 5-2 0,-5 3 3 16,0-1 1-16,-6-2 5 0,-2 5-1 15,-4-2 6-15,-3 4-2 0,-6-4-2 16,-6 6-1-16,-6-4-2 0,-10 6-5 0,-5-2-3 16,-9 0-3-16,-6 0-5 0,-1-5-3 15,1-1-14-15,4-6-21 0,3-3-28 0,5-5-32 16,2 1-44-16,7-4-55 16,1-2-564-16,4-6 253 0,6 2 166 0</inkml:trace>
  <inkml:trace contextRef="#ctx0" brushRef="#br0" timeOffset="122636.2538">18402 14118 2 0,'11'1'106'0,"-11"-1"3"0,8 3-7 15,-8-3-8-15,8 1-8 0,-8-1-1 0,0 0 3 16,11 0-11-16,-11 0 1 0,6 2-4 15,-6-2-6-15,0 0 0 0,0 0-6 16,8 2-1-16,-8-2 2 0,0 0 0 0,0 0-2 16,0 0-5-16,7 2-2 0,-7-2-3 15,0 0-2-15,0 0-1 0,0 0-8 16,0 0-1-16,0 0-5 0,0 0-6 0,0 0 0 16,0 0-4-16,0 0-2 0,0 0-3 15,0 0 2-15,0 0-6 0,0 0-4 16,0 0 7-16,0 0-9 0,0 0-1 15,0 0-1-15,0 0-7 0,0 0-11 0,0 0-7 16,0 0-17-16,0 0-17 0,0 0-17 16,0 0-20-16,11 0-29 0,-11 0-405 15,0 0 178-15,12-7 117 0</inkml:trace>
  <inkml:trace contextRef="#ctx0" brushRef="#br0" timeOffset="133804.9126">7708 17147 29 0,'0'0'27'0,"0"0"-2"0,0 5-4 15,0-5 0-15,0 0-2 0,0 0-4 16,0 0-10-16,0 0-2 0,0 0-4 16,4 2-4-16,-4-2-8 0,2 6-37 0,-2-6 17 15,5 6 11-15</inkml:trace>
  <inkml:trace contextRef="#ctx0" brushRef="#br0" timeOffset="136258.0752">14128 17280 20 0,'0'0'79'0,"0"0"-7"0,0 0-3 16,0 0-7-16,0 0 0 0,-9 4-5 15,9-4-3-15,0 0-3 0,0 0 1 16,0 0-4-16,0 0 2 0,0 0 3 0,0 0-4 15,0 0-1-15,0 0-2 0,0 0 1 16,0 0 4-16,0 0-8 0,0 0-1 16,0 0-4-16,-10 0 0 0,10 0-2 0,0 0 4 15,0 0-6-15,0 0-3 0,0 0-2 16,0 0-2-16,0 0-8 0,-8 0-3 16,8 0 3-16,0 0-5 0,0 0-14 0,0 0 16 15,0 0-5-15,0 0 4 0,0 0-3 16,0 0-1-16,0 0-5 0,0 0 2 15,0 0-3-15,0 0 9 0,-8 2-1 16,8-2-8-16,0 0 0 0,0 0 1 0,0 0-12 16,-5 4 8-16,5-4 4 0,0 0 2 15,0 0-4-15,0 0-1 0,0 0-1 16,0 0-9-16,0 0 12 0,0 0 1 0,0 0-4 16,0 0 4-16,0 0-6 0,0 0 7 15,0 0-12-15,0 0 7 0,0 0-2 16,0 0 5-16,0 0-9 0,0 0 4 0,-9 2-3 15,9-2 1-15,0 0-2 0,0 0 8 16,0 0 0-16,0 0 1 0,0 0-5 16,0 0 2-16,0 0-4 0,0 0 9 15,0 0-6-15,0 0-2 0,0 0-2 0,0 0 8 16,0 0-9-16,0 0 4 0,0 0-1 16,0 0 3-16,0 0-8 0,0 0 6 0,0 0 4 15,0 0-3-15,0 0 0 0,0 0-4 16,0 0 8-16,0 0-7 0,0 0 0 15,0 0-2-15,0 0-7 0,-4 1-20 16,4-1-10-16,-4 8-19 0,0-4-16 0,2 3-23 16,0-1-21-16,0-4-263 0,2-2 130 15,8 6 86-15</inkml:trace>
  <inkml:trace contextRef="#ctx0" brushRef="#br0" timeOffset="137687.5056">17361 17147 15 0,'0'0'58'0,"0"0"-6"15,0 0-3-15,0 0-10 0,0 0-1 16,0 0-5-16,0 0-3 0,0 0-6 16,0 0 0-16,0 0-2 0,0 0-2 0,0 0-3 15,0 0-4-15,0 0-3 0,0 0-7 16,0 0-6-16,0 0-12 0,0 0-5 16,0 0-4-16,0 0-7 0,8-6-90 0,-8 6 41 15,0 0 27-15</inkml:trace>
  <inkml:trace contextRef="#ctx0" brushRef="#br0" timeOffset="142045.3283">15826 16906 132 0,'0'0'147'0,"0"0"-4"0,0 0-6 15,0 0-5-15,0 0-2 0,4-5-2 16,-4 5-3-16,0 0-3 0,4-2 0 16,-4 2-8-16,6-6-6 0,-6 6-4 0,7-1-7 15,-2-4-5-15,-5 5-4 0,8-1-6 16,-8 1-1-16,6-2-2 0,-6 2-2 0,6-4-1 15,-6 4-3-15,0 0 4 0,5 7-4 16,-3 1 8-16,-2 3-3 0,0 9 0 16,0 1-9-16,0 7-3 0,0-1-1 15,-2 7-5-15,-1-5-6 0,1 7-7 0,-2 2-6 16,2-8-1-16,0 3-6 0,0-5 0 16,0 1-10-16,2-2 1 0,-2-1-2 0,2-7-2 15,-2-2-6-15,2 1-2 0,2-9-9 16,-2 3 3-16,-2-11-4 0,2-1 0 15,0 0-6-15,0 0-4 0,-2-26-9 16,-3 11 4-16,3-8-5 0,-3-2 3 0,-1 2 3 16,4-4 0-16,-2 8 1 0,2 0-1 15,-2 2 5-15,2 4 3 0,0-1-2 0,0 7 1 16,2-1-5-16,0 3 9 0,0 5-2 16,0 0 2-16,0 0-2 0,0 0-4 15,18 15 4-15,-7-8-2 0,2 5 3 16,-1-6 1-16,5 1-2 0,0-1-2 0,4-4 0 15,-1 0-5-15,3-2 1 0,-2-2-2 16,2-6 1-16,-1-3 1 0,-2-3 3 16,4-3-2-16,-3-8 0 0,1 3 1 15,-6-9-3-15,-1 0 1 0,-2 3 4 0,-3-4-3 16,-1 9 2-16,-3 2 3 0,0 2 1 16,-2 4 0-16,-4 3-1 0,0 6 7 0,0 6 4 15,0 0-3-15,-12 19 8 0,5-3-2 16,3 9 3-16,-2 3-4 0,2 8 2 15,2 4-1-15,0 1-1 0,2 0-3 16,2-1 3-16,0-2-4 0,0 2-8 0,2 1-14 16,0-7-17-16,0-6-20 0,3 1-27 15,-1-4-25-15,0-3-23 0,3-3-28 0,0-3-22 16,1-5-20-16,0-1-16 0,2-7-512 16,0-3 246-16,1-5 163 0</inkml:trace>
  <inkml:trace contextRef="#ctx0" brushRef="#br0" timeOffset="142771.3003">16531 17204 25 0,'6'-8'136'16,"2"2"-4"-16,-6 4 2 0,-2 2 11 16,0 0 4-16,0 0 0 0,0 20 1 0,-2-13-6 15,2 7-1-15,0-1-9 0,2 1-11 16,0 0-9-16,0 0-16 0,3 1-3 16,2 0-9-16,-1-3-7 0,2 1-8 0,1-4-5 15,-1-1-6-15,1-2-9 0,-3-1-3 16,3-3-6-16,-3 2 0 0,-6-4-8 15,0 0 0-15,14-7-2 0,-12 1-5 16,-2-2-3-16,-2 1-3 0,-2-5-1 0,0 3-2 16,0-3-1-16,0 1-4 0,0 2 1 15,2-3-7-15,-1 2 3 0,1-1-1 0,2 1 0 16,2 3-7-16,1-5 6 0,3 5 3 16,0-1 0-16,2 4 1 0,4 2 0 15,-2-3 1-15,0 9 2 0,1-3-1 16,-1 1 5-16,1 8 3 0,2-2-1 0,-5 5 5 15,2-4-1-15,0 5 2 0,-2 0-1 16,0 5-1-16,-2-5-3 0,1 1 0 16,-1 3-4-16,1-3-2 0,-1-2-2 0,0 1-5 15,-2-1 5-15,1-5-13 0,-1 1 0 16,0 3 1-16,0-5-3 0,0-1-5 16,1-5 1-16,2 4-1 0,-7-5-2 0,0 0-3 15,14-11-2-15,-10 4-1 0,0 0-3 16,2-7 2-16,-3 5 0 0,4-4 4 15,-3-1-2-15,0 1 2 0,2 0 0 16,-4 1 4-16,2 3-1 0,1 1 4 16,-3 1 5-16,4 1-2 0,-2 0 4 0,3-1 0 15,1 7 1-15,1-6-1 0,1 6 1 16,2 0-1-16,4 4 0 0,-2-4 1 0,1 0-3 16,5 2 1-16,-2-2 2 0,4 0-2 15,-4 0 1-15,4-2-2 0,-3-2 1 16,0 2 0-16,0-3-1 0,-2-1-2 0,0 0 1 15,-2-2 1-15,-1-2-1 0,-3 3 1 16,2-6-2-16,-5-1 2 0,-2 3 1 16,-2 1 3-16,-1 3 7 0,0-5 5 0,-6 4 4 15,-2 3 13-15,-1 3 7 0,0-2 1 16,6 4 1-16,-14 6 6 0,5-1 2 16,2 3 3-16,3 4-6 0,-2-3-3 15,2 4-4-15,1 1 1 0,3-1-5 0,5 6-8 16,1-4-3-16,0 1 1 0,7 3-5 15,-2-4 2-15,3 4-8 0,2-6-9 0,-4-3-12 16,3 1-29-16,0-3-25 0,-2-1-33 16,1-5-40-16,2 2-43 0,0-2-47 15,1-2-60-15,2-2-642 0,-2-4 314 16,2 1 207-16</inkml:trace>
  <inkml:trace contextRef="#ctx0" brushRef="#br0" timeOffset="143353.5668">18567 16886 2 0,'0'-2'222'16,"-2"-3"-7"-16,2 5-6 0,0-6-5 0,0 6 0 16,0 0 4-16,0 0-4 0,4 19-5 15,0 1-7-15,-2-2-10 0,2 8-11 0,-2 3-9 16,2 3-9-16,-1 7-5 0,0 3-17 15,1-5-10-15,-2 3-12 0,-2 2-12 16,2-3-7-16,-2-3-13 0,0-4-5 16,0-2-8-16,0-1-1 0,0-4-13 0,-2-4-10 15,2-1-7-15,0-1-11 0,0-8-6 16,0-1-5-16,0-7-7 0,0-3 6 0,0 0-6 16,-6-27-8-16,3 4-3 0,-2-6-4 15,3-11 0-15,0 0 0 0,2-3 1 16,2-4 4-16,2 6-1 0,6-1-1 15,0-4 4-15,3 5-2 0,1 5-1 0,1 7 1 16,6-2 1-16,1 8 0 0,3 2 4 16,1 6-5-16,-1 3 4 0,0 5 2 0,1 0-2 15,-5 7 1-15,-2 1 0 0,-2 5-1 16,-5 1-2-16,2 1 12 0,-8 4-9 16,-4 1-2-16,-4 2-1 0,-4-1-10 15,-8 6-7-15,-4-4-9 0,-4 4-23 0,-5-1-22 16,1 0-26-16,6-2-29 0,-2-4-37 15,5 0-30-15,2-4-30 0,2 3-639 16,1-5 294-16,4 3 194 0</inkml:trace>
  <inkml:trace contextRef="#ctx0" brushRef="#br0" timeOffset="143636.7158">18929 17462 95 0,'6'0'170'0,"3"3"-9"15,-9-3-9-15,15-6-10 0,-5-2-18 16,0 0-9-16,2-1-10 0,2-4-11 16,-1-6-9-16,0 4-4 0,-1-5-10 0,3 1-4 15,-5 2-4-15,2 0-4 0,-4 4 4 16,0 4 0-16,0-4 0 0,-1 4 3 16,-3 1-3-16,3 2-3 0,-5 6-3 15,-2 0-2-15,0 0-3 0,10 9-3 0,-8-4-5 16,0 4-3-16,0-2-10 0,1 5 5 15,-1-4-6-15,2 4-4 0,0-3-7 16,0 3-24-16,0 1-27 0,3-3-37 0,0 3-26 16,1-1-34-16,0-5-42 0,0 1-476 15,6-1 220-15,-8-1 145 0</inkml:trace>
  <inkml:trace contextRef="#ctx0" brushRef="#br0" timeOffset="143795.9871">19168 17023 177 0,'-9'-8'214'16,"3"2"-15"-16,0 5-19 0,2-3-19 15,-1 2-18-15,5 2-16 0,0 0-33 0,0 0-35 16,0 0-39-16,0 0-47 0,13 15-48 16,-3-8-358-16,2 5 147 0,0-5 97 15</inkml:trace>
  <inkml:trace contextRef="#ctx0" brushRef="#br0" timeOffset="144380.8282">19403 17249 247 0,'-6'6'245'16,"2"1"-4"-16,-3-2-19 0,0 7-12 0,1-5-16 16,0 6-18-16,2 0-16 0,0 1-16 15,2 1-15-15,2-2-10 0,0 0-13 16,2 1-13-16,0 1-11 0,4-3-7 0,0 1-12 15,2-5-13-15,4-1-10 0,-2-1-10 16,0-5-8-16,3-1 0 0,0-1-4 16,2-5-3-16,1-6-3 0,2-3-1 15,-2 0-1-15,2-12-3 0,0-1-1 16,4-12-5-16,-3 3-3 0,-1-4 2 0,0 1-2 16,-6 6 10-16,1 1 6 0,-4 11 13 15,-1-3 12-15,1 3 10 0,-5 7 6 0,0 0 3 16,-2 4 5-16,0 5 0 0,-4 4 14 15,2 2-2-15,0 0 3 0,-10 19-2 16,5-5-3-16,-1 0-7 0,2 8-4 16,-3-1-3-16,1 5-7 0,4-3-8 0,0 2-5 15,0 2 1-15,2-5-6 0,0-2-16 16,2 2-9-16,0 0-10 0,4-3-5 0,-1-5-13 16,1 4-2-16,2-9-7 0,3 3-4 15,-3-9-4-15,6 1 1 0,-2-4 0 16,0-4 0-16,3 1 3 0,-2-7 4 15,2 1 3-15,-3 1 4 0,2-4 4 0,-4 5 9 16,-2 0 16-16,0-1 13 0,1 3 7 16,-4-1 11-16,-1 3 20 0,-4 3 2 0,0 0 8 15,0 0 11-15,0 0 2 0,-6 22 2 16,1-15 1-16,3 6-3 0,2-1-8 16,0-3-1-16,0 5-6 0,4 1-9 0,-1 2-1 15,5-6-10-15,0 3-4 0,1-1-9 16,-1-1-10-16,3-4-21 0,0 4-20 15,-1-5-26-15,2-1-27 0,0 0-31 0,-2-4-29 16,0-2-37-16,-1 3-45 0,-1-3-44 16,1-3-45-16,-1 1-864 0,3-4 396 15,-5 0 261-15</inkml:trace>
  <inkml:trace contextRef="#ctx0" brushRef="#br0" timeOffset="154865.9873">10299 16727 139 0,'-4'-1'168'16,"4"1"-10"-16,0 0-7 0,-9 21-4 0,7-6-6 15,-2 11-12-15,2 10-5 0,0 7-9 16,0 2-7-16,4 11-9 0,-2 0-9 15,0 0-8-15,2-1-7 0,0 0-9 16,-2-9 0-16,2-3 0 0,0-10 2 0,-2-4 4 16,2-1 12-16,-2-7 10 0,0 2-1 15,0-13-8-15,0 1-4 0,0-9-11 16,0-2-1-16,0 0-7 0,0-27-10 16,0 8-3-16,5-4-7 0,1-5-4 0,1 1-3 15,3-5-6-15,2 1-7 0,2 5 3 16,0-3-4-16,3 4-2 0,-2 4-3 0,0 6-1 15,-1 2 0-15,0 2-1 0,2 7-2 16,-3 0-2-16,0 8-2 0,1 3 2 16,-3 3 0-16,-3 7 0 0,-3-2-1 15,-3 6 0-15,0 4 0 0,-6-2-3 0,-3-1 2 16,1 3-3-16,-5-3-2 0,3-2 3 16,2-5 1-16,-3 3 1 0,5-9-2 15,-1 3 0-15,-1-9-1 0,4 1-1 16,2-4-4-16,0 0 1 0,0 0-2 0,2-21-1 15,6 8-2-15,2 0-9 0,-2 1 8 16,4 3-2-16,-1-3 1 0,-1 5 0 0,2 0-1 16,-2 4 2-16,0-3 0 0,6 6-2 15,-4 0 6-15,3 6-1 0,-1-2-1 16,4 2 1-16,-2 7 0 0,6-6 2 16,-4 5 0-16,2-3-2 0,1-1 2 0,0 2-1 15,-2-8 2-15,0 3 0 0,0-3-3 16,0 0-6-16,-2-4 7 0,0-4-2 15,0 3-4-15,-2-9 6 0,0 3 1 0,-5-4-2 16,1 0-1-16,-3-1 0 0,-1 0 2 16,-3 3-3-16,0 1 4 0,-2 4 3 15,0-1-1-15,-2 4 2 0,0 3-1 0,0 0 4 16,0 0-1-16,-4 23 0 0,4 0 6 16,2-1 2-16,4 8-3 0,-2 5 3 15,6 1-1-15,0 11-3 0,0-3 0 16,1 8-1-16,0-5 3 0,-1-2-4 0,-1 7-1 15,-3-4 2-15,-4-6 1 0,0-2-2 16,-4-4-2-16,-2 4 3 0,-2-5 8 16,-7-7 6-16,-2 1 2 0,-4-3 8 15,-5-10-1-15,4-3 3 0,-6-7 2 0,3-8-10 16,-3-8-7-16,1-5 2 0,0-12-6 16,-1-9-5-16,5-5-7 0,9-14-4 0,0 2-16 15,10-4-10-15,4 3-6 0,8-1-12 16,0 6-18-16,0 3-30 0,-1 10-20 15,0 3-24-15,1 9-28 0,-4 5-22 16,1 6-25-16,-3 5-24 0,-4 6-551 0,0 2 267 16,0 0 176-16</inkml:trace>
  <inkml:trace contextRef="#ctx0" brushRef="#br0" timeOffset="155300.3436">10056 18179 71 0,'-9'-27'178'0,"1"5"-10"0,2-3-13 15,-3 1-15-15,2 5-6 0,-3-1-7 16,-2 5-2-16,-1-4-5 0,-2 3-8 16,-4 3-6-16,-1 1-7 0,0 5-10 0,-2 5-9 15,1 2 0-15,-5 6-10 0,2 3-1 16,-6 3-2-16,2 3-6 0,3 4-6 15,3 2-5-15,2 1-2 0,5-3-8 0,2 4-3 16,2-4-1-16,5-5-5 0,4 1-3 16,0-1-5-16,4-1 2 0,2-5-4 15,5-3 0-15,1 1-2 0,3-6-3 16,2-4 0-16,3 2-4 0,2-3-2 0,1-3 2 16,-2 1-5-16,-2 1-2 0,0 0 0 15,-2 4 2-15,-1 0 5 0,0 4 7 16,-2 4 1-16,1 3 6 0,1 9 1 0,2 3-3 15,-6 1 5-15,4 6-2 0,0 8-3 16,-2-3 0-16,1 6-3 0,2 3-6 16,-2-8 2-16,-1 1-5 0,-2-2-10 0,6-3-20 15,-4-2-25-15,-1-3-25 0,2-5-31 16,1-3-33-16,3-3-27 0,-2-7-20 16,0-3-24-16,1-8-468 0,2-3 228 0,-1-8 150 15</inkml:trace>
  <inkml:trace contextRef="#ctx0" brushRef="#br0" timeOffset="155583.8829">10352 18311 322 0,'8'-30'59'0,"-3"10"16"0,-1 7 22 16,-2-1-1-16,0 7 16 0,0 1 6 16,-2 0 0-16,0 6 1 0,0 0 0 15,0 0-1-15,0 0-6 0,-2 19 2 16,2-5-9-16,2-1-4 0,1 2-5 0,-1 2-5 16,2-2-8-16,0 1-9 0,3-3-3 15,-1 1-2-15,4-1-4 0,-2-5-5 16,4 3-5-16,0-7-3 0,-2 1-4 0,4-5-5 15,-2-1-8-15,1-5 3 0,-1-6-4 16,-1-1 0-16,-2 2 3 0,-5-7-7 16,-2 4 0-16,-4-8-4 0,0 3-3 0,-9-3-1 15,-2 1-5-15,-6-4-1 0,-4 4-4 16,-2 4 0-16,-3-2-1 0,1 5-3 16,3 1-20-16,2 1-20 0,0 4-27 0,7 2-35 15,2-3-22-15,5 7-24 0,1-4-34 16,7 6-32-16,3-2-523 0,-3 2 247 15,12-9 164-15</inkml:trace>
  <inkml:trace contextRef="#ctx0" brushRef="#br0" timeOffset="155802.2878">10704 17884 49 0,'8'5'169'0,"-6"4"-6"15,0-3-8-15,-2-1-15 0,2 3-12 16,2-5-8-16,0 3-11 0,1-1-8 0,0 3-9 15,1-4-4-15,0-2-9 0,0-2-2 16,2 2-9-16,-8-2-4 0,0 0-5 16,16-8-9-16,-14 2-3 0,-2 3-3 0,0-7-9 15,0 10-12-15,-9-9-14 0,5 3-18 16,-1 0-22-16,1 2-30 0,0-2-42 16,4 6-31-16,-2-8-387 0,2 3 177 15,4-3 117-15</inkml:trace>
  <inkml:trace contextRef="#ctx0" brushRef="#br0" timeOffset="155991.0528">10978 17698 94 0,'0'0'220'0,"7"7"7"15,-7 5 1-15,0 1 1 0,0 2-6 16,-2 13-5-16,0-1-9 0,-1 9-11 0,1 4-13 16,-2 4-12-16,0 9-10 0,0 3-17 15,0-1-19-15,2 4-9 0,0-2-14 16,0 4-10-16,0-5-28 0,2-13-36 15,0 1-40-15,2-8-54 0,0 0-52 0,2-4-66 16,2-10-68-16,4-1-577 0,-1-8 281 16,-1-5 186-16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23:59.453"/>
    </inkml:context>
    <inkml:brush xml:id="br0">
      <inkml:brushProperty name="width" value="0.05292" units="cm"/>
      <inkml:brushProperty name="height" value="0.05292" units="cm"/>
      <inkml:brushProperty name="color" value="#FF0000"/>
    </inkml:brush>
  </inkml:definitions>
  <inkml:trace contextRef="#ctx0" brushRef="#br0">3886 1258 12 0,'-5'-7'228'0,"3"1"-26"0,-2 5-15 0,4 1-6 16,-2 13-4-16,0 7-5 0,0 11-4 0,0 13-5 16,-7 34-10-16,1 5-11 0,-3 0-8 15,-4 6-10-15,-1 3-11 0,-4 0-7 16,1-4-13-16,-6-5-5 0,0-3-4 15,-3-6-1-15,-2-7 2 0,1-8 0 0,1-12 2 16,7-10 4-16,0-7 9 0,2-5-5 16,-1-2-4-16,2-9-5 0,1-2-8 0,2-6-4 15,0-7-15-15,3-5-12 0,1-6-13 16,4-6-11-16,1-2-20 0,6-5-6 16,4-1-1-16,0-1-2 0,5 0-4 0,2 4 1 15,1 2-2-15,1 4-1 0,2 3 0 16,2 6 1-16,-1 6 3 0,6 4-1 15,1 5 1-15,7 5 1 0,0 4 3 0,5 6 1 16,1 3 0-16,2-3 1 0,3 1 2 16,1 0-2-16,0-4 6 0,3-2 0 15,1-5 7-15,3-3 6 0,-5-5 5 0,1-4 8 16,-1-6 8-16,7-7 6 0,-3-4 6 16,15-17-3-16,-13-5-2 0,-1-6-6 15,-11-8 2-15,-6-8-9 0,-11-12-3 16,-9-5-5-16,-12 8-4 0,-8-14-8 0,-9 2 1 15,-11 2-4-15,-8 11 6 0,-4 6-4 16,-1 10 0-16,-7 6-11 0,-1 8 2 0,5 13 1 16,4 6-4-16,2 11-12 0,4 5-11 15,2 6-19-15,-2 8-20 0,5 5-30 16,-1 7-42-16,4 9-40 0,8 6-38 0,5 2-37 16,5-1-45-16,5 2-655 0,6 0 323 15,5-2 213-15</inkml:trace>
  <inkml:trace contextRef="#ctx0" brushRef="#br0" timeOffset="1285.5909">4612 2360 32 0,'14'-2'198'0,"2"-4"-17"16,4-2-11-16,2-3-12 0,3-2-14 0,3-5-11 15,-1-1-12-15,1-1-11 0,-3-3-9 16,0 0-13-16,1-2-3 0,-7 0-8 15,-4 2 1-15,-2 3-5 0,-7 3-5 16,-4 1-5-16,-2 5-7 0,-8 5-4 0,-3 2-8 16,-6 7-5-16,-6 4-5 0,-1 2 1 15,-3 9-5-15,1 5-5 0,5 1-2 0,4 3 1 16,3 1-5-16,8 1-4 0,0 0 1 16,12 0-2-16,2 4 3 0,6-2 0 15,10-3 0-15,5 1-4 0,5-4 1 16,4-4-3-16,1-10 2 0,-1-2-6 0,2-6 4 15,3-6-3-15,-1-4 1 0,6-8 5 16,-1-6-2-16,14-15 0 0,-6-8 0 16,-7-6-1-16,-1-7-4 0,-7-8-2 0,-4-4-2 15,-6-8 2-15,-9 2 1 0,-3 2-1 16,-10 12 7-16,-4 11 14 0,-2 8 9 16,-2 8 9-16,-2 4-4 0,0 6-6 15,-2 7-3-15,-2 9-3 0,-6 10 5 0,2 10 7 16,-9 13 6-16,-3 13-4 0,-4 27 5 15,-2 9 0-15,0 8-2 0,3 20-1 0,-1 5-3 16,10-17-6-16,-4 1 2 0,8 0-4 16,3-2-2-16,1 0-5 0,8-5 0 15,0-15 1-15,2-13-10 0,4-1 0 0,3-3 2 16,3-5-5-16,3-4-3 0,2-6-1 16,1-8-3-16,4-6-8 0,-2-8-11 15,1-5-6-15,-5-7-3 0,2-4 3 0,2-7 0 16,-4-8 3-16,-2-2 3 0,-5-7 1 15,-3-3 2-15,-6-5 0 0,-4-7 4 16,-9-3 5-16,-3 0 11 0,-8 3 10 16,0 0 6-16,-1 2 8 0,2 4 7 0,2 6 1 15,3 1 1-15,4 6-6 0,4 0-3 16,3 4-5-16,5 0-6 0,4-1-3 0,11-1-4 16,3 2-9-16,10-3-8 0,2 6-7 15,3 1-3-15,1 3-6 0,-2 4-6 16,-1 2 0-16,-1 1-4 0,-4 3-1 15,1 2 3-15,-2 3 1 0,0 1 3 0,-1 4 1 16,-6-2 3-16,1 3 1 0,-2 2 2 16,0 0 1-16,-5 0 1 0,4-1 3 0,-4 0-1 15,0 0 1-15,1-2-1 0,0 0 0 16,-1-1-3-16,3-3 2 0,-1 2 2 16,-1-4 2-16,4-2 2 0,-1-2-2 15,4-2 1-15,-1-2-1 0,-1-2 2 0,2-3 1 16,-2-1 1-16,2-4 2 0,-4 1-3 15,-1-2 6-15,-3 3 4 0,1 1 4 0,-2 2 1 16,-1-2-2-16,-2 6 0 0,0 0-5 16,1-1-3-16,-2 3 0 0,-5 3-2 15,0 0 2-15,10 11 1 0,-6-3-2 16,2 6 3-16,-2 0-2 0,3 1 2 0,0 3 2 16,-1 1-3-16,2 1-1 0,1 1 3 15,-3 0-2-15,2-2 1 0,1-2-14 16,0 0-17-16,-3-4-23 0,-2 2-21 0,2-5-12 15,-2 0-12-15,3-3-15 0,-3-1-15 16,1-1-9-16,-1-4-7 0,-4-1 5 0,0 0 6 16,10-9 3-16,-6 1 9 0,3-1 17 15,-3-2 7-15,2 3 29 0,-2-3 9 16,3 3 19-16,-3 0 21 0,1 0 6 16,-1 0 12-16,2 3 10 0,-2-1 8 0,0 2 4 15,2-2 7-15,-1 5 3 0,2-3 0 16,-7 4 1-16,14-2 1 0,-14 2 0 0,15 4 3 15,-7-1 2-15,1 3 2 0,0 0 0 16,1 2 2-16,0 1 3 0,2 2-2 16,-2-1 0-16,0 1 1 0,1 0 1 15,0 0 0-15,-3-2-4 0,1-1-3 0,-1 0 0 16,0-2-2-16,1 0-2 0,0-2-1 16,-1-1-1-16,2-2-4 0,1-1-2 0,2-1-2 15,-3-2-3-15,3-1-1 0,-1-1-2 16,0-1 0-16,-2 2 2 0,0-4-2 15,1 3 5-15,-2-1-2 0,-1 0-1 16,-2 3 1-16,3-2-6 0,-3 3-1 0,-2-3-3 16,0 1-3-16,3 2 1 0,-7 2-5 15,11 0-1-15,-11 0 0 0,10 8 1 0,-4-4-1 16,2 2 0-16,0 1 0 0,0-1 1 16,0 1 1-16,0-1-16 0,-1 0-24 15,2 0-28-15,-1-1-33 0,0-3-39 0,-1 3-33 16,3-5-40-16,-10 0-30 0,16-7-529 15,-10 1 260-15,0-3 171 0</inkml:trace>
  <inkml:trace contextRef="#ctx0" brushRef="#br0" timeOffset="1422.0919">6807 2423 63 0,'0'-8'154'0,"-2"0"9"16,2 3-4-16,0-1-10 0,0 1-14 15,0 5-16-15,0-8-11 0,0 8-14 16,2-7-9-16,-2 7-32 0,4-6-41 15,-4 6-51-15,2-4-36 0,-2 4-327 0,0 0 137 16,0 0 90-16</inkml:trace>
  <inkml:trace contextRef="#ctx0" brushRef="#br0" timeOffset="1546.1015">6163 2132 84 0,'0'0'54'15,"13"-8"-58"-15,0 3-42 0,3-1 16 16,3 1 10-16</inkml:trace>
  <inkml:trace contextRef="#ctx0" brushRef="#br0" timeOffset="34631.61">7141 2371 46 0,'0'0'209'0,"0"0"-19"16,0 0-11-16,0 0-6 0,0 0-9 0,-15 16-12 15,11-9-9-15,0 5-12 0,2-3-8 16,0 3-11-16,2 1-9 0,0 0-8 15,2 3-8-15,0-3-10 0,2 1-8 16,2 0-4-16,3 0-6 0,-1-3-5 0,5-1 1 16,2-3 2-16,1-2 6 0,6-8 2 15,3-2 3-15,5-9-1 0,6-7 0 0,0-7-3 16,9-18 4-16,-1-6-3 0,-4-9-11 16,-2-7-5-16,-2-8-5 0,2-19-5 15,-10 13 4-15,-7 0-10 0,-4 2-3 16,-4 6 5-16,-5 17 6 0,-4 8 7 0,0 12 6 15,0 6 0-15,-2 6-3 0,-2 2-7 16,3 5-11-16,-3 4 0 0,0 6-3 16,-3 8-8-16,3 0 5 0,-8 30-5 0,4 3 5 15,-2 17 0-15,0 6-7 0,-3 27 0 16,5 3 1-16,2 0-4 0,2-1-1 16,4-1-1-16,5-6 2 0,-1-2-3 15,2-15-1-15,4-11 0 0,-2-4 4 0,2-5-8 16,2-6 3-16,-4-7-2 0,3 0 5 15,-1-9-4-15,2-5-8 0,0-2 8 0,0-7-3 16,2-5-2-16,-1-3-3 0,1-5 3 16,0-5-2-16,2-3-2 0,-6 0-1 0,5-8 0 15,-6 4 4-15,0-4-7 0,-3 3 4 16,-2 3-2-16,0 2 1 0,-4 3 7 16,0-1-12-16,-2 5-3 0,-2 1 2 15,0 4 2-15,0 4-2 0,0 0 1 0,-14 12 1 16,10 0 0-16,2-3 3 0,-2 6-3 15,4 1 3-15,0 1 2 0,4 0-4 16,0 0 0-16,8 0 0 0,-2 3 4 0,5-6-3 16,4 2 2-16,0-2 1 0,2-4-2 15,4-2-11-15,-1-2-15 0,3-2-23 0,-3-4-27 16,-2-2-28-16,6-2-34 0,0-4-45 16,-1-5-28-16,1-2-40 0,-3-7-39 15,-6 2-606-15,-4-5 305 0,-7 2 201 16</inkml:trace>
  <inkml:trace contextRef="#ctx0" brushRef="#br0" timeOffset="34785.4426">7896 2144 133 0,'-8'-5'175'16,"6"1"-9"-16,2-1-3 0,6-1-13 16,5-2-15-16,6 2-14 0,4-3-9 0,9 2-15 15,4-5-19-15,0 3-30 0,1-1-37 16,1-1-43-16,1 1-48 0,-3-2-355 15,-7 3 148-15,-4 0 98 0</inkml:trace>
  <inkml:trace contextRef="#ctx0" brushRef="#br0" timeOffset="34926.8724">7199 1888 33 0,'-38'0'213'0,"12"-3"-19"0,5 1-22 16,8-1-17-16,6 0-17 0,7 2-18 0,0 1-39 15,28-6-66-15,1 3-86 0,16-1-286 16,15-2 121-16,3 0 80 0</inkml:trace>
  <inkml:trace contextRef="#ctx0" brushRef="#br0" timeOffset="36249.2">9740 2209 117 0,'-4'-7'310'0,"-2"3"-12"0,6 4-22 15,-18-2-16-15,8 2-25 0,0 4-22 16,-5 2-20-16,0 5-17 0,-2 3-18 16,3 3-18-16,-2 2-16 0,6 3-8 0,0 3-17 15,5 5-9-15,3-3-4 0,2 4-13 16,2-2-5-16,9 3-7 0,-1-4-7 15,8 0-5-15,2-6-2 0,6-6-10 0,3-3 0 16,3-10 0-16,2-3-9 0,7-6 0 16,5-9 0-16,1-5-9 0,11-16 2 0,-3-3-2 15,1-11-9-15,-5-5 5 0,-1-3-5 16,3-23-2-16,-4-5-2 0,-13 14 3 16,-6-4-6-16,-5 5 5 0,-6 5-2 15,-4 12 0-15,-5 15 7 0,-4 4 5 0,-1 9-6 16,0 2 1-16,-3 6 3 0,-2 6-9 15,-2 3 6-15,-3 7-2 0,5 2-6 0,-19 19 3 16,6 2-2-16,-2 10-1 0,2 2 3 16,-1 11 4-16,2 2-8 0,2 4 2 15,4-1 3-15,2 2-14 0,4-6-9 0,6 6-9 16,2-4-17-16,4 0-21 0,2-6-14 16,5-5-17-16,1-6-8 0,2-5 2 15,6-4-2-15,0-2 10 0,1-7 13 16,-1-4 4-16,0-3 11 0,-3-2 11 0,-2-6 13 15,2 0 17-15,-5-3 18 0,-2-1 2 16,0-5 26-16,-4 0 5 0,-3 0 7 0,-3 1 4 16,-2 0 5-16,-4 1 0 0,1 1-2 15,-3 1-5-15,-3 1-4 0,-1 1-4 0,-2 2-3 16,-2 4-5-16,8 0-2 0,-17 6-5 16,8 0 0-16,-1 3-2 0,-1 3-4 15,3 2-4-15,2 2-6 0,0-1-4 16,0 0-1-16,4 1 0 0,0-3-1 0,2-1 2 15,0-1 1-15,0-1-1 0,2-1 2 16,0-3 0-16,4 0 2 0,0-3 2 16,0-1-2-16,2-2 2 0,-8 0-1 0,17-4 0 15,-6-2 2-15,-1 1-8 0,3-3 7 16,-5 1 0-16,4-1-2 0,-2 0 2 0,-2 3-1 16,0-1 0-16,-1 3-1 0,0-3-1 15,-1 1-4-15,-2 4-1 0,2-3 0 16,-6 4 1-16,9 0-1 0,-9 0 2 15,8 8 1-15,-2-3-2 0,1 4 2 0,0-2-2 16,1 2 4-16,0 0-1 0,0 1-2 16,1-1 2-16,2 1-2 0,-3-2-3 0,3-1-1 15,-1 1-2-15,-1 0 1 0,-1-4-8 16,1-1 4-16,-1 1 1 0,0-2 6 16,2 0 0-16,-4 0-1 0,2-2-1 0,-8 0 4 15,15-2 1-15,-9 0 1 0,0 0-2 16,-6 2 2-16,13-2 0 0,-13 2-2 15,0 0-1-15,11 0-4 0,-11 0 1 0,0 0-1 16,10 2-1-16,-8 2 3 0,0 3 1 16,2 0-2-16,1 2 5 0,0-1 0 15,-1 0-1-15,2 3 0 0,-2-4 1 0,2 0-4 16,0-1 7-16,1 2 0 0,0-3-1 16,-1 0 2-16,2-4 1 0,1-1-2 0,-9 0 0 15,16-7 2-15,-2 1 0 0,-2-1-2 16,-2-5-6-16,2 2 3 0,0 1 0 15,1-1-1-15,-3 2-1 0,1-1-2 16,2 2-2-16,-1 1 2 0,3 0 4 0,0 0-1 16,0 3-1-16,-1 1 1 0,1 2-1 15,2 2 0-15,1 4-1 0,0-1 3 16,-1 1-4-16,0 5-1 0,-2-2-10 0,2 3-1 16,-4 1 2-16,-3-1-6 0,-4 1 0 15,0 0 2-15,-1-1 2 0,-5 0 1 0,0-1 4 16,0-1 1-16,0-3-1 0,-2 1 8 15,2-1 0-15,0-3 3 0,2 2 1 16,-2-6-2-16,7 4-2 0,-7-4 1 16,0 0 1-16,23-8-2 0,-9 2 1 0,4-1 0 15,0-1-4-15,4-3 2 0,1 0-3 16,3-2 1-16,0-1 0 0,4-2-1 0,-2-1 0 16,-1 2 3-16,-3 2 0 0,-5 1 4 15,-4 3 8-15,-3 1 7 0,-1 1-1 16,-7 1 0-16,-4 2 3 0,0 4 5 0,0 0 6 15,0 0 5-15,-27 13 2 0,18-3-2 16,3-1 3-16,-1 5-3 0,1-1 2 16,6 0-3-16,2 0-5 0,0 4-1 15,7-3 1-15,0-1-5 0,5 3-2 0,1-1-9 16,4 0-28-16,2-4-35 0,3-1-64 16,-1-2-57-16,-4-1-74 0,-2-3-540 0,-5-2 269 15,-2-2 177-15</inkml:trace>
  <inkml:trace contextRef="#ctx0" brushRef="#br0" timeOffset="36597.07">5848 3280 33 0,'-10'8'210'15,"16"-2"3"-15,16-1-8 0,21-3-3 0,52 2-7 16,26-4-12-16,46-3-8 0,35 3-7 16,79 0-5-16,14 5-3 0,16 2-8 15,6 8-13-15,6 1-12 0,-3-1-12 16,-4 2-14-16,-7 6-4 0,-15-6-13 0,-10 0-5 15,-13-5-12-15,-20-1-10 0,-60-5-5 16,-9-1-6-16,-13-5-13 0,-15 5-16 16,-9-10-27-16,-35-2-38 0,-11-1-48 0,-8-3-48 15,-8-2-48-15,-11-6-57 0,-7-4-545 16,-16-4 270-16,-11-1 178 0</inkml:trace>
  <inkml:trace contextRef="#ctx0" brushRef="#br0" timeOffset="36780.581">12697 2352 151 0,'6'-1'198'0,"1"-1"-1"16,-7 2-16-16,13-4-22 0,-5 3-21 15,3-4-18-15,-1 4-32 0,4-2-59 0,-2 3-59 16,2 0-66-16,2 4-290 0,-2 1 131 15,1 2 87-15</inkml:trace>
  <inkml:trace contextRef="#ctx0" brushRef="#br0" timeOffset="36911.9575">13034 2894 8 0,'4'14'300'0,"0"-6"-9"0,-1 2-12 0,-1-4 6 16,0-3 2-16,-2 1-16 0,0-4-31 15,4 5-22-15,-4-5-48 0,0 0-67 16,10-11-81-16,-8 4-95 0,-2-5-90 0,0 0-598 15,-4-2 258-15,0-4 171 0</inkml:trace>
  <inkml:trace contextRef="#ctx0" brushRef="#br0" timeOffset="39555.8746">15422 2385 115 0,'0'0'243'0,"0"0"-6"0,0 0-15 16,0 0-14-16,4-14-11 0,-4 6-7 15,-4-3-18-15,0-2-10 0,-3 0-18 16,-4-5-17-16,-3 4-14 0,-5-3-12 0,-5 4-14 16,-8 4-12-16,-6 3-11 0,-9 9-7 15,-9 2-7-15,-21 12-7 0,0 5-5 0,4 6-8 16,7 5-8-16,7 1-8 0,17-4-10 15,10-5-12-15,11-2-5 0,7-6-3 16,6-1 5-16,8-2 0 0,10-3 3 16,0-3 4-16,9-5-1 0,4-8 2 0,9-4 1 15,8-11 6-15,16-15 8 0,-2-7 3 16,1-8 5-16,3-6 1 0,3-16-1 16,-2-6-1-16,-6-8-4 0,-2-3 3 0,-6-2-2 15,-14 14 2-15,-1 6 1 0,-10 2 9 16,-4 14 10-16,-6 9 1 0,-2 10-4 15,1 1 3-15,-2 8-4 0,-3 5-8 16,0 3-3-16,-2 7-6 0,-4 6-2 0,2 6-1 16,0 0-1-16,-13 33-3 0,4 3 3 15,-3 10-2-15,-2 24-2 0,0 4 0 0,4 3 2 16,2 1-2-16,3-12-1 0,3-5 0 16,4 0-1-16,3-4 1 0,1 0 0 15,0-5-2-15,4-2 2 0,4-7-1 16,0-8 3-16,1-3-1 0,4-5 1 0,0-6-1 15,1-6 1-15,-2-5-3 0,4-7 1 16,-4-3 0-16,4-3 3 0,-1-5-5 0,1-2 2 16,-4-3-1-16,-1 0-1 0,0-3 1 15,-6 5 0-15,1 0 6 0,-4 0 4 16,2 0 4-16,-4 3-5 0,0-1-3 16,0 3-5-16,0 1-5 0,-4 5-3 0,-2 0-1 15,0 0 0-15,5 15 1 0,-5-2 2 16,0 5 0-16,2 1-1 0,-2 2-1 0,4 4 2 15,3-3-1-15,1 3 1 0,3-2 3 16,3 1-3-16,6-1 2 0,0-4 2 16,8-2 1-16,0-4-4 0,3-4 5 15,1-3-1-15,4-6-4 0,5-2 0 0,-1-8-1 16,0 2 3-16,0 0 0 0,2-10-2 16,-6 5-3-16,-4-3 7 0,-2 2-1 0,-7 6 0 15,-1-4-2-15,-6 4 0 0,1 1-4 16,-2 3-3-16,-2-2 0 0,-3 2-4 15,0 0-1-15,2 1-2 0,-4 3-3 16,2 0 5-16,1 2-1 0,0 2 2 0,3 3 0 16,3-1 0-16,1 2 3 0,0 2 2 15,2 1-3-15,-2 2 0 0,-1 0 0 16,1 0 1-16,-4 0 4 0,-2 4-2 0,-2-3 1 16,-4 3 1-16,-2 1 1 0,-2-2 4 15,-4 2-1-15,-4 1-3 0,-2-1 2 16,-4 0-16-16,2 0-28 0,-5-4-39 0,-2-2-38 15,0-3-42-15,1-3-41 0,-2-3-41 16,0-8-657-16,-6-1 305 0,-3-8 202 16</inkml:trace>
  <inkml:trace contextRef="#ctx0" brushRef="#br0" timeOffset="39679.9127">16175 1992 67 0,'15'4'46'0,"4"2"-32"16,4 4-58-16,3 1 15 0,10 4 10 0</inkml:trace>
  <inkml:trace contextRef="#ctx0" brushRef="#br0" timeOffset="39975.0175">17263 2310 213 0,'11'4'234'0,"-11"1"-17"16,0 2-8-16,0 6-10 0,-4 5-7 0,0 4-6 16,-4 6-8-16,4 7-11 0,-2 5-2 15,0 7-17-15,0 5-8 0,-3 3-6 0,3 0-14 16,-3 23-11-16,-6-7-8 0,9-10-12 16,0-5-9-16,0-3-5 0,-1-2-8 15,0-2-8-15,-1 1-7 0,0-12-1 16,0 1-4-16,-4-3-4 0,4-2-4 0,-4-6-1 15,1-3 0-15,-2-3-8 0,0-4 3 16,-3-5 3-16,-4-3-11 0,4-6-19 0,-6-6-31 16,-1-10-34-16,-1-9-40 0,-2-11-51 15,2-9-43-15,-1-26-36 0,3-9-36 16,6-8-585-16,3-6 289 0,2 1 190 16</inkml:trace>
  <inkml:trace contextRef="#ctx0" brushRef="#br0" timeOffset="40090.8408">16832 2025 23 0,'0'0'5'15,"0"0"-15"-15,20 5 3 0,-4 3 3 0</inkml:trace>
  <inkml:trace contextRef="#ctx0" brushRef="#br0" timeOffset="40731.4108">17316 2289 136 0,'0'12'167'0,"2"0"-14"0,-2 2-14 15,2 5-14-15,0 1-9 0,3 1-11 0,-1 2-7 16,0 1-9-16,4-1-9 0,0 0-6 16,2-1-5-16,2-3-8 0,-2 4-3 0,6-9-4 15,-2 1-7-15,3-1-3 0,-2-7-3 16,2-1-3-16,-3 0 0 0,4-5-3 15,-6-1 6-15,3-3 0 0,0-1 0 0,-2-4-2 16,-1-1 6-16,-1-3 2 0,-2 1 2 16,-1 0 9-16,-2 1 1 0,1 3-2 15,-1-4-8-15,-2 6-8 0,-2-1-9 0,3 4-4 16,-5 2-2-16,0 0-3 0,0 0 0 16,-3 24-4-16,1-11-3 0,2 2-1 15,0 4 2-15,2-2-5 0,1 2-1 0,3 4-11 16,3-2-13-16,1 0-10 0,2 0-15 15,6-3-12-15,-2-4-15 0,4-1-3 16,-1-2-15-16,4-4-9 0,-2-2-8 0,3-4 1 16,-3-2 3-16,4-4 3 0,-2-2 12 15,1-4 8-15,-3 0 9 0,-2-3 14 16,0 0 18-16,-5 1 22 0,4-1 13 16,-8 3 28-16,1-1 12 0,-1 1 12 0,-1 1-7 15,-1 2 0-15,-1 1-7 0,-1 1-8 16,0 3-7-16,-2 1-2 0,0-1-3 15,-4 3-1-15,10 8-4 0,-6 0 5 0,-2 1-5 16,2 1-1-16,-2 1-3 0,2-1 0 16,-2 0-2-16,2-1 1 0,-2 0-2 15,0-1 2-15,3 0 6 0,-3-2 16 0,0 0 20 16,3-4 3-16,-3 3-3 0,-2-5-5 16,0 0-6-16,14-7-4 0,-5-2-4 15,-1 1-3-15,1-3-6 0,2 2-2 16,1-3-4-16,0 3-2 0,2 1-4 0,-2 1-3 15,3 1-2-15,0 2-6 0,-2 2-10 16,-3 2-1-16,2 4 0 0,0 2-5 0,0-1-2 16,-2 7-10-16,1-3-9 0,0 4-28 15,-3 0-15-15,3 1-31 0,-1 2-37 16,1-3-26-16,2-3-437 0,3 1 207 16,2-5 137-16</inkml:trace>
  <inkml:trace contextRef="#ctx0" brushRef="#br0" timeOffset="41644.8867">19018 2610 44 0,'0'0'184'0,"0"0"-12"0,0 0-19 0,-21 18-13 16,15-8-13-16,-4 5-13 0,4 2-7 16,0 4-12-16,2-4-9 0,2 2-9 15,4 0-6-15,0-1-9 0,4-1-5 16,4 0-2-16,2-3-3 0,4-1-7 0,1-6-2 15,2-2-1-15,0-4 1 0,5-2-2 16,1-5-1-16,0-4 1 0,3-5 1 16,-3-6 0-16,7-10-2 0,-2-3 0 0,5-19-4 15,-1-4-3-15,-4-8 0 0,-7 0-3 16,1 2 6-16,-12 13 14 0,-1 9 11 16,-4 9 1-16,-3 2-3 0,0 8-6 0,0 3-10 15,-2 2-6-15,-4 7-6 0,-2 6 0 16,4 4-5-16,0 0-4 0,-22 25 3 15,12-2-4-15,-2 7-4 0,1 4 0 0,-4 13 3 16,3-4-6-16,1 5 2 0,0-2-2 16,5-8-3-16,-1-1 1 0,1-4-7 15,2-4 2-15,0-5-2 0,2-3 3 0,0-3-3 16,0-2 7-16,0-1 2 0,2-7-4 16,0 0-1-16,2-4-3 0,-2-4-2 15,0 0-4-15,0 0-3 0,25-12-3 0,-17 5 0 16,1 0-2-16,1-2-3 0,1 1 1 15,-3 3-5-15,0 0-4 0,0 1-3 16,0 2-8-16,-2 0 1 0,-6 2 0 16,14 4 3-16,-7 2-1 0,2 0 3 15,-1 2-2-15,3 3-1 0,-3-3 2 0,2 3 2 16,4-2 3-16,-2 1 0 0,3-1 4 16,0 0 2-16,2-5 2 0,-1 0 4 0,6-4 0 15,-2 0 2-15,2 0 0 0,-3-1 2 16,2-5 2-16,2 0-2 0,-3 0 1 15,-2-1-1-15,-2 1 2 0,-2 0 2 16,1 0 7-16,-5 2 1 0,2 1-4 0,-2-2-3 16,-4 4-4-16,2 0-1 0,-8 1 1 15,16 5 1-15,-10 0-1 0,0 4 3 0,3-1 1 16,-3 4 0-16,2 0-2 0,-1 1 0 16,-1 0 1-16,3-2 1 0,-3 1-2 15,2 0 1-15,-2-5 2 0,2 1 2 0,-2-2-2 16,0-1 3-16,2-3 0 0,1 0 1 15,-1-2 1-15,-8 0-1 0,17-6 3 16,-10 3-3-16,1-3 2 0,0 0-6 0,4 0 5 16,-4-1-3-16,0 1 1 0,0 0-3 15,1 1-1-15,0 1 1 0,-3 0-5 16,0 0-2-16,1 4 1 0,-7 0 0 16,14 0-2-16,-8 2 1 0,1 2 2 0,0-1 0 15,-1 3 4-15,-2-2-5 0,4 2 5 16,-4-4 1-16,3 1-3 0,0 1 4 15,-7-4 5-15,12 2 1 0,-4-4 1 0,1-2-1 16,1 1-1-16,6-5-1 0,-4 1 2 16,0-1-4-16,4 0-3 0,-2 1 2 15,-1-1-1-15,-2 2 1 0,2 2-1 0,-3-2-2 16,0 1-1-16,0 4-3 0,0 1 1 16,-2-3-4-16,2 3-15 0,-1 0-28 15,2 3-40-15,-3-2-39 0,3 1-57 16,-11-2-533-16,16 3 244 0,-6-3 161 0</inkml:trace>
  <inkml:trace contextRef="#ctx0" brushRef="#br0" timeOffset="41788.7532">20197 2083 138 0,'-2'-1'130'0,"2"1"-17"16,0 0-21-16,0 0-54 0,38 17-49 15,-17-6-159-15,11 9 57 0,6 1 39 0</inkml:trace>
  <inkml:trace contextRef="#ctx0" brushRef="#br0" timeOffset="42345.9909">21752 2749 72 0,'-2'8'182'15,"0"-1"-18"-15,0 0-15 0,-2 3-16 0,2-2-12 16,2 1-12-16,2 3-7 0,0-3-7 16,4 0-3-16,5 3-12 0,2-4-3 15,1 1-9-15,5-3-5 0,3-2-4 0,-2-2-6 16,4-1-1-16,-3-4 4 0,3-3 15 16,-2-3 3-16,-4-6 0 0,-1-3-5 15,-7-3-6-15,-1-4-5 0,-5-2-9 0,-4-3-3 16,0 2-8-16,-2-5 1 0,2 3-5 15,0-1-4-15,0 1-12 0,6-7-6 0,3 4-5 16,3-2-9-16,10-1-2 0,-2-2 0 16,10 2 0-16,0 1 1 0,3 1-3 15,0 2 0-15,-1 1 5 0,0 5 4 16,-8 5 14-16,-4 3 11 0,-5 4-3 0,-1 0-3 16,-4 6-5-16,-2 5 6 0,-6 3 7 15,-2 0 15-15,-12 19 6 0,2 1 5 16,-7 13-5-16,-2 9 1 0,-8 20-1 15,-1 12-5-15,0 3-3 0,5 7-5 0,-5 19-1 16,8-16-4-16,2 3-3 0,2 0-2 16,1-2-1-16,0-5-2 0,0-3-2 15,1-4-2-15,2-3-6 0,-2-16 2 0,4-12-3 16,1-4 0-16,-2-7 2 0,-1-3 1 16,-1-4 10-16,1-8 4 0,-8-3 20 15,1-9 12-15,-2-5 12 0,0-4-2 0,-3-6 5 16,0-9-9-16,0-3-2 0,5-5-9 15,2-5-4-15,4-3-8 0,5 1-2 0,4-4-8 16,4 5-10-16,2 1-15 0,6-5-29 16,2 3-42-16,1 2-46 0,4 2-68 15,0-2-66-15,2 3-78 0,-2 1-766 16,-5 5 368-16,0-2 244 0</inkml:trace>
  <inkml:trace contextRef="#ctx0" brushRef="#br0" timeOffset="45516.9">23223 2600 102 0,'26'-11'163'0,"18"-12"-7"0,19-16-8 15,22-14-1-15,2-8-4 0,4-6-3 0,3-2-11 16,-3-6-10-16,-4-8-14 0,-8-4-10 16,-4-4-9-16,-9 1-9 0,-11 1-7 15,-17 15-2-15,-5 3-7 0,-7 5-7 0,-12 11-2 16,-2 14 2-16,-4 7 5 0,-4 7-3 16,-4 4-7-16,-2 4-7 0,-6 6-5 15,-6 7-1-15,-2 11-6 0,-6 8 7 16,-7 17 3-16,-13 25-4 0,1 10 3 0,9 11-7 15,1 4-1-15,8 4-2 0,4 3 1 0,4-1-7 16,8 0 4-16,7-13-2 0,9 5-4 16,4-4 0-16,6-5 0 0,4-11-2 15,0-10 4-15,-1-14 4 0,-4-7 2 16,5-6 3-16,-1-8-1 0,1-4-3 0,0-5-1 16,-2-5-2-16,5-4-3 0,0-3-1 15,-4-6-3-15,0 1-4 0,-1-2 1 0,-2-3-4 16,-2 3-2-16,-3 2 0 15,-2-1 0-15,0 5 0 0,-3-1-3 0,-3 3-6 16,2 4 6-16,-2 0-1 0,4 3 0 16,-10 0 2-16,14 10-5 0,-2-1 2 0,0 3 0 15,2 1 0-15,3 0-1 0,0 2-2 16,4-1 1-16,1-3-12 0,-2 2-20 16,4-3-29-16,-1-1-30 0,-1-4-33 15,0-4-34-15,0-5-59 0,-1-1-614 0,0-7 282 16,-2-5 186-16</inkml:trace>
  <inkml:trace contextRef="#ctx0" brushRef="#br0" timeOffset="45632.5073">24507 1859 46 0,'-12'-11'80'16,"6"1"-8"-16,4 5-6 0,2 0-9 0,0 5-6 16,13 0-7-16,-13 0-37 0,25 2-151 15,-4 2 49-15,1-4 32 0</inkml:trace>
  <inkml:trace contextRef="#ctx0" brushRef="#br0" timeOffset="46243.0184">25241 1286 64 0,'0'0'128'0,"0"0"-13"0,0 0-2 15,-5 35 7-15,1-5 8 0,0 9-7 0,-2 15-3 16,-2 22-5-16,-4 6-2 0,4-1-6 15,0 6-12-15,2 0-5 0,1-3-10 16,-1-2-4-16,3-14-5 0,6-10-8 16,-3-3-2-16,4-4-3 15,-2-10-2-15,1 1-1 0,3-7-3 0,-2-8 2 0,0 0 5 16,2-8 4-16,2-2 0 0,2-6-3 16,2-5-5-16,-1-3 7 0,1-3-13 0,5-6 2 15,-2 2-5-15,5-6-5 0,-2-1-7 16,1-1-1-16,-2-1-5 0,2-1-3 15,-1 1 0-15,-2 1-1 0,-1 3-5 0,-4 0 1 16,1 2-4-16,-1-2-3 0,-3 4-3 16,0 1-1-16,1 4 1 0,0 0-1 15,1 4-5-15,-2 1 4 0,1 5 1 0,0 2-1 16,-1 0 1-16,3 4-2 0,-3-1 0 16,3 2-1-16,2 0 0 0,-3 3 1 15,0-4 3-15,2-1 2 0,2 1 1 0,-4-4-1 16,3 0 2-16,4-4 0 15,0 0 0-15,1-4-1 0,2-1-1 0,2-3-2 16,1-1 0-16,5-2-1 0,0-8-1 16,2 0-2-16,2-4-5 0,-3-1 4 0,-1-3-1 15,-2 2 0-15,-5 2 2 0,-7-2-3 16,2 0-1-16,-6 4 2 0,-2-1-6 16,-3 3 1-16,-1 1 3 0,-6 0-1 0,-3 6 1 15,1-2 3-15,-4 1-3 0,2 5 2 16,6 0 0-16,-13 6 1 0,6 0 2 15,5 1-2-15,2 3 6 0,2 0 5 0,5 3-1 16,4 0 3-16,3 4-1 0,6-2 1 16,3-1-3-16,5 3-4 0,-2-3 1 15,0-4-4-15,1-1-17 0,-1-1-31 0,0-2-30 16,-1-1-42-16,-4-4-47 0,-2-5-58 16,1-4-633-16,-4 0 290 0,-10-9 191 15</inkml:trace>
  <inkml:trace contextRef="#ctx0" brushRef="#br0" timeOffset="46372.0309">25359 1902 50 0,'-19'-8'136'15,"8"-1"-8"-15,9 6-11 0,9 1-17 16,-7 2-1-16,32 5-18 0,-4 5-38 16,9 3-70-16,14 3-221 0,23 11 85 0,2 1 55 15</inkml:trace>
  <inkml:trace contextRef="#ctx0" brushRef="#br0" timeOffset="47059.0145">26731 2363 5 0,'6'-5'241'0,"-2"4"-10"16,-4 1-12-16,0-8-23 0,0 8-18 0,-10-5-16 16,2 5-16-16,-4 0-13 0,-2 1-16 15,-1 5-13-15,-2 1-8 0,-2 5-11 16,3 3-8-16,-2 0-9 0,6 4-8 0,1 0-11 15,-2 0-4-15,7-3-7 0,2-1-9 16,2-1-4-16,2-2-5 0,0-2 0 16,6-2-4-16,0-2 1 0,5-3-4 15,2 0 0-15,-1-3-1 0,4-3-1 0,0 0 1 16,1 0-4-16,-4 0 2 0,0 0-4 16,-3 1 0-16,0 2-4 0,2 0 1 0,-4 2 2 15,2 2-5-15,1 4 5 0,2 0-1 16,-1 1-1-16,3 0-2 0,2 3 2 15,2-2 0-15,0-1-1 0,4-1 1 16,0-2 2-16,7-5 0 0,0-4 3 0,6-5 8 16,2-3 7-16,7-7 3 0,1-3 4 15,11-12-5-15,-2-4 5 0,-4-7-1 0,-3-3-3 16,-5-5-2-16,-3-4-4 0,-6 1-5 16,-6-2-2-16,-9 7-6 0,-7 9 10 15,-3 7-1-15,-3 5 1 0,-1 4 1 16,-1 3-1-16,-2 6-2 0,-4 8-1 0,-4 7-4 15,-3 2-1-15,-2 11 2 0,-2 7 0 16,1 8-2-16,-3 5-2 0,4 6-1 16,3 8 0-16,2 5 0 0,4-5 0 15,4 6-5-15,6-2 3 0,0-5-2 0,8 1 1 16,-4-12 0-16,5-4 0 0,4-2-2 16,0-4 0-16,3-5 1 0,-1-7-4 0,0-5 2 15,0-4 0-15,-1-3 0 0,-1-1 0 16,-2-2 0-16,-2-6-2 0,-3 4-4 15,0-3 5-15,-6 2-3 0,-2 0 1 16,2 1 0-16,-1 0-4 0,-1 0 0 0,1 1-8 16,-1 1-7-16,2 4-3 0,3 1 2 15,-1 2-2-15,6 2 4 0,0 1 1 16,4 5 1-16,0-2 2 0,2 4 2 16,-3-4 3-16,-3 2-1 0,-2-3 3 15,-2 3 1-15,-4-1-1 0,-3-1 1 0,-3-1 2 16,-6 3 3-16,-5-1-3 0,-1 0 2 0,-8-3-10 15,-2 2-30-15,-2-3-41 0,3 2-48 16,1-5-78-16,2 1-538 0,4-4 255 16,4-1 168-16</inkml:trace>
  <inkml:trace contextRef="#ctx0" brushRef="#br0" timeOffset="47619.0303">28957 2567 153 0,'2'10'152'0,"-2"-2"-13"15,-2 1-15-15,0 3-12 0,2 1-9 16,2 4-20-16,0-1 2 0,6 1-12 16,-2-4 2-16,0 0-10 0,2 0 9 0,3-2-3 15,-3-4 11-15,3-4 0 0,0-3 3 16,-3-2-1-16,-2-4-3 0,2-5-2 0,-3-3-9 15,-2-2-8-15,-1-1-6 0,-2-4-3 16,0 0-8-16,0 0-2 0,2 2-6 16,-2-2-3-16,4 2-4 0,2-1-5 15,4 1-3-15,8 0-1 0,9 1-1 0,9-5-4 16,6 0-2-16,19-8-5 0,1 1 2 16,1-4-1-16,3 1-1 0,0-5 3 0,-7-2-6 15,0-3-1-15,-8-3-1 0,-2-1-2 16,-15 8 2-16,-9 5 3 0,-8 3 7 15,-6 7 0-15,-3 1 7 0,-6 5-4 16,-4 5-2-16,-4 6 4 0,-5 4 4 0,-3 7-1 16,-6 9-1-16,-1 9 9 0,-6 12 3 15,3 6-2-15,-5 23 4 0,1 9-1 16,7 7 0-16,2 3-2 0,2 3-5 16,0 1-2-16,0 6-2 0,3-1-4 0,-6 0 2 15,3-2-3-15,-6-3-2 0,0-4-1 16,-3-5-1-16,-3-9-1 0,-1-7-1 0,-4-8 1 15,0-14 6-15,1-13 8 0,-3-5 7 16,-1-10 9-16,-1-4-1 0,2-9-2 16,-2-9-6-16,5-1-3 0,7-12-8 15,7-2 3-15,11-6-2 0,10-4-13 0,13-9-34 16,17-10-45-16,10-2-57 0,9 8-72 16,-1-1-817-16,5 6 345 0,-6-2 227 0</inkml:trace>
  <inkml:trace contextRef="#ctx0" brushRef="#br0" timeOffset="49049.0232">14245 3385 166 0,'-13'11'188'0,"-2"6"-12"16,0 7-8-16,1 4-14 0,-2 5-7 15,0 8-13-15,1 8-9 0,2-3-11 0,0 6-11 16,5 0-10-16,2-2-8 0,4-6-12 16,0-2-6-16,6-2-6 0,0-1-7 15,8-4-4-15,4-6-3 0,0-4-6 16,3-4-4-16,3-7-5 0,-2-5 0 0,4-5-5 15,-3-4-5-15,5-8 1 0,0-1-3 16,-4-5-2-16,2-5-5 0,-3-2 3 0,0-2-5 16,-4 5 0-16,-5-1 0 0,1 2 0 15,-2 4-2-15,-3 0-2 0,1 4 0 16,-3 1-3-16,0 7 0 0,1 1 0 16,-7 0 0-16,17 13-1 0,-5 2-1 15,6 1 3-15,2 6-2 0,6-1-4 0,1 0 2 16,7 5 2-16,5-2 1 0,-3-3-3 15,-3-6 4-15,-1 0-3 0,2-4-4 0,-6-5 4 16,-1-1-2-16,-6-2 2 0,0-6-5 16,-1 0 6-16,-4-3-2 0,-3-3-3 15,-2-4 5-15,-3-3-5 0,-4-3-5 16,1 0-2-16,-3-2 6 0,-2 1-3 0,0-1 1 16,2-1-2-16,0 3 2 0,0-2 0 15,4 0 0-15,4 2 2 0,4 0-4 0,7-2 5 16,2 0-1-16,6 3-1 0,7-4 3 15,5 3-2-15,3 0 4 0,5-1 0 16,-3 1-2-16,1 3-3 0,-1-2-1 16,-3 0 3-16,-3-3-1 0,-10 4 1 0,0-3 1 15,-7-1 0-15,-2-2-1 0,-6 4 1 16,-7 0-1-16,-2 4 2 0,-6 2-2 16,-2-1 0-16,-4 5 6 0,-2 3 1 0,-3 1 2 15,-2 3 2-15,1 6 3 0,-3 3-1 16,3 3 1-16,0 7-1 0,0 4-2 15,2 6 3-15,3 4-4 0,-2 4 1 0,5 4 0 16,2 1-1-16,2-3 0 0,2 1-4 16,-2 1 3-16,2-9 1 0,2 1-2 15,1-6-1-15,-3-1 0 0,3-5-2 0,-1-1 3 16,-2-3 3-16,4-4 5 0,0-4-1 16,0-2-2-16,3-5 1 0,2-6-4 15,1-1-3-15,1-3 1 0,4-4-1 0,0-1 1 16,-1 4-5-16,2-3 2 0,-6 5 1 15,3-1-2-15,-2 4-1 0,-2 3-1 16,-1 0 1-16,0 6 0 0,0 3 3 16,2 3-1-16,-4 3-4 15,3 3 2-15,-2 1 1 0,1 3-2 0,1 0 2 0,1 2-1 16,3-3 1-16,-2-1 0 0,3-2-2 16,4-1 3-16,1-3 0 0,2-3 1 15,0-2 1-15,5-5 0 0,2-2-7 0,-3-2 7 16,3-4-2-16,0-1-1 0,-3-1 1 15,-1-1-2-15,-4 1 2 0,0-3-1 0,-1 2 0 16,-4 2 9-16,-2-2 7 0,-3 4 4 16,-1 0 0-16,0 0 1 0,-3 3-3 15,-2-1-1-15,1 2-2 0,-7 2-1 0,12 2-4 16,-7 2 0-16,1 2 0 0,1 2-4 16,-1-1 3-16,2 3-2 0,2 1-2 15,2-2-3-15,-2 2 1 0,5 1-7 0,-2-3-26 16,-1 1-22-16,3-2-31 0,2-2-34 15,0-1-50-15,-5-3-61 0,4-4-527 16,-2-2 256-16,-1-1 169 0</inkml:trace>
  <inkml:trace contextRef="#ctx0" brushRef="#br0" timeOffset="49167.9547">16211 3612 32 0,'-2'-6'118'16,"0"4"-8"-16,2 2-28 0,0 0-45 15,0 0-59-15,31 8-100 0,-13-3 42 0,3 1 27 16</inkml:trace>
  <inkml:trace contextRef="#ctx0" brushRef="#br0" timeOffset="49656.7818">16909 3831 148 0,'-12'7'235'0,"-3"3"-15"0,1-1-17 0,-2 7-19 15,0-1-22-15,0 2-13 0,4 2-16 16,-1 2-12-16,5 0-13 0,0 1-11 16,5-1-8-16,1-5-12 0,4 3-8 0,5-4-5 15,1-1-7-15,5-5-8 0,1-1-4 16,6-5-5-16,2-4-9 0,4-3-6 16,0-2 6-16,5-5-5 0,-1-4-3 0,-2-3-1 15,-1-1-2-15,-1 1-1 0,-6-4-4 16,0-3 1-16,-3 3 1 0,-5 3 0 15,1-1 7-15,-4 7 2 0,-3 0-6 0,0 3 0 16,0 1-2-16,-2 5-1 0,-1 2-2 16,-3 2 0-16,4 11 0 0,-4 1-6 15,3 7 5-15,-6 2-4 0,3 2 1 0,0 6-1 16,-2-2 0-16,2 1 1 0,0-3-3 16,0-1 1-16,0-3 1 0,2-4 1 15,3 0-1-15,-3-1 9 0,2-7 5 0,2 1-2 16,5-7-1-16,1-3-4 0,1-1-3 15,4-4-5-15,2-1 4 0,0-1-5 16,-2 1 2-16,0-2-3 0,2 3 1 16,-5 2-1-16,2-1-3 0,-4 2-2 0,1 2 3 15,-2 4 1-15,3 1-2 0,-1 3 1 16,2 2-2-16,-2 1 2 0,3 1-2 16,4-2 0-16,-3 5-1 0,4-5 1 0,0 1 1 15,3 0-4-15,0-4-27 0,6-1-53 16,1-2-65-16,1-4-118 0,5-2-594 15,3-4 292-15,0-1 192 0</inkml:trace>
  <inkml:trace contextRef="#ctx0" brushRef="#br0" timeOffset="50290.9909">19670 4265 111 0,'0'0'141'0,"0"0"3"16,20-13 5-16,-6 3-5 0,2-1-6 0,-1-4-4 15,0 0 0-15,2-2-8 0,-5-3-5 16,0-2-8-16,-2 1-7 0,-6 5-6 15,-2-3-6-15,-2 4-3 0,-4 1-8 16,-4 1-9-16,-3 4-9 0,-2 3-2 0,-6 4-7 16,0 4-3-16,-6 6-3 0,1 3-2 15,-1 6-5-15,2 2-3 0,4 4-3 16,1 2-1-16,4 3-3 0,6-3-3 16,4 4-2-16,1-3-2 0,8 1-1 0,1-2-2 15,4 0-3-15,12-1-8 0,1-1-26 16,4-3-43-16,6-6-46 0,0-1-52 0,3-7-49 15,-2-4-530-15,2-4 249 0,0-5 165 16</inkml:trace>
  <inkml:trace contextRef="#ctx0" brushRef="#br0" timeOffset="50631.1075">20215 4113 165 0,'5'-8'167'0,"-3"2"-15"0,3 2-13 0,1 1-14 15,-2-1-12-15,6 2-9 0,-1 2-14 16,2 4-3-16,-1 1-6 0,1 3-11 15,-3 3-5-15,0 3-8 0,0 3-4 16,-4 2-9-16,-2 1 1 0,-4-1-2 0,0 1-5 16,0-3 0-16,-2 0-5 0,2-5 1 15,2 1 0-15,0-3 8 0,2-3 3 16,2-1 2-16,-2-4-6 0,-2-2-3 16,0 0-6-16,22-15-5 0,-11 3 2 0,4-5-2 15,0 0-7-15,-3-2 0 0,4 3 3 16,-4 1 3-16,-4 3 3 0,3-1 4 0,-2 4-4 15,-3 1-4-15,-2 5-4 0,-2 0 1 16,-2 3-6-16,0 0 3 0,4 18-2 16,-4-5 0-16,0 6-3 0,2 2-3 15,1 2 2-15,-1 4-5 0,2-3-2 0,0 3-11 16,4-5-22-16,1 2-33 0,4-4-26 16,1-2-35-16,6-3-37 0,3-5-24 0,0-3-442 15,6-3 212-15,3-2 140 0</inkml:trace>
  <inkml:trace contextRef="#ctx0" brushRef="#br0" timeOffset="50909.9966">20942 4360 640 0,'14'-18'34'16,"-3"4"21"-16,-7 0 17 0,-6 3 5 0,0 1-2 16,-6 1 8-16,-1 2-7 0,-5 1-4 15,-2 2 0-15,0 2-8 0,-4 4-4 16,4 4-7-16,-5 3-3 0,1 7-6 16,2-1-3-16,-2 6-4 0,6-1-6 0,1 2 2 15,5-2-7-15,-1 0-3 0,2-4-6 16,5 2 5-16,0-5 2 0,4-2-1 0,0-1-3 15,5-2 6-15,2-2 3 0,1-5-4 16,-2-1-1-16,5-1-5 0,2-5-1 16,-2 0-1-16,-1-2-2 0,1 1-1 15,0-1 1-15,-5 2-3 0,3 1 0 0,-3 1-5 16,1 0 0-16,-3 2-1 0,-6 2-3 16,15 2-2-16,-7 4 3 0,0 1 0 0,4 3-2 15,-2 1 1-15,3 4-21 16,4-1-29-16,2 1-34 0,1-2-61 0,2-1-470 15,1-2 208-15,3-3 137 0</inkml:trace>
  <inkml:trace contextRef="#ctx0" brushRef="#br0" timeOffset="51300.8508">21647 4256 42 0,'-6'-6'184'15,"-2"6"-19"-15,8 0-15 0,-12 6-16 0,6 3-20 16,0 4-2-16,2 4-12 0,1 2-10 16,1 2-9-16,4 3-7 0,3-1-5 15,3 2-9-15,2-3-9 0,8 2-5 0,2-4-4 16,4-3-5-16,3-2-15 0,1-7-10 16,2-3-11-16,1-5-6 0,1-4-2 15,2-5 2-15,2-3 7 0,-5-7-6 16,5-5-1-16,-1-7 2 0,3-17-1 0,-4-6 5 15,-7-6 1-15,-3-6 11 0,-4-5 6 16,-2-1 10-16,-8 13 12 0,-2 9 25 16,-3 9 18-16,-1 4 10 0,-2 7 5 0,2 2-2 15,-4 7-10-15,0 3-13 0,-2 8-2 16,0 7-2-16,2 3-7 0,-9 16-5 16,5 2 0-16,0 13-10 0,-2 6-3 0,0 13-3 15,1 6-3-15,-2 1-4 0,-1 19-6 16,2-15-15-16,0-8-31 0,0-3-42 15,1-11-44-15,3 0-45 0,-3-9-47 0,3-5-592 16,-2-5 268-16,0-6 176 0</inkml:trace>
  <inkml:trace contextRef="#ctx0" brushRef="#br0" timeOffset="51905.7962">22205 4109 12 0,'24'-19'111'0,"-6"2"-8"0,4 0-11 15,-3-1-8-15,0 3-7 0,0-5 1 16,1-4 2-16,-2 2-5 0,-1 3 7 16,-2-1 1-16,-7 7 5 0,1 0 0 0,-3 1-12 15,-4 3-5-15,-2 3-3 0,-2 2-10 16,2 4-1-16,0 0-11 0,-19 16-3 16,9-3-1-16,-1 6-6 0,2 4-4 0,-1 8-3 15,2 1-4-15,2 2-1 0,-2 0-2 16,6-2-3-16,0-3 0 0,4 0-4 15,-2 0-3-15,4-7-4 0,2-3 7 0,-2-2-3 16,2-1 0-16,2-5-7 0,3-1 4 16,2-5-5-16,-3-1-6 0,5-2-4 15,-3-2-10-15,2 0-3 0,-2 2 0 16,-2-2-1-16,1 0 1 0,0 2 1 0,-3-2-2 16,1 3 2-16,-1 0 1 0,0 2-1 15,-1 1 0-15,2 2 1 0,1-1-10 16,0-2-1-16,2 5 7 0,2-4-3 0,-1 0 0 15,4-3 13-15,2 0-2 0,1-3 2 16,4-3-5-16,2-3 4 0,-1-3 5 16,3 2 0-16,-4-5 3 0,0 3 10 15,-1-1 14-15,-7 2 14 0,0 1 19 0,-6 3 1 16,2 0-8-16,-4 3-4 0,-8 1-2 16,8 5 1-16,-8 5 0 0,-2 3 6 0,0 8 8 15,0 4 3-15,0 6 3 0,0 4 4 16,0 7-1-16,2 4-7 0,2 10 1 15,-2 8-5-15,2 20-1 0,0-1-7 0,0 3-6 16,-2-16-2-16,-2-9-1 0,0-3-6 16,-6-5 5-16,1-1 6 0,-4-8 11 15,-1-8 9-15,-3-4 2 0,-2-5-1 16,-4-4-2-16,-1-10-9 0,2-6-7 16,-2-7-4-16,-1-6-9 0,-1-6-9 0,6-11-25 15,0-6-44-15,2-13-44 0,7-5-51 16,9 3-34-16,5-8-39 0,5-1-602 0,14-14 278 15,3 1 183-15</inkml:trace>
  <inkml:trace contextRef="#ctx0" brushRef="#br0" timeOffset="52585.763">23750 4236 74 0,'5'14'152'0,"-8"-3"-2"16,3 6-15-16,-2 0 6 0,2 6-11 15,-2 0-8-15,4 3-12 0,0 3-8 0,3-2-7 16,0-2-11-16,1 0-7 0,2 0-7 16,0-5-4-16,3 0-7 0,-2-5-9 15,-1-1-2-15,0-2-6 0,1-5-4 16,-3-1-2-16,0-1-1 0,-1-5-8 0,-5 0 3 16,0 0-5-16,2-12 0 0,-2 3-4 15,-4-3 0-15,1 1-8 0,-1-3 1 16,2-1 0-16,0-2-3 0,2 0 2 0,2-2-6 15,2 1 3-15,3 1-1 0,4 2-2 16,1 1 1-16,5-1-2 0,-2 8 2 16,2 0-4-16,2 5 4 0,-2 2-4 0,1 2 1 15,0 4 4-15,1 5-5 0,-2 1 4 16,-2 2-2-16,-1 1 0 0,0 1 2 16,-2 1-1-16,-4-2-1 0,0-1 2 15,-1-1 0-15,0-2 0 0,-1 1-1 0,-2-4 0 16,2 1 3-16,1-3 3 0,-1-2 1 15,0 1 5-15,3-4-4 0,2-1 1 0,1-3-3 16,3-2-4-16,0-1-1 0,2 0 2 16,-3-2-5-16,2 4 1 0,-4-2-4 15,-2 3 6-15,2-1-3 0,-4 2-2 16,2 0 2-16,-1 4-1 0,-1 2-2 0,3 0 0 16,-3 2 1-16,3-1 1 0,-1 1 0 15,6 2 0-15,-4-2-4 0,5-1 4 0,2 1 2 16,0-3 0-16,5 2 1 0,0-5-3 15,6 0-2-15,2-5 4 0,1 2-2 16,0-3-3-16,1-4 3 0,0 1-3 16,-5-4 0-16,-6-1 2 0,-2-1 6 0,-1 2 6 15,-4-3 4-15,-5 3 8 0,-4 0 1 16,-3 3 3-16,-2 3 2 0,-4 1 5 16,-4 4 5-16,6 2 2 0,-20 6 8 15,10 1 1-15,-1 5 5 0,0 1 0 0,5 3 3 16,0 3-3-16,8-1 2 0,0 3 0 15,2 4 1-15,4-1-7 0,6 1 0 0,2-3-5 16,6-1-5-16,-1 0-12 0,0-8-43 16,2-3-68-16,5-3-99 0,1-5-112 15,1-2-709-15,0-6 340 0,6-3 223 16</inkml:trace>
  <inkml:trace contextRef="#ctx0" brushRef="#br0" timeOffset="53236.9902">26166 4046 167 0,'-5'-2'185'0,"5"2"-16"16,0 0-17-16,-20 17-10 0,8-4-14 16,2 8-11-16,-2 4-8 0,1 3-12 15,2 6-7-15,5-6-10 0,2 0-9 0,2 1-3 16,4-4-6-16,2 0-2 0,6-3 1 15,-2-2-3-15,6-6-1 0,2-2 8 0,1-5-2 16,2-7-1-16,2-1-1 0,5-5-6 16,1-6-5-16,-1-2-5 0,-2-4-4 15,-4-2 1-15,0 2-3 0,-3 1-1 16,-5 2 0-16,-2 3-2 0,0 1-5 16,-4-1 0-16,0 3-3 0,4 1-6 0,-4 3-3 15,0 1-3-15,3 4 2 0,1 1-3 16,4 5-4-16,2 0 3 0,4 6 0 0,1-1-4 15,5 4-4-15,-6-2 4 0,0 1-3 16,-5-1 1-16,-2 3-1 0,0-1 0 16,-7-2-1-16,-6 2 1 0,-2-2-3 0,-6 0 2 15,-3 2-9-15,-1-5-29 0,-3 0-39 16,-4-2-49-16,3-2-62 0,-6-5-633 16,3-2 277-16,-2-3 183 0</inkml:trace>
  <inkml:trace contextRef="#ctx0" brushRef="#br0" timeOffset="53383.8804">26218 3584 1493 0,'-10'-25'11'0,"2"4"-11"15,2 3-3-15,-1 7 11 0,2 0-9 16,3 1 3-16,2 4-4 0,0 0 2 0,5 3 4 16,-5 3-15-16,19 0-43 0,-3 3-51 15,8 3-352-15,6 4 156 0,1-1 102 16</inkml:trace>
  <inkml:trace contextRef="#ctx0" brushRef="#br0" timeOffset="53785.0547">27694 4099 150 0,'0'38'242'0,"0"-2"-8"0,-2 2-15 0,-2 3-17 16,-3 0-20-16,1 12-14 0,-3 4-21 15,-3 18-11-15,2 0-14 0,-2-12-11 16,4-10-11-16,0 0-12 0,-1-5-7 16,3-8-6-16,-1-6-12 0,3-5-5 0,0-3-6 15,2-7-3-15,-2-3-4 0,-1-9-5 16,-1-5-4-16,2-4-7 0,-4-9-5 16,1-6-8-16,0-8-9 0,3-6-8 0,0-6-3 15,4-11-4-15,4-11-4 0,4-19 1 16,8 0-2-16,1 3 2 0,2 7 0 15,0 14 3-15,-1 12-4 0,2 2 6 16,-3 12-1-16,2-1 1 0,0 9 0 0,-3 3 4 16,2 4-1-16,-4 4 2 0,-1 7-2 15,-2 2 3-15,-5 6 5 0,1 1 3 16,-7 5 5-16,-3 6 3 0,-7 2-4 0,-7 3-1 16,-8 2-2-16,-7 3 1 0,-2-1-2 15,-3-5-3-15,8 0-21 0,0-7-25 0,8-2-36 16,1-1-54-16,8-5-63 0,6-5-551 15,4-2 254-15,2 0 166 0</inkml:trace>
  <inkml:trace contextRef="#ctx0" brushRef="#br0" timeOffset="54394.6643">28107 4040 36 0,'-7'10'125'0,"1"3"-9"16,0 2-5-16,2 2-9 0,-1 2-7 15,3 1-15-15,2 0-4 0,2-1-1 16,3 4-15-16,3-3 4 0,5-1-11 0,-1-2 0 16,1-6-9-16,2-1 4 0,1-5-7 15,2-1-5-15,-4-6 0 0,1-1-3 0,0-5 3 16,-2-4 1-16,-3-3 1 16,-2 0-6-16,-2-2-1 0,-2-2-5 0,-4-1-5 15,0 3 1-15,-2 0-3 0,0 0 0 16,-1 4-2-16,0 1-3 0,3 1-3 0,0 1-7 15,3 3 0-15,2 1 2 0,1 2-4 16,4 0 1-16,5 1-1 0,2-1 3 16,8-2-5-16,1 1 2 0,1-5 3 15,1 2-4-15,4-3-1 0,-1 0 2 0,-1-2-1 16,-7 1-1-16,-4 2 3 0,-1 3-3 16,-6-1-1-16,-4 1 3 0,-1 3-3 0,-5-2 3 15,-2 6-3-15,0 0-2 16,0 0 4-16,0 0-2 0,-7 17 0 0,5-8-1 15,4 3 2-15,0 4-3 0,3 3-2 16,1 1 1-16,3 1 6 0,1 4-5 16,3 3 0-16,-1-2 3 0,2 4-3 0,-6-10-3 15,0 4 0-15,-2-8 4 0,-1 2-3 16,-5-3 5-16,0-2-4 0,-3-3 10 16,-1 0 5-16,0-5 11 0,0 1 11 0,-2-4 11 15,6-2 4-15,-4 2-2 0,4-2-2 16,0 0-4-16,4-18-6 0,6 9-4 0,3 0-3 15,2-1-3-15,4 0-2 16,4 1-2-16,0-1-4 0,1 4 1 0,-3 4-4 16,-2-1 1-16,0 3-1 0,2 3-4 15,-2-1 0-15,-2 6 1 0,-2 0-2 0,2 3-2 16,-1 3 0-16,-2 1-3 0,-4-2 1 16,0-1-2-16,-1-1-23 0,0-1-33 15,-3-2-32-15,0 0-30 0,1-5-41 0,-3-1-437 16,-4-2 201-16,0 0 134 0</inkml:trace>
  <inkml:trace contextRef="#ctx0" brushRef="#br0" timeOffset="55228.5227">29446 3720 38 0,'0'39'192'16,"0"-2"-13"-16,0 1-14 0,-2-4-17 0,4 7-15 16,-2-2-12-16,0 5-12 0,-2 1-8 15,0-4-15-15,0-1-5 0,-2-4-10 16,0-6-8-16,2-3-6 0,-3-3-4 15,1-7-5-15,0-4-7 0,0-5-1 0,0-4-7 16,-1-4-3-16,5 0-5 0,0 0-4 16,0-20-4-16,5 9 0 0,-1-3-2 0,4-1-1 15,1 1-2-15,3-3-1 0,1 2-1 16,2 3 1-16,-5-1-3 0,3 2 2 16,0 4-2-16,-1-1-3 0,1 4 0 15,0 2 1-15,0 2 0 0,-1 4 0 0,1 2 5 16,0 4 2-16,1 1-1 0,-1 4-4 15,2 4 1-15,-2 0 2 0,1 2-6 0,-2 0 5 16,0 0 0-16,-2 0-1 0,1-4-4 16,0 1 5-16,-3-3-1 0,1-2 0 15,-1-1 3-15,0-2 0 0,3-1 1 16,0-1 0-16,-1-1-1 0,5-3 1 0,-4-3-3 16,3 4 1-16,-1-5-3 0,2 0-2 15,0 0 1-15,-3 0-1 0,4 0-4 16,-4 0 0-16,1 0 2 0,-1 0 3 15,-1 0-3-15,0 2 0 0,-1-2-3 0,0 1 0 16,2-1 1-16,-2 3 1 0,-2-3-1 16,3 2 1-16,-3-2-2 0,1 1 3 0,-1-1-2 15,-8 0 0-15,17-3 1 0,-6-1-2 16,0-3-3-16,-1 2 2 0,0-2 2 16,1-4-1-16,2 4-2 0,-5-2 2 15,5-2-1-15,-3 4 2 0,2 2-3 0,-2-3 1 16,0 2 0-16,1 3 1 0,2-1-1 15,-1 0 1-15,1 0 0 0,2 2-4 0,0-2 7 16,-1 3-4-16,4-2-2 0,-2 1 5 16,3-1-1-16,1 1-7 0,-2-4 5 15,0 1 0-15,-2-1-1 0,2 0 2 16,-2-3 0-16,-1-1-6 0,-2 0 7 0,0 1-2 16,-3-1 3-16,0 3 1 0,-1 0-2 15,-2-1-1-15,-1 4 2 0,-2-2 0 0,2 3 0 16,-1 0-1-16,-5 3 2 15,0 0 3-15,10 10-1 0,-6-3 4 0,1 3 4 16,1 1 1-16,-1 4 3 0,3-1-4 16,0 1-1-16,4 2-3 0,2 0-10 15,-4-3-35-15,1-3-45 0,1 1-46 0,1-6-62 16,-4-3-494-16,1-5 232 0,-4-3 153 16</inkml:trace>
  <inkml:trace contextRef="#ctx0" brushRef="#br0" timeOffset="55458.8022">30050 3505 126 0,'2'5'160'0,"2"3"-2"0,4 0-10 0,2 0 0 16,-2-3-4-16,0 1 8 0,0-3 10 15,-1 1 4-15,-1-4-13 0,-6 0-16 16,0 0-13-16,-4-13-13 0,-9 6-12 15,-3-2-12-15,-6 2-8 0,-3 0-10 0,-3 0-25 16,0 4-32-16,-1-1-42 0,4 4-45 16,-2 3-46-16,-5-2-80 0,8 2-429 15,-5 4 214-15,1 0 141 0</inkml:trace>
  <inkml:trace contextRef="#ctx0" brushRef="#br0" timeOffset="58861.5007">10765 5575 27 0,'4'11'188'0,"1"3"-5"0,-1-3-4 0,-2 1-2 16,0-1 4-16,0-4 1 0,2 0 4 16,-2 1 5-16,-2-4-7 0,0-4-15 15,0 0-15-15,0 0-12 0,0 0-11 0,-19-16-8 16,10 3-14-16,3-7-11 0,-2-5-8 16,0 0-8-16,4-2-12 0,2-5-8 15,-1-1-5-15,6 0-5 0,1 3-11 16,0 3-4-16,2 1-8 0,2 1-4 0,7 6-2 15,2 2-1-15,4 6-7 0,5 5 0 16,-3 6-4-16,4 6 3 0,8 9 0 0,5 6-4 16,11 15-2-16,1 3 5 0,-1 3-4 15,-3-3-1-15,1 3 1 0,-9-10-3 0,-3-4-1 16,-5 0 0-16,-2-8-2 16,-4-1 4-16,-2-1 0 0,-3-7 8 0,-2-1 6 15,0-5 3-15,0-5-3 0,-2-2 0 16,2-7-2-16,0-6-3 0,0-6-1 0,-1-4-2 15,-4-8-1-15,3-9-1 0,-4 1-12 16,0-3 6-16,-5 4-5 0,0 4-6 16,-4 6-11-16,0 2-15 15,0 4-25-15,2 3-39 0,-2 3-33 0,0 5-20 0,0 7-27 16,0 4-31-16,-4 2-43 0,0 0-575 16,17 20 280-16,-11-7 185 0</inkml:trace>
  <inkml:trace contextRef="#ctx0" brushRef="#br0" timeOffset="60251.8644">12467 5282 85 0,'0'-5'172'0,"0"-1"-12"0,0 0-8 0,0 6-1 16,2-8-12-16,-2 8-12 0,-2-7-2 16,2 7-10-16,0-6-10 0,0 6-9 15,0 0-5-15,-2-6-7 0,2 6-8 16,0 0 1-16,-2-4-1 0,2 4-9 0,0 0 2 16,0-6-6-16,0 6 3 0,0 0-8 15,-2-6-6-15,2 6-4 0,0-6-6 0,0 6-4 16,-2-6-3-16,2 6-3 0,2-7-5 15,-2 7-1-15,-2-6-6 0,2 6-1 16,0-6 2-16,0 6-3 0,0 0-3 16,0-7 0-16,0 7-1 0,0 0 0 0,0-8-2 15,0 8 0-15,0-6-1 0,0 6 1 16,0-6 2-16,0 6 0 0,0 0 2 0,-3-5-6 16,3 5-3-16,0 0 0 0,0 0-1 15,0 0 4-15,-4 20 9 0,4-2 4 16,-3 8 1-16,1 5 2 0,0 5 1 15,0 6-1-15,-2 10-1 0,0 0 4 0,0 2-5 16,-1-1 1-16,3 2-5 0,-4-1 0 16,4-1-1-16,-2 1-3 0,0-3-3 0,-1-7-6 15,3-2-22-15,0-4-25 0,0-2-31 16,-3-6-35-16,5-1-38 0,0-5-33 16,0-4-24-16,0-3-27 0,0-4-480 15,-2-5 240-15,0-4 159 0</inkml:trace>
  <inkml:trace contextRef="#ctx0" brushRef="#br0" timeOffset="60732.9115">12340 5151 142 0,'10'-13'168'0,"6"1"-14"0,6 3-11 0,12-1-6 16,5 2-8-16,9 7-10 0,3 1-12 15,10 4-7-15,17 8-7 0,-3 8-12 0,-8 0-7 16,-11 2-11-16,-17 3-4 0,-5-1-5 16,-10 3-2-16,-10 5-4 0,-9-3-3 15,-10 1-3-15,-9 6-4 0,-8 2-2 0,-18 10-1 16,-2-4-4-16,-5-2 9 0,7-9 0 16,3-8 3-16,-2 0 5 0,3-5 4 15,4-3 4-15,0 0-1 0,7-6 3 0,3 1-3 16,2-1 1-16,5-3-6 0,2 0-7 15,5-1-1-15,6-1-7 0,2-3 1 16,8 3-6-16,7 0-3 0,4 0-5 16,9 0-2-16,5 2 2 0,5 3-1 0,7 2-1 15,1 0-2-15,-1 5-8 0,-3 1 3 16,-2-1-2-16,-1 6 1 0,-5 0 0 0,-10-1-7 16,0 0 7-16,-7 3-2 0,-8-1-1 15,-3 0 6-15,-6-2 8 0,-6 2 4 16,-5 0 0-16,-4 1 3 0,-5-3-4 15,-6-1 3-15,-2-3-4 0,-1-1-1 0,-3-5-2 16,0-5-1-16,3-4-3 0,-1-1-4 16,0 0-9-16,3-6-17 0,1-1-29 15,0-5-36-15,8-1-36 0,1-1-42 0,6 2-32 16,5-2-35-16,1 0-605 0,3 3 281 16,7 0 185-16</inkml:trace>
  <inkml:trace contextRef="#ctx0" brushRef="#br0" timeOffset="61364.71">13261 5841 39 0,'2'-5'155'0,"-2"5"4"15,0 0 4-15,6 21-3 0,-4-5-3 16,0 1-6-16,0 2-11 0,2 4-9 15,-2 4-11-15,2 0-10 0,1 4-12 16,-2 0-7-16,1 3-10 0,0 2-7 0,0-1-9 16,0-4-4-16,0-4-15 0,-2 3-23 15,2-5-26-15,-1-5-28 0,-1-1-24 0,0 0-18 16,0-4-25-16,-2-3-40 0,2-3-415 16,-2-1 188-16,0-6 124 0</inkml:trace>
  <inkml:trace contextRef="#ctx0" brushRef="#br0" timeOffset="61603.9386">13650 5894 173 0,'0'0'199'0,"0"0"3"16,8 9-3-16,-5 3-13 0,1-1-3 0,0 6-11 15,0 3-9-15,2 1-17 0,0 4-6 16,4 0-16-16,-6 2-12 0,4 2-10 15,-4-1-10-15,2 1-10 0,-1 0-8 16,-1-1-5-16,0 2-19 0,-1-7-19 0,-1 2-24 16,0-4-31-16,0-2-32 0,-2 1-32 15,2-2-28-15,-2-2-28 0,0-3-45 16,0-4-454-16,-2 2 219 0,2-6 144 0</inkml:trace>
  <inkml:trace contextRef="#ctx0" brushRef="#br0" timeOffset="62987.0107">14856 5107 77 0,'-2'-8'157'0,"0"2"-10"16,-2 1-3-16,4 1-11 0,-2-2-6 16,2 6-11-16,-2-7-9 0,2 7-11 0,0-8-8 15,0 8-13-15,0-6 7 0,0 6-3 16,0 0-8-16,4-3 1 0,-4 3 6 16,15 13 8-16,-7 2 5 0,7 6 10 0,2 11 5 15,2 11 0-15,13 17-3 0,-7 9 2 16,4 5 1-16,-1 5-7 0,2 0-7 15,3 18-4-15,3-1-7 0,-6-14-7 16,9 13 1-16,-9-19-13 0,-1-1-5 0,1-7-7 16,-4-2-7-16,2-6-1 0,-6-14-4 15,-5-8-5-15,-3-10 1 0,-3-3-2 16,0-5 17-16,-1-2 16 0,-4-6 2 0,0-6-8 16,1-6-4-16,-7 0-5 0,9-16-14 15,-3-4-5-15,-2-5-4 0,0-8-4 0,3-5-4 16,-1-14-2-16,2-1-8 0,6-23 3 15,-6-4-6-15,2 2-7 0,-2-2-2 16,2 1-3-16,-2 15-7 0,-6 13-2 0,2 1-6 16,2 8-9-16,-4 5-16 0,1 7-22 15,1 4-28-15,-2 3-39 0,-2 4-49 16,2 1-35-16,-2 9-13 0,0 2-23 0,0 1-614 16,-2 5 296-16,2 1 194 0</inkml:trace>
  <inkml:trace contextRef="#ctx0" brushRef="#br0" timeOffset="65188.8778">16361 5922 114 0,'2'4'134'0,"2"2"-7"0,-1-2-4 0,-3-4 7 15,4 6 8-15,-2-3 11 0,-2-3 14 16,0 0-3-16,0 0-11 0,0 0-15 15,4-13-11-15,-4 1-7 0,-2-3-8 0,0-4-3 16,0-2-6-16,2-5-7 0,0-3-10 16,0-2-6-16,2-1-7 0,0 2-7 15,3-6-7-15,3 5-5 0,0-2-6 0,3 7-6 16,1 2-3-16,4 4-6 0,0 7-3 16,6 2-4-16,-3 6 0 0,2 5-8 15,6 6 3-15,-1 2 0 0,5 5-1 16,3 2-3-16,2 9 0 0,3-4-1 0,1 4 0 15,0-2-5-15,0-1 3 0,-1 0-3 16,-8-6 3-16,1 0-1 0,-2-3 0 16,-5-1-5-16,-2-3 10 0,-4-4 6 15,3-2 0-15,-4-2-1 0,-1-6-2 0,-2-2-2 16,2-3-3-16,-2-5-1 0,-2-3 1 0,-1-2-4 16,1-5 3-16,-2-4-9 0,-1-3-8 15,-2 1-1-15,1 1-9 0,-3 3-13 16,1 3-13-16,-1 4-19 0,1-2-20 15,-3 4-31-15,0 6-33 0,2 2-14 0,-2 3-13 16,2 3-12-16,4 4-18 0,-4 1-441 16,-6 0 219-16,16 7 144 0</inkml:trace>
  <inkml:trace contextRef="#ctx0" brushRef="#br0" timeOffset="65502.3528">17767 5589 50 0,'4'31'184'0,"0"-1"-11"16,-2 1-7-16,0-1-10 0,0-2-11 15,0 5-10-15,1 4-10 0,-3 1-15 0,2-1-7 16,-2 3-10-16,2 0-9 0,-2-1-8 16,0-6-10-16,0 0-3 0,0-3-4 15,-2 3-13-15,0-6-14 0,-1 0-21 16,-1-2-16-16,2 0-23 0,-2-5-31 0,2-1-29 16,-2-6-27-16,0 1-40 0,-2-7-331 15,1-1 166-15,-4-4 108 0</inkml:trace>
  <inkml:trace contextRef="#ctx0" brushRef="#br0" timeOffset="65993.9259">17549 5536 48 0,'6'-13'151'0,"4"1"-13"0,4 0-9 0,2-1-15 16,8 4-7-16,1 1-8 0,5 0-14 15,-1 7-1-15,1-2-8 0,2 6-7 0,-5 0-7 16,1 5-9-16,0 3-1 0,-4 3-6 16,0 5 0-16,-5-2-8 0,-4 4 1 15,-4-2 2-15,-3 1-1 0,-4 4 1 16,-2-4 7-16,-4 1 1 0,0 0 5 0,-6 0 5 16,-3 0 4-16,0-2 0 0,1 1 2 15,-3-4-7-15,3 0 5 0,1-3-3 0,0-1-2 16,3 0-6-16,0-4-6 0,2 0-5 15,0 1-4-15,-1-1-4 0,5 0-1 16,3 0-4-16,1 1 0 0,2 2-2 16,4-1-3-16,3 1-4 0,4 3 1 15,0 1-3-15,4-2-1 0,-2 3-2 0,3-1 0 16,-2 0-3-16,4 2 0 0,-1 2-2 16,-6-4 2-16,0 3-13 0,-3-1 3 0,0 0 5 15,-6 0 11-15,-4-1 11 0,-2 1 10 16,-4-3 5-16,-2 2 6 0,-6 1 1 15,-6 0-2-15,-2-4-1 0,-4 1-1 0,-7-1-2 16,3-3-5-16,-4-1-2 0,1-3-6 16,-1 0-4-16,0-3 0 0,4-3-18 15,2 3-25-15,3-3-31 0,1-3-35 16,4 0-44-16,1-1-39 0,6-2-30 0,3 1-31 16,2 1-595-16,6-4 279 0,-2 8 184 15</inkml:trace>
  <inkml:trace contextRef="#ctx0" brushRef="#br0" timeOffset="66664.9162">18209 6357 190 0,'9'0'190'0,"-9"0"-15"0,8-8-20 16,-2 1-15-16,3-3-17 0,2-1-11 15,-1-1-11-15,4-1-11 0,2-1-9 16,-2-1-5-16,1 2-13 0,2 0-5 15,-2 0-13-15,0 2 0 0,0 3-6 0,-3-1 0 16,3 3-10-16,-4 3-1 0,2 1-3 16,-3 4-1-16,0-1-2 0,4 5-1 0,-4 2 4 15,0 3-7-15,1 1 0 0,0 1-4 16,-1 2 3-16,3 1 0 0,-3-3-1 16,1 3-2-16,2-3 2 0,-3-2 1 15,4 2 2-15,-2-3 1 0,3-2-3 0,2-1 0 16,0-1 0-16,1-4-1 0,2-2-5 15,3-2 4-15,2-2-2 0,0-3-1 16,1-1-4-16,0-4-1 0,-3-1 3 0,0 0-2 16,0 0-1-16,-3-5-1 0,-2 3 4 15,-3 1 7-15,0-3 6 0,-4 4 3 16,-5 1-1-16,0 1 2 0,-2 2-3 0,-4 2 0 16,-2-4-2-16,-2 5-2 0,-4 3-1 15,0 2-1-15,-1 1-1 0,9 0-2 0,-21 4 2 16,12 1-4-16,-1 1-1 0,4 1-2 15,-1 0 0-15,2 4 5 0,5-3-4 16,2 3 2-16,6-2-1 0,4 1 1 16,3-1-1-16,4-3-3 0,6-1-1 0,3 0 0 15,1-2-1-15,3-3 0 0,0 0-1 16,2-2-1-16,-3-2 0 0,5-3 1 16,0 1-2-16,-2-3 0 0,-2-3-1 0,-7 2-1 15,1 1-1-15,-1-1 1 0,-5-1 1 16,-2 0 3-16,-5 0-6 0,-2 3-1 15,-7-2 4-15,-2 4 1 0,-2 1-1 16,0 5 3-16,-10-2 0 0,10 2 5 16,-16 9 0-16,6 1-1 0,0-1 4 0,1 5-1 15,0-1 7-15,3 2-1 0,2 1-2 0,4-2 6 16,0 6-3-16,6-5 1 0,0 0 0 16,8 2-1-16,0-2-6 0,1 1 2 15,2-5-7-15,2 1-25 0,2-5-32 0,0 1-43 16,1-7-51-16,-2 4-43 0,4-5-49 15,-3-2-556-15,7-2 269 0,-3-2 177 16</inkml:trace>
  <inkml:trace contextRef="#ctx0" brushRef="#br0" timeOffset="67276.0151">19993 6170 29 0,'2'-10'228'0,"0"1"1"15,3 0-16-15,-2-1-18 0,1 0-17 0,6 1-20 16,-2 1-16-16,5 0-16 0,2 1-11 16,0 1-15-16,-1 0-9 0,2 5-11 15,-2-1-8-15,-4 2-9 0,2 2-5 0,-2 3-6 16,-4 1-5-16,1 2-4 0,-7 3-4 16,0 0-3-16,-5 3-4 0,-1 1-2 15,-4 2-2-15,1 0 1 0,-2 2-3 16,1-2-1-16,0 1-2 0,3 0 0 0,-2-4-4 15,5 3-1-15,0 1 1 0,4-2-1 16,2 4 2-16,2-3-3 0,2 1 2 0,4 3 0 16,2 1-1-16,2 3 4 0,6 0-2 15,-1 3 1-15,0 0-2 0,0 1 0 16,2-1-1-16,0 7-2 0,-6-2-2 16,0-3 0-16,-2 2-1 0,-5 1 0 0,-2-7-2 15,-2 3 0-15,-6-3-2 0,-2 1 0 16,-2-4 1-16,-5-2-1 0,-1 0-2 0,-3-6 5 15,-2-2 1-15,2-3 4 0,0-6 5 16,3-2 3-16,-1-6 1 0,2-4-1 16,3-3-1-16,3-4-3 0,8-3-2 15,1-6-3-15,8-7-1 0,4-1-4 0,4-6-2 16,6-2 1-16,8-16-1 0,1 8-2 16,4-7 0-16,-3 6-1 0,-6 7 1 15,-5 4 1-15,-2 2 5 0,-2 1 11 0,-3 5 1 16,-4 2 5-16,-4 3 6 0,-1 2 1 15,-2 4-3-15,-5 1-1 0,-2 4-3 16,-4 2-5-16,-3 5-2 0,-2 2-2 0,-1 5 0 16,0 0 4-16,-1 5 1 0,0 2 2 15,5 2 1-15,0 3 3 0,6 1 8 0,2 3-2 16,2-1-3-16,8 4-5 0,2-2-2 16,2 0-4-16,1-2-7 0,0-1-35 15,0-3-38-15,0-3-68 0,0 0-89 16,-1-8-109-16,2-3-771 0,-4-2 372 0,1-3 245 15</inkml:trace>
  <inkml:trace contextRef="#ctx0" brushRef="#br0" timeOffset="67902.8921">21954 5591 124 0,'0'0'211'16,"0"0"11"-16,16 13-6 0,-1 6-7 0,2 6-5 15,6 9-8-15,1 6-15 0,6 17-5 16,3 3-10-16,-1 3-8 0,0 1-12 16,-3 1-15-16,3-4-10 0,-4 0-8 0,-3-11-10 15,-6-11 0-15,0-2-10 0,-3-7 3 16,-2-5-1-16,-2-2 19 0,-1-4 24 15,0-9 4-15,-3 1-11 0,1-10-12 16,1-2-11-16,0-7-11 0,2-5-6 0,0-6-12 16,5-6-9-16,-4-5-8 0,8-11-7 15,-4-4-8-15,8-18-6 0,1-4-9 0,-1-2-10 16,-4 1-5-16,2 5-8 0,-3 12-10 16,-6 7-16-16,-1 10-15 0,0 3-27 0,-5 7-34 15,1 0-44-15,-3 3-63 0,0 6-70 16,2 4-39-16,0 5-820 0,0 3 384 15,0 1 253-15</inkml:trace>
  <inkml:trace contextRef="#ctx0" brushRef="#br0" timeOffset="70609.0489">23675 5760 103 0,'-4'-3'117'0,"4"3"-11"16,0 0 0-16,0 0-3 0,0 0-6 15,0 0-4-15,-6-6-14 0,6 6 7 16,0 0-13-16,0 0 0 0,0 0-5 15,0 0 1-15,0 0-4 0,-2-4-1 0,2 4-6 16,0 0 3-16,0 0-5 0,0 0-4 16,-4-4-3-16,4 4-3 0,0 0-6 0,0 0-5 15,0 0 1-15,0-7-1 0,0 7-8 16,0 0 2-16,0 0-3 0,-2-6-1 16,2 6-3-16,0 0 0 0,0 0 0 15,0 0 2-15,0-6-1 0,0 6 3 0,0 0 3 16,0 0 2-16,0 0 2 0,0 0 0 15,0 0-5-15,0-7 1 0,0 7 1 16,0 0 0-16,0 0-7 0,-2-4 0 0,2 4-3 16,0 0-4-16,0 0-1 0,0 0 1 15,0 0-4-15,-2-6-2 0,2 6-1 0,0 0-1 16,0 0-1-16,0 0-3 0,0 0 0 16,0 0-2-16,0 0 2 0,0 0-4 15,0 0 4-15,0 0-4 0,0 0 2 16,0 0-3-16,0 0 2 0,0 0 2 0,0 0-3 15,0 0 2-15,0 0-3 0,0 0 2 16,0 0-3-16,0 0 1 0,0 0-3 16,4-5 0-16,-4 5-5 0,0 0 6 15,0 0-2-15,0 0 1 0,0 0-2 0,0 0 2 16,0 0 1-16,0 0 2 0,0 0 1 16,0 0 0-16,0 0-5 0,0 0 2 15,0 0 6-15,0 0-5 0,0 0 2 0,0 0 1 16,0 0-2-16,0-6 0 0,0 6-3 15,0 0 3-15,0 0-1 0,0 0 0 16,0 0-4-16,0 0 0 0,0 0 0 0,0 0-1 16,0 0 1-16,0 0-1 0,0 0 1 15,0 0-2-15,0 0 3 0,0 0 1 16,0 0 2-16,0 0-3 0,0 0 2 16,0 0-1-16,0 0 1 0,0-6 3 0,0 6-2 15,0 0 0-15,0 0-2 0,0 0-2 16,0 0-3-16,0 0-5 0,0 0-5 0,0 0-8 15,0 0-7-15,0 0-2 0,0 0-4 16,0 0-3-16,0 0-1 0,0 0-1 16,0 0-7-16,0 0 2 0,0 0-6 15,0 0-12-15,0 0-9 0,0 0-15 0,0 0-17 16,0 0-17-16,0 0-332 0,0 0 155 16,0 0 103-16</inkml:trace>
  <inkml:trace contextRef="#ctx0" brushRef="#br0" timeOffset="71272.1072">23884 5732 22 0,'5'-4'154'0,"-3"-2"-9"0,0 2 2 15,2-1 1-15,0-1-2 0,-2-2-1 0,0 1 1 16,0 1 4-16,0-2-3 0,0 1-11 16,-4 1-9-16,0 1-8 0,-2-1-15 15,-2 0-9-15,-7 6-9 0,-2 0-8 16,-6 4 2-16,-9 1-6 0,-4 7-2 0,-4 1-3 15,2 1-3-15,-3 3-5 0,0 4-4 16,7-4-5-16,2 2-5 0,6 2-5 0,4 2-3 16,5-2-4-16,7 0-1 0,6 0-2 15,2-1-2-15,8 5-4 0,5 2-2 16,4 2-1-16,2-1-4 0,0 1 0 16,0-1-1-16,0 1-5 0,0 0-2 15,0 1-11-15,-7-3 2 0,-2-5 2 0,-2 3 1 16,-6-3 6-16,-4-2 2 0,-4 1 3 15,-8-2 8-15,-2 0 4 0,-10 0 4 0,-5-4 6 16,-3-2 7-16,-2-2-5 0,-5-4 8 16,1-4-8-16,-2 0 5 0,7-3-11 15,-6-5 6-15,5-2-4 0,2 0-7 0,4-3-5 16,7 1-5-16,2-3-13 0,2 1-18 16,4 1-31-16,4 1-41 0,5-1-46 15,2 3-57-15,4-1-44 0,2 2-52 0,4 2-617 16,1-1 306-16,-1 3 201 0</inkml:trace>
  <inkml:trace contextRef="#ctx0" brushRef="#br0" timeOffset="71865.0161">24180 6194 69 0,'0'0'182'16,"2"-8"2"-16,-2 3-1 0,0 5-5 16,0-8-1-16,2 5-5 0,-2 3-6 15,2-6-8-15,-2 6-6 0,0-7-9 0,0 7-11 16,0 0-9-16,2-8-14 0,-2 8-12 16,0 0-11-16,0 0-10 0,0 0-10 15,0 0-5-15,0 0-6 0,0 0-1 0,-14 23-4 16,10-10-2-16,0 5-2 0,0 2-3 15,-3 5 2-15,0 0-7 0,3 4-1 16,0-1-5-16,0 1 0 0,0 1-7 16,1-2-1-16,-1 2-4 15,0-2-16-15,0-1-26 0,2-5-27 0,-2 3-37 0,2-8-31 16,-3 2-34-16,3-1-27 0,2-4-28 0,-5-3-562 16,3-3 261-16,0-2 172 0</inkml:trace>
  <inkml:trace contextRef="#ctx0" brushRef="#br0" timeOffset="72094.4719">24382 6391 184 0,'2'-2'212'16,"-2"2"-12"-16,0 0-4 0,0 0-6 15,0 0-7-15,-2 15-11 0,2-3-11 0,-2 1-13 16,0 5-12-16,2 1-10 0,-3-3-12 15,3 5-12-15,3 0-10 0,-3 0-8 16,2 2-9-16,-2-2-21 0,2 0-34 0,2-2-42 16,-2-1-50-16,2-2-43 0,0 0-40 15,0-3-38-15,0-5-451 0,1-3 219 16,1-1 145-16</inkml:trace>
  <inkml:trace contextRef="#ctx0" brushRef="#br0" timeOffset="72345.7133">24936 5404 2104 0,'13'-23'-9'0,"-5"8"-11"16,3 6 15-16,1 5 24 0,6 5 37 16,0 9 34-16,10 11 11 0,5 11 4 15,17 24 1-15,9 18 1 0,-2 13 3 0,-3 5-2 16,-6 10-1-16,-7 4 1 0,-9 7-1 15,-12 3-4-15,-14-16-15 0,-10 1-5 16,-18 17-6-16,-7-8-8 0,-11-6-9 0,-12-9-15 16,-6-11-32-16,-10-6-40 0,-10-9-54 15,-9-9-69-15,-4-6-86 0,-6-11-865 16,10-13 374-16,-2-8 247 0</inkml:trace>
  <inkml:trace contextRef="#ctx0" brushRef="#br0" timeOffset="73115.9917">10172 4499 181 0,'-21'29'185'0,"-4"0"-2"15,-20 25 1-15,-15 28 5 0,-1 17 7 0,-4 22-5 16,-11 41-1-16,1 4-12 0,4-3-12 15,15-26-7-15,4 4-9 0,7 6-8 16,9-3-11-16,11 1-10 0,14-3-13 16,16-8-11-16,20-7-6 0,15-9-15 0,19-12-4 15,28-9-18-15,17-9-33 0,16-12-39 16,19-10-50-16,38 2-74 0,-27-24-70 0,-2-9-681 16,-1-10 304-16,-6-15 200 0</inkml:trace>
  <inkml:trace contextRef="#ctx0" brushRef="#br0" timeOffset="98475.0903">7751 8995 31 0,'-9'4'134'0,"9"-4"6"0,0 9-1 0,0 1-10 16,2-2-3-16,1 1-6 0,-1 0-7 15,0 3-7-15,0 0-5 0,-2-4-8 16,2 3-3-16,-2-4 7 0,0 0 11 0,2-1 14 16,-2 0 12-16,2-1 4 0,-2-5-9 15,0 0-13-15,0 0-12 0,-6-22-11 16,4 7-9-16,-2-3-9 0,1-7-7 16,1 0-10-16,0-2-3 0,2-2-9 0,0 3-3 15,4-1-5-15,1 2-4 0,1 2-4 16,2 2-4-16,1 0-5 0,4 6-3 0,3 4 0 15,4 1-2-15,1 6-1 0,2 4-8 16,4 6 3-16,5 3 1 0,2 6 0 16,9 6-1-16,-1 3-1 0,1-2-1 15,1 3 2-15,0-3-2 0,3-4 1 0,-1 1 1 16,1-4 1-16,-9-5 1 0,3-4 11 16,-8-4 9-16,1-2 5 0,-2-5-1 15,4-6-2-15,-5-4-6 0,-1-4-2 0,-2-1 0 16,-5-5-6-16,-2-2-3 0,-2-4 1 15,-5 0-7-15,-2-1-4 0,-2 2-7 16,-4 3-11-16,-2 0-12 0,0 5-17 16,-1 0-23-16,1 6-30 0,-4 0-39 0,2 5-21 15,-2 3-23-15,2 3-18 0,-2 5-15 0,0 0-592 16,0 0 272-16,7 13 180 0</inkml:trace>
  <inkml:trace contextRef="#ctx0" brushRef="#br0" timeOffset="98716.0312">9076 8732 84 0,'4'10'171'0,"-2"5"2"0,0 0-7 16,-2 6 0-16,2 4-7 0,0 1-4 16,0 5-6-16,0 1-8 0,0 5-14 0,1 2-13 15,-3 2-10-15,2-2-8 0,-2 4-11 16,3-5-10-16,-3 1-6 0,2 0-6 15,-2-7-10-15,0 1-10 0,0-7-22 0,0-2-24 16,0-2-23-16,0-3-26 0,0-4-15 16,0-1-30-16,0-7-29 0,-2-1-19 15,2-6-9-15,0 0-371 0,-12-21 178 0,6 4 118 16</inkml:trace>
  <inkml:trace contextRef="#ctx0" brushRef="#br0" timeOffset="99157.546">9023 8974 502 0,'-4'-40'12'0,"0"7"20"16,2 6 17-16,0 2 9 0,2 4 14 0,0 3-5 15,0-1-2-15,2 2-8 0,2 0-6 16,2 2 2-16,4 1-5 0,5 1 2 16,4 2-1-16,4 1-8 0,3 3-3 0,2 1-2 15,-1 4-3-15,1 2-5 0,2 3-3 16,-6 3-6-16,2 2 3 0,-5 2-3 16,1 2 2-16,-8 2 2 0,1 3 2 0,-7 2 4 15,-3-1 1-15,-3-1 0 0,-4 2 2 16,-7 0 5-16,0 2 7 0,-3-1 8 15,0-1 1-15,-4-1 2 0,2-1 7 0,1-2-4 16,2-1 1-16,1-3-6 0,1-1-3 16,3 1-8-16,2-1-3 0,4-1 0 15,2 1 0-15,6-1-2 0,3 3-3 16,4-2-4-16,2 2-3 0,3 1 0 0,2 1-4 16,1 0-4-16,3 2-1 0,-3 2-2 15,0 1-2-15,-1 0 1 0,-6 0 0 0,1 0 4 16,-2 2 4-16,-4 0 7 0,-1 2 8 15,-4-2 5-15,-4 1 13 0,-2 0 7 16,-2-4 2-16,-6 3 3 0,-2-2 4 16,-8-1 0-16,0-1-3 0,-1-4-2 0,-7-1-9 15,0-4 1-15,-1-2-8 0,-3-1-5 16,0-5-2-16,4-2-5 0,-4-2-12 0,5-3-24 16,1 1-26-16,1-5-30 0,4 1-33 15,2 0-33-15,4 1-40 0,4-1-36 16,5 0-31-16,2 3-31 0,4-1-582 15,4-1 285-15,3 1 188 0</inkml:trace>
  <inkml:trace contextRef="#ctx0" brushRef="#br0" timeOffset="99623.5241">10064 9155 9 0,'0'0'138'0,"5"-4"-1"16,-5 4 3-16,0 0-3 0,0 0-3 15,0 0-6-15,0 0 0 0,0 0-3 0,4-4-4 16,-4 4-1-16,0 0-4 0,0 0-6 16,0 0-3-16,0 0-3 0,0 0-6 0,0 0-6 15,0 0-7-15,0 0-4 0,0 0-9 16,0 0-8-16,0 0-3 0,0 0-9 16,0 0-5-16,0 0-5 0,0 0-3 15,0 16 1-15,-2-7-2 0,0 7 3 0,-3 1 1 16,1 2 4-16,2 6-2 0,-3 2-3 15,1 3 0-15,2 1-5 0,0-1-2 16,0 2-3-16,2 0-7 0,0-1-2 0,0 0 1 16,0 0-4-16,0-4-4 0,2 0-14 15,-2 0-24-15,0-6-27 0,2-3-38 16,-2 1-25-16,2-3-30 0,0-1-23 16,0 1-10-16,-2-7-24 0,0-2-503 0,5-1 239 15,-1-1 158-15</inkml:trace>
  <inkml:trace contextRef="#ctx0" brushRef="#br0" timeOffset="99840.5016">10297 9324 103 0,'4'-9'207'0,"1"4"-6"0,-3-1-13 16,-2 6-24-16,2-3-1 0,-2 3 1 16,0 0-10-16,6 20 3 0,-4-9-6 0,0 4-6 15,0 5-8-15,0 1-8 0,0 4-15 16,2 1-7-16,0 0-13 0,-4 2-9 15,2 0-9-15,0-2-6 0,0-1-6 0,-2 0-9 16,2-2-17-16,-2-2-24 0,2 0-29 16,-2-4-34-16,0-2-34 15,0 3-42-15,2-6-51 0,-2-2-617 0,0-1 269 16,0-6 178-16</inkml:trace>
  <inkml:trace contextRef="#ctx0" brushRef="#br0" timeOffset="100305.8976">11368 8660 40 0,'2'-4'226'0,"-2"4"-21"0,0 0-18 16,0 0 9-16,0 0-1 0,13 13 0 15,-9 5-4-15,7 5-1 0,-1 7-10 16,3 6-10-16,2 12-9 0,6 19-11 16,0-1-14-16,5 5-12 0,1 2-10 0,0-2-10 15,1 1-4-15,4-4-11 0,-5-6-8 0,3-7-14 16,-2-9 1-16,-7-9-13 0,0-9-4 15,-4-3-1-15,-3-4 0 0,0-2 3 16,0-2 20-16,-3-6 12 0,-1-5 0 0,3-4-10 16,-2-4-4-16,-1-8-5 0,2-5-6 15,0-10-8-15,0-5-5 0,-1-5-6 16,-1-14-3-16,1-2-4 0,-2-5-9 16,1 1-2-16,-2 2-5 0,0 3-5 0,2 5-17 15,-4 8-8-15,0 9-16 0,-2 2-27 16,2 1-28-16,-1 2-40 0,-3 4-49 0,2 4-25 15,5 1-16-15,-1 4-26 0,3 7-32 16,-3-1-694-16,7 2 328 0,-2 4 217 16</inkml:trace>
  <inkml:trace contextRef="#ctx0" brushRef="#br0" timeOffset="100758.9783">12901 8910 144 0,'10'5'277'16,"-6"4"5"-16,1 1-7 0,-1 7-15 15,0 8-15-15,0 3-14 0,0 9-15 16,-1 3-20-16,1 5-18 0,-2 9-13 0,0-1-16 16,3-1-20-16,-3 0-11 0,-2-7-9 15,2-3-7-15,-2-3-11 0,2-2-12 0,-2-5-17 16,0-3-18-16,0-6-10 0,2 0-12 15,-2-4-5-15,-2-2-16 0,2-7-18 16,-2-3-12-16,2-7-5 0,0 0-6 16,-4-19 0-16,4-2 1 0,2-13 3 0,2-15-1 15,0-9 3-15,6-22 4 0,4 6 3 16,-2-2 3-16,7 7 3 0,-2 14 9 0,2 9 9 16,0 5 0-16,0 4 5 0,0 8 4 15,2 3 5-15,2 4 1 0,1-1 1 16,2 9 1-16,-6 1 1 0,6 5 1 15,-3 2 0-15,-3 3 1 0,0 3-1 0,-1 3 1 16,-4 3 2-16,0 2 0 0,-5 3 0 16,-3 0-1-16,-7 0 4 0,-3 6-7 0,-5-3 1 15,-6 5-2-15,-5-4-2 0,-7 6-2 16,-4-4-4-16,1 1-15 0,1-3-34 16,0-1-45-16,8-2-53 0,0 0-58 0,4-5-49 15,3-1-635-15,5 0 300 0,3 0 198 16</inkml:trace>
  <inkml:trace contextRef="#ctx0" brushRef="#br0" timeOffset="100972.7911">13610 9182 157 0,'4'7'265'16,"0"1"0"-16,-2 3-8 0,0 5-10 15,2 1-12-15,-1 2-13 0,-1 6-18 16,0 3-16-16,-2 1-10 0,2 3-18 0,0-1-17 15,-2 1-16-15,0 0-9 0,2-1-11 16,-2 0-13-16,0-3-22 0,-2-1-30 16,2-1-33-16,0-5-41 0,0 0-49 0,-2-1-46 15,2-4-47-15,-2 1-41 0,2-5-622 16,0 0 284-16,-2-6 188 0</inkml:trace>
  <inkml:trace contextRef="#ctx0" brushRef="#br0" timeOffset="101352.6998">13965 9337 225 0,'7'-11'261'0,"1"3"-19"0,2 0-13 0,6 2-21 16,-2 1-13-16,8 0-13 0,1 1-13 16,0 4-15-16,4 3-16 0,3 3-10 15,0 1-15-15,-5 2-11 0,-1 2-8 16,-6 5-9-16,-1 3-7 0,-6 4-5 0,-7 1-9 15,-6 5-6-15,-6 3-7 0,-5 0 4 16,-6 7 11-16,-1-11 8 0,2 1 2 0,1-2 5 16,0-2-6-16,2-5 1 0,5-2 0 15,-1-5-9-15,2 0-5 0,5 0 10 16,4-1-2-16,8 0 0 0,6-5-9 16,2 1-1-16,7-1-8 0,5-3-5 0,4 0-3 15,2 0-5-15,1-2-6 0,2-2-2 16,1 1-2-16,0-1 0 0,-2 0-9 0,-2-1 1 15,-5 1-5-15,-3 0 2 0,-3 0-1 16,-1 0-4-16,-4-2-4 0,2 2 4 16,-6 0-5-16,-1 0-15 0,-2-2-28 15,-3 0-37-15,-4 0-62 0,1-2-79 16,-1-2-105-16,-4-3-889 0,-2 0 410 0,-5-4 271 16</inkml:trace>
  <inkml:trace contextRef="#ctx0" brushRef="#br0" timeOffset="101835.6631">15038 8838 136 0,'0'-5'202'0,"4"3"16"16,-4 2-3-16,16 10-1 0,-6 5-4 0,3 8-7 15,3 10-7-15,4 8-3 0,7 26-13 16,3 4-13-16,-2 3-13 0,1 4-14 15,-2-2-9-15,3-3-14 0,1-3-10 0,1-6-9 16,1-4-10-16,-9-15-1 0,0-7-9 16,0-6 4-16,-6-4 0 0,1-6 10 15,-1-5 17-15,-2-3 3 0,0-7-10 16,0-4-6-16,1-6-9 0,-2-2-8 0,2-8-8 16,-1-8-7-16,4-5-7 0,1-16-9 15,4-16-4-15,2-7-9 0,1-7-15 16,0-1-2-16,-1 3-18 0,3 2-8 0,-2 8-6 15,-7 15-9-15,-2 8-15 0,-6 10-25 0,-3 2-29 16,0 3-36-16,0 6-36 0,-2 7 2 16,0 2-21-16,2 5-44 15,1 4-35-15,-2 3-748 0,1 5 344 0,-3-2 226 16</inkml:trace>
  <inkml:trace contextRef="#ctx0" brushRef="#br0" timeOffset="102255.0582">16416 9201 163 0,'4'7'196'0,"-2"5"2"16,-2 3-1-16,0 6 0 0,-2 5-9 0,0 5-8 15,2 6-16-15,-2 2-7 0,0 1-14 16,0 2-13-16,0 2-9 0,-2-2-16 16,4-2-9-16,-2 0-10 0,0-8-10 0,2-1-8 15,0-2-15-15,-3-7-17 0,3-1-13 16,0-1-5-16,0-7-13 0,0-4-24 15,-2-5-8-15,2-4 3 0,0 0 0 0,-4-23-1 16,2 0 5-16,2-9 2 0,-2-12-1 16,2-15 4-16,0-4-2 0,2-21 4 15,0 2 11-15,2 16 15 0,1 11 6 0,3 3 11 16,-2 5 1-16,2 6 7 0,4 6 1 16,0 4 1-16,3 4 2 0,4 2 0 15,0 10 2-15,5 5-2 0,0 3-4 16,0 5 0-16,-1 4-3 0,3 4-3 0,0 5 1 15,-6 3-4-15,1 7 2 0,-4 1-1 16,-4 1-3-16,-7 2 3 0,-4 2-5 16,-8-1-2-16,-4 3-3 0,-5 1-4 0,-7-4 2 15,-8 5-3-15,-1-1 2 0,-3-6-8 16,-2 1-17-16,0-3-33 0,5-6-44 16,-1 1-50-16,6-2-50 0,5-3-58 0,0-4-616 15,6 0 292-15,5-2 193 0</inkml:trace>
  <inkml:trace contextRef="#ctx0" brushRef="#br0" timeOffset="102513.0621">16836 9485 65 0,'10'-4'248'0,"0"-1"-15"0,4 3-21 15,-2 2-15-15,3 0-14 0,2 1-16 16,2 3-9-16,-5 2-12 0,4 3-10 0,-6 3-7 15,1 3-3-15,-2 2-8 0,-7 0-7 16,-4 2-8-16,0-1-5 0,-4 2-1 16,-1-3-10-16,1 3-5 0,0-4-8 0,2 0-7 15,2 2-4-15,-3-5-9 0,6 1-2 16,3 0-5-16,3-4-10 0,3-1-33 16,5-3-48-16,3-3-52 0,0 0-51 0,4-3-43 15,3-3-40-15,1-2-582 0,-3-3 276 16,7-3 182-16</inkml:trace>
  <inkml:trace contextRef="#ctx0" brushRef="#br0" timeOffset="102677.7377">17460 9537 29 0,'8'-12'164'16,"-2"2"13"-16,1 2 8 0,-5 2 9 15,1 4-6-15,-3 2-6 0,2-5-7 0,-2 5 8 16,0 0-11-16,0 18-12 0,0-6-8 16,-2 2-16-16,-1 3-11 0,1 4-11 15,2 0-14-15,-2 0-8 0,-1 5-12 16,1-1-23-16,0 0-36 0,0 0-47 0,0-1-52 15,0-2-57-15,0-5-80 0,0 0-544 16,0-5 258-16,0-1 170 0</inkml:trace>
  <inkml:trace contextRef="#ctx0" brushRef="#br0" timeOffset="102913.059">18017 8726 51 0,'10'8'280'0,"5"5"-1"0,7 12-9 16,15 27-13-16,1 11-17 15,11 22-15-15,-3 11-13 0,-6 4-17 0,-10 6-14 0,-11-19-14 16,-10 2-18-16,-9-1-11 0,-9-4-4 16,-10 0-13-16,-6-6-9 0,-9-6-31 15,-10-4-25-15,-7-8-32 0,-11-9-47 0,-3-4-59 16,-5-4-67-16,-7-9-78 0,-11-9-688 15,-10-8 311-15,-9-11 205 0</inkml:trace>
  <inkml:trace contextRef="#ctx0" brushRef="#br0" timeOffset="103363.8542">7268 7453 169 0,'-81'87'229'0,"-5"22"2"0,-20 43 3 16,7 10-1-16,6 7-8 0,12 18-7 15,19 6-10-15,20 5-12 0,27-33-12 0,17-3-11 16,15-7-16-16,17-7-14 0,15-12-12 16,15-9-13-16,18-11-3 0,44 12-13 15,13-14-19-15,13-18-38 0,-27-29-63 0,4-9-90 16,9-8-77-16,-1-13-94 0,7-10-607 16,1-10 301-16,-8-11 199 0</inkml:trace>
  <inkml:trace contextRef="#ctx0" brushRef="#br0" timeOffset="103943.7687">20878 9512 121 0,'-6'1'191'16,"6"-1"10"-16,0 0 0 0,0 0-6 0,42 0-11 15,-10 0-13-15,8-3-18 0,7 0-16 16,8 2-11-16,2-4-21 0,-4 5-38 15,4-2-44-15,-10 2-41 0,-1-3-36 0,-3 0-32 16,-5-3-30-16,-11-2-28 0,-1-3-352 16,-6-3 169-16,-2-3 111 0</inkml:trace>
  <inkml:trace contextRef="#ctx0" brushRef="#br0" timeOffset="104153.9426">21482 9235 391 0,'-17'-19'38'0,"1"4"35"16,6 3 26-16,4 3 9 0,0 0 1 15,6 1 2-15,4 0 3 0,8 2 5 0,10 3 1 16,9 3-7-16,9 1-6 0,11 9-9 15,5 4-6-15,13 8-4 0,-1 7-8 16,-5 5-8-16,-5 6-4 0,-7 1-5 16,-9 4-2-16,-13-5-1 0,-7-5-2 0,-10 1-1 15,-6-3-3-15,-8 0-2 0,-4 1-4 16,-10-1-1-16,-10 3-6 0,-6-2-3 16,-17 7-3-16,-4-7-4 0,7-8-8 0,6-7-32 15,6-3-40-15,0-5-54 0,11-4-51 16,2-3-73-16,5-5-496 0,4-5 245 15,6-4 163-15</inkml:trace>
  <inkml:trace contextRef="#ctx0" brushRef="#br0" timeOffset="104767.8107">22595 9107 54 0,'13'6'199'0,"-3"6"-9"0,1 1-14 16,-3 8-13-16,2 3-3 0,2 9-10 15,-4 5-12-15,2 8-7 0,-1 0-12 16,-5-6-10-16,0 2-10 0,-1-5-4 16,-3-3-7-16,2-4-1 0,-4-4 4 0,2-3 11 15,0-4 16-15,0-6 3 0,0-1-14 16,0-6-11-16,0-6-10 0,0 0-6 16,0 0-10-16,12-25-10 0,-1 8-6 0,1-6-7 15,4-8-7-15,2 0-3 0,-1 1-3 16,2 2-5-16,-2 1-2 0,1 3-6 15,-4 6-4-15,0 5 0 0,0 5 0 0,-2 5-2 16,1 6-1-16,0 5-2 0,-3 3 0 16,5 6 0-16,-3 4-4 0,6 6 1 15,-4-1-2-15,3 1-1 0,3 1 0 16,-2-4 4-16,2-3 0 0,0 0-6 0,4-2 1 16,-1-4-1-16,-1-4 2 0,0-1-4 15,2-5-2-15,-1 0-3 0,-1-5-9 16,-2-5 5-16,6 0-2 0,-5-3-4 0,3-3 1 15,-6 1 1-15,4-1-2 0,-8 1 5 16,1 5-2-16,-2-3-4 0,-2 3-4 16,-1 1-1-16,-2 4 3 0,4 1 3 0,-2 5 0 15,0 4 3-15,1 1 1 0,0 1 0 16,1 3 1-16,3-2 3 0,0 2-1 16,2-2 5-16,1-1 0 0,4 0-2 15,-1-5 3-15,3-1-2 0,-4-2 2 0,6-7 0 16,-5 2-5-16,5-5 6 0,-3-3-1 15,-2-2 2-15,-6-3-2 0,0-3-2 0,-5-2-4 16,-3 0 4-16,-9-2-1 0,-3-2-4 16,-5 0 4-16,-12-2-4 0,-2 2 1 15,-8 4 0-15,-9 2 2 0,3 4 0 0,2 1-3 16,5 7-12-16,3 1-23 0,4 4-20 16,8 2-31-16,1 4-19 0,9-1-15 15,8 3-25-15,4-2-39 0,9-3-581 16,4 1 263-16,4-4 173 0</inkml:trace>
  <inkml:trace contextRef="#ctx0" brushRef="#br0" timeOffset="104983.9822">24269 8721 215 0,'-2'-11'208'0,"-2"5"-27"0,2 3-7 15,2 3-1-15,-9 14-6 0,5 3 1 16,-2 8-6-16,-1 9-8 0,3 13-7 15,0 9-16-15,-5 22-8 0,5 1-13 16,4 4-9-16,-2-14-13 0,2-10-11 16,2-2-3-16,0-2-18 0,-2-11-25 0,2-2-32 15,3-2-34-15,-1-3-41 0,-2-9-39 0,2-1-28 16,0-7-33-16,-2-4-502 0,1-5 230 16,-3-3 152-16</inkml:trace>
  <inkml:trace contextRef="#ctx0" brushRef="#br0" timeOffset="105108.0748">24095 9537 100 0,'-16'-19'180'0,"1"1"7"0,4 5-1 16,7-3-6-16,2 2-15 0,6 0-13 0,4 0-16 16,12-1-13-16,10-4-15 0,11 0-10 15,27-7-29-15,3 2-54 0,-2 5-69 16,-9 2-70-16,-9 3-394 0,1 6 176 16,-1-4 117-16</inkml:trace>
  <inkml:trace contextRef="#ctx0" brushRef="#br0" timeOffset="106548.1784">25679 9413 3 0,'2'-8'259'0,"0"-2"-14"16,-4-1-18-16,0 1-21 0,-6-1-14 0,-3 1-21 15,-4 4-16-15,-4 3-19 0,-7 1-11 16,-5 7-9-16,-5 5-13 0,-10 7-11 0,3 8-14 15,-12 9-2-15,13-2-8 0,8-1-7 16,4-1-6-16,9-3-11 0,6-2-3 16,4-2-1-16,7-4-4 0,4-4-4 15,9-1-4-15,3-7 0 0,3-1-2 0,6-6-6 16,5-5 1-16,4-8-7 0,7-5 2 16,1-9-1-16,13-17 5 0,-4-4 1 15,2-8-5-15,-10-3 1 0,2-5-4 0,-7-4-2 16,-4-3-1-16,-9 1-3 15,-2 1 7-15,-9 12-1 0,-3 11 3 0,-5 9 9 16,-2 3 6-16,-2 8-2 0,-5 4-1 16,1 4-7-16,-2 11 3 0,-3 5-6 0,-2 8 2 15,-3 7 0-15,-2 11 1 0,0 14-3 16,-2 6-2-16,7 6 1 0,-1 21-3 16,8-11-5-16,6-6 3 0,4-1 0 0,4-4-1 15,5 0-6-15,4-6 6 0,4-5-2 16,3-5 1-16,3-5-4 0,2-7 2 0,6-6-1 15,-2-5-5-15,-1-4-4 0,2-6-7 16,0-5 1-16,0-2-2 0,-1-5-2 16,-3-1 1-16,-2-5-2 0,-3 0 2 15,-4-2 0-15,-6 2-1 0,-3 1 2 0,-3 4 1 16,-2-1 1-16,-7 5-2 0,0 1 4 16,-7 5 1-16,7 3 2 0,0 0-2 15,-19 9 3-15,15 1-2 0,0 1 5 16,2 4-2-16,4 1 0 0,2 0 3 0,2 0-3 15,7 1 1-15,4-2 0 0,2 0 1 16,2-4-5-16,4-3-8 0,3-2-9 0,2-3-4 16,-1-8-1-16,1-1-4 0,6-7 7 15,2-6 0-15,0-4 2 0,-4-7-1 16,8-16 2-16,-4-5 0 0,-4-4 0 16,-5-3 2-16,-7 5 3 0,-7 7 0 0,-7 2 0 15,-1 7 9-15,-3 6 11 0,0 2 8 16,-4 4-1-16,0 9 1 0,-4 3 0 15,0 5-6-15,-3 8 11 0,7 0 7 0,-15 19 0 16,7 2 7-16,2 13-1 0,-2 4 1 16,-2 15-4-16,2 25-2 15,-2 1-3-15,4 2-2 0,-3 1-1 0,0-2-6 0,3-4-8 16,0-13-12-16,1-11-7 0,1-9-2 16,0-2-1-16,2-7 3 0,0-4 0 15,-2-5 4-15,2-4 0 0,-5-6 2 16,-2-3 1-16,1-9-6 0,-2 0 8 0,-1-8-3 15,0-2 1-15,3-6-2 0,2-4 0 16,1-7 1-16,3 0-1 0,6-5 2 0,5-1 0 16,1-2-1-16,6-1-1 0,-2 2 3 15,3 1 1-15,4 3 0 0,-2 2 0 16,3 3 2-16,-2 3-3 0,0 3-3 16,1 5 9-16,-2 1-1 0,-2 4 2 0,-1 3-5 15,0 3 3-15,0 2-1 0,-1 4 0 16,0 0 1-16,0 2 1 0,-3 3 1 0,2-3-3 15,-4 4 3-15,2 0-1 0,-1-3 0 16,0 1 2-16,-1-1-1 0,1-1 1 16,-1-1 0-16,1-1 1 0,2-2 0 15,-1-2-3-15,2-2 3 0,-2-2 0 16,3-2 1-16,2 1-2 0,0-5 2 0,1 0-4 16,4-1 3-16,-3 0-2 0,0-2 1 15,-2 0-1-15,4 2-2 0,-6-1 4 0,-1 2-4 16,0 1 2-16,-2 1-4 0,-1 2 0 15,-3 2 2-15,2 2 3 0,-1 5 1 16,2 0-1-16,-3 4 2 0,2 3-3 0,0 1 0 16,-4 0 4-16,2 1-2 0,-2 1-1 15,3 1 0-15,-3-3 2 0,1-2-3 16,1 1 4-16,-1-1 1 0,-3-1 3 16,2-3 2-16,2-1 7 0,-2-3 1 0,6 2-2 15,-4-4 1-15,2-1-5 0,3-1-1 16,0-4-1-16,0 2-4 0,-1-3 2 0,3 0 0 15,-2 1-4-15,-1-1-2 16,-1 2 3-16,0 0-4 0,-3 1-1 0,0-1-3 16,1 2 3-16,-9 2 0 0,17 0-3 15,-8 4 3-15,1-1-2 0,0 1 1 0,4 2 0 16,-2 0-3-16,1 1 3 0,-1-1-1 16,3 0 3-16,0 0 0 0,-1-1 6 15,2-2-3-15,2 2 7 0,0-5-5 16,1 0 2-16,-1-2-2 0,2-2-1 0,-2-2-1 15,4-1-3-15,-1-3 2 0,1-1 0 16,-4-1-4-16,2-1 2 0,-4 2-3 0,-3 1 0 16,0 1 2-16,0 1 0 0,-3 2-2 15,-2 0-1-15,0 3 0 0,0 1 1 16,-8 2 2-16,10 2-2 0,-6 4 7 16,2 1 1-16,1 4 0 0,1-1 6 0,-1 4-6 15,-1-3 5-15,3 2-6 0,-1 0 2 16,0-1-20-16,3 1-33 0,-2-4-58 0,-1 2-57 15,0-6-70-15,-2-2-745 16,3-3 332-16,-9 0 218 0</inkml:trace>
  <inkml:trace contextRef="#ctx0" brushRef="#br0" timeOffset="106692.6524">27266 8868 134 0,'-22'-11'188'0,"4"3"-20"0,8 5-13 15,4 1-13-15,6 2-15 0,0 0-34 16,0 0-63-16,31 12-82 0,-16-6-283 16,4 0 114-16,4-3 75 0</inkml:trace>
  <inkml:trace contextRef="#ctx0" brushRef="#br0" timeOffset="107041.9899">28219 8742 209 0,'0'15'269'0,"0"6"-6"0,2 5-19 16,0 7-17-16,0 9-22 0,1 10-19 15,-1 3-17-15,2 3-17 0,2 22-15 0,-2-16-11 16,2-11-13-16,4 0-10 0,0-5-11 16,2-6-7-16,1-6-14 0,2-5-6 15,2-3-16-15,1-6-19 0,2-8-18 16,3-3-18-16,-4-6-10 0,4-4-6 0,3-4-6 15,0-5 0-15,-3-3-6 0,4-6 3 16,-4-1-3-16,-3 0 7 0,-6 5 8 0,-1 0 11 16,-7 4 4-16,-1 1 5 15,-5 2 21-15,0 6 17 0,0 0 14 0,0 0 12 16,-22 21 5-16,16-6 5 0,2 1-5 16,2 3 0-16,2 1-2 0,4 0-13 0,4 3 1 15,3-2-1-15,6 2-13 0,4-2-31 16,1-8-58-16,0-2-80 0,6-1-80 15,-7-8-84-15,5-2-604 0,-1-4 305 0,5-4 200 16</inkml:trace>
  <inkml:trace contextRef="#ctx0" brushRef="#br0" timeOffset="107133.7775">29064 9304 1709 0,'6'-25'-3'0,"4"3"4"0,1 2-13 16,4-1-34-16,2 2-42 0,4-4-53 15,0-4-342-15,7-4 164 0,-5-3 108 0</inkml:trace>
  <inkml:trace contextRef="#ctx0" brushRef="#br0" timeOffset="107969.8072">12721 10453 62 0,'-7'1'304'16,"3"3"-19"-16,4-4 1 0,0 0-10 16,19 8-15-16,0-8-13 0,13 0-15 15,10-4-14-15,17-4-5 0,28-1-8 0,6-4-18 16,2-3-17-16,3 1-14 0,0-2-15 16,-3 2-16-16,-4 2-5 15,-5 0-13-15,-7 1-7 0,-12 2-10 0,-11 2-8 16,-12 2-10-16,-3 0-4 0,-10 1-9 0,-1 2-4 15,-2-2-3-15,-8 1-4 0,-1 2-4 16,0-1-5-16,0-1-7 0,-5 3-14 0,0-2-32 16,0 1-39-16,0-1-52 0,-2-1-78 15,3-2-94-15,0-3-68 0,4-3-815 0,-1-1 394 16,4-1 260-16</inkml:trace>
  <inkml:trace contextRef="#ctx0" brushRef="#br0" timeOffset="108414.4104">16668 10544 32 0,'0'0'201'0,"-2"6"10"15,2-6 11-15,8 6-6 0,1-5-10 16,10 1-11-16,4 1-15 0,9-3-9 0,8-3-8 15,9 1-8-15,12-2-8 0,1 0-4 16,25-5-8-16,0 3-8 0,-3-4-10 16,-14 4-13-16,-10 0-7 0,-4 0-13 0,-11 0-8 15,-1 2-5-15,-10 2-7 0,-3 1-4 16,-3-4-11-16,-4 4-1 0,-3-2-7 16,-3 3-8-16,0-2-14 0,-4 2-15 0,-1-1-28 15,-2 1-29-15,-5-2-38 0,-6 2-32 16,7-3-39-16,-7 3-31 0,0 0-36 15,0 0-620-15,0 0 289 0,-37 8 190 0</inkml:trace>
  <inkml:trace contextRef="#ctx0" brushRef="#br0" timeOffset="108658.9504">16616 10734 63 0,'0'0'228'0,"32"-2"-2"0,-6-2-8 15,15 0-6-15,11-7-5 0,33 1-4 16,4 0-9-16,4-4-6 0,0 3-8 16,1-1-9-16,-8 3-15 0,-3-1-7 0,-17 2-15 15,-13 3-14-15,-11 1-12 0,-4-2-13 16,-8 3-4-16,-1-1-9 0,-5 2-12 16,-4 0-7-16,0 0-6 0,-3 0-16 0,-3 0-20 15,0 1-33-15,-4 1-41 0,-2-3-52 16,0 2-61-16,1 1-52 0,-9 0-708 15,11-5 315-15,-11 5 207 0</inkml:trace>
  <inkml:trace contextRef="#ctx0" brushRef="#br0" timeOffset="116424.0991">2351 10903 62 0,'-4'-9'207'16,"2"0"-16"-16,0 0-21 0,0 5-17 16,-1-2-15-16,3 6-10 0,0 0-1 15,0 0 5-15,11 30 7 0,-5-2-8 0,1 10-3 16,3 14-6-16,0 27-6 0,0 6-8 16,-6 5-11-16,0 7-9 0,-2 0-5 15,-6 3-11-15,0-4-9 0,-2-3-11 16,-2-5-23-16,0-5-30 0,-2-6-36 0,3-16-39 15,1-12-48-15,2-6-50 0,-3-8-549 16,-1-4 246-16,-3-8 162 0</inkml:trace>
  <inkml:trace contextRef="#ctx0" brushRef="#br0" timeOffset="116742.8478">2014 11828 148 0,'35'-17'182'0,"3"2"-15"0,6 2-16 0,5-1-12 15,23-8-9-15,4 0-14 0,2-3-10 16,7 3-15-16,-2-7-6 0,-1 0-5 16,-6-1-8-16,-4-2-6 0,-6-7-6 15,-9-1-7-15,-8 0-7 0,-13 4 6 0,-9 4 7 16,-12 4 5-16,-2 4 8 0,-7 1 1 16,-4 5 8-16,-2 2-1 0,-4 2 1 15,0 3-3-15,-3 6-5 0,-1 1-6 16,-3 8 0-16,-2 5 1 0,3 8-6 0,-2 6-10 15,0 8-3-15,2 13-3 0,2 5-6 16,3 0-3-16,1 11 0 0,0-2-4 0,2 23-4 16,0-13 2-16,2-8-8 0,2-2-16 15,0-3-25-15,0-2-30 0,0-9-39 16,0-3-48-16,3-3-40 0,1-4-37 16,-2-7-597-16,2-5 275 0,4-3 182 0</inkml:trace>
  <inkml:trace contextRef="#ctx0" brushRef="#br0" timeOffset="117041.7959">3259 11872 89 0,'2'-15'235'16,"-2"3"14"-16,0 3-8 0,0 3-18 15,-2 0-23-15,2 6-19 0,0 0-15 0,0 0-5 16,-2 21-15-16,4-4-9 0,-2 4-9 16,4 4-12-16,3 4-12 0,1 0-13 15,5 4-4-15,1 0-8 0,2-3-9 16,2 1-3-16,2-5-9 0,1-4-9 0,3 1-3 15,-4-6 0-15,-1-7-9 0,0 1 0 16,0-5-3-16,-1-6-2 0,-4-5-3 16,-2-1-3-16,0-2-1 0,-2-9-5 0,-6 1 0 15,-2-6-8-15,-4-3 1 0,-4 1-3 16,-9-3-4-16,-4 2-1 0,-7 4-5 16,-3 6-5-16,-7 2-5 0,-2 4-7 0,0 3-12 15,3 2-17-15,7 1-31 0,2 3-29 16,5 3-32-16,1 3-31 0,8-1-35 0,4 2-32 15,4 0-525-15,6-3 258 0,-2-4 171 16</inkml:trace>
  <inkml:trace contextRef="#ctx0" brushRef="#br0" timeOffset="117307.2415">3616 11921 13 0,'16'-3'151'16,"-2"0"1"-16,-1 3-8 0,2 0-4 15,-2 0-4-15,3 3-15 0,4-2-13 0,-2 2-7 16,2 3-8-16,-1 3-9 0,2 0-6 15,0 3-11-15,1 1-4 0,-6 0-7 16,3 0-7-16,-4 1-3 0,-4-1-2 0,-1 0 7 16,-2 1 15-16,-3-3 17 0,-2-1 15 15,-1-1 5-15,-7-3 6 0,0 0 4 16,1-5-7-16,-4-1 0 0,8 0-8 16,-12-9-8-16,3 0-11 0,7-5-9 0,0-1-11 15,4-2-5-15,2-2-10 0,3-2-25 16,1 0-19-16,4-1-36 0,0 1-34 15,2 4-38-15,-1 1-37 0,1 1-40 16,-1 1-35-16,0 3-539 0,-1 1 258 0,2 0 171 16</inkml:trace>
  <inkml:trace contextRef="#ctx0" brushRef="#br0" timeOffset="117628.6638">4167 11794 39 0,'7'2'145'0,"-1"1"6"0,-2 5-8 0,2-3-8 16,3 7-5-16,0 0-8 0,1 1-7 15,0 2-8-15,4 4-8 0,-4-1-7 16,-2 3-10-16,1 1-10 0,1-1-2 16,-3 0-10-16,-1 1-5 0,1-4-9 0,-3-1 0 15,2-2 1-15,-2-1 3 0,-2-3 12 16,0 0 8-16,2-3 9 0,-2-2-1 16,4-2-10-16,-6-4-8 0,0 0-2 0,12-10-7 15,-6-1-5-15,4-1-4 0,6-3-9 16,1 0-2-16,-1-1-2 0,2 1-7 15,0 2-1-15,2 2-2 0,-2 1-2 16,-1 4-2-16,-1 0-2 0,-4 6 4 16,2 0-2-16,2 4 1 0,-6 3-1 0,3 0-2 15,-5 4-2-15,3 0 0 0,-2 1 0 0,-3 1-6 16,0-1-15-16,-2 1-34 16,2-3-43-16,0 1-51 0,2-3-68 0,-2-1-559 15,4-3 260-15,3-2 172 0</inkml:trace>
  <inkml:trace contextRef="#ctx0" brushRef="#br0" timeOffset="119161.1242">6449 11922 2111 0,'-15'-10'-1'16,"-2"-1"9"-16,-2 4 49 0,-2 0 47 0,-3 1 14 15,-3 3-11-15,0 4-13 0,-6 1-13 16,-4 8-11-16,3 3-5 0,-4 8-5 0,4 4-6 16,5 6-6-1,3 3-2-15,4 4-4 0,6 2-3 0,8-5-7 0,5 2-1 16,6 1-2-16,5-2-4 0,6 4 1 16,12-5-7-16,6-5-6 0,6-5-10 15,5-5-10-15,-6-12-5 0,5-3-4 0,1-7-4 16,-1-4 4-16,5-10 1 0,-3-4-1 15,14-19 3-15,-7-8 0 0,-5-10 2 0,-4-11-1 16,7-21-1-16,-9-5-3 0,-1-8 5 16,-6 2 2-16,-12 19 5 0,0 7 16 0,-5 17 17 15,-6 13 11-15,-2 8 16 0,-2 7 0 16,-2 5-16-16,1 4 3 0,-2 9-4 16,-6 7-4-16,3 4 7 0,-11 17 4 15,3 4-6-15,0 12-2 0,-3 5 0 0,0 14-7 16,-1 20-3-16,-1 2-1 0,3 1-6 15,5-15 1-15,3-6-15 0,2-10-15 0,5 0-25 16,1 5-33-16,2-11-28 0,5-2-30 16,8 0-23-16,0-9-17 0,7-7-16 15,3-2 4-15,5-5 9 0,2-4 14 0,3-3 22 16,-5-6 26-16,0 0 42 0,2-6 28 16,-9 2 42-16,-1-5 24 0,-5-1 22 15,-1-2 17-15,-10 0 11 0,-2 0 4 16,-6-1 0-16,0 1-4 0,-8 3-4 0,0-1-1 15,-2 1-6-15,-2 2-10 0,0 3-3 16,-3 0-5-16,-2 2-5 0,0 4-6 0,1 4-3 16,-1 0-6-16,2 1 0 0,1 3-4 15,4-3-4-15,0 5-4 0,1-4-1 0,3 1-5 16,4 0-3-16,0-2-6 0,3-1-4 16,3-1 2-16,0-1-1 0,0-4 2 15,4 0-2-15,0-3-2 0,1 0 2 16,-1-3 2-16,1-1-4 0,0-3 0 0,-1-1 1 15,0 3-2-15,-2-4 1 0,-2 5 3 16,3-1-3-16,-5 0-1 0,0 3-2 16,1-1-1-16,-1 2 1 0,-2 2 1 0,-4 2 0 15,0 0 2-15,17 8-2 0,-11 0 2 16,4-1 0-16,-4 4 2 0,2 1-1 16,0 1-2-16,1 0-5 0,2 0-7 0,-1-1-10 15,1 1-4-15,-1 1-5 0,5-4-1 16,-2 1 1-16,-1-4 3 0,3-1-2 15,2 0 1-15,-2-4 3 0,0 0 2 0,0-4-1 16,1 0 3-16,2-2-4 0,-4-4 2 16,1 1 2-16,0-1 3 0,2-1-4 0,-5-1 6 15,2 2 3-15,-2 1-2 0,0 0 3 16,1-1 0-16,0 3 1 0,0 0 3 16,-1 4-1-16,2-1 2 0,-2 4 0 15,2 2 4-15,2 0 0 0,-4 5-2 0,3-1 3 16,-3 0 0-16,2 3 2 0,-2-2-1 15,0 1 1-15,2-3 3 0,-4 1-3 0,3-1-1 16,-5-1 2-16,5-4-2 0,-2-2-1 16,-1 0-1-16,0-4 2 0,2-2 0 15,-4-2 0-15,2-1 0 0,-1 0 3 0,-3-1 7 16,1 2 12-16,-3 1 5 0,0 1 6 16,0-1 4-16,1 1-1 0,-1 0-4 15,0 3-4-15,0-1-3 0,-4 4-4 16,6-5 3-16,-6 5 2 0,14 3-2 0,-14-3-1 15,16 6 0-15,-8-3-3 0,1 3-2 16,4 0-1-16,-1 1-2 0,1 3-3 0,0-1 0 16,0-1-6-16,-3 2-13 0,2-1-11 15,-2 0-9-15,-2-3-2 0,-2 2 4 16,-2-3-1-16,-4-1 8 0,0 2-2 0,0-6 3 16,-10 4 3-16,10-4 4 0,0 0 6 15,-18-2 14-15,12-2 3 0,2 0 2 16,2-1 1-16,2-1 1 0,4-2 0 0,2 1 2 15,6-1-1-15,6-4-3 0,3 4-1 16,5-4-1-16,6-1-1 0,2-1-2 16,1-2-1-16,-1 3-1 0,2-2 1 0,-1-2-1 15,-2 2-1-15,-1-2 3 0,-4-1 2 16,-4 3 4-16,-2 0 4 0,-7 2-3 0,-5-1 7 16,-3 3 2-16,-5 4 1 0,-4-1 2 15,-5 4 9-15,-1 2 1 0,-3-1-3 16,3 3 6-16,8 0-6 0,-20 6-1 15,12 0-5-15,2 2-4 0,4 0 1 0,0-1-5 16,4 4-2-16,2-1-1 0,2 1 0 16,4 1-1-16,2 0-2 0,0-1 0 0,3-1-5 15,2 1 3-15,0-2-2 0,-1-1 0 16,2 0-5-16,-2-3 1 0,0-2 0 16,1 2-2-16,-5-4-2 0,3-1-6 0,-2-3-11 15,1 0 6-15,-1-1-3 0,0-2-3 16,-3-4-4-16,1-1-6 0,2 1-3 15,-2-3-1-15,-3 2 6 0,0 1 1 0,0 2 4 16,0 1 2-16,-4-1 3 0,2 2 0 16,0 0 1-16,-4 5 5 0,-2 1 9 15,0 0 3-15,0 0 3 0,0 13-1 0,-2-5 3 16,-2 1-2-16,2 1 0 0,0-1-2 16,0 1 3-16,0 1-2 0,2-1-6 15,2 1-2-15,-2-1-26 0,4-3-35 16,-2 1-43-16,2-1-57 0,4-2-58 0,-1-3-727 15,8 3 323-15,4-1 212 0</inkml:trace>
  <inkml:trace contextRef="#ctx0" brushRef="#br0" timeOffset="119663.3113">10663 12079 131 0,'0'0'198'15,"0"0"-23"-15,0 0-6 0,0 0 1 16,0 0-1-16,-4 18-7 0,0-6-2 0,-2 6-9 15,0 2-7-15,-2 4-12 0,2 1-10 16,2 3-11-16,0-1-12 0,4 1-9 0,4-1-10 16,0 0-7-16,6-2-6 0,2 0-7 15,6-5-6-15,6-1-4 0,-3-4-7 16,5-5-5-16,1-4-2 0,1-2-3 16,-3-6-4-16,2-4-3 0,3-2-3 0,2-5-2 15,-5-3-2-15,1-2-3 0,-5-1-1 16,-4 2 0-16,-4 0 1 0,-3 4 3 0,-2 0 6 15,-2 2 6-15,-4 1 5 0,2 3-2 16,-2-2-7-16,0 3-2 0,3 4 3 16,-7 2 1-16,0 0-2 0,19 9 0 15,-8-1 1-15,1 2 2 0,1 1-2 0,2 3-1 16,-1 3-4-16,4-3-1 0,-6 4-3 16,1-2-3-16,-3 0 0 0,-1-3-3 15,-2 1-2-15,-5-3-32 0,-4-1-32 0,-5-1-41 16,1-3-48-16,-5-2-43 0,0-2-59 15,1-2-674-15,-2-8 312 0,-2 1 206 0</inkml:trace>
  <inkml:trace contextRef="#ctx0" brushRef="#br0" timeOffset="119790.0838">11011 11743 1817 0,'-7'-22'2'0,"1"7"14"0,1 2-16 15,1 3 8-15,2 2-3 0,-2 1 1 16,2 3-29-16,-1-2-38 0,3 6-45 15,-2-4-36-15,2 4-376 0,-8-3 176 0,8 3 116 16</inkml:trace>
  <inkml:trace contextRef="#ctx0" brushRef="#br0" timeOffset="120214.67">3707 13073 163 0,'16'6'187'0,"9"-3"5"0,17-2 10 15,26-1 3-15,46 2-2 0,47-2-9 16,27 0-9-16,24 0-10 0,65 0-11 0,20 4-4 16,18 5-9-16,8 5-12 0,8 1-8 15,15 5-6-15,3 2-11 0,-4 3-5 16,-7 0-5-16,-7 1-3 0,-12-1-8 0,-16 0-8 16,-18-4-6-16,-13 0 4 0,-21-3-6 15,-60-2-5-15,-7-3-1 0,-14 3-8 16,-12-2-2-16,-14-6-4 0,-34 3-8 0,-13-4 0 15,-12-2-9-15,-20-1-3 0,-13 0-3 16,-14 0-10-16,-5-3-21 0,-3 2-24 0,-2 0-32 16,-5-1-41-16,-3-2-50 0,-4 2-71 15,-6-2-62-15,-3 2-804 0,-7-2 368 16,0 0 242-16</inkml:trace>
  <inkml:trace contextRef="#ctx0" brushRef="#br0" timeOffset="123329.8161">13542 12527 188 0,'12'-15'205'0,"-3"0"-2"0,-2 1 0 15,-3 1-3-15,-2 1-16 0,-4 1-14 0,-2 1-14 16,-5 1-18-16,-6 2-14 0,-6 1-12 16,-9 6-10-16,-10 1-13 0,-9 9-5 15,-20 13-7-15,-3 4-10 0,6 9-5 16,5 4-6-16,8 4-4 0,10-3-8 0,14-2-4 16,10-7-5-16,9-3-3 0,8-5-1 15,6-1-1-15,8-4-1 0,7-6 5 0,6-5-3 16,5-5 7-16,10-9-1 0,7-12 3 15,16-10 3-15,0-13 1 0,-3-4-2 16,-5-5-4-16,-2-5 1 0,-5-6-5 16,-5-7-3-16,5-21-7 0,-7-1 0 0,-16 10-7 15,-2-2 1-15,-5 1-4 0,-6 6 0 16,-6 15 5-16,-1 11-3 0,-3 9 3 0,-2 7-3 16,-2 7-5-16,-1 7 0 0,-1 6-1 15,-2 9-3-15,-2 8 0 0,-2 4 1 16,-4 13 3-16,4 13-6 0,-3 11 6 15,7 4-1-15,4 9-2 0,4 0-3 0,4 24 1 16,5 1 0-16,3-2 0 0,8-3-3 16,-1-4 2-16,4-10-3 0,2-5-3 15,-3-12 0-15,-3-10-2 0,-2-9 2 0,2-3 1 16,-1-2-1-16,-2-8 3 0,4-5-3 16,-6-3 1-16,2-5-3 0,1-4 0 15,-3-4 3-15,2-3-5 0,-4-2 4 0,1-3-3 16,0-1-1-16,-4 2 1 0,-3 1 2 15,0-1 1-15,-2 4 0 0,4-3-2 16,-6 5-2-16,0 2-3 0,0 2 3 0,-4 3 3 16,0 0-4-16,10 11 2 0,-8-1 2 15,5 5-2-15,0 0 3 0,3 4 1 16,1-2-1-16,3 0 2 0,4-2-1 0,0 3 1 16,4-5-2-16,1-1 1 0,0-3 3 15,2-3-3-15,3-2 2 0,2-7-4 16,-1 0 1-16,1-6-3 0,2-1 0 0,-3-7-4 15,-1 1 2-15,-3-4-1 0,-2 2 1 16,-6 3 0-16,-2 0 1 0,0 1-1 16,-5 3 4-16,2 0-3 0,-2 1 0 15,0 3-6-15,-1 1 1 0,6 0 2 0,-3 5 3 16,7 1-2-16,3 1 2 0,-2 3 0 16,4 2-1-16,-1 2 2 0,1 0 2 0,-4 3-2 15,2 2 2-15,-5-2-2 0,0 4 2 16,-6-1 1-16,-5-1 1 0,-2 2 3 15,-4-1-2-15,-2 1-1 0,-6 0-2 16,-3-1-24-16,-6 1-42 0,-2-5-49 0,1 2-56 16,-2-4-45-16,-4-4-41 0,3-3-559 15,-2-2 278-15,-4-5 184 0</inkml:trace>
  <inkml:trace contextRef="#ctx0" brushRef="#br0" timeOffset="123468.0786">14162 12122 124 0,'0'-4'133'0,"-2"0"-13"16,2 4-14-16,0 0-11 0,15-2-32 15,-15 2-60-15,25 7-222 0,-10-1 74 16,0-3 49-16</inkml:trace>
  <inkml:trace contextRef="#ctx0" brushRef="#br0" timeOffset="123963.8197">12164 12402 72 0,'0'0'185'0,"0"0"-2"0,0 0-5 16,28-5-10-16,-5 4-12 0,11 2-13 15,6 2-11-15,7-3-15 0,1 3-13 16,7 2-10-16,0-1-14 0,-8 2-30 16,-5 0-45-16,-2 2-46 0,-2-1-43 0,-4 1-50 15,-4 0-345-15,-5-1 163 0,-1-1 107 0</inkml:trace>
  <inkml:trace contextRef="#ctx0" brushRef="#br0" timeOffset="124494.4012">15163 12602 165 0,'4'-8'233'0,"-1"0"-18"16,1 3-17-16,0 2 13 0,-4 3-14 16,10 8-6-16,-3 3-9 0,2 3-14 0,-1 9-5 15,2 7-12-15,-1 4-13 16,-2 5-12-16,1 8-11 0,-6 5-9 0,2 1-13 15,-4 2-7-15,-4-3-6 0,-2 1-8 16,0-4-8-16,-6-3-7 0,0-1-3 0,-3-4-8 16,-6-5 0-16,0-2-6 0,-3-7-13 15,0-7-18-15,-4-2-26 0,-4-6-43 16,1-9-44-16,1 0-56 0,2-9-41 16,-1-6-55-16,3-7-572 0,5-8 281 0,0-10 186 15</inkml:trace>
  <inkml:trace contextRef="#ctx0" brushRef="#br0" timeOffset="124633.0353">15013 12251 77 0,'5'-6'138'16,"-1"4"-13"-16,2 0-11 0,4 2-17 16,1 4-22-16,4 4-42 0,4 1-49 15,2 2-203-15,0 5 74 0,-2-3 50 16</inkml:trace>
  <inkml:trace contextRef="#ctx0" brushRef="#br0" timeOffset="125219.0445">15555 12594 144 0,'0'8'197'16,"0"1"-18"-16,2 4-12 0,-2 0-13 0,0 5-15 15,2 0-11-15,2 2-14 0,3 1-10 16,-3-2-10-16,2 0-8 0,3 1-7 15,-1-2-7-15,5 0-5 0,-3-8-6 0,8 4-1 16,-4-7-7-16,5-1-3 0,0-4 1 16,0-4-3-1,3 0-2-15,1-5-4 0,0-1 0 0,0-5-4 0,1-5-5 0,-4-1-2 16,0-1 0-16,-5 2 14 0,-1 1 9 16,-5 4 3-16,0 0-1 0,-3-1-5 15,-4 4-7-15,0 5-4 0,-2-1-6 16,0 6-4-16,0 0-2 0,0 0-1 0,0 0-4 15,-10 23-5-15,8-11 1 0,2 1-4 16,0 0-2-16,0 4-9 0,4-1-11 0,0-3-13 16,0 2-9-16,2-3 1 0,2 0 1 15,4-5 2-15,-2-4 2 0,0 1-1 16,3-4 4-16,2-1 2 0,0-5 2 16,-1 0 2-16,4-3-1 0,-2-1 2 0,2 1 0 15,-4-1 3-15,-1 0 2 0,2 2-1 16,-2 1 1-16,-3 1 0 0,0 0-1 0,2 3 0 15,-2 3 12-15,0 2 8 0,-1 4-1 16,4-1 4-16,-5 3 1 0,3 1 2 16,-3 1-3-16,0-3 2 0,-1 1 0 15,2 0 7-15,-3-2 5 0,0-1 13 0,0-1 6 16,1 1-3-16,-1-5 0 0,-6 0-5 16,15-9-7-16,-4 1-6 0,-1 0 0 0,0-4-3 15,4 0-2-15,-2 3-6 16,3-3 2-16,-2 2-5 0,-1 3-3 0,3-1 2 15,-5 4-5-15,4 1 0 0,-4 1-5 16,2 4-6-16,0 4-9 0,0-1-10 0,-1 3-17 16,1 1-28-16,-1 1-37 0,0 1-44 15,1 0-54-15,-2 0-643 0,6-3 288 16,-4 3 190-16</inkml:trace>
  <inkml:trace contextRef="#ctx0" brushRef="#br0" timeOffset="126128.1933">17115 12626 29 0,'2'-5'218'0,"-4"-1"-23"16,2 6-22-16,0 0-13 0,0 0-11 15,0 0-9-15,-15 24-9 0,11-6-7 0,6 3-13 16,0 4-12-16,2 3-6 0,3 0-12 16,3 3-3-16,3 1-7 0,4-3-9 15,2-4-5-15,2-3-6 0,4-4-1 16,-1-7-8-16,6-5-4 0,-1-5-7 0,1-4 0 15,2-9-3-15,1-3-4 0,5-11 0 16,6-18-3-16,1-9 0 0,-1-5-5 0,-5-1 3 16,-3-8-5-16,-4 1 0 0,-12-1 0 15,-2 14 10-15,-10 7 10 0,-1 9 0 16,-1 9 7-16,-2 0-3 0,0 5-7 16,-2 7-1-16,-2 5-6 0,-2 7 0 0,2 4-2 15,0 0-6-15,-12 18 4 0,7-3-2 16,-1 7-1-16,2 7-1 0,-3 10-2 15,3 3 0-15,2-1 2 0,0 1-5 0,0 0 2 16,-1-3-2-16,3 0-2 0,-2-9 0 16,2-3-1-16,0-4-2 0,2-2 4 15,-2-4-1-15,5 0-4 0,-1-7 4 0,3-2-3 16,3-6 2-16,1 1-4 0,5-6-4 16,2-1-4-16,2-2-1 0,2-4 0 15,-1 1-2-15,3 0 3 0,-4-1 0 16,-2 2-2-16,-4 2-2 0,-1 0 1 0,0 1-3 15,-3 5 0-15,-1 0 1 0,1 4 0 16,-4 2 2-16,4 3 0 0,-2 2 2 16,0-1-3-16,2 3 6 0,-1-1-2 0,2-1 2 15,1 1 1-15,-1-2 0 0,1-1-4 16,4-1 5-16,-4-2 2 0,3-5 0 16,0 0 0-16,0-1-1 0,-1-1 1 0,4-3-2 15,-4-1 2-15,1 1-2 0,-2-2 6 16,-3 1 2-16,1 3-2 0,-3-3-2 15,3 2-1-15,-2 0-1 0,-3 0-2 16,-6 3-4-16,12 0 2 0,-6 3-1 0,-1 3 3 16,4 1 2-16,-1 4-1 15,0 2 0-15,1 0-2 0,-1 0 4 0,1 1 0 0,-1-1-1 16,1-1 0-16,-1-1-2 0,-2-1 1 16,1-1 4-16,-2-3-4 0,-1 1 7 15,2-2 0-15,-2-5-1 0,-4 0-1 16,0 0-2-16,15-9 2 0,-9 2-1 0,1-1-3 15,-1 1 1-15,2-3-2 0,1-1-2 16,1 1 3-16,-1-1 0 0,2 3-2 16,-1 0-1-16,-4 2-1 0,2-2-1 0,-1 4 0 15,0-1 0-15,-1 4 2 0,2 1 1 16,-8 0-1-16,13 6 2 0,-9 0 0 16,0 1 0-16,3 0-1 0,-3 5 1 0,3-1-1 15,-3-1-3-15,2 2 5 0,-2-5-1 16,2 3 2-16,-2-1 0 0,4-3 0 15,-2 1 1-15,4-4-3 0,1 0 2 0,-1-3-7 16,3 2-1-16,0-2-4 0,1 0-2 16,2 0 1-16,-2 0-1 0,1 2 2 15,2 0-3-15,0 2 3 0,-1-1-7 0,2 3-7 16,-4 0-12-16,2 0-26 16,-2-2-35-16,1 2-42 0,-5 0-54 0,4-1-590 15,-2-4 265-15,-4-2 176 0</inkml:trace>
  <inkml:trace contextRef="#ctx0" brushRef="#br0" timeOffset="126256.7507">18347 12230 71 0,'-19'-15'171'0,"8"3"-23"0,7 5-15 16,4 2-24-16,0 5-49 0,15 3-63 15,0-1-232-15,5 1 80 0,4 1 53 0</inkml:trace>
  <inkml:trace contextRef="#ctx0" brushRef="#br0" timeOffset="126774.0316">19765 12758 121 0,'2'8'172'16,"0"3"-18"-16,0-2-16 0,0 2-16 0,2 0-8 15,1-3-14-15,-1 3-7 0,1-4-14 16,-1 0-7-16,0 1-1 0,-2-2-4 16,2-3-6-16,-4-3-2 0,0 0-12 0,0 0-1 15,0 0-4-15,2-19-8 0,-2 8-5 16,-2-1 2-16,2-1-3 0,2-4-6 16,2 0-4-16,7-6-2 0,4-2-2 15,4-2 0-15,9-7-4 0,6 0-2 0,12-11-2 16,5-2 1-16,-5 2-2 0,1 1 1 15,-11 10 11-15,-9 6 16 0,-5 4 20 16,-6 4 22-16,-3 2 1 0,-4 5-5 0,-7 2-3 16,-6 3 7-16,-3 6 6 0,-6 2 4 15,-1 6 4-15,-4 5-5 0,0 7-3 16,-1 10-7-16,-3 12 0 0,0 21-6 0,0 7 0 16,7 7-6-16,0 7-4 0,2 3-5 15,5 1-7-15,2 1-1 0,0-3-3 0,2-2-5 16,-1-2-2-16,0-15-5 0,-1-12 1 15,-2-1-6-15,-2-6 5 0,-5-5-9 16,0-8 6-16,-4-5-5 0,-5-7-3 16,-1-3 9-16,0-9 12 0,-3-5 7 0,5-4 2 15,-3-7 7-15,3-5-5 0,6-3-8 16,4-6-3-16,5-4-8 0,10-4-9 16,8-3-9-16,12-5-30 0,9 2-46 0,14-11-52 15,6 4-64-15,4 4-73 0,-2-1-72 16,2 6-711-16,-15 2 351 0,-8 2 233 15</inkml:trace>
  <inkml:trace contextRef="#ctx0" brushRef="#br0" timeOffset="128065.7718">22425 12218 81 0,'-10'6'197'0,"2"0"-14"0,1-3-14 0,-1 1-10 16,1 0-12-16,3 0-11 0,-2 0-7 0,6-4-7 16,-9 4-12-16,7 0-3 0,2-4 2 15,-4 5 13-15,4-5-8 0,2 8-7 16,-2-8-8-16,4 8-6 0,0-5-7 15,1 1-9-15,-5-4-5 0,6 6-3 0,-2-4-7 16,-4-2-4-16,7 4-2 0,-3-3-5 16,-4-1-2-16,0 0-4 0,6 4-1 0,-6-4-1 15,5 4-5-15,-5-4-1 0,0 0-4 16,6 2-3-16,-6-2-3 0,4 2-1 16,-4-2-4-16,0 0-3 0,0 0 1 15,0 0-4-15,0 0-4 0,4 4-5 0,-4-4-12 16,0 0-15-16,0 0-22 0,0 0-32 15,0 0-35-15,0 0-39 0,0 0-25 0,0 5-34 16,0-5-30-16,0 0-501 0,0 0 251 16,0 0 166-16</inkml:trace>
  <inkml:trace contextRef="#ctx0" brushRef="#br0" timeOffset="128897.7229">22491 12285 82 0,'-2'-12'208'0,"0"1"-4"16,0 0-5-16,0-3 0 0,-4 1-12 15,-1 0-16-15,-4-1-15 0,-1 4-14 16,-8 1-15-16,0 6-7 0,-10 0-13 0,-1 9-11 16,-10 5-9-16,-7 5-8 0,-16 12-9 15,5 7-6-15,6 5-7 0,9 4-5 0,11-2-5 16,12-6-7-16,10 0-4 0,5-2-7 16,8-6-3-16,5 0-3 0,3-3 0 15,5-4-2-15,4-7 2 0,3-2-6 16,0-4-1-16,2-7 0 0,3-2-4 15,1-7 3-15,4-4-3 0,-5-2 0 0,3-4 1 16,-4-2-3-16,-2-3 3 0,0 3 6 16,-5-1 7-16,3 0 11 0,-8 4 3 15,-2 2 4-15,-1 4-2 0,0-1-6 0,-3 3-4 16,-1 5-5-16,-1 2-5 0,-6 2 1 16,10 9-8-16,-3 3 4 0,0-1-4 15,3 8-2-15,2-1 3 0,4 1-4 0,2 2 1 16,6 0-2-16,1-2-1 0,3-2 2 15,5-6-3-15,1-3-1 0,2-6 0 16,0-4-2-16,5-3 0 0,5-9 0 0,1-5 4 16,12-14-6-16,1-5 1 0,-8-6-3 15,-1-7 4-15,-2-6-2 0,-5-6-2 16,-4-8 0-16,-6-3-1 0,-5-2-1 0,-7-7-3 16,-5 4 4-16,-9 4 13 0,-3 14 9 15,-8 14 6-15,1 9 7 0,-4 8-6 16,-3 6-4-16,1 9-4 0,-6 11 3 15,-2 8 4-15,0 10 4 0,-4 14 7 0,-3 12 2 16,-5 27-2-16,8 3-2 0,0 7-3 16,10-1 6-16,1 2-11 0,5-10 0 0,4-8-6 15,7 18 2-15,3-4-4 0,0-12 6 16,4-14-15-16,2 0-19 0,4-5-17 16,0-2-21-16,4-7-29 0,-3-5-41 0,1-8-49 15,2-2-56-15,0-8-42 0,-1-3-809 16,-3-5 364-16,-2-6 240 0</inkml:trace>
  <inkml:trace contextRef="#ctx0" brushRef="#br0" timeOffset="129043.3663">23232 12337 203 0,'-13'-10'218'0,"5"2"-26"0,6-1-18 16,8 1-16-16,7 0-17 0,6-1-16 15,9 2-12-15,7-3-19 0,3 2-33 16,4-1-45-16,-1 3-47 0,3-2-47 0,-1 3-39 15,-3-1-315-15,-4 1 147 0,-2-1 97 16</inkml:trace>
  <inkml:trace contextRef="#ctx0" brushRef="#br0" timeOffset="130154.9377">23831 12187 423 0,'13'-4'48'15,"-2"2"21"-15,-3 2 17 0,-2 0 9 0,-6 0-8 16,0 0 5-16,12 2 27 0,-4 4 5 16,-4 1-1-16,0 0 0 0,2 5-2 0,2-1-3 15,-3 2-2-15,3 5-5 0,-2-2-12 16,1 5-9-16,2 0-5 0,-3 1-8 15,0-1-6-15,-2-4-8 0,0-2-5 16,2 0-7-16,0-2-4 0,-2-3 9 0,-2-1 9 16,2-1 7-16,2 0-3 0,-2-6-7 15,5-2-5-15,-9 0-10 0,19-10-1 16,-6 1-8-16,1-3 0 0,6-1-4 16,-2-2 2-16,0 0-1 0,0-1 0 15,-1 3 0-15,-2 1 3 0,-2 0-1 0,-1 5-3 16,2 0-1-16,-6-1-4 0,0 4-2 0,1 2 9 15,-1 2-3-15,-8 0 5 0,17 8-2 16,-8 2-7-16,-3 0-10 0,2 3 10 16,0 2-8-16,0 1-6 0,0 2 2 15,-4 0 3-15,4-2-3 0,-2 1-1 0,-1-1 2 16,1-1-6-16,1-2 0 0,-3-1-1 16,2-3 2-16,-1-1-8 0,3-3 5 0,0 1 3 15,5-4-2-15,0-4-3 0,3 0 2 16,4-2-6-16,1-3 2 0,0-1 0 15,2-3-1-15,-1 1-3 0,1-1 7 16,-4-1-9-16,2 3-1 0,-5 1-2 16,0-1 5-16,-4 3 1 0,1 0-6 0,-2 2 2 15,-3 2-2-15,3 4-2 0,-3 2 3 16,-2 2-3-16,4 3 1 0,-2 3-1 0,0-1-4 16,0 1 0-16,3-1-4 0,-2 0 1 15,1 1 1-15,1 0 1 0,1-3-3 16,1-2 0-16,2 0 1 0,-3-1-2 15,6-1-1-15,-2-1-2 0,-1-4-4 0,5 0 4 16,-2-3-4-16,0 2-2 0,0-4 2 16,1-2-3-16,1 0 1 0,0-1 2 0,-2-3 1 15,-2 3 2-15,-1-1 2 0,-2 1 4 16,0 0-2-16,-1 3 3 0,-1-1-1 16,-2 0-1-16,-1 4 1 0,0 0 2 0,-8 2 2 15,11 6 0-15,-4 0 2 0,-1 0 0 16,-2 3-3-16,2-2 5 0,1 5-2 15,-1-3 3-15,4 4 1 0,1-1-1 0,2-2 0 16,5 4-1-16,2-6-2 0,-1 3-3 16,4-4-5-16,0 0-4 0,1-2-4 15,-3-4-1-15,0-1 1 0,0 0 2 16,-1-1 2-16,-4-1 3 0,1-2-2 0,-4-2 0 16,0-1-8-16,-5-1-8 0,-2-1-7 15,-4 1-4-15,-4-3-2 0,-2 3-4 0,-2-3 7 16,-7 2 2-16,3 0 6 0,-8-3 0 15,0 3 7-15,-4-1 2 0,4 3-2 16,-2-1 6-16,5 2 5 0,-1 1-2 16,0-1 0-16,4 2 3 0,2 0-2 15,-1 1-4-15,2-1-6 0,5 0 5 0,0 0 1 16,4 4 2-16,4-8-6 0,2 4-10 16,3 1-10-16,6-3-11 0,1-1-10 0,6 1-7 15,3-1-6-15,3-1 3 0,0-2 12 16,3 1 0-16,3-1 15 0,-6 1 1 15,-3-1 4-15,-2-2 8 0,-2 3 4 0,-3-3 6 16,-6 3 7-16,-2 0 16 0,-1-1 9 16,-2 1 4-16,-5 1 3 0,-2 0 9 0,-2 3 8 15,0-3-1-15,0 2 2 0,-4 2-1 16,6 4-1-16,-2-6 4 0,2 6-2 16,0 0 7-16,0 0 0 0,0 0 0 15,18 18-2-15,-6-12-2 0,3 1-4 0,4 1-1 16,4 1-1-16,3 3-3 0,-3-3-5 15,5 1 2-15,0 5 5 0,-4-3 2 16,2 3 1-16,-5-2-1 0,-1 3 7 0,-4-1 3 16,-8-2 7-16,-1 0 4 0,-4 0 0 15,-6 1-1-15,-4 1-2 0,-5-2-2 16,-3 1-4-16,-6-1-4 0,0-4-3 0,-5 3-4 16,4-6-10-16,-4 1-22 0,1-3-30 15,3-4-37-15,2-2-39 0,2 0-34 16,3-5-27-16,3-3-23 0,1-5-513 0,4-2 240 15,7-4 158-15</inkml:trace>
  <inkml:trace contextRef="#ctx0" brushRef="#br0" timeOffset="130353.5611">26093 11681 176 0,'10'-11'196'16,"-4"5"-13"-16,-2 4-6 0,-4 2 6 15,4 13 4-15,-4 1-3 0,0 5-3 0,2 6-6 16,0 6-13-16,0 4-14 0,2 5-13 15,1 0-12-15,1 12-6 0,1 0-16 16,-1-3-8-16,2 2-12 0,-1 0-26 16,1-4-19-16,0-7-35 0,1-4-40 0,0-4-47 15,1 0-44-15,0-9-36 0,2-3-46 16,-4-6-489-16,2-3 238 0,-3-6 158 0</inkml:trace>
  <inkml:trace contextRef="#ctx0" brushRef="#br0" timeOffset="130480.1229">26214 12262 146 0,'-8'-11'209'0,"4"1"2"16,2 1-20-16,4-1-18 0,2 0-19 16,4 0-17-16,5-2-10 0,4 0-25 15,4-2-36-15,1 0-54 0,8-2-61 0,1 1-56 16,-2 0-363-16,6 4 159 0,-4-3 106 16</inkml:trace>
  <inkml:trace contextRef="#ctx0" brushRef="#br0" timeOffset="131340.883">27866 12146 1587 0,'-14'-6'-1'0,"-2"-1"35"16,1 2 49-16,0-1 11 0,0 3-6 0,3 2-16 15,-4 1-12-15,6 3-10 0,-2 3-11 16,-2 6 5-16,6-1-1 0,0 4-1 15,0 4-1-15,3 2-4 0,3 0-5 16,4 2-4-16,0 1-2 0,3 1-3 0,3 2 0 16,2-2-1-16,6 2-2 0,-4-7-9 15,3-1 6-15,2-1-1 0,0-3-2 0,-3-2 0 16,2-3-1-16,-2-4 2 0,-4-1-4 16,0-3 1-16,-2-4-7 0,-8 2 5 15,10-10-8-15,-8 5 9 0,-2-6-7 16,-2 1 2-16,0-5 0 0,-2-1 0 15,0 2-2-15,-2-4 2 0,2 0 2 0,1 2 5 16,1 0 3-16,4 0-2 0,1 0-1 16,1-1-2-16,4 2-2 0,4 0 2 15,1 1-2-15,4 1-1 0,-2 3 2 0,1 4 1 16,2 5 4-16,1 1 4 0,0 4 6 16,0 5-2-16,3 0 2 0,-4 7 0 0,1 1-2 15,-2 2-1-15,-2 6 3 0,0 2 1 16,-2 1-6-16,-3-3 1 0,-4-4 1 15,3 2 5-15,0-4-1 0,-5-4-1 16,4 0 0-16,-4-5 4 0,1 3 5 0,-1-4 3 16,2-1 10-16,0-6-7 0,3 0-5 15,4-4-3-15,1-4-6 0,4-1 0 0,2-5-5 16,8-1-4-16,1-4 0 0,1 2-5 16,2-1-1-16,-5 3-1 0,-3-1-2 15,-3 5-1-15,0 0-3 0,-6 4 2 16,0 0-4-16,-4 4 6 0,-1 5-3 0,0 0 2 15,2 5 3-15,-4 2-4 0,0 0-2 16,1 3 3-16,-1 1-5 0,5 2 5 16,-2-4 1-16,1 3 3 0,6 1-6 0,-4-4 5 15,5-1 3-15,2-1-7 0,2-3 5 16,3-2-6-16,-3-4-2 0,2 1 1 16,1-3 5-16,1-4 5 0,3-2-7 0,0-3 1 15,1-1 0-15,3-5-1 0,-4 0 5 16,1-2-1-16,-3-3 0 0,-2 0-2 15,-5-1 0-15,-2 0 9 0,-6 1 0 0,-5 4-1 16,-4 0 3-16,-4 3-1 0,-4 0-2 16,-4 1 6-16,-3 5 6 0,-4 1 0 15,0 4 5-15,-4 4 8 0,2 2 2 0,1 2-3 16,-2 3 4-16,6 4 3 0,1 0 9 16,3 3 1-16,3 2 2 0,8 0-3 15,1-1-6-15,6 4-1 0,5 2-4 0,7-2-5 16,0 2-4-16,4-5-5 0,3 0-5 15,1-3-9-15,4-1-14 0,2-3-23 16,-3-1-26-16,4-3-22 0,-5-2-22 16,-2-2-35-16,-3 0-44 0,-4-1-54 0,-2-2-47 15,-3-1-49-15,-6 0-878 0,-2-4 407 16,-10 4 268-16</inkml:trace>
  <inkml:trace contextRef="#ctx0" brushRef="#br0" timeOffset="131852.8203">22432 12908 111 0,'-17'2'224'0,"9"0"0"0,3 0-10 16,5-2-12-16,13 9-4 0,1-5-5 16,14 2 2-16,15 1-3 0,35 6-7 15,17 0-10-15,39 4-9 0,13-3-10 16,17 4 7-16,15-1 0 0,61 8-3 0,18 0-5 15,16 1-7-15,7 0-7 0,2 5-5 16,18-5-8-16,10 4-7 0,4 0-11 0,-2-2 0 16,1 1-9-16,2 2-7 0,-7-4-3 15,-14 3-6-15,-17-4-4 0,-17 3-1 16,-14-3-2-16,-17-1-2 0,-52-4-3 16,-9-1-10-16,-11-4-1 0,-11 3-3 0,-11-1-2 15,-32-6-3-15,-13-1-5 0,-6 0-3 16,-24-5-6-16,-13-1-2 0,-9 0-1 15,-7-2-4-15,-5 1-3 0,-4-2-4 0,0 1-4 16,-3 0-7-16,-2-2-13 0,0-1-15 16,-6 2-28-16,1-2-35 0,-1 2-46 15,2-2-40-15,-8-4-63 0,0 3-73 0,-2-5-84 16,-4 6-993-16,-2-9 467 0,-4 0 309 16</inkml:trace>
  <inkml:trace contextRef="#ctx0" brushRef="#br0" timeOffset="138747.5203">12922 5992 4 0,'0'0'62'0,"0"0"-1"0,-2 5-5 16,2-5-1-16,0 0-4 0,0 0-4 16,0 0-6-16,0 0 0 0,0 0-7 15,0 0-6-15,0 0-1 0,0 0-2 16,0 0-3-16,0 0-4 0,0 0-2 0,0 0 0 15,0 0 2-15,0 0-6 0,0 0-3 16,0 0 1-16,0 0-1 0,0 0-4 0,0 0 1 16,0 0-2-16,-5 3-3 0,5-3-2 15,0 0 0-15,0 0-6 0,0 0-8 16,0 0-8-16,0 0-7 0,0 0-10 16,0 0-8-16,0 0-127 0,0 0 60 0,-2 6 39 15</inkml:trace>
  <inkml:trace contextRef="#ctx0" brushRef="#br0" timeOffset="143089.6078">10615 14891 144 0,'-4'6'178'0,"1"-1"-17"0,1 3-5 0,-2-6-8 15,2 4-9-15,2-1-4 0,0-5-1 16,-5 8 3-16,5-8 2 0,-2 4 3 16,2-4 3-16,-4 3-3 0,4-3-6 15,0 0-14-15,0 0-13 0,-8-13-12 0,3 2-14 16,3-1-5-16,0-1-10 0,0-4-9 16,4 2-5-16,0-1-7 0,5-4-4 15,1 7-2-15,5-5-9 0,0 5-5 0,3 2 0 16,4 4-5-16,1 6-1 0,2 2-1 15,6 5-3-15,5 6-6 0,3 4 5 16,3 5 0-16,0-1-3 0,2 3-1 0,-1-1-1 16,1 0-1-16,-2-3 0 0,-6-4 1 15,-2-2-2-15,-7-2 8 0,0-5 20 16,-1-2 3-16,-1-4 6 0,-2-4 0 16,0-5 0-16,-1-3-4 0,-4-7-3 0,3-4 1 15,-2 0-12-15,-2-9-1 0,-3 0-7 16,2 3 6-16,-4-5-9 0,3 4 0 0,-5 5 2 15,3 4-11-15,-3 0-12 0,-1 6-23 16,-1-1-29-16,0 3-45 0,-2 4-29 16,5 3-15-16,0 3-37 0,1 6-44 15,5 3-38-15,0 3-587 0,4 2 289 0,0 1 191 16</inkml:trace>
  <inkml:trace contextRef="#ctx0" brushRef="#br0" timeOffset="143679.7548">11940 14691 81 0,'6'-2'189'0,"-6"2"-3"16,0 0-2-16,0 0-3 0,8 10 4 0,-10 1-4 16,0 4-7-16,-2 4-7 0,0 6-3 15,0 3-10-15,-1 4-12 0,1 4-16 16,0 1-7-16,-3 13-10 0,-1-3-12 16,2 1-10-16,-1 0-12 0,1 1-7 0,0-10-5 15,2 1-15-15,-1-4-13 0,0-6-20 16,3-3-19-16,0-6-18 0,0 0-18 15,0-6-11-15,0-4-21 0,2-4-19 16,-2-2-9-16,2-5-4 0,0 0-1 0,0 0-4 16,-4-34 6-16,2 9 3 0,2-5 8 15,-2-3 7-15,0-7 11 0,4-3 15 0,-2 2 22 16,4-2 10-16,2-5 14 0,4 4 17 16,4 0 13-16,0 4 2 0,7 0 9 15,3 6 9-15,-4 6-1 0,4 3 1 16,4 1 1-16,-3 6-7 0,1 0-2 0,-1 7-2 15,-2 3-3-15,2 3 0 0,-5 3-3 16,-4 4 3-16,2 3 5 0,-8 3 3 16,-1 3 0-16,-3 3 6 0,-6 0 0 0,-2 0 5 15,-2 8 4-15,-5-1 2 0,-1-4 0 16,-3 2-2-16,0-1-1 0,1 0 0 16,-1-1-3-16,4-2-7 0,1-4-4 0,2 1-1 15,3 0-2-15,3 0-1 0,7-1 1 16,3 2-1-16,8-2-3 0,2 1-2 15,2 2-1-15,3-6-4 0,3 5-3 16,-4 1 1-16,4-1-3 0,-4-1 2 0,-1 1-5 16,-3 0 13-16,-4 1 17 0,-1 3 6 15,-7-6 5-15,1 4-1 0,-5 0 0 0,-6 2 2 16,-4 1 1-16,-5 0-11 0,-6-2-1 16,-7 5-2-16,-1-5-9 0,-4 2-2 15,-4-4-2-15,5-1-2 0,-5-1-11 16,6-3-13-16,4-1-19 0,-1-3-39 0,5-1-40 15,3-1-62-15,5-3-58 0,2-5-59 16,5 2-616-16,2-1 304 0,2-4 200 16</inkml:trace>
  <inkml:trace contextRef="#ctx0" brushRef="#br0" timeOffset="143907.0735">12578 15089 83 0,'12'0'247'0,"-6"4"5"0,-2 0-5 16,2 3-14-16,-2 3-15 0,1 3-18 0,-1 1-10 16,-2 3-15-16,4 4-14 15,-3-4-11-15,1 8-15 0,-2 2-15 0,2-4-7 16,-1 3-14-16,-3 3-9 0,2-3-10 0,0 1-12 16,0-1-22-16,-2-4-30 0,0-1-39 15,0-1-39-15,2-2-44 0,-2-2-31 16,2 0-39-16,2-3-32 0,0-5-544 0,2-3 255 15,2 1 169-15</inkml:trace>
  <inkml:trace contextRef="#ctx0" brushRef="#br0" timeOffset="144111.0749">13006 15234 54 0,'7'-7'239'0,"-5"3"10"0,2 2-2 0,-4 2 1 15,0 0-3-15,0 0-18 0,2 16-22 16,-2-5-1-16,0 2-17 0,-2 5-14 15,0 2-15-15,0 1-13 0,0 3-10 0,-1 5-14 16,-1-3-10-16,2 4-6 0,0-4-19 16,0 3-3-16,2-3-33 0,0-3-29 15,0 2-44-15,0-8-52 0,0 2-59 0,2-2-47 16,4-1-65-16,1-9-650 0,-3-1 305 16,5-6 201-16</inkml:trace>
  <inkml:trace contextRef="#ctx0" brushRef="#br0" timeOffset="144840.7873">13881 14643 226 0,'0'-4'222'0,"0"-2"-21"16,0 6-11-16,0 0 17 0,0 0 8 15,8 16-1-15,0 1-15 0,1 8-18 16,4 9-10-16,3 7-8 0,10 22-7 0,1 1-8 15,1 1-12-15,2 1-15 0,-1 3-6 16,1-3-8-16,-2 2-16 0,1-9-10 0,-5-8-3 16,-4-15-15-16,-2 3-3 0,-2-10-9 15,-3-2-3-15,0-6 3 0,-2-2 17 16,-3-7 9-16,0-3-9 0,0-9-7 16,2-3-8-16,-2-7-7 0,2-9-1 0,1-4-10 15,2-11 1-15,2-10-8 0,7-15-5 16,2-10-4-16,4 0-4 0,3-7-12 15,3 8-13-15,2-1-4 0,0 5-6 0,-5 8-17 16,-3 14-21-16,-6 11-28 0,-5 3-39 16,-3 9-29-16,4 4-26 15,0 4-47-15,4 5-48 0,-1 4-707 0,-1 4 334 0,4 4 220 16</inkml:trace>
  <inkml:trace contextRef="#ctx0" brushRef="#br0" timeOffset="145303.6782">15343 15099 243 0,'0'0'242'0,"0"0"-11"16,2 3-15-16,-2-3-11 0,0 0-8 15,0 0-5-15,0 0-12 0,0 0-14 16,0 0-12-16,-10-13-12 0,4 6-8 15,0-3-6-15,-4-3-15 0,4 0-8 0,0-4-12 16,0-1-12-16,-1-2-6 0,5 0-7 16,0 1-10-16,0 0-3 0,4 0-11 0,2 2-4 15,3 0-5-15,1 2-6 0,0 2 0 16,6 2-4-16,0 6-5 0,1 2 2 16,2 3-2-16,4 5-3 0,0 3-1 15,4 5 1-15,3 4-5 0,-1 4 1 0,7 2 2 16,-2 1-5-16,-4-3 2 0,5 4 1 15,-5-6-4-15,-3 1 1 0,1-6-1 0,-2 2 5 16,-6-5 16-16,3-2 1 0,-4-5 17 16,0-4-5-16,3 0-4 0,-4-4 3 15,4-3-9-15,-4-4-3 0,3-1-5 16,-4-3-1-16,2-4-6 0,-1-6-3 0,0 0-3 16,-2 1-4-16,-1 1-11 0,-2 2-10 15,0 0-15-15,-1 4-14 0,-2 1-26 0,0 3-29 16,0 1-37-16,-2 3-37 0,0 2-13 15,0 2-12-15,5 5-31 0,-3 2-24 16,1 3-597-16,1-1 288 0,1 2 191 16</inkml:trace>
  <inkml:trace contextRef="#ctx0" brushRef="#br0" timeOffset="145969.9092">16404 14965 105 0,'8'3'199'0,"-6"0"19"0,0 3 13 15,-2 3-2-15,2 1-9 0,-4 3-8 16,2 5-7-16,-4 2-7 0,2 5-15 0,0 2-14 16,0-1-18-16,-2 7-16 0,1-5-7 15,-1 9-21-15,0-1-2 0,0 0-9 0,0-2-12 16,-1 2-9-16,1-5-10 0,0 0-3 16,-1-6-15-16,1-1-12 0,2-5-13 15,0 2-6-15,0-8-13 0,0 1-19 16,2-5-19-16,-2-3-19 0,2-4-9 0,0-2-5 15,0 0 4-15,0-21-6 0,2 4-2 16,-2-6 6-16,2-5 0 0,0-7 5 0,-2-3 7 16,0-2 6-16,0 0 9 0,0 1 14 15,-2 0 10-15,2 7 18 0,0-1 15 16,0 5 9-16,2 1 7 0,0 2 4 16,0 2 5-16,2 0 0 0,5 3 3 0,0 0 2 15,5 4 1-15,3 2-3 0,3 3 1 16,2 1-3-16,4 4-2 0,-5 2 0 15,5 2-4-15,1 4 1 0,3 2-6 0,-5 3-2 16,-2 2-3-16,-1 0-2 0,-4 2 2 16,0 3-7-16,-10-1-1 0,-2 2-4 15,-1 2-5-15,-7 1 2 0,-1-1 1 16,-1-2 0-16,-2 2 2 0,-5 2 2 0,2-4 3 16,-1-1-1-16,2-1 3 0,0 0 2 15,-2-2-4-15,4 2 2 0,0-4-4 0,2-3-5 16,2 1-1-16,0 2 2 0,0 0 7 15,6 1-3-15,2 2 5 0,6 0 0 16,2-1-6-16,2 2-2 0,1 0-1 16,2 2 1-16,2-1-2 0,-1-1-2 15,0 3 1-15,0-1-5 0,-3 1 1 0,-3-1 3 16,2 1-5-16,-6 2 7 0,-2-5 2 0,-2 2 9 16,-4 4 2-16,-6-5 5 0,0 1 9 15,-6-2 0-15,-3 0 12 0,-6 1 7 16,-2-5-3-16,-3-1-5 0,0-3-1 15,-4 1-6-15,4-6-6 0,1 0-5 0,-1 0-3 16,4-6-23-16,-2 5-25 0,5-6-35 16,3-3-44-16,1 0-51 0,4-1-61 0,5 1-59 15,4-3-50-15,2-1-828 0,2-1 390 16,6-2 256-16</inkml:trace>
  <inkml:trace contextRef="#ctx0" brushRef="#br0" timeOffset="146279.576">16998 15258 96 0,'11'-3'207'15,"0"3"-4"-15,-1 0-7 0,2 3 2 16,4 0-6-16,0 4-16 0,6 4-9 0,-1-1-11 16,0 6-13-16,4 2-7 0,-1 3-14 15,-1-2-11-15,-1 2-8 0,-4 3-15 16,0-5-6-16,-6 2-9 0,0-4-4 15,-3 0-7-15,0-4 3 0,-5 0 2 16,0-1 1-16,-4-3 2 0,0-1 4 0,-2-4 6 16,-2-2 2-16,4-2-2 0,0 0 0 0,-13-10-14 15,11 3-2-15,0-3-10 0,4-4-7 16,2-4-6-16,2-4-3 0,5 0-18 16,0-3-28-16,3-2-30 0,4 1-38 15,-2-3-38-15,3 4-41 0,5 6-40 0,-3-2-39 16,-2 2-29-16,2 6-585 0,-2 0 288 15,-2 5 191-15</inkml:trace>
  <inkml:trace contextRef="#ctx0" brushRef="#br0" timeOffset="146926.1741">17672 15337 14 0,'2'10'164'0,"-2"1"11"0,2-4-1 16,-2 3-2-16,2-1 0 0,0 1-7 15,2-2-4-15,0-1-12 0,3-1-4 16,3 0-14-16,3-4-13 0,2 2-12 15,-1-4-9-15,6-4-8 0,-4-3-10 0,2 3-1 16,-1-3-2-16,-3-2 2 0,-1-3 2 16,0 3 3-16,-5-3 2 0,0 3-5 0,-6 2 0 15,-2-2-7-15,-2 4-4 0,-6-1-4 16,-2 5-3-16,-1 1-3 0,-4 1-8 16,3 5-10-16,-3 5 0 0,0-3-5 15,4 5-4-15,1 1-6 0,2 1 3 16,1 0-3-16,5 3 3 0,4-2-8 0,3 2-1 15,5 3-2-15,2-6-2 0,6 0-2 16,0-1-7-16,3-3-4 0,5-4-2 16,-2-1 0-16,1-2-3 0,0-4 1 0,-2-2-1 15,3 0 2-15,-1-7 0 0,1-1-2 16,-6 1 2-16,2-5-4 0,-5 1 4 0,-2 0-2 16,-3-1 3-16,-5 0 3 0,-1 0 1 15,-2 3 2-15,-4 0-4 0,0 5 6 16,-4-1-8-16,2 4 10 0,-6 0-3 15,8 3-9-15,-17 6 6 0,8-2-2 0,-2 3 4 16,3 6-1-16,2-6-9 0,2 6 8 16,0 0-3-16,4-1 3 0,2 3 1 0,2 1-1 15,2-3 0-15,2-2-3 0,3 1 0 16,0-3-2-16,1-1 4 0,5-3-7 16,-2-3 0-16,2 1-3 0,2-6 4 15,0 1-2-15,-2-3-4 0,0-3 4 16,2-1 3-16,-3-1-4 0,2-1 2 0,-8-1 3 15,1 1 0-15,0 1 0 0,-5 2-2 16,-2 0 1-16,-2-1 5 0,-2 2-3 16,-2 4 2-16,2 3 5 0,-4-4 2 0,4 4-6 15,0 0 2-15,0 0 0 16,-9 13-4-16,7-9 7 0,2 5 2 0,5-1-4 0,-3 5-1 16,6-3-1-16,1 1 3 0,1 2-1 15,5 2-4-15,2-1-10 0,2-1-22 16,2-3-35-16,0 0-34 0,1-3-33 15,-2 0-32-15,4-4-37 0,-1-2-36 0,1 1-686 16,-4-4 314-16,4 1 206 0</inkml:trace>
  <inkml:trace contextRef="#ctx0" brushRef="#br0" timeOffset="147617.0826">18838 15412 161 0,'2'-7'258'0,"2"0"-22"0,-2 0-22 0,4 0-22 16,1 2-17-16,0-3-11 0,3 2-14 15,2 4-14-15,0-1-12 0,2 3-9 0,1 2-12 16,2-1-9-16,-2 4-11 16,-1 0-7-16,2 3-6 0,-6-1-8 0,-2 4-6 15,-4 2-3-15,1 2-5 0,-10-1-6 0,1 6-5 16,-6-5-4-16,-4 4 2 0,-2-2-5 16,1 0 1-16,0-2-4 0,3 1-1 15,-1-3-4-15,5-2 0 0,2 3 2 16,1-4-2-16,5 0 3 0,7 3 0 0,1-3-3 15,4 3-5-15,5-5 0 0,5 4 0 16,-2 1 3-16,4-1 8 0,8 5 5 16,-1-4-6-16,1 8-2 0,4 0 3 0,-2-1-1 15,-3 7-3-15,-5-5-2 0,0 5-2 16,-5-5-1-16,-5 3 1 0,0 4-3 16,-6-9 0-16,-4 4 0 0,-4 0-7 15,1-4 1-15,-6 3 2 0,-1-4-3 0,-2-5-1 16,2 1 1-16,-2-1-2 0,0-3 1 15,0-3 0-15,4-6 0 0,2-2 1 16,0 0-8-16,0 0 3 0,14-21-3 0,-4 7 3 16,5-1-3-16,4-13 0 0,2 0 2 15,5-5-1-15,-1-7 0 0,13-10-2 16,-2-3 2-16,-8 9-3 0,-3 6 2 0,-6 2 2 16,-2 4 11-16,-7 1 2 0,-6 5-4 15,-2 1 6-15,-4 7-1 0,-4-1 3 16,-4 6 10-16,-1 5 5 0,0 6 14 15,-1 2 9-15,1 8 7 0,1 5 4 0,2 1 6 16,-2 6 2-16,6 3-3 0,4 1 0 16,7 6-2-16,2-2-12 0,5 5-8 0,5-5-2 15,9 3-18-15,2-4-35 0,3-2-54 16,-1-11-87-16,4 0-88 0,6-8-92 16,3-2-959-16,3-7 436 0,9 2 288 0</inkml:trace>
  <inkml:trace contextRef="#ctx0" brushRef="#br0" timeOffset="148205.8483">21009 15082 48 0,'2'-10'225'0,"-2"3"5"16,2 0 3-16,-2-2-1 0,2 3-8 15,-2 6-8-15,3-7-19 0,2 5-16 16,-5 2 4-16,0 0 4 0,0 0-9 0,10 24-4 16,-4-2-2-16,4 10-11 0,1 4-3 15,4 9-5-15,2 3-14 0,7 27-7 16,0-5-10-16,4 5-12 0,2-5-11 0,1 1-11 15,3-7-8-15,-2-1 2 0,1-8-21 16,-7-12-3-16,-2-9-7 0,-5-8-4 16,-3 1-3-16,-2-10-3 0,0 0-3 15,1-9-7-15,-4-6-2 0,1-4-4 0,1-10-1 16,0-6-5-16,0-10-6 0,-3-9-3 16,2-12-3-16,4-24-8 0,-2-5-13 0,1-8-7 15,2-2-5-15,2 0-1 0,-1 5-6 16,0 4-6-16,-3 7 2 0,2 2 9 15,-4 18-11-15,-3 11 1 0,-2 8-6 16,0 5-35-16,0 5-34 0,-4-2-49 16,0 8-59-16,0-2-50 0,0 3-51 0,-2 5-729 15,0-1 356-15,-4 3 236 0</inkml:trace>
  <inkml:trace contextRef="#ctx0" brushRef="#br0" timeOffset="148935.2884">22423 15223 26 0,'0'0'225'0,"-2"-18"-11"0,2 18-8 15,0 0-3-15,0 0-15 0,-2-6-14 16,2 6-17-16,-4-8-17 0,0 1-14 15,0 2-7-15,-1-6-12 0,-1 1-8 0,0-7-10 16,1 1-9-16,-1 1-12 0,2-4-7 16,1-2-2-16,1 3-9 0,2 0-6 0,0-1-3 15,5 3-3-15,-1-4-6 0,5 6-3 16,1 1-4-16,3 2-4 0,-1 3-2 16,6 2 2-16,0 6-4 0,4 4-1 15,1 2-3-15,5 3 0 0,1 7 0 0,5 1 0 16,2 3 0-16,2 2-2 0,-2 0 1 15,0 0-7-15,-7-4 5 0,1-2 0 16,-2-1 1-16,-3-4 8 0,-3 1 18 16,0-5 20-16,0-4 4 15,-3-6-2-15,1 0-1 0,4-7 4 0,-3-3-7 0,-1-4-2 16,-2-5-4-16,4-5-8 0,-6-4-5 16,2-7-5-16,-1-1 1 0,-5-4-5 0,-1 7-2 15,0 1-6-15,-3 4-13 0,0 7-10 16,-2 1-17-16,3 0-31 0,-4 6-38 15,1 4-12-15,2 3-19 0,1 4-31 0,1 6-44 16,3 4-49-16,2 4-627 0,1 4 297 16,4 3 195-16</inkml:trace>
  <inkml:trace contextRef="#ctx0" brushRef="#br0" timeOffset="149292.0697">24022 14948 232 0,'0'-15'248'0,"0"2"-6"16,-5 3-9-16,-1-1-19 0,-3 3-17 0,-5 3-15 15,-2 2-14-15,-4 3-13 0,-8 0-9 16,1 6-15-16,1 2-10 0,-4 7-11 16,5 4-10-16,2 2-9 0,6-1-9 0,5 12-8 15,5-2-7-15,5-2-6 0,6 11-3 16,7 4-9-16,3 4-4 0,6-4 1 15,3 18-9-15,3-12-5 0,-6-7 3 16,0 1-6-16,-4-4-6 0,-1-5-2 0,-2-5-1 16,-4-2 1-16,-5-1-3 0,-2-5 2 15,-4 1 0-15,-2-6-4 0,-9 2 1 16,-2-3-3-16,-2-4 1 0,-3 1 0 16,-2-6-2-16,-4-1-8 0,3-3-7 0,1 2-14 15,2-8-21-15,0 2-31 0,2 0-35 16,3-5-35-16,0 4-44 0,8-6-32 0,1 4-36 15,4-3-571-15,4 0 279 16,0 1 185-16</inkml:trace>
  <inkml:trace contextRef="#ctx0" brushRef="#br0" timeOffset="149540.5473">24449 15448 83 0,'4'0'313'0,"2"-5"-16"0,-6 5-25 16,0 0-28-16,12 5-4 0,-12 1-11 16,2 2-12-16,-2 4-12 0,0 1-16 15,0 5-17-15,0 0-21 0,0 3-16 0,-2 3-12 16,2-1-13-16,-2 4-4 0,2 3-22 16,-3-7-18-16,1 1-21 0,2-3-31 15,0-2-47-15,0-2-43 0,0 2-47 0,0-6-42 16,0 1-30-16,2-1-21 0,1-6-29 15,1-1-518-15,0 1 260 0,4-7 171 0</inkml:trace>
  <inkml:trace contextRef="#ctx0" brushRef="#br0" timeOffset="149718.1003">24743 15573 182 0,'9'-8'199'0,"-5"3"4"16,0-1 2-16,-2 2-9 15,0 1-16-15,-2 3-13 0,0 0 15 0,0 0-3 16,7 16-15-16,-5-8-14 0,0 5-14 15,-2 8-13-15,3-3-12 0,-3 2-9 0,2 2-4 16,-2 0-19-16,2-1-24 0,-2 0-34 16,0 0-46-16,-2-6-49 0,2 4-53 15,2-5-77-15,-4-1-579 0,4-1 266 0,-2-6 176 16</inkml:trace>
  <inkml:trace contextRef="#ctx0" brushRef="#br0" timeOffset="149924.7459">25218 14652 47 0,'14'3'270'0,"1"12"12"0,0 4 3 0,4 10-2 16,5 12-12-16,3 29-23 0,0 2-13 16,-4 7-13-16,-5 6-21 0,-10 2-13 15,-8 2-22-15,-14 3-15 0,-18 9-33 16,-13-6-42-16,-12-6-51 0,-15-12-63 0,-19-7-75 15,-10-4-62-15,-18-16-83 0,-8-2-587 16,-15-14 287-16,-13-10 190 0</inkml:trace>
  <inkml:trace contextRef="#ctx0" brushRef="#br0" timeOffset="150510.8109">10566 13512 66 0,'-38'65'198'0,"-11"34"3"0,-3 21 2 0,-2 24-5 16,-13 43-8-16,0 11-10 0,11 12-8 16,11 7-13-16,11 0-4 0,15-3-14 0,17-47-12 15,15-12-7-15,13-6-17 0,14-16-6 16,13-12-8-16,18-5-5 0,18-18-12 16,17-12-32-16,11-18-53 0,11-9-69 0,6-25-106 15,2-3-608-15,4-14 270 0,-3-13 178 16</inkml:trace>
  <inkml:trace contextRef="#ctx0" brushRef="#br0" timeOffset="155208.0921">26481 15948 97 0,'-2'-4'156'0,"2"4"-16"0,0 0-16 16,17-5-2-16,-4 1-9 0,3 4-10 15,4 0-14-15,1-4-8 0,4 2-10 16,4 2-7-16,3 0-15 0,0 0-23 0,0-3-38 16,0 0-38-16,0 2-34 0,-5-5-287 15,-2 0 126-15,-1-3 84 0</inkml:trace>
  <inkml:trace contextRef="#ctx0" brushRef="#br0" timeOffset="155463.9102">26818 15499 82 0,'12'-4'158'0,"1"6"-6"16,6 3-14-16,4 3-13 0,7 4-9 15,4 5-9-15,6 7-11 0,1-1-6 0,11 14-12 16,-3 2-5-16,-11-3 0 0,-6-5-10 16,-3 0-9-16,-7-4 1 0,-6 4 0 15,-3-3-3-15,-6-7-6 0,-5 1 5 16,-4-3 3-16,-7 2-6 0,-6-2 0 0,-5 2-5 15,-6-3-6-15,-4-5-3 0,-4-1-8 16,1 0-3-16,-4-5-9 0,7-1-20 16,4-1-29-16,4-1-23 0,1-4-48 15,6 0-38-15,-2 0-415 0,9-9 190 0,4 3 126 16</inkml:trace>
  <inkml:trace contextRef="#ctx0" brushRef="#br0" timeOffset="155913.0123">27973 15502 77 0,'11'10'130'0,"-9"-2"-6"16,2 9-11-16,-2-2-10 0,1 4-3 15,-1 4-17-15,0 1-6 0,-2 6-7 16,0-4-7-16,0 1-4 0,-2 1-7 16,2-5-5-16,-2-2-3 0,-1-3-8 0,1 2 11 15,0-7 0-15,2 3 11 0,0-7 10 16,-2 3 10-16,2-2 11 0,-2-1 9 16,2-2-1-16,0-2-11 0,-2-2-9 0,2-3-8 15,0 0-10-15,0 0-4 0,0 0-7 16,6-15-4-16,-4 9-6 0,-2 6-3 15,2-7-4-15,1 1-3 0,-1 1-3 16,-2 5-3-16,0-2-4 0,0 2-2 0,4-8-1 16,-4 8-2-16,0 0 2 15,2-6-3-15,-2 6-6 0,0 0 2 0,0 0-3 16,-2-6 0-16,2 6 0 0,0 0-1 0,0 0 1 16,0 0-7-16,0 0-12 0,0 0-14 15,0-5-20-15,0 5-28 0,0 0-23 16,0 0-16-16,0 0-22 0,0 0-32 0,0 0-449 15,0 0 210-15,4-5 139 0</inkml:trace>
  <inkml:trace contextRef="#ctx0" brushRef="#br0" timeOffset="157039.7228">28048 14821 62 0,'0'-13'204'0,"0"1"-26"16,0 6-18-16,0 5-14 0,0 1-3 0,0 0 2 16,-4 27-4-16,2 0 2 0,-6 9-12 15,2 12-5-15,-2 8-4 0,-3 20-12 16,1 3-10-16,-3 6-10 0,-2-1-8 15,3 0-6-15,0-1-8 0,2-7-5 0,2-15-7 16,2-10-5-16,4-8-4 0,-3-4-5 16,1-2-5-16,2-7 2 0,0-1-8 0,0-2-1 15,-1-10 2-15,3 1 6 0,0-4 3 16,0-1-5-16,0-7-7 0,3-6-2 16,-3 0-4-16,0 0-4 0,17-19-3 0,-9 4-3 15,6-5-2-15,0 0-3 0,4-5-2 16,-3 0-1-16,2 4-2 0,-2 2-2 15,-3 0 0-15,2 6-2 0,-6 0-3 16,2 3-2-16,-1 4 3 0,2 4 4 0,-3 2-4 16,1 4 1-16,-1 6 3 0,0 1 1 15,1 3-1-15,0 2 0 0,1 2 3 16,0 0-2-16,4 1-3 0,-2-1 3 16,1 1 1-16,-1 0-1 0,6-6 0 0,-4 2 2 15,6-1 0-15,-4-1 1 0,3-5-2 16,0-2 3-16,0-2-2 0,1-3 2 0,-2-1-2 15,4-4-1-15,-3-3 0 0,1-4-2 16,2-1-1-16,-3-4-2 0,-2-2-1 16,2 0-1-16,-4 4 0 15,0-3 6-15,-5 7-5 0,0 0-3 0,2-2-1 0,-6 4-2 16,0 4 0-16,0 1 0 0,-6 3 1 16,7 10 2-16,-5-2 2 0,0 1-1 15,0 3 1-15,2 5 0 0,1-3 3 16,3-1 0-16,3 4 2 0,3 0 0 0,2-4-1 15,2 2 2-15,4-1 1 0,1-5 3 16,0 2-2-16,2-5-1 0,1 2 1 16,-3-8 1-16,1 0-1 0,-2 0-2 15,-2-8 0-15,1 2 2 0,-4-7-5 0,-2-2-2 16,-5-6-12-16,-6-1-7 0,-4-3-8 16,-8 0-9-16,-9-2-13 0,-4 2-7 15,-6 3-12-15,-3 1-11 0,0 3-22 0,5 5-21 16,-1 2-30-16,3 4-16 0,2 4-27 15,2-1-416-15,2 8 209 0,4-1 138 16</inkml:trace>
  <inkml:trace contextRef="#ctx0" brushRef="#br0" timeOffset="157298.7099">29127 15794 73 0,'19'17'75'0,"-4"-5"-7"0,-3 5-7 16,-1-3-8-16,-4-6-2 0,-1 4-6 0,0-2-3 16,-2 1-1-16,-2-5-5 0,1 1 19 15,-1-1 21-15,-2 2 10 0,0-8 14 16,-5 4 10-16,5-4-1 0,0 0-8 16,0 0 0-16,-16-16-12 0,12 8-10 0,4-2-7 15,0-1-9-15,4-3-17 0,2 1-30 16,0-1-28-16,7-5-30 0,2 6-33 15,0-4-31-15,1 5-30 0,4-2-299 0,1 5 148 16,2 0 98-16</inkml:trace>
  <inkml:trace contextRef="#ctx0" brushRef="#br0" timeOffset="157636.2289">29585 15695 82 0,'2'7'92'0,"0"-1"0"0,0 2-16 15,-2 2-3-15,2 1-7 0,0-1-6 0,-2 3-4 16,2-2-6-16,0 2-6 0,0 1-4 16,-2-7-2-16,2 3-5 0,0-1 1 15,0-2 5-15,0 2 8 0,0-3 18 16,3-3 4-16,-1 2-9 0,-4-5-3 0,0 0-10 16,28-8-2-16,-16 2-2 0,4-5-6 15,2 3-4-15,1-2-6 0,0 1 0 16,2-2-7-16,-3 7 3 0,-2-2-8 0,2 2-3 15,-2 0-5-15,-3 4 3 0,-1 4-2 16,4 0 1-16,-4 5 6 0,0-1-3 16,4 5-2-16,-2 0 3 0,1 3 0 15,2-1 5-15,2 4 2 0,1-4-1 0,4 4-2 16,0-4-2-16,3 5-4 0,-1-7-25 16,4 0-26-16,-1-1-49 0,-1-3-55 15,0-5-337-15,-6 0 164 0,4-4 108 0</inkml:trace>
  <inkml:trace contextRef="#ctx0" brushRef="#br0" timeOffset="158485.7357">27951 16411 18 0,'4'-6'151'0,"-4"6"-10"16,0 0-15-16,4-5-4 0,-4 5-10 15,0-4-9-15,0 4-10 0,2-9-4 16,0 5-18-16,-2 4-3 0,2-12-5 0,0 4-9 16,0 1-7-16,0-1-2 0,-2-3-5 15,2 1 5-15,0 3 2 0,0-5 7 16,-2 6 3-16,3-1-2 0,-1-1-2 0,-2 2-2 15,0 1-2-15,2 2-4 0,-2 3-6 16,0-11-4-16,0 11-4 0,0-7-1 16,0 7-3-16,2-4-2 0,-2 4 2 15,0-5 0-15,0 5 7 0,0-9 3 0,0 9 3 16,0 0 2-16,0 0-6 0,0-6 1 16,0 6-6-16,0 0-1 0,0 0-3 15,0-5-4-15,0 5-1 0,0 0-4 16,0 0-2-16,0 0-4 0,0 0-2 0,0 0 0 15,-2-5-4-15,2 5 1 0,0 0-2 16,0 0 1-16,0 0-2 0,0 0 2 16,0 0-6-16,-7-4-6 0,3-1-16 15,4 5-15-15,-12-1-29 0,4 1-31 0,-4 0-22 16,0 1-22-16,-5 4-22 0,-4-1-466 16,-2 6 214-16,-7 5 141 0</inkml:trace>
  <inkml:trace contextRef="#ctx0" brushRef="#br0" timeOffset="184986.0048">11394 16775 147 0,'-3'-3'154'0,"3"3"-12"16,0-4-11-16,0 4 3 15,0 0 8-15,3 22 10 0,-1-3 3 0,0 12 2 0,-2 9 2 16,0 7-1-16,0 11-8 0,-2 6-7 16,2 18-9-16,-2-2-7 0,-3 1-8 15,5-21-7-15,5-4-6 0,-1-8-5 0,4 2-7 16,5-2-5-16,4-6-6 0,4-2-1 15,11-6-10-15,19 2-4 0,10-5-12 16,7-8-3-16,5-10-4 0,-5 1-7 0,13-7-4 16,-14-1-14-16,-5-6-18 0,-11 0-30 15,0 0-35-15,-7 0-35 0,-6-4-44 16,-4 2-47-16,-5-4-36 0,-3 3-683 16,-3-7 307-16,-8 2 203 0</inkml:trace>
  <inkml:trace contextRef="#ctx0" brushRef="#br0" timeOffset="185229.0459">12178 17369 107 0,'14'-7'141'15,"0"1"2"-15,12-2 0 0,5 7-5 16,10-1-7-16,3 2-6 0,13 2-2 0,1 7-3 16,-1 2-1-16,13 10 5 0,-7 6 1 15,-15-5 3-15,-7 3 9 0,-7 5-2 16,-9 4-2-16,-6-8 4 0,-6 5-2 15,-7 1-7-15,-6 2-5 0,-6 1-8 0,-7-1-15 16,-6 2-13-16,-6 4-3 0,-3-5-10 16,-1-2-11-16,-1 3-9 0,-2-10-29 15,7-3-47-15,-3-3-52 0,4 0-58 0,8-7-67 16,1-5-743-16,2-4 320 0,5-8 211 16</inkml:trace>
  <inkml:trace contextRef="#ctx0" brushRef="#br0" timeOffset="185946.0093">13705 17718 165 0,'4'-7'222'0,"0"1"-14"0,-4-1-7 0,2-2-15 15,-2-1-17-15,-2-1-12 0,0-6-10 16,-2 3-14-16,-4 0-9 0,-3-1-11 15,-2 1-12-15,-6 1-9 0,-2 4-10 0,-4-1-8 16,-5 8-6-16,-4 2-10 0,-6 2-3 16,-1 8-6-16,4-1-4 0,-3 4-4 0,6 1-6 15,4-1-6-15,7 0-1 0,1 2-2 16,10-2-3-16,4 1-2 0,3-6-3 16,7 3-2-16,5-1 0 0,3-4-3 15,7-5-2-15,0 4-1 0,2-4 1 0,2-1-5 16,0 0 1-16,-1 2-2 0,-2-2 3 15,4 6-1-15,-3-1 2 0,2 9 0 16,-2 1-2-16,2 4 10 0,-2 10 5 16,2 6 2-16,1 11 2 0,-2 19 3 0,-2 2-2 15,-4 4 0-15,-1 3-4 0,-4-15 0 16,-3-8 2-16,-4-9 2 0,-2 4 3 0,0-6 6 16,-2-4 5-16,-7-3 2 0,-1-2 1 15,-3-11 6-15,1 0-7 0,-6-12 4 16,2-4-14-16,1-8-3 0,-4-4-4 15,4-13-8-15,5-13-6 0,0 0-3 0,8-13-15 16,7-3-4-16,6-4-4 0,8-17 2 16,2 4-3-16,6 5 0 0,1 4 5 0,-3 12 1 15,-4 12-1-15,-2 7 0 0,1 5 1 16,-4 3 1-16,1 5-3 0,0 6 5 16,-2 6 4-16,0 4-5 0,2 3 4 15,-5 3 2-15,6 7 1 0,-4-1 0 0,1 1 3 16,2 4-8-16,0 2 3 0,4-2 5 15,0 2-4-15,3-1 1 0,-5-7 4 16,3-3 3-16,2 2-1 0,2-4 2 16,-1-5 5-16,-1-3-7 0,-4-3 5 0,2-3-5 15,-1-2 4-15,-2-6 1 0,-4 0-2 16,-1-5-2-16,-3-2 2 0,-4 0 1 16,-7-7-5-16,-2 1 1 0,-8 1-2 0,-2-4 3 15,-5 8-3-15,-4 1-1 0,-4 2-1 16,-5 4-1-16,0 3-5 0,1 5-15 15,-3 5-20-15,4-2-27 0,-1 4-33 0,5 4-39 16,8-1-40-16,0 3-42 0,8 0-52 16,4 2-575-16,6-1 288 0,6-5 190 15</inkml:trace>
  <inkml:trace contextRef="#ctx0" brushRef="#br0" timeOffset="186465.619">14788 17752 135 0,'5'-7'185'0,"-5"3"-9"0,0 4-10 16,-11-8-18-16,1 6-5 0,-1 2-13 16,-8 0-11-16,0 6-12 0,-5-2-6 0,2 7-9 15,-2 1-8-15,3-1-10 0,-1 2-4 16,4 5-8-16,1-3-8 0,4 6-4 16,5-8-6-16,3 2-2 0,1 2-4 15,6-6-3-15,0 0-5 0,5-2-4 0,1-3-3 16,5-4 1-16,0 2-5 0,1-4-4 15,4-4 1-15,-2 2-1 0,-3 2-5 16,0 0 2-16,-3-4 0 0,1 4 2 0,-1 0 1 16,2 0-3-16,-12 0 2 0,14 0-5 15,-8 4 1-15,2 2-1 0,-1-3 0 16,2 3 1-16,3 2-3 0,1-3 7 0,-1 3 5 16,6-2 1-16,-2-5 4 0,6-1 1 15,-1 0 1-15,7-1 1 0,-4-11-3 16,8 1 7-16,-2-8-1 0,4-6 6 0,0-4 3 15,-4-1 1-15,0-8-2 0,-6 0 2 16,6-21-6-16,-7 9-2 0,-7 1-6 16,0-18-2-16,-4-4-4 0,-6 11 2 15,-6 4 0-15,0 15 12 0,-6 0 10 0,4 4 9 16,-2 8 0-16,2 6-3 0,-2 4-7 16,0 11-3-16,-4 8-3 0,8 0-3 0,-18 21 3 15,10 4-6-15,0 8 0 0,3 7 5 16,1 11-5-16,2 4-6 0,6 0 1 15,0 0 0-15,1 1-7 0,3-1-5 16,0-4-7-16,6 3-15 0,-2-7-20 0,0-3-26 16,6-4-33-16,-4-6-50 0,6 0-62 15,1-12-65-15,5-1-713 0,0-4 332 16,11-8 219-16</inkml:trace>
  <inkml:trace contextRef="#ctx0" brushRef="#br0" timeOffset="188181.6548">16761 17562 73 0,'2'-15'253'0,"0"1"-1"0,-2 5-10 16,-2-3-15-16,-2 5-19 0,0 1-11 16,-4 5-18-16,0-4-16 0,-6 5-8 15,-2 6-12-15,-6 1-11 0,1 7-10 16,-5 5-11-16,-1 2-10 0,0 6-9 0,2 3-10 15,-1 2-9-15,9 0-4 0,0-1-8 16,6 2-7-16,3-6-6 0,6-3-3 0,2 1-3 16,6 2-4-16,5-7-7 0,3-4-8 15,6-2-13-15,5-1-22 0,-2-6-15 16,1-7-30-16,-1 0-21 0,7-7-21 16,1-5-16-16,3-3-9 0,2-7-3 0,0-6 4 15,13-12 8-15,-9-3-3 0,0-9 11 16,-9 1 13-16,-5-10 11 0,-7 7 17 15,-4 7 12-15,-6-2 27 0,-3 2 30 0,-2 9 18 16,-2-2 22-16,-4 7 15 0,-2 3 14 16,0 4 7-16,2 3 0 15,-4 4-7-15,-1 7-6 0,1 5-2 0,-1 11 1 0,7-4-1 16,-8 15 0-16,3 4-4 0,1 4-9 16,0 5 5-16,4 13-7 0,0 0-4 15,2 1-4-15,-2 12-1 0,4 1-8 16,-2-2-8-16,1-9-22 0,3 4-26 0,0-7-29 15,1-5-25-15,1-1-25 0,5-3-18 16,1-5-17-16,8-4-5 0,-1-4-6 16,9-6-6-16,-5-4 1 0,4-3 10 15,6-2 15-15,-3-8 21 0,4 2 23 0,-1-4 28 16,-1-7 32-16,0 0 33 0,-4-2 36 16,-3-4 19-16,-3-2 21 0,-6 0 15 0,-2 2 16 15,-4 2 12-15,-6-2 6 0,-1 3-10 16,-3 3 0-16,-6-1-10 0,-3 3-8 15,-3 2-8-15,-6 3-10 0,0 6-6 16,-3 0-8-16,0 6-8 0,-2 1-11 0,-3 5 2 16,4 3-9-16,2 1-2 0,1 3-6 15,7 1-3-15,-1-4-4 0,5 3-9 16,3-4-4-16,6 4-2 0,-1-6-4 0,6 1-6 16,1-7 3-16,2 1-4 0,1-2 1 15,2-6-1-15,0 0-3 0,2-6-1 16,2 0-1-16,-4-1 3 0,5-3-1 0,-3-1-3 15,-2-3 0-15,-2-5 2 0,0 8-2 16,-2-1 1-16,-4-1 2 0,3 4 0 16,-3-3 2-16,2 5 4 0,-3 0 1 0,-1 1 0 15,0 0-5-15,1 3 1 0,-5 3-2 16,0 0 1-16,6 16 1 0,-6-4 0 16,4-3-1-16,-2 2 1 0,2-1-8 15,0 3 6-15,0 0-1 0,6 1-2 0,-4-5-2 16,4 3 0-16,1-5-3 0,-1 1 1 15,3-1 0-15,2-3 1 0,-3-2 0 16,4-2-1-16,0-2-1 0,-1-2 0 0,2 1-1 16,-2-3 2-16,-1-6-1 0,2 3 2 15,-4-3-1-15,3-1 1 0,-2-2 1 16,-3 6 0-16,-1-5-3 0,-1 3 2 0,1-3 2 16,-3 6-1-16,1-1 2 0,-3 0 2 15,0 2-1-15,2 4-1 0,-4-3 3 16,-2 6-1-16,0 0-1 0,0 0 3 0,6 14-5 15,-6-9 1-15,0 5 1 0,-2 3 4 16,4 1-7-16,-2-1 2 0,0 2 4 16,2 3 1-16,3-3-1 0,0-2-7 0,1 2 4 15,0-1 1-15,2-1-1 0,3-6-2 16,2 5 0-16,0-9-1 0,-1 3 0 16,0-2 3-16,4-2-2 0,-4-4-2 15,1 2 2-15,2-6 0 0,-4 0 1 0,-1 0-2 16,0 4 0-16,2-9 0 0,-4 8 1 15,0-7-2-15,-2 7 2 0,1-3 0 0,-3 0-3 16,1 0 1-16,-1 5 2 0,0-5-1 16,-4 6-2-16,0 0 3 0,0 0 2 15,13 6-2-15,-9 1-1 0,0-1 3 16,0 0-2-16,0-3 2 0,0 7-1 0,1-7 0 16,2 8 1-16,-1-9-7 0,2 4 7 15,0-6-4-15,1 2 4 0,2-4-6 16,1 1 4-16,3-5 1 0,0-1-2 15,4-7-1-15,3 1 0 0,-8 0 0 0,3-7 0 16,-2 5 0-16,-5 2-3 0,-1 0 5 16,1 3-2-16,1-1 2 0,-2 3-1 0,-1-4-2 15,-2 5 1-15,0 0 3 0,1 1-2 16,-1 1-2-16,1 3 4 0,-1-1-3 16,5 3 2-16,-1 0-4 0,3 0 6 15,-2 5 2-15,3-2-1 0,3 5-3 0,0 5 3 16,2 0 4-16,-2 0-3 0,2 3-1 15,-5 3 2-15,0 0-1 0,-4-2 0 0,-4 2-1 16,-1 2 1-16,-5-7-2 16,-2 6 4-16,-1-7-4 0,-3 3 2 15,0-1 0-15,2-4 8 0,0 1 7 0,2-3 2 16,-3-3 1-16,2 0-3 0,3-6-1 0,0 0-3 16,0 0-3-16,0 0 2 0,18-12-4 15,-8 5 2-15,5-7-7 0,4 1 4 16,0 0-6-16,5-5 2 0,1-5-2 15,-2 7 0-15,0-9-1 0,1 4 2 0,-3-2 2 16,-2 2 5-16,-2 2 1 0,-4 0 1 16,-2 3 16-16,-3 1-1 0,-2 2-1 0,-2-1 0 15,-6 7 7-15,-2 1-16 16,-2 0-1-16,-7 5 0 0,0 1-2 0,-4 6 3 16,-6 1 1-16,4 0 5 0,-2 7 5 15,2-1 0-15,0 3 5 0,4-1-1 0,2 2 3 16,3-2 7-16,6-1 0 0,0 1 1 15,4-2 1-15,6 2-2 0,0-3-4 16,6 1-4-16,4-5-2 0,0-1 6 16,3 0-5-16,3-1-9 0,-2 0-2 0,4-6-2 15,-1 2-6-15,-1 2 0 0,0-4-3 16,0 0 1-16,-3 0-3 0,-2 2 2 0,-2-2-3 16,-1 0-2-16,0 0 1 0,-2 0-2 15,-2 0-2-15,-1 0-8 0,2 0-14 16,-3 0-26-16,1 0-16 0,-9 0-33 15,10 0-62-15,-10 0-62 0,0 0-63 0,6-2-87 16,-6 2-785-16,0 0 392 0,0 0 258 16</inkml:trace>
  <inkml:trace contextRef="#ctx0" brushRef="#br0" timeOffset="188634.1582">19536 17681 183 0,'2'-8'188'0,"-2"-1"-13"0,0 1-15 15,-2 1-10-15,-2 1-18 0,0 0-13 16,-4 5-9-16,-4-1-5 0,0 2-7 16,0 0-2-16,-4 3 1 0,0 2 9 0,-1 2-9 15,2 0-6-15,2 5-8 0,3-4-3 16,2 5-3-16,3 2-5 0,2-8-2 16,1 6-3-16,7-4-3 0,0 3-5 15,1-3-4-15,2 3-4 0,0-3 4 0,1 3-3 16,-3-5 8-16,1 5 4 0,-3-5 8 15,0 1 11-15,-2 0 7 0,-2 3 3 16,-4-2 0-16,-2 3 3 0,-5-3-3 16,-6 5-4-16,-4-6-10 0,-9 5-10 0,-2 0-8 15,-2-5-1-15,-4-1-11 0,1-1-7 16,3-2-3-16,2-2-26 0,2-2-45 0,3 0-53 16,3-6-64-16,3-2-66 0,9 1-59 15,5-6-808-15,7 0 368 0,7-1 242 16</inkml:trace>
  <inkml:trace contextRef="#ctx0" brushRef="#br0" timeOffset="188773.5618">19888 17705 62 0,'10'0'337'0,"0"0"-9"0,0 0-25 0,-10 0-25 16,8-1-28-16,-8 1-38 0,0 0-55 15,10 0-89-15,-10 0-95 0,0 0-143 0,0 0-442 16,2-9 208-16,-2 9 138 15</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27:36.568"/>
    </inkml:context>
    <inkml:brush xml:id="br0">
      <inkml:brushProperty name="width" value="0.05292" units="cm"/>
      <inkml:brushProperty name="height" value="0.05292" units="cm"/>
      <inkml:brushProperty name="color" value="#FF0000"/>
    </inkml:brush>
  </inkml:definitions>
  <inkml:trace contextRef="#ctx0" brushRef="#br0">3560 1321 20 0,'0'0'132'0,"0"0"9"0,4 27 1 0,0-4-1 15,0 6-3-15,1 11-4 0,1 8-6 16,-2 3-4-16,3 2-11 0,-3 3-8 15,0-2-5-15,-2 1-10 0,0 0-9 16,0-3-5-16,-2-6-9 0,0-2-5 0,-2-2-5 16,0-4-6-16,0-5-5 0,0-5-8 15,0 1-11-15,0-8-24 0,0-3-39 0,-2-6-48 16,-3-2-40-16,3-7-38 0,-5-4-386 16,1-7 186-16,-1-5 124 0</inkml:trace>
  <inkml:trace contextRef="#ctx0" brushRef="#br0" timeOffset="188.5867">3132 1346 163 0,'-2'-20'157'0,"2"2"-15"0,4 1-11 0,7 0-4 16,4 1-4-16,4 2-3 0,12-3-9 16,10-2-11-16,3-1-7 0,5 3-1 0,1 0-8 15,4 2-9-15,-1 2-10 0,-5 3-6 16,-5 2-15-16,-3 2-25 0,-6 6-25 15,-5 6-24-15,-3 6-41 0,-6 9-49 0,-6 7-383 16,-12 3 171-16,-11 20 113 0</inkml:trace>
  <inkml:trace contextRef="#ctx0" brushRef="#br0" timeOffset="326.2594">3089 2286 13 0,'3'22'173'0,"2"-3"0"0,3-1 3 16,10-5-10-16,4-1-12 0,12-3-14 0,3-1-12 15,8-3-14-15,3-1-21 0,4-4-41 16,7-2-52-16,2 0-62 0,-1-5-387 16,17-7 152-16,-2-5 101 0</inkml:trace>
  <inkml:trace contextRef="#ctx0" brushRef="#br0" timeOffset="1456.2719">4178 1957 33 0,'0'0'166'15,"-2"-6"-18"-15,2 6-3 0,0 0-5 16,0 0-4-16,2 24-8 0,0-7-7 0,0 0-5 16,0 4-7-16,2 4-10 0,-2 0-6 15,0 0-8-15,-2 0-9 0,3-4-6 0,-3-2-3 16,2-2-2-16,0-2 12 0,-2-2 14 16,2-1 6-16,3-5 1 0,-3-1-12 15,2-4-9-15,-4-2-8 0,16-10-8 0,-2-1-13 16,2-4-10-16,1 0-14 0,2-3-11 15,2 5-5-15,-1-1-7 0,-2 3-7 16,-3 2-7-16,2 3 5 0,0 5-5 0,1 2 6 16,-2 5 0-16,3 6 1 0,0 2 1 15,4 5 5-15,1 2-2 0,-1 0-2 16,4 2 5-16,1-2 1 0,-1-2-3 16,5-1 3-16,0-4 3 0,4-2-2 0,-2-5 1 15,0-5 7-15,0-4 1 0,6-5 5 16,-2-6 2-16,5-8-4 0,-4-4 0 0,15-13-3 15,-6-8-2-15,-5-5 2 0,-3-8-4 16,-7-4 0-16,-1-2-3 0,-6 2-2 16,-10 14 6-16,-5 7 5 0,0 9 1 15,-7 5 15-15,0 5-4 0,-4 7-2 16,-2 8-1-16,-4 8-3 0,6 0-6 0,-22 31 5 16,4 10-3-16,-10 22 3 0,7 10-9 0,0 13 1 15,2 26 1-15,1 3 7 0,8 3-2 16,6-19 0-16,2-1-2 0,4-5-2 15,2-5 0-15,2-12-3 0,0-15-6 16,4-14-4-16,-4-9-10 0,0-3-5 0,0-9-1 16,-1-1 6-16,-1-6 1 0,-2-9-17 15,0-7-1-15,-2-3-2 0,0 0-3 16,-8-28 1-16,1 4 1 0,-1-12 3 0,-5 0-1 16,0-5 7-16,3-3 4 0,0 8 11 15,0 1 8-15,4 7 0 0,4-3-2 16,2 5-6-16,4-1 8 0,10 0-5 0,4 1 6 15,8 1-1-15,5 0 2 0,7 0 1 16,3 2 0-16,1 2 0 0,2 0 1 16,1 3-1-16,-1-1 2 0,-1 1 0 0,-11 1-3 15,0 4 7-15,-3-5 5 0,-8 7 7 16,0-3 7-16,-11 1 2 0,2 1-2 16,-4 2-4-16,-4-2-5 0,-6 2-4 15,0 5 1-15,-4-2-6 0,-4 3-2 0,4 2 1 16,6 2-2-16,-18 3 0 0,9 3-1 15,1 3-1-15,1 1-3 0,1 4-1 0,4-1 2 16,0 0-2-16,4 0-1 0,0 1 1 16,2-1 2-16,2 0-1 0,3-3 0 15,2 0-10-15,-1-3 2 0,4-3 1 16,2 2 3-16,-4-8-1 0,5 0 0 0,0-4 2 16,2-3-2-16,3 0 1 0,-2-3-2 15,0 0 6-15,-1-1-5 0,0 1-2 0,0 1 0 16,-5 3-2-16,2-1-2 0,-2 4-1 15,1 0 2-15,-2 5 1 0,4 2-2 16,-3 3 4-16,2 6-1 0,2 1 1 16,-1 2 0-16,3 2 2 0,-2-1 0 0,2 4 0 15,-2-2 0-15,2-2 3 0,-1 1 2 16,2-1 4-16,-2-2 4 0,2-2 4 16,0 1 5-16,-2-6 5 0,3-3 2 0,-2-3-1 15,4-2-2-15,-1-4-2 0,3 0-2 16,-3-4-4-16,0-2 0 0,3-5-2 15,-3-2-3-15,-6 2-3 0,0 2 2 0,-5-2-4 16,1 4 2-16,-4 0 1 0,-1 1 1 16,-2 1-7-16,-1 3 2 0,-3 3-3 0,-2 1 1 15,0 4-2-15,0 0 0 0,0 0 1 16,-9 25 2-16,9-10-1 0,-2-1 0 16,4 4-2-16,0 0-1 0,3 0 5 15,3 2-6-15,0 1 4 0,6-1 0 0,0-2-7 16,1 1-6-16,2-3-23 0,2-3-31 15,2-1-39-15,2-5-33 0,1 1-32 16,1-4-24-16,-2-1-18 0,-2-5-9 0,3 1-4 16,-1-6-474-16,-2-4 237 0,-2 3 156 15</inkml:trace>
  <inkml:trace contextRef="#ctx0" brushRef="#br0" timeOffset="1755.8739">6940 2425 906 0,'9'-18'-31'0,"-3"5"26"0,-2 2 17 16,0 4 17-16,-2 1 19 0,0 0 5 15,2 0 5-15,-2 5 5 0,-2 1-9 16,0 0 5-16,0 0 2 0,14 9 5 0,-10-2 3 15,0 3-7-15,0 3 2 0,2 3-3 16,-1-1-5-16,-1 4-4 0,0-2-4 16,1-3-7-16,-3 3-4 0,2-3 6 0,-2-2 9 15,0-3 16-15,3 1 20 0,-3-4 6 16,0 0-2-16,0-3-8 0,-2-3-7 16,0 0-9-16,12-10-8 0,-6 1-7 0,6 0-5 15,0-3-8-15,3-1-5 0,2 1-7 16,2 0-2-16,-2 2-6 0,0 2-3 0,-1 2-5 15,0 5 1-15,0-2-1 0,-3 7-1 16,2 0-1-16,0 4-3 0,-5 1 1 16,4 3-3-16,-6 3 0 0,2-2-16 15,-4 5-17-15,1-4-27 0,1 0-23 16,-3 2-26-16,1-3-33 0,2-2-32 0,3 1-26 16,1-5-541-16,2-3 251 0,2-2 165 15</inkml:trace>
  <inkml:trace contextRef="#ctx0" brushRef="#br0" timeOffset="2095.0872">7910 2370 116 0,'0'-3'169'15,"0"3"-17"-15,0 0-4 0,0 0-13 16,-14 12-6-16,10-3-9 0,-2 3-10 16,2 3-5-16,2 1-5 0,2 1-7 0,0 0-8 15,2 0-5-15,0 0-9 0,4-2-1 16,0 3-4-16,6-6-3 0,2-2-4 0,1 0-1 15,8-4-4-15,0-5-4 0,7-1-6 16,0-5-6-16,5-3-2 0,1-4-3 0,-1-1-3 16,-3-1 0-16,-1-3 10 15,-6 1 7-15,1-1 6 0,-11 1 15 0,-1 3 11 16,-2 1 0-16,-8 3-2 0,0 2 1 16,-2 2-13-16,-2 5-7 0,0 0-5 0,0 0-2 15,0 0 2-15,-10 25-5 0,10-11 2 16,4 3 5-16,0 3-4 0,6 4-4 15,5 1-3-15,6 1-5 0,6 3-2 0,5-3 2 16,7 1-19-16,1-4-41 0,4-3-58 16,-1-2-60-16,1-3-68 0,-4-4-59 15,-5-3-674-15,-7-4 320 0,-6-4 210 16</inkml:trace>
  <inkml:trace contextRef="#ctx0" brushRef="#br0" timeOffset="2438.7714">3541 3083 142 0,'38'6'222'0,"23"-1"-9"15,49-3-5-15,47 1-5 0,25-3-8 0,19 0-6 16,60-3-7-16,-2 2-9 0,2 1-4 16,5 1-12-16,-1 4-14 0,-9 1-10 0,-54 0-13 15,-2 0-10-15,2 1-9 0,-2 0-16 16,-6 1-4-16,-12-3-7 0,-11 3-9 16,-15-2-7-16,-9-2-8 0,-33 1-1 15,-10-3-3-15,-13 0-11 0,-20 1-1 0,-13-2-14 16,-11 1-19-16,-10-2-22 0,-3 0-36 15,-6 0-37-15,-3-3-45 0,-6 0-61 0,-6 0-734 16,-3-1 317-16,-8 1 210 0</inkml:trace>
  <inkml:trace contextRef="#ctx0" brushRef="#br0" timeOffset="4015.1611">10108 1970 184 0,'26'-12'174'0,"-2"-1"-9"0,7-6-11 16,27-12-4-16,3-9-15 0,4 0-5 15,3-5-11-15,0-5-12 0,-7-1-5 16,-2-1-5-16,-6 1-5 0,-7 1-8 0,-3 5 2 15,-13 10 3-15,-7 7-5 0,-6 3 1 16,-3 6-4-16,0 0-10 0,-6 6-10 16,-6 2-5-16,0 9-7 0,-2 2-3 0,0 0-4 15,-26 26 1-15,8 2 0 0,-12 29-4 16,-1 8 1-16,-5 11-2 0,-3 17-2 16,-1 5-3-16,4 3-3 0,2-4 1 15,7-13-4-15,-1-4 0 0,5-4-2 0,2-6-9 16,6-14 6-16,3-11-3 0,0-9 0 15,2-3 4-15,4-8 2 0,-2-2 14 0,3-4 15 16,0-5 3-16,5-3-4 0,0-5-8 16,5-5-1-16,-5-1-10 0,19-15 1 15,-2 1-2-15,4-7-9 0,2 1 3 16,3-1-7-16,2 0-5 0,-3 1-2 0,0 4-1 16,-4 1-3-16,1 5-3 0,-1 1-2 15,-2 4 0-15,0 5 0 0,2 2 1 0,-2 8-3 16,5 3 3-16,-6 4-4 0,3 6 3 15,1 0 4-15,-4 2-3 0,2 1-1 16,-1-1 0-16,0 0 0 0,-2-3-1 16,-1-4-4-16,2-1 6 0,-2-3-1 0,2-3 0 15,-3-3-3-15,1-5 1 0,0 1-2 16,2-6 0-16,-1-2-5 0,0-3 0 0,0-1-7 16,0-3 0-16,0-3-1 0,-1 1-1 15,0-2-1-15,-4 0 0 0,-1 4 4 16,-1-1-2-16,-1 2 3 0,2 1-6 15,-7 1-5-15,2 4-1 0,-2 3 2 0,-4 1 2 16,0 0 2-16,16 13 2 0,-12-1 3 16,2-2 1-16,2 5-1 0,1-1 1 0,3 1 3 15,1 1 0-15,0-5 2 0,3 1 1 16,2-3 2-16,3 1 0 0,-2-7 10 16,2 1-9-16,1-4 3 0,-2-4 4 15,4-2-1-15,1-3 2 0,-4-4 0 16,-2-2 3-16,1 0-1 0,-6-4-1 0,-1-3 3 15,-7 1-2-15,-4 1-2 0,-2-1-2 0,-8 0-2 16,-5 0-1-16,-8 2 0 0,-6 1-2 16,-5 3 0-16,-3 6 2 0,0 2-5 15,5 2-11-15,-2 5-24 0,4 0-32 16,6 2-27-16,-2 4-31 0,7 1-34 0,5 5-15 16,4-3-17-16,3 3-20 0,10-3-553 15,5-1 261-15,2-3 172 0</inkml:trace>
  <inkml:trace contextRef="#ctx0" brushRef="#br0" timeOffset="4257.765">11707 2377 60 0,'31'-7'59'0,"-7"1"13"0,-5 0 1 16,-2 2 5-16,-2 1-1 0,-1 1 2 0,-1-1 0 15,2 3-6-15,1 0-8 0,2 3 0 16,1-1-3-16,-2 1-3 0,2 3 1 16,1 4-5-16,-2 1-3 0,1 0-4 0,-2 7-4 15,-2-1 0-15,-3 0-4 0,-1 2 4 16,-2-5 13-16,-3 3 16 0,0-3 18 15,-2-1 20-15,0-2 23 0,1-2 16 0,-1 1 3 16,1-4-6-16,-3-5 1 0,-2-1-14 16,6 2-15-16,-6-2-13 0,10-9-10 15,-1-1-15-15,1-2-13 0,6-3-31 0,0-3-39 16,4-2-54-16,5-1-53 0,0 0-48 16,2 2-56-16,1-2-623 0,4 6 285 15,-3 0 187-15</inkml:trace>
  <inkml:trace contextRef="#ctx0" brushRef="#br0" timeOffset="4589.1619">12875 2367 64 0,'4'6'142'16,"0"4"-2"-16,0 1-8 0,4 2-11 0,-4 3-9 15,2 1-11-15,-4 0-4 0,2 2-10 16,0 0-6-16,-2 0-9 0,3-1-6 15,-3-1-1-15,0-2 7 0,0-2 11 16,0-3 15-16,0-1 18 0,0-1 14 0,3-2-7 16,1-4-12-16,-6-2-11 0,15-8-14 15,-3 0-9-15,4-3-7 0,2-4-11 16,4 2-4-16,-1 0-7 0,5-5-6 0,-4 6-6 16,2 0-5-16,-1 4-3 0,1 2-9 15,-6 4-1-15,4 2-2 0,-4 2-5 16,1 4-2-16,3 2-10 0,-4 4-9 0,2 0-18 15,-3 1-19-15,2 2-23 0,0 1-20 16,3-1-21-16,-2 0-29 0,4-3-15 0,1-1-20 16,3-2-6-16,-4-3-401 0,6-2 198 15,0-2 131-15</inkml:trace>
  <inkml:trace contextRef="#ctx0" brushRef="#br0" timeOffset="6185.2734">14888 2277 186 0,'-6'-7'270'15,"-3"4"-16"-15,-3-1-24 0,-1 2-22 16,-9 5-22-16,2 6-15 0,-4 0-17 0,-1 8-13 15,1 4-16-15,2 3-14 0,2-1-10 16,6 6-13-16,3-6-5 0,7 4-8 0,4-4-9 16,2 3-7-16,11-1-4 0,5 0-12 15,8-6-9-15,6-2-15 0,1-4-21 16,5-3-18-16,3-7-13 0,-5-3-7 16,8-5-2-16,5-6-2 0,-3-7 1 0,-1-3 1 15,10-15 4-15,-7-6 3 0,-2-5-1 16,-9-7 2-16,1 0 12 0,-6-6 4 15,-6 1 19-15,-9 8 19 0,-5 7 24 0,-4 6 17 16,1 1 12-16,-2 5 4 0,-3 5 0 16,0 5-4-16,0 3-9 0,-2 2-9 15,-2 5-6-15,-2 5-8 0,-2 7-1 0,4 0-6 16,-12 16-2-16,2 4-6 0,0 4-1 16,0 9-5-16,-3 3 1 0,4 2-1 15,1 8-3-15,1 1-1 0,5-3-9 16,0-2-7-16,6 0-17 0,1-3-20 0,3-2-10 15,7-3-11-15,4-3-9 0,5-5-12 16,3-5-5-16,5-3-8 0,2-5 1 0,2-1 8 16,-3-6 7-16,1-4 8 0,-2-2 12 15,-2-1 25-15,-3-3 19 0,1-4 25 16,-5 1 17-16,-4-3 18 0,0-1 15 16,-7 0 6-16,-2-1-2 0,-4 1-5 0,-4 1-9 15,-2 1 0-15,-2-1-6 0,-4 5-3 16,-6-1-9-16,2 4-4 0,-5 4-2 0,1 4-5 15,-6 3-3-15,2 4-4 16,0 5-3-16,2-1-4 0,3 0-3 0,2 1-11 16,5-2 0-16,-3 2 1 0,7-5-1 15,0 0 2-15,2-1 0 0,4-1 4 0,0-6 0 16,5 1-6-16,0-4 8 0,-1 0 0 16,3-4-2-16,1-2 0 0,1-1 4 15,0-5-3-15,1 0 1 0,1-4 0 16,-2-2 0-16,2 1-2 0,-5 2 0 0,1 1 1 15,-2 0-2-15,1 3-3 0,-4 2-4 16,-2 1-6-16,3 0-2 0,-2 6-1 0,-5 0 4 16,8 8 0-16,-4-1 2 0,0 5 2 15,0-4-1-15,1 6 0 0,-1 0-2 16,2 0 3-16,0-1-2 0,3 0 0 16,0-1 0-16,-1-1 0 0,2-2 1 0,2-1 0 15,0-5 1-15,0 0 0 0,1-3-1 16,4-3-2-16,-2-2-7 0,1-1-5 0,2-5-2 15,-2 2-2-15,-2-3 2 0,0 0-1 16,-1 4 4-16,-3-3 3 0,2 2-1 16,-2 1 0-16,-4 0-2 0,0 4-2 15,0 1 1-15,-6 3 5 0,0 0 2 0,14 6 0 16,-10 0 1-16,0 1 1 0,0 0 5 16,0 4-1-16,1-3 3 0,1 3 0 15,2-1 0-15,1 0 4 0,0 0 1 0,1-3 2 16,0-3-4-16,2 0 8 0,2-6-3 15,1 0-2-15,4-5 0 0,-2-1 2 16,-1-2-1-16,4-3-2 0,-4 2-1 0,0 1 4 16,-4-2-3-16,3 4 0 0,-5-1 2 15,4 0-2-15,-6 3-6 0,0 0 3 16,2 3 1-16,2-1-1 0,0 4-3 16,1 0 0-16,1 4 5 0,2 1 0 0,0 3 2 15,2 1-1-15,0 3-1 0,1 3-2 16,-1 1 0-16,-2-1-4 0,-4 2 0 0,0-2 5 15,-6-1-2-15,-2 1 3 0,0 0-3 16,-4-4 17-16,0-1 14 0,-2 0 16 16,2-3 16-16,0-1 5 0,0-3-2 15,0-3-5-15,4 5-6 0,-4-5-8 0,15-8-4 16,-4 2-4-16,4-4-4 0,-1 3-2 16,4-4-4-16,4-1-3 0,4-5-2 0,-1 1 0 15,1 0-3-15,2-4 0 16,-1 3-7-16,-4-2 1 0,2 0 3 0,-5 4 1 15,-4 0-2-15,-1 2-1 0,-2-1 0 16,-4 4-6-16,-3 1-3 0,-4 1 0 0,-6 3-2 16,4 5 0-16,-13-2 0 0,13 2-1 15,-15 6-1-15,9-3-1 0,-3 5 1 16,5 2-11-16,0-1 0 0,0 3 3 16,4-2 0-16,2 2 3 0,2 1 2 0,4 0 0 15,1-1 3-15,2 0-1 0,4 0 3 16,-1-5 3-16,2 0-2 0,0 1 0 0,1-6 3 15,2 0-1-15,-2-2-2 0,2-2 1 16,0-3-3-16,3-4-2 0,-2-1-1 16,1-6-14-16,5 1-15 0,-4-4 8 15,-4 3 3-15,1-1 0 0,-4 4 6 0,-2 0 2 16,-5 3 6-16,-2-1-2 0,-2 1 3 16,-4 5 2-16,-2-1 2 0,2 6-1 0,-8-6 1 15,8 6-2-15,-10 2-1 0,10-2 1 16,0 0 0-16,-17 8-1 0,12-5 3 15,3 3-1-15,0 0 3 0,2 1 0 16,2 1 2-16,3 0 0 0,1 1-1 16,3 3 0-16,1-1 2 0,0 3-2 0,2-4 2 15,0 7 0-15,0 1 0 0,1 0 0 16,-2 1 0-16,-1-1-4 0,1 1 2 0,-5 2 2 16,-2-3-2-16,1-1 2 0,-5 0 2 15,-3-1-3-15,-1-2 2 0,-4 2-3 16,-3-3-8-16,-5 0-17 0,-4-2-30 15,-4-7-37-15,-2 2-48 0,-4-6-47 0,-3-2-582 16,-1-6 262-16,-3-4 172 0</inkml:trace>
  <inkml:trace contextRef="#ctx0" brushRef="#br0" timeOffset="7005.6918">19098 2185 129 0,'0'0'187'0,"0"0"-15"0,10 7 0 15,4-5-4-15,4 2-12 0,10 0-5 16,3 0-16-16,12-3-12 0,3 1-12 16,3 1-11-16,9 0-11 0,1-1-12 15,-9-2-24-15,-1 0-26 0,-3 0-27 0,-9 0-23 16,-1-2-30-16,-6 0-41 0,-3-4-42 16,-6-1-389-16,-6-1 178 0,-5 1 118 15</inkml:trace>
  <inkml:trace contextRef="#ctx0" brushRef="#br0" timeOffset="7205.1432">19710 2116 498 0,'-22'-9'42'15,"6"1"21"-15,1 3 12 0,4-1 11 16,3 1-13-16,1 4-3 0,1-1-8 0,6 2-8 16,0 0 2-16,0 0 2 0,24 11 3 15,-1-1 6-15,9 3 2 0,2 3-4 16,7 3 0-16,2 3-6 0,-1 1 3 16,-2 0 0-16,-4 4-6 0,-3-2-1 0,-9-3 3 15,-4 1 7-15,-8-2 7 0,-3 1-2 16,-7-2 2-16,-6 1-8 0,-7-2-6 0,-3 0-6 15,-10 2-17-15,-3-5-26 0,-1-1-35 16,4-7-54-16,4 0-52 0,0-4-574 16,10-4 240-16,-1-1 158 0</inkml:trace>
  <inkml:trace contextRef="#ctx0" brushRef="#br0" timeOffset="7775.6014">21338 1674 226 0,'0'-34'270'15,"0"7"-11"-15,-2 5-9 0,-2 2-24 16,0 7-23-16,-4 1-20 0,2 2-17 16,-2 6-21-16,-3 4-12 0,-4 7-15 0,-2 6-11 15,-3 12-11-15,-4 11-8 0,3 8-8 16,-5 15-11-16,8 8-6 0,-2 3-4 0,4 3-9 15,0 3-4-15,6-1-2 0,0 5-3 16,1-6-9-16,3-10-24 0,-3-8-29 16,0-3-35-16,-1 0-25 0,-4-3-26 15,0-5-22-15,-2-3-10 0,-5-4-9 0,-3-5 4 16,0-10 4-16,2-4 9 0,-4-10 12 16,1-5 16-16,1-5 26 0,0-10 24 0,-4-3 36 15,5-7 22-15,1-4 11 0,6-4 12 16,4 1 9-16,6 0 4 0,2-2 10 15,4-1 2-15,4 3-2 16,10 0-4-16,4-3 2 0,12 1 1 0,5 5-1 16,6 3-4-16,5 4-5 0,-8 8 0 0,5 2-3 15,-3 7-10-15,-4 2 10 0,4 7-4 16,-3 2-3-16,-1 3 0 0,-3 3-4 16,-3 1 0-16,0 4-6 0,-5-1 3 0,0 1-3 15,-2 0-1-15,3-3 1 0,-5-3 2 16,-2-1 0-16,2-2 1 0,-1 0 8 0,0-3 8 15,0-5 11-15,-3 1 10 0,1-5-1 16,0-3-2-16,-2-5-2 0,0 0-7 16,-4-9-4-16,-2-2-5 0,-5 1-5 15,-3-7-3-15,-4 0-8 0,-7-2-8 16,-7 2-12-16,-6-3-9 0,-1 3-17 0,0 4-17 16,-3 2-36-16,5 4-36 0,0 4-42 15,4 5-35-15,2 0-26 0,5 5-563 0,3 1 264 16,7 0 175-16</inkml:trace>
  <inkml:trace contextRef="#ctx0" brushRef="#br0" timeOffset="8370.3239">21780 2286 66 0,'11'2'143'16,"-3"1"-12"-16,2 1-14 0,4 3-2 0,0-1-9 15,1 5-12-15,0 2-5 0,2-1-8 16,0 2-7-16,-2 1-12 0,-1 0 0 15,-2 3-4-15,0-1-6 0,-4-4 1 0,-2 3 9 16,1-5 26-16,-3 2 17 0,0-6 15 16,-2 1 15-16,-2-3 1 0,2 1-6 15,-2-6-7-15,0 0-8 0,0 0-16 0,0 0-9 16,0 0-14-16,11-20-17 0,0 7-24 16,1-3-31-16,6-1-24 0,0 2-24 15,4-4-26-15,3 0-20 0,1 2-6 16,-4 5-4-16,0 2-3 0,-1-1-1 0,-2 5 3 15,-2 3 14-15,-3-1 7 0,2 5 8 16,-4-1 7-16,1 5 3 0,-3 1 14 0,1 1 2 16,-2 3 10-16,-3-1 7 0,0 3 1 15,2-1 5-15,0 2 2 0,-2-1 4 16,2-1 6-16,-2 3-5 0,2-3 7 16,1 0 2-16,2 1-3 0,-3-4 4 0,5 1-4 15,-1-2 8-15,4-1 2 0,-4-2-1 16,0-1-1-16,2-3 1 0,0 0 1 15,1-1 5-15,0-4 1 0,0 4-4 16,-5-3 8-16,3 1-7 0,-2-2-2 0,-1 2-3 16,-1 3-1-16,-1-3-2 0,1 2 3 15,-9 1-5-15,17 4 3 0,-9 2-3 0,0-1 4 16,4 3 5-16,-2 0-6 0,2 4 1 16,3-4 1-16,2 4 0 0,2 0 7 15,3 0 5-15,0-2-4 0,2 0 7 16,3-2 10-16,1-3 10 0,2-1 8 0,-1-2 10 15,1-4 7-15,-2 0 10 0,1-2 0 16,-4-5 0-16,0 0-3 0,-3-7-6 0,-3 0-8 16,-6-4-10-16,-3-3-11 15,-3-2-19-15,-7 1-23 0,-2-1-27 0,-1 0-30 16,-1 2-38-16,-2 1-52 0,2 4-373 16,2-1 181-16,2 3 119 0</inkml:trace>
  <inkml:trace contextRef="#ctx0" brushRef="#br0" timeOffset="8904.82">23956 2385 229 0,'-13'-6'225'16,"-2"-2"-11"-16,-6 0-19 0,3 2-23 0,-2 0-13 15,-1 1-19-15,-2 5-16 0,2 5-16 16,-5 1-9-16,3 3-15 0,0 4-16 0,1 0-10 15,5 5-12-15,3 0-6 0,0 3-9 16,6-1-2-16,6-1-6 0,2-3-5 16,2 1-2-16,2 0 3 0,4-4-2 15,0 0 0-15,0-4 2 0,2-1-2 0,1-2-3 16,2-2 3-16,-2-4 3 0,1 0 2 16,1-2-4-16,0-2 6 0,-1-2-4 15,1 0 3-15,0-1-5 0,1-1 0 0,-1 2-4 16,-2-1-3-16,0 3 0 0,-3 1-4 15,0-2-6-15,0 1-2 0,2 1 0 16,-4 3-2-16,-6 0 2 0,16 6 1 0,-7 0-2 16,4 1-3-16,-3 5 2 0,3-2-2 15,-1 4 1-15,4 1-3 0,-4 1 2 16,1-3-1-16,2 0 1 0,0-2-1 0,-1-1 5 16,2-2-2-16,-2-1-2 0,3-5 5 15,2 0-1-15,0-4 3 0,0-1-3 16,-2-3 5-16,4-4-4 0,0 1 0 0,-2-5 3 15,1 3-1-15,-2 0-2 0,2-1-2 16,-8 3 4-16,1 1-3 0,0 1-1 16,-3 1-3-16,1 0-2 0,-5 5-1 15,2-2 3-15,-8 3-2 0,16 6 4 0,-10 1-2 16,2 3 1-16,0-1 3 0,1 5-2 16,0-1-13-16,3 2-15 0,1 3-36 15,2-1-30-15,2-3-34 0,4 2-35 0,6-2-444 16,3-1 208-16,-1-7 136 0</inkml:trace>
  <inkml:trace contextRef="#ctx0" brushRef="#br0" timeOffset="9283.809">25169 2667 147 0,'4'-14'176'16,"-6"3"-10"-16,-3-3-10 0,-5 1-16 0,-3-2-7 16,-5 4-1-16,-6-2-7 0,0 3-14 15,-1 1-8-15,-2 4-15 0,0 2-9 16,-1 5-12-16,0 4-6 0,1 3-8 0,5 2-7 15,4 4 0-15,0 3-8 0,8-1-4 16,2 2-7-16,1-2-4 0,7 0 1 16,2-2-3-16,3-2 1 0,3-5 4 0,2 0-2 15,6-5 7-15,-2-3 11 0,4-3 6 16,2-8 5-16,1-6 9 0,5-5 5 16,4-12-2-16,10-17-2 0,0-9-9 15,3-4 1-15,7-18-10 0,1-6-2 0,-2-1-1 16,-5-1 4-16,-8 18 8 0,-9 3 5 15,1 8 8-15,-7 16-3 0,-6 9 0 16,-2 9-15-16,-5 4-8 0,-2 7-1 0,-1 9-11 16,-5 5 1-16,0 2-1 0,-13 21-6 15,5 2 3-15,-7 9-4 0,-5 10 0 16,4 6-2-16,-8 19 0 0,4 1-5 0,0-1-1 16,7-8-14-16,1-6-21 0,2-3-38 15,0-3-48-15,2-1-58 0,6-8-61 0,-4-2-758 16,-2-5 334-16,-1-7 221 0</inkml:trace>
  <inkml:trace contextRef="#ctx0" brushRef="#br0" timeOffset="11655.0528">26612 2459 163 0,'0'-10'224'15,"-2"3"-16"-15,0-1-25 0,-2 2-15 0,-4 1-19 16,-3 3-15-16,-4 4-10 0,-4 0-13 16,-3 7-12-16,0 1-9 0,-8 9-11 15,5 0-5-15,1 1-9 0,6 4-7 16,2-4-5-16,8 4-4 0,2-3-5 0,6 0-1 16,2-2-4-16,8-2-1 0,5 0-3 15,4-4-2-15,7-2-2 0,1-6-4 0,7-4-4 16,4-5 2-16,5-5-3 0,3-8-2 15,17-14-4-15,-1-7 1 0,-3-9-6 16,0-8 0-16,5-18-4 0,-1-7-6 0,-8-6-3 16,-1-3-2-16,-8-7 5 0,-4 3-4 15,-13 15 9-15,-3 6 7 0,-7 5 5 16,-4 15 13-16,-4 13 8 0,-3 8-3 0,-2 5-6 16,-2 6-8-16,-4 9-1 0,-2 5-4 15,-4 8 0-15,-2 9-1 0,-9 16 0 16,-2 13 0-16,-10 24-2 0,-1 5-1 15,-2 6-1-15,4 6 1 0,3-2-2 0,-1 0 1 16,5-2-2-16,2-7 1 0,6-15-2 16,1-10 3-16,2-9-4 0,0-2 0 0,4-7 3 15,2-4-1-15,0-4 3 0,2-5-1 16,0-2-7-16,4-6-8 0,2-5-7 16,-4-1-12-16,22-13-12 0,-4-1-7 0,8-6-8 15,1-2 0-15,7-5-1 0,-2 2 6 16,-5 2 2-16,-1 4 6 0,0 2 3 15,-10 2-3-15,3 3 3 0,-6 2-1 16,0 5 3-16,-3 5 0 0,0 2 2 0,0 4 3 16,2 1 2-16,0 5 8 0,1 3-2 15,4 1 4-15,2 0 2 0,7 3 2 0,1 1 1 16,3-1 3-16,2-2 0 0,4-2 2 16,-1-4 0-16,1 1 3 0,0-4-1 15,-4-6 2-15,0 1 9 0,-3-3 11 16,-3-3 11-16,1 1 14 0,-3-6 7 0,-3-4-3 15,0 1-1-15,-4-4-1 0,-4-1 0 16,-2-1-5-16,-3 2-1 0,-2 0-3 16,-6 1-6-16,0 1-6 0,-4 1-4 0,-2 1-3 15,-3 2-3-15,1 3-5 0,-5 5 2 16,0 1-4-16,-1 2-4 0,-4 6-4 16,6 1 3-16,-1-1-2 0,0 4-2 15,5 0 1-15,-1-1 4 0,5 0-5 0,0-1 2 16,4 1-2-16,0-1 3 0,0-1-2 15,4 1 3-15,-2-4 5 0,5 1-6 0,-1-1 2 16,2-2 2-16,1-2-1 0,0 0 0 16,-1-2-2-16,-8 0 3 0,16-2-3 15,-6 0 0-15,-2 0-1 0,-8 2 1 0,12-2-2 16,-12 2-3-16,11-2-4 0,-11 2-3 16,6 0-2-16,-6 0 1 0,7 4 0 15,-7 2 0-15,2 1 3 0,-2 0 1 0,0 4 2 16,4-3 0-16,-2 3 0 0,1-3-2 15,1 4 3-15,0-1 0 0,0-1-1 16,4 0-1-16,0-1-1 0,2-1 2 16,2-2-3-16,-1-2 4 15,1-3-2-15,1-1-1 0,4-1-3 0,-3-3 2 0,4-2-3 16,-4-2-2-16,2-2 1 0,-2-1-2 16,-1 3 1-16,-1-4-1 0,2 1 3 0,-4 3 1 15,-2-3-4-15,0 5-1 0,0-1-4 16,-4 4-2-16,2 0 2 0,-6 3 3 15,0 0 3-15,4 12 0 0,-6-5-1 0,2 5-1 16,0 0 1-16,0 1 1 0,2 0 0 16,0 2 0-16,0 1 0 0,0-3-6 15,3 3-4-15,-1-3-12 0,2-2-6 16,3 1-6-16,-3-5-3 0,5 1-3 0,-1-2 0 16,0-5-3-16,4 2-2 0,-4-6-2 15,5 2-3-15,0-5 2 0,0-4 0 0,-1 1 7 16,2-3 2-16,0 1 8 0,-1-4 1 15,-2 3 7-15,1 1 7 0,-1-1 4 16,-3 4 6-16,2-3 6 0,-4 4-6 16,0 0 5-16,-2 1 0 0,1 1-2 0,2 2 5 15,-3 3 6-15,-6 0 0 0,12 5 0 16,-7 1-2-16,1 3-1 0,0-2 5 0,-2 2 0 16,3 2 0-16,-3 1 2 0,1-4-4 15,-1 1 0-15,0 1 3 0,0-3 2 16,0 1 0-16,0-1 1 0,0 1 12 15,1-2 3-15,-2-3 5 0,3 1 6 0,-2 0-1 16,2-2-1-16,-6-2 0 0,15 0-6 16,-15 0 0-16,17-2-6 0,-9-2-2 0,3 3 4 15,-3-2-8-15,2 0-1 16,0-1-3-16,0 2 2 0,0 0-4 0,1 0 2 16,0 2-4-16,-1 0-3 0,1 0 1 15,1 2 2-15,2 0-1 0,0 0 4 0,3 2-3 16,0-2 1-16,0-1 0 0,0 3 1 15,2-4 1-15,0 2-3 0,0-2-1 0,2-2 0 16,1 2 0-16,-4-1-3 0,4-5 1 16,-4 2 4-16,2-2-3 0,-3-2 1 15,-1 1 2-15,0-1 3 0,-4 1 6 16,0-1 9-16,-1 1 4 0,0 1 3 16,-3 0-2-16,-1 0-3 0,-3 3-4 0,0-3-3 15,0 5-3-15,-4 1 0 0,0 0-3 0,0 0-2 16,0 0-2-16,7 10 1 15,-7-2 0-15,0 2-5 0,2-1 6 0,0 3-2 16,-2-1 0-16,2 2 0 0,1 3 1 16,-1 1-1-16,2-3-1 0,-2 5 0 0,2-1 0 15,0 0-2-15,-2-2 2 0,2 3-1 16,0-1-1-16,-2-3 0 0,1 2-2 16,-1-2 3-16,-2 2 0 0,0-3 1 15,0-3-2-15,0 1 3 0,-2-2-1 16,-3 1 2-16,3-4 0 0,0 0 7 0,0 1 10 15,0-2 9-15,0-3 5 0,2-3-4 16,-4 2-3-16,4-2-3 0,0 0-5 0,0 0-2 16,6-17-7-16,0 8-6 0,6-1-3 15,-2-4-6-15,5 1-7 0,1-1-4 16,2-2-4-16,0 1 1 0,0 2-6 0,0 0 4 16,2-3 1-16,-1 3 0 0,-1 1 1 15,2 1-1-15,-8 3 2 0,3 0 0 16,-4-1 0-16,-1 1 1 0,-1 2-4 0,-1 4 5 15,-2-1-4-15,-6 3 7 0,0 0-3 16,16 8 4-16,-12 0-1 0,-4 1 2 16,0 4 1-16,0 3-1 0,-2 3 3 15,0-1 0-15,-5 6 2 0,-2 0 3 0,3-1 0 16,-4 1 0-16,1 0-21 0,-3-2-17 16,-1 0-23-16,0-3-30 0,1-4-35 0,-4-6-438 15,2-3 192 1,-1-4 126-16</inkml:trace>
  <inkml:trace contextRef="#ctx0" brushRef="#br0" timeOffset="11789.8272">29282 2095 106 0,'4'-10'206'0,"-2"2"-21"0,2 1-19 15,-2 1-27-15,2 1-55 0,0 1-67 16,1 2-104-16,-5 2-191 0,6-4 95 15,-6 4 62-15</inkml:trace>
  <inkml:trace contextRef="#ctx0" brushRef="#br0" timeOffset="12723.1122">21348 3748 6 0,'0'0'144'0,"0"0"-7"0,0 0-5 15,-16 19 10-15,2 3 0 0,0 5 2 16,-7 9-13-16,1 2-13 0,-2 4-11 0,-10 17-11 16,2-2-10-16,0 2-6 0,1-2-9 15,5-11-7-15,3-8-5 0,4-8-3 16,0-1-3-16,3-2-3 0,0-8 25 16,4-2 18-16,2-3 11 0,2-7 4 0,-3-7-9 15,9 0-13-15,-9-18-8 0,7-2-8 16,4-9-8-16,5-13-9 0,4-11-5 15,7-19-8-15,8-1-1 0,-1 5-8 0,3 5-4 16,-5 13-4-16,-2 12-1 0,1 2-7 16,-2 10 0-16,-1 0-6 0,3 9-1 15,-4 3-1-15,4 6 0 0,-3 2 0 0,-2 6-3 16,2 2 2-16,-3 6-1 0,0 4 1 16,-2 5 0-16,-3 4 0 0,-4 3 1 15,-1 0 1-15,-8 4-1 0,0-1 1 0,-5-1 2 16,-1 4 0-16,-5-2 4 0,3-3-2 15,4-4 0-15,-4 0-1 0,4-6-1 16,2 1-6-16,2-1 5 0,2-2-5 0,6 2 0 16,8 0 0-16,2 3 2 0,9 0-3 15,5 3 1-15,4 3 2 0,2-4-2 16,-5 0-4-16,-1-2 2 0,0 3-1 0,-5-3-2 16,-5-3 3-16,-2-1 1 0,-2 3 1 15,-6-6 0-15,-4 3 8 0,-6-2 3 16,-2 1 1-16,-10-3 1 0,-6 2 0 0,-5-1 0 15,-5-1-4-15,-8-3-1 0,-2 1-10 16,-2-1-10-16,-2-3-21 0,2-2-30 16,2-2-35-16,4 0-43 0,4 0-43 15,5-2-44-15,3 1-640 0,10 1 294 0,4-4 194 16</inkml:trace>
  <inkml:trace contextRef="#ctx0" brushRef="#br0" timeOffset="13080.7562">22110 4214 94 0,'13'-18'243'16,"-6"1"6"-16,-5 4-13 0,-2 1-15 15,0 3-21-15,-7-1-21 0,0 3-19 0,-3 3-16 16,-5 0-15-16,-2 4-15 0,-2 4-12 16,-4 4-11-16,-2 2-10 0,1 5-9 15,1 1-4-15,-1 6-10 0,4 0-6 16,5-3-5-16,2 2-6 0,5-1-7 0,3-2-9 15,3-2 3-15,4-1-4 0,5-2 0 16,1-1-8-16,3-3 4 0,4-3-8 16,-1-2-5-16,4-3-6 0,-2-2-1 0,3-3-4 15,-2-1 0-15,2 3 2 0,-3-3-2 16,0 2 2-16,-1-3 1 0,-4 3-3 16,-1 0-2-16,-1 3-1 0,-1-1-1 0,0 1-4 15,-8 0 1-15,13 7 4 0,-8-1 1 16,1 3 0-16,-4 1 0 0,4 2-1 15,-2 1-10-15,0-1-20 0,3 0-23 16,0 0-35-16,-1 1-24 0,0-4-32 0,2 1-47 16,3-4-482-16,0-2 231 0,2-4 153 15</inkml:trace>
  <inkml:trace contextRef="#ctx0" brushRef="#br0" timeOffset="13621.3533">22510 4313 171 0,'-12'8'167'0,"-1"5"-17"0,3-1-12 16,-2 6-15-16,4 2-12 0,2 0-10 15,2-1-10-15,2 2-6 0,2-2-8 0,4-2-6 16,2 4-5-16,9-5-8 0,2-4-3 16,2 0-6-16,4-5-10 0,2-2-3 0,-1-4-6 15,3-4-3-15,1-6-1 0,-2 1-2 16,1-9-1-16,0-4 0 0,3-8 4 15,-5-6-2-15,-1-5 2 0,5-17 4 16,-7 6 7-16,-8 3 9 0,4 1 17 0,-6 4 16 16,-2 10 13-16,-1 0 5 0,-1 9-2 15,-1 0-5-15,-1 6-10 0,-1 0-10 16,-1 4-10-16,-2 3-5 0,0 6-9 0,0 3-2 16,-2 2-5-16,0 0 3 0,-2 21-2 15,-4-3 2-15,-3 4-5 0,-2 10 4 16,-4 9-3-16,1 2-3 0,-4 0-7 15,6 0 2-15,0-1-5 0,1-6-4 0,2-3 1 16,5-5-4-16,2 1 0 0,2-7-8 16,2-1 8-16,6-2-3 0,1-2-1 15,8-1 0-15,-3-7 1 0,4-3-2 0,1-4-7 16,2-2 5-16,-2-2-2 0,1-2-5 16,2-1-2-16,-5-3 0 0,0 0 0 0,-4 1 2 15,1 1-2-15,-2 2 0 0,-2-2-1 16,-4 2-4-16,2 3 3 0,-1 1 0 15,-7 0-1-15,0 0-3 0,11 9-3 16,-11-1 6-16,2 0-4 0,0 1 1 0,2 1 2 16,0 3 3-16,3-2 0 0,3 3-2 15,-1-3-12-15,4-2-27 0,1 1-51 16,4-2-63-16,7-2-84 0,0-2-759 16,4-7 339-16,1 3 223 0</inkml:trace>
  <inkml:trace contextRef="#ctx0" brushRef="#br0" timeOffset="14138.2423">23825 4432 1692 0,'-11'-13'0'16,"3"3"8"-16,2-3 1 0,1 2 20 0,0 2 22 15,1 0 18-15,2 2 0 0,-2 1-8 16,2 0-13-16,-2 0-6 0,2 3-8 16,2 3-1-16,0 0-4 0,-10 9-1 0,10 0-1 15,-5 4-4-15,5 1 0 0,-2 0-3 16,2 5-1-16,0-1-3 0,0-1-3 16,2 2 0-16,0-4-4 0,3 0 6 0,-3-2-3 15,2-1 3-15,0-3-1 0,4-2 1 16,-2 2-2-16,3-6 1 0,0 0-5 0,1-6 3 15,3 2-1-15,-1-1-2 0,2-4-3 16,-2 0 0-16,2 1-2 0,0 0 0 16,-2 0-4-16,-1 1 0 0,-1 1-4 15,-1 0 1-15,0 2-1 0,-1 2 1 0,2 2-1 16,-2 2 1-16,4 2 2 0,-2 3 0 16,0-1-2-16,3 3 2 0,0 0 0 0,0-2 2 15,-1 0 2-15,2 1 7 0,-2-4 4 16,2 0 11-16,0-1 9 0,0 0 9 15,-1-4 2-15,1-2-1 0,2-3-4 0,-4-2-4 16,3-2-9-16,-4-2 2 0,-1-6-4 16,-1 1-9-16,-1-4-11 0,0-4-16 15,-1 1-14-15,-3 2-23 0,3-1-13 16,-3 3-18-16,0 0-30 0,2 4-31 0,0 1-22 16,4 4-7-16,0 1-25 0,4 4-451 15,3 0 220-15,5 6 144 0</inkml:trace>
  <inkml:trace contextRef="#ctx0" brushRef="#br0" timeOffset="14496.8827">24857 4473 132 0,'9'-2'194'15,"-4"-4"6"-15,-1 2-3 0,-4-1-15 16,0-1-11-16,-4-2-20 0,-3 2-14 0,-2 1-18 16,-3 3-12-16,-3-2-8 0,-4 2-14 15,0 2-6-15,-3 5-13 0,4-1-4 16,-5 4-9-16,1 2-5 0,2 1-12 15,0 1-7-15,5 1-10 0,2-1-8 0,5-1-3 16,2 0-4-16,3-2 3 0,1 1 1 16,7-4-2-16,1 0 0 0,2 0 4 15,3-4-6-15,4-2-1 0,-1-5 5 16,4 2-3-16,-4-1-1 0,4-4 0 0,-2 1 1 16,-1-3 1-16,-2 1 4 0,2 1-1 15,-5 1 11-15,0-1 3 0,0 2-2 0,-2 2-4 16,-2-2-8-16,0 3-1 0,-1 1-4 15,-5 2 0-15,0 0 1 0,14 8 1 16,-12-1-3-16,3 1 2 0,-3 1-6 16,2 3-12-16,3-1-11 0,-1 0-20 0,0 1-23 15,2 0-7-15,2-1-25 0,0-2-31 16,0-2-17-16,1-1-19 0,2-3-393 16,-3-1 190-16,3-2 125 0</inkml:trace>
  <inkml:trace contextRef="#ctx0" brushRef="#br0" timeOffset="14729.2519">25036 4567 600 0,'8'-7'-3'0,"-2"0"13"0,3-1 12 15,-3 1 2-15,2 1 0 0,1-2 3 0,0 2 5 16,1 2 1-16,2 1-7 0,2 3 1 16,0 0 3-16,1 2-8 0,2 2 5 15,-2 1-1-15,1 2-2 0,2 3 1 0,-4-1 2 16,-1 3-6-16,0 1-4 0,-2-1 2 16,-5 0 6-16,0-2 23 0,-2-1 15 15,0 0 12-15,-4-3 12 0,-2 1 3 16,2-3 4-16,-4 0 2 0,4-4-2 0,0 0-4 15,0 0-6-15,0 0-7 0,-14-10-11 16,14 5-8-16,2-3-11 0,2 1-16 16,2-2-25-16,2-3-32 0,6 1-40 0,0-3-31 15,5 3-54-15,3-6-479 0,-2 4 214 16,6-3 142-16</inkml:trace>
  <inkml:trace contextRef="#ctx0" brushRef="#br0" timeOffset="15072.2718">25965 3880 88 0,'2'-13'199'0,"-2"3"-11"0,2 1-9 16,-2 3-17-16,2-2-17 0,-2 5-14 15,0 3-18-15,0-6-9 0,0 6-12 16,0 0-5-16,0 0-6 0,0 0-6 0,0 0-5 15,0 19-7-15,-2-11 1 0,2-1-4 16,0 1-4-16,0-1-4 0,0-1-6 16,0 2-2-16,0-1-6 0,0-1 0 15,0 0 0-15,0-6 1 0,0 9-2 0,0-4 2 16,0-5 3-16,0 8-3 0,0-3 0 16,0-5-5-16,0 0-2 0,0 0-5 15,0 8-1-15,0-8-4 0,2 4-10 0,-2-4-14 16,0 0-22-16,0 0-26 0,0 0-26 15,0 7-35-15,0-7-40 0,0 7-12 16,-2-1-18-16,-2 1-446 0,-1 4 213 0,3 0 141 16</inkml:trace>
  <inkml:trace contextRef="#ctx0" brushRef="#br0" timeOffset="15626.636">26049 4246 157 0,'5'-4'188'0,"-3"-2"-11"0,0 2-16 16,-2 4-16-16,2-7-10 0,-2 7-16 15,-2-6-12-15,2 6-13 0,-11-2-6 0,11 2-10 16,-21 6-8-16,7 2-4 0,-4 3-7 16,-1 4-8-16,-2 5-6 0,0 1-2 15,1 1-5-15,4 3-5 0,1 0-6 16,2-4-1-16,3 2 0 0,3-1-9 0,3-2 6 15,2-3-1-15,2 0-3 0,2-2 1 16,0 0-1-16,3-3 3 0,1-5 0 0,0-1-3 16,0-3 3-16,3-3 1 0,-9 0-1 15,15-7-3-15,-7-5 0 0,-2-3-1 16,1-6-3-16,0-5-1 0,-3-10-5 16,0-3-1-16,0-7-4 0,-4-8-9 0,0-7-4 15,2-24 1-15,0 4-3 0,-2 0 8 16,-2 10 0-16,0-10 1 0,-2 13 8 15,0 13 15-15,2-1 10 0,-2 13 7 16,-1 3 6-16,2 2-2 0,1 8-5 0,-2 2-6 16,2 7-8-16,2 2-3 0,-2 2-5 15,0 9 0-15,2 3-2 0,0 5-1 0,0 0-1 16,2 23 1-16,-2 0-3 0,0 7-1 16,2 13 3-16,0 13-2 0,2 3 1 15,4 23 1-15,0 1-2 0,4 0 1 0,3-2-1 16,0-4-1-16,4-5 1 0,1-3-1 15,-2-16-1-15,-3-9 1 0,4 0 0 16,-2-6-2-16,2-1-1 0,-2-9 1 16,0-1-1-16,-4-6-4 0,1 0-6 0,-3-5-10 15,1-2-13-15,0-3-23 0,-4 1-17 16,2-3-32-16,0-2-36 0,-2-2-52 16,0-1-555-16,-2-2 252 0,0-2 167 0</inkml:trace>
  <inkml:trace contextRef="#ctx0" brushRef="#br0" timeOffset="19955.464">27721 3764 148 0,'-23'0'157'0,"-5"3"-14"16,-4 9-7-16,-12 7 2 0,-13 17-11 0,-2 7-7 15,-1 4-8-15,8 5-10 0,3 3-11 16,7 0-8-16,8-2-8 0,15-7-7 16,11-6-3-16,8-6-7 0,10-1-3 15,18-1-5-15,8-2-3 0,25 0-4 0,8-10-3 16,-3-8-4-16,-5-11-6 0,3-4-3 15,23-13-4-15,-2-4-3 0,-7-12-5 16,-2-3-5-16,-8-7-10 0,-3-10-5 16,4-14-4-16,-17 5-10 0,-3-6 0 15,-9 3 2-15,-6 0 4 0,-9 3-1 0,-3 12 8 16,-10 6 6-16,-4 10 14 0,1 4 13 16,-4 2 3-16,-3 8-5 0,0 2-2 0,-4 6-6 15,-3 5 2-15,-1 6-4 0,6 0 3 16,-25 21-3-16,9 8 0 0,-2 10 4 15,-8 24-7-15,3 10 3 0,-3 3-3 0,6 1 0 16,-2-2-1-16,5-2 2 0,3-15 0 16,3-10-1-16,2-9-2 0,3-3-1 15,0-8-1-15,0-2 8 0,-1-2 20 0,3-6 20 16,4-5-2-16,-3-6-4 0,6-2-7 16,-3-5-7-16,0 0 0 0,17-24-5 15,-5 4-3-15,6-10-9 0,5-7-7 0,0-2-5 16,4-1-2-16,-3 3 0 0,-3 2-1 15,-2 8-3-15,-2 2-2 0,-5 6-4 16,-2 6-3-16,-2 8 3 0,0 5-1 16,-8 0 4-16,8 13 1 0,-6 4-1 0,0 2 2 15,1 8-3-15,1-1 0 0,3 1 3 16,3 3 0-16,3 1 1 0,3-3 2 0,8-2 0 16,10 4 0-16,2-8 0 0,9 0 0 15,-1-7 0-15,5-4 0 0,-5-3 0 16,1-2-5-16,-1-5 4 0,-2-2 2 15,1-3-1-15,-3 1 1 0,-5-8-1 0,1 3 4 16,-4-6 2-16,-2-2 4 0,-5 1 8 16,-3-1 3-16,-6 2-1 0,-1 0-3 15,-4 1 0-15,-2-1-3 0,-5 5-3 0,-2 2-1 16,-6 1-3-16,0 2-1 0,4 4-1 16,-24 4-2-16,9 3-2 0,0 3 0 15,-4 1 1-15,1 4-1 0,-2-1 0 0,5 0-1 16,-2 3-6-16,4-3 6 0,5-1 1 15,0 2-2-15,2-5 1 0,4 0 3 16,2 0 0-16,4-3 2 0,0-1-1 0,2-2-1 16,4 0 1-1,1-3-3-15,0-1 3 0,2-1-3 0,1 1-1 0,0-4 2 16,0 0-4-16,-2 0-1 0,1 0 2 0,-2 0 1 16,-1 1-2-16,-1 2-3 0,-1-2-2 15,1 1-3-15,-9 2-1 0,11 2 0 16,-7 2 2-16,0 2 0 0,-4 1-1 15,2 3 3-15,0 1-3 0,-2-1-2 0,4 1-1 16,0-2 3-16,0 3 0 0,-1-3 5 16,4 1 1-16,-1-2 1 0,4-1 2 0,-1-1-1 15,3-4 1-15,3-1-1 0,-2 2 0 16,3-6-1-16,2 0-2 0,-4-1 3 16,4-3 1-16,-3-1-1 0,-1-1-3 15,-2-1 4-15,0-1 0 0,-2-1-1 0,0 2 0 16,-1-1-3-16,-2 4 0 0,-1-3-2 15,0 4-3-15,-2 1-1 0,-1 2-1 16,-3 3 1-16,0 0 0 0,-3 16 2 0,1-7 2 16,0 5 0-16,0-1 0 0,0 2-1 15,2-1 0-15,0-1 4 0,2 2-3 16,4 1 2-16,-1-3 1 0,3 1-4 16,0-6 1-16,3 4-3 0,4-6 0 0,-1 0-1 15,4-3 0-15,-1-3-1 0,-1 0-1 16,4-2 3-16,-2-1-2 0,2-2 3 15,1-6-1-15,-2 2 1 0,-2-2 0 0,-1-3-2 16,2 1 3-16,-2 0-2 0,-3 1 2 16,0 3-1-16,-2-1 0 0,-3 1-2 0,0 1-3 15,1 2 2-15,-2 2-7 0,-1 4 7 16,-6 0 1-16,10 4 0 0,-6 2 2 16,0 2 1-16,-1 1-1 0,-1 1-4 15,3 1 8-15,-3 2 0 0,0 0 0 0,2 0-2 16,0 2 4-16,-2-5 1 0,2 1-3 15,-2 0 5-15,3-3-1 0,-1 1 2 16,-2-2 0-16,0-1 1 0,0 2 1 0,2-4-1 16,-2-1 0-16,3 1 1 0,-5-4-3 15,13 2 1-15,-13-2-2 0,14-6 3 16,-6 3-5-16,6-3 4 0,-4-2-3 16,3 2-1-16,-1-2-5 0,1-1 6 0,0 4-1 15,-1-2 0-15,0-2 0 0,-4 3 0 16,2 3-6-16,-2-1 4 0,-1-2 1 15,-1 3-3-15,1 0-1 0,-1 0 2 0,-6 3-2 16,13-3-1-16,-7 3-1 0,-6 0-4 16,13 5 4-16,-6-1 1 0,-1-1 0 15,0 3 6-15,0 0-2 0,2 0-1 0,1 1 3 16,2 0-2-16,-1 1 3 0,1-2 0 16,1 1 0-16,2 2-2 0,-2-4-1 15,2 1 2-15,4-2 0 0,-3-1 1 16,1 1 0-16,2-2-1 0,-4-2 2 0,4 0-4 15,-4 0 4-15,3-4 0 0,0 0 0 16,-2 0 0-16,-3 1 0 0,4-5 0 0,-4 2-3 16,-2-1 5-16,1 1-2 0,-2-1 2 15,-1 2-6-15,-2 1 2 0,1 0 0 16,-1-1-6-16,0 2 2 0,-6 3-4 0,0 0 1 16,9 0 3-16,-9 0 0 0,4 8 1 15,-1-2-3-15,1 1 2 0,-4-1-1 16,4 1-4-16,-2 0-7 0,2 1 1 15,2 0-2-15,0-1-2 0,4 1-3 0,-2-2-3 16,2-2 2-16,3 1-4 0,0-1 3 16,2-2 3-16,-1-2-1 0,2 0 8 15,-2-2-3-15,1 0 4 0,0-4 2 0,0 3 1 16,-3-3 1-16,2 0-2 0,-2 0 9 16,-4 1-1-16,0 1 1 0,1 0-1 15,0 1 0-15,-1 0-1 0,-2 0-6 0,1 0 4 16,-7 3 0-16,10 0 0 0,-10 0-2 15,13 6 5-15,-6-2 0 0,-3 2-3 0,2-1 0 16,-2 3 2-16,2 0 3 0,-2 0 0 16,3-1 0-16,2 2 1 0,-3-1-1 15,4 2-1-15,-1-1 1 0,1-1 3 16,1-1-1-16,0-1 4 0,1 1-4 16,0-2-4-16,2 1 7 0,-2-4-3 0,1 3 0 15,-2-4-4-15,1-1 2 0,1 0 1 16,-1-1-2-16,2-1 2 0,-4-2 0 15,0 3 0-15,-1-4-2 0,2 2 6 0,-3-3-1 16,1 2 2-16,-3 1 6 0,0-3 5 16,0 2 5-16,-1 0-3 0,-1 0 0 15,1 1-3-15,-5 3-4 0,6-4-3 0,-6 4-3 16,0 0-2-16,0 0 1 0,0 0 1 16,-4 19 2-16,0-6-3 0,-1 2 1 15,-2 6-1-15,-1 4 2 0,0 0-2 0,-1 7 1 16,1 1 2-16,-1-1-6 0,1-1-8 15,-1 1-14-15,3-6-22 0,2-1-31 16,-2-2-35-16,2-4-41 0,-2-4-35 0,0-1-420 16,2-7 206-16,-4-4 135 0</inkml:trace>
  <inkml:trace contextRef="#ctx0" brushRef="#br0" timeOffset="20086.9919">30878 4229 41 0,'6'-8'-14'0,"2"-2"4"15,-2 3 4-15</inkml:trace>
  <inkml:trace contextRef="#ctx0" brushRef="#br0" timeOffset="20607.2116">23665 4648 133 0,'48'5'185'16,"1"-1"-1"-16,46 4-14 0,48 4-2 16,27-1-13-16,14 2-7 0,10 3-4 15,52 1-7-15,15 2-9 0,1 1-8 16,-6 5-9-16,-11-3-9 0,-7 0-7 0,-12 5-9 15,-44-4-9-15,-2-1-8 0,-2-1-6 16,-9 3-2-16,-13-5-11 0,-11 1-9 0,-14-1-27 16,-35-5-44-16,-14-3-36 0,-21-5-44 15,-14 0-31-15,-13-6-64 0,-16-2-438 16,-11-6 219-16,-9-2 144 0</inkml:trace>
  <inkml:trace contextRef="#ctx0" brushRef="#br0" timeOffset="21014.8307">23251 2766 33 0,'0'0'153'15,"26"5"-5"-15,3 0-1 0,13 0-4 16,20 5-11-16,35 3-3 0,35 4-4 0,22 2-9 15,23 0-4-15,12 0-1 0,42 5-4 16,-41-6-5-16,-2 1 0 0,1 0-7 16,2-1-7-16,-12-3-6 0,-9 1-7 0,-16-2-7 15,-23-1-9-15,-35-1-7 0,-16-5-17 16,-18 1-23-16,-16-2-19 0,-7-2-21 16,-12 1-26-16,-2 1-36 0,-8 1-57 15,-9-1-499-15,-5 0 219 0,-3-6 145 0</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30:37.182"/>
    </inkml:context>
    <inkml:brush xml:id="br0">
      <inkml:brushProperty name="width" value="0.05292" units="cm"/>
      <inkml:brushProperty name="height" value="0.05292" units="cm"/>
      <inkml:brushProperty name="color" value="#FF0000"/>
    </inkml:brush>
  </inkml:definitions>
  <inkml:trace contextRef="#ctx0" brushRef="#br0">10310 13125 64 0,'10'-13'139'0,"0"1"-7"15,-2 5-3-15,-4 1-9 0,0 2-7 0,-2 3-16 16,-2 1 20-16,0 0 17 0,-4 28-2 16,-4-4-6-16,-10 8 1 0,-3 11-4 15,-13 18-5-15,-4 6-2 0,-9-1-10 16,-9 14-9-16,-4 1-6 0,1 1-7 0,-4-1-5 16,1-3-4-16,-1-7-5 0,8-14 3 15,-3-4 0-15,-3-6 1 0,-1-8-2 16,-1-5 4-16,-2-9-4 0,3-10-5 0,7-8-4 15,7-7-6-15,-9-5-2 0,3-8-3 16,-11-14-5-16,8-11-12 0,7-2 3 16,17 1 0-16,14 4-10 0,12 1-3 0,7 3-3 15,9-2-2-15,8 5-6 0,4 1 1 16,7 4 0-16,3 8-1 0,3 2-2 0,4 7-4 16,-2 6-3-16,5 10 8 0,5 5-1 15,15 16 3-15,-1 7-3 0,-1 5 3 16,-4 7-3-16,-2 1-2 0,-7 1 0 15,-2 1 0-15,-1-2 2 0,-5 0-3 0,-6-6-1 16,-8-9-2-16,-3-1-8 0,2-2-11 16,-4-7-20-16,-5-1-34 0,2-2-26 15,-4-7-37-15,5 1-30 0,3-3-39 16,-2-5-68-16,6-3-631 0,-1-8 306 0,7-2 201 16</inkml:trace>
  <inkml:trace contextRef="#ctx0" brushRef="#br0" timeOffset="232.1614">11021 14019 1 0,'6'-8'264'0,"2"-1"-1"0,0 3-12 0,0-1-18 16,2 1-17-16,5 0-5 0,8 0-12 16,5 1-20-16,7 0-10 0,6 2-10 0,5 1-14 15,12-1-7-15,3 6-10 0,2-6-14 16,3 3-8-16,2 3-8 0,-4-1-12 15,-6-2-9-15,-9 3-8 0,-2 1-9 0,-7-3-19 16,-6 2-26-16,-6-1-44 0,-1 1-42 16,-8 0-39-16,-2 4-57 0,-7-1-55 15,-4 0-670-15,-6 1 303 0,-4-1 200 0</inkml:trace>
  <inkml:trace contextRef="#ctx0" brushRef="#br0" timeOffset="413.0758">11097 14307 200 0,'-21'5'223'16,"10"1"-7"-16,7-2 10 0,6-1-3 16,-2-3-14-16,24 4-14 0,1 0-18 0,9-2-15 15,12-2-19-15,5 0-12 0,11-2-15 16,3-2-12-16,3 2-9 0,16-3-18 16,-16-3-39-16,-13 1-49 0,0-2-50 15,-1 2-55-15,-6-4-65 0,-12-3-556 0,-3-1 251 16,-5-2 165-16</inkml:trace>
  <inkml:trace contextRef="#ctx0" brushRef="#br0" timeOffset="789.1968">11601 13375 47 0,'-4'-4'277'0,"-3"-1"-11"0,3 4-18 0,0-3-26 16,4 4-20-16,-6-2-20 0,6 2-16 16,0 0-16-16,0 0-2 0,0 0-7 15,4 19-7-15,8-6-10 0,7 5-8 0,15 6-8 16,24 9-10-16,9 1-8 0,10 3-10 16,20 6-5-16,2 1-8 0,-2 2-4 0,-3 2-6 15,-18-7-7-15,-6 2-6 0,-7 1-2 16,-7-1-7-16,-14 5 1 0,-13-7 2 15,-13 0 1-15,-10-5-5 0,-10 2 6 16,-14 4-3-16,-14 13 0 0,-12-2 6 0,-13-5-1 16,-8-2 1-16,-22 6-8 0,-6-5-4 15,-3-6-3-15,16-8-1 0,-3 0 6 16,5-4-16-16,4-2 1 0,6-2-6 0,16-3-25 16,11-6-38-16,7-6-56 0,8 1-62 15,8-1-62-15,3 1-80 0,6-7-689 16,5 0 340-16,4-4 224 0</inkml:trace>
  <inkml:trace contextRef="#ctx0" brushRef="#br0" timeOffset="1373.3559">13004 15076 2059 0,'-6'10'0'16,"2"-3"41"-16,-2 1 59 0,2-2 17 15,-2-3 15-15,2 3-17 0,0-2-20 0,2-1-9 16,-2 1-9-16,4-4 2 0,-6 6 6 16,6-6 3-16,-4 4 2 0,4-4 17 0,0 0-13 15,0 0-10-15,4-25-11 16,0 8-6-16,2-8-8 0,4-9-7 0,2-11-10 16,6-23-3-16,4-9-3 0,7-28-4 0,5-7-3 15,2-9-6-15,5 2-8 0,1 0 4 16,7 8-11-16,-1 9 7 0,3 4-9 15,2 11-4-15,-9 20 5 0,0 8-10 0,1 8 3 16,-1 5 4-16,-8 12-4 0,-4 9 1 16,-5 4-1-16,1 5-4 0,-4 6 1 15,-1 1-1-15,-6 4 2 0,2 5 2 0,-5 4-4 16,2 3 2-16,-6 3-2 0,-4 5 7 16,-1 0-11-16,-3 2 11 0,-4 5-6 15,-3-4 4-15,-1 6 1 0,0-2-7 0,-5 3 4 16,0-2 0-16,1-2 1 0,0-2-2 15,1 0 4-15,0-4-2 0,3-1-4 0,0 0-6 16,0-1 1-16,3-1 8 0,1 4-3 16,4-1-4-16,3 0 3 0,3 6 7 15,4-2-5-15,2 1 1 0,0-1-1 0,3 0 3 16,-2 0 1-16,2 1 2 0,-2 0-1 16,-2-1-3-16,-1-1 3 0,-2-2-6 15,-3-1 4-15,-2 2-1 0,-3-2 1 0,-6 1 3 16,-6-2 0-16,-6 3-4 0,-8-6 6 15,-9 3 1-15,-5-4-6 0,-3-6 0 16,-5 2 2-16,-1-4 1 0,3 0-7 0,2-2 4 16,5-2-20-16,5 0-32 0,3 0-34 15,6-2-54-15,6 0-67 0,6-3-57 16,9-1-806-16,7-1 364 0,11-5 240 16</inkml:trace>
  <inkml:trace contextRef="#ctx0" brushRef="#br0" timeOffset="1552.9143">14638 14158 52 0,'19'22'263'0,"-6"0"11"0,-4-2-11 15,-5 1-6-15,-4 0-18 0,-2 0-21 0,-5 6-18 16,-1-2-21-16,-3 4-17 0,-4 2-20 16,-1-1-9-16,-4 0-22 0,4 0-19 15,-4-3-44-15,1 0-54 0,1-4-59 0,4-3-66 16,2-5-77-16,2 1-548 0,-1-10 257 15,4-3 169-15</inkml:trace>
  <inkml:trace contextRef="#ctx0" brushRef="#br0" timeOffset="2014.1103">16620 13689 2132 0,'16'-27'17'0,"-2"5"-6"0,-6 1 54 16,-2 4 31-16,-2-1 28 0,-2 5-9 15,0 0-16-15,-4 1-22 0,2 0-18 16,-4 5-7-16,0 2-5 0,-2 2-6 0,-6 3 0 16,-4 6-4-16,-3 6-5 0,-4 1 0 15,-7 6-3-15,-4 8-3 0,-4 1-3 16,-14 12 1-16,0 2-2 0,-1-2-4 15,0-2 0-15,9-6 1 0,4-8-3 0,-1-2 0 16,3-2-2-16,5-5 0 0,3-4 3 16,2-1 4-16,5-5 9 0,2-3 3 0,2-4-1 15,5-3-6-15,2-3 4 0,8-4-6 16,4-1-2-16,4 0-2 0,8-4-6 0,6 3 1 16,6 1-2-16,5 1-4 0,5 4-4 15,-2 3 5-15,3 5-3 0,8 5-3 16,4 8 2-16,0 3 4 0,14 19 7 15,-4 3 4-15,-5 8 6 0,-2 3 3 0,-4 5-1 16,-1-1-2-16,-5 4 0 0,-3-4-7 16,-1 2 0-16,-8-10 1 0,-5-9 0 0,-1-1-5 15,-4-6-26-15,0 1-43 0,-6-10-55 16,1 1-66-16,0-2-71 0,-7-6-85 16,5-1-697-16,-5-5 349 0,-4-3 230 15</inkml:trace>
  <inkml:trace contextRef="#ctx0" brushRef="#br0" timeOffset="2463.663">9179 14636 35 0,'44'3'216'0,"51"-2"-3"0,22-1 4 15,53 3 1-15,40 0-1 0,75 0-3 16,26 5-2-16,34 5-11 0,26 4-6 15,18 6-17-15,124 11-19 0,-18 5-14 0,-114-7-12 16,112 12-10-16,-119-12-10 0,-3 2-13 16,-13 3-3-16,-11 0-15 0,-15-6-5 15,-19 1-9-15,-25 1-8 0,-27-5 1 0,-26-3-2 16,-58-8 0-16,-18 2-5 0,-17-4-2 16,-34-9-4-16,-12 1-1 0,-10 2 2 15,-22-3-7-15,-14-4-5 0,-7 3 1 0,-9-5-4 16,-4 0-4-16,-1 0-12 0,-6 0-18 15,-2 0-33-15,-1-4-46 0,-8 1-52 16,-2-3-53-16,-5 0-48 0,-5 0-41 0,-11-4-737 16,-3-5 343-16,-22 0 227 0</inkml:trace>
  <inkml:trace contextRef="#ctx0" brushRef="#br0" timeOffset="3573.7622">13806 16231 71 0,'-8'15'215'0,"0"6"-12"16,-1 2-3-16,0 9-5 0,1 2-9 15,0 3-6-15,1 1-10 0,1 11-11 16,2-5-12-16,-2 7-12 0,3 1-12 15,-1 0-12-15,0-4-10 0,-1-6-7 0,3 0-8 16,-2 1-10-16,0-5-4 0,2-3-9 16,-2-2-2-16,2-8-10 0,0-1-1 15,-2-3 9-15,2-2 11 0,-1-3 14 0,3-2 17 16,-5-6 10-16,3-2-12 0,0-6-11 16,2 0-11-16,-8-14-10 0,6-6-7 15,-2-8-9-15,2-1-4 0,2-11-6 16,0-16-5-16,2-5-11 0,4-16-6 0,2-5-3 15,6-2-1-15,2-2 0 0,5 4-9 16,1 4 5-16,5-2-3 0,-2 8-3 0,3-3-4 16,6 7 1-16,-3 5-2 0,5 4 1 15,1 9 2-15,-7 10-7 0,-1 9 0 16,0 3 4-16,-1 6 2 0,-1 4-4 16,1 3 1-16,-3 3-2 0,-1 5-5 0,1 1-7 15,-4 6-3-15,-2 2-9 0,-2 4-2 16,0 5 2-16,-5 3 0 0,0-1-6 15,-6 2 3-15,-2 4-2 0,-4 2 4 16,-4-1 0-16,-2 3 5 0,-6 0 4 0,0-2 2 16,-3-1 1-16,0 1 0 0,-2-2 1 15,3 0 3-15,-4-4 3 0,4 1 2 16,-1-3 0-16,4-3-1 0,1 5 1 0,2-7 1 16,-1 0 5-16,3 3-5 0,2-4 1 15,4 0 2-15,4 7 6 0,4-7-5 16,5 7 0-16,6-1 4 0,2 0-3 0,7 1 2 15,-3 1-1-15,3 4-2 0,0-4 2 16,-4 3 2-16,0 1-4 0,-5 0 2 16,-3-6 1-16,-4 8 3 0,-4-8 12 0,-4 2 3 15,-6 4 2-15,-4-4 4 0,-10 5 4 16,-4-7 8-16,-6 4-4 0,-7 0 3 16,1-10-5-16,-5 4 0 0,1-4-4 15,5-3 1-15,-3 2-6 0,4-6 6 0,5 2-13 16,2-2-20-16,4-2-30 0,-1-2-59 15,4 2-51-15,2-6-56 0,8 3-52 16,2-4-783-16,6 2 352 0,2-5 233 0</inkml:trace>
  <inkml:trace contextRef="#ctx0" brushRef="#br0" timeOffset="4166.3928">14584 15391 128 0,'-67'-20'161'16,"-4"-1"-10"-16,-10 8-2 0,-10 2 1 15,-8 8-3-15,-15 9 0 0,-32 12-4 16,-11 10 0-16,-2 9 4 0,-34 25-5 16,11 14-2-16,9 8-2 0,9 8-12 0,13 0-8 15,40-9-8-15,8 3-10 0,12 7-5 16,14 4-7-16,14 6-8 0,12 1-7 15,17 5-5-15,20-18-7 0,14 4-3 0,10-5-7 16,20 15-2-16,12-10-3 0,17-2-6 16,13-12-1-16,15-3-3 0,15-13 0 0,5-4-5 15,12-12-5-15,6-8 0 0,5-8-3 16,3-11 0-16,0-16-4 0,5-11-2 16,3-7 0-16,1-13 0 0,-1-7 4 15,4-9-5-15,-5-9 1 0,-3-10-2 0,-6-11-1 16,15-26-4-16,-35 7-3 0,-16-7-1 15,-8-12 0-15,-18-1-3 0,-15-1-3 16,-19-4 3-16,-18-4-2 0,-21 16-6 16,-26-13-3-16,-27 5 0 0,-25 10 0 15,-22 12-1-15,-47-2-1 0,14 24 6 0,-47 3-5 16,19 25 4-16,-3 10-1 0,2 8-10 16,11 10-21-16,17 7-37 0,39 6-44 0,12 10-43 15,29 5-50-15,18-2-64 0,15 2-580 16,11-2 290-16,7-2 193 0</inkml:trace>
  <inkml:trace contextRef="#ctx0" brushRef="#br0" timeOffset="4281.9259">13927 15874 1474 0,'11'-3'-26'0,"-7"-1"12"0,-2-2 11 0,-2 0-10 16,0 6-38-16,-9-9-45 0,3-1-50 15,2 5-237-15,-2-5 130 0,0 0 86 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29:06.956"/>
    </inkml:context>
    <inkml:brush xml:id="br0">
      <inkml:brushProperty name="width" value="0.05292" units="cm"/>
      <inkml:brushProperty name="height" value="0.05292" units="cm"/>
      <inkml:brushProperty name="color" value="#FF0000"/>
    </inkml:brush>
  </inkml:definitions>
  <inkml:trace contextRef="#ctx0" brushRef="#br0">12281 3463 52 0,'0'0'75'0,"0"0"-9"0,0 0-10 0,0 0-4 15,0 0-7-15,-16 10-3 0,12-3-5 16,-4 2-6-16,-2 3 1 0,-4 7-3 16,2-1-4-16,-5 3 0 0,2 2-2 15,-4 5-4-15,3-1 0 0,-6 1 0 0,3 0-2 16,-3 0-4-16,4-1 0 0,-4 1-3 15,2-3 6-15,0-3-5 0,-1-1 4 16,5-4-5-16,0 0 3 0,0-2 3 0,1-1 2 16,0-5 2-16,2 1-4 0,1-1 6 15,-2-3 1-15,4-5-2 0,0 3-6 16,1-4 0-16,9 0-1 0,-17-1 4 0,9-3-5 16,3 1 0-16,-1-1-2 0,2-1 0 15,2 0 0-15,2 5-5 0,-4-6-3 16,4 6-2-16,0 0 7 0,4-7 0 0,-4 7-5 15,0 0 2-15,19 7-1 0,-9-1-3 16,6 4 5-16,-4-2-1 0,4 7-2 16,2-2-1-16,-1 2-2 0,0 1 3 0,0 0 0 15,-1-1-4-15,2 3 6 0,-4-3-5 16,3 0 0-16,-2 0-17 0,-2 1-13 16,1-3-23-16,-2 0-25 0,-2 1-232 15,-2-1 106-15,0 1 69 0</inkml:trace>
  <inkml:trace contextRef="#ctx0" brushRef="#br0" timeOffset="8815.5502">7171 3538 94 0,'46'13'100'15,"7"0"-1"-15,19 7-3 0,11-4-5 16,6 7 6-16,27 2-14 0,5 1-1 15,4-2-13-15,-2-1 10 0,4 1-18 0,-5-2-2 16,1-1-1-16,-22-5-6 0,16 5 2 16,-22-6-4-16,-2-2 0 0,-4 1-4 15,-6-3-4-15,-15-1-3 0,-11 0-1 0,-5-3-3 16,-7 1-4-16,-3-3 8 0,-4 1-6 16,-8-1-2-16,-3 0 4 0,-1-1 0 15,-5-1-6-15,-4-2-3 0,0 3-4 0,-5-2-1 16,4 1-2-16,-6-3 0 0,0 2-3 15,-1-1-9-15,-2-1-23 0,-7 0-39 16,10 3-24-16,-10-3-35 0,0 0-34 0,0 0-337 16,0 0 165-16,-28-4 109 0</inkml:trace>
  <inkml:trace contextRef="#ctx0" brushRef="#br0" timeOffset="9201.7514">7429 3813 124 0,'0'0'114'16,"0"0"-14"-16,2-7-13 0,9 4-6 15,3-2-4-15,8-1-7 0,8 2 1 0,7-2-8 16,17 0 0-16,5 0-2 0,27-4-9 15,3 1 7-15,11 3-6 0,4 0 3 16,6 2 1-16,2 1-8 0,0 0 0 0,5 0-6 16,-6 0 0-16,-2 6-5 0,-4-2-8 15,-8 1 5-15,-6-2-5 0,-16 3 0 16,-16 0-4-16,-10 0-1 0,-4-3 2 0,-4 1 0 16,-7-1-2-16,-2 2-1 0,-4-2 6 15,-5 1-2-15,-2-1-1 0,0 3 0 16,-6-3-10-16,0 1 6 0,-2-1-2 0,-1 0-1 15,-1 0-2-15,0 0-4 0,-3 0-21 16,-8 0-19-16,16 0-26 0,-6 0-30 16,-10 0-33-16,12 0-41 0,-6 0-346 0,1 2 170 15,-7-2 113-15</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31:07.148"/>
    </inkml:context>
    <inkml:brush xml:id="br0">
      <inkml:brushProperty name="width" value="0.05292" units="cm"/>
      <inkml:brushProperty name="height" value="0.05292" units="cm"/>
      <inkml:brushProperty name="color" value="#FF0000"/>
    </inkml:brush>
  </inkml:definitions>
  <inkml:trace contextRef="#ctx0" brushRef="#br0">21395 1470 90 0,'-2'-6'189'16,"0"3"-14"-16,-1-3-12 0,3 6-18 0,-4-4-13 15,4 4-11-15,0 0-1 0,0 20-9 16,2 0-8-16,-2 2-8 0,2 6-10 16,1 4-5-16,-3 4-10 0,2 3-8 0,0 1-6 15,0-1-1-15,0 0-7 0,-2 1-5 16,2-4-2-16,0-4-2 0,-2-1-8 15,2-4-6-15,-2-1-9 0,2-5-23 0,-2-2-17 16,-2-2-36-16,2-5-40 0,-2-3-46 16,-4-5-452-16,2-2 203 0,4-2 134 15</inkml:trace>
  <inkml:trace contextRef="#ctx0" brushRef="#br0" timeOffset="200.371">21138 1527 674 0,'-22'-25'22'0,"2"3"39"0,6 3-11 0,1 2 5 15,2 3-2-15,2 1 5 0,3-2-7 16,2 1-1-16,4 1 2 0,4-2 3 0,9-1-2 16,6-2-3-16,8 0-2 0,5 1-2 15,13 0-5-15,1 4-6 0,7-3-3 16,3 7-6-16,-2 0 0 0,1 3-4 0,-8 0-3 16,-1 4-6-16,-1 2-20 0,-5 4-27 15,-2 3-30-15,-8 5-35 0,-9 3-373 16,-11 4 160-16,-5 2 106 0</inkml:trace>
  <inkml:trace contextRef="#ctx0" brushRef="#br0" timeOffset="350.1902">20908 2064 56 0,'-6'16'131'0,"8"-5"6"0,8-1 4 16,6-1 0-16,6 1-7 0,6-4-7 15,10 1-15-15,2-1-11 0,6 0-10 0,10-2-12 16,1-4-22-16,4 0-37 0,1-3-38 15,-3 2-57-15,0-6-345 0,1-4 143 16,14-6 94-16</inkml:trace>
  <inkml:trace contextRef="#ctx0" brushRef="#br0" timeOffset="574.9299">22197 1464 9 0,'-2'-3'143'0,"2"3"-7"15,0 0 16-15,0 0-3 0,-9 22-7 0,5-3-7 16,2 5-6-16,0 4-9 0,0 5-8 16,0 7-8-16,2 0-11 0,-2 3-4 15,0 1-8-15,2 2-8 0,0-2-10 16,-2 0-2-16,2 0-8 0,0-5-3 0,0 2-6 16,0-5-12-16,0-4-31 0,0-4-36 15,2 2-39-15,-2-5-47 0,2-7-471 16,0-3 201-16,2-4 133 0</inkml:trace>
  <inkml:trace contextRef="#ctx0" brushRef="#br0" timeOffset="997.2012">22564 1781 7 0,'0'7'166'0,"0"3"-8"15,0 4-8-15,-3 2-9 0,0 5-17 0,3 4-7 16,-2 2 0-16,0 4-14 0,0 0-6 16,0-3-10-16,2 2-7 0,-2-3-8 15,0-2-7-15,0-3-7 0,2-3 3 16,-2-1 10-16,0-4 22 0,2-2 20 0,0-4-5 16,-2-4-7-16,2-4-7 0,0 0-8 15,0-21-9-15,0 2-7 0,4-9-8 16,0-10-6-16,8-9-8 0,6-18-3 15,1-2-8-15,6 7-4 0,-2 10-7 0,1 10 0 16,1 4-7-16,3 4-3 0,2 3-1 16,-3 10-2-16,3 2-8 0,-5 7 3 0,0 5-5 15,-3 3 2-15,-1 5-4 0,0 5 2 16,-4 4-2-16,-3 3 3 0,-2 4-1 16,-8 0-1-16,-4 2 1 0,-2 4-1 15,-10 0 2-15,0 1 0 0,-5 1-2 0,-2-3 0 16,-2 0 2-16,-1-2 0 0,2-3-3 15,0-4-15-15,4 1-30 0,3-5-35 0,2-1-42 16,2-3-46-16,3-2-60 0,6-4-529 16,0-1 257-16,0 0 170 0</inkml:trace>
  <inkml:trace contextRef="#ctx0" brushRef="#br0" timeOffset="1136.2387">23570 1628 69 0,'0'0'121'0,"10"-3"-14"0,-10 3-21 16,8-2-40-16,-8 2-59 0,0 0-129 15,14 4 48-15,-12 2 32 0</inkml:trace>
  <inkml:trace contextRef="#ctx0" brushRef="#br0" timeOffset="1286.821">23600 2042 67 0,'2'4'222'16,"3"2"5"-16,-3-3-5 0,4-1-13 16,-6-2-22-16,15 0-16 0,-6 0-21 0,1-2-30 15,2-1-40-15,0-1-47 0,2-2-57 16,1-2-61-16,2 1-452 0,4-3 182 16,-2 0 121-16</inkml:trace>
  <inkml:trace contextRef="#ctx0" brushRef="#br0" timeOffset="1711.1047">25069 1294 116 0,'0'0'106'0,"-8"26"4"0,2-7-2 0,-1 4 7 16,1 11-4-16,-5 3 0 15,2 7-2-15,-1 5-6 0,2 0-1 0,0 1-5 16,0-1-7-16,2 1-7 0,-2-3-3 16,4-5-6-16,0-2-7 0,-3-2-5 0,5-5-7 15,0-5-3-15,-2 1-6 0,2-4-4 16,-1-6-6-16,1 0 0 0,2-2-3 0,-2-5-2 16,2-2-7-16,0-2-19 15,2-5-40-15,-2-3-37 0,0 0-32 0,26-18-23 16,-8 1-21-16,8-6-369 0,8-4 176 15,3-5 116-15</inkml:trace>
  <inkml:trace contextRef="#ctx0" brushRef="#br0" timeOffset="1952.2497">25436 1733 583 0,'27'-17'-11'0,"-6"3"21"0,-4 6 19 15,-7-1 14-15,2 4 7 0,-6-1 8 16,0 3 3-16,-4 1-1 0,-2 2-1 0,0 0 4 16,-19 0 13-16,2 1 4 0,-6 3 8 15,-7 2 4-15,2-1-1 0,-3 1-4 0,4-1-6 16,1 1-7-16,1-1-8 0,5 1-3 15,4-3-4-15,-1 1-10 0,4 3-1 16,4-1-2-16,5 5-4 0,6-3-5 16,5 7-3-16,1 1-1 0,7 3-7 0,6 6-1 15,1-4-1-15,3 2-5 0,0 2-1 16,0 0-4-16,3 5 1 0,-2-6-6 0,-1-1-8 16,-2-2-19-16,-2 2-25 0,-3-6-31 15,0-2-26-15,-1 2-23 0,0-3-30 16,-2-5-456-16,-3-2 207 0,4-2 136 15</inkml:trace>
  <inkml:trace contextRef="#ctx0" brushRef="#br0" timeOffset="2600.2464">26212 1562 100 0,'0'0'146'16,"0"0"12"-16,0 0 1 0,-6 29-8 15,2-12-3-15,-2 8-8 0,-1 1-8 16,0 6-5-16,-3 4-8 0,2-1-8 16,-3 3-10-16,3 0-10 15,-1-2-8-15,0-2-6 0,3-1-13 0,-2-1-5 0,2-5-2 16,2-4-6-16,-1-4-8 0,0-2-1 16,1-2-4-16,2-1-6 0,0-7 2 15,0-1-7-15,2-6-2 0,0 0-10 0,0 0-2 16,-2-27-2-16,4 6-6 0,2-13-9 15,2-6 3-15,4-12 0 0,-2 1-1 16,2-2 3-16,7-16-2 0,-2 14-1 0,0 9 0 16,2 2 5-16,0 5-2 0,1 1-1 15,2 7 0-15,-1 1 3 0,2 8-2 16,0 0-1-16,3 3 0 0,-4 5 2 0,0 1 0 16,1 5-4-16,-2 2 2 0,-2 5 1 15,-1 2-2-15,0 5 3 0,-4 4 0 16,-1 1-2-16,-5 3 0 0,0 2 1 0,-4 4 0 15,1-1 0-15,-3 0 4 0,-3 1-2 16,1 2 3-16,-2-2 0 0,-2-2 4 16,2 1 1-16,0-4-2 0,-1 2-2 0,1-2 2 15,0-3-1-15,2 1 0 0,2-2 1 16,2 2 0-16,2 1-2 0,5 2 0 16,1 1 2-16,3 3-1 0,4-4-1 0,-1 1-2 15,2 0 0-15,3 2-1 0,-4-2 0 16,0 1-3-16,-3-3 0 0,-2-1-2 15,-2 3-1-15,-2-4 6 0,-6 1 6 16,-2-2 5-16,-4 1 5 0,-4 1 16 0,-8-3 12 16,-2-1 12-16,-6-3 4 0,-5 1 3 15,-3-4 5-15,0-2 1 0,1-4-2 16,-3 0-4-16,-2-4-4 0,-1-3 1 0,5-1-5 16,3 0-2-16,2-4-13 0,2 0 1 15,3 0-7-15,1 1-18 0,4 0-25 16,-2 0-31-16,0 0-45 0,2-1-49 15,-2 1-58-15,-2-1-82 0,-2 3-685 0,-7-2 325 16,2 3 214-16</inkml:trace>
  <inkml:trace contextRef="#ctx0" brushRef="#br0" timeOffset="4775.222">27501 1691 93 0,'0'0'173'15,"-10"-2"-7"-15,10 2-8 0,0 0-3 16,-9-1-8-16,9 1-7 0,0 0-12 0,0 0-9 16,0 0-9-16,0 0-5 0,0 0-7 15,37 1-10-15,-9 1-8 0,7-2-6 16,9 3-9-16,3-2-7 0,3 0-4 0,12 4-7 15,-3-4-4-15,0 2-5 0,-7-1-11 16,-4 1-19-16,-3-3-21 0,-9 3-26 16,-5-3-23-16,-1 0-16 0,-7-3-29 0,-6-2-21 15,-4-1-19-15,-9-4-397 0,-6 1 184 16,-7-2 123-16</inkml:trace>
  <inkml:trace contextRef="#ctx0" brushRef="#br0" timeOffset="5014.4561">27886 1417 46 0,'-16'-14'96'0,"3"5"9"0,4 2 0 15,5 3-9-15,0-2-4 0,2 2-10 16,2 4-7-16,0 0 1 0,0 0 5 0,0 0 2 16,36 12-3-16,-13-1-5 0,7 6-4 15,8 8 2-15,2 1-11 0,13 12 2 16,0 4-4-16,-7-1 4 0,-1 1 0 0,-11-6-3 16,-6-3 4-16,-8 1-3 0,-3-4 3 15,-6-2 2-15,-7-1 1 0,-4 0 1 16,-6-2-5-16,-7-3-6 0,-4 5-4 15,-9-4-3-15,0-2-13 0,-6-4 1 0,-3 0-15 16,-1-5-19-16,1-1-27 0,1-3-32 16,4-3-40-16,3 1-33 0,3-6-38 15,2 0-474-15,2 0 217 0,6-4 144 0</inkml:trace>
  <inkml:trace contextRef="#ctx0" brushRef="#br0" timeOffset="6705.2811">29652 1853 111 0,'4'-4'124'16,"-4"4"-7"-16,4-9-5 0,-2 2-2 16,-2 1-9-16,-2-2-3 0,-2 1-6 15,-2-1-9-15,-5 0-10 0,-6 4-3 0,-4 0-15 16,-5 4-1-16,-5 4-8 0,-7 6 0 15,-2 0-2-15,-5 5-7 0,3 2-7 16,2 2-6-16,8-2 1 0,5 2-2 16,1 1-2-16,9-6-5 0,6 4 3 0,7-3-6 15,4-2 6-15,9-4 4 0,4 1-5 16,5-6 10-16,8-2 10 0,14-8 6 0,-1-4 6 16,11-5 7-16,15-13 9 0,1-10 2 15,-3-6-3-15,0-7-1 0,6-17-6 16,-19 7-5-16,-1-1-5 0,-7-2-3 0,-5 1-4 15,-5 2 2-15,-14 9-3 0,0 9 1 16,-8 6 1-16,-4 3 6 0,0 0-1 16,-1 4-2-16,-5 6-5 0,2 5-8 15,-2 0-4-15,-4 5-2 0,-3 3-3 0,-1 3-2 16,-2 7-4-16,-4 2 0 0,0 4-4 16,-1 3 0-16,-2 10-6 0,-2 3 4 0,0 7-3 15,4 3 1-15,-1 8-3 0,0 5 0 16,8 2 0-16,2 2 0 0,1-4-3 15,5-1 1-15,7 0-1 0,1 4 0 16,5-1-2-16,4-4 2 0,4-4 0 0,2-2 1 16,3-4 1-16,3-3-3 0,-3-6 1 15,1-6-1-15,1-2 0 0,-2-5 0 16,-2-4 1-16,0-6 2 0,-1-4-2 16,3-6-1-16,1-5-1 0,-2-4 0 0,-3-4 1 15,-1-3-3-15,-5 0 2 0,-2-2-1 16,-4 3 1-16,0 3-1 0,-3 1 3 0,-3 1 2 15,3 5-2-15,-5 2-2 0,2 0-2 16,-2 1-3-16,0 7-1 0,0 1 1 16,-2 4-1-16,0 0 1 0,0 0-1 15,5 21-1-15,-1-8 1 0,2 2 2 0,2 6 0 16,1 0-2-16,4 2-9 0,1 4-19 16,2-2-15-16,0 0-20 0,1-3-25 15,0-3-27-15,2 4-26 0,-4-8-36 16,0 0-36-16,2-3-470 0,-5-4 234 0,4-2 154 15</inkml:trace>
  <inkml:trace contextRef="#ctx0" brushRef="#br0" timeOffset="8203.4594">30682 1105 68 0,'4'-6'164'0,"0"2"-24"0,-4 4-16 15,0 0-1-15,0 0-5 0,6 18 0 0,-4 1 5 16,-2 11 1-16,-2 11-8 0,0 14-4 16,-6 28-5-16,-2 4-8 0,2 5-9 0,-7 3-7 15,0 17-8-15,0-16-3 0,1-9-7 16,0 5-9-16,2-5-3 0,2-3-6 16,-1-9-6-16,5-15-5 0,1-8-1 15,3-10-3-15,0-10-5 0,2 1-3 0,0-5 0 16,2-7-3-16,0-4-2 0,3-1 2 15,-1-11-2-15,0-2-5 0,-4-3-6 16,11-18-5-16,-7-1-2 0,0-6 0 0,-2-5 1 16,-2-10 0-16,-2-4-2 0,-2 2-1 15,0-8 6-15,-2 3 5 0,-1-1 4 16,-2 8-1-16,3 0 3 0,0 3 3 16,-1 4-1-16,3 6-1 0,0 1-5 15,2 1 1-15,0 4-5 0,2 2-5 0,4 0 1 16,4 1-2-16,3 3-3 0,2 0 0 0,4 2-5 15,1 3-2-15,4 2-2 0,1 1-1 16,-1 3-2-16,-2 0-1 0,2 3 4 16,-1 1-2-16,-2-3 3 0,0 2-5 15,0 1 6-15,-6 0 0 0,1-2 2 0,0 2-1 16,-4 0 3-16,3 0-2 0,-5-2 2 16,0 2-2-16,-8 0 1 0,18 0-1 0,-12 0-4 15,2 2 5-15,-2 1 1 16,0 0 1-16,4 2 1 0,-4 1-1 0,0-1-1 15,0 1 3-15,1 0 1 0,1-2-2 16,-1 1 2-16,1-1-1 0,-1 0 3 0,-1 0-2 16,2-1 3-16,0 0 5 0,2-3 2 15,-2 0-2-15,2-3 0 0,1 0 4 16,2-3-2-16,-3-1 1 0,3-1-4 16,-1 2 3-16,-1-1-2 0,2 1-2 0,-5-2-3 15,0 4 1-15,1-1-1 0,-2 1-4 16,-1 0-1-16,0 0 0 0,1 3 0 0,-7 1-3 15,0 0 1-15,14 5 4 0,-10 1 1 16,1 1-2-16,2 3-3 0,-3 1 4 16,0 1 0-16,0-1 3 0,2 0-2 15,-2-1 1-15,0-1-3 0,1 2 4 0,0-4-1 16,-1 0 1-16,0 1 0 0,0-3 2 16,0 0-1-16,2-1 2 0,1-4 2 15,-7 0-1-15,17-4-3 0,-9 2 1 16,3-3-3-16,1-1 1 0,2-2-3 0,-4-1-1 15,2 4-4-15,1-1 5 0,0 1-5 16,-2 1 2-16,1-1-1 0,-2 3 0 0,2 0-3 16,-2-1 3-16,2 3 2 0,-1 0-4 15,2 3 4-15,0-1 1 0,-1-2 0 16,1 1 0-16,0 0 1 0,-1-1 0 16,4 0-3-16,-2 0-6 0,-1-1 3 0,1-2-2 15,2-1-1-15,-4-2 0 0,-2-2-1 16,4 1 0-16,-6-1 1 0,0 1-1 15,-2-1 2-15,1 1 1 0,-1 1-5 0,-1 0 6 16,-1 0-2-16,-2 3-1 0,-2 3-1 16,6-3 1-16,-6 3 0 15,0 0 3-15,5 12 2 0,-5-4 0 0,4 1-3 0,-2 2 2 16,4 3 4-16,0-1-2 16,1 1-3-16,2-1-18 0,1 0-30 0,0-1-26 15,1-3-32-15,0 1-30 0,-1-6-37 16,1-1-391-16,-1-4 194 0,-1-5 128 0</inkml:trace>
  <inkml:trace contextRef="#ctx0" brushRef="#br0" timeOffset="8342.1868">31722 1408 25 0,'0'0'48'0,"8"-2"-36"0,-8 2-41 15,9-3 9-15,-7 0 7 0</inkml:trace>
  <inkml:trace contextRef="#ctx0" brushRef="#br0" timeOffset="8488.3205">30831 1194 52 0,'29'-4'51'0,"-7"6"-52"16,8 0-34-16,9 0 12 0,3 2 8 16</inkml:trace>
  <inkml:trace contextRef="#ctx0" brushRef="#br0" timeOffset="8861.2757">32046 1105 53 0,'6'-3'194'15,"-1"2"-18"-15,-5 1-17 0,0 0-21 0,6 6-14 16,-6 3-7-16,-2 7-3 0,-2 6-6 16,-1 9-7-16,-1 8-5 0,-3 13-5 15,1 2-4-15,4 3-11 0,0 0-4 0,0 0-6 16,6-4-4-16,0-1-6 0,4-1-7 16,4-6-4-16,-1-6-3 0,2-5-4 15,1-3 0-15,1-3-1 0,-1-9-4 0,2-1-3 16,0-6 1-16,0-1-2 0,2-9-6 15,1 1-2-15,-1-7-2 0,0-2-4 16,0-1-2-16,4-5 1 0,-8 3 0 0,-2-3-3 16,1 1 0-16,-2 1-1 0,-5 1-1 15,0 2-1-15,-2-1-2 0,-4 2 0 16,2 6-1-16,0 0-1 0,0 0-3 16,0 0 3-16,0 0 1 0,-13 21-2 0,13-10 3 15,2 3-1-15,1 1 1 0,3 0-1 16,5 5 2-16,-1-4 0 0,8 4-3 15,-2-6-30-15,5-1-33 0,5-3-52 16,-1 0-59-16,2-6-557 0,1 0 247 0,-5-6 163 16</inkml:trace>
  <inkml:trace contextRef="#ctx0" brushRef="#br0" timeOffset="9011.108">32185 1434 89 0,'-2'-4'133'0,"4"1"-5"16,5-1-15-16,4 2-4 0,5 0-24 16,8 2-43-16,5 0-54 0,1 0-222 0,0 4 79 15,-3-3 53-15</inkml:trace>
  <inkml:trace contextRef="#ctx0" brushRef="#br0" timeOffset="10612.0548">29739 2563 167 0,'2'-9'241'0,"2"6"-4"0,-4-3-16 15,2 0-20-15,-2 6-24 0,0 0-15 0,-6-4-20 16,6 4-10-16,-17 10-14 0,6-1-12 16,-2 7-16-16,1 1-4 0,0 2-9 15,2 2-11-15,2 0-7 0,2 1-5 16,6-1-7-16,2 1-2 0,6 0-4 0,4-3-6 15,6-2-8-15,3-5-10 0,5-3-9 16,2-3-10-16,3-6 2 0,1-2-4 16,8-7-7-16,2-8-1 0,3-7-3 0,9-14 0 15,-3-9-1-15,-2-4-1 0,-5-8 1 16,-1-1 2-16,-7 0-2 0,-6 0 7 0,-8 13 12 16,-4 6 9-16,-4 11 11 0,-1 2 13 15,-4 5-1-15,-1 2-1 0,-1 4-7 16,-1 4-4-16,-4 3-4 0,-2 4-4 15,0 6 2-15,0 0 0 0,-15 16-3 0,3 0-6 16,-1 5 5-16,-2 10-5 0,-1 7 1 16,0 4 2-16,2 0-1 0,3 4-3 0,-2-2-3 15,7-5-7-15,-1-1-18 0,3 3-21 16,2-9-15-16,6 0-20 0,3 3-6 16,3-7-10-16,5-2 1 0,4-2 1 15,1-6 0-15,4-2-2 0,2-5 11 0,-1-3 6 16,3-4 11-16,2 0 9 0,-5-4 10 15,-1-2 8-15,0-2 20 0,-2-1 24 16,-1-2 16-16,-4-2 6 0,0 1 10 16,-5 1 6-16,2 0 7 0,-4-4-6 15,-2 4 2-15,-4 0-7 0,1 1 0 0,-3 0-6 16,-2 0-5-16,0 6-6 0,0 0-2 16,-5-6 1-16,5 6-5 0,0 0-1 0,0 0-4 15,-8 15-2-15,6-9-2 0,2 3-4 16,0-4 2-16,0 3-4 0,0-2-4 15,4 1-1-15,0-1-3 0,1-3-1 0,-1 1-6 16,2 1 3-16,-6-5-5 0,13 1-4 16,-13-1-4-16,17-4-3 0,-11 2-6 15,2-2 6-15,2 2 0 0,-2 1 3 16,-2-4 1-16,0 4-1 0,-6 1 1 0,0 0 4 16,15 4-1-16,-12-1 6 0,1 5-5 15,0 1 3-15,-2-1 0 0,4 6 7 0,1-3-2 16,-3 2 4-16,4 0 3 0,-2-1-1 15,6 1 3-15,-2-3 2 0,0-3 7 16,1 3 2-16,4-4-1 0,-2-4-1 16,1-2 5-16,1 0-2 0,2-5 0 0,0 0-3 15,-2-3 1-15,0 1 2 0,-1-3-1 16,-3-1 1-16,2 0-6 0,-3-1 1 16,-2 3 7-16,2-3-1 0,-4 5 1 0,0-3-3 15,-2 2-3-15,2 4-2 0,-1-1 0 16,-5 5-1-16,2-4 0 0,-2 4-2 15,0 0 0-15,0 0 1 0,2 19-10 0,-2-9 13 16,0-1-5-16,-2 5 0 0,2-3 0 16,0 3-1-16,0-2-3 0,2 2 4 15,0-1-6-15,0 0 1 0,3 0-2 16,-1-2 8-16,2-3-8 0,1 0 4 0,1 1 3 16,0-6-9-16,1 1 2 0,2-4 0 15,-1 0-3-15,-10 0-2 0,19-4-1 0,-8 1-2 16,-1-3-1-16,-1 0 2 0,-1 0 7 15,0 2-9-15,-1 1 3 0,0-2-1 16,-1 1 1-16,0 1 0 0,-2 1 2 16,-4 2-1-16,10-3-2 0,-10 3 6 15,0 0 0-15,12 5 2 0,-8-4-6 0,0 4 7 16,0-2-2-16,0 1 5 0,0 1 0 16,3-3-2-16,1 3 1 0,1-2-4 15,2 0 2-15,-3-2-7 0,4-1-5 0,2 2-1 16,-2-2-5-16,1 0 4 0,2 0-3 15,-3-2 3-15,1 2-1 0,-1-1 6 0,2 2-1 16,-4-2 2-16,-2 1-3 0,3 1-1 16,-2-1 2-16,-1 2-1 0,-2 2 0 15,3-2-1-15,-3 3 3 0,-2 0 1 16,0 1 6-16,1 0-3 0,-3-3-2 0,0 2 5 16,0 1 6-16,1-1-4 0,-3-5 5 15,0 7 8-15,0-7 4 0,2 3 0 0,-2-3 7 16,0 0-1-16,0 0 0 0,0 0-7 15,0 0 6-15,0 0-10 0,18-5 0 16,-10 1-9-16,6-2 4 0,-2-1 5 16,3 0-3-16,2-2 5 0,2 0-4 0,1-1-2 15,0-2 1-15,-1 2 0 0,3-2-4 16,-8 3 4-16,4-1 0 0,-6 2 0 16,-2 1-8-16,1-1 8 0,-4 1-1 15,-3 1-4-15,-2 2-4 0,0 0-4 0,-2 4 12 16,0 0 0-16,0 0-6 0,0 0 4 15,0 0 0-15,0 0-2 0,0 0 0 0,-6 19 6 16,10-11-5-16,2 0-1 0,3 2 6 16,-1 2-3-16,2 0-5 0,6 0 2 15,-4-2 1-15,3 5 0 0,0-5 2 16,2 2 0-16,-3-2 2 0,0-3-3 0,-2 2 4 16,-2-3 0-16,2 2-3 0,-4-2-4 15,0-1 3-15,0 1 0 0,-1-2 5 16,-3 0-2-16,-2-3-11 0,-2-1-6 0,0 0-6 15,0 0-15-15,0 0-39 0,0 0-43 16,0 0-354-16,0 0 159 0,11-11 106 16</inkml:trace>
  <inkml:trace contextRef="#ctx0" brushRef="#br0" timeOffset="12628.6108">22193 3000 145 0,'14'-11'168'0,"0"-1"-7"0,-6-1-8 16,0-3-5-16,-4 1-10 0,0-2-7 15,-4 0-8-15,-2-2-10 0,-2 0-12 0,-4-2-3 16,-5 0-12-16,-8 0-5 0,-2 8-5 15,-7-1-12-15,-6 6-2 0,-4 2-7 16,3 6-7-16,-7 1-3 0,3 10-7 16,0-3-5-16,-1 7-7 0,10 3 0 0,2-1-3 15,9 2-3-15,6 0-1 0,4-1-1 16,7-2-2-16,6 1-3 0,5-1 4 16,4-4-6-16,3-4 2 0,7 0-1 15,1-4-2-15,0-2 2 0,4 1 3 0,0-8 5 16,-1 1 3-16,1 1 6 0,-6-2 2 15,2 1 5-15,-5 1 8 0,-1-1 6 0,0 2-3 16,-4 1-1-16,-2 1-6 0,1 0-7 16,-2 3-1-16,-3 4-3 0,1 8 5 15,-3 4 2-15,0 6 3 0,-4 10-6 16,2 5 0-16,-4 4-1 0,0 7-6 0,-2 3 2 16,-1 1-4-16,1 0-7 0,0 0 1 15,0 2 1-15,-3-3-2 0,1-2-2 16,-1-2-1-16,3-7 1 0,0-6-8 0,0 1-10 15,0-6-18-15,2-3-26 0,-2-5-31 16,2-5-27-16,2 0-49 0,0-4-36 16,2-7-43-16,2-3-568 0,4-5 272 0,-8 0 180 15</inkml:trace>
  <inkml:trace contextRef="#ctx0" brushRef="#br0" timeOffset="12824.1932">22595 3473 37 0,'8'-5'159'16,"1"2"2"-16,2-3-11 0,7 0-14 0,4 1-5 15,5-3-9-15,7 0-16 0,4-1-11 16,2 2-6-16,3 1-12 0,-1-2-17 0,1 1-19 16,-1 1-27-16,-4 1-24 0,-5 0-36 15,-3 2-31-15,-4-2-25 0,-1 3-287 16,-6-4 132-16,-2 2 88 0</inkml:trace>
  <inkml:trace contextRef="#ctx0" brushRef="#br0" timeOffset="13064.8943">23103 3252 14 0,'-11'-6'168'0,"5"2"-12"0,-3 0-15 0,5 0-12 16,-2 2-18-16,6 2-11 0,0 0-5 16,0 0-8-16,0 0-7 0,30 10-1 0,-9 0-5 15,9 1-9-15,1 4-5 0,3 2 1 16,4 4-5-16,-2 2-1 0,-6-2 4 15,-3 1 0-15,-1 2 6 0,-3-1 4 16,-6 1 8-16,-7-1 14 0,-3 2 5 0,-5-5 2 16,-6 5-8-16,-7 0-7 0,-8 0-8 15,-4-2-6-15,-9 4-6 0,0-8-16 16,-5-2-19-16,2-4-26 0,-1-1-39 16,6-5-35-16,6-1-18 0,4-3-55 0,1-5-74 15,9-3-475-15,3-4 236 0,7 0 156 16</inkml:trace>
  <inkml:trace contextRef="#ctx0" brushRef="#br0" timeOffset="13480.2489">24559 3534 37 0,'5'-8'225'16,"-5"0"0"-16,-2-1-4 0,-3-2-9 0,-4-1-16 15,-1-1-16-15,-3-1-18 0,-5 1-18 16,-4-1-18-16,-4 5-11 0,-1-1-15 0,-5 7-14 16,0-1-3-16,-3 4-10 0,1 3-8 15,-4 1-10-15,8 2-8 0,1 2-14 16,3 2-7-16,7-1-3 0,6 0-4 16,3 1-5-16,5-1 2 0,3-1-2 0,7-1-1 15,3-1-1-15,5 0 3 0,4-5-6 16,1 4 1-16,4-3-2 0,-1-2-1 0,0 1 1 15,0-1-8-15,-1 3 1 16,-4 0 3-16,1 1 0 0,-4 2 11 0,2 3 8 16,-3 7 4-16,0 3 5 0,-2 6 4 15,-4 3 2-15,-2 8-2 0,0 4-1 0,-2 6-6 16,-2 7 2-16,-2 1-4 0,2 1-5 16,-4-2-1-16,2 1-2 0,-2-5-2 15,0-7-9-15,-2-5-10 0,4-6-25 16,0-1-23-16,-1-10-24 0,1 1-27 0,2-4-43 15,0-7-49-15,2-4-39 0,3-5-510 16,-5-1 252-16,10-15 167 0</inkml:trace>
  <inkml:trace contextRef="#ctx0" brushRef="#br0" timeOffset="14567.057">24782 3734 96 0,'6'-2'139'0,"-6"2"9"0,10-5-2 16,-2 4-9-16,4-5-14 0,0 0-10 0,1-1-12 16,1-2-4-16,4-5-9 0,-2 1-3 15,4-3-4-15,-6-1 2 0,-1 0-1 16,0-2-3-16,0 1 1 0,-7 1 5 0,0 1 0 16,-2 0-6-16,-2 2-3 0,-4 3-5 15,-2 2-6-15,-2 1-6 0,-5 4-6 16,-2 1-5-16,1 3-9 0,-3 3-3 0,-2 1-3 15,0 5-2-15,3 2-7 16,0-1 1-16,2 2-1 0,3 1-3 0,1 2-2 16,4-1-1-16,2 0-1 0,2-1 1 0,2 2-5 15,4 0 2-15,3-3 0 0,3-1-1 16,1 0-4-16,2-1 3 0,1-4-2 16,4 2-1-16,-3-5-1 0,2 1 0 15,0-2-2-15,-1-1-3 0,-2-1 5 0,-2-1-4 16,4 1 3-16,-6-2-3 0,1-2 1 15,-1 1 2-15,2-3-4 0,-6 0 1 16,0-1 0-16,0-1-1 0,-1 0-4 0,0 1 4 16,-3-1-1-16,0-2 1 0,2 3-2 15,-2-2 1-15,1 2 4 0,-3 0-5 16,0 1 2-16,2 1 0 0,-2-1-2 0,0 0-1 16,0 3 0-16,-2 3-1 0,4-10 1 15,-1 7-4-15,-3 3 3 0,4-6-4 0,-4 6-1 16,5-5 4-16,-3 1-3 15,-2 4 3-15,0 0 0 0,4-3 0 0,-4 3 1 16,0 0-1-16,2-4-3 0,-2 4 2 16,0 0-1-16,0 0 1 0,0 0 1 0,0 0 0 15,8 13-3-15,-4-7 1 0,-2 1 4 16,0 3-2-16,2 1 0 0,1 1-4 16,0-2 5-16,1 3 3 0,-2 1-1 15,4-1-1-15,-1-2 2 0,1 1-1 16,3-3 0-16,-3-2 2 0,5 2 0 0,-1-2-2 15,2-1-1-15,-2-4 5 0,3-1-3 16,0-2 0-16,0-1 1 0,1-4 0 16,0-1-1-16,2-3-2 0,-1-1 0 15,0-5 1-15,0 3-2 0,-4-3 1 0,0 1 2 16,-3 2-1-16,-2 0-2 0,1 1 1 16,0 0-2-16,-5 2 2 0,0-1 0 0,-2 4 0 15,-2 0-2-15,0-2-3 0,-2 4 1 16,2 5-2-16,-4-8 0 0,0 5-2 15,4 3 2-15,0 0-6 0,0 0-3 0,0 0-1 16,0 0 0-16,0 0-3 0,0 14-2 16,6-8 4-16,2 2-4 0,3-1 2 0,-1-1 4 15,3 5 1-15,-2-4 0 0,1 4-1 16,-1 0 3-16,0-1 0 0,-1 2 1 16,-2-1 4-16,1 2-1 0,0-1-1 15,-1-1 2-15,-1 3 0 0,1-3 3 0,-2 0-1 16,2-2-2-16,0 2 5 0,2-1 1 15,0-1 0-15,3-3 3 0,0 1-1 16,4-6 0-16,-1 1-2 0,2-2 3 16,0-2-1-16,2-3 0 0,-1-1 2 0,2-2-4 15,0-3 4-15,-3 0-4 0,2-2 4 16,-3-5 0-16,-2 3 5 0,0 0 5 0,-3-2 2 16,-4 2 5-16,-3 1-1 0,2 1 4 15,-5-1 1-15,-2 3 4 0,0-1-5 16,-2 3 1-16,0-1-5 0,0 2-5 15,-6 3-3-15,2 3-4 0,0 1-1 0,6 1 0 16,0 0 0-16,-19 5-1 0,13 0 0 16,1 1-1-16,1 3-1 0,2-2 0 15,2 2-2-15,2 1 0 0,2 2-7 16,1-3-8-16,3 1-17 0,1 1-18 0,3-1-25 16,1 1-36-16,6-1-29 0,2-1-36 15,3-3-46-15,-2-3-483 0,2-1 239 16,2-2 158-16</inkml:trace>
  <inkml:trace contextRef="#ctx0" brushRef="#br0" timeOffset="15364.3432">26365 3442 4 0,'10'2'136'0,"5"2"-4"0,-3 1-16 15,6 5-8-15,-4-2-14 0,6 5-12 16,-3 1-4-16,1 1-15 0,-2 1 3 0,-2 0-12 16,-2 2-2-16,0-2-9 0,-2-3-3 15,-4 4 6-15,1-7 5 0,-5 0-1 16,2-1 16-16,-2 3 13 0,-2-5 5 0,0-1 10 16,0-1-3-16,0-5-4 0,-2 5-8 15,2-5-9-15,0 0-8 0,0 0-11 0,6-16-6 16,1 9-19-16,-1-3-14 0,7-1-17 15,1-1-15-15,6 1-20 0,-4-3-10 16,6 6-19-16,1-3-3 0,-1 2 4 16,-2 2-1-16,0 1-1 0,-4 3 7 15,1 1 7-15,-4 2 3 0,0 5 8 0,-3-2 9 16,1 6 4-16,-4-2 10 0,1 5 2 16,-2-3 4-16,2 0 4 0,-3 4 7 15,1-3-10-15,0 1 15 0,1 1 0 0,-1-3 0 16,-1-1-2-16,5 0 8 0,-2-1-5 15,4 1-2-15,-2-5 3 0,2-3 1 16,1 3-5-16,0-6 2 0,2 0 10 0,-3-5-10 16,4 1 2-16,-4-3 2 15,-2 1 3-15,1-1 12 0,0 0 18 0,-3 3 1 16,-2-1 9-16,1 3 0 0,-3-1-5 0,2 0-7 16,-2 4-8-16,-4 2 5 0,0 0-7 15,2 12 5-15,-4-3 5 0,2 4 0 16,0 5-2-16,-2 5 0 0,2 3-6 15,0 2-1-15,0 5-1 0,0 2-3 0,2 4-1 16,-2 4-1-16,-2 0 0 0,-2 1-7 16,2-2-7-16,-6 5-2 0,-1-8-2 15,-1-3 1-15,-1-2-1 0,-2-5 2 0,-1-4 2 16,-4-6 0-16,4-2 14 0,-3-6 9 16,0-3 1-16,2-5 0 0,3-3 0 15,-2-5-4-15,2-3-7 0,4-5 0 0,1-4-14 16,7-3-3-16,2-5-19 0,5-1-12 15,3-6-25-15,10-4-23 0,2 0-39 16,2-1-33-16,3 3-444 0,5 2 202 0,-4 0 132 16</inkml:trace>
  <inkml:trace contextRef="#ctx0" brushRef="#br0" timeOffset="15491.4881">27457 3770 1989 0,'6'1'30'0,"-6"-1"-18"16,9 0-11-16,-9 0 6 0,0 0-10 0,0 0 1 15,10-4-10-15,-10 4-33 0,2-4-30 16,-2 4-79-16,2-11-441 0,-2 4 202 16,3 1 134-16</inkml:trace>
  <inkml:trace contextRef="#ctx0" brushRef="#br0" timeOffset="19314.195">28935 3252 123 0,'2'-14'123'16,"0"5"4"-16,0-3 2 0,-2 2 1 0,0 3-12 16,-4-2-13-16,-3 3-11 0,-4 3-10 15,-3 3-11-15,-7 2-9 0,-5 5-3 16,-8 2-5-16,3 7-10 0,1-1 1 15,2 6-7-15,3 0-4 0,6 1-5 0,8 2-5 16,5 1-1-16,10 0-2 0,7 4 0 16,6 2-4-16,8 1 3 0,5 2-5 15,0-2-2-15,-1 1-2 0,-1-2 3 16,-8-6-4-16,0-1-3 0,-8-5-1 0,-3 4 2 16,-7-3 8-16,-4-1-1 0,-7 2 3 15,-5 0 7-15,-4-5 7 0,0-3 6 16,-4-1 6-16,3-3 0 0,3-3 5 0,0-2-7 15,4-2-3-15,4-6-4 0,2-1-6 16,6-2-4-16,4-6-7 0,4 1-1 16,6-5 0-16,6 1-4 0,3 0 0 0,3-1-2 15,-4 4-4-15,2 1-2 0,-1 3-3 16,-1-1-4-16,-4 4-4 0,0 6-1 16,0 0 0-16,-1 3 2 0,0 3 0 15,0-1 1-15,1 2 2 0,0 5 0 0,1 0-1 16,0-2-1-16,0 1 2 0,3 0-1 15,-2-2 0-15,2 0 3 0,-1-6 0 16,0-2-2-16,2 2 2 0,1-6-2 0,-3 0 2 16,2-2-2-16,0-3-2 0,-1-1 3 15,-6 2 1-15,0 1-2 0,-2 0 4 16,-3 3 6-16,-3 1-4 0,-2 0-3 0,-6 2-1 16,0 0 0-16,7 11-1 0,-9 1 2 15,-5 1-2-15,-1 11 1 0,0 1 2 16,-3 5-1-16,-2 4 2 0,2 4 2 15,1 5-4-15,0 3-1 0,-4 2 5 0,4-2-1 16,0 0-2-16,1-7 0 0,1 0 2 16,-1-3 0-16,1-2-3 0,1-7 1 15,-1 0 7-15,0-4 2 0,0-2 2 0,-4-4-2 16,0-3 0-16,-1-6-1 0,-2 0-8 16,0-4-7-16,3-5-10 0,-3-6-17 15,2-4-24-15,3-4-27 0,2-9-24 16,3-2-19-16,5-2-10 0,7-9 2 0,5-7-2 15,5 4-2-15,6-3 4 0,0 3 7 16,3 1 7-16,2 2 13 0,1 1 10 16,-1 2 12-16,0 5 12 0,-4 4 14 0,0 2 17 15,-3 1 13-15,0 4 8 0,-4 0 13 16,0 3 5-16,-4 4 0 0,-1 1 1 16,1 3 6-16,0 3 10 0,-2 3 1 0,1 1-4 15,-2 1 7-15,4 3-1 0,-2 3 1 16,1 6 2-16,-1-3-2 0,1 5-3 15,0 1 2-15,-3-3-4 0,2 1-3 0,-4-1 2 16,2-2-3-16,0 1 11 0,-1-4-3 16,-2 3 4-16,-1-4 6 0,0-1 14 15,1-3-4-15,1 2-3 0,-2-5-8 16,-6 0 5-16,18-5-5 0,-10 2-4 0,2-3 0 16,1 1-8-16,0-3 0 0,-1 0 2 15,3-1-2-15,-1 1-4 0,-1 2-3 16,0-1 0-16,-1 3-2 0,-2 0 1 0,2 1 1 15,-2 3-6-15,-8 0 2 0,16 5-3 16,-7-1 3-16,-1 5-5 0,1 1 4 16,0 1 2-16,-1 1-6 0,0 1 3 15,0 0-2-15,0 0 5 0,-2-1-4 0,0 1-1 16,0-2-2-16,-2-4 6 0,3 0 0 16,-3 1 5-16,0-2 4 0,3 0 1 15,-3-3-5-15,4-3-1 0,1 0 4 0,-9 0-10 16,19-5 3-16,-6 1 0 0,1-2-1 15,-1-2 2-15,0 1-4 0,-1 1 2 16,-1 3-1-16,-3-2-5 0,3 1-1 16,0 3-2-16,-3 1 2 0,0 0-5 0,-8 0 5 15,18 1-2-15,-10 3-3 0,3 1 1 16,-1-2 12-16,1 2-11 0,2-2 2 0,-1 2 2 16,6-3 3-16,-2 0-4 0,3 0 1 15,0-2 3-15,4-2-4 0,3-5 9 16,-3-1-8-16,7-6-1 0,-2 0 1 15,0-5 7-15,0-2-8 0,2-6 2 0,-1-2-3 16,-1-3 8-16,-2 1 1 0,-5 3 12 16,-3 0 14-16,0 0 8 0,-6 6 17 15,-1 1 4-15,0 3-7 0,-5 3-2 16,0 2-14-16,-1 5-5 0,-3 2-4 0,-2 6-3 16,0 0-2-16,0 0-1 0,-13 29-2 15,7-6 3-15,-1 4-4 0,3 10-3 0,-3 4-4 16,3 1 3-16,0 0-2 0,2-1 2 15,0 2-3-15,4-5 0 0,-2-6-3 16,0-2-6-16,2-3 4 0,0-4-2 16,-2-4 0-16,2 0-1 0,-2-7 2 0,4-3-4 15,1-5-1-15,-1-3 3 0,-4-1-3 16,15-4 2-16,-4-1-6 0,-1-4 1 16,0 1-7-16,6-3-1 0,0 1-4 15,0 0-3-15,-2 1-2 0,1 3 2 0,-3-1-3 16,-1 3 0-16,2 2 1 0,-3 0-3 15,1 4 6-15,0 0-2 0,-1 3 2 16,3 1 3-16,0 2 1 0,-3 1 3 0,3 1-3 16,-3-2 3-16,4 0 5 0,-2 3-4 15,2-4 4-15,0 0 0 0,-4-1 0 16,5-1 1-16,-7-1 5 0,3-4 2 0,0 0 7 16,-3-6-2-16,-2 1 2 0,0-2-2 15,-2 0 1-15,1-5 1 0,-3 1-2 16,-2-2-1-16,-2 3 0 0,2-3-3 0,0 1-1 15,0 3 1-15,0-3-5 0,0-1 1 16,2 3-2-16,1 0 0 0,1 1 0 16,2-2-1-16,2 2 2 0,5-3-1 15,-3 0-2-15,8 0 2 0,-2-2 1 16,2 0-2-16,-2-1 1 0,3-2 0 0,3-6 3 16,-2 0-3-16,2-4-2 0,-5 2 3 15,2-2 3-15,0-1-5 0,-2 1-2 0,-2 2 0 16,-5 5 9-16,1 1 7 0,-2 4 6 15,-1 1-2-15,-2 1-3 0,-2 4-5 16,1 3-3-16,-3 4 1 0,-2 2 0 16,0 0-1-16,0 0-4 0,0 27 7 0,-2-10-5 15,0 3 4-15,-3 7-4 0,3 4 4 16,0 7-2-16,2 1-2 0,-4-2-17 16,4-3-34-16,0 5-37 0,2-7-44 0,0-1-51 15,2-3-419-15,3-5 203 0,1-4 134 16</inkml:trace>
  <inkml:trace contextRef="#ctx0" brushRef="#br0" timeOffset="19447.8361">31961 4196 75 0,'0'0'189'16,"9"0"-7"-16,-9 0-18 0,0 0-22 16,6-4-21-16,-6 4-27 0,0-6-49 15,0 6-56-15,0 0-77 0,-4-8-223 16,-3 1 106-16,3 2 70 0</inkml:trace>
  <inkml:trace contextRef="#ctx0" brushRef="#br0" timeOffset="68184.8541">6571 8713 67 0,'0'0'84'0,"-12"2"-5"0,12-2-3 16,0 0-3-16,-10 4-1 0,10-4-2 15,-7 2-1-15,7-2-6 0,-6 3 1 0,6-3-4 16,-9 1-1-16,9-1 1 0,-4 3 0 16,4-3 5-16,0 0 10 0,0 0 4 15,6 12 5-15,3-8-3 0,2 1-2 0,5 3 3 16,10 2-4-16,3 3-2 0,7-4 2 15,11 3-3-15,3 1-3 0,27 4-2 16,10-4-1-16,4 5-4 0,11 1-2 0,18 1-3 16,5 4-4-16,-2-3-2 0,-2 3-4 15,-22-6-3-15,17 7-6 0,-27-7 3 16,1 1-8-16,-9 0-3 0,-2 0-3 0,-3 0-1 16,-15-2-4-16,-10-4-1 0,-2-3 0 15,-9 0-4-15,0 1 0 0,-2-1-3 16,-2 0-2-16,-8-3-2 0,-1-1 0 0,-3 0 0 15,-5 0-2-15,0-3 2 0,-2 1 0 16,-3 2 1-16,0-4 1 0,-4 1-3 16,0-1-1-16,1 0 0 0,-2 0-1 15,-1-1-1-15,-8-1-4 0,13 3-17 0,-13-3-33 16,8-6-29-16,-8 6-31 0,-2-7-36 16,2 7-24-16,-13-14-26 0,1 8-22 15,-1-1-464-15,-4-1 230 0,-7 1 152 0</inkml:trace>
  <inkml:trace contextRef="#ctx0" brushRef="#br0" timeOffset="68584.2951">6633 8710 112 0,'0'0'117'0,"0"0"5"0,0 0-2 0,34 3-1 15,-9 2-5-15,7 1 1 0,13 1-8 16,12 4-11-16,29 2-6 0,10 2-2 0,3 1-7 16,3 1-7-16,1-2 0 0,20 2-10 15,-23-2-4-15,-1-2 1 0,-3 3-8 16,-5-2-4-16,-4-1-3 0,-8-1-4 15,-10-4-5-15,-17 0-4 0,-1 2-2 0,-11-5-5 16,-8-1-2-16,-2 0 1 0,-3 0-2 16,-1 0 8-16,-7-1-2 0,0-1-2 15,-2 0-3-15,-1 0-1 0,-2 0-2 0,-4 0 2 16,0 0-7-16,1-2-3 0,-2 2 2 16,-9-2-14-16,14 0-22 0,-7 0-32 15,1 1-23-15,-8-1-32 0,11 0-17 0,-11 0-21 16,0 0-23-16,13 0-351 0,-13 0 177 15,0 0 116-15</inkml:trace>
  <inkml:trace contextRef="#ctx0" brushRef="#br0" timeOffset="83320.2496">9256 10582 15 0,'0'0'21'15,"0"0"-2"-15,0 0-4 0,0 0 0 16,0 0 0-16,0 0-4 0,0 0 3 16,0 0-3-16,0 0-2 0,0 0-2 0,0 0 2 15,0-6-1-15,0 6-2 0,0 0 0 16,0 0-1-16,0 0 0 0,0 0-3 16,0 0 1-16,0 0-3 0,0 0-3 0,0 0 0 15,0 0-12-15,0 0-45 0,0 0 20 16,0 0 14-16</inkml:trace>
  <inkml:trace contextRef="#ctx0" brushRef="#br0" timeOffset="114293.9738">9102 16426 10 0,'0'0'1'0,"0"0"-5"16,0 0 1-16,0 0 1 0</inkml:trace>
  <inkml:trace contextRef="#ctx0" brushRef="#br0" timeOffset="121142.6366">11641 10999 6 0,'-40'-9'31'0,"1"-1"1"16,6 1 2-16,-1 0 1 0,-4-3 2 15,-6-1-1-15,-3-5 2 0,1 0-3 16,-1-4 4-16,-10-8 3 0,-1-7-3 0,4-3 5 15,3-1-2-15,2-9 5 0,5-3 1 16,1-1 4-16,5-2 2 0,4-4 3 0,2 1-6 16,5 3 0-16,8 7 0 0,4 8 3 15,7 2-10-15,4 1 1 0,4-1-5 16,4-2-6-16,10-5-4 0,8 1-1 16,11-16-4-16,7-1-4 0,9 6-4 0,5 1 2 15,3 3-8-15,-1 4 5 0,6 8-11 16,-1 2 3-16,8 6-2 0,0 8 0 15,5 2 4-15,5 6-6 0,5 5-3 16,4 5 4-16,11 5-5 0,-2 7-1 0,2 3 7 16,2 5-6-16,18 8-2 0,-4 5 2 15,-6 3 9-15,0 5-11 0,-22-5 0 0,-5 1 2 16,0 3 4-16,-7 2-9 0,-3 1 2 16,-5 0 4-16,-7 5-3 0,-3 2 2 15,-4 0 4-15,-9 2-2 0,-4 3-4 0,-10-3 12 16,-9-3-12-16,-1-2 1 0,-6 3 9 15,-6-4-5-15,-4-1 0 0,-1 3 4 16,-6-1-1-16,-3 1-2 0,-4 2-4 0,-6 1 5 16,-4-3 6-16,-4 0-4 0,-13 11-6 15,-6-5 5-15,-3-4 1 0,-8-4-1 16,-5-6-1-16,-6 0-3 0,-3-5 8 16,-4-4-6-16,-6-5 7 0,-3-1-8 15,-1-3 1-15,-1-5 4 0,-2 0-5 0,-1-7 2 16,14-1-3-16,6-3 0 0,3-3 1 15,-1 0 2-15,5-5 0 0,-1-2-1 0,1 0-3 16,4-2 5-16,3-4-2 0,-17-3 2 16,15 0-8-16,7 4 4 0,5-2-3 15,6 2-1-15,1-1 9 0,4 3-7 16,2-2-1-16,1 0-2 0,5 3 6 0,3-1-2 16,2 1 0-16,3 3 2 0,2-1-2 0,0 2-4 15,1 1 2-15,1 0 0 0,2 1 3 16,1 0 0-16,2 0-2 0,-2 0-1 15,1 3 0-15,0-1 1 0,3-1 0 16,-2 3-4-16,2-3 7 0,-1 2-8 0,5 3 3 16,-8-4 0-16,6 0 2 0,2 4 6 15,-6-4-10-15,6 4 3 0,-4-3-2 16,4 3 5-16,0 0-8 0,-7-4 0 0,7 4 4 16,0 0-11-16,0 0 4 0,-7-4-1 15,7 4-5-15,0 0 1 0,0 0-2 16,-6-2-6-16,6 2 1 0,0 0-4 0,0 0-4 15,0 0-2-15,0 0 1 0,0 0-2 16,0 0-9-16,0 0-1 0,0 0-9 16,0 0-4-16,0 0-2 0,0 0-10 0,-8 8-7 15,8-8-212 1,0 0 97-16,-2 5 64 0</inkml:trace>
  <inkml:trace contextRef="#ctx0" brushRef="#br0" timeOffset="126632.2643">10088 7985 27 0,'-7'-2'59'0,"7"2"6"0,0 0-5 15,0 0 5-15,0 0-2 0,-8-1-2 16,8 1-8-16,0 0-1 0,0 0-2 0,0 0 2 16,0 0-7-16,0 0-2 0,0 0 9 15,0 0 20-15,0 0 1 0,21 9 12 0,-2-7 4 16,10 0-1-16,16 2 2 0,15-2-6 16,31 0-3-16,6-2-3 0,6 0-7 15,4-2-1-15,4 0-4 0,0-4-4 16,-2 4-6-16,2 0 4 0,-6 1-5 0,3 1-2 15,-6 1-7-15,-7 1-6 0,-18 0-2 16,-14 0-3-16,-6 0-3 0,-11 0-5 0,-3 0-2 16,-7 0-3-16,-2-1 0 0,-4 1 3 15,-5 0-2-15,-4-2 1 0,0 2-1 16,1-2-1-16,-6 1-3 0,-1-1-2 16,-2 0-2-16,0 0-1 0,-1 3-1 0,-2-3-2 15,2 2-1-15,-4-2-2 0,2 0-2 16,-10 0-10-16,13 2-9 0,-4-2-12 15,-9 0-17-15,10 0-14 0,-10 0-18 0,9 0-19 16,-9 0-19-16,0 0-11 0,12 0-16 16,-12 0-17-16,0 0-409 0,9-2 192 15,-9 2 127-15</inkml:trace>
  <inkml:trace contextRef="#ctx0" brushRef="#br0" timeOffset="144218.3639">1928 10256 113 0,'0'-7'115'0,"0"-1"-4"0,-2 2-9 0,2 3-9 0,0 3-3 16,0 0-5-16,-21 9-3 0,1 4 1 15,0 8-4-15,-12 8 0 0,-3 4-5 16,-9 14-3-16,-3 2 4 0,-1 2-5 0,5 3-4 16,5 0-7-16,7 3-2 0,3 0-9 15,9-6 1-15,8-1-7 0,3 3-3 16,8 5-2-16,6 20 0 0,5 4-4 0,2 4-6 15,6-3 3-15,4-2-2 0,-2 3-1 16,3-3-3-16,-8-3-4 0,1-2 1 16,1-4-3-16,-10-13 1 0,-4-7 0 15,-4-9 2-15,0 2-2 0,-6-4 5 0,0-1-5 16,-9 6-1-16,-7-4 0 0,-10 11-1 16,-8-4 1-16,5-12-3 0,-1-6 0 15,-17 5 0-15,-5-4-4 0,-1-4 2 0,4-4 4 16,7-7 1-16,-2 1-4 0,2-6 2 15,1 0 2-15,7-3-4 0,3-3 3 16,0 1-2-16,10-1 2 0,2 0-4 0,1-3-3 16,7 2-1-16,-2-2-2 0,4-1-3 15,5 0 3-15,1 0-2 0,5 0-1 16,4-2 2-16,2 8-2 0,5-3 0 0,3 3 0 16,5 3-4-16,6 2 3 0,4 5 0 15,7 8 0-15,0 1-4 0,3 5 5 16,10 14 4-16,-1 2 1 0,1 7 0 0,-5 2-1 15,-2 6 5-15,-2 3-2 0,-4 2 0 16,-3 4 0-16,-3 5 6 0,0 4 3 16,-7 1 3-16,-3 7 1 0,-2 4 0 0,-2 6-2 15,3 18 4-15,-4-18-5 0,3 18-2 16,-5-19 1-16,5 18-3 0,4-1-1 16,-6-20 1-16,0-5-2 0,6-1-3 0,-3-1 3 15,3-2-4-15,2 0 1 0,0-5-1 16,0-5-1-16,-1-1-1 0,2-5-1 15,0-5-2-15,3 0 2 0,-6-16-6 16,4-7-4-16,-3-3-3 0,2-3 0 0,4-2-2 16,3-4-3-1,1 1 0-15,1-3-2 0,2-3-4 0,-2-2 2 0,-1-3-1 16,1-4 1-16,0 4-4 0,1-9 0 0,-1 3-5 16,0-4-4-16,-3-1-5 0,1-5-8 15,-1 2-10-15,0-6-9 0,-1 0-14 16,3-6-27-16,1 3-29 0,2-9-32 0,1-1-555 15,8-7 243-15,-5-7 161 0</inkml:trace>
  <inkml:trace contextRef="#ctx0" brushRef="#br0" timeOffset="151448.3709">28242 7943 11 0,'12'-1'93'0,"8"-1"-12"0,1 0-5 16,9 2-5-16,12 0-3 0,7 2-9 0,12 1-3 15,23 3-11-15,3 0 1 0,0 0-9 16,2 1 3-16,-6 1-5 0,-11-4 5 15,-13-1-6-15,-4 2-7 0,-6-2 4 16,-4 1-3-16,-4-2-8 0,-5-2-1 0,-2 2-1 16,0 0-2-16,-5-2 3 0,-3 0-5 15,-2 2 1-15,-3-2-8 0,-2 0 3 0,0 0-8 16,-5 0 6-16,0 0-1 16,-2 0-20-16,-1-2-6 0,-11 2-17 0,12 0-12 15,-12 0-15-15,0 0-13 0,0 0-189 16,0 0 90-16,0 0 60 0</inkml:trace>
  <inkml:trace contextRef="#ctx0" brushRef="#br0" timeOffset="151728.7862">28807 7982 11 0,'21'3'29'0,"11"1"0"16,6 2 6-16,5 2-3 0,7-1 7 0,1 1-3 15,0-1 0-15,-7 0-1 0,-2 2 5 16,1-1-6-16,-3-1-1 0,-2 0-1 16,-6-2 0-16,0 1-3 0,-5-1-2 0,-1-2 0 15,-3 0 2-15,-3 0 1 0,-4 2-5 16,1-4 0-16,-2 1-4 0,-5-2 4 0,3 3-7 16,-2-2-2-16,-2-1-4 0,-1 0 1 15,-8 0-1-15,10 0-1 0,-10 0-7 16,8-1-6-16,-8 1-9 0,0 0-17 15,0 0-15-15,10-3-14 0,-10 3-160 0,0 0 74 16,0 0 49-16</inkml:trace>
  <inkml:trace contextRef="#ctx0" brushRef="#br0" timeOffset="158313.7675">4186 10706 12 0,'-4'3'38'15,"4"-3"-5"-15,0 0 1 0,0 0-2 16,0 0 0-16,-2 4-3 0,2-4-2 0,0 0-1 15,0 0 0-15,0 0 3 0,0 0-8 16,0 0-4-16,0 0-3 0,0 0 0 16,0 0-2-16,0 0 2 0,0 0-3 0,-4 5-1 15,4-5 0-15,0 0-5 0,0 0 1 16,0 0-4-16,0 0-2 0,0 0-5 0,0 0-4 16,0 0-9-16,0 0-6 0,0 0-12 15,0 0-88-15,0 0 43 0,0 0 27 16</inkml:trace>
  <inkml:trace contextRef="#ctx0" brushRef="#br0" timeOffset="170683.8521">6589 11458 31 0,'0'0'38'16,"0"0"-5"-16,0 0-10 0,0 6-7 16,0-6-13-16,0 0-11 0,0 0-39 15,0 0 16-15,4 4 11 0</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35:03.342"/>
    </inkml:context>
    <inkml:brush xml:id="br0">
      <inkml:brushProperty name="width" value="0.05292" units="cm"/>
      <inkml:brushProperty name="height" value="0.05292" units="cm"/>
      <inkml:brushProperty name="color" value="#FF0000"/>
    </inkml:brush>
    <inkml:context xml:id="ctx1">
      <inkml:inkSource xml:id="inkSrc4">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1" timeString="2021-09-14T05:35:19.955"/>
    </inkml:context>
  </inkml:definitions>
  <inkml:trace contextRef="#ctx0" brushRef="#br0">10998 10500 28 0,'0'-6'112'16,"0"6"-12"-16,0-6-4 0,0 6-3 0,0 0-9 15,2-6 0-15,-2 6-2 0,0 0-8 16,0 0-4-16,0 0-4 0,0-7-3 0,0 7-13 16,0 0-3-16,0 0-5 15,0 0-6-15,0 0-1 0,-2-6-4 0,2 6-3 16,0 0-5-16,0 0-6 0,0 0-9 0,0 0-10 16,0 0-12-16,0 0-10 0,0 0-25 15,-5-6-31-15,5 6-294 0,-10-5 127 16,3 0 84-16</inkml:trace>
  <inkml:trace contextRef="#ctx0" brushRef="#br0" timeOffset="1599.782">2156 18104 164 0,'-2'-6'183'0,"0"0"8"16,2 6 3-16,-4-8 3 0,4 8-1 16,-4-5-8-16,4 5-3 0,-5-5-7 0,5 5-8 15,-4-6-13-15,4 6-13 0,0 0-14 16,4-6-11-16,5 5-4 0,5-5-3 0,10-1-1 16,2 1-20-16,9-7-7 0,7 5-3 15,7-5-14-15,1-7 0 0,-2 5-13 16,3 0-4-16,-1 2-7 0,-1-1-4 15,-5 1 1-15,-5 0-8 0,-3 6-6 0,0-7-5 16,-9 6-5-16,-1 0-10 0,-4 1-15 16,-4 1-10-16,-1 0-18 0,-3-1-30 15,-1-1-32-15,-4 3-34 0,-5-3-28 16,-2 6-25-16,-2 2-17 0,0 0-23 0,-15-10-560 16,0 14 267-16,-4-4 176 0</inkml:trace>
  <inkml:trace contextRef="#ctx0" brushRef="#br0" timeOffset="1876.9964">2078 18095 157 0,'0'0'167'0,"11"6"-5"15,1-3-5-15,8 2-6 0,5-2-7 0,7 2-8 16,8 1-13-16,0-3-2 0,3 1-10 15,3-3-8-15,1 5-10 0,-3-6-9 16,1 2-8-16,-1 4-7 0,-6-6-7 0,0 0-7 16,-4 0-4-16,-2 0-7 0,-2 0-3 15,-8 0-3-15,2 0-7 0,-3 0-14 16,-2 0-12-16,-2 0-24 0,-5 0-25 0,4 0-20 16,-4 0-28-16,1 0-21 0,-3 2-11 15,3-2-26-15,0 4-392 0,-3-4 185 16,6 1 121-16</inkml:trace>
  <inkml:trace contextRef="#ctx0" brushRef="#br0" timeOffset="2090.4095">3441 18187 121 0,'0'0'194'0,"9"0"-15"0,-9 0-18 16,0 0-9-16,14 0-17 0,-5 0-7 0,3 0-12 15,6-2-11-15,2-2-7 0,4 2-17 16,1 0-5-16,3-3-7 0,4-1-11 16,-3 4-13-16,1-4-22 0,2 0-22 15,-5-1-32-15,1 5-29 0,-2-4-25 0,-8 0-27 16,2 5-383-16,-10-5 168 0,0 5 112 16</inkml:trace>
  <inkml:trace contextRef="#ctx1" brushRef="#br0">6332 14676 0</inkml:trace>
  <inkml:trace contextRef="#ctx0" brushRef="#br0" timeOffset="20953.4991">2252 11828 150 0,'-5'-4'158'0,"5"4"-16"0,-2-4-9 0,2 4 0 16,0 0 1-16,0 0 0 0,-4 16-4 15,4-5-5-15,2 2-5 0,0 5-4 16,0-2-9-16,5 5-9 0,1 3 1 16,1-1-7-16,7 4-9 0,4-1-5 0,3-2-11 15,5-3 0-15,6 2-8 0,6-4-4 16,-5-7-6-16,7-4-4 0,3-2-6 0,1-3-1 16,8-9-6-16,3-5-3 0,8-10-2 15,-1-10-3-15,-5-7-2 0,-4-5-7 16,-5-12 3-16,-4-3-1 0,-7-13-3 15,-7-4-3-15,-6-2 0 0,-5-3-2 0,-8 0-5 16,-9-2 2-16,-6 13-2 0,-9-8-2 16,-8-2-2-16,-9 7 0 0,-8-2 0 15,-16-7-1-15,-5 6 1 0,-11 7-1 16,11 13 0-16,-4 9-2 0,-8 2 3 0,0 9 0 16,-9 6 1-16,-3 6 0 0,-2 10-3 15,3 3 6-15,8 8-4 0,10 7 1 16,-1 2-2-16,-15 8 3 0,-1 6-1 0,8 6 0 15,1 1-2-15,7 5-4 0,5 5-5 16,7 1-15-16,13-4-13 0,7-2-13 16,5 3-11-16,3 2-20 0,4 2-25 15,2 3-31-15,7 1-26 0,3 4-522 0,4-4 234 16,6 0 153-16</inkml:trace>
  <inkml:trace contextRef="#ctx0" brushRef="#br0" timeOffset="21672.7545">2521 12519 17 0,'2'-25'110'0,"-4"3"-3"0,0 3 5 0,-3 0-1 16,-2 1-3-16,-1 4-5 0,-4-4-6 16,-8 3-3-16,-5-2-2 0,-9 4-4 0,-4-1-6 15,-13 4-1-15,-3 3 5 0,-6 3 2 16,-8 8 2-16,-16 3 0 0,-7 6-4 15,4 9-1-15,0 9-2 0,-12 16 1 0,8 4 0 16,8 9-4-16,7-2-1 0,21-2-7 16,10 3-4-16,7 6-7 0,12 3-4 15,12 6-4-15,12-7-6 0,10 9-5 0,10 2-3 16,13-3-2-16,17 10-2 0,14-5-3 16,8-3-5-16,10-7-2 0,7-7-2 15,6-6 3-15,-2-11-6 0,-10-14-2 0,-3-7 0 16,1-6-2-16,-12-14-3 0,-7-2 0 15,19-15-3-15,2-7-3 0,-4-9 3 16,-3-7-2-16,-9-5-1 0,-3-12-1 16,3-16-2-16,-20 0-2 0,-5-4 0 15,-10-9-2-15,-12-6-4 0,-9-1 3 0,-7-3-4 16,-15 2-2-16,-5 10 2 0,-8 2-1 16,-10 11-1-16,-11 5 0 0,-7 8-3 15,-15 8 3-15,-8 12 0 0,-10 2 0 0,-2 8-1 16,2 8 0-16,5 4-1 0,13 5-20 15,15 2-20-15,11 4-35 0,11 2-31 16,11 6-30-16,13 1-33 0,8 2-583 0,17 5 259 16,13-1 170-16</inkml:trace>
  <inkml:trace contextRef="#ctx0" brushRef="#br0" timeOffset="22661.3164">9067 12439 27 0,'9'2'79'15,"-5"0"2"-15,-4-2-3 0,8 4-2 0,-8-4-5 16,0 0-4-16,0 0-6 0,-21 4 0 16,21-4 1-16,-32-10-3 0,10 1-1 15,-8-8 11-15,-4-8-1 0,-13-18-2 0,-2-7 0 16,3-11 1-16,-9-19 3 0,2-8-2 15,4-14-3-15,4-4-5 0,10-10-6 16,7 4-5-16,12-5-5 0,9 20-4 0,16 0-8 16,14-13 0-16,9 6-7 0,12 11-4 15,11 7 5-15,9 12-7 0,7 6-3 16,12 13-4-16,-9 14 3 0,9 9-5 0,4 6 3 16,8 8-4-16,4 7 1 15,9 7 0-15,0 8 4 0,0 7-8 0,15 10-1 16,-6 7 4-16,-10 8-5 0,-8 2 2 0,-5 7 1 15,-27-3 1-15,-6 3-2 0,-7 5 2 16,-11 3-4-16,-10 7 3 0,-10 6 1 16,-12-7 1-16,-7-4-1 0,-6 1 3 0,-6-2-1 15,-7 21-3-15,-9-6 5 0,-1-4-1 16,-9 0-3-16,-2-8-1 0,-8-2 5 16,-3-5-2-16,-3-3 1 0,-7-5 1 15,-3-4 1-15,1-5 3 0,8-10 3 0,5-5 4 16,1-2 3-16,5-5 1 0,0-3-2 15,1-3-1-15,3-3-2 0,4-2-4 16,1-2 0-16,1 0-4 0,0-1 2 0,5-2-4 16,2 0-1-16,2-1 0 0,3 3 0 15,2-1-1-15,1-1-4 0,2 3-1 16,1 0-2-16,1-1-3 0,3 0-3 0,-3 0-6 16,2 1-7-16,3 1-7 0,-2-2-10 15,2 2-7-15,-1-1-15 0,7 2-12 16,-13-4-16-16,13 4-11 0,-8-1-12 15,8 1-7-15,-11-2-22 0,11 2-14 0,-6-3-341 16,6 3 167-16,0 0 109 0</inkml:trace>
  <inkml:trace contextRef="#ctx0" brushRef="#br0" timeOffset="49753.7976">25080 3448 28 0,'0'0'121'15,"-11"5"7"-15,5-5-7 0,6 0-1 16,-17-3-3-16,7-3-9 0,-6-4-4 0,-2-7 0 16,-8-4-8-16,-6-6-6 0,-13-19-8 15,-5-3-9-15,-1-8-10 0,-2-2-4 0,-3-19-2 16,0-4-10-16,5-3-4 0,9-5-4 16,11 13-2-16,5 0-2 0,9-3-4 15,8 1 0-15,11 11-4 0,12-8-7 16,6-1-1-16,12 5-1 0,19-10-2 0,10 6 0 15,9 8-3-15,7 7 4 0,7 7-4 16,-6 16 2-16,5 6-1 0,6 7 1 16,2 10-2-16,3 6 0 0,-1 9-2 15,-2 5-1-15,0 10-2 0,-5 12 3 0,-3 5-1 16,6 15 5-16,-7 11-3 0,-12 8 1 16,-6 7-2-16,-11 7 0 0,-15-6 3 0,-7 5-1 15,-7 4 3-15,-6 3 1 0,-7-1 7 16,-6 1 4-16,-12-4-3 0,-4 0 5 15,-9-4 4-15,-8-3 3 0,-9-5 2 16,-3-3 1-16,-8-5-3 0,-5-6 4 0,-4-5 1 16,-3-4-1-16,-1-4 0 0,-2-5-4 15,-1-4 0-15,3-5-2 0,8-8-5 0,11-7-2 16,4-2-4-16,1-3-7 0,7-5-24 16,2-4-26-16,2-4-24 0,3-5-23 15,3-6-58-15,10-8-71 0,6-7-566 16,10-6 263-16,17-26 175 0</inkml:trace>
  <inkml:trace contextRef="#ctx0" brushRef="#br0" timeOffset="50434.6006">28418 2683 51 0,'6'-7'118'0,"0"0"2"0,3-1 1 16,0-1 3-16,-1-3-1 0,-2 0 0 15,0 1 0-15,1 0-2 0,0-4-4 0,-3 1 3 16,0 0-5-16,-4-3-4 0,0 4-8 15,-2-1-8-15,-4-1-3 0,-6 2-8 16,0 4-6-16,-9 1-6 0,-7 7-3 0,-12 4-6 16,-10 9 0-16,-25 13-4 0,2 6-4 15,-6 6-1-15,-8 16-4 0,3 2-3 16,20-5-6-16,7 2 0 0,10 3-5 16,7 0 0-16,17-8-4 0,6-3 3 0,10-5-4 15,9 1-3-15,9-3 1 0,8 3 2 16,8-1-1-16,18 5 1 0,6-8 1 15,6-7 1-15,0-6 1 0,-4-13 4 0,7-4-3 16,3-3-1-16,22-12-3 0,1-6 2 16,-5-10-4-16,2-9-2 0,10-17-4 15,-9-7-2-15,-8-2-7 0,-22 6 2 0,-8-1 1 16,-10-1-2-16,-13 9 0 0,-11 4-2 16,-7 4-3-16,-12 1-2 0,-11-6-1 15,-20-7-3-15,-7 5-4 0,-8 4 2 0,-7 4-4 16,2 9-11-16,5 7-19 0,8 7-24 15,3 7-29-15,0 2-27 0,5 8-20 16,-1 4-21-16,3 6-33 0,1 3-16 16,2 1-11-16,2 6-528 0,7-2 252 0,-1 1 167 15</inkml:trace>
  <inkml:trace contextRef="#ctx0" brushRef="#br0" timeOffset="50754.7434">28034 2757 561 0,'-4'3'6'0,"2"1"24"15,0 1 16-15,2-5 16 0,-2 2 14 16,2-2 0-16,0 0 3 0,2 8-3 15,-2-8-5-15,4 6 0 0,0 0-4 16,4-1 21-16,2 6-3 0,4 5 7 0,4 1 1 16,5 4-4-16,7 10-2 15,4-3-1-15,10 16-9 0,5 2 4 0,1-1-8 16,1 1-4-16,2-2-8 0,2 2-5 0,-2-3-4 16,2-3-5-16,0 0-1 0,-5-6-6 15,-5-5 2-15,-7-6 0 0,-2-2 4 16,-4-5 3-16,-1-1 2 0,1-4 8 0,0-1 5 15,-7-5 0-15,3-1 1 0,-2-4-3 16,-1-2-9-16,1-4-5 0,-2-5-5 16,4-4-6-16,-3-2-3 0,-1-4-1 0,-3 0-6 15,0 1-5-15,-4-1-4 0,-4 2-8 16,2 3-14-16,-5-1-17 0,-2 3-25 16,4 3-29-16,-6-3-31 0,0 3-34 0,0 3-31 15,-2 1-39-15,-1-1-43 0,-1 2-525 16,-2 2 265-16,0 4 174 0</inkml:trace>
  <inkml:trace contextRef="#ctx0" brushRef="#br0" timeOffset="73635.3276">2002 10771 27 0,'0'0'65'0,"-12"1"2"16,12-1-4-16,-14 3 1 0,8-3 4 0,0 1 0 15,6-1-2-15,0 0-3 0,-13 2-2 16,13-2-3-16,-8 0 2 0,8 0-3 16,-9 2 4-16,9-2-5 0,0 0-3 15,0 0-1-15,-11 0 2 0,11 0-5 0,0 0-5 16,0 0 0-16,-10 2 0 0,10-2-2 15,0 0 1-15,0 0-4 0,0 0 1 0,0 0-3 16,0 0 3-16,0 0-2 0,27 4-2 16,-14-4 1-16,6 0 1 0,3 0 0 15,7 1-5-15,3 4 16 0,12-1 13 16,11-1 8-16,30 6 3 0,4 1-1 0,6 4 2 16,5 1 0-16,18 6-1 0,1 0-1 15,-20-3-4-15,1 0-9 0,-1 1-2 16,-4 1-5-16,0-6-8 0,-4 1-4 0,-4-1-3 15,0-3-5-15,-6 1-2 0,-14-5 1 16,-9-1-8-16,-3-1 1 0,-11 1-2 16,0-2-1-16,-3 0 4 0,-5-2 2 0,-3 0 7 15,-3 0 1-15,-2-1 0 0,-3 2 4 16,-4-3-3-16,0 1 4 0,-1-1-2 16,-4 2-2-16,4-2-2 0,-8 3-1 0,1-3-3 15,-1 0 0-15,-1 1-2 0,0-1 2 16,-1 2-5-16,-2-2 5 0,2 0-1 15,-2 1 6-15,-2 2-2 0,0 1-3 0,-6-4-3 16,11 1-2-16,-7 2-13 0,-4-3 10 16,9 1-3-16,-9-1-2 0,6 2-10 0,-6-2-11 15,0 0-9-15,0 0-10 0,11 2-17 16,-11-2-14-16,0 0-24 0,0 0-21 16,0 0-21-16,12-2-22 0,-6 0-22 0,-6 2-20 15,18-4-17-15,-6 3-10 0,1-1-12 16,4-3-508-16,4 4 248 0,3 1 165 15</inkml:trace>
  <inkml:trace contextRef="#ctx0" brushRef="#br0" timeOffset="87886.9282">22127 15661 27 0,'-9'-21'128'0,"-1"8"-3"0,0-3-7 15,-1 3-7-15,0 1-5 0,0-1-7 0,-1 3-10 16,-2-6-7-16,-6 0-8 0,-1 3-5 16,-5-3 1-16,0 0-3 0,-4 1 2 15,-2 2-2-15,-3-2-2 0,2 6-2 16,-3-2-1-16,2 0-7 0,-2 4 2 16,0 1 1-16,-1 1-1 0,2 2-4 0,-1 3-4 15,2 0 0-15,0 3 1 0,1 1-2 16,1 0-2-16,0 3-6 0,3 0 0 0,1 4-2 15,2 2-2-15,3-1-1 0,2 1-6 16,-2 6 0-16,5-1-2 0,4 3-1 16,4 3-5-16,-1 0 3 0,2 3-2 0,5 2 1 15,2 0-3-15,2 6 0 0,0 0-3 16,2 2-1-16,2 2-1 0,0-1 0 16,5 2-2-16,0-4-1 0,3 8 0 15,4 0-1-15,0-6-3 0,3 0-3 0,5 0 1 16,0-4-2-16,6-2-4 0,6 1 4 15,15 5 0-15,2-3-2 0,-7-9 0 0,16 3 0 16,-7-8 1-16,15 0-2 0,0-3 1 16,4 1 0-16,-11-6-3 0,14 1 1 15,-10-6 0-15,-5-2 1 0,-1-4-2 16,-1-2-1-16,-1-2 0 0,0-4-3 16,1-2 4-16,-8 0 1 0,1-5-1 0,-7 0 1 15,-1 0-3-15,-5-7 3 0,-6 5-1 16,-5-6 1-16,-3 0 1 0,-5-4-1 15,-4-1 1-15,-2-2-3 0,-9-3 1 0,-2-3-1 16,-1-6 1-16,-10-2-5 0,-1-5 6 16,-11-20-4-16,-3 2-1 0,-2 4 1 15,-8 2 2-15,0 4-3 0,3 10 3 0,-1 9-1 16,-2 1 4-16,-3 3-2 0,2 4 1 16,-7 0-1-16,2 5 0 0,-5 0 2 15,-1 5-2-15,-2 1 1 0,-5 4-1 0,2 0-3 16,-2 6 6-16,6-1-1 0,1 2-1 15,1 0-2-15,2 2 3 0,-1 1-2 16,1-1-1-16,7 2 1 0,0 0-3 16,4-1-4-16,1 3-4 0,5-3 1 0,2 3-8 15,2 0-2-15,1-2-6 0,2 2-4 16,2-2 1-16,3 2-6 0,0 0-2 0,-2-1 4 16,4 1-3-16,2 0 0 0,8 0 3 15,-15-2-6-15,6 4-4 0,9-2 2 16,-11-2 4-16,11 2-3 0,0 0 3 15,-12 0 0-15,12 0 0 0,0 0 3 0,-10 0 1 16,10 0-12-16,0 0 14 0,0 0-3 16,-12 0 3-16,12 0-8 0,0 0 5 15,0 0-2-15,0 0 1 0,0 0-10 16,0 0 1-16,0 0-7 0,-4-2 0 0,4 2 0 16,0 0-3-16,0 0 1 0,0 0-1 15,0 0-1-15,0 0-6 0,0 0-5 0,0 0-7 16,0 0-202-16,0 0 94 0,0 0 62 15</inkml:trace>
  <inkml:trace contextRef="#ctx0" brushRef="#br0" timeOffset="102884.4344">24951 12937 6 0,'74'0'11'0,"-10"-3"-1"0,-8 3 0 0,-7-1 3 16,0 1-1-16,-1-2 1 0,3 2 0 15,-2-3 3-15,2 3-3 0,6-1 2 16,2-1-2-16,-8 2-3 0,0-2 2 16,0 2-2-16,-3 0 1 0,1-2-3 0,-2 2-1 15,-1 0-1-15,-4 2 2 0,1-2-1 16,-7 2-1-16,-2 0-2 0,-3-1 2 15,-1 2-1-15,0 0-3 0,-9 0 2 16,0-1-2-16,-2-1 0 0,0-1 4 0,-4 1 2 16,0-1 5-16,-5 3 4 0,3-3 4 15,-4 2 0-15,1-2 5 0,-2 0 3 0,-8 0 2 16,16 0-4-16,-10 1 3 16,-6-1 0-16,12 0 1 0,-12 0 3 0,11 0-2 15,-11 0-7-15,9 0 1 0,-9 0 1 16,0 0-1-16,10-1 4 0,-10 1-10 0,0 0 4 15,6-5-7-15,-6 5-1 0,5-2 2 16,-5 2-4-16,2-5-4 0,-2 5-1 16,0 0 0-16,2-6-1 0,0 3 0 15,-2 3-1-15,0 0-1 0,2-6 0 0,-2 6-2 16,0 0 1-16,2-5-2 0,-2 5 2 16,0 0-3-16,2-4-5 0,-2 4 2 15,0 0-18-15,0 0-23 0,0-6-27 16,0 6-204-16,-4-7 93 0,0 3 61 0</inkml:trace>
  <inkml:trace contextRef="#ctx0" brushRef="#br0" timeOffset="103456.7876">23137 12630 29 0,'0'0'71'16,"0"0"9"-16,23 7 0 0,3-1 5 16,5 0-1-16,15 0-7 0,14-1-3 15,29 5-1-15,10-2 7 0,7 3-6 16,27 0 0-16,10 3-2 0,11 0-4 0,7-1-5 15,-1 2-2-15,-1 1-4 0,-5 1-3 16,-3-1-3-16,-7-3-5 0,-9 3-4 0,-26-7-3 16,-6 3-5-16,-4-5-1 0,-5 1-8 15,-10 0 2-15,-16-3-5 0,-11-3 1 16,0 2-6-16,-10-2-5 0,2 0 2 16,-4-1 2-16,-3 3-2 0,-7-4-2 0,-1 2-3 15,-2 1 2-15,-2-3-3 0,-5 1 1 16,-3-1-1-16,-4 2 3 0,1-2-4 15,-3 0 3-15,-2 0 0 0,-2 0 2 16,2 0-1-16,-4 0-7 0,-2-2-2 0,1 1-10 16,-3-4-24-16,1 1-22 0,-3 3-26 15,0-3-29-15,-4 4-27 0,7-6-332 0,-3 5 159 16,2-2 105-16</inkml:trace>
  <inkml:trace contextRef="#ctx0" brushRef="#br0" timeOffset="106698.9357">28648 6856 92 0,'-10'3'126'15,"-3"1"0"-15,-8 10 13 0,-10 11-4 0,-23 15 3 16,-1 7 2-16,-2 6-2 0,-13 16-3 16,-1 5-5-16,-2 4-11 0,1 2-11 0,3 2-8 15,1-1-10-15,3-4-7 0,3-3-7 16,13-16-10-16,7-3-8 0,3-6-6 16,10-11-2-16,8-9-8 0,2-4-6 15,7-8-6-15,2-3-2 0,6-9-1 0,6-6-6 16,-2 1-3-16,22-29-2 0,5-3-3 15,13-28-5-15,7-4 0 0,17-19-1 16,1-4-3-16,7-1 1 0,1 7-4 0,-4 1-2 16,-1 12 4-16,-15 11-2 0,-1 8 5 15,-5 5 2-15,-11 12 7 0,-4 9 3 16,-7 4 6-16,-1 10 8 0,-4 4 7 16,0 5 1-16,3 11 3 0,-4 2 1 0,2 9-4 15,-3 7-4-15,-4 13 0 0,-3 5-5 16,-3 7-4-16,-6 3 2 0,0 4-4 15,-4 17-2-15,-4 0-5 0,-1-14-13 0,-1-7-20 16,-2-4-26-16,-4-2-36 0,0-3-40 16,-3-5-29-16,-2-2-36 0,2-11-20 15,-4-3-522-15,0-6 246 0,-5-4 163 0</inkml:trace>
  <inkml:trace contextRef="#ctx0" brushRef="#br0" timeOffset="106858.5819">27862 7528 30 0,'0'-17'133'0,"4"6"-9"0,6 1 1 16,7 5 3-16,2 1-8 0,4 2-11 16,11 2 15-16,9 0-14 0,3 3-14 15,13 3-8-15,3 2-9 0,21-1-12 0,0 5-36 16,-2 0-32-16,-11-5-53 0,-11 1-34 16,-1-3-21-16,-3-1-270 0,-9-2 129 0,-1-4 85 15</inkml:trace>
  <inkml:trace contextRef="#ctx0" brushRef="#br0" timeOffset="107253.1839">28995 7522 547 0,'26'-7'20'0,"-7"1"24"15,-4 3 14-15,-4-1 2 0,-1 2 15 16,-4 1-6-16,1 1-2 0,-7 0 8 0,6 8 4 16,-6 0 2-16,-2 5 7 0,0 5 2 15,-5 3 0-15,-1 4-2 0,-2 7-6 16,-4 0-4-16,2 3-8 0,-5 2-6 0,-2 2-6 16,4-9-5-16,-1-2-5 0,0 0-2 15,4-7 5-15,2-4 11 0,-1-4 0 16,2-8-9-16,3-3-4 0,-1-4-5 0,7 2-5 15,-6-21-5-15,10 5-5 0,3-9-2 16,3-8-3-16,5-1-5 0,4-4-3 16,5 2-1-16,-1 2-3 0,0 6-3 15,0 6 3-15,1 3-5 0,-6 4 1 0,2 5-3 16,-3 6-4-16,-3 6 8 0,2 1-3 16,-2 9-2-16,1 1 1 0,0 7-2 0,0-1 2 15,-1 4 1-15,1-3 0 0,-2 1-2 16,5 2 0-16,-2-4 3 0,-4-1-1 15,3-3 5-15,0-6 8 0,-2-1 2 16,1-4-3-16,2-4-1 0,-2-6-2 0,5-3 0 16,-2-5 0-16,0-5-5 0,3-4-2 15,-2-2 2-15,2-3-4 0,-4-1-1 16,3 1-1-16,-4 1-2 0,-2 6-8 16,-3 2-24-16,1 0-34 0,-2 5-38 0,-1 3-25 15,2 3-30-15,1 4-38 0,-2 1-543 16,1 3 251-16,-1 4 166 0</inkml:trace>
  <inkml:trace contextRef="#ctx0" brushRef="#br0" timeOffset="107414.5085">29898 7696 11 0,'4'3'171'16,"-4"-3"-18"-16,12 0-11 0,-12 0-12 15,24-3-19-15,-9 1-16 0,3 1 2 0,4-1-14 16,-1-1-12-16,2 3-28 0,0-2-43 15,3 1-50-15,-3 1-44 0,-2-3-234 16,2 2 112-16,-1-1 73 0</inkml:trace>
  <inkml:trace contextRef="#ctx0" brushRef="#br0" timeOffset="107595.8627">30405 7558 46 0,'0'0'85'0,"0"-5"-10"15,0 5-5-15,-2-4-20 0,2 4-26 16,0 0-31-16,-2-6-110 0,2 6 40 0,-6-3 26 16</inkml:trace>
  <inkml:trace contextRef="#ctx0" brushRef="#br0" timeOffset="107848.5161">29977 7424 56 0,'-6'-2'148'0,"6"2"-13"15,-10 0-5-15,10 0 4 0,-15 9-3 0,4 1-4 16,1 3-4-16,-3 7-5 0,1 2-3 15,-6 6-14-15,2 5-5 0,1-1-10 16,-4 8 0-16,2 0-10 0,2 0-8 16,2-3-9-16,-1-3-5 0,1 0-9 0,4-1-20 15,1-6-32-15,-1-2-37 0,3-5-33 16,0-1-37-16,2-4-23 0,-3-4-385 16,3-3 177-16,2-6 118 0</inkml:trace>
  <inkml:trace contextRef="#ctx0" brushRef="#br0" timeOffset="108111.8161">29811 7392 5 0,'17'-4'119'0,"1"1"4"0,6 3 2 0,4 4-10 16,7 6 1-16,1 1-6 0,11 10-6 16,13 9-1-16,-6 8-4 0,-3-1-3 15,-2 5-7-15,-13-4-1 0,-14-4-2 16,-4-2 2-16,-8 1 4 0,-8-2 3 0,-8 1 4 15,-6 1 2-15,-16 3-2 0,-6-8-2 16,-23 8-4-16,-6-7-5 0,-9-8-7 0,-3-2-6 16,8-11-7-16,9-3-7 0,-1-3-4 15,9-2-10-15,3-2-3 0,7-2-7 16,-1-2-18-16,11 1-51 0,6-3-47 16,6 1-51-16,8-1-57 0,6-1-592 0,6-1 264 15,4 2 176-15</inkml:trace>
  <inkml:trace contextRef="#ctx0" brushRef="#br0" timeOffset="108278.862">30657 7902 73 0,'37'2'119'16,"1"1"-6"-16,-3-1-16 0,-1 0-34 15,-2 0-56-15,0 0-168 0,-1-2 55 0,-3 0 36 16</inkml:trace>
  <inkml:trace contextRef="#ctx0" brushRef="#br0" timeOffset="108624.8267">31405 7629 79 0,'0'0'164'0,"0"0"0"16,-18 14-5-16,10-1-7 0,-2 5-5 0,-3 4-7 15,-4 7-11-15,2 3-10 0,-5 6-8 16,8-4-7-16,0 3-7 0,3 1-9 16,1-2-8-16,5-4-3 0,6-1-9 15,1-2-2-15,5 2-4 0,5-6-8 0,0-4-2 16,6-5-4-16,1-5-6 0,5-5-2 15,-3-6-9-15,2-6 0 0,5-8-5 16,-3-4-2-16,5-7-4 0,-4-7-2 0,-5-7-4 16,-6-2-2-16,-6-4-3 0,-7 4-2 15,-8 1-3-15,-7-4-1 0,-8 4 0 16,-2 2-7-16,-7 1-10 0,-2 8-21 0,5 4-20 16,2 3-31-16,2 7-23 0,-1 6-31 15,8 1-38-15,-1 6-442 0,4 2 210 16,3 2 140-16</inkml:trace>
  <inkml:trace contextRef="#ctx0" brushRef="#br0" timeOffset="109088.8671">31862 7629 69 0,'2'9'177'0,"-2"6"-2"0,0 1-2 16,-5 9-13-16,-1 3-7 0,-2 7-11 0,-3 3-11 15,0 8-12-15,1-1-12 0,0-1-9 16,-1-6-9-16,2-2-10 0,-1-5-7 0,3-5-9 16,-1-1-1-16,2-2-9 15,2-7-4-15,1-7-7 0,-1-5-4 0,2-4-2 16,2 0-7-16,0 0-2 0,6-29-4 16,1 8-2-16,3-4-4 0,3-7-3 0,6-8-1 15,2-5-2-15,9-13-3 0,6 2-2 16,-1 6 3-16,-1 10-5 0,-4 7 2 15,2 3-2-15,-5 8 1 0,3 1-1 16,-3 4-3-16,1 4 0 0,-2 6 3 0,-3 0 0 16,-4 4-4-16,-2 3 2 15,-7 3-2-15,-4 4 3 0,-1 0 1 0,-10 5 0 16,-3 1-1-16,-11 5 2 0,-6 1-3 0,-7 6 4 16,-6-1 4-16,-2 1 5 0,0 0 9 15,4-1 4-15,6-5-1 0,3 2 2 16,1 2 8-16,7 1 1 0,6-2 4 0,5 0-3 15,6 3-1-15,6 0-6 0,4 0-1 16,7 3-2-16,2-2-5 0,3-1 5 16,-2 0-14-16,1-4-23 0,-2-1-37 0,0-5-45 15,-2 0-46-15,-4-2-46 0,-1-1-38 16,-4-2-506-16,-2 1 247 0,-6-1 163 16</inkml:trace>
  <inkml:trace contextRef="#ctx0" brushRef="#br0" timeOffset="109379.4611">28221 8306 218 0,'-21'13'234'0,"23"0"-1"0,21 4-3 0,26 2-15 15,65 14-18-15,26 1-17 0,21 0-15 16,55 7-10-16,8-4-7 0,8 2-7 15,10-3-7-15,-9-7-8 0,-5 2-5 0,-45-9-12 16,-3-2-6-16,-9-6-8 0,-14-1-4 16,-12-3-13-16,-36-4-5 0,-14-5-6 15,-23 3-8-15,-15-4-6 0,-12 0 2 16,-11 2-8-16,-3-2-5 0,-8-2-18 0,-6 2-28 16,-9-4-28-16,-8 3-46 0,0 1-56 15,0 0-47-15,-50 1-70 0,7 3-672 0,-14 0 314 16,-27 3 207-16</inkml:trace>
  <inkml:trace contextRef="#ctx0" brushRef="#br0" timeOffset="109914.7985">28585 9563 142 0,'13'-26'183'16,"-7"10"-8"-16,3-4-5 0,-3 0-11 0,0-5-2 16,-1-2-9-16,-5 1-10 0,-2-1-15 15,-5 1-7-15,-8 0-10 0,-4 1-12 16,-7 2-7-16,-3 4-10 0,-7 9-7 0,-2 0-9 16,-2 8-1-16,6 2-12 0,3 3 2 15,-3 6-6-15,1 4-3 0,11 1-4 16,4 2-5-16,6 1-5 0,6 0 0 15,3-1-2-15,10-3-2 0,3 1 0 0,5-3-3 16,6-1-3-16,2-3 2 0,3-1-1 16,2-2 1-16,1-2 1 0,-1-1 5 15,-6 1 0-15,0-2 4 0,-3 3 1 16,0 0-3-16,-2-3 7 0,-2 4-1 0,0 2 9 16,1 7 3-16,0 2-2 0,-2 2-5 0,-1 6 0 15,0 4-5-15,-1 3 0 0,-1 3-6 16,-3 1 2-16,-2 2-3 0,2 0-7 15,-4 0 3-15,-2-3-2 0,0 0-3 16,-2-3-1-16,-2 1-1 0,-4-5 8 16,-2 1-1-16,0-4 6 0,-4-5 2 0,-3 0 2 15,-7-7-10-15,2-3 6 0,-4-2-1 16,-1-6-6-16,-1-4-2 0,1-4 2 16,-4-5-11-16,3-5-1 0,3-3-15 0,1-5-22 15,8-6-28-15,-4-10-30 0,10-4-37 16,4 9-33-16,8-6-29 0,2 3-37 15,8-4-29-15,2 2-566 0,5 5 278 0,7 1 183 16</inkml:trace>
  <inkml:trace contextRef="#ctx0" brushRef="#br0" timeOffset="110165.2536">29070 9372 77 0,'14'17'135'0,"-3"1"-2"0,0-1-7 0,-3-2-5 0,-4 2-5 15,3-4-6-15,-3 3-5 0,-2-1-5 16,-4-2 2-16,2 0-4 0,-4-1 3 16,0-3 3-16,-5-1 8 0,3-2 3 15,-3-4-5-15,-2-4-10 0,5-4-7 0,-2-3-9 16,2-6-11-16,2-3-8 0,4-2-6 16,2-5-8-16,2-4-15 0,4-3-30 0,2-3-27 15,6 5-28-15,0 1-28 16,1 3-23-16,5 1-22 0,-4 10-5 0,4-1-15 15,1 7-12-15,3 1-370 0,-2 4 178 0,6 4 118 16</inkml:trace>
  <inkml:trace contextRef="#ctx0" brushRef="#br0" timeOffset="110785.8603">29616 9231 348 0,'13'-2'37'0,"-3"1"24"16,-5-3 13-16,-3-2 5 0,-2 6 13 16,-7-10 5-16,-3 7 9 0,-5-3-2 0,-2 4-2 15,-3 0-1-15,2 2-7 0,-1 2-7 16,0-2-8-16,0 6-7 0,1-1-9 15,4 3 0-15,-1 2-9 0,4 1-3 0,3 1-6 16,2-1-3-16,1-2-7 0,3 3-2 16,4-5-4-16,5 1-4 0,-1-3-2 0,4 0 0 15,4-4-4-15,2-1-2 16,-1 0-3-16,2 0-2 0,0-1 2 0,-2-1-4 16,-2 2-1-16,-1-3-4 0,-2 3 3 15,2 0-1-15,-4 0-2 0,2 5 0 0,-1 1-1 16,4 3 4-16,-3 1-4 0,1 3 0 15,1 2 1-15,2 0 0 0,2 0 0 16,1 1-3-16,0-5 2 0,2 1-1 16,3-3-2-16,-4-5 3 0,4-2-4 0,-1-4 1 15,4-2-2-15,0-2 2 0,-1-3 0 16,-1-3-1-16,-2 1 0 0,-4 1 7 16,-1 1 8-16,-2 1 10 0,-2 3 4 15,1-1 4-15,-4 2-3 0,-3 2 1 0,-6 2-4 16,6 10-4-16,-8 1 2 0,0 6-1 15,-4 6 3-15,1 4 0 0,-1 1-2 0,2 7 0 16,-3 3 0-16,3 2-1 16,0-2-5-16,-2-3 1 0,4-4-1 0,0-1-2 15,-2-4-2-15,2-7-1 0,-2 2 19 16,4-4 14-16,-2-4 2 0,0-5-3 0,2-2-8 16,0-6-3-16,0 0-4 0,0 0-5 15,14-29-2-15,-6 8-3 0,6-10-3 16,4-9-2-16,3 1-3 0,0-1-3 15,2 1 0-15,3 5-4 0,-1 3 1 0,-1 3-2 16,-4 6 1-16,0 4 2 0,-1 6-4 16,-3 5 2-16,0 3 1 0,-4 4 3 15,0 2 5-15,0 4 2 0,-6 2 2 16,-2 3-1-16,-4 0-1 0,-6 3 0 0,0 0-3 16,-12 0-3-16,-1 2 2 0,-4-3-5 15,0-2-6-15,-5-3-15 0,3-1-24 0,1-4-35 16,1-2-36-16,4-2-35 0,3-5-35 15,0 0-27-15,10-6-26 0,0-1-572 16,8-3 273-16,2-3 180 0</inkml:trace>
  <inkml:trace contextRef="#ctx0" brushRef="#br0" timeOffset="111198.4284">30323 9279 9 0,'13'-8'35'0,"-3"5"20"16,1-2 17-16,-1 4 16 0,0-4 10 0,2 2 9 15,0-2 5-15,3-3 3 0,2-2 7 16,2-5-3-16,2-4 0 0,0-4 5 15,3-2-12-15,1-6-8 0,-1-5-6 16,-4 1 1-16,2-2-7 0,-8 7 9 0,-1 1 7 16,-2 4 9-1,-3 5-5-15,-1-1-1 0,-1 4-12 0,-4 5-9 0,-4 2-12 16,0 7-3-16,-4 3-7 0,6 0-7 0,-15 19-1 16,6 1-5-16,-4 10-3 0,3 4-6 15,2 9-1-15,-2 6-5 0,4 1-3 16,2-4-1-16,2-4-1 0,0 0 1 15,2-10-5-15,0 0 7 0,0-2-4 0,2-8 8 16,-2-3 1-16,6-1-2 0,3-9-6 16,0-1-3-16,1-7-6 0,3-2-1 0,2-5-2 15,2 0-5-15,-1-2-1 0,6 1-7 16,-6-1 2-16,2 2-1 0,-2 1-2 16,-1 1 1-16,3 0 2 0,-6 4-8 15,4 3 3-15,0 0-2 0,1 4 3 0,-3 3-2 16,6 1 2-16,0 5-1 0,4 1-1 15,1 0-1-15,1 0 1 0,0-2-4 16,-4-2 6-16,4-2-25 0,-1-6-39 0,3-2-57 16,-1-4-69-16,1-4-55 0,0-2-66 15,-4-2-641-15,2-1 321 0,-5-1 212 16</inkml:trace>
  <inkml:trace contextRef="#ctx0" brushRef="#br0" timeOffset="116777.6994">23857 9263 34 0,'0'0'54'15,"0"0"-6"-15,0 0 0 0,0 0-9 16,0 0-7-16,0 0-9 0,0 0-17 0,-4 5-23 15,4-5-74-15,0 0 31 0,0 0 20 16</inkml:trace>
  <inkml:trace contextRef="#ctx0" brushRef="#br0" timeOffset="117768.8478">23812 8249 13 0,'-4'2'28'16,"4"-2"8"-16,-6 5 2 0,6-5 3 0,-7 6-1 15,2-5 7-15,5-1 0 0,-4 5 0 16,4-5-4-16,0 0-3 0,-6 1-4 15,6-1 0-15,0 0-3 0,-4 5-1 0,4-5-3 16,0 0-2-16,0 0-3 0,0 0-2 16,0 0-3-16,-4 2-4 0,4-2 1 15,0 0 0-15,0 0-5 0,0 0 2 0,0 0-2 16,0 0-3-16,0 0 0 0,0 0-2 16,0 0-1-16,0 0 1 0,-6 5-4 15,6-5-3-15,0 0-11 0,0 0-14 16,0 0-17-16,0 0-24 0,0 0-153 0,0 0 75 15,0 0 49-15</inkml:trace>
  <inkml:trace contextRef="#ctx0" brushRef="#br0" timeOffset="124334.1527">1420 1885 472 0,'21'-37'-3'0,"-2"6"20"0,-4 5 21 16,-1 5 8-16,-5 5 0 0,2 3 6 15,-5-1 0-15,2 6 6 0,-1-3 5 0,-3 5 1 16,-2 3 5-16,0 0 19 0,-2 3 7 15,0 0 7-15,-15 25-2 0,1-7-1 0,-6 9-5 16,0-1 1-16,-6 7-1 0,-3 1-8 16,-1-2-3-16,0 1-5 0,-2 0-7 15,3-5-5-15,7-7-6 0,6-2-3 16,1-4-6-16,0 0-9 0,4-3-6 0,3-3-6 16,4 0-1-16,2 0-3 0,4-2 0 15,2 0-4-15,7 1-3 0,1 2 1 16,1-1-3-16,6 2-5 0,3 1 2 0,-2 1-4 15,2-1 0-15,1 1 0 0,5 4-6 16,-6-3-14-16,2-1-21 0,-1-1-26 16,-1 0-32-16,-2 0-26 0,2 0-22 15,-5-6-14-15,1 1-15 0,2-4-16 0,-4-5-390 16,4-1 194-16,1-5 129 0</inkml:trace>
  <inkml:trace contextRef="#ctx0" brushRef="#br0" timeOffset="124878.5944">1851 2002 67 0,'14'-31'63'16,"-6"6"15"-16,-2 5 14 0,0 2 24 15,-4 5 1-15,2 0 7 0,1 2 8 16,-3 3-12-16,1 0-8 0,-1 2-8 0,-2 1-13 16,0 5-10-16,4-2-2 0,-4 2 0 15,6 13 5-15,-2 2 5 0,-2 3-1 0,2 1 3 16,-1 6-5-16,-1 1-4 0,2 3-9 16,-2-1-5-16,0-1-5 0,0 0-7 0,-2-5-6 15,2-3-3-15,-2 1 7 16,3-5 22-16,-3-2 20 0,2-1 2 0,-4-7-5 15,2-3-12-15,0-2-6 0,-7-14-9 16,5-4-6-16,-2-8-7 0,2-11-7 0,2-7-6 16,0-9-2-16,4-2-6 0,2-1-4 15,7-16-5-15,0 14-5 0,1 9 3 16,4 3-10-16,0 6 3 0,6 2-4 0,-1 6 1 16,5 1 0-16,-1 11-4 0,-1 1-2 15,-1 7 1-15,0 4-3 0,-1 5 0 16,-3 5 1-16,0 1-3 0,0 7 0 15,-3 3 2-15,-4 4 0 0,-4 3-2 0,-1-1 3 16,-5 3 0-16,-2-1-8 0,-6 0 8 16,-2 2 2-16,-3 0-3 0,-3-2 2 0,-2-2-2 15,2 0 2-15,0-4 0 0,1-2-1 16,2-1 2-16,3-2-9 0,0-1 3 16,1-1-3-16,5-1-5 0,2 1 4 0,5-2 2 15,3 1-3-15,6 1 2 0,0-1 2 16,6 5 1-16,-2-3-1 0,2 5-4 15,-1-1 4-15,1 1-1 0,-4 4 1 0,-1-2 5 16,-2 3-1-16,-4 1 5 0,-3 2 1 16,-4 0 8-16,-4-1-1 0,-2 4-2 15,-6-2-2-15,-5 0-3 0,-6 4 3 16,-2-7-9-16,-5-1-18 0,-3-2-27 0,-5-5-42 16,-2-4-33-16,2-4-37 0,0-4-34 15,-4 0-44-15,-4-6-35 0,-7-4-562 0,-4-1 281 16,2-4 187-16</inkml:trace>
  <inkml:trace contextRef="#ctx0" brushRef="#br0" timeOffset="125303.6621">1024 1314 134 0,'0'-12'174'0,"0"1"-4"0,-2 2-7 16,2 1-12-16,0 1-19 0,0 3-16 15,0 4-2-15,0 0 10 0,0 0 4 0,0 26-7 16,0-2 0-16,-2 8-1 0,2 11 1 15,0 15-3-15,-2 26-8 0,0-1-6 16,2 5-10-16,-3 3-6 0,3-1-6 16,0-1-8-16,0-1-7 0,0-1-4 0,-2-5-7 15,0-2-5-15,0-12 3 0,0-13-5 16,-3-3-6-16,1-2-3 0,2-7-3 16,-2-4-2-16,0-5-2 0,2-3-5 15,-2-4-1-15,2-7-2 0,0-1-1 0,2-1-12 16,-2-1-11-16,2-6-26 0,0-1-32 15,0-5-39-15,-2 1-24 0,2-6-30 0,0 0-24 16,0 0-25-16,0 0-25 0,0 0-511 16,4-19 250-16,-4 12 165 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38:21.65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1" timeString="2021-09-14T05:38:47.654"/>
    </inkml:context>
  </inkml:definitions>
  <inkml:trace contextRef="#ctx0" brushRef="#br0">2078 8829 6 0,'0'0'18'0,"0"0"-3"0,0 0-3 16,0 0 1-16,0 0-3 0,-7 4-1 0,7-4-8 16,0 0-5-16,0 0-24 0,-6 2 10 15,6-2 6-15</inkml:trace>
  <inkml:trace contextRef="#ctx1" brushRef="#br0">12382 14781 0,'0'-17'156</inkml:trace>
  <inkml:trace contextRef="#ctx0" brushRef="#br0" timeOffset="39180.5653">5054 17752 50 0,'10'6'142'0,"1"0"-22"0,0-3-6 16,-1 3-16-16,1 0-8 0,-3 0-2 0,3-3-8 16,0 1-7-16,-1 0-9 0,0 0-2 15,2-2-8-15,-2 4-2 0,3-6-10 16,-1 0-2-16,-1 0-7 0,0-2 0 0,-1-4-9 16,0-6 5-16,2-1-6 0,-4-2-5 15,0-6 4-15,-2 0-6 0,-1-5-1 16,-1-2-2-16,-2 0-1 0,2-6-1 15,-4 4-3-15,0-5-2 0,0-3 4 0,-2 1-4 16,-2-2 3-16,-2 3-2 0,-1-3-1 16,-1 2 0-16,0-4-5 15,-8 1 2-15,4 4 3 0,-3 4 2 0,-2 1-4 0,-2-7 0 16,-5 4-4-16,0-2 6 0,-4 3-5 16,-4 3-4-16,-3-3 7 0,-2 5 3 0,-1 2 6 15,-4 4 2-15,-1 1 1 0,-3 6 7 16,-1 2-2-16,-1-1 3 0,3 9 0 15,1-1-3-15,-3 4 0 0,1 2 2 0,1 0-1 16,1 2-7-16,2 6 5 0,-7 5-2 16,3 4 2-16,-2 4 1 0,-9 8 0 15,4 7 4-15,1 4 1 0,5 4-3 0,3 2-3 16,3 9 4-16,3-2-1 0,2 2-6 16,4 6 4-16,7-2-4 0,-1 2-5 0,10-7 7 15,3-7-4-15,2-3-2 0,3 2-2 16,4-4 2-16,2-1-2 0,2 2 2 15,4-2-4-15,4 5 0 0,3-2 2 16,6 1-2-16,2-2-1 0,4-3 0 0,2-4 3 16,15 11-5-16,-3-11 0 0,1-2 1 15,12 1-3-15,7 3 2 0,3-7-1 0,-1 1-3 16,-6-11 4-16,-5-1-6 0,2-6 2 16,-1 2 1-16,-3-4-3 0,-1-5 3 15,-3-1 0-15,0-3-1 0,-1 1 1 0,-8-2-2 16,3-2-2-16,0 0 1 0,-2-2-2 15,-3 2-8-15,1-6 2 0,-4 5 1 16,-1-6-4-16,1-4 2 0,-4 4 0 0,-2-9-3 16,4 2-1-16,-5-5 1 0,-1 5-4 15,0-7-2-15,0 0 5 0,-2 2-2 16,-3 2 1-16,3-2-2 0,-4-1 1 0,-2 1 1 16,0 2 0-16,-2-2 1 0,-2 4 1 15,-1 0 1-15,-1-2 1 0,0 1-1 16,-2 3-1-16,-4 0-1 0,0-1 5 0,0-1-3 15,-2 4 2-15,0 1 0 0,0-3 4 16,0 6-3-16,-2-6 4 0,0 7 1 16,-3-3 2-16,3 1-1 0,0 3-5 0,-2-3 2 15,-1 2-7-15,0 5-10 0,1-5-3 16,0 5-9-16,0-4-12 0,0 5-17 16,6 0-9-16,-14-1-21 0,14 1-15 0,-10 0-22 15,10 0-310-15,-13-5 149 0,9 5 99 16</inkml:trace>
  <inkml:trace contextRef="#ctx0" brushRef="#br0" timeOffset="63130.5666">5787 18433 100 0,'-2'-6'100'0,"2"6"-10"0,0 0-8 16,0 0-10-16,8-8-5 0,-8 8-1 15,0 0-16-15,6-6 1 0,-6 6-1 0,7 0-9 16,-7 0 0-16,8-1-3 0,-8 1-4 16,6-4-4-16,-6 4 2 0,0 0 3 15,15-2 0-15,-8 2 2 0,-1-2-1 0,2-2-1 16,2 2-7-16,4-4-1 0,0-1-2 15,3 1-4-15,5-3-1 0,-2-3 1 16,8-3-6-16,0 1 8 0,5-4-7 16,8-4-6-16,-1 3 3 0,4-2 3 0,1 5-1 15,1-5-7-15,1 1 2 0,-3 0 1 16,1 0-6-16,-5 5-1 0,-6 1 2 0,0 0-5 16,-7 0 2-16,-1 3 3 0,-5 3-1 15,-2-1-5-15,-2-2 4 0,-2 9-2 16,-2-6 4-16,-1 4-4 0,-2-4 5 15,0 7-7-15,0-5 0 0,-2 0 6 0,-2 4-6 16,1-2-8-16,-1 2-12 0,-6 2-18 16,11-5-15-16,-9 3-29 0,-2 2-35 0,4-6-271 15,-2 0 132-15,-2 6 87 0</inkml:trace>
  <inkml:trace contextRef="#ctx0" brushRef="#br0" timeOffset="127340.4334">12331 14931 157 0,'-4'-6'186'0,"0"4"-5"0,2-1-5 0,2 3-3 16,0 0-6-16,0 0 2 0,-13 7-4 15,9 3-8-15,-1 5-8 0,1-2-11 16,0 5-3-16,-2 7-8 0,0 1-11 0,1-1-11 16,-2 5-8-16,3-1-10 0,-2 3-10 15,0 2-4-15,0 3-9 0,4-9-7 16,-3 5-5-16,1-5-4 0,-1-1-7 15,1-2-7-15,2-4-3 0,0 1-6 0,0-6-8 16,-2 3-6-16,2-7-8 0,2 1-4 16,-3-4-10-16,1-1-14 0,-2-8-2 0,4 0 0 15,-10-14 2-15,1 0 4 0,0-10-4 16,1-8 2-16,-2-6 1 0,2-10 1 0,1-5 3 16,0-4-2-16,5-4 2 15,2-1 6-15,4-21-2 0,3 1-2 0,4 2 6 16,3 5-1-16,4 3 3 0,2 6 0 15,6 7 1-15,-3 11 3 0,1 10 0 16,3 5-2-16,3 6 3 0,2 2-1 0,-1 6 0 16,-1 6 2-16,-2 4 1 0,-2 5-1 0,-2 4-1 15,-5 2 1-15,0 6 5 0,-8 2-2 16,-3 4 3-16,-6 3 2 0,-4 2-2 16,-6 5-1-16,-7 2 0 0,-6 3 1 15,-11 1 0-15,-6-2-1 0,-13 9-1 0,-8-5 3 16,0-2 7-16,5-8 9 0,8-3 6 15,1 0 3-15,6-2 1 0,5-2 0 16,2-1-5-16,8 0-2 0,1 0 0 0,7 2-3 16,4 0 3-16,6 2-3 0,4 1 3 15,10 5-3-15,6 1-2 0,2 6 2 16,10 2-4-16,1 3-2 0,13 9-1 0,3 3-1 16,-1-1 1-16,0-3 0 0,1 2 5 15,-7-9 1-15,6 8 3 0,-8-9-1 16,-3-4-2-16,-3 0 0 0,-1 0 3 0,-1-9-6 15,-2 1-2-15,-1-3 1 0,-2-4-1 16,-2 0-3-16,-3-2 1 0,0-1-6 16,0-2 5-16,-3 2-1 0,0-7-5 15,0 2 2-15,-3-1 1 0,-2-1-7 0,2-2 5 16,-2 2-2-16,-2-1 1 0,0 1-2 16,0-6-3-16,-1 3-5 0,1 1-11 15,-1-2-15-15,1-1-19 0,-6-2-23 0,0 0-31 16,11-5-33-16,-5 0-38 0,-2 1-31 15,0-3-28-15,-2 0-587 0,7-5 279 0,-7-1 184 16</inkml:trace>
  <inkml:trace contextRef="#ctx0" brushRef="#br0" timeOffset="127882.5199">12892 13586 10 0,'-55'-31'141'0,"-6"3"-10"0,-14 1-1 16,-5 6-11-16,-11 6-3 0,-10 4 1 0,-12 7-2 15,-25 12 7-15,-1 7-7 0,-7 13-1 16,3 12-2-16,0 10-6 0,3 11-6 15,-22 28 1-15,39-10-3 0,10 6-6 0,16 8-2 16,15 5-4-16,12 3-6 0,12 5-5 16,18 6-7-16,11 1-5 0,14 0-6 15,13-14-2-15,15 19-4 0,8-3-5 16,11 4-4-16,8-2-5 0,9-2 1 0,5-4-6 16,10-8-3-16,10-6 1 0,7-8-6 15,7-10-1-15,10-14-4 0,8-10-5 0,12-14-4 16,7-10-3-16,6-7-3 0,3-11-5 15,7-7-3-15,4-12 1 0,1-1-5 16,-7-12-1-16,1-2-3 0,-9-11-1 0,-6-4 1 16,-12-9-2-16,-12-8 1 0,-10-2 7 15,-11-10-5-15,-8-6 2 0,-8-6 0 16,-11-8 1-16,-9-5 1 0,-14 10-2 0,-13-7 3 16,-9-7-3-16,-16-4-3 0,-20-17 1 15,-21 3 0-15,-14 0 1 0,-20 6 0 16,-18 5-1-16,-32-10 1 0,-14 13-9 15,-9 9 0-15,18 25-11 0,-6 7-16 0,-6 3-11 16,4 7-14-16,4 7-14 0,4 6-17 16,12 5-19-16,7 4-14 0,28 8-18 0,4 2-440 15,5 3 202-15,15 5 132 0</inkml:trace>
  <inkml:trace contextRef="#ctx0" brushRef="#br0" timeOffset="137463.9228">2289 14230 5 0,'0'0'59'0,"0"0"1"16,0 0-4-16,0 0-2 0,0 0 2 0,0 0-7 15,0 0 3-15,0 0-8 0,0 0-4 16,0 0 3-16,0 0-4 0,0 0-6 16,0 6 2-16,0-6-4 0,0 0-2 15,0 0-1-15,0 0-1 0,0 0-1 0,0 0-5 16,0 0 2-16,0 0-6 0,0 0 2 16,0 0-2-16,0 0 0 0,0 0-2 15,0 0-6-15,0 0 4 0,0 0-2 0,0 0 3 16,0 0-5-16,0 0-1 0,0 0 1 15,0 0-2-15,0 0-2 0,0 0-3 16,0 0 11-16,0 0-11 0,0 0 4 0,0 0-3 16,0 0 0-16,0 0 0 0,0 0 0 15,0 0 0-15,0-17-1 0,0 17-7 16,-2-5 2-16,2 5-6 0,0 0 0 16,0-6 1-16,0 6-4 0,0 0-1 0,0 0-4 15,-2-6-8-15,2 6-5 0,0 0-6 16,0 0-2-16,0 0-9 0,0-6-5 0,0 6-11 15,0 0-160-15,0 0 76 0,0 0 50 16</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8:23.860"/>
    </inkml:context>
    <inkml:brush xml:id="br0">
      <inkml:brushProperty name="width" value="0.05292" units="cm"/>
      <inkml:brushProperty name="height" value="0.05292" units="cm"/>
      <inkml:brushProperty name="color" value="#FF0000"/>
    </inkml:brush>
  </inkml:definitions>
  <inkml:trace contextRef="#ctx0" brushRef="#br0">2226 16840 39 0,'-44'19'39'0,"4"1"0"16,-1-4-3-16,3 7-2 0,-4 0-1 15,1 4-1-15,-13 13-2 0,-1-5 0 16,2 8-1-16,2-3 1 0,2 7-3 16,4-3 1-16,3 4-6 0,3-1 1 0,9-3-4 15,4-6-2-15,3 4-1 0,1 3 1 16,4 0-1-16,0 1 1 0,4-1 0 0,3 2-1 15,3 6-5-15,2-6 2 0,6-3 4 16,0 3 4-16,2 3-4 0,4 3 2 16,3 2-5-16,5 11 1 0,1-8 7 15,8 7-1-15,3-5-1 0,3 2 5 0,3-3-2 16,8-4 6-16,3-4-2 0,3-3 3 16,5 0-6-16,6 0-3 0,7-7-1 15,1 2 2-15,3-5-13 0,4-8 8 16,0 2 3-16,4-5-7 0,1-6 0 0,-2-5-9 15,2-2 3-15,3-1-7 0,3-4 6 16,-12-6-2-16,-7-3 2 0,-1-3-5 0,2 0 0 16,-2-3-3-16,19-3-2 0,-5-4 0 15,-6-6-1-15,-13 0-2 0,5-4 2 16,-12-4 5-16,-9 5-8 0,11-17 9 16,-9-3-3-16,-8 1 7 0,-8 4-3 0,-3-3 9 15,5-18-1-15,-2 0 0 0,-9 9 12 16,-2 1 8-16,-2-2 1 0,-3-3 0 0,-2 4 6 15,0-7-1-15,-2 4-3 0,-2-4 0 16,-2 0-1-16,0 3-3 0,-4-2 3 16,-4 0-11-16,-2-1 0 0,-2 7-2 15,-10-20-4-15,-5 8-1 0,-4 0 1 16,-8 4-7-16,-2 5 1 0,-5 1 2 0,-7 4-5 16,-4 5 0-16,-4 0 2 15,-6 4 1-15,-4 7 1 0,-7 1-3 0,5 7-4 0,-6 1 6 16,4 3 1-16,3 7 4 0,11 4 1 15,-3 3-5-15,1 2-1 0,0-3 2 16,-3 6 4-16,5 4-5 0,-2 1-3 0,4 0 5 16,2 6-1-16,2-1-1 0,3 2-7 15,1 1 4-15,3 2 2 0,1 0-3 16,3 4-2-16,4-4-4 0,4 4 7 0,3-3-7 16,3 3 6-16,1-5-4 0,4 4-1 15,2-3-6-15,-1 1 8 0,2-3-1 16,3 0 3-16,0 2-3 0,0-3-2 0,3 1 3 15,1 1-1-15,-2-7 1 0,3 7-4 16,2-7 3-16,-4 3-3 0,4-1 4 16,0-1-3-16,1-5 0 0,1 7 2 0,0-7-3 15,-1 3 4-15,1 0-6 0,1 1 3 16,1-4-4-16,0 0-1 0,0 3 2 16,2-4-2-16,-2 4 0 0,4-6 1 15,-4 3-1-15,4-3-3 0,-4 5-3 0,4-5 2 16,0 0 3-16,-8 5-1 0,8-5-6 15,-2 3 1-15,2-3 0 0,0 0-3 16,-4 6-3-16,4-6 2 0,0 0-5 16,0 0-2-16,0 0-2 0,-6 1-3 0,6-1 1 15,0 0 2-15,0 0-15 0,0 0 5 0,0 0 1 16,-6 5-4-16,6-5 1 0,0 0-3 16,0 0 0-16,0 0-4 0,0 0-4 15,0 0-9-15,0 0-5 0,0 0-6 16,0 0-9-16,0 0-12 0,0 0-197 0,18 1 97 15,-18-1 65-15</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41:55.977"/>
    </inkml:context>
    <inkml:brush xml:id="br0">
      <inkml:brushProperty name="width" value="0.05292" units="cm"/>
      <inkml:brushProperty name="height" value="0.05292" units="cm"/>
      <inkml:brushProperty name="color" value="#FF0000"/>
    </inkml:brush>
  </inkml:definitions>
  <inkml:trace contextRef="#ctx0" brushRef="#br0">12943 10959 54 0,'-11'0'117'0,"11"0"-1"0,-8 6-3 16,1-4-6-16,3 3-1 0,0-1-1 15,2 2-15-15,0 1 0 0,2-3 0 0,0 4 1 16,6 0-2-16,3 1 4 0,3-1 0 15,10 3-4-15,6-1 1 0,9-1-2 16,19 1-7-16,23 2 2 0,12-3-4 0,9-2-2 16,8 0-6-16,29 1-2 0,10 1-4 15,9-6-1-15,5 2-6 0,5 1-9 16,-6-6 1-16,-5 5-4 0,-3-3-6 0,-4-1 0 16,-4 2 0-16,0-2-2 0,-27-1 2 15,-1 3-3-15,0 0-4 0,-1-2-3 16,-9 4-2-16,-3-4-3 0,-6 1 0 15,-8 3-1-15,-15-4-3 0,-10 2 5 0,-3-3 0 16,-2 1-4-16,-8 1 0 0,1-2 0 16,-4 1-3-16,1 2-2 0,-3-3-1 0,-1 1 2 15,1 1-2-15,-3 0-4 0,-1-2 0 16,-6 2-1-16,-3 0-4 0,-1-2 4 16,-2 2-3-16,-5-2-1 0,-1 3 1 15,-1-3 1-15,-4 1-4 0,0-1 1 0,-4 0-2 16,0 2-2-16,-3-2 4 0,2 1-1 15,-4-1-7-15,0 0 6 0,1 3-2 16,-3-3 2-16,1 0-1 0,-9 0 1 16,13 1-2-16,-5-1-2 0,-8 0 0 0,10 0 0 15,-10 0 2-15,12 0-4 0,-12 0-3 16,0 0-6-16,10 0-11 0,-10 0-13 0,8 0-12 16,-8 0-17-16,0 0-17 0,6-4-38 15,-6 4-46-15,5-4-26 0,-5-3-31 16,0 7-529-16,-7-11 256 0,3 4 168 15</inkml:trace>
  <inkml:trace contextRef="#ctx0" brushRef="#br0" timeOffset="4093.2098">18643 12458 1 0,'15'-7'114'0,"-1"3"-2"0,6 2 2 16,10-2-1-16,9 0-4 16,8-1-4-16,11 3-2 0,7-4-7 0,28 0 3 15,0 3-7-15,13-1-4 0,2 4-4 16,4-2-4-16,2 2-5 0,3-1-4 0,0 1-6 16,-8 0-4-16,-4 0-1 0,-10 1 1 15,-15-1-1-15,-17 0 2 0,0 0-8 16,-3 0-1-16,-9 0-5 0,-5-1-4 15,-3 1-5-15,1 0-2 0,-10-3-3 0,-1 3-6 16,-1-2-1-16,-2 2-2 0,-7 0-2 16,3-1-3-16,-5 1-4 0,-4 0-3 0,2-2-11 15,-2 2-19-15,-2-3-21 0,-1 3-29 16,0 0-37-16,0 3-31 0,-3-3-41 16,-1 0-420-16,-1 0 203 0,-9 0 133 15</inkml:trace>
  <inkml:trace contextRef="#ctx0" brushRef="#br0" timeOffset="29337.6629">8062 13068 4 0,'-45'11'40'0,"3"1"-2"0,-2-3 1 0,1-1 2 15,-8 2 0-15,-3-3 1 0,-6 1-3 16,3-1 1-16,-4 0-1 0,-1-1 0 15,1 0-4-15,2-1 4 0,1-3 5 0,1 1-3 16,7-1-1-16,3-4-7 0,1 2 2 16,-1-4-2-16,5 0-2 0,-1 1-5 15,3-3-2-15,4-2 5 0,4 3-5 0,3-3 3 16,1 0 2-16,2-3-2 0,3 2-5 16,0-5 4-16,4 1-3 0,0-2-6 15,2-1-2-15,4-2 5 0,3-3-10 16,1-2-3-16,3-2 4 0,2-5-2 0,4 2 0 15,4-6-4-15,5-4-2 0,3-6 1 16,3 1 1-16,4 0-2 0,10-14 1 0,8 2 4 16,3 2 1-16,0-1-2 0,5 3 3 15,1 4-2-15,7-1 0 0,2 4 5 16,7 0 1-16,-1 4 8 0,3 1-12 0,1 6 13 16,3-3-6-16,1 5-1 0,2 1 4 15,-2 2 5-15,3 3-2 0,3 0 4 0,0 1 0 16,-1 5-4-16,3 0 3 0,4 4-2 15,-16 6 0-15,-4-1 2 0,23 2 0 16,1 1-2-16,-10 3 6 0,-7 2-6 16,23 2-3-16,2 4 8 0,0 0-6 0,4 1 0 15,-2 3 4-15,0 2-5 0,3-1 4 16,-1 4-3-16,-1 7 1 0,1-6-5 16,-2 5 1-16,0-1-5 0,-8 1 4 0,-5-2-5 15,-3 2 1-15,-3 2 0 0,-6 2-3 16,-12-6-1-16,9 6 3 0,-15-2-3 15,-3-5 0-15,-1 7-1 0,15 3-2 0,-13-4 1 16,-5 2-3-16,-1-2 4 0,-4 3-2 16,1 0 1-16,-3 1 0 0,-4 2-2 15,-1 0-2-15,-5 3 1 0,-2-7 1 0,-5 1-1 16,0 3-1-16,0 1 1 0,-5-3-3 16,0 4 0-16,-2-2 2 0,-1 0-2 0,0 1 1 15,-4-3 1-15,-1-1-3 0,-2 2 0 16,-2-2 5-16,-2 1-8 0,0 1 3 15,0 2 2-15,-4-3 0 0,0 3-2 16,-2 0 2-16,-2-1-1 0,0 3 0 0,-5 1 0 16,-4-3 0-16,2-1 1 0,-3 1-2 15,-4-2 1-15,2-2-1 0,-4 0-1 16,1 0 1-16,-5 0 1 0,2-2-2 0,-8 2 5 16,-2 0-6-16,-1-2-2 0,-2-2 8 15,-1-2-5-15,-4 1 1 0,-3-1 1 16,-21 5-1-16,-5-2-1 0,-6-1-2 0,-3-2 4 15,-3 1-6-15,0-3 2 0,-2-1-2 16,-3-2 0-16,-1 0-4 0,-4-3 3 16,-2-3-1-16,-3-2-7 0,3 0 6 0,-2-1-2 15,1-3 2-15,1-1-2 0,0-1 1 16,0 0-4-16,4-1 3 0,0-1 0 16,0-2 0-16,2-2-4 0,4 0 2 0,11 3-6 15,-11-6 4-15,2 2 2 0,14 0-4 16,5-1 1-16,-19 0 1 0,14 0 1 15,10 1 1-15,-3 0 0 0,1-1 3 0,1-1-3 16,1-1-1-16,3 0 0 0,3 1 2 16,-3-2-3-16,5-1 1 0,3-1-2 0,-1 1 2 15,3 0 0-15,1-2-3 0,7 3 5 16,0-3 1-16,2 0 0 0,0 0 0 16,4 1 3-16,0 0-1 0,0-2 0 15,5 2-2-15,2-2 1 0,4 0 4 0,1-1-3 16,2-1 0-16,3-2-4 0,0 0 2 15,4-2 3-15,3-3 1 0,2 2-1 0,4-3-2 16,0 1 3-16,-1-1 3 0,6-2-11 16,-1 0 5-16,2 1 5 0,2 1-2 15,-2 0 4-15,5 1-3 0,-3 1 0 16,2 0 1-16,-1 2-4 0,0 0 0 16,-1 4 0-16,0 2 5 0,2 0 0 0,-2-1 0 15,4 3-3-15,-2 1 1 0,0 0 2 0,1 3 0 16,-1 2 3-16,3-2-2 0,-5 3-1 15,1 0 3-15,-1 2-7 0,0-2 1 16,0 3 0-16,-2-2-1 0,0 2-3 0,2-1 2 16,-6 4-9-16,8-4-1 15,-8 4-13-15,6-4-13 0,-6 4-15 0,4-1-11 16,-4 1-24-16,0 0-22 0,0 0-303 16,0 0 142-16,0 0 94 0</inkml:trace>
  <inkml:trace contextRef="#ctx0" brushRef="#br0" timeOffset="30097.3414">10354 13155 5 0,'0'0'3'0,"0"0"1"0,0 0-1 15,0 0-1-15,-2 9 2 0,2-9-1 16,2 2 0-16,-2-2-2 0,0 0 0 15,0 0 2-15,0 0-2 0,0 0 3 16,-2 9-4-16,2-9 2 0,0 0 2 0,0 0-2 16,2 3-1-16,-2-3 0 0,0 0-2 15,0 0 3-15,0 0 1 0,0 0-3 16,0 0 1-16,0 0 1 0,0 0-4 0,0 0 1 16,0 0-17-16,0 0 6 0,-2 6 4 15</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9:24.676"/>
    </inkml:context>
    <inkml:brush xml:id="br0">
      <inkml:brushProperty name="width" value="0.05292" units="cm"/>
      <inkml:brushProperty name="height" value="0.05292" units="cm"/>
      <inkml:brushProperty name="color" value="#FF0000"/>
    </inkml:brush>
  </inkml:definitions>
  <inkml:trace contextRef="#ctx0" brushRef="#br0">9268 6094 56 0,'2'21'196'0,"1"19"25"0,3 15 12 0,3 38 0 15,1 27-5-15,0 8-5 0,0 7-11 0,-2 1-12 16,-4 1-12-16,0 4-10 0,-4 1-14 16,-4-1-7-16,-2 0-15 0,-6-2-10 15,0-5-15-15,-5-6-14 0,0-10-5 16,0-6-15-16,3-23-9 0,-2-5-8 15,4-2-5-15,0-7-17 0,1-14-15 0,2-10-18 16,1-5-22-16,-1-8-18 0,3-4-23 0,2-7-19 16,-2-2-32-16,-1-12-46 0,0-4-39 15,1-7-31-15,6-2-32 0,-12-28-557 16,6-1 274-16,-4-23 182 0</inkml:trace>
  <inkml:trace contextRef="#ctx0" brushRef="#br0" timeOffset="497.3786">9499 5648 58 0,'-2'-14'143'15,"2"2"-11"-15,2 1-17 0,5 3-8 16,5 2 3-16,5 0-4 0,17 1 4 0,14 3 2 15,41-1-11-15,18 3 7 0,40 3 1 16,21-1-2-16,12 7-1 0,18-1-1 0,56 11-2 16,15 0-8-16,7 1-8 0,7 1-9 15,3 2-4-15,4-2-8 0,2-2-7 16,-8 2-2-16,-11-6-5 0,-11 1 4 0,-14 1-3 16,-52-6 1-16,-2 0-5 0,-14 3-1 15,-16-4-8-15,-13 1 0 0,-18-1-2 16,-32-5-5-16,-14 3 8 0,-21-3 0 15,-15-1 1-15,-9 0-1 0,-8 0-3 0,-2 0-2 16,-5 1 2-16,0 5 21 0,1 11 7 16,0 6 14-16,3 26 13 0,-3 12 8 15,-4 17 3-15,-6 30 2 0,-5 17 6 0,-5 11 4 16,-3 4 7-16,-5 12 11 0,-3 2 5 16,1 4 2-16,-4 8-9 0,0-4-10 0,-1-2-10 15,-3-7-12-15,0-5-6 0,-2-6-11 16,0-6-7-16,0-10-15 0,-4-8-16 15,2-5-15-15,1-26-28 0,3-3-29 16,-1-6-29-16,0-4-39 0,3-16-31 0,2-7-33 16,0-7-36-16,-2-9-39 0,-2-3-43 15,2-2-33-15,-7-8-20 0,-6-7-830 0,-6-1 395 16,-9-12 260-16</inkml:trace>
  <inkml:trace contextRef="#ctx0" brushRef="#br0" timeOffset="1042.4989">9037 8725 21 0,'0'0'142'15,"0"0"-6"-15,0 0-3 0,0 0-6 0,0 0-1 16,37 6 3-16,-29-1-1 0,2-3-1 15,0 4 0-15,4-1 0 0,-2 3-11 16,2 0-5-16,-2-1-2 0,3 1-5 16,2 1-6-16,6 1 1 0,5-2-4 0,5 1-6 15,7-1-3-15,14-3-6 0,33 1 0 16,12-4 2-16,13-2-2 0,34 1 12 16,28-1 7-16,14-1 5 0,15 2 4 15,49 7-23-15,8 0-2 0,7 4-17 0,2 1 0 16,2 1-5-16,-5 3-6 0,-1 4-3 15,-1-5 0-15,-7 4-7 0,-11-1 1 0,-12 2-9 16,-48-4-3-16,-4 2 4 0,-2-2-9 16,-6-1 0-16,-7 1 2 0,-14-4-9 15,-9 0-5-15,-35-6-2 0,-8-1-10 0,-12 0-19 16,-22-2-10-16,-15-4-21 0,-7-2-26 16,-11 0-37-16,-4-5-37 0,-5 0-39 0,-1-5-44 15,-14-6-33-15,-6 0-672 0,-12-7 317 16,-18-8 210-16</inkml:trace>
  <inkml:trace contextRef="#ctx0" brushRef="#br0" timeOffset="1590.4002">9435 6642 98 0,'0'0'140'0,"22"6"-8"0,-5 0 8 16,11 1-6-16,20 5 3 0,29 5 1 0,11 0-4 15,36 6-6-15,21 0-2 0,20 0-8 16,14-1-7-16,53 5-6 0,3 1-5 15,15-2-9-15,5-2-5 0,-1 1-8 16,0 0-2-16,-3 0-6 0,-2-4-6 0,-3 2-4 16,-8-4-5-16,-46-4-2 0,-4-2-5 15,-4 0-4-15,-7 2-2 0,-3-3-7 0,-9 1-1 16,-6-3-3-16,-13 0-3 0,-10-1-6 16,-29-3 0-16,-5 1-4 0,-14-3-1 15,-13 0-2-15,-16 0-6 0,-1-2-8 16,-10-1-5-16,-3 2-9 0,-5-1-14 0,-4-1-14 15,-5-1-22-15,-3 1-23 0,-5-1-33 16,-4 0-30-16,-6 3-30 0,-9-6-522 0,-4 3 239 16,0 0 157-16</inkml:trace>
  <inkml:trace contextRef="#ctx0" brushRef="#br0" timeOffset="1999.0112">9171 7517 121 0,'8'10'177'0,"8"-1"5"16,8-2-7-16,17 3 3 0,35 5-2 15,23 0-4-15,41-1 2 0,17 2-8 16,29-1-6-16,58 6-10 0,11-2-5 0,8 1-2 16,17 3-6-16,9 4-10 0,12 3-5 15,-2 3 1-15,-1 2-11 0,2 3-13 16,-9 1-3-16,-12 3-6 0,-11 2-3 0,-11-5-13 16,-9-1-2-16,-16 1-15 0,-54-12 2 15,-6-1-11-15,-13-3-3 0,-13-3-7 0,-15 0-6 16,-30-7 3-16,-10 0-11 0,-10-2-5 15,-20-4-13-15,-12-1-5 0,-12 0-7 16,-4-5-14-16,-6 2-18 0,-6-3-28 16,-3 0-27-16,-8-4-33 0,-4-2-27 0,-6 0-27 15,-4-1-36-15,-8-4-25 0,-14-5-604 16,-10-6 288-16,-21-12 189 0</inkml:trace>
  <inkml:trace contextRef="#ctx0" brushRef="#br0" timeOffset="11810.3974">1475 8955 77 0,'0'0'130'15,"0"0"-4"-15,-13 0-6 0,13 0 1 16,0 0-2-16,-11 0-3 0,11 0 0 16,0 0 2-16,-6 4-6 0,6-4-2 0,0 0-1 15,0 0-4-15,-10 0-5 0,10 0-4 16,0 0 0-16,0 0-12 0,0 0-9 0,-11 2-4 16,11-2-8-16,0 0-7 0,0 0-4 15,0 0-4-15,-8 0-6 0,8 0-5 16,0 0 1-16,0 0-7 0,0 0-2 0,0 0-4 15,0 0 0-15,0 0-1 0,0 0 0 16,0 0-1-16,0 0 0 0,0 0 6 16,0 0 0-16,0 0 1 0,0 0 5 15,0 0-1-15,0 0 2 0,0 0-1 0,0 0-1 16,0 0-3-16,0 0-2 0,0 0-3 16,0 0 3-16,-7 7 9 0,7 7 9 15,0 8 5-15,-2 11 13 0,0 12-7 0,2 17 3 16,-5 25-5-16,3 3-2 0,0 2 1 15,0-1 0-15,0 0-1 0,2 1-5 0,0-3-14 16,2-3-5-16,-2-17-3 0,2-8 0 16,0-6-7-16,-2-3-5 0,2-8-4 15,-2-7-11-15,3-6-9 0,-1-5-7 16,-4-3-5-16,2-8-10 0,0-8-13 0,-3-8-15 16,-1-14-6-16,0-12-8 0,-4-19-7 15,-2-29-4-15,-2-17 2 0,2-30 3 0,4-8 9 16,2-1 8-16,4 22 8 0,0 4 14 15,6 4 13-15,2 8 10 0,0 7 2 0,4 11 6 16,2 5-1-16,1 17 3 0,0 9 2 16,0 5-2-16,1 6 1 0,4 5 0 15,0 3-1-15,4 2 1 0,-1 2 0 0,3 4-2 16,-3 3 2-16,-2 1-5 0,2 6-12 16,-1 1-6-16,-4 0-29 0,0 5-36 15,-2 2-29-15,2 3-15 0,-6 5-17 16,1 7-15-16,-5 5-21 0,-6 5-396 0,-6 11 200 15,-8 8 132-15</inkml:trace>
  <inkml:trace contextRef="#ctx0" brushRef="#br0" timeOffset="11954.1002">1503 9306 117 0,'-20'26'165'0,"4"-3"1"15,4-6-12-15,4-3-6 0,2-3-2 16,2-1 5-16,4-1 6 0,6-1 0 16,4-3-11-16,6-1-11 0,6 0-15 0,10-2-11 15,3-4-15-15,7 0-24 0,7-4-34 16,3-1-38-16,3-1-40 0,1-3-39 0,-1 1-37 15,-3-1-22-15,-1-3-23 0,-2 1-356 16,-9 2 176-16,-4 1 117 0</inkml:trace>
  <inkml:trace contextRef="#ctx0" brushRef="#br0" timeOffset="12296.6557">2569 9132 116 0,'7'-4'166'15,"-3"4"10"-15,-4 0 11 0,6 9 6 16,-4-2 3-16,0 8-7 0,-2 6-4 15,-2 4-10-15,2 7-12 0,-2 5-13 16,0 2-7-16,0 3-16 0,-2 2-12 0,0 1-12 16,-1-2-11-16,3-1-8 0,-2-4-11 15,2-2-5-15,-1-4-1 0,1-5-18 16,0-1-11-16,0-4-10 0,2-6-9 0,-2-2-7 16,2-8-6-16,-2-5-5 0,2-1-5 15,0-22-7-15,-2-4 0 0,2-17-3 0,2-10 1 16,-2-6 5-16,6-22 1 0,-2 15 3 15,3 7 7-15,2-16 7 0,1 17 2 16,0 8 3-16,2 5-4 0,0 3-1 16,-2 5-4-16,5 5 0 0,2 0 1 0,0 7-5 15,0 1 0-15,2 2-4 0,-4 5-10 16,2 4-14-16,2 1-18 0,-3 4-22 0,0 5-19 16,-2 1-26-16,-1 5-20 0,-2 4-21 15,-3 10-13-15,1 3-17 0,-7 5-484 16,-2 6 227-16,-7 5 149 0</inkml:trace>
  <inkml:trace contextRef="#ctx0" brushRef="#br0" timeOffset="12437.4767">2770 9235 719 0,'-21'36'8'16,"2"-7"25"-16,2-5 26 0,3-6 24 16,2-1 10-16,2-5 5 0,2-1-4 15,1 0-6-15,3-3-4 0,4-1-5 0,4-2-5 16,5-4-9-16,5-1-8 0,6-1-9 16,5-5-19-16,5-2-29 0,6-2-28 15,-2 1-24-15,3-3-24 0,1 1-17 0,1 0-13 16,5-4-19-16,0 2-294 0,1-4 142 15,-1 3 95-15</inkml:trace>
  <inkml:trace contextRef="#ctx0" brushRef="#br0" timeOffset="12750.3598">3394 9186 513 0,'38'-15'14'0,"-8"3"18"16,-9 4 26-16,1 3 26 0,-8-1 16 15,0 4 22-15,-4 1 17 0,-2 1 15 16,1 1 9-16,-1 5 2 0,1 5 1 0,-3 1-4 16,1 3-6-16,-3 4-7 0,2 6-9 15,-2 0-14-15,0 5-11 0,0 4-13 16,0 2-9-16,-4-1 0 0,2 1-17 0,-2-4-10 15,4-1-6-15,-4-1-11 0,0-3-11 16,0-6-8-16,-4-2-10 0,4 0-10 16,0-6-3-16,0-3-12 0,-2-6-3 15,2-4-4-15,-8-20-7 0,2-4-5 0,0-13-1 16,-3-11-2-16,1-10 3 0,3-18 7 16,1 11-1-16,2 8 10 0,6 0 4 0,3 3 4 15,1 3 2-15,1 3-1 0,3 4-1 16,4 4 1-16,-2 9-1 0,1 1 0 0,4 5-2 15,0 3 0-15,-3 3-1 0,4 1-3 16,-3 5-10-16,2 4-12 0,-4 1-28 16,-3 1-26-16,2 5-27 0,-2 4-27 15,-2 1-30-15,-1 7-20 0,-2 1-28 0,-5 6-470 16,-2 4 233-16,-7 6 153 0</inkml:trace>
  <inkml:trace contextRef="#ctx0" brushRef="#br0" timeOffset="12888.1287">3577 9268 75 0,'-15'14'170'0,"2"-2"-13"15,3-5-7-15,6 2 1 0,2-6-2 16,4 2-2-16,-2-5-8 0,18 0-13 0,1-3-14 16,7-2-11-16,8-5-17 0,6 0-26 15,7-4-32-15,1 1-42 0,5-1-36 16,-2-2-36-16,1-1-35 0,17-6-342 0,-17 4 158 16,-3 4 105-16</inkml:trace>
  <inkml:trace contextRef="#ctx0" brushRef="#br0" timeOffset="13229.7837">4601 9068 115 0,'2'11'205'0,"1"1"4"15,-1 3 1-15,-2 4-4 0,2 7-12 0,-2 1-11 16,0 3-17-16,0 3-16 0,0 7-6 16,-2-2-17-16,0 2-15 0,-3-2-9 0,3-2-11 15,-2-6-10-15,-1-3-8 0,1-2-6 16,0-3-6-16,2-6-6 0,0-4-10 15,-2-6-2-15,1-6-6 0,3 0-8 0,-8-25-4 16,2 0-5-16,-2-11-6 0,-2-12-6 16,4-3-3-16,2-7 2 0,4 1-2 15,4-1 1-15,2 0 4 0,10-10 6 16,-2 12-1-16,1 11 3 0,7 3 0 0,-2 2 6 16,0 11-7-16,1 3 0 0,2 2-2 15,0 3-4-15,-1 8 1 0,-2 4 0 0,0 1 3 16,-1 6-5-16,-3 2-3 0,2 4-6 15,-4 2-16-15,2 3-16 0,-6 4-25 16,0 1-30-16,-1 9-34 0,-3 2-32 16,-4 2-29-16,-2-1-20 0,-4 2-553 0,-4-1 256 15,-1 7 169-15</inkml:trace>
  <inkml:trace contextRef="#ctx0" brushRef="#br0" timeOffset="13353.0418">4480 9315 83 0,'-14'4'135'0,"3"-2"-6"16,7-4-19-16,4 2-4 0,0 0-1 15,27-15-11-15,-6 7-5 0,7 0-10 0,8-4-17 16,4 4-25-16,9-4-29 0,2 0-31 16,-11 5-38-16,-2-2-264 0,-9 3 111 0,1 0 73 15</inkml:trace>
  <inkml:trace contextRef="#ctx0" brushRef="#br0" timeOffset="14608.44">1481 11636 128 0,'-8'1'293'0,"2"1"-17"16,-1 0-25-16,7-2-23 0,-7 4-25 0,7-4-15 15,5 8-18-15,4-4-16 0,5 3-17 16,10-1-11-16,3 2-14 0,9-1-13 16,2 2-17-16,5-2-25 0,-3 1-34 15,2 1-29-15,-1-1-27 0,-1 0-22 0,-3 2-19 16,-1-1-20-16,-8-3-8 0,-3 2-2 15,-3 0 8-15,-10 0 14 0,-2-1 2 0,-2-1 11 16,-8-1 13-16,-2 1 25 0,-8-2 33 16,-2 1 22-16,-3 1 27 0,-6 0 23 15,-2 2 23-15,-3-1 21 0,1 3 10 0,-5 3 6 16,2 2-3-16,2 8-4 0,-2 10-1 16,4 5 2-16,3 5-15 0,1 22 0 15,2 8-6-15,8 3-15 0,1 2-13 0,7 2-4 16,0 2-11-16,2-13-6 0,0-5-10 15,0 20-24-15,2-15-21 0,0-9-35 16,0-5-34-16,3-1-38 0,-1-4-47 0,2-9-48 16,2-2-36-16,4-9-42 0,-4-5-572 15,4-8 288-15,1-7 191 0</inkml:trace>
  <inkml:trace contextRef="#ctx0" brushRef="#br0" timeOffset="14952.5102">2495 12325 12 0,'8'-17'219'0,"3"0"0"0,2 2-7 15,2 1-24-15,4 1-20 0,0 1-16 0,4 1-18 16,0 1-27-16,3 2-28 0,3-1-30 16,1 1-30-16,-2 4-33 0,-1-2-26 0,-1 0-23 15,-4 2-10-15,-2-1-6 0,-3 4 6 16,-5 0 9-16,-1 1 5 0,-4-2 15 15,-7 2 21-15,0 0 28 0,0 0 24 0,0 0 32 16,0 0 29-16,-20 13 19 0,10-7 6 16,-3 2 10-16,0 0 2 0,-2 6 2 15,3 3-1-15,-1 4-4 0,0 2-7 16,1 9-8-16,3 3-10 0,1 1-8 0,-1 5-9 16,3 1-6-16,1 0-11 0,-1 8-8 15,2 0-16-15,4-7-22 0,-2-1-25 0,0-2-30 16,0-1-28-16,0-6-31 0,2-2-36 15,-2-1-34-15,0-5-34 0,0-4-525 16,-3-2 246-16,2-3 163 0</inkml:trace>
  <inkml:trace contextRef="#ctx0" brushRef="#br0" timeOffset="15145.5777">3357 12781 132 0,'0'-10'273'16,"2"3"-22"-16,-2 1-19 0,0 0-26 0,4-2-23 15,0 3-34-15,7-1-41 0,-1 0-52 16,3 0-56-16,4 0-61 0,0 3-67 16,0-1-349-16,-2 0 162 0,-1 0 107 0</inkml:trace>
  <inkml:trace contextRef="#ctx0" brushRef="#br0" timeOffset="15303.3368">3996 12719 225 0,'6'-1'248'16,"2"-5"-27"-16,-2 2-21 0,4 0-38 15,-2-2-45-15,0 2-58 0,1 1-59 0,1-1-72 16,1-2-323-16,-3 4 134 0,-1 1 89 15</inkml:trace>
  <inkml:trace contextRef="#ctx0" brushRef="#br0" timeOffset="15464.4631">4555 12746 2390 0,'10'0'31'15,"-4"0"14"-15,-6 0 45 0,15-2 23 0,-6-1-17 16,-1 3-26-16,3-2-14 0,1-3-18 0,4-1-25 15,0-1-35-15,8-2-48 0,-1 0-61 16,5-5-64-16,-4 3-664 0,4-5 292 16,0 1 193-16</inkml:trace>
  <inkml:trace contextRef="#ctx0" brushRef="#br0" timeOffset="15690.881">5359 12140 80 0,'-12'-15'313'0,"2"2"-8"16,6 3-7-16,4-1-17 0,2 3-27 0,8-2-24 15,4 3-22-15,11-2-25 0,7 1-20 16,6-2-15-16,13-1-14 0,1 3-32 16,2-1-34-16,1-1-44 0,-4 3-54 15,-7 2-48-15,-6-1-46 0,-4 1-22 0,-7 2-17 16,-5 3-5-16,-3 0-11 0,-7 1-469 15,-3-1 221-15,-5 5 145 0</inkml:trace>
  <inkml:trace contextRef="#ctx0" brushRef="#br0" timeOffset="15862.219">5913 11991 588 0,'0'0'30'0,"-14"5"30"0,9-4 24 15,-3 1 25-15,2 4 29 0,0 0 27 0,-4 3 12 16,2 3 16-16,2 5 2 0,0 6-1 16,0 2 1-16,-1 9 2 0,2 4 0 15,-1 4-10-15,0 9-5 0,0 5-12 0,-1 1-11 16,-3 19-16-16,1-2-15 0,-4-2-12 15,5-9-16-15,0-9-29 0,2 1-32 16,-1-3-38-16,0 0-39 0,1-2-48 16,0-9-58-16,2-2-62 0,-1-1-46 0,-3-7-56 15,2-6-639-15,-3-3 322 0,3-8 212 0</inkml:trace>
  <inkml:trace contextRef="#ctx0" brushRef="#br0" timeOffset="16370.4843">5215 9454 39 0,'2'-5'147'0,"5"-1"-19"16,-3 0-19-16,4 2-30 0,2 2-41 15,0 0-53-15,0 2-164 0,-2 4 61 0,3-2 40 16</inkml:trace>
  <inkml:trace contextRef="#ctx0" brushRef="#br0" timeOffset="16528.2849">5581 9513 102 0,'0'0'225'15,"8"-3"-24"-15,-3 0-19 0,-5 3-28 0,8-3-21 16,-1 0-32-16,-7 3-40 0,13-1-47 16,-13 1-58-16,14 0-58 0,-8 1-248 0,0 2 119 15,2-1 79-15</inkml:trace>
  <inkml:trace contextRef="#ctx0" brushRef="#br0" timeOffset="16686.6089">6087 9525 12 0,'9'-1'161'15,"-1"-2"-16"-15,0 1-28 0,3 1-33 16,1-2-52-16,0 1-60 0,-2 1-150 15,2-4 60-15,2-1 40 0</inkml:trace>
  <inkml:trace contextRef="#ctx0" brushRef="#br0" timeOffset="17150.4961">6749 9085 109 0,'12'-17'198'0,"-2"3"-3"15,-2 4 2-15,0 3-2 0,-1-1-6 0,-5 5-7 16,3-3-13-16,-1 2-18 0,-4 4-12 16,0 0-1-16,0 0 9 0,12 15 1 15,-8 3-5-15,-1 8-4 0,1 12-9 16,0 14-5-16,-2 3-11 0,0 4 4 15,-2-1-21-15,0-2-9 0,0 1-10 0,0-3-8 16,-2-11-11-16,2-1-2 0,0-2-4 16,0-9-10-16,0-3-3 0,0-3-6 0,0-4 2 15,0-8-12-15,0-3-4 0,0-8 2 16,0-2-7-16,0 0-2 0,4-34-2 16,3-3-3-16,-3-12-4 0,3-31 1 0,1-8-3 15,0-5 1-15,2-3-1 0,2 3-3 16,-2 4 11-16,1 5-13 0,-1 6 4 15,-1 15-4-15,-1 12-1 0,3 3 4 0,-1 4-3 16,0 11 2-16,2-3-3 0,0 8-4 16,3 1 1-16,0 7 1 0,2 2 1 15,-1 7-11-15,4 1-22 0,-2 4-26 0,0 5-36 16,-3 1-46-16,-1 9-47 0,4 3-41 16,-8 5-35-16,-6 2-621 0,0 2 303 15,-8 5 199-15</inkml:trace>
  <inkml:trace contextRef="#ctx0" brushRef="#br0" timeOffset="17295.4256">6885 9062 175 0,'-11'6'215'16,"5"-3"11"-16,2 1-9 0,0-4-16 15,4 0-22-15,0 0-16 0,14-12-10 16,2 6-18-16,6-1-11 0,4-2-15 0,7-1-14 16,4-1-26-16,3 1-49 0,8 1-56 15,-3 1-65-15,-3 3-62 0,-1-1-443 16,-9 4 206-16,-6 2 136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48:13.092"/>
    </inkml:context>
    <inkml:brush xml:id="br0">
      <inkml:brushProperty name="width" value="0.05292" units="cm"/>
      <inkml:brushProperty name="height" value="0.05292" units="cm"/>
      <inkml:brushProperty name="color" value="#FF0000"/>
    </inkml:brush>
  </inkml:definitions>
  <inkml:trace contextRef="#ctx0" brushRef="#br0">7416 8257 19 0,'0'0'27'0,"0"0"-9"0,0 0-9 15,0 0-11-15,0 0-23 0,-2 9 9 0,2-9 5 16</inkml:trace>
  <inkml:trace contextRef="#ctx0" brushRef="#br0" timeOffset="1925.3137">7581 8700 43 0,'0'0'78'0,"0"0"-4"0,0 0-1 16,0 0 3-16,0 0-6 0,0 0-1 15,0 0 3-15,0 0 3 0,0 0-4 16,0 0-1-16,0 0-5 0,0 0 0 16,4 19-3-16,-2-14 1 0,2-3-4 0,2 4-5 15,-2 0-1-15,0-2-2 0,0 0-9 16,0 1-3-16,2-1-4 0,-1-2-4 0,1 2-5 15,-2 0-5-15,-4-4-9 0,9 3-13 16,-5 1-16-16,0-2-17 0,-4-2-1 16,7 4-11-16,-7-4-6 0,8 2-6 15,-4 0-4-15,-4-2-1 0,0 0-4 0,16-4 0 16,-16 4-2-16,10-2 4 0,-10 2 2 16,12-2 2-16,-6 0 4 0,-6 2 3 15,14-4 6-15,-8 3 3 0,0-1 4 0,1-2 3 16,-1 2 1-16,0 0 5 0,-6 2 1 15,10-6 7-15,-5 4 3 0,0-1 1 16,-1-1 7-16,-4 4 6 0,8-6 6 0,-8 6 7 16,6-4 4-16,-6 4 5 0,4-4 0 15,-4 4 6-15,7-3-1 0,-7 3 1 16,0 0 6-16,4-4 3 0,-4 4 4 0,0 0 2 16,5-3 6-16,-5 3 8 0,0 0-5 15,0 0 10-15,0 0-9 0,0 0-1 16,0 0 5-16,6 8 0 0,-4-2 7 15,-2 4-1-15,0 1 3 0,2 3 6 0,-2 2-2 16,2 4-1-16,-2-1-1 0,2 3 1 16,0 3-3-16,0 2-4 0,-2 1-5 0,2 1 4 15,-2-2-6-15,3 1 2 0,-1-1-1 16,0 0-8-16,-2-2-4 0,2 0-4 16,0-3-3-16,0-3-5 0,-2 0-2 0,2-2-8 15,0-1-3-15,-2-3-6 0,0-2-12 16,2 1-15-16,-2-2-16 0,2-1-18 15,1 0-12-15,-3-3-8 0,0-2-16 0,0-4-8 16,0 0-13-16,0 0-17 0,0 0-286 16,0 0 141-16,0 0 94 0</inkml:trace>
  <inkml:trace contextRef="#ctx0" brushRef="#br0" timeOffset="2997.6935">7187 10237 33 0,'0'0'134'0,"0"0"-8"16,0 0 2-16,0 0 2 0,0 0 0 0,22 0-1 15,-22 0 0-15,15 0-2 0,-5 0-5 16,1 2-2-16,4-2-8 0,3 2-2 16,4-2-2-16,8-2-5 0,3 2-5 15,9-4-6-15,11-2-6 0,5 1-7 0,23-7-7 16,2-3-3-16,6 2-8 0,0 0-2 16,3-5-7-16,-5 3-5 0,-1 3-3 15,-4-1-5-15,-15 6-7 0,-11 1 2 0,-9 2-6 16,-1 2-5-16,-5-2 1 0,-5 2-4 15,-4 2-2-15,-5-1-4 0,-3 2-6 16,-4-1-6-16,0 5-14 0,-4-4-9 0,-5 4-15 16,0-4-9-16,-5 3-12 0,-1 1-8 15,-3-1-13-15,-2-4-11 0,-2 12-13 0,-5-6-7 16,1 1-11-16,-5 1 1 0,-4 2-17 16,-1 1-6-16,-4 2-1 0,-5 4-2 15,-1 0-305-15,-4 2 153 0,2 1 101 0</inkml:trace>
  <inkml:trace contextRef="#ctx0" brushRef="#br0" timeOffset="3296.9308">7914 10611 132 0,'-30'17'22'0,"0"-2"13"0,7-2 11 15,4-1 10-15,2-4 15 0,5 1 5 16,-4-4 1-16,6 4-6 0,2-5 15 16,3 2 4-16,3-2 15 0,2-4 0 0,7 6 3 15,3-4 1-15,5-4 1 0,6-2 0 16,9 1-3-16,8-6-2 0,11-4-6 15,4-1-1-15,27-8-7 0,3 1-4 0,-6-1-7 16,6-2-9-16,-2 4-7 0,-7-1-8 16,-15 7-4-16,-12 6 0 0,-9-3-2 0,-2 4-4 15,-7 2-1-15,-3 0-4 0,-5 3-5 16,0 1-4-16,-4-2-2 0,-2 6-4 16,-2-2-3-16,-3 1-5 0,-2 2-8 0,-1-1-11 15,-5 1-13-15,1 2-12 0,-3 0-12 16,0-6-16-16,-7 12-17 0,4-6-17 15,-1 1-16-15,2-1-24 0,-2 0-10 0,-2 0-22 16,2-1-22-16,-1 0-405 0,1 1 200 16,0-2 132-16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21:03.895"/>
    </inkml:context>
    <inkml:brush xml:id="br0">
      <inkml:brushProperty name="width" value="0.05292" units="cm"/>
      <inkml:brushProperty name="height" value="0.05292" units="cm"/>
      <inkml:brushProperty name="color" value="#FF0000"/>
    </inkml:brush>
  </inkml:definitions>
  <inkml:trace contextRef="#ctx0" brushRef="#br0">7690 2529 64 0,'0'-9'208'0,"-2"2"-7"15,0 1-12-15,2 1-18 0,0 5-14 16,-3-7-20-16,3 7 0 0,0 0 12 0,9 15-6 16,-3 1-6-16,0 7-6 0,4 7 0 15,1 3-5-15,-2 7-7 0,-1 7-6 16,1 5-6-16,-5 1-7 0,0 0-3 16,-2 3-9-16,2 2-9 0,-4-2-6 0,0-1-7 15,-2 1-4-15,0-12-7 0,0 1-6 16,-2-5 0-16,0 0-8 0,0-9-2 0,1-3-1 15,-1-3 2-15,2-4 2 0,0-2 10 16,0-8 4-16,0-3-9 0,-5-8-10 16,7 0-7-16,-15-27-14 0,7-5 3 15,-4-15-7-15,-2-28-8 0,2-9-3 0,4-7 3 16,3-5-2-16,1-3-4 0,4 4 5 16,2 4-1-16,7 3-2 0,-1 9 3 0,2 6-2 15,4 13 1-15,0 11-1 0,3 5 3 16,4 1-5-16,4 6 0 0,7 3 2 15,4 3-3-15,7 7 0 16,1 3-2-16,3 7 0 0,-3 6-2 0,1 7 4 0,-1 4-4 16,5 7 0-16,-5 8 3 0,-2 2 0 15,-1 7-1-15,-5 1 8 0,-7 7-3 16,-5-1-4-16,-8 4 4 0,-2-4 4 16,-10 3-4-16,-2-5 5 0,-4 0-3 0,-6 4 3 15,-12 2-2-15,-5 0 0 0,-5-3 1 16,-16 7 4-16,-7-3-12 0,8-9-19 0,3-5-20 15,0-5-30-15,1-2-32 0,5-3-32 16,6-4-42-16,7 0-39 0,4-1-40 16,2-2-629-16,5-2 301 0,1-1 199 0</inkml:trace>
  <inkml:trace contextRef="#ctx0" brushRef="#br0" timeOffset="888.66">8409 2721 94 0,'19'0'121'0,"0"3"1"0,0 2-15 0,-2 4-7 15,4 2-7-15,1 4-18 0,-4 2-3 16,1 4 3-16,1 4-3 0,-6 0 1 0,-4 1-7 16,-2-2 1-16,-4 3 2 0,-4-4 5 15,-2 2 1-15,-8-2 11 0,0-2 6 0,-2-4 5 16,-3-2 6-16,0-5-2 0,0-4-4 15,3-4-9-15,-2-6-10 0,4-4-10 16,2-7-7-16,4-2-9 0,6-8-7 16,8-4-6-16,7-3-8 0,9-5-3 0,1 2-3 15,6 3-7-15,0 1 0 0,-1 6-6 16,-5 4-4-16,-2 6-11 0,-1 3 6 16,-3 5 0-16,0 5-5 0,-2 4 2 15,2 4 1-15,0 6 1 0,-2 2 0 0,3 9-2 16,-2 0 3-16,0 0-2 0,1 2 3 15,0-3-2-15,0 3-1 0,1-4 1 0,1-2 1 16,-2-1 2-16,0-5-3 0,1 0 3 16,-2-5-2-16,2-1 4 0,-3-5 3 15,0-4 2-15,-2-2 5 0,-3-3 0 16,0-4 3-16,-4-2 0 0,-4-4-3 0,-4-2-1 16,-4 0-2-16,-2 0-2 0,-4-1-4 15,-8 0 0-15,0 2-2 0,-1-1-4 0,-2 5-1 16,2 1-6-16,-1 1-20 0,2 5-29 15,4 4-20-15,-2 0-23 0,6 3-8 16,8 0-9-16,-11 9-8 0,11-5-5 0,3 2 5 16,5 0 5-16,4 0 7 0,6-5 10 15,0 1 10-15,6-2 9 0,3 0 7 16,1-5 9-16,-2-1 11 0,-3-1 20 16,0-3 26-16,-4 4 37 0,-3 0 26 15,2 1 21-15,-6 0 16 0,1 0 1 0,-2 1-7 16,0 2-11-16,-3 2-10 0,-8 0-10 15,16 8 8-15,-8 3 8 0,-2 8 6 0,0 8 4 16,0 9 1-16,2 10-3 0,1 9-3 16,-2 2-3-16,1 22-8 0,-2 1-7 15,3-2-2-15,-3 0-5 0,0-15-6 0,-2-8-1 16,1-2-6-16,-3-10-3 0,1-1-1 16,-1-10-1-16,0-4 8 0,0-1 17 15,-2-9 9-15,0-4-1 0,-2-7-14 0,-2-7-5 16,4 0-5-16,-14-21-4 0,8-1-9 15,-2-11-8-15,1-7-7 0,3-12-6 16,0-6-9-16,6-1-2 0,4-19-3 0,7 4-1 16,-1 14 2-16,2 13-1 0,2 3-1 15,0 4 0-15,-4 10-1 0,3 1-1 16,-5 6 0-16,3 7 0 0,-2 1-1 0,-3 6 1 16,0 3 0-16,0 6 0 0,-8 0 2 15,10 13 6-15,-10-1-2 0,-2 7 3 16,-6 4-2-16,-2 2 2 0,-4 3 3 15,-1-1-17-15,-4-2-21 0,6-4-31 16,-1-2-40-16,2 0-42 0,6-6-21 0,0-3-6 16,6-5-19-16,4-2-26 0,-4-3-483 0,22-10 239 15,-6-4 158-15</inkml:trace>
  <inkml:trace contextRef="#ctx0" brushRef="#br0" timeOffset="1504.8878">10007 2846 98 0,'0'0'142'0,"0"0"-11"0,-8 17-3 0,4-7-16 16,1 0-8-16,-1 6-11 109,2-2-3-109,2 2-7 0,0 0-10 0,76-54 932 0,-87 26-977 16,3 3-8-16,2-1-3 0,2 3-8 63,2 3-3-63,2 4 2 0,342-55-19 0,-300 45 8 0,-4 1-1 15,-3-1 2-15,-8 5 10 0,-2-2 8 16,-5 1-3-16,-4 1 4 0,-3-1-5 15,-7 5 0-15,-1 1-5 0,-5 0-1 16,0 0-1-16,0 0 0 0,-11 18-6 0,9-10 0 16,-2 4 2-16,4 1-5 0,0 2 4 15,2 5 2-15,4 4-2 0,3-2 0 0,4 8-2 16,-1-2 0-16,2 1-4 0,-2-1 0 16,-2-3 1-16,-2-2 4 0,-1-2-2 15,-3 0-1-15,-2-4 5 0,-2-1 4 16,-4 1 7-16,-2-7 11 0,-3 2 11 0,-1-3 10 15,0-7 8-15,0 0 7 0,2-2-3 16,8 0-3-16,-14-9-6 0,11 2-7 16,3-5-3-16,7-4-5 0,3 0-3 15,8-2-2-15,2-1-4 0,4 0-4 0,1 4-1 16,3 0-4-16,-6 4-11 0,4 2 3 16,-3 4-1-16,1 1-5 0,-4 4-2 15,2 6 2-15,1 2 1 0,-3 1-4 0,-2 7-1 16,-2-1-8-16,-2 2-4 0,-1 0-6 15,-3-1-14-15,-1 1-13 0,-3-4-20 16,1 0-21-16,-3 0-23 0,0-5-36 0,-2-1-44 16,0-3-514-16,-2-4 240 0,0 0 159 15</inkml:trace>
  <inkml:trace contextRef="#ctx0" brushRef="#br0" timeOffset="1647.1499">10928 2570 27 0,'0'-4'51'0,"2"1"-31"16,-2 3-54-16,8-6 12 0,0 1 7 0</inkml:trace>
  <inkml:trace contextRef="#ctx0" brushRef="#br0" timeOffset="2531.2243">11192 2304 23 0,'2'-3'159'0,"-2"3"-11"0,0 0-13 0,7 12 3 16,-5 1 1-16,0 7-6 0,4 7-6 16,1 10-4-16,-3 5-12 0,1 8-12 15,-1 5-5-15,-4 1-11 0,2 0-7 16,-2-1-3-16,0-2-12 0,0-9-1 0,-2-2-5 16,2-4-6-16,0-7-2 0,-2-5 4 15,2-2 14-15,0-6 8 0,0-1 7 0,-2-7-13 16,2-3-4-16,0-4-7 0,0-3-5 15,0 0-7-15,8-18-11 0,-4 9 3 16,6-5-8-16,2 1-3 0,0-1-1 16,0-3-4-16,3 4-2 0,0 3-3 0,-2 1-5 15,-1 2-1-15,4 1-4 0,-4 3 0 16,1 3-5-16,2 4 4 0,0 4 1 16,-3 5 1-16,3 3-2 0,-2 2 2 0,1 2-3 15,-1-1 2-15,2 0-1 0,0 0 1 16,2-2-1-16,-2-1 0 0,-1-3-3 15,-1-4-3-15,4-2 3 0,-2-1 1 0,2-1 0 16,0-5-2-16,-1-5 0 0,2-1-1 16,2-2-4-16,0-4-1 0,-3 1 1 15,1-3 2-15,0-1 0 0,-4 0 0 0,2 1-3 16,-4 3-2-16,-1 0 6 0,-1 2-6 16,-2 0 2-16,-1 5-4 0,2-2-1 15,-5 6 1-15,-4 0 1 0,12 3 1 0,-6 4-1 16,1 5 4-16,2 1 0 0,-1 1 1 15,0 1 0-15,5 2 3 0,0 0-1 16,2-2 2-16,-3 1 0 0,6-3-2 0,-2 1 0 16,-1-6 2-16,0 0 0 0,-2-2 1 15,-1-2 2-15,-1-3-1 0,0-1 1 16,-3-2-1-16,0-3 2 0,-4-2-5 16,-4-4 2-16,-2 3-1 0,-2-4-1 0,-6-1 0 15,0-1-1-15,-6-1 3 0,2 2 1 16,-1-2 1-16,2 3 5 0,2 3-1 15,1-3-3-15,2 3-3 0,4 2-3 16,-2-4-1-16,8 4-1 0,4 0 3 0,4-4-4 16,0 4-6-16,3 0-4 0,2 1-2 15,2 0 0-15,-3 2-3 0,4 2 1 0,-2 2 1 16,2 0-2-16,-4 5 2 0,3-3 4 16,-2 4-1-16,0 5 2 0,-3-3-3 15,2 3 7-15,-4 2-2 0,-2-1 6 16,3 0-2-16,-3 0 1 0,1-1 2 0,0-1 0 15,-5 0 4-15,2-3-6 0,0-2 9 16,-2 3 2-16,2-4-2 0,-1 0 4 0,2-2-2 16,-7-2 1-16,14-8-2 0,-3 1 0 15,-1-1-3-15,3-4 1 0,0 1-1 16,1 2 0-16,2-3-2 0,-4 3 0 16,1 0-1-16,0 0 0 0,-3 2-6 0,-1 4 3 15,-1-2 1-15,0 7-2 0,3 1 5 16,-2 0-2-16,-1 7 2 0,2 1 0 15,-1 2 0-15,2 4 1 0,-1 3 1 0,-1-2-4 16,1 1-11-16,5-1-14 0,0 0-10 16,-1-2-18-16,8-1-24 0,1-2-27 15,9-1-23-15,4-5-22 0,4-1-13 0,3-3-386 16,1-3 188-16,5-3 123 0</inkml:trace>
  <inkml:trace contextRef="#ctx0" brushRef="#br0" timeOffset="2968.5841">13235 3113 712 0,'30'-12'18'0,"-10"0"21"0,-6 3 31 16,-4 2-7-16,-6-3 5 0,-4 2-1 15,-2 2-2-15,-4 1-2 0,-4 1-1 16,-4 1 0-16,-2 0-5 0,-4 3-4 16,-1 3-7-16,-2 4-4 0,0 1-4 0,-1 3-7 15,3 0 1-15,0 3-9 0,6-3-1 16,1 0 1-16,1 0-1 0,4 1-4 16,5-1-1-16,2-3-3 0,4-2 2 0,2 0-4 15,2-1-2-15,4-4-1 0,2 0-2 16,0-1 5-16,2 0-4 0,-4 0-3 15,1-1 4-15,-1 1-4 0,0 0-2 0,-10 0-4 16,18 0 2-16,-10 1-1 0,2 1-2 16,2 2 3-16,-2 3 0 0,5-2 0 15,-1 1 1-15,4-1-2 0,2-1 2 0,2-1 3 16,1-3 1-16,7 0 1 0,2-3 3 16,4-5 7-16,-1-4 13 0,3-8 6 0,1-3 9 15,-3-5 1-15,-2-3 5 0,8-19-4 16,-9 0-2-16,-3-9-1 0,-11 10 6 15,-4 3 8-15,0 3 7 0,-7 4 3 16,1 3-1-16,-2 8-3 0,-3 3-9 0,2 2-9 16,-4 6-8-16,0 4-10 0,0 7-1 15,-4 6-3-15,2 0 2 0,-6 21-3 16,2 2-3-16,0 4-2 0,1 5-2 0,1 8-9 16,0 2-14-16,2 2-22 0,0-2-28 15,2-3-31-15,-2-1-37 0,2-5-41 16,-4-5-45-16,2-1-549 0,-7-9 258 0,1-5 171 15</inkml:trace>
  <inkml:trace contextRef="#ctx0" brushRef="#br0" timeOffset="3112.6133">12213 2410 93 0,'-30'-12'217'0,"7"5"-23"0,3-1-20 16,6 2-18-16,3 2-31 0,3 1-55 15,2 0-65-15,4 3-44 0,2 0-55 0,0 0-213 16,-5 9 105-16,1-2 68 0</inkml:trace>
  <inkml:trace contextRef="#ctx0" brushRef="#br0" timeOffset="3558.7285">7591 3932 125 0,'0'0'166'0,"0"0"13"0,33 6 2 0,1-9 0 15,29 0-3-15,41-5-7 0,46-5-9 16,26-5-4-16,68 2-6 0,13-5-12 16,17 3-13-16,13 1-7 0,14 5-9 0,14-2-7 15,5 4-2-15,2 2 8 0,10 1-9 16,1 3-9-16,-8 1-10 0,-10 0-4 15,-12 2-8-15,-12 2-5 0,-21 2-9 16,-65 0-6-16,-14 1-6 0,-13-3-2 0,-20 5-6 16,-17-1-2-16,-38-2-3 0,-14 1-4 15,-22-2-11-15,-15-1-10 0,-13 2-16 0,-5-3-23 16,-4 0-43-16,-9 0-57 0,-4-3-62 16,-6 3-68-16,-9-1-617 0,-2 1 299 15,-13-9 198-15</inkml:trace>
  <inkml:trace contextRef="#ctx0" brushRef="#br0" timeOffset="4450.0595">14149 3049 2 0,'3'-5'211'0,"-3"5"-21"0,2-6-20 16,-2 6-21-16,8-7-14 0,-2-1-14 15,5-2-13-15,4-1-10 0,3-2-7 16,2-3-11-16,7 0-9 0,-1-3-6 0,0 0-3 16,-6 2-8-16,2 4-10 0,-5 0-2 15,-3 4-5-15,2-1-3 0,-6 2-7 16,0 3 0-16,-4-1-10 0,1 5-2 0,-7 1-5 16,0 0 3-16,2 12-1 0,-4 0 0 15,0 3-3-15,4 1-2 0,0 0-1 16,0 2-2-16,5 0-2 0,1 1 1 0,7-3 3 15,4-3-2-15,4-1-1 0,5-4 2 16,1-3-3-16,5-5 0 0,0-1 3 16,2-8 1-16,3 0-3 0,-4-4-2 0,-1-3 0 15,-2-2 3-15,-4 0 0 0,-3-1 5 16,-6 1-1-16,-2 4 2 0,-5 1 7 16,2 1-2-16,-6 3-7 0,0-1 2 15,-2 3-6-15,3-1-6 0,-3 4 0 0,3 2-2 16,-1 2 1-16,3 2 2 0,3 4 1 15,4 1-1-15,2 5 4 0,4-1-2 0,-1 1 6 16,-1 3-7-16,5 2 0 0,-2 0 2 16,-2 0-1-16,-3 1 2 0,-4 0 2 15,-2-2 2-15,0 1 1 0,-6-2 6 16,-1 0 0-16,-3 1 1 0,-2-1 0 0,-4-4-3 16,0 3-24-16,-4-3-27 0,-3 0-49 15,-1-2-39-15,-1-7-42 0,-4-2-414 0,3-1 198 16,-10-6 131-16</inkml:trace>
  <inkml:trace contextRef="#ctx0" brushRef="#br0" timeOffset="4692.0446">14509 2423 34 0,'-4'5'120'16,"6"1"-6"-16,-2-6-5 0,6 14-7 15,3-5-7-15,2 1-4 0,-1-4-2 0,3 1 1 16,-5-1-6-16,3-3 14 0,-2 2 12 16,-3 0 19-16,0-3 5 0,-2-1-8 15,-4-1-13-15,0 0-14 0,0 0-8 16,0 0-23-16,-23-13-25 0,8 12-21 0,-4-1-35 16,-2-1-37-16,-2 6-26 0,3-1-45 15,-1-1-458-15,5 5 197 0,2 0 130 0</inkml:trace>
  <inkml:trace contextRef="#ctx0" brushRef="#br0" timeOffset="5037.7299">16020 2834 35 0,'4'3'199'0,"-4"-3"-21"15,5 5-17 1,0-1-19-16,1 3-7 0,0 5-9 0,2 3-5 0,7 6-9 16,2 4-7-16,2 3-11 0,3 0-8 0,-2 0-7 15,2 0-7-15,-3-1-6 0,0 0-5 16,0-3-1-16,-3-5-1 0,-2-2 7 16,-2 1 14-16,-1-6 22 0,-1-2 21 0,-1 0 7 15,-1-5 8-15,-1 0-14 0,-1-5-15 16,-6 0-10-16,10-16-13 0,-4 2-7 15,2-10-16-15,-2-1-20 0,4-7-17 16,1-12-31-16,4-1-31 0,-1 2-25 0,1-5-23 16,3 9-23-16,-6 5-27 0,4 3-25 15,-2 6-22-15,-2 4-11 0,-1 7-3 0,-1 3 2 16,-1 6-424-16,0 5 210 0,-3 3 139 16</inkml:trace>
  <inkml:trace contextRef="#ctx0" brushRef="#br0" timeOffset="5931.9429">16687 2901 14 0,'13'-2'94'0,"2"-3"5"16,-1-3 7-16,0 0 4 0,2-1 7 15,-3-3 7-15,0 1 9 0,-5-3 3 16,3 3-1-16,-7 0 2 0,-2-5-5 16,0 5-7-16,-4 1-3 0,-2 1-9 0,-3 2-12 15,-3 1-9-15,2 1-9 0,-6 4-9 16,4 2-10-16,-4 4-9 0,0 4-3 0,4 1-5 15,0 3-8-15,3 2 1 0,-1 2-4 16,3 0-3-16,5 3-3 0,0-2-1 16,7 0-2-16,1 1-1 0,5-3-2 15,1-1-3-15,6-2-2 0,1-4 0 0,4-3-3 16,3-3 0-16,-1-3-3 0,5-5 1 16,0 1-3-16,-3-4 0 0,5-3 2 0,-4-1-1 15,-3-3 6-15,1 0 5 16,-7 2 6-16,-2-4 4 0,0 1 6 0,-4 1 8 15,0-2-2-15,-3 6 3 0,0-1-5 16,-4 1-1-16,2 1-6 0,-1 2-3 0,-3-1-5 16,0 3-6-16,1 1-4 0,-3 0-7 15,3 2 1-15,-7 3-4 0,0 0 0 16,16 5 2-16,-12 3 0 0,2 1-3 16,4 1 1-16,-2 2 0 0,-2 1-3 0,2 1-6 15,1-3-4-15,2 3-4 0,-1-3-2 16,-1 0-2-16,-1-1-1 0,2-1 1 0,2 1-4 15,-4-4 3-15,2-4 1 0,1 3 2 16,0-5 0-16,1 0-3 0,1-5-4 16,-1 3-3-16,2-6-5 0,-2 2-1 15,0-1-2-15,0-3 2 0,-2 2-3 0,-2 2 1 16,-1 1-1-16,1 1-5 0,-2 1-5 16,1 0 2-16,-7 3 3 0,0 0 2 0,15 8 4 15,-11-2-1-15,4 1 0 0,-2 3-3 16,6 1-1-16,0-1 1 0,1 0 1 15,-1 1 2-15,6-2 5 0,2 1-4 16,0-4 9-16,1-3-2 0,2 0 4 0,2-6-1 16,3 1 4-16,0-5 2 0,-3 0-1 15,1-5 8-15,-2 0 2 0,2-3 4 0,-5 0 9 16,-1 2 15-16,-4 1 18 0,0 0 8 16,-6 5 9-16,2-2 2 0,-1 1-6 15,-5 2-10-15,3 4-8 0,-5 2-1 16,-4 0-4-16,6 14 4 0,-3 1 1 0,-1 6 2 15,-2 6 8-15,-2 10 1 0,-1 4-1 16,-1 10 1-16,0 2-4 0,2 5-4 16,-7 20-3-16,3 4-2 0,-3 2-5 15,1-1 4-15,-2 3-7 0,-2-2-4 0,0-2-2 16,-2-4-1-16,-2-4-2 0,-1-5-1 16,-1-15 3-16,0-9 1 0,0-4-4 0,-8-2 0 15,1-10 10-15,1-5 13 0,-3-9 4 16,2-5 5-16,-1-9-8 0,-1-6 3 15,-1-10-3-15,5-12-5 16,-1-9-2-16,8-8-6 0,8-5 1 0,8-7-12 0,4 1 2 16,12-20-5-16,5 4-7 0,5 0-1 15,6 6-6-15,4 4-17 0,-3 4-28 0,1 4-28 16,-4 9-46-16,-3 8-51 0,5 5-63 16,-4 0-64-16,-1 3-723 0,-3 4 346 15,-6 0 229-15</inkml:trace>
  <inkml:trace contextRef="#ctx0" brushRef="#br0" timeOffset="7465.5427">18983 2763 119 0,'0'-6'207'15,"0"0"-24"-15,0 6-21 0,-2-6-15 16,2 6-19-16,0 0-14 0,0 0-10 0,8 21-11 16,-4-4-9-16,0 4-5 0,4 6-8 0,0-3-4 15,3 9-10-15,0-1-2 0,1 0-5 16,1-1-6-16,-1-2-5 0,4-3-1 15,-6-3-5-15,3-2-2 0,-2-4-5 16,-1-2 0-16,-2-2 4 0,3-2-1 0,-1-3-3 16,2-3-1-16,0-4-2 0,0-1-3 15,4-6-1-15,2-1-2 0,-1-5-5 16,3-1-3-16,-4 0 1 0,4-2 2 16,-4 0-5-16,1 3-3 0,-4 1 0 0,0 0 0 15,-1 2-3-15,-1 4-2 0,0-1-1 16,-3 5 1-16,2 2-2 0,4 3 4 0,-4 3-2 15,3 2 2-15,-3 2 0 0,1 0-1 16,0 1-2-16,-1-1 4 0,-2-1-1 16,1 0-1-16,-2-2-1 0,-1 1 3 15,0-5 8-15,0 2-1 0,-2-2 1 16,3-2-5-16,-7-2-2 0,0 0-2 0,12-9-5 16,-7-1-3-16,-1 1-2 0,3-4-5 0,-3-3-2 15,0 1 2-15,0 1 0 0,2-1-1 16,0 2 3-16,4 2-2 0,0-1 1 15,2-1 4-15,6 4 1 0,-1 2 2 16,3-4-1-16,2 5-3 0,3-1 6 0,3 1 1 16,2 2-4-16,-1-2 3 0,1 3-2 15,2-3 2-15,-3 0-2 0,-2 0 4 16,3-1 0-16,-5-2-2 0,1-1 5 16,-3-2 2-16,-4-1 1 0,0-2-4 0,-6-2 3 15,-4 4 4-15,-3-5 4 0,-2 5 3 16,-4 1 2-16,-2 0-3 0,-4-1 1 15,2 1 0-15,-5 4-4 0,2 3-1 0,-3 2-3 16,2 1-2-16,-3 4-3 0,3 3 1 16,-3 6 4-16,2 1-4 0,1 2 5 15,2 1-3-15,0 8 2 0,4-2-2 0,4 2 1 16,0 2 1-16,4 2-11 0,6 2-13 16,5-2-10-16,5 1-13 0,3-4-15 0,4-5-8 15,10 2-28-15,-1-8-4 16,2-1-4-16,2-4 9 0,3-3 5 0,4-3 11 15,-1-4 6-15,7-3 9 0,-2-3 7 16,-6-4 22-16,0-1 28 0,-12 1 22 0,-5-3 20 16,-9 2 7-16,-2 0 2 0,-7-1 8 15,-3 1-5-15,-7 1 6 0,-2 2 0 16,-2-1-1-16,-4 3-6 0,-3-1-6 16,1 6-4-16,-2-2-6 0,-4 5-3 0,2 2-2 15,-1 2-7-15,1 2 1 0,-1 3-5 16,0 1 1-16,5 1-4 0,0-1-7 0,0 0 9 15,4-1-4-15,0 0 1 0,4-2-3 16,0 0 1-16,2-3-5 0,4 0 2 16,2-2 1-16,0-2-2 0,-8 0-3 15,18-2-3-15,-7 0 5 0,2-2-4 16,-2 2-2-16,-1 0-2 0,-2 0-3 0,2 2-4 16,-2-1-2-16,-8 1 1 0,14 0 2 15,-8 3-3-15,3 1 4 0,2 2-2 16,-1 2 4-16,5-1-1 0,0 2 3 0,4 3-1 15,5-4 1-15,-1-1 2 0,2-1 4 16,4-2-1-16,-3-4 7 0,4-2 5 16,-1-6 8-16,5-3 6 0,-2-5 4 0,-1-2 8 15,3-7 5-15,-2-6 4 0,-2-3-2 16,-5-4 1-16,9-17-1 0,-6-2-3 16,-7 6 2-16,-5 8 9 0,2 1 5 0,-8 8 3 15,-1 1-5-15,-1 7-2 0,-1 4-4 16,-1-1-10-16,-2 9-9 0,0-1-5 15,1 3-8-15,-3 5-5 0,-4 3 0 0,2 4-1 16,0 0-3-16,-15 26-10 0,9-7-12 16,-3 8-9-16,-2 3-8 0,5 5-1 15,0 1-2-15,4 2-5 0,2 2-3 16,0-2 0-16,4-1-3 0,0-3 2 0,0-4 0 16,2-5-1-16,3-1 8 0,4-3-1 0,0-4 4 15,3-3 1-15,0-4-2 16,2-7 0-16,2 0 2 0,1-3 4 0,2-6-1 15,0-1-2-15,-1-5 3 0,-2 0 4 16,-1 0 3-16,-3 2 8 0,-4 1 16 0,-2 0 0 16,4 2 5-16,-6 1-10 0,-2 2 4 15,0 2-1-15,-6 2 0 0,9 2 2 16,-9-2 0-16,8 10 3 0,-1 1-2 16,1 3-1-16,7 2 3 0,5 5 0 0,2 2 0 15,4-2-20-15,1 2-32 0,1-2-32 16,2 0-52-16,-1-4-55 0,-8-5-501 0,0-3 232 15,-3-3 153-15</inkml:trace>
  <inkml:trace contextRef="#ctx0" brushRef="#br0" timeOffset="7896.863">15864 3486 6 0,'-34'15'162'16,"13"-2"10"-16,10 0 7 0,11 1 3 0,15-3 6 15,19 1-1-15,48 8-8 0,39-2-4 16,29-3-7-16,24 6-1 0,63 8-11 15,17-3-9-15,19-6-10 0,4-1-9 0,3 0 9 16,8 1-7-16,-1 0-9 0,0-5-14 16,-15 0 0-16,-7-2-13 0,-5-3-16 0,-15-1-5 15,-51-5-4-15,-4 0-12 0,-10-4 0 16,-7 0-1-16,-14-2-11 0,-17 0 2 16,-34 1-3-16,-8-2 0 0,-25 0-2 15,-15 1 2-15,-11 0 0 0,-5-2 4 0,-8 2-5 16,-5 0-6-16,-1 1 1 0,-7-2-10 15,-1 1-6-15,-1 1 1 0,-4 1-12 16,0-2-16-16,-2 0-23 0,-2 2-30 0,-1-2-36 16,-2 2-50-16,0-2-50 0,-2 4-57 0,-2-2-52 15,-6 0-684-15,4 4 335 0,-4-4 222 16</inkml:trace>
  <inkml:trace contextRef="#ctx0" brushRef="#br0" timeOffset="28357.7151">4953 5836 180 0,'-2'-5'176'0,"2"5"-22"0,0 0-17 15,0 0 2-15,0 0 10 0,4 22 0 16,0-4 7-16,0 5-7 0,2 5-9 16,1 7-8-16,-1 0-10 0,0 8-9 15,-1-1-8-15,1 7-10 0,-4-3-6 0,-2-1-12 16,0 9-6-16,-2-1-6 0,0-1-10 16,-2 1-16-16,-1-3-20 0,-1-3-27 0,0-5-26 15,-1-4-22-15,3-2-13 16,-2-9-12-16,4-2 1 0,-2-8-24 15,-2-7-46-15,-2-7-12 0,2-9-6 0,2-7-376 16,0-11 185-16,0-13 122 0</inkml:trace>
  <inkml:trace contextRef="#ctx0" brushRef="#br0" timeOffset="28660.6331">4939 6302 794 0,'10'-60'-9'15,"0"9"17"-15,-2 9 18 0,-2 4 15 16,5 5 13-16,0 2 12 0,4 1-18 16,1 4 13-16,4 5 11 0,7 4 12 0,5 6 8 15,4 5 3-15,2 6 4 0,13 9-6 16,23 10-8-16,2 12-1 0,2 5 2 0,15 17-9 15,-4 10-3-15,-4 1-7 0,-7 9-6 16,-3-2-4-16,-6-3-5 0,-14-14-4 16,-8-3-4-16,-2-7-6 0,-14-10 10 15,-5-9 8-15,-6-3 24 0,-2-8 26 0,-6-4 18 16,-3-5-16-16,-1-6-9 0,-4-7-5 16,-2-11-12-16,1-4-8 0,-3-10-4 0,-3-12-8 15,6-11-13-15,-1-25-5 0,2-9-7 16,3-2-8-16,3-6-16 0,2 1 0 15,2 5-9-15,-2 5 6 0,-1 8-12 16,-1 20-7-16,-1 14-16 0,-5 10-29 0,-2 7-38 16,0 6-31-16,0 9-20 0,1 7-18 15,-1 8-20-15,-2-2-16 0,6 28-19 16,-4 0-599-16,4 10 277 0,2 10 183 0</inkml:trace>
  <inkml:trace contextRef="#ctx0" brushRef="#br0" timeOffset="29598.7804">6910 6254 173 0,'7'-20'197'0,"-3"0"-9"0,-4 3-5 15,-2 1-8-15,-2 2-13 0,-1 2-13 16,-3 2-12-16,-4 1-12 0,-2 3-13 16,-2 4-11-16,-4 2-10 0,-1 4-8 15,-2 3-9-15,-2 3-9 0,1 4-4 0,5 2-7 16,-2 3-7-16,4-1-1 0,5 2-6 15,1 1-3-15,6-3-3 0,3-1-2 0,2 0-4 16,4 0 0-16,6-5-5 0,2-1-1 16,3-1-3-16,0-6 1 0,4-3-2 15,-1-2-5-15,4-5-15 0,1-2 0 0,5-7 2 16,2-1 0-16,-6 0-1 0,2-5-1 16,-1 1 3-16,-5 3-1 0,-4 4 2 15,2-2-3-15,-6 5 2 0,-1-2-2 16,-1 4-2-16,-3 6 1 0,-1-1 1 0,-6 3 2 15,11 5-3-15,-5 3 3 0,-2 2-1 16,2 3 1-16,1 1 0 0,4-1 1 16,-3 0-1-16,6 1 1 0,4 1 2 0,-1-1 0 15,4-5-2-15,2-1 3 0,5-3-3 16,1-3 7-16,3-4-2 0,2-2 1 16,4-3 1-16,1-4 1 0,-4-3-2 0,7-6-1 15,-4-4 2-15,-2-2-1 0,-4-4-2 16,-3-3 1-16,1-5-3 0,-6-2 2 15,-3-1-2-15,-5-2-2 0,0 3 7 0,-6 6 9 16,-2 1 11-16,-1 9-1 0,-3 0 4 16,1 5-5-16,-1 0-6 0,-2 6-4 15,0 3-3-15,0 5-1 0,-2 2-3 16,0 3 1-16,0 0-3 0,0 25 1 0,2-7 0 16,0 6-1-16,-2 3 0 0,5 6 0 15,-3 5 0-15,2 2-3 0,0-1-3 0,0 0-6 16,2-1-3-16,-1-4-1 0,-2-3-4 15,1-6 2-15,-2 0-3 0,-2-5 6 16,2-2 1-16,0-2 0 0,-2-4 2 16,0-4 1-16,0-3 0 0,0-5-2 0,0 0 2 15,0 0-3-15,0 0 2 0,0 0 2 16,4-25-5-16,0 16 2 0,2-4-1 0,5 1 1 16,-2 0 1-16,1 1-2 0,3 3-2 15,1 0 6-15,0 2-1 0,0 0-4 16,1 1-1-16,0 5 2 0,2 3 3 15,0 0 0-15,0 3-3 0,3 6 3 16,2 0 1-16,-1 1-2 0,0 0-2 0,0 2-3 16,3-2 2-16,-3 1-2 0,0-3 4 0,-2 1-3 15,3-3 4-15,-4-1 1 0,0-2 2 16,0-5 0-16,-1 2 0 0,0-6 1 16,-2 0 1-16,1-3-1 0,0 0-2 15,-4-3 3-15,1-1-2 0,0-3 2 16,-5 2-2-16,3-5 2 0,-3 3 0 0,0-1 1 15,0 3-1-15,-2-1 3 0,0 2-2 0,0-1-2 16,-2 5-3-16,-2-1 0 0,3 4 1 16,-1-1-3-16,-4 4 2 0,0 0-2 15,0 0 5-15,13 14-2 0,-11-3 0 16,2 0 2-16,-2 4 1 0,2-2 0 0,3 5 1 16,-1 0-2-16,2 0 1 0,-1-3-14 15,4 4-20-15,-3-6-27 0,2 1-28 16,1-1-30-16,0-1-23 0,1-5-23 0,-1 1-33 15,-3-4-442-15,3-4 217 0,-11 0 143 16</inkml:trace>
  <inkml:trace contextRef="#ctx0" brushRef="#br0" timeOffset="29886.5322">8650 6066 101 0,'11'0'122'16,"-11"0"-5"-16,27 5 4 0,-5 5-11 15,3-1-12-15,3 8-11 0,1 2-3 0,0 2-12 16,6 5-5-16,-5 1-6 0,-4 2-3 16,-4-4-5-16,-3 0 5 0,-2 1 0 15,-4-5 7-15,-3 0 10 0,-4-5 17 0,0-3 7 16,0 0 10-16,-6-2-1 0,0-2-3 16,-2-4-5-16,-4-3-2 0,6-2-9 15,0 0-10-15,0 0-8 0,-10-16-6 16,8 7-10-16,4-3-16 0,2-3-22 0,0-2-21 15,6-2-21-15,2-2-29 0,0 4-24 16,6-2-25-16,1 4-27 0,-1 0-11 16,4 2-11-16,1 1-8 0,0 2-414 0,3 4 195 15,-1 0 129-15</inkml:trace>
  <inkml:trace contextRef="#ctx0" brushRef="#br0" timeOffset="30343.8801">9429 6178 484 0,'8'-2'25'0,"-1"2"27"15,-7 0 6-15,4-4 1 0,-4 4 4 16,0 0 15-16,0 0 4 0,-17-9 7 15,5 6 1-15,1 3-5 0,-4 0-8 16,3 3-6-16,-1-2-10 0,-2 5-4 0,2 0-5 16,1 2-4-16,-2 2-6 0,6 2-6 15,0-1-2-15,4 1-5 0,0 1-1 0,4-1-2 16,2 0-1-16,2-3 0 0,2 0-8 16,2-1 2-16,2-3-4 0,2 1-1 15,-2-4-5-15,3 2-4 0,-2-4-4 0,2 0 1 16,-3 0-2-16,0 2-1 0,-1-2 0 15,-9 0-6-15,17 0 3 0,-9 2-3 16,1-2-2-16,0 2 1 0,1 0 3 16,1-1-9-16,-1 2 3 0,5-3 3 0,4-3-1 15,3 0 1-15,2-1 0 0,4-5 6 16,3-5 1-16,8-5 1 0,-1-6-3 0,0-3 0 16,11-12 3-16,-7-6 4 0,0-3 1 15,-1-7-2-15,-5-2-1 0,-2-4 3 16,-7-4 4-16,-3-3 4 0,-4 2 5 0,0 3 7 15,-12 10 1-15,1 12 13 0,-1 8 7 16,-2 6-2-16,-4 3-2 0,2 5-12 16,-4 9 1-16,0 8-4 0,0 3 0 15,0 0-2-15,-12 30 1 0,4-4-3 0,-1 11-4 16,3 2-1-16,-3 10 0 0,1 0-1 16,1 2-2-16,3 3-1 0,0 0-6 0,4-8-17 15,0 0-24-15,0 0-18 0,4 3-53 16,2 0-20-16,7-6-35 0,0-9-470 15,12 2 214-15,3-5 141 0</inkml:trace>
  <inkml:trace contextRef="#ctx0" brushRef="#br0" timeOffset="31596.9383">11263 6181 32 0,'-8'-8'214'0,"8"-1"-10"15,3-2-7-15,2-4-17 0,5-8-8 0,5-8-15 16,6-6-12-16,10-18-13 0,1-5-9 16,0-9-16-16,2-3-10 0,-3-8-11 0,-1 0-6 15,4-21-12-15,-7 19-5 0,-5 6-6 16,-5 6-7-16,-7 15-5 0,1 12 2 15,-4 9-5-15,-1 5-2 0,-4 5-6 16,2 5-4-16,-4 7-6 0,-4 4 0 16,0 10-2-16,-5 10-1 0,-4 13-3 0,-4 15 2 15,-5 26-3-15,0 7-1 0,5 3 1 0,4 4-2 16,3 0-1-16,6-14-14 0,6-7-16 16,6 20-20-16,9-9-18 0,4-7-26 15,9-4-16-15,4-6-18 0,1-14-11 0,17 1-4 16,5-8-4-16,8-6-3 0,-3-10 3 15,-3-7 4-15,2-3 10 0,1-4 21 0,-1-4 15 16,-1-5 17-16,-3-3 29 0,-5-1 19 16,-3-5 19-16,-9-1 20 0,-6 2 30 15,-7-1 10-15,-7 0 16 0,-4 0-1 16,-9 1 5-16,-5 2 6 0,-4 0 0 0,-5-1-8 16,-3 3-4-16,-2 3-5 0,-8 0-11 15,3 3-3-15,-4 3-5 0,-2 5-7 0,1 1-4 16,0 4-2-16,-2 4-6 0,5 1-4 15,-2 0-3-15,4 4-2 0,3-1-2 16,3 1 0-16,4-2-4 0,1-2-2 16,6 1 0-16,0-3 0 0,2 0-2 0,4-1 0 15,1-1-2-15,2-1-2 0,1-4-1 16,2 0-1-16,2-3-4 0,-4-1-3 16,2-1 0-16,1-1-1 0,0-2 2 0,-2 0-1 15,1 0-2-15,-4 2 2 0,2-2 0 16,-2 3 0-16,-2-3 0 0,0 2 0 0,-6 2-5 15,13-2 2-15,-13 2 0 0,0 0-1 16,13 4-1-16,-9 0 2 0,-2 0 1 0,2 1-2 16,1 1 0-16,-3 1 5 0,4 1-3 15,0 0 2-15,5 0 1 0,-2-4 1 16,3 5-2-16,0-4 2 0,4-1 0 0,1 0-6 16,-1-1 0-16,6-3-3 0,-4 0-3 15,2-1-1-15,-1-4 1 0,2 0 1 16,0-3 2-16,1-1 0 0,-2 0 0 15,-2-1 3-15,1-1-1 0,-1 1 0 0,-2 1 1 16,-4 1 0-16,0 3 0 0,0-3-1 16,-2 4-3-16,-2-2 0 0,1 4-1 15,-1 1 5-15,-8 1 1 0,13 5 3 0,-4 1 2 16,-3-1-6-16,0 3 6 0,0 0-6 16,-2 0 4-16,1-1 0 0,2 1-1 0,-3-1 2 15,2-1 0-15,-2 0-2 0,0-1 6 16,3-1-1-16,-1-4-3 0,-6 0 1 15,21-1-1-15,-6-2-1 0,-1-2-2 0,6 1 1 16,-3 0-1-16,2 0 2 0,2 0-2 16,-1 3-2-16,-2-1 2 0,1 0-2 15,0 2 1-15,2 0 2 0,3 2 0 0,4 0 0 16,-1-1-2-16,5 3-2 0,-2-2-2 16,3-2 3-16,1 0-6 0,2 0-3 0,8-2-2 15,-1-3-2-15,-1-5 1 0,7 0-1 16,-3-3 0-16,-3-4 4 0,-3 0 1 15,-8-1 0-15,-5-1 7 0,-3-4 3 0,-2 4 10 16,-8 0 8-16,-4 3 4 0,-4 2 7 16,-4 1 6-16,-4 3 6 0,-2 1 0 15,0 1 3-15,-4 7-1 0,1-2-2 16,7 3-1-16,-19 8 6 0,9 3 0 0,1 5 0 16,0 3 4-16,3 4-4 0,2 4 0 15,0 4-3-15,4 1-2 0,0 7-2 0,2 1 0 16,-2 1-2-16,2 4-3 0,0 1-2 15,-2-1-2-15,0 1-4 0,-2 0-1 0,-2 3-1 16,-1 3-4-16,-3-4-1 0,-3-1 0 16,0-3-3-16,-5-2-1 0,-2-4 1 15,-4-4 0-15,-6-5-3 0,1-4-1 16,-1-6-1-16,-4-4-2 0,1-5-5 0,3-4-10 16,2-5-19-16,5-5-26 0,-2-5-37 15,6-3-33-15,7-5-36 0,6-4-30 16,6-4-25-16,6-7-544 0,7-3 257 0,8-4 171 15</inkml:trace>
  <inkml:trace contextRef="#ctx0" brushRef="#br0" timeOffset="32641.6228">14135 6067 153 0,'4'-6'160'0,"0"5"-12"0,-4 1-8 15,0 0 2-15,0 0-5 0,2 17-3 16,-4-6-6-16,-2 6-5 0,0 2-7 0,-3 2-3 15,3 4-8-15,-3-3-4 0,3 3-6 16,0-1-4-16,0-4-6 0,2 0-5 16,2-1-9-16,-2-2-2 0,4-2-4 15,-2-2-2-15,2-1-4 0,2-5-6 0,4-1-4 16,3-3-5-16,0 0-6 0,4-6-1 16,1-2-7-16,6-3-3 0,-4-1-1 0,4-4-6 15,-1-1-3-15,0-1-7 0,0 2 1 16,-1-1 2-16,-4 1-3 0,-3 4 1 15,0-1-6-15,-2 2-1 0,-1 2 0 16,-4 1 0-16,2 2-3 0,2 0 0 16,-4 3 0-16,-6 0 1 0,14 6 0 0,-3-2 1 15,0 3-1-15,3-1 1 0,1 3 0 16,7 1 2-16,0-2-5 0,6 1 6 0,2-3-3 16,3 1 0-16,1-1 2 0,1-4-1 15,1-2-1-15,0 0 2 0,1-2-1 16,1-4-1-16,1 1 0 0,-5-3 3 0,-2-1 7 15,-1-3 6-15,-7 3 3 0,-4-3 8 16,0 1 6-16,-10-1-3 0,1 2-4 16,-7-1-2-16,-4-1-3 0,-2 4-2 0,-5 2-3 15,-3-2-1-15,-2 3-12 0,-6-1 8 16,2 6-3-16,-4 2 0 0,1 0-1 0,-1 4-3 16,0-2 1-16,3 2-2 0,2 2-1 15,3 0-12-15,1 0 7 0,1-1-1 16,3 0-4-16,5 1-4 0,-1 1-4 15,6-3-5-15,1-1-5 0,1 0-4 0,3-1-7 16,-2-2-2-16,5 2-5 0,-3-2 6 16,3-2 3-16,0 4 0 0,-3-3-2 15,0 1 1-15,0 2 2 0,2 0 4 0,0 0 0 16,0 3 7-16,3 1 2 0,2-1 1 16,0 1 4-16,6 4 3 0,2-3-4 15,5-1 5-15,-1-3 2 0,5 1 1 0,2 0 0 16,2-6 2-16,7 0 0 0,-1-4 1 15,-1-1 1-15,0-5 0 0,-5-1 2 0,-2-5-2 16,0 1 1-16,-9 0 2 0,-1 1 3 16,-8 1 0-16,-5 1 4 0,0 1 0 15,-7 3 5-15,-2 2 4 0,-4 1 2 16,2 5 3-16,0 0 2 0,0 0-1 0,-22 17 0 16,14-1 2-16,0 2-3 0,0 7-1 15,-1 2 1-15,0 7-7 0,3 4 2 16,-2 6-1-16,-1 6-2 0,3 1-3 0,2-1-1 15,-5-1-10-15,4 1-9 0,-1-10-4 16,-2-2-1-16,0-2 1 0,-1-3 3 16,-4-7 1-16,1-5-4 0,-1-4 3 15,-4-3 0-15,4-8-1 0,1-5 3 0,2-5 0 16,-4-5-5-16,6-6 1 0,4-3 1 16,2-1-4-16,6-6 1 0,4-1 3 0,8-4-1 15,4-3-1-15,6-1 4 0,3-1-2 16,3-2 2-16,15-6-2 0,3 0 7 0,1 1-1 15,3 1 0-15,-2-1 0 16,-1 3 1-16,0 1-1 0,-11 4 2 0,-6 5 5 16,-3 0 1-16,-5 4 11 0,-6 5 10 15,-2 1 1-15,-6 4 3 0,-5 1-2 0,-5 4 5 16,-4 5 2-16,-7 1 7 0,9 4 7 16,-20 6 0-16,4 3 2 0,2 6 1 0,1 3-6 15,2 2 0-15,3 4-6 0,4 2-3 16,-1 3 0-16,3-1-4 0,7 1-7 15,-1 0-1-15,0-3-25 0,2 1-14 16,1-2-34-16,-1-3-34 0,1-1-39 0,-3-3-43 16,2-2-38-16,-4-4-45 0,-4 0-589 15,-2-3 285-15,-4-3 188 0</inkml:trace>
  <inkml:trace contextRef="#ctx0" brushRef="#br0" timeOffset="32993.7155">9385 6730 2475 0,'-95'8'-13'0,"8"1"7"0,21-1 5 15,17-4 10-15,18 1 7 0,14 1 25 16,14-3 21-16,3-3 6 0,47 11-1 0,36-3 1 15,48 4 0-15,30 1-5 0,25 4-3 16,79 2-8-16,12-3-6 0,3 1-10 16,7-1 1-16,6 0 1 0,-4 0-6 0,-7-1-5 15,-15 0 0-15,-14 0-2 0,-53-5-1 16,-6 1-3-16,-9-1 1 0,-15-3 0 16,-15 4-8-16,-13-5 1 0,-33-4 2 0,-12 3-11 15,-24-4 8-15,-13 1-5 0,-13-2 4 16,-3 0-2-16,-8-2-8 0,-5 1-19 0,1-4-35 15,-4-2-39-15,-5 2-42 0,1-3-54 16,-10 1-59-16,-1-5-697 0,-6 0 321 16,-7-1 211-16</inkml:trace>
  <inkml:trace contextRef="#ctx0" brushRef="#br0" timeOffset="48692.5153">8280 4225 94 0,'-15'31'130'0,"4"1"-1"0,-1 0-5 15,1-1-11-15,1 3-6 0,-3 2-7 16,2 0-13-16,1 0-3 0,-1 0-4 0,0 1-11 16,3 1-5-16,0-1-6 0,-3-3-7 15,3 0-5-15,1-2-4 0,1-3-3 16,-3-1-19-16,5-1-18 0,-2-4-26 16,2 0-24-16,0-2-22 0,0-4-19 0,1-2-15 15,-4-1-272-15,1-4 128 0,0-2 84 16</inkml:trace>
  <inkml:trace contextRef="#ctx0" brushRef="#br0" timeOffset="49068.6782">7704 4831 39 0,'-2'-3'126'0,"2"3"-13"0,0 0-8 16,0 0-9-16,0 0 3 0,0 0-4 15,10 10-8-15,-1 0-5 0,2 1-4 0,1 1-1 16,3 1-1-16,0 4-9 0,0-1-1 15,1 1-9-15,4 0-9 0,-3-1 0 16,-1 2-2-16,0-2-7 0,0-3-3 16,0 2-8-16,-2-3-11 0,-1-1-12 0,-1-2-15 15,-1 1-4-15,4-6-13 0,-3-1-7 0,4-1-4 16,-4-4-10-16,5-1-2 0,0-5 8 16,0 0 5-16,2-3-1 0,-2-2 6 15,2 0 3-15,-2 0 5 0,-2-1 11 16,-1-2 15-16,-1 4 16 0,0 4 12 0,-3-4 9 15,1 4 3-15,-2 1-8 0,-3 1-4 16,0 0 1-16,0 3-7 0,-1-1 0 16,-5 4 2-16,0 0-4 0,0 0-1 15,0 0 2-15,-2 13-8 0,-1-4-1 0,-1-1-1 16,-2 2 2-16,2 1-13 0,2 1-12 16,-4-3-24-16,3 1-28 0,-1-1-24 0,1-2-29 15,1 4-298-15,2-5 141 0,-2-3 92 16</inkml:trace>
  <inkml:trace contextRef="#ctx0" brushRef="#br0" timeOffset="49549.344">8296 4278 25 0,'-2'-5'167'0,"0"-1"-13"0,0 2-21 0,2 4-9 16,-8-2-14-16,8 2-2 0,-19 12-17 16,6-1-2-16,-2 4-9 0,-3 0-9 0,0 5-1 15,2-1-8-15,-2-2-6 0,2 2-4 16,-1-4-13-16,2 2 3 0,2-3-9 16,1-1 0-16,3-4-1 0,0 1 0 0,1-3-1 15,2 1 2-15,2-2 3 0,-1-2-3 16,1-3-5-16,4-1-3 0,0 0-5 15,0 0-10-15,2-20 9 0,3 10-3 16,-1-5-1-16,0-1-5 0,0 0 2 0,0-4-2 16,0 3 0-16,3-1-2 0,-2 2-1 15,-3 0 7-15,2 1 6 0,-2 4-5 16,0 0 1-16,0 1-4 0,0 1-4 0,0-1-4 16,0 4-4-16,0 1 2 0,-2-1 0 15,0 6 3-15,0 0-2 0,0 0 0 16,8 17-1-16,-5-7 2 0,-1-1 0 0,0 2 1 15,5 5-3-15,-3-4 2 0,2 5-1 16,0-2 0-16,1-1-3 0,1 1 1 16,0-1-4-16,1-1-7 0,0-3-14 0,1 0-13 15,-2-1-11-15,1-1-12 0,2-2-22 16,-3-2-19-16,5-4-21 0,-3 0-24 16,1-3-339-16,2 0 165 0,-1-3 109 0</inkml:trace>
  <inkml:trace contextRef="#ctx0" brushRef="#br0" timeOffset="49659.5159">8421 4357 1 0,'5'-4'17'0,"-5"4"0"15,0 0-3-15,0 0 0 0,0 0-2 16,0 0-38-16,0 0 9 0,0 0 6 0</inkml:trace>
  <inkml:trace contextRef="#ctx0" brushRef="#br0" timeOffset="59768.8657">4203 11199 64 0,'-2'-3'117'0,"2"3"-13"15,-2-6-6-15,2 6-4 0,0 0 15 0,0 0 8 16,-2 15 4-16,2 2 10 0,0 12 1 16,0 7-2-16,2 5-9 0,0 6 0 15,0 8-6-15,3 4-5 0,1 21-6 0,-2-2-9 16,2 0-5-16,-2-11-9 0,0-8-9 15,-2-4-5-15,4 1-6 0,-4-3-6 16,2-2-4-16,-4-9-4 0,4-3-5 16,-4-5-4-16,2-6-4 0,2-4-5 0,-4 0-2 15,2-9-8-15,-2-4-25 0,0-9-20 16,0-2-8-16,-4-19-3 0,2-10-7 16,-2-21-5-16,-4-29-3 0,0-17-2 0,-2-29 5 15,2-6 4-15,0 3 5 0,1 0 0 16,0 25 8-16,5 4 10 0,-2 6 12 15,2 3 3-15,2 8 5 0,2 16 2 0,4 13-1 16,5 1-2-16,8 7 3 0,5 4 0 16,18-4 4-16,3 14-1 0,-1 12 2 15,5 6 8-15,3 5 0 0,-5 8 2 0,8 8 4 16,-3 5 0-16,-5 6 3 0,-5 6 1 16,-6 6-2-16,-3 0 5 0,-13 6 0 15,-4-5 1-15,-10 5 5 0,-6-5 2 0,-8 7-1 16,-12 4-4-16,-11 14 0 0,-13-3-3 15,-6-1-1-15,-7-2-3 0,-4-4 0 16,6-2-5-16,-3-6-18 0,14-10-28 0,8-8-29 16,9-4-35-16,7-1-43 0,2-5-41 15,5 0-522-15,2-1 238 0,7 1 157 0</inkml:trace>
  <inkml:trace contextRef="#ctx0" brushRef="#br0" timeOffset="60189.0595">5357 11836 119 0,'10'-12'160'0,"-1"0"-4"15,2-1-6-15,-3-5-4 0,0-4-8 0,-3 0-14 16,-5-6-2-16,-2 2-16 0,-3-3-7 15,-5-1-8-15,-5 2-7 0,-4 0-4 16,-7 3-7-16,-1 3-2 0,-5 4-10 0,0 6-6 16,-4 2-2-16,5 4-5 0,-1 6-5 15,0 4-6-15,5 2 1 0,1 3-5 16,0 5-4-16,6-1-1 0,3 5-3 0,2-4-4 16,4 5-3-16,3-2 1 0,4-3-2 15,4 0 1-15,0-1-5 0,2-2 1 16,2-1 0-16,0-1-2 0,2-1 0 15,1-1-1-15,-1-3 1 0,3-2-5 0,-3 0 5 16,1 0-3-16,-7-2-1 0,12-2-3 16,-12 2 1-16,8-5 0 0,-4 2-1 0,-4 3-1 15,6-7 0-15,-4 3-12 0,-2 4-20 16,0-7-18-16,0 7-27 0,0-6-26 16,0 6-24-16,2-4-30 0,-2 4-30 15,0 0-397-15,4-4 198 0,-4 4 130 0</inkml:trace>
  <inkml:trace contextRef="#ctx0" brushRef="#br0" timeOffset="60975.4927">4804 11562 54 0,'2'-9'134'16,"2"2"-10"-16,3 0-3 0,4 1-16 16,-1-1-4-16,5 3-2 0,4 3-1 15,4 2-3-15,3 3 0 0,4 4-9 16,3 4 1-16,1 1-6 0,2 9-4 0,2 0-5 16,-1 7-2-16,-6 1-4 0,-1 4-5 15,-3 3 1-15,-2-1-3 0,-3 2-2 0,-3 0-5 16,-5-4-1-16,-3-1-7 0,0-1 1 15,-5-5-4-15,-2-1 2 0,0-1 7 16,-4-4 3-16,-2-2 4 0,-2-2-3 0,-2-3-1 16,-3-5 2-16,-1-3-4 0,-1-5-4 15,0-2-5-15,1-9-5 0,0-3-7 16,3-8-2-16,0-6-4 0,5 1-5 16,6-10-1-16,6-2-3 0,2-5-3 0,3 0-4 15,6 1 0-15,0 4-2 0,5 0 0 16,1 3-2-16,-1 5-1 0,-4 7-2 0,0 4 0 15,-1 5 0-15,-4 9 3 0,-2 1-3 16,2 6-1-16,-2 4 2 0,-1 3 3 16,2 7-4-16,-2 2 7 0,-4 6-3 15,3-2 1-15,-4 3-2 0,4 6 1 0,-1-4 0 16,0 1-1-16,0-6 1 0,0 2-1 16,1-3 0-16,2-3 0 0,0-2 1 15,3-3 1-15,0-5-1 0,0-4 0 16,4-1-2-16,1-4 2 0,1-5-2 0,-2-5-1 15,2 1 0-15,-1-8 2 0,-1-1-4 16,-6-5 0-16,-4-5 0 0,0-1-2 0,-10 0 0 16,-4-1 0-16,-10-6-2 0,-4 0 2 15,-7 4-5-15,-5 2 14 0,-4 3 1 16,-2 6-2-16,3 5 1 0,1 3-4 16,2 5-12-16,1 6-18 0,6 4-19 0,0 4-25 15,1 7-22-15,6 1-20 0,6 2-24 16,3 3-15-16,8 1-15 0,1-1-10 15,6 3-4-15,12 2-401 0,3-2 198 0,13-2 131 16</inkml:trace>
  <inkml:trace contextRef="#ctx0" brushRef="#br0" timeOffset="61315.8283">6068 11771 722 0,'49'-4'-39'15,"-9"1"22"-15,-4-5 22 0,-7-1 19 0,-1 1 20 16,-2-3 13-16,1-3 10 0,-6-2 9 16,2-1 8-16,-3-4 4 0,-4 2 3 15,-3 0 3-15,-4 0-5 0,-3 2-6 16,-2 2-1-16,-4 2-9 0,-2 1-3 0,-2 3-4 15,0 0-2-15,-3 6-7 0,1-1-3 16,6 4-2-16,0 0-4 0,-9 16-1 0,9-7 1 16,4 7 5-16,3 0 0 0,2 7 0 15,5 4 0-15,1 5-1 0,4 4-4 16,0 7 0-16,3-1 0 0,-4 1-2 16,-1 3-2-16,3-1-3 0,-6 4-1 0,-2-2 0 15,0 2-5-15,-6-1 0 0,-2-4-2 16,-4-2-3-16,-4-3 12 0,-2 1 2 15,-8-3 2-15,-2 3 1 0,-10-3 2 16,-1-8-3-16,-7-4-6 0,-2-4-1 0,2-11-2 16,3-6-6-16,-1-4-1 0,0-4-8 15,3-8-14-15,-1-5-21 0,6-5-20 0,3-5-25 16,9-3-24-16,1-1-27 0,8-2-32 16,8-1-38-16,4 0-47 0,1-1-632 15,7 3 292-15,4-6 193 0</inkml:trace>
  <inkml:trace contextRef="#ctx0" brushRef="#br0" timeOffset="61449.6608">6720 11747 46 0,'6'-4'165'0,"3"-2"-17"0,-1 0-18 16,0 1-10-16,4 0-19 0,-2-1-38 0,0 0-42 15,3 1-47-15,2-1-236 0,-2 1 89 16,-3-3 59-16</inkml:trace>
  <inkml:trace contextRef="#ctx0" brushRef="#br0" timeOffset="62620.664">7954 10869 58 0,'2'-7'230'0,"0"5"-18"0,-2 2 2 0,0 0-9 15,2 29-10-15,-4-11-9 0,4 14-11 16,-4 7-11-16,-2 15-8 0,0 28-11 16,-7 5-11-16,-4 5-12 0,-6 18-12 0,-4-4-10 15,1-19-13-15,1-8-3 0,-3-4-8 16,-2-9-9-16,-2-9 1 0,2-11 1 16,7-9-5-16,-1-10 1 0,4-2-3 15,3-7-3-15,2-5-6 0,0-3-8 0,7-6-5 16,0-3-6-16,6-1-5 0,0 0-1 15,0 0-6-15,14-18-8 0,1 10-3 16,5 0-11-16,2-1 2 0,4-1-3 0,8 3-11 16,2-3-2-16,4 2-6 0,4 1-1 15,8 0-5-15,3-2 1 0,1 0 1 16,25-2 2-16,2-4 0 0,-3-2 4 0,-2 1 2 16,-2-3 1-16,-5-2 2 0,-17 2 1 15,-9-2 2-15,-5-1 1 0,-4-3 1 0,-13 0 2 16,-1-2 3-16,-8-1 4 0,-8 4 1 15,-8 2 4-15,-2 1 4 0,-6 0 2 16,-6 3 0-16,-4 4 2 0,-6 2 1 16,1 6 1-16,-3 3 1 0,-1 5-9 0,1 5 7 15,-4 6 0-15,3 4-5 0,1 4 0 16,3 0 3-16,6 4-2 0,2-2-2 16,6-2-2-16,3 0 2 0,4-4-3 15,4 2 0-15,4-4-1 0,4 1 2 0,3-2-1 16,0-6-5-16,5 0-3 0,-1-4-7 15,2-4-5-15,2-2-5 0,3-2-4 0,-2-3 0 16,2 0-2-16,-3-4 2 0,-2 2 2 16,0-1 3-16,-3 1 0 0,0 2 2 15,-2-2 1-15,-4 3 0 0,1 0-2 16,-1 5 4-16,1-1 1 0,-9 2 1 0,17 7 1 16,-9 0 4-16,2 0-2 0,2 4 3 15,2 0-1-15,3-1-2 0,0 2-2 16,4-2 0-16,1-3-1 0,-4-1-5 15,6-2-2-15,-1-3-1 0,5-2-1 0,2-3 2 16,-4-4 0-16,7-2 1 0,-3-4 1 16,-4-2 3-16,0 1 2 0,-5 2 0 0,1-3 2 15,-6 2 4-15,1 4 5 0,-2-2-1 16,-2 5 1-16,-3-1-2 0,1 1-4 16,-2 3 1-16,-1 2 3 0,-8 2-1 0,14 6 1 15,-8-3 2-15,4 5 0 0,-4-1-4 16,2 5 4-16,-2-5-5 0,1 0 3 15,-3 4 3-15,2-5 0 0,1 1 2 16,-1-4-4-16,1 2 4 0,1-1-1 0,0-4-1 16,4 0-6-16,-2-4-3 0,0 2 3 15,3-3-2-15,0 4-1 0,-1-2 1 0,1 0-3 16,-1 3 4-16,4-1-1 0,-4 1 0 16,5 1 0-16,-4-1 4 0,4 2-1 15,2-1-1-15,0 3 0 0,0-2 2 16,4-2 2-16,0 0-1 0,7-2 0 15,0-3 0-15,2-1 1 0,1-1 1 0,3-5 1 16,-2-1-3-16,-2-4 2 0,-1 2 0 16,-3-4-3-16,-5-2 2 0,1 3 2 15,-8 1 2-15,-2 0 5 0,-4 4 6 0,-2 1 4 16,-3 3-2-16,-5 2 7 0,0 1 5 16,0 6 7-16,0 0 3 0,0 0 3 0,-17 16 0 15,13-1-2-15,0 1 0 0,0 9-6 16,1 2 3-16,-2 3-1 0,7 4 0 15,1 9-1-15,-3 1-2 0,3 9-1 16,1 0-3-16,-2 1-1 0,2 2 2 0,-4-2-2 16,0 1-6-16,-4-2 1 0,-2-2 13 15,-6-3 2-15,-2-4 7 0,-3-5 9 0,-7 1-3 16,-1-8 9-16,0-10-7 0,-3-1 1 16,-1-7-3-16,1-5-6 0,-2-5-5 15,5-4-2-15,-3-4-4 0,0-5-16 0,4-6-17 16,0-3-18-16,5-3-25 0,3-4-26 15,2 3-27-15,4-3-39 0,6-3-41 16,4 1-53-16,2-4-55 0,6-3-712 0,3-2 339 16,8 0 223-16</inkml:trace>
  <inkml:trace contextRef="#ctx0" brushRef="#br0" timeOffset="62757.7139">10223 11628 121 0,'4'-8'212'0,"-2"3"-18"0,0 1-20 0,0-2-29 16,0 2-42-16,2 0-59 0,-1 0-91 16,2 1-275-16,-1-4 109 0,0 0 73 15</inkml:trace>
  <inkml:trace contextRef="#ctx0" brushRef="#br0" timeOffset="63293.6312">11235 11498 200 0,'0'-2'186'0,"0"2"-12"0,14-5 1 0,2 5-14 15,9-2-13-15,9 2-15 0,10 2-15 16,7-2-12-16,15 2-7 0,3-2-15 16,22 1-7-16,-14-1-27 0,-14 0-39 15,-1-1-26-15,-5-3-33 0,-11 0-22 0,-4-2-18 16,-5-1-14-16,-5-5-5 0,-10-1 0 15,-2 2 7-15,-8-5 7 0,-3 1 9 16,-9 2 8-16,-2-3 16 0,-9 2 19 0,-1-4 29 16,-2-1 24-16,0 3 24 0,-1 1 20 15,4 2 11-15,3 1-8 0,0 3-9 16,6 2 2-16,6-1 5 0,4 6 7 0,7 2 3 16,8 0 1-16,7 8-3 0,8 3 4 15,7 6 1-15,1 4 1 0,13 11 2 0,-6 5-2 16,-13-7-1-16,-10 1 4 0,-9-4 4 15,-8 1 6-15,-9-1-1 0,-6 0 0 16,-11 2-10-16,-8-4-7 0,-13 4-6 16,-21 3-5-16,-11-3-8 0,-3-8-27 0,-1-3-35 15,13-6-41-15,8-2-54 0,11-4-59 16,4-5-569-16,6-2 251 0,5-5 166 0</inkml:trace>
  <inkml:trace contextRef="#ctx0" brushRef="#br0" timeOffset="64679.0615">13685 10784 102 0,'8'-4'152'0,"-2"0"-1"0,2 0-2 16,0-1 1-16,1 2 3 0,-3-5 1 15,3 1-11-15,-5-2-5 0,2 1-11 16,-3-3-11-16,-3-1-12 0,-3-1-13 16,-5-1-8-16,-5 0-11 0,-4-1-5 0,-9 3-3 15,-7 0-9-15,-5 3-6 0,-4 0-3 16,-11 3-5-16,4 2-3 0,3 2-6 16,1 0 0-16,1 1-7 0,10-2 0 0,4 2-8 15,2 1-3-15,7 1-5 0,5 2 2 16,4 0-1-16,6 3 2 0,6 1-2 15,2 1 1-15,4 0-3 0,6 3 1 16,0 1 3-16,3 0-3 0,0 4 4 0,0-1-3 16,1 0 0-16,-4 4 9 0,-2 4 15 15,-6 2 4-15,-4 2 1 0,-6 7 3 0,-8 3 4 16,-2 4 0-16,-16 16-3 16,1 3 1-16,-5 2 5 0,4 0-5 0,-2 0-5 15,5-1-3-15,1-3-5 0,11-11-5 16,6-5 1-16,7-6 0 0,4-2-7 15,6 3-1-15,9 2 2 0,6 1-5 0,7-3 0 16,18 8 1-16,3-5-2 0,-5-10-4 16,1-8-3-16,-1-3-11 0,1-4-15 15,-5-3-17-15,2-7-20 0,-3-1-24 0,-3-4-24 16,-3-2-29-16,-1-1-23 0,-2-3-33 16,-3-4-32-16,-1-1-566 0,-3-4 268 0,-4-4 176 15</inkml:trace>
  <inkml:trace contextRef="#ctx0" brushRef="#br0" timeOffset="64851.1335">13390 11319 23 0,'0'-7'164'0,"4"-2"-12"16,8 4-22-16,3-2-2 0,6-2-13 16,5 5-8-16,3-2-17 0,7-2-8 15,3 2-8-15,1 1-24 0,0-1-42 0,1 2-57 16,1 0-53-16,-5 0-229 0,6 2 113 15,-9 1 74-15</inkml:trace>
  <inkml:trace contextRef="#ctx0" brushRef="#br0" timeOffset="65603.6161">14004 11285 10 0,'-2'-4'185'0,"2"4"-16"0,18-2-10 15,1 2-15-15,5 0-14 0,6 3-14 0,3 2-13 16,5 1-13-16,0 1-4 0,-2 5-9 16,-2 2-5-16,1 3-12 0,-9-1 0 15,0 3-5-15,-7 2-4 0,-5-2-2 16,-4 0 0-16,-4 1 0 0,-6-4-1 0,0 2 7 16,-4-6 9-16,0 4-7 0,-1-4 6 15,0 0-1-15,1-5-3 0,0 1-7 16,2-2-5-16,2-6-6 0,0 0-10 0,0 0-2 15,20-21-3-15,-8 4-2 0,4 0-9 16,2 1 0-16,3-7-2 0,-4 6-6 16,2 0 2-16,-3 1-1 0,-2 5-5 15,-4 1-1-15,1 1-3 0,-1 3 4 0,-1 4-2 16,-1 2 3-16,1 7-2 0,1 1 4 16,0 6-4-16,6 3-1 0,-4 2 3 0,5 0-6 15,2 4 6-15,0 0-4 0,3-4 4 16,1 1-2-16,0-2 1 0,0-4-1 15,3-4-5-15,-1-2-1 0,1-6-4 0,4 0-3 16,-2-6 4-16,2-5 3 0,0-2-4 16,1-6-1-16,-3-4 4 0,-2-3-1 15,-3-2 1-15,-1-1 1 0,-6 0 0 16,-6 2-2-16,2 4 5 0,-6 0 7 0,0 5 1 16,-4 3-1-16,0 2 2 0,-4 5-1 15,2 6 3-15,0 0 1 0,0 0 13 16,-8 38 4-16,6-12 1 0,0 6 0 0,2 8 0 15,0 4 0-15,0 9-1 0,2 5-3 16,2-2-5-16,0 2 3 0,2 1-1 16,1-4-4-16,1-4 1 0,-2-1-5 0,1-7 3 15,-3-10-2-15,1-4-1 0,-3-2 2 16,2-7 12-16,-2-4 0 0,0-8-9 16,-2-5 1-16,0-3-5 0,0 0-2 0,-4-42-4 15,4 10-4-15,0-10-9 0,0-16-2 16,0-2-4-16,4-20-2 0,2 3 2 15,0 15 0-15,6 10 0 0,-2 4 0 0,5 4 1 16,2 7-4-16,0 4 5 0,3 7-1 16,4 5-3-16,1 2 2 0,-1 5 5 15,-4 5 3-15,0 5 2 0,-1 1 0 0,-6 5 0 16,-1 2 7-16,-3 3 2 0,-7 2 0 16,-4 3 3-16,-5 4-1 0,-5 2-3 15,-6 0 1-15,-4 6-12 0,-6-5-15 0,-2-1-28 16,1-2-31-16,-1-2-26 0,7-3-52 15,-1-2-40-15,6-3-592 0,4-6 268 16,2-1 176-16</inkml:trace>
  <inkml:trace contextRef="#ctx0" brushRef="#br0" timeOffset="65883.9898">15652 11103 16 0,'17'4'153'15,"0"1"-12"-15,4 2-10 0,3 5-8 0,3 1-16 16,1 5 1-16,-3 2-6 0,-2 3-9 16,-1 5-2-16,-4 1-2 0,-5 2-9 15,-2-3 1-15,-5-2 3 0,-1 2 9 16,-5-7 7-16,0 0 5 0,-5-2 3 0,1-2-8 16,-3-2 1-16,1-5-8 0,0-3-6 15,-1-3-12-15,3-4-8 0,4 0-7 0,0 0-7 16,-4-21-9-16,8 6-22 0,5-5-21 15,3-2-26-15,6-3-29 0,-2 1-27 16,6 1-27-16,-2 2-30 0,4-1-29 16,-3 7-20-16,-1 0-408 0,0 3 202 15,-5 3 134-15</inkml:trace>
  <inkml:trace contextRef="#ctx0" brushRef="#br0" timeOffset="66554.2417">16260 11332 115 0,'8'-6'114'0,"3"1"-8"0,-1-2 14 0,-1-1-8 16,-1-4-5-16,-3 3-6 0,-1 2-1 15,-2-5-10-15,0 4-9 0,-4 1-7 16,-2 1-4-16,-3 0-13 0,-3 4-1 0,1 2-4 16,9 0-5-16,-23 6-8 0,11 2 1 15,0 3-6-15,4 0-2 0,0 5-4 16,2-2-2-16,6 5-3 0,0-1 0 15,4 1 0-15,6 3-3 0,2-6 2 0,4-2 7 16,3-1 4-16,4-4-4 0,2-3-2 16,3-4-3-16,4-4-4 0,1-7 0 15,1-1-1-15,0-5-9 0,-2-1 6 0,-3-4-4 16,-3 1-2-16,-5 0 0 0,-4 0 1 16,-4 1-7-16,-3 2 0 0,-2 2 0 15,2 1 0-15,-4 1-2 0,2 1-4 0,-2 1-3 16,-1 4 0-16,3 1 1 0,1 1 2 15,-1 2-1-15,3 0 0 0,1 6 2 0,0-2-3 16,2 5 2-16,-2-1 0 0,2 4 0 16,-4-1 2-16,-4 5 0 0,-4-1 4 15,-2 1 1-15,-4-1 1 0,-2 3 3 16,-2-1 8-16,-4 0 8 0,2-5 4 0,2 2 8 16,0-2 5-16,-2-1 4 0,4-3-1 15,2-1-8-15,4-5-4 0,0 0-4 16,0 0-5-16,22-17-4 0,-8 9 1 15,5-6-6-15,2-2-3 0,5 0 2 0,1-4-2 16,1 0 0-16,-3 0-3 0,-1 3 0 16,-6 2-3-16,0 3 4 0,-6 1 3 0,-4 1-5 15,1 1-1-15,-7 3-1 0,0 0-3 16,-2 6 0-16,-6-4-3 0,6 4 0 16,0 0 0-16,0 0 0 0,0 0 1 15,0 0 0-15,13 16 1 0,-5-7-3 0,5 1 2 16,-1-1-1-16,4 5 4 0,0 1 2 15,-1-2 0-15,2 5-1 0,-2-3 5 0,-3-1 3 16,2 3 8-16,-8-3 10 0,0 1 14 16,-4 0 5-16,-4-2 1 0,-2 1-7 15,-2-2-3-15,-8-1-11 0,4 1-1 16,-5-6-21-16,-2 0-46 0,2-3-46 0,3-3-75 16,0-3-742-16,-2-5 306 0,6-6 202 15</inkml:trace>
  <inkml:trace contextRef="#ctx0" brushRef="#br0" timeOffset="67690.3477">18379 10997 127 0,'6'-5'123'0,"-2"2"-9"15,-4 3-5-15,10 0-5 0,-10 0-1 0,14 10-10 16,-8 2-5-16,-2 3-3 0,2 0-7 15,-1 4-3-15,1 3-9 0,0 3-9 16,0 2-5-16,1 1-4 0,2-1-6 16,-1-4-4-16,0 2-3 0,0-4-4 0,-1 0-1 15,2-6 3-15,-1-2 6 0,0-2 2 16,5-7-2-16,0-4 0 0,0 0-3 16,1-4-2-16,4-2-4 0,-4-3-1 0,5-1-2 15,0-2-5-15,-2-1-2 0,3-1-1 16,-4 1-4-16,1 0-2 0,-4 3-3 15,0 1 0-15,-3 1-5 0,0 0 2 16,2 5-3-16,-2 2-1 0,-2 1 5 0,3 3 0 16,2 1-3-16,-3 3 2 0,3 2-2 15,-3 1-1-15,4 3 3 0,-4-1-2 0,4 5-1 16,0-6 0-16,-2 3 0 0,-2-3-2 16,3-2 2-16,0 0 1 0,0-2 0 15,1-4 1-15,2 1-4 0,0-5 5 16,1-4-4-16,2 1-1 0,0-3-2 0,3-1-2 15,-4-1 1-15,4-2-2 0,-3 2 0 16,-5-1 0-16,2 2 1 0,-2 1-1 0,-2-1 0 16,0 2-6-16,-2 0 2 0,1 5 0 15,-3-1 4-15,3 0-4 0,-1 4 6 16,3 0-4-16,1 3 4 0,2-1 1 16,0 0-3-16,4-1 3 0,1 3 2 0,5-2 0 15,-2-2 0-15,8-2 0 0,0-3 2 16,6-3-1-16,0-4 1 0,6-5 2 0,-1-4 3 15,-1-4-3-15,11-14 0 0,-4-3-1 16,-6-5-1-16,-4-6-3 0,-3-3 2 16,-6-3-2-16,-9 8-3 0,-8 5 7 15,-4 6 7-15,-3 3 10 0,-2 4 6 0,-2 7 6 16,-2 3-2-16,-2 8-5 0,-2 5 2 16,-4 6 3-16,8 2 6 0,-15 21 1 15,6 2 1-15,3 10-1 0,-3 14-1 0,7 6 2 16,0 29-2-16,4 4 1 0,0 9 0 15,2-1-5-15,3 1-1 0,-1 3-2 16,1-6-4-16,3-3 0 0,-1-4-4 0,1-7-3 16,-2-17-4-16,-1-13-8 0,-2-10-7 15,1-4 6-15,-4-7 0 0,0-8-9 16,-4-8-10-16,-2-5-6 0,-2-9-4 0,6 3-3 16,-26-28-1-16,5 0-2 0,-11-26-4 15,-4-7-2-15,4-6 5 0,3-3 1 16,1 2 2-16,9 0 4 0,8 16-3 0,3 6 3 15,8 9 1-15,4 0 3 0,6 6 2 16,4 0-3-16,4 7 6 0,4 3 1 16,3 4 2-16,1 7 3 0,0 3 3 0,2 7 0 15,0 2 3-15,1 5 2 0,-3 3-1 16,2 9 4-16,-3 1-1 0,-1 4-2 16,-4 2 2-16,4-2 2 0,-3 1-3 15,2-1 10-15,-2-3 4 0,-1-4 7 0,-2-4 8 16,3-2 7-16,-1-5 3 0,0-2-1 15,0-4 5-15,-1-6-5 0,0-5-1 0,-2-4-3 16,-3-4-3-16,-2-2-5 0,-6-4-3 16,-4 0-6-16,-4 0-1 0,-4 1-3 15,-10-3-2-15,-3 4-3 0,-4 0-6 0,-2 0-10 16,-3 4-23-16,-2 2-28 16,1 2-31-16,-1 2-47 0,7 2-48 0,-3 3-46 15,1 0-524-15,-4 1 256 0,3-3 169 0</inkml:trace>
  <inkml:trace contextRef="#ctx0" brushRef="#br0" timeOffset="67858.672">18757 10662 1478 0,'-67'-17'-14'16,"14"4"22"-16,9 1 38 0,10 3 34 0,6 3-17 15,3-2-25-15,7 4-9 0,8 1-6 16,2 3-12-16,8 0-32 0,0 0-50 15,0 0-64-15,40 11-387 0,-15-5 177 16,13 4 117-16</inkml:trace>
  <inkml:trace contextRef="#ctx0" brushRef="#br0" timeOffset="68209.5921">20306 11026 71 0,'14'2'190'15,"0"2"-15"-15,3 3-18 0,7 2-11 16,-2 1-14-16,2 1-14 0,4 2-12 0,-1 3-10 16,-1 1-9-16,-1 2-10 0,-4-3-6 15,-2 2-5-15,0-4-7 0,-4 1-8 16,-1 0-3-16,0-5-6 0,-4 1 1 15,-2-1 8-15,1-2 9 0,-3-2-2 0,-3-3-1 16,-3-3-3-16,0 0-1 0,0 0 1 16,0 0-2-16,0 0-5 0,-16-19-3 0,12 10-7 15,4-3-2-15,2-1-6 0,3-1-5 16,1-1-6-16,7-1-18 0,4 0-19 16,4-2-32-16,2 4-25 0,5-2-28 15,-3 5-24-15,1 2-14 0,1-1-12 16,1 2-12-16,-1 2-368 0,-2 3 182 0,-1 0 120 15</inkml:trace>
  <inkml:trace contextRef="#ctx0" brushRef="#br0" timeOffset="69655.5033">21132 11032 354 0,'8'0'3'0,"-8"0"15"0,12 0 12 15,-12 0 10-15,10-2 1 0,-10 2 8 16,0 0-1-16,10 3 5 0,-7 1 4 0,-3 2 3 16,0-6-4-16,-3 13-3 0,3-3-4 15,0-1-1-15,-2 3-2 0,2-1-5 0,-2 0 4 16,2 2-14-16,-2-1-1 15,0-2-7-15,2-1-2 0,-2 2 10 0,2-4-5 16,0-2-1-16,0 3-2 0,0-2 4 16,0-6-5-16,0 0 0 0,0 0-7 15,0 0-1-15,0 0 0 0,13-12-3 0,-9 5 3 16,2 0-9-16,2-1 2 0,1-1-1 16,2 1 2-16,-3 0-4 0,4-1-3 15,0 5-1-15,0-5-2 0,1 6 1 0,0-2-4 16,-1 5 8-16,1 0-1 0,-1 2 3 15,4 2-3-15,-4 4 6 0,3-1-6 16,-2 3 2-16,-3 4 5 0,1-3-1 0,-1 3 3 16,1 1-10-16,-2-2 6 0,-3 0 6 15,0-1 0-15,-2-3 15 0,2 1 8 16,-1-2 10-16,-1-2 15 0,1-1-3 0,-1 1-3 16,-4-6-7-16,0 0-6 0,10-4-5 15,-10 4-5-15,11-13-6 0,-1 5-4 0,1-3-2 16,4-1-5-16,-1-1-1 0,6-1-4 15,-3 3-8-15,2 0-5 0,2-1-6 16,-3 4-1-16,0 1-1 0,1 0-2 16,-2 2-2-16,0 1-1 0,1 4-3 0,-2 0-4 15,0 3-6-15,2 0-5 0,1 2-6 16,4 2 0-16,2-2 1 0,3 3-6 16,6 2 4-16,1-3 1 0,1-1-3 0,5 2 6 15,-3-2 4-15,2-3-5 16,1 1 2-16,-10-2 8 0,1-2 4 0,-2-2 5 15,-3 0 3-15,-6-2 9 0,-2 0 1 0,-4 0 0 16,-6-3 1-16,-5 1 9 0,-2 1-10 16,-6-1 8-16,-5 0 2 0,-1 3 1 15,-3-2 7-15,-2 4 0 0,-4 1-7 16,2 1 1-16,-2 1 3 0,2 4-4 0,0 0-2 16,3 1 1-16,0-1 1 0,2 0-4 15,4 3 2-15,-1-3 3 0,4 2-1 16,5-3-4-16,0 1 2 0,5-2 1 0,2 0 8 15,-1-2-10 1,4 0-2-16,3 0-5 0,-2-1 0 0,-1-1 7 0,3 2-4 16,-5 0 2-16,3 0 0 0,-4-2-1 0,-7 0 1 15,14 2-1-15,-6 0-3 0,-2-2-1 16,4 2 4-16,-2 0 4 0,-8-2-1 16,21 0-1-16,-6-2 3 0,2 0-1 15,1-4-3-15,8-1 2 0,4-6 1 0,-1-3 1 16,1-3 0-16,4-4-4 0,0-4 5 15,-1-4-1-15,1-1 0 0,-4 0 2 0,-3-2-5 16,1 2 5-16,-9 5 8 0,0 1 3 16,-2 2 12-16,-4 5-6 0,0 2-2 15,-3 4-10-15,-2 3 1 0,-1 5-1 0,-3 3-2 16,-4 2 0-16,0 0-2 0,7 17 4 16,-5-4-2-16,-4 5 0 0,2 5 1 15,-2 3 0-15,2 2 0 0,-5 1-5 0,3 0 2 16,-2-1 0-16,-1-1-3 0,1 0-2 15,0-5-2-15,0-3-2 0,0-2 6 16,2 0 3-16,0-5-3 0,0-3-5 16,0-2 1-16,2-4 0 0,0-3-8 0,0 0-4 15,0 0-4-15,0 0-6 0,20-19 4 16,-9 10-4-16,2 0 4 0,2-2-5 16,-1 4 3-16,-1 2 6 0,0-3-4 0,1 3 1 15,-2 1 0-15,-2 3 5 0,0 1-2 16,1 4 2-16,-1-1 1 0,1 6 5 15,0-2-1-15,1 2 3 0,2 0 1 0,0 1-4 16,3 2 0-16,0 0 4 0,4-3-1 16,-2 0-1-16,4-1-1 0,1-2 4 15,1-2-2-15,-4-1 1 0,2-1-1 0,-1-4 5 16,-1 2-1-16,-2-3 2 0,-2 1 1 16,-1-2-6-16,0-2 5 0,-6 0-1 15,0 3-1-15,-1-3 2 0,-3 2-2 16,1 0 3-16,-3 0-6 0,-4 4-1 0,9-3 0 15,-9 3 4-15,0 0-7 0,0 0 7 16,0 0-4-16,6 11-1 0,-6-5 2 0,0 1-1 16,0 3 3-16,2-2 4 0,-2-1-4 15,2 1 0-15,-2-1-2 0,2-1 2 16,0 2 1-16,0-3 4 0,-2 0 2 16,2-1 0-16,0 1 2 0,-2-5-9 0,10 2 3 15,-10-2 0-15,12-2 2 0,-4-3 5 16,0 4-13-16,3-2 8 0,0 0-7 15,-3 0 5-15,3-1-5 0,-3 0-3 0,3 0 3 16,-2 2 1-16,-1 1-4 0,0-2 7 16,3 2-5-16,-11 1-1 0,17 1 2 15,-9 2 1-15,1 0 1 0,-1 1 0 0,1 0 2 16,0 1-4-16,-1 3 9 0,0-2-2 16,-2 0-4-16,3-3 2 0,-2 2 2 15,-1 0-6-15,0 1 7 0,0-4 3 0,3 2 8 16,-1-1-7-16,3-2 6 0,0 3-3 15,-1-2-1-15,2 1-1 0,2 0 1 16,0 2 1-16,1 0-2 0,2-2-5 0,0 3 2 16,0 0 2-16,0 0-12 15,2 0-29-15,-2-1-30 0,0-3-50 0,-3-2-349 16,4-3 157-16,-2-4 103 0</inkml:trace>
  <inkml:trace contextRef="#ctx0" brushRef="#br0" timeOffset="69787.8205">23249 10685 94 0,'-6'-4'71'0,"2"-1"-71"16,1 3-57-16,1-3 20 0,2 5 12 0</inkml:trace>
  <inkml:trace contextRef="#ctx0" brushRef="#br0" timeOffset="70655.0288">5642 13172 55 0,'0'0'200'0,"36"-6"1"0,7 4-6 16,46-7-10-16,42-6-15 0,17-4-11 15,19 1-11-15,64-7-7 0,27-2-10 0,11 3-8 16,3-1-8-16,0 1-8 0,-7 7-9 16,-12 2-10-16,-59 6-8 0,-15 0-10 0,-21 6-9 15,-41-3-4-15,-17 3-6 0,-28 3-2 16,-15-4 0-16,-11 2 5 0,-10 2-6 15,-4-2-6-15,-2 0-2 0,-7 0-4 16,-6 1-4-16,-4-2-6 0,-5 1-14 0,-6 1-26 16,-2 1-26-16,0 0-35 0,-14-8-44 15,1 4-38-15,-4 2-40 0,-9-2-559 16,-5 1 257-16,-9-3 170 0</inkml:trace>
  <inkml:trace contextRef="#ctx0" brushRef="#br0" timeOffset="70936.0997">6701 13461 72 0,'4'13'207'0,"11"-2"-9"0,10-1-8 16,13-3-3-16,19 1-3 0,47 0-2 0,40-3-11 15,11-3-18-15,12 0-12 0,10 0-8 16,1-2-17-16,7 0-5 0,-5-2-16 15,-8 0-9-15,-12-1-10 16,-17 0-4-16,-32 0-7 0,-16 3-11 0,-23-2-3 0,-17 0-2 16,-12 0-6-16,-7 0-6 0,-7 2-5 15,-6-2-16-15,-6 0-20 0,-1 0-25 0,-6 0-22 16,-2 0-28-16,0 1-23 0,-8 1-39 16,14-2-27-16,-14 2-31 0,0 0-464 15,6 0 226-15,-6 0 148 0</inkml:trace>
  <inkml:trace contextRef="#ctx0" brushRef="#br0" timeOffset="79114.7986">8788 14436 21 0,'7'-12'186'0,"-3"4"-11"16,2 0-1-16,0-9-3 0,-2-2-13 0,0-3-6 16,1-6-5-16,-5-1-5 0,2-2-6 15,-4 3-3-15,-5-7 1 0,-1 7-2 0,0-4-4 16,-3 7 0-16,-2 2 0 0,1 4-15 15,-3 4-6-15,-2 4-8 0,0 5-9 16,-5 7 1-16,2 11-3 0,-6 11-2 0,1 13 1 16,-5 23 4-16,3 9-6 0,3 1-2 15,10 6-1-15,0 1-11 0,6 4-6 16,0-1-6-16,4 4-4 0,4-12-2 0,0 12-11 16,-2-1 2-16,2-15-12 0,2-9-12 15,-4 0-14-15,0 1-14 0,-2-9-18 16,-1 0-26-16,-2-11-25 0,1 1-33 15,-4-7-34-15,-1-1-34 0,1-7-36 16,-3-5-45-16,-4-4-668 0,0-9 315 0,-2-7 208 16</inkml:trace>
  <inkml:trace contextRef="#ctx0" brushRef="#br0" timeOffset="79562.8877">7901 14971 132 0,'7'-15'178'16,"3"0"3"-16,7 1-2 0,6 1-18 15,8 0-16-15,17-2-16 0,7-1-10 16,25 1-11-16,11 1-11 0,6 2-9 16,3-6-13-16,6 6-8 0,-5 2-4 0,1 0-13 15,-9 0-13-15,-6 0-7 0,-19 3-6 16,-13-1-4-16,-11 3-1 0,-6-1-3 16,-6 0 0-16,-5 1-2 0,-3-3 5 0,-8 2 6 15,-3 2 4-15,-6-3 4 0,-5 3 4 16,-2 4 5-16,-13-6 4 0,-2 6 10 15,-3 2 3-15,-8 4 1 0,0 3-1 16,-5 1-6-16,-3 3-3 0,6 3-5 0,1 0-5 16,1 2-2-16,10-2-6 0,-2 2-6 0,8 0-2 15,2-1 0-15,5-1-4 16,3-2-1-16,5-3-3 0,1 1 1 0,2-1-1 16,6-3-10-16,-2-8 6 0,2 2-1 15,4-4-3-15,-2-2 0 0,3 0-3 0,-3-4 3 16,0 3-3-16,-1-5 1 0,-2 6-1 15,-1 0 1-15,-3-3 3 0,-1 3 2 16,1 1-5-16,0 0 4 0,-9 3-2 0,10 3-3 16,-6 0 1-16,0 5-2 0,-2-1 0 15,4 1-3-15,2 0-6 0,0 3-16 16,2-1-22-16,3 1-29 0,2-5-35 0,2 1-40 16,3 1-37-16,2-4-49 0,-1-1-504 15,3-3 251-15,-2 0 165 0</inkml:trace>
  <inkml:trace contextRef="#ctx0" brushRef="#br0" timeOffset="80256.8346">9813 14762 184 0,'-18'0'216'0,"18"0"-9"0,-19 7-8 16,7 1-16-16,1 1-18 0,2 4-10 16,1 2-18-16,0 0-13 0,4 2-11 15,2-1-10-15,4 5-11 0,2-5-9 0,2-1-9 16,6 2-8-16,4-4-13 0,3-1-15 15,6-3-12-15,0-6-13 0,1-3-9 16,3-3-7-16,1-6 0 0,4-1-5 0,-2-5-7 16,3-9-2-16,-3-3 2 0,0-6 2 15,-3-3-6-15,5-16-1 0,-4-3 2 16,-9 3 3-16,-5 5 0 0,-8 4 5 16,-4 3 4-16,-2 1 7 0,-6 3 10 0,0 10 12 15,-5 1 12-15,1 1 0 0,-1 10 5 16,-4 4-3-16,3 8 6 0,0 2 3 15,-2 10 0-15,4 6-1 0,0 8 0 16,4 4-5-16,-2 10-2 0,4 4-3 0,-1 2-5 16,3 4-7-16,3 5-10 0,-1-1-8 15,-2-10-12-15,2-2-10 0,0-2-4 16,-2-7 0-16,0-3 5 0,0-7 3 0,-2-2-12 16,0-6-12-16,-3-5-5 0,-2-5-1 15,1-3 4-15,6 0 7 0,-10-11 4 16,8 1-3-16,2-1 6 0,4-2 4 0,2-3 2 15,4-2 3-15,8-1 1 0,5-3 4 16,2 2 3-16,12-5 5 0,1 0-1 16,4 0 2-16,17-5 5 0,0-4 0 0,-3 2 5 15,-10 3-1-15,-5 5-1 0,-6-3 3 16,-5 7 12-16,-4 1 13 0,-8 3 11 16,1 4 6-16,-6 0-5 0,-7 4-4 0,-6 4 1 15,0 4 4-15,0 0 7 0,-29 8 4 16,14-2 0-16,1 1 0 0,0 3-5 15,2 1-5-15,6 3-5 0,1-1-5 16,5 0-1-16,7 2-6 0,7 6 0 0,4-5-8 16,4 3 1-16,6 2-2 0,3-2-3 15,-1-2-1-15,-2 2-1 0,1-2-1 16,-5 0-4-16,-3-1 3 0,-2-5 5 0,-2 2 8 16,-2 1 6-16,-7 0 0 0,-1-3 1 15,-7 0-4-15,-2-2-10 0,-9 3 2 16,-2-2 0-16,-8-1-5 0,-5-2-6 0,-1-1-12 15,-5-2-17-15,0 0-24 0,0-4-31 16,1-8-29-16,3 2-39 0,6-1-48 16,-2-7-64-16,5 2-653 0,6-9 307 0,3-4 204 15</inkml:trace>
  <inkml:trace contextRef="#ctx0" brushRef="#br0" timeOffset="80540.0872">11447 13719 90 0,'18'-17'205'0,"0"2"-18"0,0 4-16 15,-1 3-16-15,3 2-11 0,-4 2-6 16,4 4-3-16,0 3-5 0,-3 2-1 0,5 5 0 16,-4 3-4-16,2 4-3 0,-6 4-1 15,-3 10-5-15,-2 2-6 0,-9 4-8 16,-2 5-10-16,-3 0-8 0,-3 4-9 0,-3 1-6 15,1-1-6-15,-4-2-8 0,2-2-5 16,2-7-6-16,1 1-7 0,-1-4-17 16,3-4-23-16,1-3-27 0,-3-2-34 0,5 0-31 15,2-4-33-15,0 0-32 0,2 0-29 16,0-4-23-16,0 2-474 0,2 1 233 16,0-3 154-16</inkml:trace>
  <inkml:trace contextRef="#ctx0" brushRef="#br0" timeOffset="80744.1982">11603 14571 729 0,'-2'13'-9'16,"2"0"25"-16,-2-1 19 0,0 1 21 15,-1-1 19-15,3 3 10 0,-2-2 7 16,2-1 10-16,2 0 1 0,-2 1 2 0,3 0-5 16,-1 0-3-16,2 1-1 0,2-5 3 15,5 1 0-15,0-3 4 0,1 0 0 0,4-7-1 16,-2 0 0-16,0 0-1 0,2-3-1 16,-4-2-3-16,-1-3-5 0,-3 0-9 15,-4-1-5-15,-2-1-7 0,-4 1-8 16,-4 1-10-16,-2 0-14 0,-5 1-20 0,0 1-29 15,-4 2-39-15,1 0-51 0,-4 4-49 16,2 0-53-16,-4-3-674 0,-1 3 298 16,-1 3 196-16</inkml:trace>
  <inkml:trace contextRef="#ctx0" brushRef="#br0" timeOffset="81142.4635">7894 15823 203 0,'-33'11'276'0,"7"1"-19"15,12-4-19-15,10-6-17 0,12 4-17 0,7-1-13 16,15-10-4-16,18 4-6 0,45-11-1 15,34-1 1-15,23-5 11 0,18 5 9 16,16-2-3-16,57-4 1 0,8 4 0 16,-3 2-14-16,5-1-6 0,0 7-8 0,-52 3-10 15,2 2-14-15,-8 2-13 0,-9 0-13 16,-10 0-13-16,-16 0-13 0,-9 0-7 0,-38 0-12 16,-12 0-8-16,-22 0-8 0,-17 0-9 15,-14 0-10-15,-8 0-5 0,-4-4-14 16,-2 2-23-16,-6 0-13 0,-8-4-29 15,-1 3-25-15,-8-1-21 0,-3-2-33 16,-6 1-25-16,-9-3-39 0,-6 3-30 0,-9-4-31 16,-8 3-35-16,-15 4-21 0,-13-4-20 15,-31-2-701-15,-10 4 348 0,-18 2 230 0</inkml:trace>
  <inkml:trace contextRef="#ctx0" brushRef="#br0" timeOffset="81428.7561">7997 16156 183 0,'-14'13'234'0,"12"1"6"0,10-7-2 15,12 1-8-15,8-2-5 0,16-6-10 16,22 0-11-16,37-6-11 0,34-5-7 0,12 1 8 16,17-1 10-16,4 1 2 0,17-3-4 15,7 5-12-15,4 0-9 0,0 3-12 16,6-1-15-16,-10 6-13 0,-10-2-13 0,-14 2-13 15,-17 2-9-15,-40-2-14 0,-11 2-12 16,-28-2-9-16,-17 4-11 0,-8-4-11 16,-7 0-5-16,-10 0-9 0,0 0-13 15,-9 0-10-15,-2 0-21 0,-2 0-29 0,-3-4-32 16,-6 4-38-16,-2-4-50 0,-2 4-66 16,-6 0-65-16,0-6-972 0,0 6 429 0,-20-15 283 15</inkml:trace>
  <inkml:trace contextRef="#ctx0" brushRef="#br0" timeOffset="104654.7891">24354 4545 73 0,'0'0'178'0,"0"0"4"0,0 0-6 15,2 21-8-15,2-3-4 0,-2 5-3 16,2 6-6-16,0 10-4 0,-1 4-9 0,2 11-9 16,-3 6-10-16,0 22-12 0,-2 2-11 15,-2-2-7-15,0-2-12 0,-3-11-3 16,0-12-11-16,-1 0-4 0,2-5-9 0,0-9-4 16,-2-4-4-16,1-3-3 15,1-8-2-15,0-5 1 0,0-6-3 0,-1-6 3 16,1-6-5-16,-2-10-6 0,-1-8-5 15,3-13-1-15,-2-14-5 0,2-16-4 0,2-6 0 16,4-22-2-16,-2 1-2 0,4 2-5 16,4 3 3-16,5 1-1 0,2 9 1 15,2 13-5-15,-1 9-1 0,6 4 0 0,3 3-2 16,3 6 0-16,4 1-4 0,-3 7 0 16,1 4 1-16,0 7 3 0,-4 6-1 0,0 2 0 15,-5 6 7-15,1 1 0 0,-4 5 1 16,-2 3-1-16,-4 3 5 0,-6 3-2 15,-4 2 0-15,-8 4 0 0,-4 2-3 16,-12 4-3-16,-7 0-19 0,-7 4-30 0,-17 6-23 16,9-7-23-16,6-3-18 0,4-4-40 15,8-4-35-15,5-4-32 0,2-4-543 16,8 1 258-16,9-5 170 0</inkml:trace>
  <inkml:trace contextRef="#ctx0" brushRef="#br0" timeOffset="105633.8101">25113 4832 125 0,'24'-10'160'16,"-7"-2"15"-16,-7 0 4 0,1 3 1 16,-6-1-8-16,-3 3-13 0,-2 1-15 15,-2-1-12-15,-5 2-12 0,-2 2-11 0,-1 0-11 16,-5 6-10-16,-2 0-11 0,-4 7-10 16,0 4-4-16,-2 3-8 0,-1 4-4 0,3-1-8 15,7 1-1-15,0-1-5 0,4-1-6 16,2-2-1-16,4-2-2 0,-1-2-3 15,5-1 1-15,5-4-3 0,-1 3-2 16,4-5 1-16,2-3-3 0,2-3 2 0,0-2-3 16,0 1-1-16,1-5-3 0,2 0-1 15,-2 1-3-15,-3 0-2 0,1 3 2 0,0-1-1 16,-5-1 0-16,2 4-3 16,-2-4-3-16,-6 4-3 0,14 4-3 0,-8 2 4 15,0 1 3-15,0 6-1 0,5-1-1 16,-3 1 3-16,6-1-2 0,-2 0 2 0,0 0 2 15,6-5 9-15,5 0 2 0,-2-5 8 16,2-4 5-16,3-2-2 0,1-4 4 16,5-6-4-16,0-4 3 0,2-7-4 15,-3-1-1-15,1-5-3 0,-2-3-1 0,-5-4 1 16,-1-2 2-16,-4-4-1 0,-2 2 2 16,-4-2 0-16,-3 10 7 0,0-1 1 0,-5 10 0 15,0 0-1-15,1 5-9 0,-3 3-4 16,-2 6-4-16,-2 5-3 0,-2 4-3 15,2 2 0-15,-13 19-2 0,5-1 3 16,-1 10-4-16,-2 5-2 0,5 2 1 0,0 4-1 16,4-2 0-16,0 3-6 0,6-2-1 15,0 1-5-15,2-3-3 0,5-2 0 16,2-5-1-16,0 0-5 0,-1-9 0 0,6-2-1 16,-2-5 0-16,3-3 0 0,-2-5 2 15,4-5-3-15,-1-2 2 0,0-1 0 16,0-3 2-16,1-2-1 0,0-1 2 15,-4 1 2-15,-3-2 0 0,0 4 1 0,-2-1 0 16,-4 1 0-16,3 2-1 0,-3 1-5 16,-1-2 2-16,-1 5-1 0,-6 0 2 0,9 6-1 15,-7 0 3-15,2 4 1 0,-2 1 0 16,4 3 1-16,-4 0-2 0,7 0 4 16,-2-1-1-16,1-1 3 0,2 1-5 0,3-1-5 15,0-5 0-15,2 1-2 0,1-3-2 16,2 0 1-16,0-4 0 0,2-2-1 15,-1-4 0-15,-1 0 2 0,4-5 3 0,-4-1-1 16,4-2 2-16,-5 1 3 0,0 1 0 16,-2 0 0-16,-1 0 3 0,0 0 2 15,-4 2 2-15,-2-1-1 0,1 4 0 0,-1 0-6 16,1 0 1-16,-5 5-1 16,-4 1 2-16,13 6 0 0,-11 1 3 0,2 4 2 15,0 3 3-15,0 2-4 0,0-2 4 0,1 0-4 16,-3 1 5-16,3-1-2 0,-3-1-2 15,0-1 3-15,2-3 0 0,0 0 3 16,0 0 3-16,0-4 1 0,5-1 0 16,0-4-2-16,-9 0 0 0,21-6 3 0,-7 3-6 15,1-3 0-15,0 0-1 0,-1 0-3 16,2 3 1-16,-4-1-3 0,3-1 3 0,-2 4-8 16,0 1 4-16,-1 1 0 15,4 4 0-15,-4 2 1 0,2 2-1 0,4 5 2 16,-1-1-1-16,-3 3 2 0,1 0-12 15,2 0-10-15,-2-1-18 0,0-2-31 0,-1 1-25 16,-1-3-17-16,0-1-25 0,0-5-20 16,-3-1-39-16,-2-4-440 0,3-2 217 15,-6-5 143-15</inkml:trace>
  <inkml:trace contextRef="#ctx0" brushRef="#br0" timeOffset="105762.8595">26377 4628 60 0,'-2'0'85'0,"2"0"-15"0,0 0-17 16,9 14-26-16,1 0-26 0,8 3-102 0,2 3 34 15,6 5 23-15</inkml:trace>
  <inkml:trace contextRef="#ctx0" brushRef="#br0" timeOffset="106182.9972">27196 5181 152 0,'-2'-8'191'16,"0"2"-13"-16,-2 3-14 0,-4-2-14 15,-3 0-14-15,-1 4-15 0,-4-1-11 16,0 4-9-16,-2 2-13 0,0 3-10 0,-3 5-9 16,-1 1-9-16,6 2-3 0,-2 3-9 15,4-2-2-15,5 2-6 0,3-1-2 0,2-4-2 16,4 0-3-16,4-3-2 0,2-2-1 15,7-5-2-15,-1-3 1 0,8-6-5 16,0-3 1-16,6-8-1 0,1-6 1 16,3-4-2-16,-2-5 1 0,1-4-2 0,5-17-1 15,-2-3-5-15,-9 5 1 0,1-11 0 16,-10 7-2-16,-3 4 4 0,-4 0 9 16,-5 1 10-16,-2 8 10 0,-2 2 2 0,0 4-1 15,-3 5-4-15,0 5-6 0,3 1-5 16,-4 8-8-16,2 6-4 0,-2 5-4 15,-3 6 0-15,9 0-1 0,-15 21 0 0,7 2-2 16,-1 11 0-16,3 4 0 0,2 4-2 16,2 10-1-16,2 1-6 0,0 2-5 15,4 0-11-15,0-1-18 0,0-2-25 0,3 3-26 16,1-6-26-16,-1-1-27 0,1-8-30 16,3-4-29-16,-3-3-507 0,0-7 237 15,6-6 157-15</inkml:trace>
  <inkml:trace contextRef="#ctx0" brushRef="#br0" timeOffset="106659.0601">27612 5061 114 0,'4'-7'162'16,"0"1"-19"-16,-2 0-15 0,4 0-11 16,2 5-14-16,2 0-11 0,-10 1-10 0,18 2-5 15,-9 4-11-15,1 2-2 0,-1 1-5 16,-1 5-4-16,-1-1-5 0,-3 3-3 15,0-4 0-15,-2 2-3 0,-2-3 8 0,2 1 7 16,-2-3 7-16,-2-2 10 0,2 2 4 16,0-4-4-16,-2-1-7 0,2-4-7 15,0 0-7-15,0 0-4 0,0 0-11 16,2-19-4-16,2 12-10 0,5-5-7 0,2 0-5 16,-1 1-5-16,2 0-1 0,0 1-2 15,0 0-2-15,1 3-2 0,-3 1-1 16,1 4-1-16,0 1-1 0,-1 1 0 15,0 1 0-15,2 3 1 0,-4 2-2 0,2 2 5 16,1-1-4-16,-1 1 3 0,1 1-2 16,2 1 3-16,-1-2 0 0,0-1 2 0,2-1 7 15,-2-3 3-15,3 2 8 0,-2-5-1 16,2 0 7-16,-3-2 6 0,4-4 4 16,-4 0 6-16,-2-4-2 0,1-1 2 0,-4 0-3 15,-1-3 0-15,-6 1-5 0,0-2-3 16,-2 0 1-16,-2 1-5 0,-5 0-1 15,0 2-6-15,1-1-2 0,-2 2-2 16,0 3-8-16,-2 0-18 0,2 2-22 0,-1 3-25 16,1 2-30-16,1 1-21 0,9 0-34 15,-8 6-25-15,6 0-15 0,2 0-14 16,0-6-470-16,10 8 226 0,-1-3 148 0</inkml:trace>
  <inkml:trace contextRef="#ctx0" brushRef="#br0" timeOffset="107378.0017">28236 4998 472 0,'12'-3'41'0,"-3"-1"23"15,0-1 10-15,-3 4 8 0,-2 0 6 16,2-2-4-16,-6 3-5 0,7-3-5 16,-7 3-7-16,8-2-6 0,-8 2-11 0,0 0-6 15,11 0-4-15,-11 0-2 0,6 5-3 16,-1 0-8-16,-1 1 1 0,-2 5 0 16,2-4-5-16,0 0 0 0,0 1-6 0,-2 2 5 15,2-3-8-15,-2-1 5 0,4 0-2 16,-4-1 2-16,0 1-2 0,2-2 16 15,-2 2 7-15,0-3 8 0,-2-3-4 16,6 4-3-16,-6-4-5 0,8 0-4 0,-8 0-2 16,0 0 0-16,18-4-7 0,-12 3-2 15,-6 1-4-15,8-2 0 0,-8 2 0 16,11 0-2-16,-11 0-1 0,8 2 3 0,-4 1 3 16,3 1 4-16,-2 2-1 0,-1 3 0 15,2 1-3-15,-2-1-2 0,0 1 1 16,0 3-4-16,0-1-1 0,1-1-4 15,-1-2 5-15,1-1-2 0,-1 2-1 16,0-3-1-16,-2-1 6 0,2 1 4 0,-2-2 5 16,0-1 6-16,-2-4-1 0,9 2-3 0,-9-2-4 15,10-6-1-15,-1-1-6 0,2-1-1 16,-3-4-2-16,4 1-5 0,2-1-1 16,-4-1-3-16,5-2 1 0,-5 3-4 0,3 0-1 15,-2 3 0-15,-3 0-3 0,2 1-2 16,0 2-1-16,-4 1 0 0,2 1 2 15,-2 0-7-15,3 4 6 0,-9 0 1 16,13 8 1-16,-7-3-2 0,0 3 4 0,3 0-2 16,-1 1 2-16,0 1 0 0,2 1 2 15,0-1-4-15,-2 0 3 0,2 1 0 16,4 0 1-16,-4-2-2 0,3-2 3 0,1 2-2 16,2-3-3-16,0-3 0 0,2 3 0 15,-2-5-5-15,1-1 5 0,0-1-1 16,2-3 0-16,-1 1 0 0,0-3-6 0,1-5 7 15,-4 4 1-15,0 0-1 0,-3-4 0 16,2 4-3-16,-4 0 10 0,-2 1 8 16,0-1 6-16,-1 1 6 0,-3 1-2 15,-1-1 1-15,-3 6-4 0,2-4-1 0,-2 4-4 16,0 0 3-16,0 0 3 0,-13 11 4 16,10-3-1-16,1 3 4 0,0 0-1 0,0 5 4 15,4 3-4-15,2-2 2 0,5 5-3 16,2-2-4-16,1 3-3 0,5-1 1 15,3 2-14-15,4-2-17 0,2-2-33 16,2 0-36-16,1-2-37 0,3-4-43 0,-2-2-59 16,-7-4-602-16,-3-3 279 0,-2-3 184 15</inkml:trace>
  <inkml:trace contextRef="#ctx0" brushRef="#br0" timeOffset="107786.7863">24919 5810 1 0,'-4'21'152'0,"16"-2"4"16,14-4 14-16,7-3 2 0,23-1-6 15,33 3-9-15,16-5 0 0,48-3-7 0,14-5-5 16,11 1 4-16,15-4-7 16,5-1 2-16,52-1-4 0,3-2-5 0,-2 0-6 15,-46 1-10-15,50 1-3 0,-53 2-6 0,2 2-2 16,-2 2 0-16,-8 2-17 0,-8 1 3 16,-13 1-10-16,-11 0-9 0,-15 1-2 15,-32-1-7-15,-9 0-7 0,-9 0-9 16,-8 0-3-16,-21-3-7 0,-13 1-2 0,-13-2-7 15,-6 0 1-15,-5-2-5 0,-1 1-2 16,-6-1-14-16,-1 3-14 0,-4-3-13 16,0 0-26-16,-5 0-30 0,0-3-35 0,-2 0-35 15,-1 1-32-15,-3 0-34 0,1 0-32 16,-5-1-667-16,-4 3 309 0,0 0 203 0</inkml:trace>
  <inkml:trace contextRef="#ctx0" brushRef="#br0" timeOffset="137774.5796">8983 15086 31 0,'0'0'50'16,"0"0"-9"-16,20 3-13 0,-20-3-13 15,0 0-14-15,6 2-58 0,-6-2 19 0,0 0 13 16</inkml:trace>
  <inkml:trace contextRef="#ctx0" brushRef="#br0" timeOffset="144817.3989">17396 13293 29 0,'0'0'59'0,"-4"-4"-3"0,4 4-1 0,0 0-5 16,0 0-8-16,0 0 0 0,0 0-2 15,0 0-8-15,0 0 2 0,-4-4-5 0,4 4 1 16,0 0-7-16,0 0-2 0,0 0-2 16,0 0 0-16,0 0-4 0,0 0 0 15,0 0-4-15,0 0-2 0,0 0 2 16,0 0-3-16,0 0 3 0,0 0-3 0,0 0-4 16,0 0 4-16,-9-2-4 0,9 2 1 15,0 0 2-15,0 0-3 0,0 0-5 16,0 0 3-16,0 0-1 0,0 0 1 0,0 0-5 15,0 0 6-15,0 0-1 0,0 0-2 16,0 0-1-16,0 0-3 0,0 0 2 16,0 0-8-16,0 0-3 0,0 0-1 0,0 0-3 15,0 0 4-15,0 0-9 0,0 0 2 16,0 0-3-16,-10 0-2 0,10 0 0 16,0 0-3-16,0 0-6 0,0 0-6 0,0 0-102 15,0 0 49-15,-12 2 31 0</inkml:trace>
  <inkml:trace contextRef="#ctx0" brushRef="#br0" timeOffset="145336.9701">17403 12964 4 0,'2'-5'99'0,"-2"5"-13"0,2-7-5 0,-2 7-3 16,2-5-5-16,-2 5-6 0,2-6-2 15,-2 6-3-15,4-2 1 0,-4 2 0 16,0 0-2-16,0-6 8 0,0 6-2 0,0 0 0 16,3-6 3-16,-3 6 5 0,0 0-6 15,0 0 3-15,2-6 3 0,-2 6-2 16,0 0-4-16,0 0 0 0,0 0-5 16,0 0-2-16,0 0-5 0,0 0 0 0,0 0 3 15,0 0 7-15,0 0 4 0,4 25-4 16,-2-7 5-16,0 2-5 0,-2 5-4 0,2 6-2 15,0 1-5-15,-2 6-5 0,0 2-6 16,0 0-5-16,0 0-1 0,0 2 2 16,0 0-10-16,-2-3-4 0,2-1-2 15,0 4-3-15,0-11-2 0,-2 2-5 0,2-1-8 16,-2-3-12-16,-2-1-14 0,0 0-13 16,-1-5-18-16,-1 1-19 0,-2-6-27 0,-1 1-19 15,0-3-11-15,1-3-18 0,-4-3-18 16,0-3-6-16,0-1-437 0,0-6 206 15,1 0 135-15</inkml:trace>
  <inkml:trace contextRef="#ctx0" brushRef="#br0" timeOffset="145670.0023">17170 13134 20 0,'4'-13'139'0,"3"0"-2"16,1 3 0-16,5 1-3 0,3 2-4 0,8-2-2 15,4 4-4-15,3 3-1 0,5 2-10 16,10 6-2-16,9 5-8 0,20 9-6 16,-5 4-9-16,-1 7-6 0,-7 2-6 15,-5 4-3-15,-4 3-8 0,-17-4-2 0,-10 0-5 16,-6 1-4-16,-7 0-2 0,-4-4-1 16,-7-1-5-16,-4 5 2 0,-9-6 5 15,-4 5 6-15,-6 0 3 0,-6-2 1 0,-9-4 2 16,-15 9-5-16,-6-9-4 0,-5-4-2 15,-7-5-4-15,7-4-5 0,9-9-1 16,-2-2-6-16,9-3-4 0,-1-3-5 16,5-5-12-16,2 1-21 0,3-4-21 0,5 0-30 15,8-4-34-15,2 0-33 0,9-3-21 16,5-1-25-16,8 3-14 0,6 0-15 0,9-6-482 16,9 0 231-16,5 0 152 0</inkml:trace>
  <inkml:trace contextRef="#ctx0" brushRef="#br0" timeOffset="146111.1441">18571 13266 144 0,'6'-8'154'0,"-2"1"-4"0,0-1-10 0,2 1-3 15,-4 1-12-15,2-3-8 0,-2 2-7 16,0-2-12-16,0 1-1 0,-2 1 2 15,0 0-7-15,-2-1-7 0,-4 2-3 16,-1 1-1-16,-4 0-3 0,-3 5 6 0,-6-1 4 16,-3 4 2-16,-5 1-2 0,0 3-2 15,-7 1 0-15,1 3-4 0,2 1-6 16,1 1-6-16,3 1-7 0,6 3-4 0,2-2-7 16,8 2-3-16,5 1-6 0,3-1-5 15,6 2-2-15,7 6-3 0,3-3-2 16,5 7-5-16,4-4-2 0,2 2-4 0,1-1-6 15,-3-1-5-15,0-3 3 0,-2 2-6 16,-2-5 1-16,-4 0 0 0,-3-1-3 16,-1-2 2-16,-5-3 2 0,-4-1 1 0,-2-1 1 15,-7-1 10-15,-1-3-3 0,-7-1 2 16,-4 0 7-16,-4-3-5 0,-3 1 0 16,-4-2-6-16,-1-2 5 0,1-2-3 0,2 1-3 15,1-3 3-15,1 2-19 0,6-2-17 16,1 0-35-16,5-1-36 0,2 0-41 15,6-2-40-15,6 1-28 0,6-1-23 0,5-3-603 16,4 3 281-16,6-5 185 0</inkml:trace>
  <inkml:trace contextRef="#ctx0" brushRef="#br0" timeOffset="146478.9013">19698 12464 239 0,'-5'-21'253'0,"0"6"-4"16,3 3-11-16,0 5-17 0,0 1-16 15,2 6 0-15,0 0-3 0,-2 23 10 16,2 6-10-16,-4 13-12 0,0 13-8 0,0 30-12 15,-5 6-11-15,-1 8-16 0,-5 15-5 16,0 2-15-16,-5-4-6 0,0-2-12 0,0 2-9 16,6-18-7-16,-1-1-12 0,0-1-3 15,0-3-10-15,1-5-9 0,-2-4-7 0,4-4-9 16,1-3-14-16,-1-16-14 0,3-8-13 16,0-3-17-16,3-6-20 0,0-3-13 15,-2-5-24-15,4-6-27 0,0-1-29 16,1-6-26-16,1 0-36 0,4-5-36 0,5-4-29 15,-1-7-23-15,4 0-597 0,7-8 298 16,4-3 198-16</inkml:trace>
  <inkml:trace contextRef="#ctx0" brushRef="#br0" timeOffset="146748.7539">20686 13319 108 0,'0'-9'213'0,"2"1"-2"0,-2 3 2 15,0 5 2-15,0 0-2 0,0 0-3 16,0 0-10-16,8 19-15 0,-6-4-15 0,2 4-15 16,3 3-15-16,-2 3-15 0,-3 0-13 15,0 4-10-15,2-1-2 0,-4 3-19 0,0-2-12 16,0 1-17-16,-4 1-29 0,0-1-32 15,-1-3-36-15,-4 1-36 0,1-3-41 16,2-2-41-16,-3-3-43 0,-1-7-567 16,3-1 263-16,-4-7 174 0</inkml:trace>
  <inkml:trace contextRef="#ctx0" brushRef="#br0" timeOffset="147014.9822">20529 13268 64 0,'5'-10'183'0,"3"1"-17"0,2 3-10 0,7 3 6 16,3 3-3-16,12 1 4 0,7 7-10 16,10 5-4-16,23 8-11 0,2 8-12 0,-5 2-7 15,-4 6-10-15,-7-2-6 0,-5 3-6 16,-15-4-5-16,-10-3-2 0,-9-3 2 16,-4 1-4-16,-10-2 0 0,-3-1-1 15,-9-1-6-15,-10 1-7 0,-6-1-2 0,-13-2-6 16,-9 0-6-16,-3-4-7 0,-3-2-5 15,-21 0-5-15,11-4-7 0,7-8-5 0,8 1-24 16,3-5-34-16,10 1-40 0,1-4-53 16,10-2-60-16,4-1-44 0,3-5-639 15,9-2 293-15,1-1 194 0</inkml:trace>
  <inkml:trace contextRef="#ctx0" brushRef="#br0" timeOffset="147692.7001">21754 13283 1626 0,'11'-5'17'0,"-2"1"-22"0,-3 2-19 15,-2 0 66-15,-4 2 30 0,0 0 18 16,0 9 12-16,-4-1-9 0,0 2-5 16,-5 3-5-16,1 2 3 0,-1 0-6 15,1 6-2-15,-2 1-5 0,-2 0-7 0,4 3-4 16,0 0-11-16,-3-1 0 0,3 1-6 15,-1 2-3-15,3-3-6 0,-3 1-3 16,3 0-2-16,2-2-10 0,-2-5-10 0,2-2-11 16,0-1-6-16,-2 1-5 0,4-5-3 15,-2-3-2-15,2-2-6 0,0-2-6 16,2-4-3-16,0 0 3 0,-8-14-5 0,4 1 7 16,2-5 1-16,0-2 3 0,-1-7 1 15,1-1 0-15,2-2 2 0,2 1 7 16,1-4-1-16,1-1 5 0,2 5 2 15,0-3 4-15,2 1 1 0,4 6 0 16,0-1 4-16,3-1-1 0,2 4 2 0,4 2-1 16,1 2 0-16,2 3 2 0,0 4 1 0,1 5 4 15,3-1-1-15,2 5 2 0,-5 2 0 16,2 5 1-16,-4-1-2 0,1 5-4 16,-5 2 5-16,0-1 2 0,-6 2 0 15,-5 1 4-15,-4 1 0 0,-2 3 1 0,-4-3 0 16,-2 2 3-16,-2 0 5 0,-5-1-1 15,-2 0 4-15,1 4 0 0,-1-6-1 0,3-1-2 16,-4 3-4-16,6-6-5 0,-2 3 3 16,1-2-3-16,5 0 1 0,2 1-1 15,2 1-4-15,4 2 1 0,7 1 1 16,1 1-2-16,8 2-3 0,-2-2 1 0,4 4 0 16,1 0-3-16,1 0 0 0,-4 3 1 15,0-7 1-15,-6 2 4 0,3 0 3 16,-7-2 7-16,0 0 8 0,-4-1 9 15,-6-1 3-15,-2 1 3 0,-7-3 3 0,-6 0 0 16,-4-3-1-16,-9 1 4 0,2-4 5 16,-9-4-10-16,1 1 0 0,-2-2-9 15,2 0-4-15,1-3-1 0,1-2-11 0,2 1-23 16,5-1-24-16,1-3-28 0,6 0-35 16,2 1-35-16,4 0-37 0,4 1-57 15,1-2-42-15,3 2-759 0,2-1 345 0,0 1 229 16</inkml:trace>
  <inkml:trace contextRef="#ctx0" brushRef="#br0" timeOffset="154259.7765">17771 14886 41 0,'-2'-14'207'16,"2"4"-7"-16,-2 2-22 0,2-3-21 0,0 6-19 15,0 0-10-15,4 1-1 0,4-1-4 16,3 5-4-16,8 5-5 0,6 0-2 16,3 4-9-16,4 5-1 0,6 5-3 0,5 6-7 15,-4-1-1-15,17 13-9 0,-6 0-5 16,1 1-5-16,-9-5-6 0,-7-4-5 16,1-3-7-16,-5-1 0 0,-3-6-7 0,-6 0-1 15,0-5-6-15,-3-1 10 0,-4-1 3 16,0-5 4-16,-1-1 5 0,2-6-10 15,2-4-1-15,6-5-6 0,3-9-4 16,9-7-3-16,15-11-5 0,-1-2 1 16,6-7-9-16,1 4 0 0,2 3-7 0,1-2-1 15,-1 4 0-15,0 2-1 0,-11 7 0 16,-3 7-2-16,1-1 3 0,2 6-3 16,-2 1 4-16,1 1-4 0,-1 9-3 0,-1 0-1 15,1 5 0-15,1 4-3 0,5 3 5 16,1 6-1-16,-2-1-2 0,15 12 0 15,-1 3 0-15,-16-8-8 0,-3 1 5 0,-1 0 0 16,-3 0 1-16,0-2-2 0,-3-2 0 16,-3-2 3-16,-4-2-3 0,0-1 2 0,-5-2 1 15,1-4-7-15,1 1 1 0,-2-5 0 16,1-1 3-16,-1-2-4 0,3-1 3 16,0-3-1-16,-1-3-4 0,5-2 1 15,2 1 2-15,3-2 1 0,-1 3-6 0,2-4 1 16,-1 3-2-16,2-1 2 0,1 2 3 15,3 1-2-15,-1 1 3 0,3 0 0 0,-1 4-2 16,-4 1 1-16,1 1-6 0,-5 0 6 16,-2 0 0-16,0 0-3 0,3 1 4 15,-3-1 0-15,-1-1 0 0,3-1 3 0,3 0-4 16,1-4 6-16,0 1 3 0,7-5 2 16,-1-4 2-16,1-1 8 0,-5-1-4 15,1-3 2-15,-5-5 1 0,0-2-5 16,-3-3-1-16,-5-2-2 0,-5-3-4 15,-4-1-6-15,-4-3-1 0,-6 5-9 0,-6-2-21 16,-5 5-25-16,-4-1-40 0,-7 1-49 16,0 3-58-16,-3 5-69 0,1 3-757 0,-1 1 349 15,1 6 230-15</inkml:trace>
  <inkml:trace contextRef="#ctx0" brushRef="#br0" timeOffset="156450.6832">20639 15598 1309 0,'-36'-33'-98'0,"9"1"-52"0,7-2 46 16,6 3 49-16,6-3 60 0,1-6 37 15,2 4 11-15,3 1 9 0,2 3-3 16,0 2 1-16,2-1 5 0,-2 5-3 0,2 1 8 16,-2 4 10-16,3 1 11 0,-6 5 11 15,3-1-1-15,-4 4-7 0,0 3-8 16,-4 5 2-16,-5 2 4 0,-4 4 0 0,-4 9 7 16,-5 6 9-16,-3 14-11 0,0 3 3 15,-6 21-1-15,3 4-3 0,1 4-13 16,8 3 0-16,4 7-19 0,3-1 1 15,6-12-4-15,4-4-6 0,2-2-3 0,4 0-8 16,0-7-9-16,0-1-14 0,2 0-21 16,-4-3-21-16,0-1-20 0,-4 1-22 0,-3-10-21 15,0 2-12-15,-6-1-17 0,-1-3-17 16,-4-6-7-16,0 0-16 0,-6-3 5 16,1-13 5-16,-3-3 10 0,0-6 17 0,-1-6 7 15,-5-3 15-15,0-4 18 0,4-2 30 16,3-4 25-16,5 5 24 0,6-1 7 15,6-2 10-15,5 3 8 0,5-1 7 16,11 0 7-16,5-2 3 0,12-1 1 0,13-2-2 16,7 1-6-16,27-2 0 0,2-2 1 15,6 3 1-15,4-4 0 0,4 7-3 0,4-4-2 16,3 0-1-16,-7 0-4 0,-6 2 2 16,-10-2 7-16,-17 5 9 0,-16 3 9 15,-9 0 5-15,-3 2 6 0,-11 1 3 16,-2-4-3-16,-8 7-4 0,-9-2-5 0,-9 1-2 15,-6 4-1-15,-6 2 3 0,-7 2 0 16,-1 4-1-16,-7 3-6 0,-2 5 1 0,2 0-12 16,2-1-4-16,3 1 0 0,3 5-6 15,5-4-5-15,5 2 2 0,4 3-6 16,6-5-1-16,4 0 0 0,4-1-4 16,4-3 1-16,2 4-5 0,4-5-1 0,5-1-1 15,2-5-5-15,0 2 1 0,3-2-12 16,0 0 1-16,2-2 0 0,-4 0 1 15,1 0 1-15,-3 4 0 0,-2-4-5 0,-4 0 5 16,4 1-3-16,-4 3 3 0,3 4 0 16,-3-1 4-16,1 1 0 0,2 0-2 0,-1 3 1 15,0-3-1-15,4-1 2 0,1-1-2 16,4 1 3-16,2-1-3 0,5-6 6 16,-3 0-4-16,5-3-2 0,0-3 3 0,6-4-4 15,-3-3 0-15,1-2 1 0,-2-4 0 16,-5 0-4-16,-1 2 6 0,-6-3-1 15,-2 5-2-15,-1 2 1 0,-7 1-2 0,1 4 3 16,-7 0-3-16,0 2 4 0,1 0-1 16,-5 3-3-16,0 3 2 0,6-2-8 15,-6 2 8-15,10 11 1 0,-1-5-3 0,4 3 4 16,-1 3-1-16,1 1 2 0,4 2 0 16,-2 0 0-16,-1 4-3 0,0-1-3 15,-4-2 0-15,-2 0 1 0,-4 3 3 0,-2-6-3 16,-2 3 4-16,-4-1-1 0,-2-2-3 15,-2 0 5-15,-3-1-1 0,0-2-5 16,1-2 8-16,-1-5-5 0,3 1-1 16,4-4-2-16,4 0-6 0,-6-10-1 0,10 2-1 15,2 1-3-15,5-6 0 0,5-6-3 16,6-2 2-16,0-2-1 0,4-12 1 0,6 1-3 16,9-17 2-16,1-2 2 0,-3-5 1 15,2 1 1-15,-3 2 1 0,-6-1 1 16,-6 9 4-16,-6 9 14 0,-3 7 7 0,-2 3 7 15,-4 7 10-15,-1-3-3 0,-2 10 1 16,0 0 0-16,-6 5-3 0,-2 5 7 16,0 4-1-16,0 0-6 0,0 0 5 15,-16 27 3-15,8-6-4 0,2 5 1 0,2 4-4 16,-3 7 2-16,3 1-4 0,-3 6-4 16,5-2 0-16,0-1-3 0,2 0-4 0,0-3-3 15,2 0 4-15,3-7-1 0,-3-4 0 16,4-2-4-16,-1-1 2 0,1-6 0 15,2-4-6-15,0-3-5 0,6-1 7 16,-2-5-3-16,3-5 2 0,0 0-2 0,2-3-3 16,-3-1 1-16,4-2 0 0,-4 0-2 15,3 1-8-15,-2 1 10 0,-2-2-1 0,-3 6 5 16,3-6-10-16,-2 5 5 0,1 1-6 16,-2 1-2-16,0 5 10 0,0 0-6 15,2 2 0-15,-1-3 4 0,2 5-1 16,-2-2-1-16,1 3 2 0,0-4-4 0,4 3 2 15,0 0 4-15,1-3-6 0,1 0 2 16,-2-1-3-16,6-3 3 0,-4 1-2 0,2-4 0 16,1-2-3-16,-3-3-3 0,2-1 2 15,-1-1 1-15,0 0-7 0,0-7 0 16,-2 1 3-16,-2-1 6 0,-1-2-6 0,0 0 8 16,-6 3-6-16,2 3 0 0,-1 0-2 15,-3-1 1-15,0 4-2 0,1 1 6 16,-3 3 0-16,-4 3-5 0,0 0 4 0,0 0 6 15,9 13-9-15,-9-5 7 0,4 1 0 16,0 4-3-16,0-4 6 0,2 5-1 16,4-3-2-16,-2 4-3 0,4-5 2 0,1 1 9 15,4 3-8-15,2-4-3 0,2-3 1 16,0-1-6-16,1 0-1 0,-1-4 3 16,2-2-1-16,-2 0-3 0,-2-5 2 0,0-1 1 15,-2 0-3-15,-4-2 4 0,0-4-8 16,-3 1 8-16,-4-1 4 0,-2-1-2 15,-6 1-2-15,-2-1 6 0,-4 4-6 16,-5-5 7-16,-2 1-11 0,-2 2 10 0,-1 1-3 16,2-2 4-16,2 5-2 0,3 0-2 15,0-1 3-15,5 2-2 0,0 1-3 16,6-1 0-16,4 1-2 0,2-2-1 0,7 1-5 16,2 0-4-16,1 1-1 0,4 1 1 15,-1-2-4-15,2 3 4 0,0-1-1 0,1-2 3 16,-2 3 3-16,0 0-4 0,-1 1 4 15,-3-1 0-15,0-1 2 0,-4 4 0 16,1 0 4-16,-2-4-2 0,-3 2 1 0,0 2 1 16,1 0 1-16,-9 0 1 0,14 0 1 15,-7 0-2-15,-7 0 3 0,9 6-2 16,-7-4 5-16,0 3 0 0,0 0-6 0,0-2 8 16,-2-3-5-16,0 8 4 0,2-3-3 15,-2 1 3-15,0-6-2 0,4 4-1 16,-4-4 1-16,0 5-2 0,0-5 0 0,2 6 1 15,-2-6 1-15,0 0 2 0,0 0 1 16,2 6-1-16,-2-6 2 0,0 0-1 16,0 0-5-16,0 0 1 0,0 0 6 0,0 0-5 15,0 0 1-15,0 0-2 0,2-20 3 16,-2 20-1-16,0-7 0 0,-2 0 0 16,2 1-2-16,-2-2 2 0,2 3 0 15,-2-1-1-15,0 4-2 0,0-5 3 0,2 7-4 16,-2-8 5-16,2 4-1 0,0 4-3 15,-4-8 3-15,4 8-1 0,-2-5-4 16,2 5 3-16,-2-2-1 0,2 2 1 0,0 0 1 16,-4-8-1-16,4 8 0 0,0 0 2 15,0 0-2-15,-12 0 2 0,12 0 1 0,0 0-2 16,-12 0-2-16,12 0 3 0,-11 0-1 16,11 0 0-16,-8 2-1 0,8-2 3 15,0 0-2-15,-11 0 3 0,11 0-3 0,0 0 0 16,-8 2-3-16,8-2-2 0,0 0-3 15,0 0-4-15,0 0 0 0,-11 0-3 16,11 0-2-16,0 0-7 0,0 0 3 0,0 0 0 16,0 0-2-16,0 0 4 0,0 0-3 15,0 0-3-15,0 0-7 0,0 0-8 16,0 0-13-16,0 0-18 0,0 0-20 0,-10-2-16 16,10 2-25-16,0 0-18 0,0 0-18 15,0 0-27-15,-4 6-9 0,4-6-499 16,-6 2 239-16,3 2 158 0</inkml:trace>
  <inkml:trace contextRef="#ctx0" brushRef="#br0" timeOffset="156887.6879">22388 15710 8 0,'0'-5'126'16,"-3"-1"-7"-16,3 6-10 0,-2-8-4 0,2 8-7 15,-4-4-3-15,4 4 5 0,0 0-1 16,0 0 1-16,-11 15 5 0,5-5-7 0,4 0-1 16,-2 5-3-16,-2 0-4 0,2 4-10 15,2-3-7-15,-4 2-5 0,4 1-8 16,0 3-5-16,2-6-6 0,0 3-6 15,2 1-8-15,2 1-13 0,4-6-14 0,-2 0-21 16,2 2-23-16,0-2-23 0,5-5-26 16,-2 0-26-16,-1-3-21 0,1 0-378 0,-1-7 173 15,2 6 114-15</inkml:trace>
  <inkml:trace contextRef="#ctx0" brushRef="#br0" timeOffset="157059.6998">22409 15474 17 0,'4'0'94'16,"-4"0"-12"-16,8-3-14 0,-8 3-19 16,13 3-20-16,-13-3-37 0,15 5-105 0,-9-2 38 15,2 1 26-15</inkml:trace>
  <inkml:trace contextRef="#ctx0" brushRef="#br0" timeOffset="157486.8769">23055 15805 159 0,'4'7'168'0,"0"4"-18"16,-2 0-8-16,-2 1-7 0,4 3-13 16,-2-2-12-16,-2 5-8 0,2-2-9 15,0-1-13-15,0 5-6 0,-2-5-5 0,0 0-8 16,2-1-7-16,-2-3-5 0,0 2-1 16,0-3-1-16,0 0 6 0,0-1 9 15,-2-3 1-15,2-3-2 0,0-3-1 16,0 0 0-16,0 0-3 0,7-15-3 0,-1 5-5 15,3-6-6-15,1-2-4 0,3-3-4 16,2-4-2-16,2 7-6 0,1-3-3 16,4 0-3-16,-3 4-3 0,2 4 7 15,0 1-1-15,-1 1 2 0,-4 7 7 0,1 1 5 16,0 6 1-16,0 1-2 0,-5 5-1 16,2 0-1-16,-4 3-3 0,0 1-3 0,-3 5-2 15,-1-2-4-15,1-1-4 0,-5 5-20 16,2-5-25-16,-4 0-35 0,2 2-36 15,0-3-32-15,-2-6-28 0,0 4-31 16,0-2-556-16,-2 2 253 0,-2-4 167 0</inkml:trace>
  <inkml:trace contextRef="#ctx0" brushRef="#br0" timeOffset="157898.7237">20538 16748 222 0,'4'3'232'0,"13"-3"-12"0,8-3-14 15,20-4-12-15,44-7-16 0,8 4-2 16,40-8-8-16,13 5-11 0,14-6-5 16,7 3 2-16,11 2-6 0,4 1-1 0,9 6-8 15,4-5-11-15,0 11-9 0,0-1-9 16,-6-2-3-16,-13 4-8 0,-16 4-7 0,-11-4-11 16,-15-4-10-16,-33 4-6 0,-11-2-4 15,-21 2-11-15,-15 0-7 0,-13 0-12 16,-8 0-13-16,-3 0-16 0,-2 0-14 15,-5 0-14-15,-3-3-20 0,-4 3-16 16,-4-5-22-16,-2 5-23 0,-3-4-25 0,-2 3-25 16,-3-3-25-16,-2 2-11 0,-4 2-17 0,2-5-9 15,-2 5-509-15,0 0 247 0,-10-10 164 16</inkml:trace>
  <inkml:trace contextRef="#ctx0" brushRef="#br0" timeOffset="162433.1186">25923 10096 55 0,'-2'-12'182'0,"-1"2"-2"15,0-2 0-15,3 3-6 0,-2-1-11 0,2 2-9 16,0 1-15-16,-2 1-18 0,2 0-9 16,-2 1-16-16,2 5-9 0,2-6-4 15,-2 6 13-15,0 0 8 0,10 30-2 0,-2 3 6 16,4 17 2-16,7 24 1 0,1 13 0 15,10 29 1-15,-2 13-8 0,5 15-1 16,5 52-3-16,2 13 1 0,-2 11 0 0,-5 2-4 16,4 13-2-16,-5 1-3 0,-4 6 7 15,-6 0-9-15,-3-2 0 0,-6-4 10 16,-2 8 11-16,-3 6 6 0,-4-3 4 0,-4 3-11 16,-2-4-3-16,4 7-6 0,11 15-11 15,6 16-11-15,2 14-23 0,3 7-3 16,-1-1-5-16,0-15-1 0,-4-5-3 0,-2-19-13 15,-9-23-19-15,-3-61-9 0,-5-11-7 16,-5-17-12-16,-3-17-8 0,-4-20-13 16,0-32-18-16,0-10-19 0,2-20-19 15,-1-16-21-15,0-11-23 0,3-14-25 0,-1-5-16 16,5-10-10-16,-4-12-20 0,4-1-19 16,2-17-23-16,-1-10-32 0,-1-39-682 0,6-8 328 15,3-9 216-15</inkml:trace>
  <inkml:trace contextRef="#ctx0" brushRef="#br0" timeOffset="163219.0293">26191 10005 52 0,'-13'-6'90'0,"3"2"-6"15,-1 1-12-15,-1-2-9 0,1 2-4 16,0-1-4-16,1 2-11 0,-5-2 2 0,4 2-10 16,-1-2 3-16,-1 3-8 15,0-1 1-15,2 0-4 0,1 0-3 0,2 0 3 16,0 0 3-16,0 1 4 0,0-2-9 16,8 3-2-16,-10-2-7 0,10 2 0 0,0 0 0 15,0 0 6-15,34 2-1 0,-2 1 2 16,25 0 4-16,34 3 11 0,20 1-5 15,49 1-2-15,23 5 4 0,76 2 0 16,8 3-7-16,16-1-2 0,24 3-1 0,13-2 1 16,12 2-16-16,11 4 9 0,8-6 6 15,5-4-12-15,2 3-2 0,-1 2 4 0,5-4 2 16,-1 1 2-16,-17 1-2 0,-11 2 5 16,-10 0-1-16,-16-2-1 0,-16 2 3 15,-29-3-1-15,-23-1 4 0,-63-5 0 16,-15-5-3-16,-16 1 4 0,-37-6 5 0,-10-2 2 15,-22-2-1-15,-14 0-21 0</inkml:trace>
  <inkml:trace contextRef="#ctx0" brushRef="#br0" timeOffset="164162.8053">27175 11264 132 0,'0'-6'140'0,"0"6"-6"16,0 0 4-16,0 0 3 0,0 0 0 15,0 0 3-15,9 20 0 0,-5-4-7 16,0 4-6-16,-2 5-8 0,2 4-9 0,-1 2-8 16,1 0-10-16,-4 1-5 0,0 2-11 15,0-2-4-15,0-2-8 0,0-2-3 16,0-7 3-16,0 0 13 0,2-4 21 0,-2 0 14 15,0-7-2-15,0-4-11 0,-2-5-11 16,2-1-5-16,0-19-12 0,-2-2-6 16,2-6-9-16,2-10-8 0,0-5-1 0,3-8-8 15,1-3-5-15,6-20-5 0,4 1-5 16,2 5-3-16,3 2-6 0,-1 15-2 16,0 9 2-16,2 3-1 0,3 4-7 15,3 0 1-15,-5 9-2 0,2 0-3 0,3 4-5 16,-1 0 2-16,-1 6 0 0,-2 3-2 15,0 3-3-15,2 1 1 0,-5 6-5 16,3 1-7-16,-4 2-11 0,0 3-24 0,-1 0-24 16,-1 3-19-16,0 5-25 0,-4 1-26 15,1 3-27-15,-4 0-22 0,-7 1-23 0,-4 4-19 16,-4 2-535-16,-4 2 261 0,-6 4 172 16</inkml:trace>
  <inkml:trace contextRef="#ctx0" brushRef="#br0" timeOffset="164292.0343">27523 11224 782 0,'-24'11'-36'0,"5"-1"21"0,7-2 17 0,1-1 15 15,4-3-1-15,3 0-4 0,0-3 0 16,4-1 0-16,0 0 1 0,21 3-2 16,-4-6-5-16,4 3 2 0,3-1-4 0,4-3-1 15,3 2-18-15,-1-2-14 0,0 3-16 16,1-3-20-16,-1-1-171 0,0 2 80 16,-2-1 53-16</inkml:trace>
  <inkml:trace contextRef="#ctx0" brushRef="#br0" timeOffset="164864.729">28022 11162 124 0,'12'-11'33'0,"-2"4"17"15,-2 0 14-15,-2 1 8 0,-2 1 10 0,0 1 11 16,0 1 4-16,-4 3-6 0,7-5-5 16,-5 3-9-16,-2 2 13 0,0 0 4 15,7 13 0-15,-7-4-6 0,0 4-1 0,0 5-3 16,-2 3-4-16,-1 4-4 0,1 3-3 16,0 1-8-16,0-1-5 0,0 2-5 15,-3 0-5-15,3-4-5 0,0-1-6 16,0-6 0-16,0 0 6 0,0-2 16 15,0-4 15-15,2-5-2 0,0-4-8 0,0-4-6 16,0 0-2-16,-8-25 0 0,6 8-2 16,2-4-3-16,-2-6-6 0,2-2-7 0,2-7-4 15,0-2-3-15,4 1-4 0,0-3-4 16,4 3-3-16,1 1-6 0,2 1-2 16,2 5 0-16,4 4-4 0,4-1-2 0,1 6 2 15,5 2-6-15,-3 4 2 0,-2 6-3 16,4 0 1-16,-6 6-2 0,-1 3-1 15,-3 3 1-15,-2 3 0 0,-4 2 0 16,1 3 0-16,-7 3 2 0,-1 1 0 0,-3 2-2 16,-6 0 1-16,-3 0 3 0,-2 3-1 15,-1 0-1-15,-2 0-1 0,-2-1 1 16,2 0 0-16,-1-3-2 0,5-2-3 0,-1-1 0 16,3-1 0-16,-3 1 1 0,9 0 4 15,-2 1-2-15,9-1 2 0,1 2-1 0,7 2 0 16,2-1 0-16,5 3 1 0,0 0-2 15,2 2 2-15,-1 0-4 0,-1-2 2 16,-2 0 0-16,-3-2-2 0,-2 2 4 16,0-4 1-16,-7 0 9 0,-1 1 5 0,-5-2 4 15,-4 3-3-15,-3-4 0 0,-7 0-1 16,-5 1-2-16,-7-4-1 0,0 0-1 16,-6-4-3-16,-3 0 1 0,2-4 0 0,-1-4-3 15,0-2-5-15,2-2-11 0,-1-3-20 16,6-3-27-16,2-1-24 0,3-2-38 15,6-2-30-15,1-3-35 0,8-3-29 16,1 5-32-16,4-3-498 0,9-3 252 0,-2 2 165 16</inkml:trace>
  <inkml:trace contextRef="#ctx0" brushRef="#br0" timeOffset="165195.1249">29444 10475 11 0,'0'-12'253'0,"2"5"-29"16,-2 4-21-16,0 3-16 0,0 0-5 0,0 0-9 16,-8 31-7-16,2-2-8 0,-5 8-9 15,-1 12-9-15,-6 21-9 0,2 5-13 16,-4 7-7-16,0 6-10 0,-4 24-5 15,1-1-9-15,-1-5-6 0,4-15-9 0,0-3-10 16,1-2-5-16,1-4-2 0,-2-6-4 16,1 1-7-16,0-11-4 0,2-11-13 15,2-10-7-15,2-3-12 0,3-7-13 16,0-5-15-16,1-5-20 0,0-2-21 0,3-2-15 16,0-6-26-16,2-1-36 0,2-6-39 15,-3-2-28-15,3-6-538 0,2 0 253 0,0 0 167 16</inkml:trace>
  <inkml:trace contextRef="#ctx0" brushRef="#br0" timeOffset="165973.3619">29364 11107 102 0,'3'-7'151'0,"3"3"-12"15,4 2-6-15,9-2-10 0,7-1-15 16,6 1-1-16,10-2-4 0,2 3-9 15,13-1-8-15,4 0-6 0,3 0-7 16,1 0-10-16,-1 2-5 0,-3-1-10 0,-12 0 1 16,-5 2-14-16,-1-1-13 0,-11 2-15 15,-4-2-15-15,-5 2-19 0,-7-2-28 0,-5 2-19 16,-4 0-10-16,-7 0-8 16,0 0-1-16,0 0 8 0,0 0 5 0,-41-6 10 15,25 4 9-15,-6 1 7 0,1-1 10 16,0 0 15-16,-2 2 14 0,1-2 11 0,4 2 7 15,-4 0 7-15,3 4 6 0,0-1 11 16,2 7 7-16,1 1 12 0,0 4-2 16,2 5 10-16,1 3-3 0,0 11-1 15,5 0 3-15,-3 4-8 0,3 1 4 0,-1 7-9 16,0 1 3-16,3-5-9 0,0 7-1 16,0-1 0-16,2-6-2 0,0-1-9 15,-3 2-3-15,2-5-12 0,1-2-19 0,-2-3-24 16,4-4-23-16,-2-2-23 0,-1-4-25 15,3-4-286-15,0 0 134 0,2-5 88 0</inkml:trace>
  <inkml:trace contextRef="#ctx0" brushRef="#br0" timeOffset="166653.7843">29983 11807 82 0,'10'-6'82'16,"0"-3"-6"-16,1 1-5 0,2-4 1 15,1-1 3-15,1-2-1 0,-2-1-9 0,2 0 1 16,-3 0 4-16,3-1-5 0,-2 0-6 16,-3 0-2-16,1 4 2 0,-5-1-6 15,3 1 2-15,0 1-9 0,-3 3-3 16,0 0-8-16,-2 2-7 0,2 1 3 0,-2-3-11 16,1 7-2-16,0 1 2 0,-5 1-4 15,0 0-1-15,8 9-2 0,-6 0 3 0,0-1-3 16,0 2-2-16,2 0-4 0,-2 1 3 15,3 0 1-15,-1 1-5 0,0 1 3 16,2-2-4-16,-1-3 5 0,-1 2-5 0,0-1 1 16,3-3 0-16,-3 1 3 0,2-3 1 15,0-1 9-15,2 0-3 0,0-1 1 16,2-4 2-16,-2-2 0 0,1 0 1 16,1 1-2-16,-1-3-2 0,2-2 3 0,-1 1-1 15,-2 1 2-15,1 0-3 0,-2 3 0 16,1-3-2-16,-2 2 0 0,0 0-4 15,-2 0-2-15,1 2-3 0,2-2-2 16,-7 4-2-16,8 0 2 0,-8 0 4 0,13 10-3 16,-9-4-1-16,2 3 4 0,2 1-5 15,1 0-1-15,-2 1 2 0,1 0 0 16,0-2-1-16,-2 1 0 0,3-1-3 0,-2 0 5 16,-1-2-1-16,0 0 2 0,0-2 2 15,3-3-3-15,-1-1 1 0,1-1 0 16,0-3-1-16,-1-2-1 0,0 0-1 0,2-1-1 15,0-1 1-15,0-4-2 0,0 1-2 16,1-2 5-16,0 1-3 0,-1 0 1 16,3-1-3-16,-3 0 2 0,4 3 1 15,-2 0-2-15,0-1-2 0,2 2 1 0,0 5-3 16,-3-1 2-16,1 4 2 0,-1 0-1 16,2 4 2-16,-5 1 6 0,5 1-7 15,-2 4 6-15,1-1-4 0,-1 3 2 16,-1 1 2-16,1-2-6 0,-2 1 4 15,-1 1-2-15,0-4 1 0,0 2 0 0,0-3-11 16,-2 1-8-16,0-2-14 0,-2-1-13 16,2 2-10-16,-1-3-4 0,1-2-13 0,0 0-22 15,-1-2-12-15,-5-1-13 0,0 0-342 16,0 0 156-16,15-7 103 0</inkml:trace>
  <inkml:trace contextRef="#ctx0" brushRef="#br0" timeOffset="166813.7205">30778 11011 49 0,'7'0'23'0,"-7"0"-48"15,18 0 9-15,-7 1 5 0</inkml:trace>
  <inkml:trace contextRef="#ctx0" brushRef="#br0" timeOffset="167044.8713">31180 11048 93 0,'5'14'129'0,"-1"3"-10"0,0 2-2 0,0 9 0 16,2 8 0-16,-2 1-8 0,-2 5-9 15,3-1-10-15,-3 5-6 0,3 7-7 16,-3-4-11-16,0-4-5 0,0-1-5 16,-2-1-9-16,0-2-19 0,0-3-14 0,0-4-20 15,0-3-27-15,-2-3-20 0,2 0-18 16,-2-7-16-16,2-3-14 0,0-1-264 16,0-5 124-16,0-5 82 0</inkml:trace>
  <inkml:trace contextRef="#ctx0" brushRef="#br0" timeOffset="167576.7711">31441 11146 40 0,'0'-7'105'16,"0"2"-10"-16,0 5 4 0,0 0-3 16,0 0-9-16,-5 19-6 0,1-4-4 0,2 1-1 15,-3 9-3-15,3 3-5 0,2 3-4 16,-2 1-6-16,4 2-6 0,-2 4-5 15,2 1-8-15,3-3 2 0,-1 0 0 16,3-1-6-16,1-3-6 0,-2-6-4 0,3-1 4 16,1-2-4-16,-1-4-3 0,4 0-3 15,-3-6-1-15,0 1 2 0,2-5-2 0,-2-3-2 16,2-2-1-16,-3-4-2 0,1 0 1 16,1-4 3-16,-4 0 1 0,-1-3-3 15,0 1 6-15,-4 0 0 0,0-2-1 0,0 1 1 16,-4 1-3-16,2 6-1 15,-8-7-2-15,4 5 0 0,4 2-3 0,0 0-4 16,-22 11 5-16,16-3-7 0,2 0 0 16,0 5 3-16,-1 0 0 0,5-2-2 15,0 2-2-15,3 5 3 0,1-5-2 0,4 3-1 16,1-2 0-16,2-4-2 0,1 0 1 16,2-1-1-16,2-3 1 0,0 0 0 15,2-4 0-15,-3-2 2 0,1-2-6 0,4-2 2 16,-4-2 1-16,1 1-1 0,0-3 1 15,-2 0-1-15,0 1-5 0,-2-1 0 0,-1 2 0 16,1 0 2-16,-4 1-1 0,1 2-1 16,-2 1 0-16,1-1 1 0,1 6 0 15,1-1 1-15,2 3-1 0,-3 1-1 16,3 2 2-16,0 1-1 0,-3 0-3 0,1 2-15 16,2 1-24-16,-3 0-23 0,1-3-25 15,-1 0-20-15,1 1-29 0,-2-2-323 16,-3-2 158-16,0-3 104 0</inkml:trace>
  <inkml:trace contextRef="#ctx0" brushRef="#br0" timeOffset="167812.8296">31269 11393 98 0,'2'-12'155'0,"7"0"-17"0,5 2-13 0,4 4-12 16,2-1-12-16,8 1-10 0,3 0-9 15,5 0-1-15,5 3-11 0,-7-1-12 16,0 2-12-16,-3-2 4 0,1 7-7 16,-4-6-5-16,-7 2-16 0,2-1 1 0,-4-1-11 15,-1 1-1-15,-6 2-12 0,0-1-6 16,-3-2-24-16,0 3-16 0,-9 0-19 16,6-2-22-16,-6 2-292 0,0 0 129 15,0 0 85-15</inkml:trace>
  <inkml:trace contextRef="#ctx0" brushRef="#br0" timeOffset="169769.6741">26541 12904 77 0,'0'0'150'0,"4"-1"0"16,-4 1 2-16,4 13 2 0,-2 4 0 0,0 2-10 15,-2 12 1-15,0 1-6 0,0 10-9 16,0 1-10-16,0 10-11 0,-2 2-9 16,4-2-11-16,0-2-2 0,0-8-9 15,2-1-3-15,3-3-8 0,-1-3-2 0,5-2-2 16,0-3-2-16,-1-10-5 0,2-2 3 16,6-5-6-16,-4-5-6 0,6-6-1 0,-1-4-11 15,-1-5 0-15,4-7-4 0,3-6-2 16,-4-6-5-16,4-12-1 0,-3-4-7 15,4-20 0-15,-4-5-3 0,-5 14-8 16,-6 6 3-16,0 0 1 0,-3 9 1 0,-2 3 3 16,-2 8 4-16,4 3-1 0,-6 4 0 15,-2 5-3-15,0 7 1 0,-6 4-5 16,6 3 0-16,0 0 2 0,-16 28-1 16,8-5 0-16,-1 9 2 0,0 4-3 15,3 4 2-15,2 2-1 0,2 0-1 0,4 0-1 16,2-1-2-16,5-3 3 0,2 1-2 0,1-3-1 15,2-4 2-15,4-3-1 0,-4-4-2 16,4-6 1-16,1-4-1 0,-1-5-1 16,2-4 0-16,1-5-2 0,2-1 1 15,2-6-7-15,-1-1 4 0,-1-5 1 0,5-2 0 16,-7-3-2-16,0 3 1 0,-2-1-1 16,0 1 0-16,-4 1 1 0,-2 4 0 15,-1-1 0-15,-1 0 0 0,-3 5 0 16,0-1-2-16,0 4 3 0,-8 2-1 0,12 6 3 15,-6 1-2-15,0 3 2 0,-1 3-3 16,-1-1 3-16,0 1 1 0,1 0-4 0,-3-3 2 16,0 1-2-16,0-2 1 0,2-1 2 15,-2 0 0-15,2 0-2 0,-1-2 5 16,3-5 1-16,-6-1-2 0,14-1 0 16,2-5-7-16,-2-2 5 0,1-2-2 15,6 1-2-15,-2-2 3 0,-1 3 0 0,-4-1-1 16,3 1 2-16,-2 2-2 0,0 2-1 15,-1 0 1-15,1 2-1 0,0 4 0 0,-1 0 3 16,6 2-3-16,-3 2 1 0,0 0 3 16,2-1-6-16,2 3 4 0,0 0 0 15,-2-3 0-15,2-2-1 0,0 0 0 16,3-3 0-16,0 0 2 0,3-4-2 0,-2-2 1 16,0-3-2-16,3 0-2 0,-3-1 2 15,-3-2 0-15,-2 1-1 0,0-2-1 0,-6 1 0 16,-3 1 1-16,-4 1-4 0,-5 3 5 15,0-1 1-15,-4 4-4 0,2 4 1 16,-4-8 3-16,4 8-3 0,-5-1 1 16,5 1 0-16,0 0-3 0,0 0 3 0,17 18-1 15,-6-11 1-15,3 0-1 0,2 3 4 16,2 1 0-16,0 0-2 0,-2 1 0 16,-1-3 1-16,-2 3 1 0,-2-2 0 15,-1-3 1-15,-2 3 3 0,-4-2-3 0,-4 0 1 16,-2 1 0-16,-2-2-2 0,-6 0 1 15,-3 1-2-15,-4-4 2 0,0 0-7 16,-2-2-17-16,0-1-23 0,2-1-29 0,0-1-39 16,2-5-36-16,5 0-41 0,1-1-33 15,3-5-581-15,4-1 273 0,4-5 180 16</inkml:trace>
  <inkml:trace contextRef="#ctx0" brushRef="#br0" timeOffset="170022.7078">28422 12872 2 0,'4'-11'125'0,"0"1"-12"16,-2 4-15-16,0 4 1 0,-2 2 16 0,0 0-4 16,-4 21-2-16,2-6 3 0,0 6 0 15,0 4 4-15,0 6-7 0,0 2-2 16,0 5-6-16,0 3-7 0,0-1-9 0,2-1-5 16,-2 3-6-16,2-9-7 0,0 2-6 15,2-3-10-15,-2-2-2 0,4 1-5 16,0-4-6-16,2-2-3 0,0-3-1 0,4-1-7 15,0-4-6-15,4-2-9 0,0-3-15 16,2-4-23-16,3-3-24 0,1-1-24 16,0-2-22-16,2-2-21 0,-3-2-12 0,0 0-15 15,-2-4-388-15,-1 3 181 0,-2-5 120 16</inkml:trace>
  <inkml:trace contextRef="#ctx0" brushRef="#br0" timeOffset="170629.8443">28460 13240 41 0,'10'0'40'0,"4"1"-3"0,2 1-5 16,1 2-1-16,5 0-3 0,-4 0-6 16,4-1 0-16,-3 3-2 0,4 0-1 0,-4 0-3 15,3 0-1-15,-4-3-3 0,1 1-1 16,-2 2-1-16,0-3-1 0,1 3 0 15,-2 0 4-15,1 0 4 0,0-1 5 16,0 1 6-16,0 1-4 0,0 2-2 0,-1-5 2 16,0 7-1-16,-2-3-1 0,-1 1 0 15,0 0-5-15,-2 3 0 0,-1-3 1 16,-2 0-1-16,0-1 1 0,0 0-1 0,-2-1 2 16,0 1 6-16,-2-2 6 0,0 0 13 15,0-2 17-15,-2-1 12 0,3 1-12 16,-5-4-3-16,0 0-3 0,0 0-6 15,0 0-9-15,15-13-5 0,-11 7-5 0,2-3 0 16,1 2-4-16,-1-4-4 0,0 3-6 16,2 2 5-16,-2-2-2 0,2 4-7 15,-4-2 1-15,2 5-2 0,-6 1-5 16,8 0 3-16,-8 0 1 0,11 8 0 0,-6 0 0 16,-1 1-1-16,2-1-3 0,0 4 5 15,1-1-2-15,1 1-4 0,0-1-1 16,-1-2 2-16,4 1-1 0,-3 0 1 15,2-5-2-15,4-1 3 0,-4 0-2 0,3-4 0 16,-1-2-1-16,3 0 2 0,-2-4 1 16,1-1-5-16,2-3-2 0,-4-1 0 0,3-3 2 15,0 1-1-15,0-2-2 0,-5 4 4 16,0-3 2-16,2 5 2 0,-4-1 3 16,0 2-4-16,-2 1 2 0,-1 2-7 0,1 3 4 15,3 2-2-15,-9 0 6 0,15 7-2 16,-7-1 0-16,0 3 1 0,1 2-1 15,2 1-4-15,-3 0 2 0,2 1-9 16,1 0-24-16,-2-2-27 0,1 1-41 16,3-3-32-16,2 1-341 0,0-2 160 0,-1-5 105 15</inkml:trace>
  <inkml:trace contextRef="#ctx0" brushRef="#br0" timeOffset="171316.4027">29921 13403 100 0,'-17'11'109'0,"11"-4"-18"0,2 2-3 16,-2 2 3-16,4 5-21 0,0-3-6 15,0 0-5-15,2 1-14 0,4 1 5 16,1 0-9-16,2-2-5 0,1-3-3 0,2-1 0 16,1-2-9-16,4-2 2 0,-2-5-2 15,3-5 1-15,2 0-8 0,0-6 0 16,-1-5-2-16,3-2-5 0,0-9-1 15,0-1-1-15,1-11-2 0,0 0 3 16,-4-5 1-16,-2-2 3 0,-2 4 6 0,-5 6 13 16,-2 1 3-16,-2 7 6 0,-4 1 0 15,4 8 0-15,-2 0-5 0,1 5-2 16,-6 5-1-16,1 6-3 0,2 3-4 0,0 0 0 16,-12 22-6-16,6-5 1 15,2 8-2-15,-3 0 4 0,3 3-4 0,-3 3-4 0,3-3 1 16,2 1-1-16,-2 0 1 0,2-5-2 15,-2 0-4-15,1-6 1 0,1-1-3 16,0-1 0-16,2-2 4 0,2-6 4 16,-2 0-4-16,5-2-2 0,-1-3-1 0,-4-3 6 15,12 0-11-15,-12 0-2 0,20-9 7 16,-10 6-3-16,0-2-3 0,2 0-2 16,-2 2 0-16,0 0 1 0,-1 0-1 15,-1 1 1-15,1 2 0 0,-3-3 0 0,-6 3 2 16,15 6-1-16,-7 0-1 0,-2 0-1 15,2 1 2-15,-4 1-3 0,4 2 6 16,-2 1-5-16,3-1-1 0,-3 1 2 0,3-1 2 16,-1-3-2-16,1 1 2 0,-1-3-4 15,2 1 2-15,2-4-2 0,0 0 0 16,0-2-2-16,1-2 3 0,-2 0-3 16,4-4 3-16,-3-1-3 0,-1-1 4 0,2-2-5 15,-3 1 2-15,-2-2-2 0,1 1-1 16,-2-1 5-16,-1 3 0 0,-2 1-2 15,0 0-5-15,0 1 5 0,-1 0 2 16,-1 1-5-16,-2 5 4 0,0 0 1 0,0 0-6 16,0 0 6-16,4 17-1 0,-2-10 4 15,0 0-1-15,0 2-2 0,0 3-1 0,0-3-2 16,3 1-11-16,1-2-23 0,1 1-26 16,-1-1-27-16,2-3-23 0,2 1-24 15,2-4-343-15,-2 0 163 0,3-4 107 0</inkml:trace>
  <inkml:trace contextRef="#ctx0" brushRef="#br0" timeOffset="171808.3038">30797 13394 347 0,'6'-14'30'0,"0"0"9"0,-1 6 7 16,-1-3 7-16,1 4 5 0,-1 1-7 0,-2 1-9 15,2 1 2-15,-2 0-7 0,-2 4 1 16,9-3-9-16,-9 3 5 0,12 5-3 16,-3 1-3-16,2 2-1 0,1 1-2 15,-4 3-2-15,3-1 0 0,-4 3-2 0,-1-1-2 16,0 0 6-16,-2 0 3 0,-4-1 21 15,2-1 15-15,-2-1 21 0,0-3 2 16,-2 1 2-16,0-4-3 0,-2-1-2 16,4-3-10-16,-8 2-5 0,8-2-4 0,0 0-9 15,-6-13-6-15,8 8-4 0,0-5-9 16,6 0-2-16,0-1-7 0,3-3-5 16,2 3-14-16,2-3-15 0,-1 3-17 0,-2 0-23 15,4 3-16-15,-4-1-6 0,3 3-6 16,-2 3-7-16,-2-1 5 0,-1 4-1 15,3 0 1-15,-2 1 2 0,-3 2 8 16,2 0 12-16,-1 1-1 0,0-1 12 0,-1 2-1 16,2-2 6-16,1 1 7 0,-3-3 8 15,3 2 6-15,0-1 6 0,-1-1 8 16,0-1 6-16,2 0 0 0,-2 0 7 0,0-3 8 16,1 0 6-16,-2-2 10 0,-1 2 2 15,-1-3 7-15,-1 0 5 0,-4 0 0 16,0 0-1-16,0-1-5 0,-2 7-3 15,-4-9-3-15,0 5-3 0,-5 2 3 0,3 0-3 16,6 2-5-16,-19 4-3 0,10 0-2 16,1 1 1-16,0 5-8 0,-4 0 0 15,4 0-5-15,4 1-9 0,-2 2-16 0,4-1-27 16,4-1-20-16,2-2-22 0,2 3-26 16,5-3-25-16,2 1-316 0,3-3 153 15,8 1 101-15</inkml:trace>
  <inkml:trace contextRef="#ctx0" brushRef="#br0" timeOffset="172149.138">31708 13411 25 0,'4'-8'81'0,"-4"-1"3"0,-4 1 2 0,-4 0-3 15,0 1-10-15,-4 1-3 0,-1-1-7 16,0 1 3-16,-2 1-16 0,3 4-3 16,-1 1 0-16,0 0-6 0,3 4-9 15,-1-1-3-15,3 2 1 0,1-2-3 0,3 2-6 16,2 0-3-16,2 1 1 0,0-6-2 15,10 6 2-15,-1-5-5 0,4-1 6 16,1-1-2-16,6-5 3 0,1-5 6 0,0-2 14 16,6-3 6-16,-1-7 4 0,6-8 4 15,-3-5-1-15,9-14 4 0,-2-1-1 16,-4-6-2-16,-1 2 1 0,-5 10 7 0,-7 6 8 16,-2 8 11-16,-2 1-1 0,-3 7-5 15,2 2-7-15,-6 6-6 0,-2 3-9 16,-2 9-2-16,0 3 2 0,-4 0-4 15,3 19-4-15,-6 0-4 0,3 4-3 0,-2 5-3 16,0 2-5-16,-2 8-5 0,2 4-19 16,-2-5-33-16,0 3-47 0,0-2-63 15,0-2-81-15,2-7-495 0,-4-1 242 16,-2-5 160-16</inkml:trace>
  <inkml:trace contextRef="#ctx0" brushRef="#br0" timeOffset="178368.16">17388 14390 8 0,'-7'1'-3'0,"3"4"1"0,4-5 0 16</inkml:trace>
  <inkml:trace contextRef="#ctx0" brushRef="#br0" timeOffset="196361.042">28179 14907 144 0,'2'-10'140'16,"0"-4"-8"-16,0 3-1 0,-2-2 3 16,-2-3-3-16,-2 2-11 0,-2 0-1 15,-4-2-5-15,-2 0-10 0,-2 2-5 0,-8 4-6 16,-1 3 2-16,-7 1-5 0,-6 6-5 16,-6 8-1-16,-11 7-1 0,-19 12-6 15,0 7-3-15,0 12-1 0,-9 11-5 0,8 12-4 16,5 8-4-16,9 2-5 0,8 4-3 15,15-12-6-15,6 5-3 0,11-3-5 16,11-11-3-16,6-8-3 0,6-2 1 0,4 0-5 16,9-7-2-16,3 0-2 0,7-5-3 15,2-5-1-15,8-7 0 0,1-4 0 16,-1-8-3-16,-1-4 2 0,0-3-3 16,-4-9-2-16,1-4 6 0,0-4 0 0,-3-7 1 15,-3-6-4-15,0-5 3 0,-5-4-1 16,-5 1 0-16,-3-2-2 0,-5-5-7 0,0 3 6 15,-7 5 3-15,0 2 0 0,-2 5 4 16,0-1 1-16,-2 1-3 0,0 5-3 16,0 2-3-16,0 4-3 0,-3 7 2 15,-2 3 0-15,7 0-2 0,-6 11-3 0,2 0-1 16,2 5-3-16,2 3 0 0,2 1 2 16,0 3-3-16,2 2 2 0,2 4-6 15,6 2-16-15,-2-1-14 0,0-2-22 16,4 0-23-16,-6-4-22 0,4 1-32 0,1-6-29 15,0 2-30-15,-2-6-29 0,-1-5-574 16,0-1 269-16,2-5 177 0</inkml:trace>
  <inkml:trace contextRef="#ctx0" brushRef="#br0" timeOffset="197731.1161">28149 15621 45 0,'6'-9'152'16,"2"6"-5"-16,4-1-7 0,0 4-8 15,3 4-3-15,2 2-7 0,0 2-2 16,1 3-7-16,4 4-9 0,-5 2-7 0,2 1-4 16,-4 3-9-16,-1-3-4 0,-2 6-2 15,-4-3 5-15,-2 1 6 0,-4-4 4 16,0-2 11-16,-4 0 5 0,-2-1 3 16,-2-3-4-16,0-2 2 0,-4-3-1 0,4-4-5 15,-2-1-9-15,0-4-11 0,-1-1-9 16,3-7-8-16,-1-3-7 0,5-8-6 15,4-1-20-15,3-2-19 0,5-5-20 0,1-3-21 16,3 1-19-16,4 3-14 0,0 2-19 16,2-1-17-16,3 4-20 0,-2 6-1 15,2 4-3-15,3 3-4 0,1 4-7 16,3 4 12-16,0-1-12 0,3 3 11 0,1 0 12 16,0 3 12-16,2-3 9 0,-2 0 21 15,-3 0 24-15,-1 0 34 0,-7-6 34 16,-1 5 8-16,-4-5 14 0,-4 0 18 0,-8-2 13 15,-2 3 12-15,-4-3 4 0,-6 0 6 16,-7 3 0-16,-4 3 2 0,-4-4-3 16,-2 4-7-16,-3 4-8 0,-1 0-10 0,1 4-5 15,-1 2-7-15,3 3-8 0,4 2-2 16,0 2-9-16,6 1 0 0,3 1-9 16,7-3-1-16,2 0-1 0,2-1-7 15,6 0-3-15,3-3-1 0,3 3 0 0,0-11-4 16,8 3-1-16,-3-5-1 0,2 0-5 15,0-6-1-15,-3 5-3 0,2-4-1 16,-2 4-1-16,-2 1 5 0,-4-5-10 0,3 3 1 16,-5 4 0-16,0 3-4 0,1-4 4 15,-2 5 2-15,1 4-5 0,2 1 3 16,-1 0 0-16,2 1-4 0,1 1-4 16,-1-2 2-16,4-1-1 0,4 1-2 0,-3-3-3 15,2-2 0-15,-2-1-3 0,6-5 0 16,-3 0 1-16,-1-5-1 0,6-3 2 15,-3 1 0-15,2-7-2 0,-2-3 0 0,1 4 3 16,-6-2 1-16,4-1 1 0,-5 3 2 16,-3 1 7-16,-1 3 6 0,0 2-3 15,-5 1 2-15,-2 3 1 0,-4 3 0 0,0 0 2 16,2 18-2-16,-4 0 3 0,-2-1 3 16,2 10-2-16,0 4 2 0,0 0 0 15,0 7-1-15,2 4-2 0,-3-2-1 16,3-2 0-16,0 4 0 0,0-4-1 15,0-5 1-15,0-2-2 0,0-3 0 0,-2-2-1 16,2-5 2-16,0 0 9 0,0-8 3 16,0-1-2-16,-2-5-3 0,0-1-4 0,2-6-1 15,0 0 0-15,-4-19-2 0,1 0-3 16,6-2 1-16,-1-8-6 0,4-5 5 16,5-3-7-16,3-2 0 0,4 1 2 15,5 4-2-15,-2 6 0 0,2 1-1 0,3 5 1 16,-1 4 3-16,-2 5 1 0,0 6-3 15,1-2 0-15,-8 6-1 0,2 3 2 0,-4 3 5 16,-3 0 2-16,-3 3 4 16,-1 1 5-16,-7 4 5 0,-2 0 3 0,-7-3-6 15,-1 0-2-15,-5 3-3 0,-7 2 2 16,-2-6-7-16,-4-2-6 0,-2 1-12 16,-1-3-16-16,-1-2-22 0,2-2-22 0,1 1-33 15,3-6-28-15,7-2-32 0,6 1-19 16,3-2-8-16,3-1 0 0,7-2 2 15,2 3 12-15,7-7 8 0,1 3 15 0,8 1 15 16,-2 0 14-16,4-2 17 0,0 4 21 16,4-3 21-16,1 0 21 0,3-1 17 15,-1 1 17-15,3-2 15 0,-2-1 15 16,1-2 16-16,1 0 7 0,-2-4 9 0,3-5 5 16,-2 1 4-16,1-5 10 0,-1-4-1 15,-1 1 1-15,-2 0 4 0,-3-4 1 16,-1 2 3-16,-8 2 6 0,1 3 6 15,-6 7 6-15,-1 1 1 0,-4 2 1 0,-4 6-14 16,-2 2-3-16,-2 5-7 0,-4 8-5 0,8 0-3 16,-22 13-4-16,8 4-3 0,-2 10-8 15,0 1-1-15,-1 14-6 0,-1 2 0 16,4 2-3-16,2 1-8 0,2 0-3 16,4-6-4-16,2-3 0 0,0-7-2 0,2-2-1 15,0-4-1-15,2-4 7 0,0 0 8 16,0-7-3-16,4-5-1 0,2-3-5 15,4-4-3-15,2-6-4 0,2 0-1 16,3-4-4-16,0 1 1 0,2-7-1 0,-2 7-7 16,4-4-1-16,-6 1-1 0,2 4-2 15,-2 0 1-15,-1 0-3 0,2 5-2 16,-4 1-1-16,0 6 4 0,2-5 4 16,0 11-7-16,-3-5 4 0,4 7 2 0,-2-1-10 15,-1 1-25-15,0 1-21 0,2 0-17 16,-2-4-28-16,-1 3-36 0,-1-1-39 0,7-1-31 15,0-2-42-15,1-4-654 0,0 0 304 16,4-1 201-16</inkml:trace>
  <inkml:trace contextRef="#ctx0" brushRef="#br0" timeOffset="198106.7366">30966 15215 176 0,'-4'-6'257'16,"0"2"-12"-16,-5 4-14 0,9 0-7 0,-19 16-6 16,5 0-5-16,-4 9-13 0,2 4-16 15,-1 11-10-15,0 2-15 0,4 6-12 0,3-1-9 16,3 3-19-16,3 0-6 0,4-7-16 16,2 0-5-16,5-2-14 0,3 3-2 15,9-6-1-15,-2-7-8 0,4-3-10 0,3-3-5 16,1-6-6-16,-2-10-5 0,2-3-3 15,-1-3 3-15,1-6-12 0,1-8-1 16,1-6-5-16,-2-4-3 0,-1-14-2 16,1-5-3-16,3-19-1 0,-10 8-2 0,-8-1-2 15,-4 1-1-15,-8 5 1 0,-5-1-5 16,-6 0 3-16,-7 2-8 0,-17-5-1 16,-1 3 6-16,0 12-7 0,2 9-8 0,-3 4-15 15,8 8-20-15,-3 3-29 16,4 5-30-16,1 3-32 0,2 6-30 0,1 4-33 15,5 3-37-15,2 2-29 0,4 6-586 16,5 2 290-16,1 0 190 0</inkml:trace>
  <inkml:trace contextRef="#ctx0" brushRef="#br0" timeOffset="199000.332">30991 15599 2 0,'0'0'134'0,"0"0"-6"0,0 0 6 16,0 0-2-16,0-5-11 0,0 5-3 0,0 0-3 16,0 0-2-16,0 0-5 0,0 0-5 15,0 0 2-15,0 0 0 0,0 0-3 0,0 0 2 16,0 0-1-16,0 0-8 15,0 0-7-15,-4-6-12 0,4 6-4 0,-4-4-10 16,4 4-5-16,-4-3-2 0,4 3-8 16,0 0-3-16,-6-4-6 0,6 4-1 0,0 0-6 15,0 0-2-15,-2-6-4 0,2 6 2 16,0 0-4-16,0 0-1 0,0 0 1 16,-7-3-1-16,7 3 3 0,0 0 1 0,0 0-1 15,0 0 1-15,0 0-4 0,0 0-1 16,0 0-6-16,0 0 0 0,0 0-1 15,0 0 1-15,0 0 3 0,5 20 5 16,5-6-5-16,4 2 2 0,8 6-2 16,4 0-2-16,5 7 1 0,5 2-4 0,15 5 0 15,1 0 1-15,2 1-2 0,-9-7-2 16,-5-10 0-16,-1 4 1 0,-3-6-4 16,-4 2 2-16,-2-7-2 0,-7 0 0 0,1-1 3 15,-5-1-4-15,-3-3 2 0,0 0-3 16,-2-1-5-16,-2-1-10 0,0 0-17 15,-4-2-21-15,2 2-35 0,-1-6-36 16,-3 3-38-16,3-3-30 0,-9 0-33 0,13-3-537 16,-9 0 257-16,0-2 170 0</inkml:trace>
  <inkml:trace contextRef="#ctx0" brushRef="#br0" timeOffset="199577.3817">31696 15131 104 0,'0'0'160'0,"0"0"7"0,0 0-5 16,0 23 0-16,2-8-4 0,0 7-5 15,1 2-6-15,-1 9-7 0,3 1-3 0,-1 4-8 16,-2 2-7-16,2 5-9 0,0 4-8 15,0 2-9-15,-2-9-8 0,2 2-8 16,1-4-6-16,-1-3-6 0,1 0-6 0,-1-3 0 16,2 0 0-16,0-8-4 0,1-1 1 15,1-3-2-15,5-1-2 0,2-1-3 16,1-6-2-16,4 1-6 0,5-2-2 16,1 1-6-16,6-7-2 0,1 1 1 0,3 0-9 15,2-1-3-15,5-1 1 0,-3-1-2 16,0 1-3-16,-2-2 0 0,-5 0-2 0,-1 2-1 15,1-5-3-15,-7 5 0 0,-2-6-2 16,-3 1 0-16,1 2-4 0,-4 0-1 16,0-3 2-16,-4 0 3 0,-1 3-7 15,-2-3 2-15,1 3-2 0,-3-3 5 0,1 0-7 16,1 0-10-16,-2 3-11 0,-1-3-19 16,-8 0-33-16,12 0-40 0,-12 0-45 15,14 0-34-15,-14 0-45 0,0 0-621 16,10 0 291-16,-10 0 192 0</inkml:trace>
  <inkml:trace contextRef="#ctx0" brushRef="#br0" timeOffset="201173.7889">27387 14011 33 0,'6'-9'147'0,"-1"-3"-8"0,1-6-8 16,-4-1-7-16,-2-1-3 0,-2-5-6 16,-4-1-6-16,-7-3-2 0,-6-2-7 0,-8 0-4 15,-5 1-5-15,-5 6-3 0,-5 1 1 16,-6 7-9-16,-3 3-2 0,-2 7-4 15,3 4 0-15,-8 8-11 0,1 8-3 16,-11 8-8-16,5 11-6 0,8 9 0 0,8 10-4 16,9 4-4-16,8 6-4 0,11-10-3 15,6-2-5-15,7 0-1 0,4-7 2 16,6 1-6-16,0-4-3 0,5-3 3 16,2-3-2-16,3-8-2 0,4 0-1 0,-2-12-2 15,5-3 0-15,-1-5-3 0,-4-6 0 16,6-1 0-16,1-6-3 0,-2-8-1 0,4-1-1 15,-3-7-1-15,-2 2-1 0,2-4-2 16,-1 2 2-16,-6 3 1 0,2 1 3 16,-5 3-2-16,2 2-2 0,-4 1-3 15,-2 3 0-15,3 5 1 0,-3 1 0 0,3 5 1 16,-3 5-1-16,3 5-1 0,1 2 4 16,2 5-1-16,-2 2-5 0,-2-1 6 15,3 5 0-15,2 1 0 0,-4-2 0 16,1 0-2-16,1-2-5 0,0-1 6 0,-1-4 1 15,-3 0 0-15,0-4 1 0,-1 1-2 16,0-2 7-16,1-7-2 0,-1-1-2 16,3-3-1-16,0-2 2 0,-1 1-3 0,2-3 1 15,0-6-3-15,-2 3 2 0,2-3-1 16,-1-2 1-16,0 2-1 0,0-1 5 16,-1 0 3-16,-2-1 0 0,0 2 8 0,2-2 3 15,-4 3 2-15,0 1 4 0,-2 0-2 16,2 0-1-16,-1 3-5 0,-1-1-3 15,-2 5-9-15,-2 1 4 0,0 0 1 16,0 0 2-16,9 15 6 0,-7 0 5 0,-4 6 1 16,2 5 5-16,-2 6 0 0,-3 9 0 15,3 9-1-15,-2 5-1 0,-3 1-8 16,3 3 3-16,0 23-2 0,-4 0 1 0,2-3-3 16,-4-3 1-16,4-14-6 0,0-10-2 15,-2-3-1-15,-1-3-1 0,-1-8 1 16,-1-2-3-16,0-7 4 0,-3-4-4 0,-2-4-1 15,2-7-4-15,-3-3 2 0,-2-11-1 16,0-4-4-16,0-6-8 0,0-5-13 16,-3-9-15-16,6-9-15 0,-1-8-26 15,6-6-23-15,3-4-22 0,8-1-24 0,4-1-26 16,7 3-25-16,1-1-22 0,13-11-580 16,-1 14 271-16,0 9 178 0</inkml:trace>
  <inkml:trace contextRef="#ctx0" brushRef="#br0" timeOffset="202447.1058">27793 14389 92 0,'11'0'116'0,"1"2"-3"0,2 4-8 0,-2 2-4 16,0 3-6-16,0 3-5 15,0 3-8-15,-1 0-10 0,-3 5-2 0,-2-1-4 16,-1 1-3-16,-3-3 2 0,-2 2 3 15,-2-4 3-15,0 2 11 0,-5-3 1 0,3-3 1 16,-2-1 3-16,-1-3-4 0,3-2-10 16,0-4-4-16,4-3-8 0,0 0-9 15,0 0-10-15,-2-16-12 0,8 7-16 16,2-2-21-16,5-3-11 0,2-2-26 0,2 1-14 16,5 2-17-16,-4 1-5 0,6 1-11 15,-1 2-8-15,3-1-3 0,0 6-1 16,0-3 6-16,-1 1 8 0,1 1 11 15,0 2 8-15,-6-4 20 0,-1 1 18 0,-1 2 24 16,-2-1 14-16,-2-1 9 0,-2 0 11 16,-6-3 14-16,0 1 11 0,-4 1-2 15,-2 1 3-15,-4-1 6 0,0 1 2 0,-2 1-2 16,2 1-3-16,-4 2-8 0,8 2-2 16,-16 5-5-16,8-2-3 0,2 6-2 15,-1 1-4-15,1 4-4 0,1-1 0 0,3-1-7 16,2-1 2-16,2 3-3 0,3-1-1 15,1-2 2-15,1 1-5 0,1-3 0 16,0-2-1-16,3 0-1 16,0-2 0-16,1-4-4 0,1-1-3 0,-2 0 0 0,1 0 1 15,-1 0-1-15,-1 0 0 0,-2 0-1 16,-8 0-3-16,18 0-3 0,-12 0-3 16,-6 0-3-16,15 5-1 0,-6-2 4 0,1 0-4 15,1 0 3-15,-1 1 2 0,5-1 1 16,2 1 1-16,2-2 2 0,0 1-2 15,2-3-1-15,3-3 2 0,0-3 2 16,0-1-2-16,2 1-3 0,-3-9 2 0,5-2-3 16,-3 0 6-16,-2-2-4 0,-4 2 0 15,1 2 3-15,-4-1 4 0,-1 4 1 16,-2 0-3-16,-3 5-1 0,1-2-2 0,-5 7 0 16,0 2 4-16,-6 0-2 0,7 17-1 15,-7-7 2-15,2 11 5 0,-2 0-3 0,2 8-3 16,-4 3 7-16,4 9-3 15,-2-4-1-15,0 3 2 0,0-2 0 16,0-5 3-16,0-2-6 0,0-6 8 0,0-1 15 16,-2-4 29-16,2-2 14 0,-2-5-6 0,-3-5-7 15,3-5-4-15,2-3-7 0,0 0 3 16,-10-17-10-16,10 0-2 0,0-3-9 16,4-7-3-16,4-10-3 0,1-1-3 15,6-6-6-15,1 2-4 0,6 3 2 0,1 1-3 16,3 5-4-16,2 0 2 0,-6 11-2 15,4 3 0-15,-5 3-1 0,1 8-3 16,-6 2 5-16,1 1 0 0,-2 7 0 16,-5 2-5-16,1 4 5 0,-5-1-2 0,-4 3 1 15,-4-1 1-15,-2 5 1 0,-4 1-1 16,-5-5-1-16,-4 3-8 0,0-2-16 16,-1-1-20-16,-2-2-10 0,5-1-14 0,0-1-16 15,7-3-17-15,-1 0-33 0,9-3-6 16,0 0 2-16,0 0 3 0,0 0 15 15,24-16 9-15,-9 11 12 0,1-3 5 16,8 0 14-16,-1-3 10 0,-2 1 12 0,4-3 11 16,3-1 14-16,4-1 11 0,-5-1 11 15,1-2 13-15,0-1 13 0,-3 0 6 16,0-5 12-16,-2-2 7 0,3-6 1 0,-7 1 3 16,0 1 11-16,-4-1-1 0,-3-1 4 15,-1 1 6-15,-2 5 8 0,-5 3-3 16,-2 4-4-16,2 2-6 0,-4 2-6 0,-2 8-9 15,0 1-2-15,-4 6-3 0,6 0-6 16,-13 17-2-16,4 2-4 0,1 6-3 16,2 5-3-16,-1 4 2 0,1 3-3 15,4 1-3-15,0-1-3 0,2-6 3 0,0-2-6 16,2 0 3-16,0-4-2 0,0-2-2 16,0-7-1-16,5 1 1 0,1-5 3 15,2-5-7-15,1-3-1 0,2-2-2 16,3-4-1-16,2-2-2 0,1-1-4 0,-2 1 4 15,0 0 2-15,-1-2-7 0,2 2 0 16,-4 2 1-16,1 1 0 0,-2 1 2 0,0 0-1 16,-1 1-2-16,4 4 1 0,-2 1 0 15,5 1 1-15,0 0 2 16,2 1-1-16,3 1 1 0,0-1-1 0,0-2-1 16,-1-2-19-16,-1-1-30 0,-2 0-39 0,4-3-44 15,-3 0-47-15,1-3-496 0,0-4 229 16,-2 1 151-16</inkml:trace>
  <inkml:trace contextRef="#ctx0" brushRef="#br0" timeOffset="202946.7907">30966 14323 135 0,'-6'-15'170'15,"-5"2"-8"-15,-1 1-7 0,-1 6-9 0,-9-5-7 16,0 6-11-16,-8 3-10 0,1 4-8 16,-9 5-11-16,1 5-12 0,-5 5-9 15,4 4-4-15,2 4-7 0,7 3-5 0,1 3-5 16,6-6-9-16,10 5-2 0,3-7-5 15,5 1-4-15,4-3-3 0,4-3 0 16,7 1-5-16,1-6-4 0,6-4 0 0,0-3-4 16,2-6 0-16,1-1 0 0,2-8-4 15,6-6 0-15,-1-6-2 0,2-7-2 16,-3-8-7-16,11-22 3 0,-8-5-3 16,0-1-4-16,-7-3 2 0,-4 3-2 0,-4 10 8 15,-7 8 8-15,-1 12 5 0,-1-2 10 16,-2 8 4-16,0 5-8 0,-1 2-7 15,-1 7 1-15,-2 4-2 0,0 7-1 16,0 3-2-16,0 0 1 0,-15 24 0 0,8 1-3 16,3 3-2-16,-2 11 0 0,-2 1-2 15,4 11-3-15,2 0-9 0,-4 4-5 16,2-2-9-16,2-2-15 0,0-5-22 0,2-2-23 16,0-3-26-16,2-1-22 0,0-3-24 15,0-5-27-15,0-4-475 0,1-3 221 16,2-1 145-16</inkml:trace>
  <inkml:trace contextRef="#ctx0" brushRef="#br0" timeOffset="203498.959">31375 14189 128 0,'0'0'129'0,"0"0"-9"0,0 0-1 15,0 0-4-15,0 0-6 0,0 16 0 16,0-5-4-16,-2 6-4 0,0-1-5 16,0 5-8-16,-1 0-2 0,1 4-11 0,0-1-5 15,2 2-3-15,-2-1-8 0,-2-1-9 16,2-3-3-16,0 0-4 0,-3-4-6 16,3 0-2-16,2-4 0 0,-2-1-2 15,2-3-8-15,-2-5-2 0,2-4 2 0,0 0-4 16,0 0-5-16,9-25-1 0,-3 8-4 15,0-8 2-15,7-4-5 0,-3-8-4 0,6-7 7 16,0-1 1-16,3-1 5 0,0 1-3 16,2 6 4-16,1 2-3 0,-2 1 1 15,0 8-3-15,1 3-1 0,0 1-3 16,0 2-2-16,-1 6 0 0,-2-1-3 0,-3 6-2 16,0 3 3-16,-2 2-4 0,-3 3 4 15,1 5-1-15,-4 4 1 0,-5 1-3 16,0 5-2-16,-4 1 5 0,-2 5 0 15,-1 1-1-15,-2 3 1 0,1 1 1 0,0 2 1 16,2 0-3-16,2-1 3 0,0 2 0 16,4 2 4-16,4 0-3 0,2 3 2 15,8-1-1-15,-2 3-1 0,3-3-2 16,0-2 2-16,-2 0 1 0,-3-6-2 0,-1 0 7 16,-2-2 3-16,-3-3 11 0,0-2 5 15,-6 1 7-15,-2-1 1 0,-4-1-1 16,-5-1-4-16,-6 0-6 0,-2-2-3 0,-5-2-5 15,0-2-14-15,-4-1-31 0,3-3-50 16,1 0-52-16,3-2-62 0,2-1-578 16,6 0 260-16,3-1 171 0</inkml:trace>
  <inkml:trace contextRef="#ctx0" brushRef="#br0" timeOffset="203622.9056">31942 14616 98 0,'0'0'150'15,"8"-1"-12"-15,-5-3-26 0,-3 4-43 16,4-6-51-16,-4 6-66 0,0 0-135 0,-4-9 62 16,1 3 41-16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29:39.811"/>
    </inkml:context>
    <inkml:brush xml:id="br0">
      <inkml:brushProperty name="width" value="0.05292" units="cm"/>
      <inkml:brushProperty name="height" value="0.05292" units="cm"/>
      <inkml:brushProperty name="color" value="#FF0000"/>
    </inkml:brush>
  </inkml:definitions>
  <inkml:trace contextRef="#ctx0" brushRef="#br0">3499 13608 79 0,'-2'11'161'0,"-1"-2"-10"0,1 0 0 16,-2 1-5-16,1-2 3 0,1-2 5 15,0-1 8-15,0-1-13 0,2-4-14 0,0 0-15 16,-17-12-9-16,7 0-7 0,-3-12-12 15,-4-7-9-15,-4-10-8 0,-11-24-8 0,-2-6-11 16,-10-27-7-16,-1-4-6 0,-1-12-13 16,-3-5-3-16,-1 0-3 0,-1-4-3 15,-1-5-8-15,2-4-6 0,1 0-11 16,1 0 0-16,1-5-2 0,3-1-5 16,1 5 0-16,5 9-1 0,4 6-3 0,5 6 0 15,1 6-3-15,5 21 0 0,4 3 3 16,-2 3-3-16,3 8 2 0,0 0-2 0,0 5 4 15,2 8-1-15,3 9 1 0,1-3 2 16,1 3-1-16,0 1-2 0,3-2 4 16,4 7-1-16,2 0 0 0,2 2 3 15,4 1-2-15,2 0-1 0,2 4-11 0,5 4 13 16,0-1 5-16,4 4-5 0,2 1 3 16,4 1-1-16,7-1 1 0,6 4-1 15,4-1 3-15,24-3 0 0,10 1 2 0,13 1 0 16,31 0 0-16,13-1 2 0,16 0 0 15,7 2-2-15,17 2 0 0,60-5 3 16,11 3 0-16,13 2 0 0,5 1 1 0,1 0 0 16,14 0-1-16,13 2 2 0,5 2-4 15,-10 1 0-15,2 4 2 0,8 1-1 16,1 4 0-16,-9 0 1 0,-5 2 2 0,-18 3 0 16,-6 1 0-16,-50-1 2 0,0 6-1 15,-8-3 0-15,-8 2-4 0,-7-2 1 16,-12 3 0-16,-10-3 5 0,-9 4-3 0,-9-2 1 15,-36 1-1-15,-4-2 0 0,-4 0 1 16,-11 2-2-16,-18-1 2 0,-10-1 1 16,-10 2-1-16,-5-1-4 0,-3 1 2 0,-8 0-1 15,-1-2-1-15,-3 4-1 0,0-4 2 16,-5 3 4-16,3 2-6 0,-3-3 4 16,1 5-2-16,-1-3 4 0,0 6-3 0,3-4 0 15,3 4 2-15,1 1-5 0,2 1-2 16,2 2 7-16,7 4-2 0,-3 2 4 15,3 6-3-15,13 10 1 0,-1 8 2 16,-4 4 0-16,-3 8 2 0,-1 5-4 0,-3 4 6 16,10 18 2-16,1 3-4 0,-9-3 1 15,3 8 2-15,-3 3 0 0,-1 3 1 16,-3 8-2-16,1 10 3 0,-1 8-2 0,-4 5 6 16,0 3-2-16,-1 5 0 0,-6-2 9 15,-1-1 0-15,-6-3 2 0,0-2 3 16,-5 1 1-16,-4 0 4 0,-4-9-3 0,-5-20-1 15,-2-3-2-15,-2-7-6 0,0-1-1 16,2-6 0-16,-4-16 2 0,0-8-2 0,0-6-3 16,0-8-1-16,-2-2-15 0,2-5-28 15,-2 0-14-15,-4-1-51 0,-2-4-44 16,-5-3-60-16,-11 1-496 0,-2-9 235 16,-15-2 155-16</inkml:trace>
  <inkml:trace contextRef="#ctx0" brushRef="#br0" timeOffset="501.7569">1966 13965 46 0,'74'-12'79'0,"13"-1"-5"0,33-8 2 15,21-1 5-15,21-3-2 0,62-10 0 16,14 0-5-16,18-1 1 0,27-1-1 16,24 1-1-16,21 0-7 0,7 0-3 15,8 1 7-15,19 2-3 0,-7 7-3 0,9-1-1 16,9 6 1-16,-1 4-7 0,-6 2 1 16,-8 5 1-16,-7 3-4 0,-8 5-1 15,-21 1-10-15,-17 4 0 0,-17 3-1 0,-23-1-8 16,-65-1-1-16,-7 2-1 0,-11 0-2 15,-16-1 0-15,-19-1-6 0,-34-2-3 16,-12 2 1-16,-12-2-4 0,-22 0-2 0,-15-2 3 16,-11 1-6-16,-6-1-5 0,-3 2-2 15,-10-2-13-15,-2 0-27 0,-8 0-36 16,-3 0-40-16,-9 0-35 0,0 0-414 0,-33 4 190 16,1 0 125-16</inkml:trace>
  <inkml:trace contextRef="#ctx0" brushRef="#br0" timeOffset="8455.5749">23732 1562 81 0,'2'-10'177'16,"-2"3"-18"-16,2 0-21 0,-2 1-15 16,0 6-15-16,2-8-17 0,-2 8-11 0,0 0 2 15,0 0-5-15,-2 21-8 0,0-2-4 16,0 5-6-16,0 5-6 0,-3 5-3 0,1 4-4 16,2 0-6-16,-2 2-3 0,2 1-4 15,-1-3-1-15,1-1-5 0,0-6 3 16,0 0-2-16,2-5-2 0,-2-1 14 15,2-4 17-15,-2-2 23 0,2-3 22 0,0-4 3 16,0-3-13-16,-3-8-4 0,3-1-11 16,0 0-9-16,-12-28-10 0,2-3-6 15,-2-13-6-15,2-7-8 0,-7-27-4 16,5 0-5-16,-1-1-1 0,4 7-8 16,5 7-3-16,2 12 0 0,4 2-5 0,2 1-3 15,3 8-3-15,3-3-1 0,5 1-7 0,4 2 2 16,5 2 0-16,1 5-2 0,7 3-2 15,2 4-3-15,4 3 3 0,4 6 1 16,-6 5-1-16,2 7-6 0,0 1 6 16,-4 4-2-16,-2 4 2 0,-1 4 1 0,1 3 0 15,-6 3 0-15,1 3 3 0,-5-1 0 16,-6 4-2-16,-3 4 2 0,-2-3 1 16,-7-3 0-16,-2 5 3 0,-6 0-3 15,-2 2 2-15,-8 0 0 0,-4 1 2 0,-4 0-2 16,1-4-1-16,-4 2-12 0,0-2-16 15,-1-4-21-15,5-3-26 0,4 1-31 0,0-3-32 16,5-1-45-16,0-1-559 0,2 1 251 16,0 1 167-16</inkml:trace>
  <inkml:trace contextRef="#ctx0" brushRef="#br0" timeOffset="9347.3444">24352 1438 66 0,'32'10'91'15,"-1"-1"-5"-15,-3 4-11 0,-2 0-4 16,0 6-10-16,-4 0-6 0,1 6-5 16,-4 2-1-16,-2 0-2 0,-9-2-5 0,1-1 4 15,-4 1 11-15,-3-4 8 0,-4-2-3 16,-3 0 17-16,-4-3 11 0,1-1 5 15,-2-4 1-15,-3-1 3 0,-2-4 2 16,2-5-9-16,3-2-6 0,-1-7-12 0,0-2-10 16,7-5-5-16,2-2-12 0,6-3-6 15,7-2-3-15,4-6-5 0,2 6-4 16,2 0-8-16,2 3 1 0,-2 2-1 16,0 3-7-16,0 4-1 0,-2 5-3 15,2 1-1-15,-5 4-1 0,4 6 3 0,-4 1-3 16,6 9-3-16,-3 0 3 0,1 6-3 0,4 1 0 15,-3-1-1-15,2 2 2 0,0-2 1 16,1 0-3-16,0-6 2 0,0 0 1 16,-1-3 1-16,0-5 0 0,-2-1 3 15,1-5-1-15,-2-2-1 0,-1-4-1 0,0-4 0 16,-2-5 1-16,-5 0-4 0,0-4 0 16,-8-2-3-16,-2-5-5 0,-5-1 0 15,-6 1 2-15,-5-4-8 0,-1 1 5 0,-7 0 1 16,4 4-1-16,-4 2-2 0,5 5-16 15,2 0 0-15,0 3-21 0,5 2-17 16,0 3-9-16,4 2 8 0,4 0-6 16,2 4 6-16,2 2 3 0,0 0-6 0,20-5 2 15,-2 1 2-15,1 0 11 0,7-2-1 16,-2 0 6-16,4 1 8 0,0-2 8 16,-3 1-6-16,3-2 8 0,-3 0 11 0,0 3 15 15,-6 1 8-15,3-2 3 0,-8 4 0 16,4-2-10-16,-6 4 9 0,-1 2-1 0,1 4 1 15,-1 4 4-15,2 6 7 0,-3 8 10 16,2 6 3-16,0 7-3 0,2 10 1 16,-1 3-3-16,2 18 0 0,-2-8-3 15,-3-9-4-15,0 2 2 0,2-5-10 0,-4 0 3 16,0-10 0-16,-2-4-3 0,1-8 2 16,0 1 4-16,-3-4 29 0,0-7 24 15,0-3-6-15,-2-4-6 0,0-7-8 16,-2-2-6-16,0 0-7 0,2-27-4 0,1 4-7 15,-1-7-6-15,0-10-9 0,2-3-5 16,4-6 1-16,3 2-4 0,4 1 0 0,-1 2-4 16,4 5-2-16,-4 5 1 0,5 4 1 15,-1 3-4-15,-2 5-4 0,2 4 4 16,-6 3-7-16,3 6 5 0,-2 3 1 16,-3 2-3-16,1 7 5 0,-3 0-1 0,0 3 1 15,-1 3 1-15,0 3 3 0,-5 1 0 16,0-1 0-16,-2 1-1 0,-2 2 2 15,0-2-3-15,-2 3 1 0,-2-5-15 0,2 0-18 16,0 0-26-16,2-3-23 0,0 2-19 16,0-4-33-16,2-2-34 0,0-4-427 15,0 0 202-15,0 0 133 0</inkml:trace>
  <inkml:trace contextRef="#ctx0" brushRef="#br0" timeOffset="9977.6362">26153 1587 27 0,'15'15'74'0,"2"-2"0"0,2-3-4 0,-3-2 3 16,2-5-8-16,-2-1-3 0,-1-2-3 16,3-2-4-16,-2-4 10 0,-2-1-2 0,-2-3 5 15,-4-1-10-15,0-4-4 0,-5 1-8 16,-6-2 0-16,-3 0-6 0,-4-1-6 15,-6 1 0-15,2 3 0 0,-1-2-8 16,3 4-3-16,-1 3-1 0,4-2-4 0,1 3-9 16,2 1 3-16,4 2-9 0,2 4 9 15,0 0-4-15,14-7 0 0,-1 4 1 16,6 2 1-16,4-1-5 0,5 0-1 0,4-4 1 16,3 1 2-16,-3-1-12 0,4-2 0 15,1 1 0-15,-11-1-2 0,0 2 5 16,-3-1-1-16,-5 1 6 0,-2 3-4 15,-2-3 4-15,-6 3-4 0,0 0 5 0,-6 2-5 16,-2 1 0-16,0 0-5 0,0 0 1 16,0 0 1-16,-4 13 2 0,4-8 1 15,2 6-1-15,4 1 1 0,0 3 5 0,5 4-7 16,4 0 2-16,2 4 1 0,5 2 0 16,-2 0 1-16,2 0-4 0,-1-1 2 15,-3 1 1-15,-2-7-4 0,-2 2 3 0,-3-5 9 16,0 0-5-16,-5-4 6 0,-2 1 6 15,-4-5 5-15,-2 1-6 0,-4-4 5 0,0-3 5 16,6-1 5-16,-18-2 7 16,10-3-5-16,0-1-4 0,-1-3 1 0,2-2-10 15,3-1-5-15,4-1-3 0,2-2-15 16,2-2-2-16,8-2 3 0,0-1-13 0,0 4 2 16,6 1 1-16,-2 0-1 0,1 5 6 15,-1 0-6-15,-2 3 7 0,4 1-6 16,-4 4 1-16,-2 2-4 0,1 2 11 15,2 4-7-15,-2-1 2 16,-1 4 3-16,2 2 4 0,-4-3-9 0,0 4-3 0,1 0-16 16,0 1-14-16,-3-2-22 0,3 1-16 0,-1-3-284 15,-4 1 125-15,3-1 82 16</inkml:trace>
  <inkml:trace contextRef="#ctx0" brushRef="#br0" timeOffset="10164.5974">27114 920 42 0,'21'13'49'0,"-13"-4"-15"15,3 3-15-15,0 1-18 0,1 3-10 0,3 3-38 16,3 2 16-16,-2 1 11 0</inkml:trace>
  <inkml:trace contextRef="#ctx0" brushRef="#br0" timeOffset="10855.7724">27374 1251 39 0,'11'18'13'0,"-5"-4"3"16,1-1 10-16,-3 4 2 0,0-6 4 15,-2 4 1-15,0 0 12 0,-2 0-6 16,2 4-2-16,-2 1 3 0,0 2 6 0,0-1-6 16,-2 5 1-16,2-1 3 15,-4 0-2-15,2 0 2 0,0-4-2 0,0-2-2 16,2-2 1-16,-2 1 3 0,0-5 4 15,2-2 1-15,0 1 3 0,0-4 5 0,0 3 2 16,0-4 1-16,2-1-1 0,0-2-2 16,-2-4-12-16,8 0-6 0,-8 0-3 15,15-10-2-15,-6 4-10 0,1 0 0 0,2-2-8 16,0 0-2-16,0 0 5 0,-1 1-16 16,1 1 0-16,-3 0-5 0,0 2-8 15,-1 1-5-15,0 1 2 0,0 2 5 16,2 3-2-16,0 2 0 0,0 0 3 0,3 5 3 15,0-1-2-15,2 4-1 0,1 0 2 16,4 0 7-16,-4 1-5 0,6-3 3 0,-1 1 2 16,2 0 2-16,-2-5-2 15,1 1 1-15,-4-2 5 0,-1-5-5 0,-1-1 4 16,-2-1-2-16,-2-1 5 0,0-5-9 16,-2-1 1-16,-2-2 0 0,-4-2 1 0,3-1-3 15,-7 0 5-15,2 1-8 0,-4-1 4 16,2 0-4-16,-2 1 3 0,2 3 0 15,-2 0-8-15,2-1-7 0,0 2-4 16,0 1-4-16,0-1-2 0,0 0-9 0,2 3 1 16,-2 5-1-16,4-8 2 0,-2 4-4 15,2 0-2-15,3 0 1 0,-3-1 5 16,3 3 1-16,-1-1 6 0,0-2 1 0,-2 4 1 16,-4 1 4-16,12-6 0 0,-6 5 1 15,-6 1-1-15,8-3 9 0,-8 3-5 16,10 3 3-16,-10-3 1 0,11 2-2 0,-7 0 3 15,0 4 1-15,1 0-4 0,1 0 6 16,-2 1 0-16,0 1 3 0,1-1-2 16,1 3 5-16,-2-2-3 0,0-1 2 0,0 1-2 15,0-2 0-15,2 0 4 0,-2-3 2 16,0 1 0-16,0 0 2 0,4-4-1 16,-8 0 3-16,17-2-3 0,-8-2-1 15,3-1 1-15,-3 0-2 0,5-2-4 0,0 1 5 16,-2 0 3-16,0 3-8 0,2-1-1 15,-2 0-1-15,1 0 3 0,-3 2-4 16,3 2 0-16,-2 0 1 0,1 4 1 16,-1 0 0-16,2 2-8 0,-3 1-15 0,3 1-20 15,-2 1-176-15,-1-1 76 0,3 0 50 16</inkml:trace>
  <inkml:trace contextRef="#ctx0" brushRef="#br0" timeOffset="11407.684">24469 1691 1890 0,'-51'16'-13'0,"11"-3"-62"15,10-3-13-15,6-1 21 0,5-2 28 16,7 4 21-16,2-2 13 0,8 0 40 0,14 3 21 16,17-1 6-16,29 3-3 0,41-1-5 15,40 0-8-15,25-7 0 0,22-2-3 16,66-3-1-16,10-2 6 0,1-1 0 16,2-2-2-16,3 4-2 0,3-2-5 15,2-2-3-15,-13 4-3 0,-50-2-4 0,-5 1 2 16,-2-4-5-16,-4 2 0 0,-12-1-5 15,-9 0-2-15,-14 0-1 0,-15 0 0 0,-35 1-1 16,-14-1-3-16,-27 0 0 0,-13 2 2 16,-13 0-4-16,-7 0 6 0,-5 1-4 0,-5 1-2 15,-4-3 1-15,-3 2-1 0,0 1-3 16,-4-2-3-16,-2 2-12 0,0-2-18 16,-4 0-21-16,-1 0-23 0,-1 2-33 0,0-2-38 15,-7 0-46-15,-4 2-529 0,0 0 243 16,-13-9 160-16</inkml:trace>
  <inkml:trace contextRef="#ctx0" brushRef="#br0" timeOffset="11815.8149">25287 2339 124 0,'20'2'152'0,"18"-2"-3"0,27 0-5 16,48-3-6-16,35-6-8 0,15 0 1 0,5 2-2 15,8-4-6-15,4 5-11 0,3 4-3 16,3-3-11-16,-6 4-3 0,0 1-7 15,-11 0-6-15,-9 1-7 0,-5 1-6 16,-13 1-1-16,-27-2-5 0,-8 0-5 16,-10-1-3-16,-20 3-5 0,-13-3-6 0,-14 0-5 15,-5 2-1-15,-7-2-1 0,-7 0-4 16,1 1-1-16,-6-2-4 0,-5 1-1 0,0 0-9 16,0 1 4-16,-6-2-3 0,0 1-9 15,-1 0-13-15,-3 1-23 0,2-2-26 16,-2 1-38-16,-3 0-38 0,0-2-60 0,-8 2-527 15,4-5 243-15,-4 5 160 0</inkml:trace>
  <inkml:trace contextRef="#ctx0" brushRef="#br0" timeOffset="15686.3785">23702 2825 146 0,'0'-6'178'0,"0"0"-25"15,6-1-12-15,5-3-14 0,10-1-11 16,11-5-3-16,16-4-10 0,29-9-9 16,12 3-12-16,27-9-6 0,5 3-5 0,2 1-11 15,-7 5-3-15,-23 7-5 0,-4 1-8 16,-4 4-5-16,-22 2-7 0,-10 1-13 15,-11 4-28-15,-6 4-34 0,-6-1-15 16,-9-1-4-16,-5 5-14 0,-4 0-12 0,-8 3-13 16,-4-3-11-16,0 0-1 0,-28 9 12 15,7-4 11-15,-9-3 20 0,-4 3 16 16,-6 1 19-16,0 0 14 0,0-3 17 0,0 2 4 16,2 1 10-16,2 2 9 0,6-2 6 15,3-1 3-15,-1 3 3 0,5 2-1 16,-1 3 3-16,6 1 5 0,-2 7 6 0,2 3 8 15,4 3 5-15,2 1-5 0,3 5 5 16,3 1 1-16,2 2 1 0,2 4-5 16,0 0 1-16,4 2-7 0,0 2-2 0,0 0-6 15,2-2 2-15,-2 0-12 0,3-3-2 16,-1 3 1-16,-2-7-9 0,2-2-18 16,0-3-32-16,0-3-33 0,1-2-32 15,-1-6-31-15,1-3-330 0,-1-1 155 0,2-8 103 16</inkml:trace>
  <inkml:trace contextRef="#ctx0" brushRef="#br0" timeOffset="16497.6972">24737 3076 20 0,'4'-11'162'0,"3"1"-11"0,-1 1-13 0,2 3-12 16,5-2-8-16,2 3-12 0,1 3-10 15,6 0-5-15,-1 4-7 0,5 4-9 16,1 1-8-16,-2 4-9 0,3 3-3 0,-1 3-6 15,-3-1-4-15,-3 7-2 0,-6-9-10 16,0 5 9-16,-3-1 1 0,-4-3 4 16,0-2 13-16,-2 1 8 0,-2-1 7 15,-2-4 3-15,0-1-2 0,-2 0-6 0,0-5-3 16,0-3-6-16,0 0-6 0,0 0-4 16,0 0-8-16,0 0-5 0,4-19-5 15,0 8 0-15,2 0-5 0,1-3-3 0,0 1-6 16,1-1 1-16,2 3-3 0,-1-1 0 15,1 3-5-15,1-1-1 0,-4 2-2 16,1 6-2-16,0-3-2 0,-2 5 1 0,-6 0 0 16,20 7-2-16,-10 4 2 0,1 1-2 15,4 1 0-15,-2 1 1 0,1 4 1 16,-4-5-2-16,6 2-3 0,-6-1 2 16,1-3 1-16,0 0-2 0,-1-1-2 0,1 0 2 15,-1-3 2-15,0-3-2 0,0 0 2 16,2-3-4-16,-2 2 3 0,1-6-2 0,2 0-1 15,0-3 0-15,-1-1 2 0,1-1-1 16,0-2 1-16,-1 1-1 0,1-3 1 16,0 1-1-16,-3 1 0 0,1-1-1 15,-1 1 1-15,-1 2-2 0,0-3 2 0,-1 7-7 16,-2-2 4-16,0 0 1 0,-2 0 1 16,4 0-3-16,-4 5 2 0,-4 1-2 15,8-3 2-15,-8 3-1 0,8 5 0 0,-2 0 2 16,1 1-3-16,-1 1 0 0,1 0 3 15,1 6 0-15,1-6 1 0,-1 4-2 16,2-1 0-16,0 1 2 0,2-3-6 0,0 1 0 16,1-1-5-16,2-1-3 0,2-1-9 15,-2-2 5-15,2-2-2 0,1 0-1 16,0-4-3-16,1-2-3 0,-2-2-1 16,4-1-11-16,-3-6-5 0,2-3 0 0,-3-3-2 15,0-7-6-15,0-4-5 0,-3-2 2 16,6-6 1-16,-10 0 9 0,-4-2 4 15,1 0 3-15,-3 1 9 0,-4 0 9 16,0 7 26-16,-2-1 16 0,0 5 14 0,0 1 11 16,-1 6 6-16,-1 2-2 0,2 0-5 15,0 4-5-15,0-1-6 0,0 7-7 16,0 3-2-16,0 4-1 0,2 2 1 0,-6 14 2 16,4 2 2-16,-2 11-1 0,4 4-1 15,-3 7-8-15,3 8 4 0,3 5-2 16,-1 2-2-16,2 1-2 0,2 0-4 0,2-5 4 15,3 3-7-15,2-6 2 0,-1-3-7 16,5-3-11-16,-2-6-19 0,0-6-17 16,-1 0-25-16,2-8-19 0,-2-2-31 0,1-4-18 15,0-7-25-15,-2-6-22 0,-1-2-464 16,3-5 219-16,0-9 145 0</inkml:trace>
  <inkml:trace contextRef="#ctx0" brushRef="#br0" timeOffset="16894.3911">26434 2554 185 0,'0'-10'192'0,"0"-2"-7"0,-2 6-13 16,2 0-16-16,0 6-18 0,0 0-4 15,0 0 1-15,0 0-2 0,-2 32-3 16,0-7-4-16,2 5-6 0,-2 11-7 0,0 5-8 16,2 6-11-16,-2 6-8 0,0-1-9 15,0-2-7-15,0-1-7 0,2-11-5 16,0-1-8-16,0-2 1 0,0-9-5 0,2-3-6 15,-2-3-3-15,2-4 5 0,0-2 3 16,0-4 3-16,0-5-8 0,2-2-2 16,0-5-5-16,3-5-2 0,-7 2-4 15,17-13-2-15,-7 4-6 0,3-3-1 0,-3-1 2 16,4-1-5-16,-2 4-5 0,-2-2 5 16,2 0-5-16,-2 2-1 0,0 1-3 15,-1 3 0-15,-1 2-3 0,-1 2 2 0,4 4-2 16,1 1-1-16,-2 4 1 0,6 2 0 15,-2 7 0-15,1-1 0 0,0 1-1 16,0-1-4-16,-1 2-5 0,2 0-15 0,-2-4-14 16,-1 3-17-16,0-3-19 0,-3-4-16 15,1 3-30-15,-1-3-18 0,1-2-25 16,-4-1-20-16,-1 0-45 0,-2-3-481 0,-4-3 240 16,0 0 159-16</inkml:trace>
  <inkml:trace contextRef="#ctx0" brushRef="#br0" timeOffset="17025.7075">26098 3019 54 0,'-21'-9'178'0,"6"-1"-14"0,11 2-22 15,2-1-10-15,8-1-15 0,9 3-7 16,8-5-14-16,11 2-21 0,14-2-9 16,8 0-48-16,25-1-51 0,7 0-56 15,3-1-262-15,0 1 120 0,0-1 78 0</inkml:trace>
  <inkml:trace contextRef="#ctx0" brushRef="#br0" timeOffset="17488.6302">28217 2432 106 0,'0'0'178'0,"0"-5"-14"0,0 5-10 15,0 0-7-15,0 19-12 0,-2 0-5 0,2 10-7 16,-5 9-7-16,3 6-12 0,2 8-9 16,-2 6-9-16,0 1-11 0,2 0-1 15,-2-4-10-15,2-1-4 0,0-10-7 0,0-5-3 16,2-7-7-16,-2-1-1 0,-2-4 6 16,2-5 16-16,0-3 15 0,0-5-1 15,-2-3-8-15,0-5-6 0,0-4-6 0,2-2-5 16,0 0-5-16,-3-19-7 0,3 7-5 15,5-1-2-15,1-1-6 0,2 0-2 16,5-3-4-16,4-1-1 0,9 2-4 0,3 0 0 16,3 2-2-16,2 5-5 0,2 2 1 15,-3 3-3-15,1 4-2 0,2 2-1 16,3 3 0-16,-5 5 0 0,-3-1-3 16,-3 6 3-16,-8-1-1 0,0-1 0 0,-8 5-1 15,-5-3-1-15,-5-2 1 0,-4 2 1 16,-9 1-1-16,-3-2 1 0,-8 0 2 0,-3-4-4 15,-5 2 1-15,-2-2 0 0,1-2-3 16,3-2-4-16,1-2-29 0,4-1-30 16,1-3-38-16,3 0-42 0,3-1-34 15,0-4-36-15,4 0-529 0,6-1 252 0,2-5 167 16</inkml:trace>
  <inkml:trace contextRef="#ctx0" brushRef="#br0" timeOffset="18519.5078">28909 2320 223 0,'0'-7'219'0,"-2"1"-24"0,2 0-17 16,0 6-19-16,0 0-19 0,0 0-11 15,-7 15-4-15,5 4-5 0,-4 10-1 16,-2 11-4-16,-1 13-9 0,-6 22-10 0,-1 3-10 15,0 1-7-15,-3 3-8 0,3-4-10 16,-2-1-2-16,4-1-5 0,1-5-8 16,0-12-4-16,3-9-7 0,4-3-14 0,-1-7-23 15,1-4-21-15,4-6-32 0,-3-1-46 16,3-2-37-16,2-6-25 0,2-4-31 16,3-6-419-16,3-1 208 0,1-10 138 15</inkml:trace>
  <inkml:trace contextRef="#ctx0" brushRef="#br0" timeOffset="18948.3164">29097 2951 56 0,'7'-10'159'0,"-3"2"-5"15,0 2-7-15,-2 2-14 0,0 2-18 16,-2 2-5-16,0 0-8 0,2 17-10 0,-2-7-5 16,0 8-6-16,3-1-10 0,-3 4-4 15,0 0-6-15,0 0-6 0,2 0-5 16,0 0-7-16,0-2 0 0,2 0-1 15,-2-1-2-15,2-4 0 0,-2 1-1 0,3-3 0 16,2-1-1-16,-3-3 0 0,4-2-4 16,0-3-3-16,0-3-6 0,-8 0 1 15,20-6-1-15,-10-1-6 0,3 2-2 16,0-3-1-16,0 3-5 0,-5-1-3 0,2 0-2 16,2 2-8-16,-2 1 0 0,-2 3 0 15,-8 0-1-15,19 3 0 0,-8 2 1 0,2 1-1 16,-3 2 1-16,2-1 0 0,4 1 1 15,-2-1 1-15,4 2 1 0,-4-2 3 16,5-3 3-16,1 0-1 0,-2-4 5 16,4 0 5-16,-1-6 1 0,0-2 4 0,2-2-2 15,-1-5-1-15,0-1-3 0,-4-8-2 16,-3-1-1-16,-7-1-3 0,0-2-1 16,-6-1-5-16,-2 1-2 0,-6-1-15 15,0 2-18-15,0 2-14 0,-5 3-28 16,0 3-26-16,3 3-35 0,1 5-25 0,1 3-425 15,0 4 199-15,6 4 132 0</inkml:trace>
  <inkml:trace contextRef="#ctx0" brushRef="#br0" timeOffset="19934.9929">30082 3145 137 0,'18'-25'135'0,"4"0"-11"0,-3 1-13 15,2-3-16-15,-2 0-6 0,3-3-6 16,-4 3-7-16,-3 0 1 0,0 7-3 16,-4-1 1-16,-3 2-3 0,-4 1-5 15,-2 5-5-15,-2 2-9 0,-4-1-3 0,-2 6-7 16,-3 0 3-16,-1 5-7 0,1-1-3 16,1 2-1-16,8 0-7 0,-13 9-1 15,11-1-6-15,2 2 4 0,2 3-4 16,4 4-4-16,5 0-3 0,-1 4 1 0,6 0-2 15,-6 0-3-15,2 1 1 0,0-3 1 16,-4-1-2-16,-4-1-5 0,0 0 1 16,-4-2 3-16,0 1-5 0,-4-3 2 0,-2 1-5 15,-6-4-2-15,4 1 7 0,-2-3 1 16,2 0 1-16,1-2 2 0,3 0-5 16,0-1 1-16,-1 1-1 0,5 0-1 0,0-6 2 15,5 6-2-15,1-1-2 0,9-4 0 16,1 0 0-16,6-1-1 0,1 0-1 15,7-1 3-15,2-3 0 0,0 1 0 16,5-6-2-16,-1 1 1 0,0-5-2 0,-1 0 0 16,-7-2 2-16,2-2 2 0,-4 0 8 15,-3-2-4-15,-5-1 3 0,-4 4 4 16,-4-4 7-16,-5 6 2 0,-1-2-3 16,-4 4-1-16,-2 2-1 0,-3-1-3 0,-1 4 1 15,-2 1-1-15,0 5-5 0,-2 1-1 16,10 0 0-16,-18 10-1 0,10 0-4 15,-1 2 3-15,5 3-3 0,-1 1 5 0,5 0-7 16,0 2-2-16,5-2 2 0,1 1-2 16,1-3-1-16,1 1-3 0,0-1 0 0,2-4 1 15,4-2 0-15,-2-2 0 0,3-2-1 16,-2-3 0-16,0-2 5 0,1 0-7 16,2-5 2-16,-4-2 6 0,2-1-6 15,0 2 1-15,-2-2 0 0,-1 2 4 0,-5-1-4 16,2 2 2-16,1 0 1 0,-2 2-2 15,-1 1 0-15,0 1 1 0,-6 2-1 16,8-2 0-16,-8 2 0 0,8 7-1 16,-2-3 0-16,-4 2 1 0,2 0-2 0,2 0 1 15,-2-1 1-15,0 1 0 0,0-2 0 16,3-1 0-16,-3 0 0 0,5-1-2 16,-1-1 0-16,-8-1 0 0,19-3 1 15,-9 0 0-15,6 0-2 0,-2-1-2 0,1 0-3 16,-2 2-5-16,2-1-2 0,-3 1-2 15,4 0-3-15,-4 0 1 0,0 2 2 0,4 0-1 16,-2 0 5-16,1 0 0 0,4 0 0 16,0 2 3-16,3-2-1 0,-2 0 1 15,2-4 3-15,3 0 3 0,-1-4-2 0,1-3 3 16,2-3 0-16,-2-4 4 0,-1-3-1 16,-1-4 2-16,-2-4-3 0,0-7 2 15,-5-4 0-15,-4 4-2 0,-2-2 4 16,-3-1-4-16,-2 3 2 0,-1 4 1 15,-4 3 0-15,0 7 4 0,0 1-5 0,0 4 2 16,-2 4-3-16,-3 7 2 0,0 3 0 16,5 3 0-16,-10 18-1 0,6 1 1 15,0 5-1-15,-2 13-2 0,2 0-7 0,1 7-22 16,1 2-21-16,-2 6-25 0,1-8-11 16,1 0-6-16,2-6-2 0,-4-6 3 0,2-2 2 15,0-3-2-15,-2-4-10 16,0-6-260-16,-1-2 123 0,-3-6 82 15</inkml:trace>
  <inkml:trace contextRef="#ctx0" brushRef="#br0" timeOffset="20184.0669">31423 3138 566 0,'0'0'-28'0,"-12"-9"13"0,8 3 9 0,2 2 8 0,2-5 2 16,0 0 1-16,6 0-2 0,2-1 3 15,9-3 4-15,2-1 1 0,9 1 3 16,3-2-2-16,5 0 1 0,9-3 4 16,-1 1-1-16,3-2 3 0,-1 2 2 0,-3-3 5 15,-3 1 3-15,-2-1 1 0,-6 3 7 16,-5 0 5-16,-5 1 6 0,-8 3 13 15,-3 0-1-15,-2 1-11 0,-5 3 3 16,-4 1-8-16,-2 1-2 0,-5 3-5 0,-3 1-2 16,-1 3-8-16,11 0-1 0,-26 7 1 15,12 2-4-15,1 3-5 0,0 4 3 16,3 2-7-16,1-1 0 0,3 0-1 0,2 2-4 16,2-1 2-16,0 0-10 0,4 0-8 15,2-2-19-15,0-1-14 0,2-2-14 0,1-4-16 16,1-2-4-16,1-1-9 0,2-4-5 15,-1 0-9-15,0-4-219 0,-10 2 108 16</inkml:trace>
  <inkml:trace contextRef="#ctx0" brushRef="#br0" timeOffset="20472.7461">31942 2987 611 0,'8'-8'-55'16,"1"0"15"-16,-3 3 16 0,1-1 13 0,-1 0 7 15,-2 3 4-15,3-2-1 0,-5 3-2 16,2-3 0-16,-4 5 2 0,0 0-2 16,10-1 0-16,-10 1 2 0,7 7-2 15,-4-1 8-15,-1 0-5 0,0 1 1 0,0-1-1 16,2 1-1-16,-2-1 3 0,-2-2 6 15,2 1 16-15,0-1 10 0,-2-4 6 16,6 4 4-16,-6-4 0 0,0 0-7 16,17-6 6-16,-6 3-8 0,2-3-2 0,-1-2-5 15,1 2-6-15,4 1 0 0,-1 2 0 16,0-3-3-16,1 3-4 0,-5 1-3 0,3 1 3 16,-2 1-3-16,-1 1 0 0,-1 4 4 15,2 2-3-15,-3 2-7 0,1 3 2 16,-5-1-1-16,-2 3 4 0,1-1-20 15,-1 1-19-15,0-3-31 0,-1-2-32 0,-1 1-202 16,4-1 99-16,-2-3 66 0</inkml:trace>
  <inkml:trace contextRef="#ctx0" brushRef="#br0" timeOffset="20792.6082">32571 2865 62 0,'-7'9'111'0,"1"5"-12"0,2 0-5 16,0 3-14-16,0-1-5 0,4 3-7 15,0 0-4-15,4 0-8 0,0 1-3 0,2-4-8 16,0-2 2-16,7-1-7 0,0-3-2 16,4-4-8-16,1-3 4 0,4-1-5 0,-1-5-3 15,3-5-5-15,-2-2 1 0,2-1 0 16,-5-5-5-16,0 4 7 0,-4-2 10 15,-3 1 12-15,-5 1 9 0,0 4-6 16,-5-3 4-16,-4 4 15 0,-5 2 2 16,0 4 5-16,-3 1 3 0,0 3-3 0,-1 1 0 15,3 2-2-15,1 5-6 0,0-3-2 16,5 6-8-16,4-1-2 0,3 2-6 16,4 4-6-16,3-2-6 0,3 1-22 0,0-3-41 15,2-1-54-15,-1 0-50 0,4-3-62 16,-6 0-444-16,-1-3 217 0,-4-2 142 0</inkml:trace>
  <inkml:trace contextRef="#ctx0" brushRef="#br0" timeOffset="21301.8718">25469 4186 701 0,'-91'12'-8'0,"-6"0"-2"0,-4-1 6 0,-2 0 6 16,4 1-4-16,4-3 22 0,4-1 19 16,8 0 20-16,18-3 1 0,14 1 4 15,11-4-3-15,6 2 0 0,6-2-3 0,6 0-3 16,2 0 2-16,7-2 7 0,7 1 17 15,6-1 17-15,0 0 4 0,45-1 5 0,3-1 0 16,41-4 1-16,19-1-4 0,40-1-4 16,24-4 3-16,24 1-9 0,63-4-5 15,10-2-4-15,8 1-1 0,19 0-10 16,15-2-5-16,9 0-6 0,6-2-5 0,12 1-5 16,1 0-7-16,2-4-9 0,-5 0 3 15,-1 2-4-15,-9 1-6 0,-9 1-4 16,-10 3-1-16,-12 3-3 0,-16 2-4 0,-15 4-1 15,-62 4-2-15,-14 0-3 16,-17 0 1-16,-14 1-4 0,-39 2 2 0,-9-3-4 16,-10 0 3-16,-10 1 0 0,-17 0-3 15,-13 2 0-15,-12-1-1 0,-1-1 2 0,-5-2-4 16,-5 2-1-16,-4 2-6 0,-3-2-9 16,-1 0-12-16,-6 0-15 0,-2 2-20 15,-4-1-22-15,0 1-24 0,-4-3-35 0,-3 6-26 16,-9-3-30-16,6 1-40 0,-6-1-517 15,0 0 256-15,-27 8 169 0</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30:50.050"/>
    </inkml:context>
    <inkml:brush xml:id="br0">
      <inkml:brushProperty name="width" value="0.05292" units="cm"/>
      <inkml:brushProperty name="height" value="0.05292" units="cm"/>
      <inkml:brushProperty name="color" value="#FF0000"/>
    </inkml:brush>
  </inkml:definitions>
  <inkml:trace contextRef="#ctx0" brushRef="#br0">3081 1505 164 0,'-2'-9'159'0,"0"7"-14"0,2 2-18 16,0 0-8-16,-2 22 0 0,2 6 4 0,-2 11 4 16,0 18-14-16,2 29-1 0,-4 11-10 15,4 4-8-15,-2 3-4 0,2 1-8 16,2-2-5-16,-2-1-8 0,2-8-1 15,0-6-3 1,4-4-10-16,-2-19-2 0,-2-14-4 0,2-8-3 0,-2-8-4 16,3-5-5-16,-5-3 3 0,3-8-5 0,-1-7-5 0,-2-9-16 15,0-3-13-15,0 0-8 0,-7-41-13 16,0-7-10-16,-3-28-4 0,-3-16 2 16,-1-24-1-16,-4-8 1 0,4-5 2 15,2-1-4-15,-4 3 8 0,2 4 4 0,5 25 2 16,5 4 4-16,-1 9 6 0,3 17 2 15,7 10 2-15,1 5-1 0,5 5 1 0,5 2 0 16,6 7 1-16,7 2 2 0,15-7 1 16,1 18-7-16,-3 6 11 0,-2 9 0 15,1 7 5-15,-1 6-2 0,0 10 5 16,1 9 1-16,-3 7 1 0,6 20-1 0,-10 9 7 16,-11 6 1-16,-10-6 5 0,-6-3 3 15,-7 0 0-15,-5 0 12 0,-8-1 8 16,-7 13 3-16,-8-2 5 0,-4-5 0 15,-9-4-1-15,-3-5-4 0,-3-5-4 0,-1-1-6 16,-1-6-4-16,9-9-3 0,4-7-13 16,9-3-17-16,1-2-32 0,1-1-41 15,10-3-47-15,0-3-60 0,5-3-45 0,6-1-474 16,4-2 236-16,0-4 157 0</inkml:trace>
  <inkml:trace contextRef="#ctx0" brushRef="#br0" timeOffset="471.9689">3828 2253 6 0,'16'21'92'0,"-4"1"-1"16,-4 2-9-16,-1 2-10 0,-1-1-1 0,-4 2-4 15,-2 0-4-15,-2-3-1 0,-2 1 15 16,2-5 10-16,-5-1 8 0,1-5 5 15,0 0 2-15,-2-3 0 0,-1-5-5 16,0-1-3-16,1-5-7 0,8 0-8 0,-12-11-11 16,10 0-5-16,-1-6-7 0,8-3-11 15,5-1-8-15,4-5-8 0,6-3-5 0,5-1-5 16,5 3-2-16,2 1-2 0,-3 7-1 16,3 3-5-16,-2 2-2 0,-1 7 0 15,-1 4-4-15,2 5 2 0,-1 4-1 0,3 2 0 16,0 6-2-16,-3 2 3 0,-2 1 0 15,3-2-1-15,1 2 1 0,-3-4 3 0,0 3-4 16,-1-7 4-16,-3 0-1 0,-1-3 6 16,-4 0 12-16,2-2 7 0,-3-2 13 15,-2-4-4-15,1-2-2 0,-4-4-3 16,-5-3-3-16,1-4-5 0,-9 0-7 16,-5-3 0-16,-3-3-4 0,-9 1-4 0,-6-4 3 15,-5 2-5-15,-1 3-1 0,-1 1-2 16,2 1-2-16,5 6-18 0,0-1-19 0,6 5-19 15,1 3-13-15,2 2-18 0,4 2-23 16,6 4-26-16,4-4-7 0,0 0-19 16,20 12-406-16,0-9 191 0,12-1 126 15</inkml:trace>
  <inkml:trace contextRef="#ctx0" brushRef="#br0" timeOffset="844.2656">5124 2073 22 0,'7'0'112'0,"-1"0"-16"0,-6 0-6 15,6 4-3-15,-4 4 2 0,0 6 12 16,0 3 6-16,-2 11 2 0,2 3 0 0,-2 11-2 16,0 2-3-16,0 11-10 0,2 5-6 15,-2-4-5-15,0 1-7 0,2-2-6 16,-2-10 0-16,2-3 4 0,-2-8 6 0,3-4 21 16,-3-4 19-16,2-2 18 0,-2-5 2 15,-2-7-12-15,2-5-11 0,-5-7-8 16,5 0-13-16,-8-14-12 0,2-4-4 0,2-6-8 15,0-4-12-15,2-4-13 0,4-1-10 16,2-3-7-16,4-2-4 0,4-6-6 16,6 5-4-16,3 2 0 0,-2 7-7 0,2 5 0 15,3 4 1-15,-1 2-7 0,-4 7 0 16,0 5 3-16,-3 2-4 0,2 8 2 16,-6 2 0-16,1 4 1 0,-2 2 2 0,-3 3 4 15,-4 2-2-15,1 1 4 0,-5 0-4 16,-2 2 1-16,-3 1 2 0,-1-2-5 15,-2 1-8-15,1-1-30 0,0-5-43 16,3 0-47-16,0-2-53 0,4-4-56 0,0-1-691 16,4-5 313-16,-4-1 207 0</inkml:trace>
  <inkml:trace contextRef="#ctx0" brushRef="#br0" timeOffset="973.2417">5831 2289 52 0,'17'-12'201'0,"-7"2"10"0,-2 2 1 16,2 1 2-16,-4 1-8 0,-2 0-15 0,0-2-18 15,0 3-18-15,-2 1-23 0,3-2-54 16,-3 2-63-16,2 0-83 0,-2 1-535 16,-2 3 205-16,4-6 135 0</inkml:trace>
  <inkml:trace contextRef="#ctx0" brushRef="#br0" timeOffset="2819.5983">8957 1167 66 0,'-2'-15'242'0,"-2"4"-6"16,-3 2-12-16,1 1-20 0,-4 4-22 0,-4 4-15 16,-4 4-18-16,-14 13-13 0,-23 21-2 15,-15 27-5-15,-2 15-6 0,-2 17-9 0,9 9-12 16,3 5-8-16,13 3-6 0,7-3-9 15,13-3-8-15,11-20-7 0,10-2-5 16,8-18-10-16,4-11-1 0,13 12-5 16,0-20-1-16,6-9-8 0,7-5 1 0,2-9-5 15,8-7-4-15,7-6-4 0,-5-8-3 16,5-7 2-16,6-8-5 0,12-10-5 0,1-9-10 16,-7-8-10-16,-4-4-5 0,-4-7-2 15,-4 0-1-15,-9 3-2 0,-9 5 5 16,-5 7-1-16,-10 6 6 0,1 8 6 15,-4 0 6-15,-3 5 0 0,1 0-1 16,-3 7 0-16,-4 3-6 0,-2 4 6 0,0 0-2 16,-2 20 2-16,2-2 2 0,-2 2-3 15,2 4 0-15,2 0 0 0,2 3 0 16,2-1-1-16,3-1 1 0,2-1 5 0,3 3-2 16,4-4 2-16,0-1-2 0,1-5 1 15,3-6 0-15,0-3 1 0,4-2 1 0,-2-5-3 16,-1-2 0-16,-2-2 2 0,2-4 1 15,1-3 0-15,-5-1-1 0,-3-3 1 16,-2 0-5-16,-4-2 3 0,-4 2 2 16,-6 1-5-16,-2 1 3 0,-4 2-3 0,-7-2 1 15,-4 6-3-15,-8 3 2 0,-5-1 5 16,-4 6-2-16,-2 0 4 0,-1 4 0 0,-2-3-2 16,7 3 1-16,4-3-2 0,4 2 2 15,2-1-4-15,5-4-4 0,3 1-2 16,0 1 4-16,8 2 2 0,6-4-3 15,0 0 3-15,0 0-3 0,0 0 3 0,32-10-7 16,-11 3-1-16,3-4-6 0,0 1-4 16,6-5-4-16,3 1-1 0,-1-1-4 15,-4 2-2-15,5-1 4 0,-4 1 1 0,-4 4 1 16,1 1 0-16,-5 0 1 0,-2 2 0 16,0 5 1-16,1-1-4 0,-2 4 2 15,-1 4 2-15,0 1 7 0,2 6 1 0,1 5 2 16,-4 0-2-16,5 6 3 0,-4 0 1 15,0 3 1-15,1-1-1 0,-8-2 1 16,2 1 2-16,-1-3-1 0,0-1 5 16,-1-2-1-16,-3-4 1 0,-1 1 0 0,0-5 13 15,0 0 9-15,-2-1 12 0,3-3 5 16,-2-1 2-16,1-5-14 0,-6-1-1 16,12-7-5-16,-4-2-2 0,4-3-4 0,-4-3-1 15,7-4-2-15,-3 0-4 16,4-4-2-16,0 1-3 0,-1 3 0 0,-2 1 0 15,-1 0-5-15,1 4-2 0,-2 2-4 0,-1 1-4 16,1 4 1-16,-1 3 0 0,1 2 1 16,0 4 2-16,-1 3-2 0,1 5 2 15,-1 1 1-15,1 3-1 0,2 2 2 0,-3 1-1 16,0 3 4-16,2-3-1 0,-4-4-1 16,-2 3 1-16,2-5 0 0,-1-2 0 15,0 3 2-15,-3-4 0 0,0-1 2 0,2 1-1 16,-2-4 0-16,1-2-5 0,-5-2-3 15,14-6-6-15,-3-2-9 0,-2-3-12 0,1 0-10 16,0-3-4-16,4 3 1 0,-4 0 2 16,0-1 0-16,-1 2 0 0,-1 1-3 15,1 2 0-15,-3 4 5 0,3 1 6 0,-3 2 5 16,-6 0 3-16,18 11 2 0,-10-6 6 16,2 4 2-16,0-1 1 0,3-1 2 15,2 1 0-15,0-1 7 0,-1-1 0 16,6 0 1-16,-1-4 3 0,4 0 3 0,2-6-3 15,3-2 1-15,0-3 0 0,3-3 1 16,-1-1 3-16,0-2-1 0,-5-4-3 16,1 1 1-16,-6 4 0 0,0-4 5 0,-4 5 5 15,0-1 16-15,-4 5-1 0,1 0-1 16,-5 3 1-16,-2 0-3 0,1 4 2 16,-7 2-3-16,9 14 2 0,-5 3 7 0,-2 4 5 15,0 6 1-15,-2 6 3 0,2 11-1 16,2 10 1-16,-2 2 1 0,6 21-7 0,-3 1-2 15,0-12 1-15,-1-10-4 0,2 1-5 16,0-5-3-16,-2-11 0 0,1 0 0 16,-1-5-2-16,-2-7-1 0,0-5 3 15,0-3 14-15,0-4 2 0,-4-9-3 0,0-5-2 16,2-3-5-16,0 0-5 0,-19-34 0 16,11 7-8-16,2-10-16 0,-4-10-18 15,4-11-21-15,4-3-10 0,4-19-10 16,7 0 3-16,2 6 2 0,5 2 8 0,3 16 2 15,-1 12 5-15,0 2 2 0,4 9 1 16,-1 3 5-16,0 7 4 0,-2 6-2 0,-2 6 8 16,0 3-1-16,-5 6 7 0,-1 2 9 15,0 4 2-15,-5 6 8 0,-4 0 7 16,-4 9 1-16,-2-1 2 0,-6 7 0 0,-8 2 3 16,-2-1-1-16,-4-1-4 0,1 0 2 15,-1-4-1-15,4-1-3 0,-2-4-9 16,5-2-28-16,2-6-49 0,5 3-48 15,1-10-37-15,5-2-515 0,4 1 232 0,6-18 153 16</inkml:trace>
  <inkml:trace contextRef="#ctx0" brushRef="#br0" timeOffset="3474.0552">11328 2248 111 0,'0'21'125'15,"0"-4"-6"-15,2-1-9 0,2-2-11 16,0-1-18-16,2-1 10 0,6-1-9 0,-2-3-6 16,2-1-3-16,4-1-7 0,-2-2-5 15,1 0-3-15,0-6-8 0,2 0-1 16,-3-4-3-16,2-1-4 0,-4-5-2 0,-3 1-3 16,-5-1-2-16,0-3-5 0,-6 2-4 15,-4 0-2-15,-3-2 6 0,-7 1-11 16,-6 3 3-16,-1-1 1 0,-2 3-1 15,-1 1 2-15,1 2-2 0,1 0-1 0,3 1-3 16,4-1-2-16,0 2-3 0,7 0-1 16,2 3-2-16,3-1 1 0,5 2 5 0,0 0-4 15,25-8-2-15,-6 4-1 0,7-2-3 16,2 2 3-16,1-5-4 0,5 1-2 16,0 0 2-16,-6 0-2 0,-1-1 4 0,-2 2-6 15,-4 1 3-15,1 3 3 0,-8-3 5 16,3 2 0-16,-6 3 0 0,2-2-1 15,-5 1 0-15,0 1 1 0,0 1-3 0,-8 0-1 16,14 0-2-16,-8 3 0 0,2 1 0 16,1 2-1-16,-1 1-5 0,5 4 2 15,0-3 2-15,-3 4-4 0,8 1 6 16,-4 1 0-16,1 1-4 0,0 0 1 0,-3 1-2 16,-1-5 2-16,-3 2-1 0,-1-1-3 15,0 1 0-15,-5-4 1 0,-2 3 1 0,0-3 5 16,-5 1 8-16,1-4 16 0,-3 0 7 15,3-3 11-15,-2 0 2 0,-3-3 1 16,9 0 0-16,-10-9-5 0,8 1-8 16,2 0-3-16,2-4-5 0,4-1-4 0,3-3-3 15,3 1-4-15,4 2-2 0,2-3-2 16,2 5-3-16,-2 1 2 0,3 1-7 0,-1 5-1 16,-2 2 0-16,2 4-2 0,1 4-1 15,0 4 1-15,-2 3 0 0,3 2 0 16,-4 6 0-16,2 2-1 0,-4 0-3 15,-1-5-7-15,-5 4-14 0,4-3-16 0,-6-1-28 16,0-4-41-16,-2 1-22 0,1-3-40 16,-2-4-548-16,-5-5 244 0,2-1 160 15</inkml:trace>
  <inkml:trace contextRef="#ctx0" brushRef="#br0" timeOffset="3606.0954">11986 1914 76 0,'-4'-20'129'0,"0"0"-10"0,4 7 2 15,0 0-15-15,2 1-14 0,2 3-2 16,2-1-20-16,5 1-31 0,2-1-35 16,0 0-48-16,3 1-229 0,2 0 93 0,-2 1 61 15</inkml:trace>
  <inkml:trace contextRef="#ctx0" brushRef="#br0" timeOffset="4253.9996">12576 1524 172 0,'-2'9'204'0,"0"6"-15"0,0 4-11 16,0 8-18-16,0 7-11 0,2 5-17 15,0 4-8-15,0 13-10 0,0-1-11 16,0 1-9-16,-2 6-11 0,0-5-7 0,0-1-9 16,-2-3-2-16,0-12-9 0,-1 0-5 15,1-3-5-15,2-10-4 0,-3-1-6 0,3-3 1 16,0-7 1-16,-2-3-2 15,0-4-4-15,2-6-3 0,0-2-4 0,2-2-5 16,0 0-8-16,2-18-2 0,4 6-10 16,2-1-3-16,5-1-1 0,0-3 1 0,3 3 1 15,2 0-3-15,-4 3 2 0,1 1-2 16,-2 5-1-16,0 3 2 0,-1 4 10 16,0 3 4-16,0 5 5 0,0 5 6 0,1 5-3 15,0-4 2-15,-2 3-4 0,1 0 4 16,-2-1 1-16,4 0-3 0,-4-2 1 15,2 1-1-15,4-3-1 0,-4-3 1 0,3-1 1 16,2-5-1-16,2-3-1 0,3-2-1 16,-2-2-2-16,6-6-1 0,-1 1-6 15,-1-4 2-15,3-5 1 0,-4 3-2 16,0-1 0-16,-3-1 1 0,-2 4-3 0,0-1 0 16,-4 3 2-16,-1 2 0 0,-3-2-2 15,2 4-3-15,-6 1 1 0,2 3-1 0,-2 1-5 16,-6 0 5-16,11 7 0 0,-4-1-3 15,-1 1 4-15,2 5-2 0,1 1 0 16,-1-1-3-16,3 1 4 0,0-1 2 16,1-3-1-16,2 0 0 0,0 1 3 0,2-4 1 15,1-1-7-15,0-3 8 0,0-2-1 16,3 0 3-16,-4-4 5 0,-1-2 4 16,2-1 4-16,-2-1-1 0,-5-3 2 15,1 0-3-15,-4-1 1 0,-3-1-2 0,-6 1-4 16,-2-1 0-16,-8 1-5 0,-2-1 2 15,-7 4-4-15,-3-1 0 0,-1 1-4 0,2 3-1 16,-1 0-12-16,1 3-27 0,-1 0-24 16,4 2-24-16,-2-1-26 0,3 0-25 15,3 0-25-15,-4 0-26 0,4-2-36 16,0-1-503-16,0-3 245 0,1-2 163 0</inkml:trace>
  <inkml:trace contextRef="#ctx0" brushRef="#br0" timeOffset="4382.1645">12988 2048 626 0,'-14'-21'7'16,"4"3"25"-16,0 3 17 0,1 0 10 0,3 3 23 15,-3-1 1-15,1 4 5 0,1-3 1 16,-1 0-2-16,4 4-6 0,0 0-9 16,0-2-11-16,-1 3-13 0,2-1-18 0,3 2-29 15,0-1-40-15,5 3-38 0,0-2-52 16,1 0-296-16,2 3 144 0,1-1 96 16</inkml:trace>
  <inkml:trace contextRef="#ctx0" brushRef="#br0" timeOffset="4761.3736">13633 1949 50 0,'8'8'140'15,"3"1"-12"-15,0 4-13 0,1 2-16 16,1 4-7-16,-2 0-7 0,-1 4-7 0,-2-1-11 15,1 2 0-15,-5 1-11 0,-1 0-2 16,-3-5-4-16,0 0-2 0,-5 1 5 16,-1-5 5-16,-3 0 9 0,1-3 11 0,0-1 1 15,-1-5 11-15,0-1-1 0,1-2 3 16,2-2-9-16,6-2-9 0,0 0-7 16,-11-14-11-16,11 4-4 0,2-1-8 0,7-2-6 15,-1 0-6-15,2-2-3 0,6 1 0 16,0 3-10-16,2-1 2 0,3 3-5 15,-5 1 0-15,4 4-1 0,0 2 0 0,2 2-3 16,-1 5-2-16,5-2-2 0,-4 4 1 16,4 3-1-16,-3 1-4 0,1 1-2 15,-6 1-10-15,2-1-25 0,-3 1-39 16,0-2-44-16,-2-1-59 0,1-2-502 0,8-1 230 16,-3-4 152-16</inkml:trace>
  <inkml:trace contextRef="#ctx0" brushRef="#br0" timeOffset="5435.2182">14723 2064 136 0,'-12'-3'168'0,"-2"1"-12"15,-4 2-12-15,-4 2-13 0,-3 4-12 16,-3 3-12-16,-1 4-10 0,-3 5-10 16,0 8-8-16,0-1-6 0,3 5-8 15,5 1-7-15,4-4-8 0,2 0-3 0,2-4-3 16,5 1-7-16,1-3-3 0,3-5-1 15,3-2 3-15,4-2-7 0,2-3-2 0,4-7-4 16,1 0-2-16,3-4-3 0,-10 2 0 16,23-7-11-16,-7 1-4 0,-4-2-4 15,3 1-2-15,-2 1 5 0,-3 0-4 16,1 1 2-16,-3 1-6 0,0-2-1 0,2 2 0 16,-2 2 2-16,2 1-5 0,-10 1 1 15,17 1 7-15,-8 1-3 0,1 1-3 0,3 0 4 16,2 0 4-16,-2-3-1 15,3 0 11-15,6-3 5 0,3 0 11 0,0-6 11 16,8-4 9-16,-2-2 12 0,5-6 15 16,0-4 4-16,0-2 0 0,-2-5-2 0,8-15-3 15,-2-6-2-15,-4-1-5 0,-4-5-5 16,0-4-7-16,-7 0-6 0,-1 0-6 16,-8 10 1-16,-3 7-2 0,-4 8-2 15,-3 4 0-15,0 3-3 0,-2 6-5 0,1 2-1 16,-3 3-3-16,0 3-6 0,-2 5-2 15,0 6-4-15,0 6-2 0,0 0 3 16,-13 18-3-16,9 1-5 0,-2 7-3 0,-1 7-5 16,3 5-4-16,-1 2-1 0,3-1-2 15,2 4-1-15,2-3-3 0,1 2-2 16,1 0-7-16,1-4-10 0,3-1-10 0,-2-4 4 16,3-3 0-16,-1-5-1 0,2-2-2 15,-1-5-3-15,4-6 1 0,-3-1-6 0,6-2-5 16,-2-6 0-16,1-1 1 0,2-4 3 15,2-1-2-15,-3-3 3 0,2 1 6 16,-4-4 4-16,4 4 2 0,-4 1 5 16,-1 1-2-16,-1-1 1 0,0 2 7 0,0 2 3 15,-2 3 5-15,1 3 1 0,0 3 1 16,1 1 3-16,-1 3-2 0,4 3 2 0,0 1 5 16,-1 0-8-16,2 0 8 0,-2 0 5 15,3 0-6-15,-2-1-11 0,2-3-29 16,-1 1-30-16,0-7-43 0,0-3-448 15,1-3 193-15,-2-2 128 0</inkml:trace>
  <inkml:trace contextRef="#ctx0" brushRef="#br0" timeOffset="5588.0786">15540 1469 21 0,'-25'-23'193'0,"1"5"-9"15,5 5-10-15,5 0-15 0,3 3-14 0,0 3-17 16,3 1-14-16,2 0-24 0,0 0-31 15,1 3-27-15,5 3-19 0,0 0-49 16,0 0-44-16,0 0-327 0,23 7 138 16,-6-3 92-16</inkml:trace>
  <inkml:trace contextRef="#ctx0" brushRef="#br0" timeOffset="6083.2276">15844 1335 3 0,'0'0'180'0,"0"0"-10"0,12-2-21 0,-12 2-13 15,0 0-12-15,8 12-15 0,-6-3-8 0,0 10-7 16,0 8-8-16,0 7-6 0,0 8-7 16,3 8-10-16,1 3-5 0,0 1-1 15,1-4-9-15,4 0-6 0,-1 0 0 16,0-3-10-16,4-3-2 0,0-4-8 0,1-8-11 16,2-3-12-16,2-4-9 0,2-4-8 15,0-6-14-15,0-5-8 0,1-3 11 0,-2-3-16 16,2-2 8-16,-3 0-5 0,0-2 11 15,-2 0 3-15,-2 0 2 0,-2 0 3 16,-1 0 11-16,0 2-6 0,0-1-3 16,0 2 8-16,-1 0-6 0,1 3 8 0,1 0-3 15,4 0 6-15,-3 0 2 0,4 1 3 16,1-1-5-16,2-3 3 0,0 1 1 16,3-2-4-16,-2-2 3 0,6-3-2 15,0-2 0-15,-1-1-1 0,-1 0 3 0,-3-1 6 16,-4 3 15-16,0-1 20 0,-3 2 7 15,-2 0 5-15,-4 3 2 0,1 0 2 0,-11 0 2 16,13 6 7-16,-9 2 10 0,0 3 8 16,-4 4-2-16,0 4-2 0,0 2 2 15,-2 6-8-15,2 4-4 0,-2-1-2 16,2 8-2-16,0 2-4 0,-2 4-6 16,2-2-3-16,-2 1-4 0,-1 2-8 0,3-4-4 15,-4 1 0-15,2 0-2 0,-2-4-3 16,-3-1-6-16,3-10-3 0,-4 1-18 0,2-4-29 15,-4-5-36-15,4-1-45 0,-4-5-61 16,2-8-572-16,-3-2 252 0,0-6 167 16</inkml:trace>
  <inkml:trace contextRef="#ctx0" brushRef="#br0" timeOffset="6285.7396">16156 1901 123 0,'-11'-18'210'0,"3"5"-1"0,4 2-19 15,2 1-17-15,2 1-20 0,6 2-15 0,6-1-13 16,8-2-12-16,5 1-10 0,5 1-12 16,6 1-6-16,2-1-10 0,-1 0-7 15,2 3-9-15,-7-1-7 0,0 2-14 16,-5 1-15-16,-6-2-19 0,0 4-22 0,-3-1-27 16,-4 2-44-16,-4 0-47 0,-5 2-457 15,-5-2 201-15,0 0 133 0</inkml:trace>
  <inkml:trace contextRef="#ctx0" brushRef="#br0" timeOffset="6743.4124">9247 3382 144 0,'-24'3'228'0,"6"1"-8"16,8-2-9-16,3-1-14 0,7-1-17 15,0 0-7-15,41-3-2 0,11-2-2 0,48-6-7 16,47-2-6-16,33-2-17 0,81-3-10 15,23 0-11-15,21 1-9 0,27 3-7 0,19 1-14 16,5 3-8-16,5 5-6 0,-1-1-10 16,-11 2-2-16,-12 4-5 0,-17 0-1 15,-15 4-7-15,-26-2-6 0,-25 0-2 0,-65 0-7 16,-16 0-3-16,-16-2-1 0,-36 0-7 16,-10 0 2-16,-11 0 0 0,-11-2-7 15,-17 0 1-15,-15 0 4 0,-10 0-8 0,-2 0-2 16,-6 0-1-16,-5 0 2 0,-4 1-5 15,0-4 1-15,-5 4 0 16,-2-1-3-16,-2 0-15 0,1 0-13 0,-6 0-28 0,-1-2-34 16,-2 2-44-16,-2-2-41 0,-1 3-46 15,-6-4-56-15,-4 5-614 0,-6-5 300 16,-2 1 199-16</inkml:trace>
  <inkml:trace contextRef="#ctx0" brushRef="#br0" timeOffset="12322.0278">18154 2085 142 0,'0'0'141'0,"0"0"-10"0,-9 3-3 15,9-3-4-15,0 0 2 0,0 0 5 16,0 0 9-16,0 0 9 0,-6-6 7 0,6 6 3 16,0 0-10-16,6-13-12 0,1 1-12 15,0-3-10-15,-1-4-8 0,4-2-8 16,-2-4-7-16,-1 0-11 0,2-1-7 0,-3-1-10 16,-2-1-7-16,0 5-16 0,-2 2-23 15,1 2-32-15,-1-1-36 0,0 3-42 16,0 3-39-16,0 3-25 0,0 4-17 0,-4 3-15 15,2 4-452-15,0 0 217 0,-15 11 144 16</inkml:trace>
  <inkml:trace contextRef="#ctx0" brushRef="#br0" timeOffset="12466.3225">18084 2101 123 0,'0'6'149'0,"0"0"12"0,2-3-1 0,-2-3-6 16,0 5-13-16,0-5-9 0,-2 9-15 15,2-9-10-15,2 3-27 0,-2-3-32 16,0 0-41-16,0 0-66 0,0 0-390 0,0 0 152 16,0 0 101-16</inkml:trace>
  <inkml:trace contextRef="#ctx0" brushRef="#br0" timeOffset="13293.0258">19377 1440 138 0,'4'-19'182'16,"-1"6"-3"-16,-1 1-5 0,-2 4-18 15,3 3-16-15,-3 1-19 0,0 4-12 16,0 0-13-16,0 0-9 0,2 23-1 0,-2-1-7 16,2 9-3-16,-2 10-6 0,-2 7-5 15,2 8-6-15,-2-1-9 0,2 3-2 0,0-4-3 16,-3 0-4-16,1-12-4 0,2 0-3 15,0-9-3-15,0-4-2 0,0-2 10 16,0-4 23-16,0-6 20 0,0-3-7 0,0-9-8 16,0-5-6-16,0 0-5 15,-3-17-9-15,3-2-9 0,0-7-3 0,0-7-6 16,3-5-3-16,-1-5-8 0,1 4-3 16,1 1-1-16,-2 5-3 0,0 5-3 15,2 3-4-15,-2 2-7 0,2 3-6 0,0 6 0 16,2 3 1-16,1 3-1 0,4 4 2 15,1 4-1-15,5 4 1 0,1 4 1 16,4 3-1-16,0 1-5 0,1 1 2 0,3-1 1 16,6-1 2-16,1-3-4 0,1-5 6 15,8-5 1-15,9-5-2 0,23-12 2 16,1-8 0-16,-6-4 0 0,1-7-3 0,-7-3-2 16,1-5-4-16,-9-4-7 0,-4 3-1 15,-7-1 5-15,-12 9 1 0,-7 9 2 16,-3 3 5-16,-6 5-2 0,-3 4 3 0,0 3-6 15,-5 4 1-15,1 3 2 0,-5 8-1 16,-4 0 0-16,2 18 5 0,-4 2 2 0,-2 10-3 16,-3 11 4-16,1 12 4 0,0 3-2 15,0 22 0-15,-1-13 3 0,5-7 0 16,-1 0 0-16,1-1 1 0,2-4-8 16,0-7-30-16,2 0-30 0,3-5-31 0,-1 0-33 15,3-5-38-15,1-4-502 0,1-7 228 16,-1-6 150-16</inkml:trace>
  <inkml:trace contextRef="#ctx0" brushRef="#br0" timeOffset="14735.2185">20660 2095 155 0,'11'-1'188'16,"-11"1"4"-16,6-3-1 0,1 0-16 0,-1-2-16 15,6-5-19-15,6-4-14 0,5-5-5 16,0-4-11-16,9-6-10 0,1-2-9 0,10-16-6 15,-7 7-7-15,-8 4-4 0,-5 2-1 16,0 0 2-16,-8 6-2 0,-1 0-3 16,-6 7-6-16,-4 3-2 0,-4 4-5 15,-4 5-6-15,-6 1-5 0,-4 6-5 0,-5 6-5 16,-5 7-2-16,0 6-4 0,-2 7-3 16,2 2-6-16,-1 6-3 0,8-1-5 0,2-1-11 15,5 3-15-15,2-2-10 0,5-1-14 16,10-4-18-16,5 1-9 0,7 0-15 15,7-7-15-15,8 0 2 0,10-5-17 16,3-4 4-16,5-5 2 0,5-2 12 0,5-6 9 16,1-4 10-16,22-5 4 0,-7-3 17 15,-17-1 20-15,-12 0 31 0,-5-2 23 16,-11 1 13-16,-6 0 7 0,-8 0 7 16,-9 1-1-16,-4 0-3 0,-10 4-4 0,-6 0 1 15,-6 4-2-15,-10 1-4 0,-1 3-1 16,-3 5-4-16,0 0 0 0,-6 9-4 0,3 2 0 15,1 2-5-15,4 5-3 0,3-4-3 16,5 1 1-16,6-1-3 0,3-1 1 16,5-2-2-16,4 3-2 0,2-5-1 15,2 1 0-15,2-5 0 0,7 1-1 16,1-6 3-16,6-1-3 0,-2-2 2 0,6-3-3 16,1-2-1-16,0-3 0 0,0-1-1 15,1-1 1-15,-5 1-2 0,-3 3-1 0,2-1-1 16,-4 1 0-16,-4 1-4 0,4 2-5 15,-6 2 2-15,0 0-5 0,-1 6 2 16,1 2 4-16,-1 1-3 0,-1 5 5 0,1 1-8 16,1 0-5-16,-2 1-12 0,4-1-7 15,4 1-17-15,0-2 1 0,3-1-3 16,2 0-9-16,0-5-17 0,5-3-10 16,-1-5 2-16,4 1 4 0,-1-7 7 0,1-1 8 15,5-4 8-15,-4-3 8 0,-1-3 13 16,1-1 18-16,-5-1 6 0,0-1 22 0,-2 3 11 15,-5 2 7-15,0 1 8 0,-1 3 0 16,-4 0-12-16,-1 2 0 0,-1 6-4 16,-3-1-2-16,2 6-7 0,-8 0 8 15,16 10-5-15,-10 0 2 0,0 4-5 0,-4 0 1 16,4-1 0-16,-2 4-1 0,-2-3-3 16,3-3 2-16,0 1 0 0,-3-3 15 15,0 1 13-15,0-2 13 0,0-3 11 0,2-1-6 16,-4-4-7-16,0 0-7 0,19-11-5 15,-11-1-5-15,3-1-5 0,0-2-6 16,3-3-7-16,0 2-8 0,0-2-5 0,-2 4 2 16,1 2-2-16,-2 0-9 0,0 5 1 15,-3 2 0-15,2 4 1 0,0 2-1 16,-4 5 3-16,4 4 1 0,-2 1 0 0,1 3-2 16,2 1 4-16,-3-2 1 0,5 5-1 15,-1-3 1-15,4 0 3 0,-2-2-1 16,0 1-2-16,4-7 5 0,-1 1 4 0,4-2 3 15,-2-5 2-15,5-1-1 0,0-3-2 16,4-3 1-16,-3-4-1 0,1-1-3 16,-1-6-1-16,1-2 0 0,-3 0 2 0,-4-1-1 15,-2 0-5-15,-6 3-2 0,-3 1 3 16,-4 2-1-16,-2 4-3 0,-4-2-3 16,-2 5 3-16,0 1 0 0,0 0 1 15,-3 4-1-15,7 2-1 0,0 0-1 0,0 0 3 16,-9 15-1-16,11-5 2 0,5 2 1 15,0 5-1-15,3 0 2 0,1 4-1 16,1-1-1-16,4 1-2 0,-4 3-1 16,-2-3-2-16,1 1-2 0,-4-1-3 0,-5 0 0 15,0-2 6-15,-4 0-2 0,-4-1 1 16,-6-1-2-16,2 0 3 0,-4-2 3 16,-2-4 0-16,4-1 4 0,1-3 9 0,1-3 0 15,1 0-2-15,0-2-3 0,9-2-10 16,0 0-4-16,-6-13-9 0,12 3-4 15,5-1-9-15,4-3-9 0,4 1-3 0,0 0-2 16,2-2 3-16,3 1 1 0,-1 3 6 16,-2-3 1-16,0 5 6 0,-1 0-2 15,-6 0-1-15,1 6 1 0,-2-1 6 0,-1 4-2 16,-1 2 11-16,-1 0-2 0,1 4-2 16,-2 1 3-16,3 1 5 0,-2 1 1 15,1 1 4-15,0-1-6 0,0 0 5 16,-1-2 3-16,3 2 2 0,-2 0 1 0,1-4-6 15,-2 0 1-15,2 1 4 0,-2-2-1 16,-2-1 5-16,3 0 6 0,-3-2-2 0,1 3 6 16,-3-2 1-16,1 0-1 0,-7-2-3 15,10 2 2-15,-4-2-4 0,-6 0 2 16,0 0-5-16,14 0 2 0,-14 0-4 16,0 0 1-16,12-2 1 0,-12 2-2 0,0 0 0 15,6-2-4-15,-6 2 2 0,0 0 0 16,4-4-1-16,-4 4-1 0,4-2 2 15,-4 2-1-15,5-4-6 0,-5 4-7 0,0 0-7 16,0 0-15-16,0 0-22 0,6-1-23 16,-6 1-20-16,0 0-26 0,0 0-387 0,0 0 174 15,4-6 114-15</inkml:trace>
  <inkml:trace contextRef="#ctx0" brushRef="#br0" timeOffset="15051.0174">22639 1463 98 0,'-6'-2'117'0,"6"2"-6"0,0 0-8 15,0 0-5-15,0 0-9 0,16 9 2 0,-6-8-2 16,0-1 1-16,2 0-5 0,-1-2 4 16,4-3-7-16,-2-2 6 0,-1-2-1 15,2-3-7-15,-6-1-5 0,0-1-9 16,-4-1-9-16,0 2-3 0,-2-2-9 0,0 3-6 16,-4 3-9-16,0-1-28 0,0 2-26 15,-4 5-37-15,0 3-35 0,6 0-34 0,-18 8-365 16,12 1 168-16,-2 2 112 0</inkml:trace>
  <inkml:trace contextRef="#ctx0" brushRef="#br0" timeOffset="15699.0728">23111 1971 96 0,'13'21'107'15,"-3"-1"-5"-15,-1-2-16 0,0 1-6 0,-5-1-6 16,2-3-8-16,-2-2-4 0,0 2-8 16,-2-4-2-16,3 1-7 0,0-1 0 15,-3-4 3-15,0 0 12 0,2-1-9 16,0-3 4-16,-4-3 0 0,13 0-16 0,-13 0 9 16,16-9-8-16,0 2-12 0,-4-3-5 15,8-1 0-15,-4 0-1 0,3 0-5 16,-2 4-4-16,-2 0-5 0,1 1 4 0,0 0-5 15,-4 4 4-15,1 2-11 0,2 0 5 16,-2 3 1-16,3 5-5 0,4 0 5 16,0 3-6-16,2-1 7 0,3 2-3 0,-1-3 6 15,0-1 11-15,4 0 6 0,2-5 4 16,1 1-1-16,1-5 2 0,3-2 6 16,3-5 1-16,0-3 1 0,-3 0-2 15,-1-6-6-15,2-5 7 0,-8 1 6 0,-3-1 1 16,-3 1 3-16,-8 0 1 0,1 2 3 15,-4 2 5-15,-7 1 4 0,0 3-1 16,1 2-4-16,-5 0-7 0,2 5-5 16,-7 3-10-16,5 3 4 0,-8 14-1 0,-1 0-2 15,3 8-3-15,-3 5-2 0,1 7-1 16,2 4-5-16,4 8-3 0,0 7-1 0,2 4-11 16,2 5-1-16,-2 25-3 0,4-3 1 15,-2 1 0-15,4-1-1 0,-2 0 2 16,3-4-2-16,-5-15 0 0,-4-12-2 0,2-7-4 15,-2-4 1-15,-5-2 2 0,-1-8 0 16,-2-2-2-16,-4-11 1 0,-2-4 3 16,-1-6 6-16,-2-8 6 0,0-7 10 15,-1-7 6-15,0-9-1 0,2-7-2 0,8-7-4 16,4-4-5-16,6-6-3 0,6-9-1 16,11-16-1-16,4 0-4 0,9 0-1 0,6 8-2 15,3-1-2-15,4 7-2 0,-1 6-15 16,3 1-24-16,-5 7-29 0,-8 6-38 15,-6 9-52-15,-8 5-48 16,-3 2-661-16,-2 0 293 0,-9 6 193 0</inkml:trace>
  <inkml:trace contextRef="#ctx0" brushRef="#br0" timeOffset="16708.1511">25503 2070 134 0,'0'0'169'0,"0"0"-20"16,0 0-7-16,-28 18-15 0,14-1-11 0,-5 5-11 15,-1 5-6-15,2 2-11 0,0 0-10 16,4-1-1-16,4 2-12 0,3-1-6 15,5-2-4-15,2-4-6 0,2-2-3 16,5 0-4-16,3-2-2 0,2-4-4 0,2-4-2 16,0-3-1-16,-1-3-6 0,0-2-1 15,-1-6-1-15,1 0-3 0,-1-7-5 0,-3 1-2 16,-2-3-9-16,-5 1 0 0,-2-1-1 16,-4-1-2-16,-3 1-2 0,0 2 1 15,-1-2 2-15,2 5-3 0,0-4-3 16,1 4-9-16,1 0-6 0,2-2-6 0,2 1 4 15,4 1 5-15,7-5 1 0,3-2 2 16,10-3 3-16,4-4-1 0,3-6 12 16,5-4-7-16,6-12 0 0,3-7 1 15,-3-3 5-15,-4-4-8 0,-3 1 8 0,-13 9 13 16,-2 7 10-16,-8 6 10 0,-5 7 20 16,-1 0 10-16,-2 4 0 0,-2 4-7 0,-4 5-1 15,0 6-8-15,-4 3-4 0,-1 8-5 16,-3 7 0-16,-1 12-3 0,-2 9-3 15,1 10 0-15,2 7-5 0,3 7-2 16,4 4-2-16,3 23-3 0,5 2-1 0,2 0 1 16,1 2-3-16,0-4-1 0,0-2-2 15,1-3-2-15,-4-15-2 0,-3-9 2 16,-2-9-2-16,-2-3 0 0,-3-3-1 0,-2-1 3 16,-1-5 11-16,-4-3 3 0,-6-4 2 15,0-8-1-15,-3-7-3 0,-3-2-7 16,1-5-19-16,2-9-32 0,-2-3-33 0,3-7-47 15,2-8-40-15,6-5-35 0,8-2-25 16,6-1-504-16,12-4 243 16,11 0 161-16</inkml:trace>
  <inkml:trace contextRef="#ctx0" brushRef="#br0" timeOffset="17038.3524">26805 2053 71 0,'15'-17'234'16,"-9"6"-1"-16,-2-1-9 0,-4 3-10 15,-6 3-19-15,-4 2-20 0,-6 4-12 16,-2 4-11-16,-8 4-11 0,-5 7-13 0,-1 2-13 16,-5 4-6-16,9 3-10 0,0 0-10 15,4 1-7-15,3 1-10 0,2-1-7 16,6-4-6-16,5 0-6 0,2-2-4 0,4-4-2 16,0-1-4-16,6-5-2 0,0 0-3 15,6-5-1-15,3-3-6 0,2-1-3 16,2-2-2-16,6-4-4 0,0-2 1 0,1 1-5 15,-3 1-5-15,-2 0-4 0,0 0-2 16,-3 3-3-16,0 0-4 0,-2 2-1 16,1 2 0-16,0 5 0 0,0 0-2 0,2 3-12 15,0 3-20-15,1 1-16 0,0-1-24 16,1 2-16-16,2 3-18 0,4-1-24 16,1 0-20-16,1-1-8 0,3 0-6 15,6-3-14-15,0-1-476 0,4-3 223 0,5-1 148 16</inkml:trace>
  <inkml:trace contextRef="#ctx0" brushRef="#br0" timeOffset="18253.1489">27666 2392 23 0,'7'-5'193'15,"-1"-3"-10"-15,1-1 2 0,1-4-2 16,1-3-9-16,1-4-16 0,2 0-14 16,8-11-13-16,3-5-14 0,2-4-11 0,10-13-10 15,-1-5-12-15,-7 13-8 0,-4 9-7 16,-6 5-5-16,-1 4-3 0,-2 4-3 15,-4 4-1-15,-2 5-7 0,-5 2-6 0,-3 5-4 16,-5 1-4-16,-3 2-5 0,0 6-4 16,8-2-4-16,-18 9-10 0,12 3-1 0,2 1-7 15,2 5-9-15,2-1-12 0,4 5-12 16,2 3-7-16,2 2-10 0,4 3-11 16,-2 0-2-16,-4-3-12 0,-1 2 6 15,-1-3 3-15,-6 3-5 0,-3-4 12 0,-3-2-7 16,-2 0 21-16,-6-5-3 0,0 1 7 15,-1-3 18-15,-2-2 2 0,2-3 22 16,0-2 13-16,4 2 15 0,1-4-3 16,3-4-9-16,2 1-1 0,5-2-1 0,2-2-2 15,0 0-4-15,0 0-2 0,36-6-1 16,-14 1-1-16,3 0 3 0,7-1-2 0,2-5-1 16,6 3 0-16,3-3 0 0,-5-1 2 15,6-2 3-15,-11 1 10 0,2-3 3 16,-6 1 5-16,-4 0 3 0,-3-1 5 15,-5 1 2-15,-5 2-6 0,-3 1-3 16,-5 3-4-16,-4 0-3 0,-2 4 0 0,-2 0-5 16,-5 1-5-16,9 4-1 0,-21 6 0 15,11 2-5-15,-4 1 1 0,2 4-7 0,4 1 1 16,2 1-4-16,1 2 0 0,5-2-8 16,2 2-6-16,3-2 2 0,3-2-4 15,2 1-3-15,6-4 2 0,-2-3-4 0,3-2-2 16,2-4-4-16,4-1 2 0,-1-4 0 15,3-4 2-15,-2 1 2 0,-2-5 3 16,3 2 1-16,-6-4 1 0,2 3 5 16,-3-3 4-16,0 1 9 0,-4 1 6 0,-1 5 4 15,0-3-2-15,-2 5-5 0,-4 1-7 16,2 2 6-16,-8 2-2 0,13 7 0 16,-9 3 2-16,0-1-1 0,-2 5-1 0,3 1-3 15,-1 1 4-15,-2-1-1 0,0 0-3 16,2-2 1-16,-1-4 0 0,-1 3 1 15,2-4 4-15,-2 0 5 0,2-5-3 0,4 0-2 16,4-6-3-16,0 1-2 0,5-5-10 16,2 1-13-16,-2-1-2 0,4-4-7 15,-2 5 1-15,-2-1 2 0,0 4 1 16,-2-3 2-16,1 2 0 0,-2 2 4 0,0 2 2 16,1 0 0-16,0 2 1 0,2-1 5 15,2 4 2-15,0-1-2 0,1-2 9 0,2-2 11 16,1-2 6-16,3-2 5 0,2-4 13 15,3-3 9-15,-1-4 2 0,0-6 0 16,1-6 3-16,-1-2 1 0,-5-4-4 16,-2-6-5-16,-3-5-1 0,3-19-5 0,-2 1-5 15,-8 8-6-15,-3 8 3 0,-2 8 4 16,2 3 7-16,-6 8 2 0,2 2-4 16,-2 2-9-16,0 8-4 0,0 5-2 0,0 8 0 15,-4 2-3-15,9 16 5 0,-2 7 2 16,-1 9-1-16,0 8 0 0,5 9-1 15,-3 6-2-15,5 24-4 0,0-3-2 0,-3-5 2 16,-4-9-2-16,-2-13-4 0,1-4-3 16,0-6-11-16,-1-3-17 0,-2-5-1 15,0-6-1-15,-2-4-2 0,0-6-17 16,-2-6-12-16,-2-3-7 0,-3-6 4 0,7 0 10 16,-13-13 7-16,7 2 11 0,-2-3 13 15,4-1 7-15,1 0 5 0,1-5 3 0,7 3 1 16,1-4 4-16,4 1 1 15,5-1 0-15,6-2 5 0,2 0 4 0,9-2-4 16,4-1 3-16,2 1-2 0,1 0 0 16,13-10-2-16,-7 7 4 0,-9 1 3 0,0 1 1 15,-11 5 4-15,3-2 3 0,-7 2 1 16,-4 3 2-16,-4 2 1 0,-7 2-3 16,-4 5-2-16,-4-2-3 0,-4 9-1 15,-3 0-2-15,-6 5-2 0,0 4-1 0,-1 5 5 16,-4 4-5-16,6 0 1 0,-4 7-1 15,6 4-1-15,1-2 2 0,5 2-1 16,2 2-6-16,4-4 3 0,2 3 0 0,2-1-13 16,5-2-29-16,1-3-29 0,3-1-45 15,4-4-31-15,1-2-51 0,6-5-27 16,1-6-506-16,3-2 246 0,0-6 161 0</inkml:trace>
  <inkml:trace contextRef="#ctx0" brushRef="#br0" timeOffset="18548.1409">30262 2017 16 0,'2'-5'130'0,"0"-1"4"0,0 2-10 16,-2 4-5-16,2-4-11 0,-2 4-10 16,0 0-12-16,0 0-3 0,2 17-5 0,-2-7 2 15,0 3-11-15,-2 1-8 0,2 1-1 16,-2 0-6-16,0-2-6 0,2 0-7 16,0-1-4-16,-2-2 14 0,2-1 16 15,0-2 16-15,0 1 4 0,0-4-9 0,0-4-6 16,0 0-6-16,0 0-6 0,16-13-9 15,-8 6-5-15,4-5-6 0,0 0-3 16,1 3-5-16,2-5-4 0,0 3-5 16,-1 1-3-16,2 3-3 0,-4-1-3 0,2 2 1 15,-2 5-4-15,0 1-1 0,-1 1-4 16,-1 5 1-16,-2 3 1 0,1 4 0 16,-2 1-6-16,-3 2-16 0,0-2-26 0,-2 0-38 15,2 2-38-15,-2-4-40 0,0-2-511 16,2 0 227-16,1-1 149 0</inkml:trace>
  <inkml:trace contextRef="#ctx0" brushRef="#br0" timeOffset="18875.2504">30793 2070 18 0,'-6'7'170'15,"-1"4"-13"-15,0 0-6 0,1 4-14 16,0 3-17-16,4 2-7 0,0-1-9 0,4 2-8 15,0-1-10-15,4-4-5 0,0 0-6 16,6-1-5-16,-2-4-9 0,6-1-8 16,2-4-3-16,5-3-4 0,1-1-8 15,2-4-1-15,4-1-7 0,-2-6-1 0,-1 2-6 16,3-6 0-16,-6 0 0 0,-3 0 11 16,-5 1 15-16,-2 0 11 0,-6 3 10 15,-2 2 4-15,-6 1 17 0,-2 0 14 0,2 6 13 16,-12-2 5-16,12 2 3 0,-16 6-11 15,10 2-14-15,2-1-6 0,0 2-4 16,6 5-8-16,2-1-6 0,8 6-6 0,4-2-5 16,8 2-38-16,4-6-46 0,0-5-81 15,7 2-93-15,-3-6-111 0,3-4-635 16,-3-3 319-16,-5 1 211 0</inkml:trace>
  <inkml:trace contextRef="#ctx0" brushRef="#br0" timeOffset="19388.5138">21096 3326 87 0,'8'-37'177'0,"-5"5"-3"16,-8 4-2-16,1-1-3 0,-2 6-1 0,-4 0-5 16,-5 1-12-16,-3 3-12 0,-2 1-11 15,-8 3-10-15,1 8-13 0,3 5-10 0,-6 9-10 16,-1 9-7-16,-3 11-8 0,-8 21-4 15,6 6-5-15,2 5-6 0,7 7-4 16,5 7-5-16,3 4-2 0,6 2-3 16,3 5-10-16,1-3-20 0,3 2-31 0,2-1-31 15,0-16-33-15,0-8-23 0,0-3-25 16,-4-4-21-16,2-10-19 0,0-8-429 16,-6-2 204-16,-1-8 135 0</inkml:trace>
  <inkml:trace contextRef="#ctx0" brushRef="#br0" timeOffset="19529.8138">20131 4173 14 0,'-23'-19'157'0,"8"0"-16"0,4 2-10 16,5 0-23-16,6 0-6 0,2 2-5 16,8-4-17-16,6-2-5 0,7 1-8 15,4-4-9-15,12-1-5 0,1 0-1 16,2 3-30-16,3-1-35 0,-1 1-17 0,3 4-27 16,-1-1-22-16,1 4-254 0,-3 0 113 15,-3 3 75-15</inkml:trace>
  <inkml:trace contextRef="#ctx0" brushRef="#br0" timeOffset="19950.2188">20838 3720 297 0,'13'-4'46'0,"-5"1"14"0,1 1 9 16,-3-2 8-16,0 2-4 0,-6 2-3 16,11-4 0-16,-11 4 3 0,11-2-9 0,-11 2 9 15,16 3-7-15,-8 2 0 0,6 1 0 16,-2 2-1-16,1 9-3 0,2 2 4 0,0 1-4 16,-3 4-5-16,4 0-4 0,-4 3-4 15,0-2 0-15,-1-7 1 0,-4 3 4 16,-3-3 0-16,0-4 5 0,-2 2 7 15,0-4 10-15,0-4 1 0,-2-1-9 16,3-2-9-16,-3-5-7 0,0 0-6 0,0 0-6 16,6-18-5-16,0 4-5 0,0-2-21 15,1 0-3-15,4-2 1 0,-1 5-6 0,0 0-2 16,-1 2 0-16,2-1-3 0,-1 6-5 16,1 0 5-16,-1 6-1 0,6 4 4 15,-2 4-2-15,3 5 2 0,0 1-1 0,0 3-3 16,4 2 4-16,-2-2-4 0,7 1 2 15,-3-2 3-15,0-3-1 0,0-1 2 16,1-4 0-16,1-3 3 0,-4-1 4 0,0-4 13 16,1-4 10-16,-6-3 3 0,0-2 6 15,-4-3 3-15,-6-1-3 0,-2-4-5 16,-6-1-6-16,-4 3 0 0,-6-6-8 16,-6 6-4-16,-5-2-2 0,-4 3-3 0,-1 3-9 15,-3 1-14-15,1 4-21 0,2 1-30 16,3-1-31-16,3 4-36 0,6 0-32 0,3 2-19 15,5 2-24-15,3 0-438 0,5-2 218 16,0 0 144-16</inkml:trace>
  <inkml:trace contextRef="#ctx0" brushRef="#br0" timeOffset="20392.5904">21623 3741 8 0,'6'4'106'15,"-6"-4"-4"-15,4 6-11 0,2 2 0 0,-4-1-12 16,0 3-3-16,2 3-7 0,0 1-7 15,2 0-5-15,-2 6-6 0,5 0-7 16,-5-3 6-16,3 2-7 0,-3-1-2 0,2-3-9 16,1 0-1-16,-3-3-2 0,0-1-5 15,0-2 5-15,0 0-3 0,0-3 4 16,3-3 1-16,0-3-2 0,-7 0-1 0,16-6-5 16,-8 3-5-16,1-1 8 0,2-4-10 15,-1 2-3-15,1 1-2 0,1-1 3 16,0-2-6-16,-2 2-1 0,0 2 0 0,1 1-9 15,2 0 4-15,-3 3 1 0,3 3 2 16,-3 3-5-16,3 1 2 0,-2 2 0 16,1 3 2-16,0 1-6 0,-2 0 4 15,-2-1 0-15,0 1-3 0,1-1 8 0,-3-3 9 16,1-1 8-16,-1-1 12 0,-2-1 10 16,3 0 8-16,-3-4-7 0,-4-2-2 0,12-6-5 15,-2 1-6-15,0-7-5 0,0 0-2 16,3-3-3-16,2 1-5 0,0-1-3 15,1 0-2-15,0 2-3 0,0-1-4 16,-3 6 3-16,2 2-3 0,0 0-1 0,-3 6 0 16,1 2 4-16,0 2-9 0,1 2 5 15,2 2-9-15,-2 6-22 0,3 2-23 0,-2 0-24 16,2 4-29-16,-1-1-32 0,4 2-404 16,1-6 182-16,4 2 121 0</inkml:trace>
  <inkml:trace contextRef="#ctx0" brushRef="#br0" timeOffset="20924.1943">23148 3837 111 0,'0'0'162'0,"8"5"0"16,-4 1-6-16,-2 5-9 0,2 1-14 16,-2 3-10-16,4 0-13 0,-1 2-8 0,2 3-14 15,-1-4-7-15,4 1-6 0,1 3-2 16,4-7-12-16,2 0-4 0,1-5 0 15,4-4-8-15,-1-2-3 0,7-8-3 16,0-3-4-16,0-4-6 0,2-8-1 0,0-7-1 16,-1-2-1-16,-1-6-2 0,-7-4-3 15,1-4 0-15,-6 0-5 0,-2-3-3 0,-4-3-2 16,-4 3 3-16,-2 4 12 0,-2 5 18 16,-2 5 16-16,2 5 8 0,-2 4-1 15,0 3-8-15,0 5-4 0,0 5-13 16,-4 9-4-16,4 2-2 0,0 0-2 15,-8 31-1-15,8-7-6 0,0 9 0 16,2 8-3-16,4 9 1 0,1 5-9 0,1-1 0 16,9 15 1-16,-2-14-6 0,1-10-4 0,2-3-2 15,-4-9-1-15,6-6-2 0,-3-2 0 16,-1-8-3-16,2-6-5 0,-4-4-11 16,3-5-10-16,-4-2-6 0,4-5-10 0,-5-2-5 15,2-4 0-15,-4 1 2 0,2 0 5 16,-3-2-1-16,4 0 4 0,-3 3 4 0,3-1 1 15,0 1 2-15,0 1 0 0,3 1 7 16,2 3 2-16,0 2 5 0,3 4 6 16,-1 2 4-16,2 1 5 0,2 5 2 15,-3-1 0-15,0 4 4 0,-2 2 0 0,1-2 1 16,-6 2 0-16,-1 0 0 0,-4-2 4 16,-3 0-3-16,-2 1-3 0,-4-3-22 15,0 1-44-15,-4-3-54 0,0-1-53 0,-5-2-585 16,-2-5 255-16,-1-1 169 0</inkml:trace>
  <inkml:trace contextRef="#ctx0" brushRef="#br0" timeOffset="21064.4639">24061 3613 20 0,'8'-7'74'0,"-2"-1"-32"0,0 2-40 0,0-1-49 15,-4 1 16-15,0-2 10 0</inkml:trace>
  <inkml:trace contextRef="#ctx0" brushRef="#br0" timeOffset="21207.2337">22982 3471 117 0,'-42'-6'289'0,"10"2"-15"0,9 0-30 0,6 0-28 16,6-1-22-16,7 1-30 0,6-3-53 15,4 1-71-15,12-2-94 0,-2 1-489 16,10-3 185-16,-3-1 122 0</inkml:trace>
  <inkml:trace contextRef="#ctx0" brushRef="#br0" timeOffset="22129.3827">25513 3659 45 0,'0'-6'252'16,"0"6"-24"-16,0 0-21 0,0 15-14 16,-2 3-2-16,0 9-4 0,-2 11-7 15,0 6-11-15,2 11-17 0,-2 24-11 16,-2 4-14-16,4 0-12 0,-1 1-9 0,1-4-12 16,2-13-7-16,0-9-10 0,2-6-15 0,1-8-21 15,1-4-20-15,-4-9-22 0,2-3-7 16,2-3-6-16,-2-7 0 0,0-9-7 15,-2-4-9-15,0-5-3 0,0 0 1 16,-6-26-5-16,4 0 1 0,-4-13 1 0,-1-10-1 16,2-9 4-16,1 2 0 0,6-5 3 15,5-14 5-15,4 14-2 0,5-8 6 16,4 16-2-16,3 13 6 0,2 1 6 0,6 3 7 16,1 8 3-16,3 3 2 0,-3 8 9 15,-3 6 3-15,-4 3 7 0,-4 5 12 16,1 3 10-16,-4 1 8 0,-2 5 7 0,-6 4 4 15,-6-1-6-15,-6 4-3 0,-4 3-5 16,-7 1-5-16,-6 1-6 0,-4 0-14 16,-5 2-28-16,1-8-29 0,6 2-25 0,-1-5-44 15,8-1-36-15,3-6-53 0,5-4-14 16,6 2-468-16,0 0 229 0,19-18 151 16</inkml:trace>
  <inkml:trace contextRef="#ctx0" brushRef="#br0" timeOffset="23019.8772">26030 3837 717 0,'36'-20'-17'16,"-9"6"33"-16,-3 3 43 0,-5 1 35 15,-6-1 24-15,-3 4 1 0,-5 2-6 0,-1-3 0 16,-6 3-8-16,2 5-9 0,-15-5-6 16,2 6-10-16,-4 3-7 0,-4 2-7 15,-2 8-6-15,-5 5-5 0,3 5-8 16,1-1-3-16,2 10-3 0,2-5-6 0,7 0-1 16,3 2-7-16,4-5-2 0,4-3-3 15,2-1-1-15,4-3-1 0,4-3 1 0,3-4-1 16,4-1 1-16,2-6-3 0,1-3-2 15,4-2-1-15,-1-3-1 0,4-2-2 16,-2-4-1-16,-1 1-2 0,-1-1 0 16,-4 1 1-16,0 1-2 0,-3-1 1 15,0 1 4-15,-2 2 6 0,-4 3-1 0,3-1-6 16,-2 1-3-16,-3 0-3 0,2 3 0 0,-1 4 0 16,-1 3-1-16,0 3 1 0,1 1-1 15,1 1 3-15,-1 1-4 0,1 1-1 16,0-1 0-16,2 0 0 0,0-2-1 15,-2 1 1-15,5-1 1 0,0-3 0 0,-1 0 1 16,3-1 1-16,-1-4 0 0,4 0-3 16,-4-3 2-16,2-3-2 0,-2 2 2 15,1-3-3-15,0 1 1 0,0-2 0 16,-3 0-1-16,1 1 0 0,-2-2 0 0,-1 3-2 16,-1-1 2-16,-1 0-4 0,0 2-2 15,1 0-5-15,-9 2 0 0,15 4 4 0,-9 0 3 16,2 0-1-16,4 1-2 0,-2 0 0 15,2 2 2-15,3-1 0 0,0-3 3 16,2 1 1-16,3-4 0 0,0-2 0 0,2 0 2 16,3-7 1-16,1-3-4 0,0-3 3 15,2-6-1-15,-2-2-1 0,3-7-1 16,-3-5 1-16,-1 2 5 0,-1-6-7 0,-6-3 2 16,-2 1-6-16,-2-1 4 0,-4 6-2 15,-1 3 2-15,-2 5 5 0,-3 3 5 16,2 4-3-16,-2 3-6 0,-1 5-4 0,1 4 3 15,0 7 0-15,-4 2-2 0,0 0 3 16,12 28-3-16,-3-3-6 0,2 4-12 16,3 13-9-16,4 1-12 0,-2 5-19 15,7 15-28-15,-5-9-19 0,-4-7-12 0,-3-4 8 16,0-6 10-16,-5-5 12 0,-2-5 8 16,-4-7 21-16,-2-2-1 0,-2-5 17 15,-4-6 13-15,1-4 6 0,-2-6 11 0,9 3 17 16,-14-10 6-16,10-2 2 0,2-1-3 15,4-4-3-15,4-4-2 0,6-6 1 16,8-2 3-16,7-5 0 0,5 0-2 0,12-13 6 16,3 4-3-16,1 0-1 0,-7 8-2 15,-7 9 4-15,-6 4 7 0,-6 3 10 16,-3 4 15-16,-1 2 4 0,-8 1-1 0,-2 5-3 16,-2 2-6-16,-4 4-1 0,-2 1-5 15,6-3 1-15,-6 3-7 0,0 0 4 16,16 11 2-16,-6-4 10 0,3 0 3 0,7 5 5 15,-2 1 3-15,2-1 0 0,-2 1 4 16,0 2 6-16,-4 1 10 0,-3 1-1 16,-5 2 1-16,-8 0-13 0,-8 4-5 15,-7 4-5-15,-11 3-19 0,-6-3-44 0,-2-2-56 16,-1 0-63-16,-2-4-69 0,-5-5-578 16,-3-2 266-16,5-7 176 0</inkml:trace>
  <inkml:trace contextRef="#ctx0" brushRef="#br0" timeOffset="23864.0146">13424 4865 107 0,'2'-13'178'0,"0"-3"1"16,-2 0-8-16,0-3-14 0,-2-1-7 0,-5-2-5 16,-2 1-5-16,-1 0-5 0,-6 2-3 15,-6 1-13-15,-8 3-11 0,-5 7-7 16,-10 4-9-16,-3 8-9 0,-10 6-8 0,-16 7-7 15,6 10-2 1,20 0-9-16,9-1-5 0,7 5-6 0,12 5-3 0,14-4 0 16,6 3-7-16,12 6-4 0,20 17-1 15,8-1 0-15,11 0-5 0,6-1 1 0,0 0-5 16,-2-1-3-16,-4-1-1 0,-9-2 0 16,-11-11-3-16,-9-6 3 0,-9-3 5 0,-7-4 9 15,-10 1 3-15,-9 3-5 16,-13 1-1-16,-20 7 2 0,-9-4 0 0,-8-8-1 15,-7-3-3-15,3-4-3 0,5-7-4 16,9-7-17-16,6-3-28 0,3-2-30 0,4-7-36 16,3 0-40-16,11-3-40 0,2-1-37 15,7-6-600-15,4 2 275 0,11-3 181 0</inkml:trace>
  <inkml:trace contextRef="#ctx0" brushRef="#br0" timeOffset="24071.1308">13644 5293 158 0,'14'21'233'0,"-3"4"9"0,-3 2 1 0,-2 4-12 15,2 3-5-15,-2 4-11 0,-2 4-14 16,2 6-14-16,-2 3-9 0,-2-1-18 16,0-5-14-16,0 1-13 0,0-2-9 0,-2-3-12 15,3 1-18-15,-3-5-27 0,2-5-55 16,0-3-71-16,0-2-84 0,3-10-76 15,-1-2-645-15,4-3 293 0,1-9 194 16</inkml:trace>
  <inkml:trace contextRef="#ctx0" brushRef="#br0" timeOffset="24618.5216">14915 4776 41 0,'0'-6'240'0,"0"0"-21"16,0 6-23-16,0 0-4 0,0 0 7 0,-6 25 0 16,0 3-3-16,0 11-6 0,-5 14-8 15,0 22-12-15,-3 8-15 0,-1 1-9 16,2 1-23-16,0-3-8 0,1 1-11 0,1-7-10 15,-2-6-12-15,3-13-17 0,1-9-32 16,1-8-39-16,-3-4-42 0,3-4-39 16,1-6-29-16,1-2-26 0,0-9-53 0,0-4-34 15,-3-5-492-15,4-6 246 0,5 0 161 16</inkml:trace>
  <inkml:trace contextRef="#ctx0" brushRef="#br0" timeOffset="24904.1351">14699 4754 200 0,'2'-16'216'0,"4"2"-8"0,-4 4-17 16,0 1-22-16,0 3-12 0,2 3-16 15,2 3 7-15,-6 0-3 0,23 9 4 16,-6 4 6-16,6 8-3 0,5 10 0 0,0 5-8 16,10 21-7-16,-1 8-3 0,0 5-5 15,-1 5-15-15,6 16-5 0,-8-14-11 16,-3-4-10-16,1 2-7 0,-2-3-7 15,-3-5-9-15,1-4-5 0,-2-2-5 0,-8-14-8 16,-3-7-1-16,0-7-5 0,-2-2-3 16,-3-6-6-16,-2-3-8 0,2-1-10 0,-2-2-11 15,-2-4-20-15,-2-3-22 0,0-3-35 16,-4-3-36-16,3-2-32 0,-3-4-41 16,0 0-31-16,0 0-44 0,0 0-653 15,4-19 309-15,-4 7 205 0</inkml:trace>
  <inkml:trace contextRef="#ctx0" brushRef="#br0" timeOffset="25381.5903">16343 4877 148 0,'-4'-14'226'0,"-2"1"-6"0,0 1-15 0,0 2-13 15,-2-2-15-15,-3 5-19 0,-4 1-16 16,-4 4-13-16,-5 4-6 0,-2 4-6 0,-11 7 1 15,-3 6-8-15,2 1-5 0,4 7-9 16,3 3-10-16,3 6-8 0,7 2-7 16,6 6-6-16,11-5-7 0,6 3-5 15,6 5-3-15,9-1-6 0,18 13-3 0,2-4-5 16,7-3-3-16,1 0-4 16,-3-7-3-16,-6-5 0 0,-6-8-5 0,-5-2-2 0,-3-2 1 15,-4-2-3-15,-2-1 1 16,-8-2-4-16,-4-2 4 0,-4-2-4 0,-8 2 0 15,-2-2 4-15,-10-3-4 0,-7 2 0 16,-5 0-4-16,-4-5-1 0,-2 0-1 0,-3-6-3 16,-1 1-10-16,2-2-17 0,7-5-28 15,1-1-34-15,2-1-39 0,7-1-46 0,5-4-48 16,4 0-642-16,8-1 292 0,3-3 193 16</inkml:trace>
  <inkml:trace contextRef="#ctx0" brushRef="#br0" timeOffset="25646.193">16808 5448 79 0,'24'-4'166'0,"-4"4"-7"16,2 0-7-16,-3 3-11 0,-5 2-2 0,1 3 1 15,-2 5 5-15,-5 2-1 0,-2 6-1 16,-6 4-1-16,-4 1 2 0,-6 9 5 15,0-2 4-15,-3-1-2 0,0-2-8 0,2-5-8 16,5-1-15-16,2-4-12 0,4-4-9 16,6 0-11-16,11-4-5 0,11-5-9 15,12-3-10-15,9-4-24 0,12-5-40 0,21-7-52 16,1-4-61-16,0-1-65 0,-5-4-78 16,-4-2-595-16,-8 1 289 0,-18 2 191 0</inkml:trace>
  <inkml:trace contextRef="#ctx0" brushRef="#br0" timeOffset="27094.0896">11750 7028 25 0,'0'0'144'0,"0"0"4"0,0 0-17 0,0 0 1 15,-8-18 4-15,2 3 3 0,0-6-8 16,0-4 7-16,-5-7-7 0,-4-12-4 15,2-4-6-15,-5-22-13 0,0-4-8 0,0-7-9 16,-2-4-9-16,-3-21-9 0,0-3-7 16,-2-6-9-16,-1-1-6 0,-5-4-7 0,-3-4-3 15,-2 1-6-15,-5 2 0 0,3 7-4 16,-4 1-2-16,1 9 3 0,1 5-5 16,9 19-2-16,-1 4-2 0,2 3 1 15,5 3 3-15,3 2-3 0,8 14 1 0,2 8-1 16,4 8-1-16,2 2-2 0,4 5-5 15,2 3-5-15,4 1-1 0,12-1-1 16,2-1-2-16,21 0-1 0,31-5 1 0,31-3 0 16,24 4 0-16,21 4-2 0,15 2-1 15,19 1-1-15,53 1 2 0,15 1 1 16,7 0-2-16,5 4 2 0,7-2 2 0,13 3 4 16,12 2 0-16,6 4 2 0,1-4-1 15,-2 2 5-15,0 1-2 0,4 1-1 0,-6 1 1 16,-10 4-2-16,-7-3 3 0,-7 4-5 15,-13 0 1-15,-57 1-1 0,-7 4-1 16,-5-4 0-16,-15 3 0 0,-16 0-3 16,-11 2 0-16,-38 1-2 0,-12-3 3 0,-6 0-4 15,-23 5 0-15,-15-2 0 0,-10 0 0 16,-7 0-1-16,-2-2-1 0,-7 4-3 16,-1-2 3-16,-6 0-4 0,2 1 4 0,-6 3-4 15,4 2 1-15,-1 6 2 0,-1 2 1 16,4 7 1-16,-3 8 0 0,2 9 0 15,0 4 5-15,7 23 9 0,-2 3 9 0,1 7 7 16,1 7 7-16,3 20 5 0,3 11 4 16,-4 9 7-16,4 5 6 0,-3 7 5 0,-1 0-5 15,-4 2 3-15,-2-3-3 16,0-1 2-16,-3-8-3 0,-2-5 3 0,2-8 2 16,-6-19 3-16,0-5-9 0,0-5-5 0,-1-4-1 15,-3-5-7-15,0-12-5 0,-3-14-6 16,-4-7-7-16,0-1-24 0,2-3-29 15,-2-8-28-15,-2-2-35 0,-4-1-41 16,-10-3-70-16,2-1-56 0,-9-6-41 0,-7-6-821 16,-8 1 379-16,-10-7 251 0</inkml:trace>
  <inkml:trace contextRef="#ctx0" brushRef="#br0" timeOffset="27710.1261">11655 6848 77 0,'4'-4'134'0,"-2"1"4"0,-2 3-11 15,2-7-3-15,-2 7-2 0,4-3-4 0,-4 3 3 16,0 0 5-16,0 0 4 0,16 7-2 15,-3-3 6-15,2 2 2 0,4 0-4 16,11 0 0-16,10 1-3 0,15-1-4 0,10-4-4 16,35-4-8-16,36-5-7 0,16-6-6 15,25-4-8-15,65-8-2 0,17-2-4 16,22-2-6-16,30-2 14 0,22 1-10 0,11-1-9 16,11 9 1-16,19 0-12 0,2 3-3 15,3 3-4-15,-3 5-15 0,-1 2 2 0,-7 4-4 16,-16 3-3-16,-11 2-1 0,-6 3-5 15,-20 3-2-15,-21 4-1 0,-19-1-5 16,-23 0 2-16,-57 0-2 0,-11-1 0 16,-10 0-4-16,-16 1 0 0,-18-2 6 0,-32-3-3 15,-13 1 3-15,-23-2-6 0,-15-2 4 16,-10 1 2-16,-11 1 1 0,-2-3 1 0,-3 0-2 16,-7 0 0-16,-1 0-3 0,-4 0 1 15,0-3-6-15,-6 3-9 0,-1-2-18 16,1 1-18-16,-5-2-30 0,-1 0-35 0,-3-2-44 15,-4 5-51-15,0-7-50 0,-6 1-42 16,-5 0-785-16,-4 0 362 0,-8-2 239 0</inkml:trace>
  <inkml:trace contextRef="#ctx0" brushRef="#br0" timeOffset="30805.0109">13196 6082 9 0,'-6'-4'44'0,"6"4"-6"0,0 0-6 15,-6-3-10-15,6 3-8 0,0 0-8 0,0 0-12 16,0 0-49-16,0 0 19 0,0 0 12 15</inkml:trace>
  <inkml:trace contextRef="#ctx0" brushRef="#br0" timeOffset="42766.3008">4307 7357 117 0,'-4'-19'214'16,"2"5"-3"-16,2 5-15 0,-2 1-18 15,2 3-13-15,0 5-3 0,0 0 5 0,0 0-3 16,10 30-6-16,-2-1 0 0,4 14-3 16,2 27-6-16,0 7-13 0,2 7-9 15,-4 8-10-15,3-3-14 0,-3 2-9 0,4-5-7 16,-4-3-12-16,3-2-2 0,-2-7-11 15,-3-14-9-15,-1-11-4 0,1-3-2 16,-1-10-5-16,-2-8-1 0,-3-2-4 0,2-2-3 16,-6-5-10-16,0-10-4 0,-2-3-12 15,-4-8-8-15,6 2 0 0,-22-31-2 16,7-1-5-16,-8-33-4 0,0-13-3 16,-7-26-5-16,7-11-1 0,-1-1 6 0,6 0-3 15,0 2 0-15,6 21 4 0,2 1 3 16,3 6 10-16,7 15 0 0,2 13 4 15,13-15-2-15,7 7-2 0,4 7 4 0,15 5 0 16,3 8 4-16,7 8-2 0,-3 12 4 16,-3 9-4-16,-1 9 2 0,3 8 2 0,-1 5 0 15,6 8 1-15,-3 6-2 0,7 14 1 16,-13 0-1-16,-9-1 1 0,-9 2 1 16,-6 5-1-16,-8-4 5 0,-7 4-2 0,-6-1 3 15,-4 0 4-15,-12 6-5 0,-3-3 7 16,-15 14-3-16,-6-6-5 0,-5-3 3 15,-3-7-4-15,-3-1-1 0,0-3-1 16,7-8-5-16,5-8 7 0,1-1-6 0,4 0-2 16,0-5-6-16,2-2-15 0,3 1-18 15,3-3-21-15,0 1-26 0,3-4-40 0,3 1-35 16,8 0-46-16,-3 0-41 0,4-1-686 16,5-1 316-16,1 1 209 0</inkml:trace>
  <inkml:trace contextRef="#ctx0" brushRef="#br0" timeOffset="43599.4282">5141 7822 167 0,'26'9'193'0,"-3"3"-4"16,-7 1-9-16,2 5-15 0,-6 2-12 15,-4 3-10-15,1 6-12 0,-4-1-12 16,-5 4-11-16,-2-2-8 0,-6 6-8 0,2-7-11 15,-4 2 1-15,0-6-7 0,-4-4-2 16,0-4 0-16,-1-4-6 0,3-3-9 16,-2-6-4-16,2-7-8 0,4-5-4 0,-1 0-4 15,4-10-5-15,3 0-5 0,4-6-4 16,3-1-3-16,4 0-4 0,1-5-2 16,7 2-1-16,0 4-3 0,-2 4-2 0,1 3 1 15,6 4 1-15,-2 1-4 0,0 6 3 16,1 5-3-16,3 2 1 0,-2 7 1 15,2 2 1-15,4 5-1 0,-1 0-3 16,-1 4 0-16,1-1 2 0,0-3 0 0,3-1 5 16,-5-2-2-16,5-2 2 0,-2-4 1 15,-3-3-1-15,1-3 3 0,-3-2-7 0,-2-2 1 16,2-2-2-16,-3-2 1 0,-6-6-2 16,-4 3 0-16,-1-4-3 0,-4-2 0 15,-5 1-1-15,-5-1-1 0,-4-2-1 16,-1 2-1-16,-4 0 2 0,-2 1-5 0,2 1-7 15,-3 3-4-15,6 2-12 0,-2-2-16 16,5 2-20-16,0 1-14 0,6 0-1 0,0 2 0 16,8-2-2-16,4-1 0 0,3 1 2 15,8-5 5-15,4-1 1 0,5-2 5 16,0 2 7-16,8-6 7 0,-3 0 7 16,-3 5 15-16,-2-1 20 0,-1 3 8 0,-7 2 16 15,-3 2 22-15,-2 4 25 0,-4 6 20 16,-1 5 19-16,1 3 10 0,-2 13 7 15,-3 4 4-15,2 6 0 0,4 13 0 0,-2 6-5 16,3 22-6-16,-1 2-13 16,4 2-7-16,-4 3-10 0,4-5 1 0,-2-3-18 15,1-5-3-15,-2-11-4 0,-2-9-7 0,-3-11-6 16,0 1 2-16,0-11-11 0,-4-1 11 16,-2-9-4-16,-2-3-6 0,-2-8 0 0,0-4-7 15,0 0-15-15,-14-21 13 0,6-3-3 16,0-7-15-16,0-16 4 0,2-8 1 15,2-2-15-15,2-1 4 0,10-21-2 0,4 5-2 16,6 4 0-16,5 4 5 0,2 17-1 16,0 12-5-16,1 4 5 0,4 3-7 15,-5 10 5-15,3 5 3 0,-4 7-6 16,2 4 6-16,-5 3 2 0,1 4-2 0,-6 3 2 16,2 5 2-16,-6 5-5 0,-1 1 3 15,-7 2 3-15,-2 0 5 0,-4 2-5 0,-7 1 3 16,-1 3-9-16,-10 0-6 0,2 0-18 15,-4-4-24-15,-1-3-31 0,5-4-43 16,0-1-47-16,2-1-30 0,5-5-42 0,2-3-59 16,5-2-658-16,4-2 325 0,0 0 215 15</inkml:trace>
  <inkml:trace contextRef="#ctx0" brushRef="#br0" timeOffset="43733.1628">6722 7925 123 0,'13'-6'164'0,"-3"2"5"16,1 2 9-16,-4-2 5 0,-1 2-8 0,0 1-9 15,-2-3-17-15,-4 4-14 16,13-3-14-16,-4 0-33 0,-1 1-41 0,0 1-64 16,3 1-49-16,-1-2-66 0,1 2-373 0,2 0 172 15,-1 0 113-15</inkml:trace>
  <inkml:trace contextRef="#ctx0" brushRef="#br0" timeOffset="45560.8097">8278 6938 190 0,'0'0'225'0,"-15"23"-8"16,6 1-9-16,-1 13-3 0,-3 13-7 0,1 25-11 15,1 11-16-15,2 8-15 0,3 4-17 16,4 4-10-16,2-4-14 0,4-2-12 16,2-6-9-16,5-7-7 0,2-7-10 15,4-10-8-15,2-16-9 0,0-10-10 16,-1-9-10-16,2-6-8 0,5-6-10 0,-1-9-7 16,2-2-5-16,-2-9-8 0,4-3-5 0,1-9-6 15,-1-6-6-15,2-2-1 0,-3-8-4 16,1 1 3-16,-8-1-4 0,-2 3 5 15,-1 1 7-15,-4 5 11 0,-3 4 8 16,-3 4 0-16,-1 4 9 0,-6 4 4 0,0 4 0 16,0 0 4-16,2 18 5 0,-2-5 0 15,2 2-4-15,4 4 1 0,0 3-6 16,4 1 4-16,2-3-2 0,2-1 1 0,8 2 1 16,1-4-2-16,1-4 0 0,-2-1 1 15,4-5-5-15,-1-1 0 0,-1-4-2 16,-3-4-2-16,0-2-1 0,0-1 0 15,-4-7-5-15,0-1 0 0,-5-2 1 16,-4-3 4-16,-6-3-8 0,-4 1-2 0,-6-4-2 16,-8-2 2-16,-3 3-1 0,-9 0-3 15,-2 5 1-15,-1 4-2 0,-3 1 0 0,2 3-2 16,2 5-9-16,5 1-17 0,4 4-17 16,4 0-25-16,7 1-18 0,4 4-17 15,8 0-17-15,-2-5-9 0,22 10-8 0,0-6-3 16,9-4 3-16,5 0 10 0,7-3 8 15,1 0 12-15,7-5 15 0,1-3 5 16,-4-1 11-16,-1-3 21 0,-7-1 19 0,-7 1 27 16,-3 2 29-16,-6-1 31 0,-6 3 21 0,-5 4 11 15,-7-1 19-15,-1 6 11 16,-5 0 7-16,0 2 9 0,0 0 4 0,-20 16-5 16,12-2-6-16,0 6-6 0,0 5-7 15,5 3-8-15,3 6-11 0,5 6-11 0,1 8-8 16,6 2 0-16,3-1-13 0,9 16-7 15,-2 0 5-15,-2-12-15 0,-4-7-11 16,0-2-9-16,-2 0-4 0,-5-9-5 16,-1 2 0-16,-6-10 1 0,-2-1-2 0,-4-1-1 15,-4-6 0-15,-5-2 0 0,0-7 0 16,-4-3 2-16,-1-7-6 0,-2-4 3 0,-1-7 2 16,2-4-7-16,2-10 0 0,5-3 2 15,8-3-7-15,4-6 1 0,8-5 1 16,4-3-1-16,5 0-2 0,7 3 1 0,10-9-2 15,-3 12 3-15,-3 7 1 0,-5 9-1 16,2 4-3-16,-1 4 4 0,-3 5-1 16,-2 6 3-16,0 4 2 0,-3 2 1 15,0 6-3-15,-2-1 1 0,-1 7 3 0,0-1-2 16,0 4 4-16,-3 0-5 0,0-2-7 16,0 1-17-16,-2-6-26 0,0 2-29 15,-2-1-35-15,1-3-35 0,-3-2-34 0,2 0-32 16,-1-6-21-16,-1 0-19 0,-4 0-565 15,6-12 278-15,-4 2 183 0</inkml:trace>
  <inkml:trace contextRef="#ctx0" brushRef="#br0" timeOffset="45670.746">9476 7622 67 0,'0'0'64'0,"0"0"-22"15,16 10-22-15,-4 1-31 0,4 0-51 16,4 3 21-16,5 4 14 0</inkml:trace>
  <inkml:trace contextRef="#ctx0" brushRef="#br0" timeOffset="45877.1742">10134 7915 94 0,'4'4'260'0,"-4"-1"2"0,0-3 2 16,-12 14-6-16,-1-3-9 0,-2 6-4 0,-2 2-13 15,-2 6-7-15,2 2-15 0,3 1-21 16,2 2-10-16,6-4-14 0,4 1-19 0,4-1-11 15,4 1-11-15,8 2-15 0,2-6-10 16,6 2-9-16,1-4-28 0,7-3-30 16,-1-2-36-16,5-5-47 0,2-4-55 0,2-1-63 15,7-4-58-15,1 0-66 0,1-4-652 16,7-2 321-16,2-2 212 0</inkml:trace>
  <inkml:trace contextRef="#ctx0" brushRef="#br0" timeOffset="46050.0215">11340 8331 2538 0,'4'1'85'16,"-4"-1"15"-16,10 2 16 0,-10-2 14 16,0 0 10-16,10-3-6 0,-2 0-14 15,7 0-24-15,4-1-18 0,11-4-7 16,8 1-6-16,13 0-6 0,4-4-20 0,4 2-38 16,-2-1-46-16,-1-3-59 0,-2 1-67 15,-3-1-67-15,-4-7-72 0,-3 4-678 0,-14-5 336 16,-3 0 222-16</inkml:trace>
  <inkml:trace contextRef="#ctx0" brushRef="#br0" timeOffset="46239.3429">12024 7925 68 0,'-19'-10'210'0,"4"2"4"0,5 1-11 0,0 1-16 15,2 3-1-15,6 0 6 0,2 3 6 16,0 0-4-16,24 3-10 0,-7 2-11 0,9 6-16 16,6 3-12-16,8 5-11 0,1 4-11 15,11 11-1-15,-12 0-12 0,-9-2-6 16,-5 4-7-16,-11-7-10 0,-5 6 2 15,-8-5-5-15,-6-1-4 0,-9 3-6 0,-9 2-13 16,-12-1-14-16,-15 5-7 0,-2-11-41 16,4-9-45-16,-4-4-75 0,5-3-98 0,1-8-861 15,3-3 367-15,4-7 242 0</inkml:trace>
  <inkml:trace contextRef="#ctx0" brushRef="#br0" timeOffset="47361.2368">13897 7115 71 0,'-12'-6'245'16,"-5"3"-8"-16,-6 0-5 0,-10 6-3 16,-11 6-9-16,-25 12-9 0,-10 7-8 0,1 8-13 15,-13 13-4-15,2 8-8 0,6 5-13 16,10 8-11-16,9 3-14 0,19-10-16 0,7-2-13 15,11 3-6-15,14-12-13 0,7-6-17 16,10-5-21-16,7 3-27 0,10-1-21 0,19 2-27 16,13-5-28-16,11-6-27 0,7-10-26 15,8-4-25-15,3-8-25 0,5-8-8 16,4-4 5-16,4-8 19 0,-2-7 10 16,0-5 21-16,-8-5 7 0,-6-3 20 0,-7-4 20 15,-11-1 24-15,-6-3 25 0,-19 8 27 16,-10 3 24-16,-12 6 19 0,-10 2 8 0,-4 2 15 15,-8 5 8-15,-6 0 3 0,-10 5 7 16,-4 1 2-16,-3 6 3 0,-1 2-6 16,-4 4-8-16,-1 5-12 0,4 2-6 0,3 4-14 15,3 2 0-15,4 2-6 0,5-2-7 16,8-2 0-16,4 0-7 0,4-2-3 16,4-2-2-16,6-2-10 0,2 1 0 15,6-7-6-15,-2 0 0 0,5-4-6 0,3-1 1 16,0-4 0-16,4-2-5 0,0-2-1 15,-1-3-1-15,1-1 3 0,-2-1-3 0,0-2 1 16,-3-1-5-16,-4 1 3 0,0 4-2 16,-3-1 2-16,0 2-1 0,-4 0-10 0,1 2 5 15,-3 1 2-15,-3 3-1 0,-5 2-4 16,10 7 5-16,-6-1-3 0,1 1 4 16,-3 0-1-16,4 2 1 0,0 1-4 15,0 0-4-15,4-1-6 0,2 1-12 0,0-3-17 16,4-1-16-16,0-2-18 0,1 0-15 15,3-4-19-15,-2 0-8 0,4-6-5 16,-4 0 2-16,4-1 8 0,1-5 8 0,-3-1 8 16,-2-3 6-16,1 1 7 0,0-1 8 15,-2-1 11-15,-2-1 15 0,-2 5 9 16,-1-1 14-16,-1 4 12 0,0-1 6 16,-3 2 8-16,-2 3 16 0,3 4 11 0,-3 0 4 15,-6 2 3-15,13 10 4 0,-4-3 1 16,-3 5-2-16,-2-1-1 0,2 4-1 0,0 1-3 15,1-2-1-15,0-2-1 0,-3 2-5 16,0-3 2-16,-2-1 9 0,2-1 9 16,0-1 2-16,1-3-1 0,-1-2-6 0,2-2-7 15,-6-1 1-15,17-5-5 0,-8-1-1 16,3-2-5-16,1-1-3 0,2 1 1 16,-3-1-3-16,3 1-5 0,-2 0-2 0,2 3-2 15,-1-1-1-15,-2 5-2 0,0-4 0 16,-2 5-1-16,1 0 1 0,0 3 0 0,-3-1-1 15,-1 3 0-15,1-2-4 0,-2 3-12 16,-2 0-26-16,0 2-28 0,1-3-29 16,0 3-50-16,-1-2-43 0,0 0-44 0,0-3-550 15,0 1 264-15,0-2 176 0</inkml:trace>
  <inkml:trace contextRef="#ctx0" brushRef="#br0" timeOffset="48129.3131">15358 7707 64 0,'6'0'171'0,"-6"0"1"0,9 4-9 16,-5 4-6-16,0 0-9 0,1 3-2 15,-1 4-9-15,-2 0-7 0,0 5-5 16,-2-2-7-16,0 1-15 0,0 0-4 0,-2 0 1 16,0-1 5-16,0-3 4 0,2-2 5 15,-2-1 3-15,2-1 3 0,-2-3-16 0,2-5-4 16,0-3-16-16,0 0-6 0,0 0-6 15,0 0-9-15,16-22-10 0,-3 8-2 16,2-2-6-16,1-3-6 0,6-4-4 16,1 2-6-16,1 1 0 0,-6 3-6 0,4 2-2 15,-3 3-1-15,-2 3-5 0,-2 3-1 16,-1 4 0-16,0 2-1 0,-6 4-1 16,2 0 0-16,-2 5-2 0,1 5-1 0,2-1-3 15,-3 0 4-15,3 5-4 0,3-2 2 16,0 0-4-16,2-1 5 0,1-3-5 15,2 0-2-15,2-3 4 0,3-2-4 16,-2-1-1-16,2-4-5 0,-1-2-1 0,1-2-3 16,-2 0-1-16,4-5 1 0,-2 0-4 15,-1-1 3-15,-1-4 1 0,-2 1 1 0,-3-1 3 16,-2 3-2-16,-2 0 3 0,1 2-1 16,-2 0-1-16,-4 1 1 0,-2 2 1 0,2 0-2 15,-4 4 0-15,-4 0-1 0,14 4 3 16,-8 0-1-16,0 2-1 0,2-1 2 15,1 2 0-15,1 1 1 0,4 1 3 0,-2-2-3 16,0-1 3-16,4 0-1 0,-2-3 0 16,1 0-2-16,-2 0-1 0,0-3 1 15,-1 0-5-15,-2-2-3 0,2 1-1 0,-4-5-5 16,-4 2-6-16,0-3-3 0,-6 0-3 16,-2 0 0-16,-4-2 0 0,-6 0-2 15,0-1 2-15,-5-1 2 0,2 2 1 16,0-1 0-16,1 3-8 0,4-3-14 0,0 2-6 15,4 1-1-15,3-3-3 0,5 1 1 16,3-1 1-16,3-1-6 0,4-3-4 0,2-3 1 16,6-1 7-16,-1-6 5 0,4-1 6 15,4-9 9-15,1 0-1 0,-1-4 4 16,13-15 5-16,-6-1 7 0,-4 9 7 16,-9 5 17-16,-1 4 17 0,-4 4 21 0,-4 7 11 15,-2 1 7-15,0 5-5 0,-3 4-2 16,0 8 4-16,-3 5 6 0,-2 2-3 0,0 0 4 15,0 23-1-15,0-4-7 0,0 3-3 16,0 9-5-16,0 7-6 0,2 4-1 16,-2 4-4-16,2 7-14 0,-2 0-20 0,4 1-43 15,-4-1-42-15,4-1-60 0,2-3-50 16,-1-9-646-16,3-2 286 0,-2-4 188 16</inkml:trace>
  <inkml:trace contextRef="#ctx0" brushRef="#br0" timeOffset="48278.4766">16609 7886 41 0,'11'-11'165'0,"1"-1"-1"0,6 2-6 15,0-5-14-15,8 2-16 0,-3 2-15 16,3 0-35-16,3-3-38 0,-2 5-53 0,-3 1-40 16,-1-1-276-16,-6 1 112 0,-6 2 74 15</inkml:trace>
  <inkml:trace contextRef="#ctx0" brushRef="#br0" timeOffset="48618.2115">12986 8891 52 0,'8'15'308'0,"15"-6"2"16,17 1-15-16,18-4-19 0,35-3-26 16,18 1-15-16,45-6-30 0,15 0-27 15,21 0-12-15,12 4 31 0,55 0 2 0,-51-2-13 16,48 6-11-16,-52-2-14 0,1-3-12 16,-6-2-15-16,-11 1-16 0,-12 0-8 0,-17-2-18 15,-41 0-5-15,-12 0-10 0,-15 0-4 16,-23 0-6-16,-20 2-8 0,-8-2-7 15,-8 0-8-15,-9 1-6 0,-3 1-8 16,-8-3-18-16,-3 3-25 0,0-2-35 0,-3 2-43 16,-6 0-59-16,0 0-68 0,6-1-67 15,-6 1-62-15,0 0-736 0,0 0 369 0,0 0 242 16</inkml:trace>
  <inkml:trace contextRef="#ctx0" brushRef="#br0" timeOffset="51806.4799">18840 8140 164 0,'8'11'177'16,"5"1"-5"-16,2-5-4 0,9-1-6 16,0 0-8-16,6-6-6 0,1-2-9 15,8-4-8-15,-3-5-7 0,0-3-12 0,0-3-1 16,0-4-12-16,-7 3-3 0,-1-6-3 16,-7-2-5-16,-1 1-3 0,-10 2-6 0,-2-2-1 15,-4 2-4-15,-4 3-2 0,-6 2-7 16,-2 0-4-16,-9 5-4 0,-2 3-4 15,-6 8-2-15,-5 4-4 0,-6 8-3 16,-5 8-2-16,3 11-7 0,-6 16 2 0,5 7-8 16,17-5-1-16,5-3-2 0,10-4-1 15,7 4-5-15,7-4 0 0,8 5-3 16,5-1 0-16,14 12-1 0,7-9-3 0,-5-10-9 16,0-9-27-16,0-3-34 0,-3-8-38 15,6-4-38-15,-3-3-33 0,2-2-33 16,-4-8-29-16,-1-2-565 0,-3-4 269 0,4-6 178 15</inkml:trace>
  <inkml:trace contextRef="#ctx0" brushRef="#br0" timeOffset="52485.6968">19644 8281 272 0,'9'-31'90'0,"-3"6"-4"15,1 3 5-15,1 1-2 0,2 2-3 0,4-1-1 16,4 3 4-16,10 0 2 0,-1 1-5 16,5 4-6-16,2 3-2 0,-3 6-2 15,-1 3-6-15,0 5 0 0,-3 2-3 0,-3 6 4 16,-8 2-1-16,0 6-1 0,-8 0-4 15,-6 0-2-15,-4 0 3 0,-4 2-3 16,-2-2 11-16,-6-2 5 0,2-1 3 16,-3-4 1-16,2-2-3 0,0-5-6 0,3-2-7 15,2-5-7-15,8 0-7 0,-9-11-6 16,6 1-7-16,8-5-3 0,2 1-4 0,-1-4-3 16,2-1-6-16,5 1-1 0,-2 2-3 15,-1 3-5-15,-1 2-1 0,1-1-4 16,0 6-1-16,0 4-1 0,2 4 3 15,-2 2-4-15,3 6 0 0,4 1-1 0,2 3-1 16,5 1-5-16,1 1-7 0,2 2-5 16,3-1-7-16,1-3-1 0,4-3-4 15,-1-2 0-15,-2-4-2 0,-1-4 3 0,1-2 0 16,-2-5 1-16,-3-5 4 0,3-2 1 16,-5-3 2-16,0-6 1 0,-5 0 3 0,-2-3 0 15,-3-2 6-15,-2 4 11 0,-2 2 15 16,-3 2 14-16,-2 3 8 0,0 1-5 15,-2 2-3-15,2 7-8 0,-6 4 3 16,0 2-1-16,0 0 5 0,2 32 4 16,-2-6-1-16,0 6 2 0,2 9-7 0,-2 3 0 15,2 11-6-15,0 4 0 0,0-1-1 16,2 2-6-16,-4-2-4 0,2-4-1 0,0-10-1 16,0-2 4-16,-2-12-6 0,2 0 4 15,-2-3-4-15,0-9 2 0,-2-7-3 16,0-7-2-16,-2-6-1 0,4 2-1 15,-6-19-4-15,2-2-8 0,4-5-3 0,-2-13-6 16,2-3-5-16,2-13-4 0,0 2 1 16,4-2 2-16,2 1-1 0,5 5 3 0,2 3 2 15,2 6 2-15,7 4-1 0,-6 11 4 16,6 2 7-16,-3 8 4 0,-3 5 5 16,2 6 5-16,-4 3 6 0,4 4 0 15,-8 5 3-15,3 2-1 0,-7 3 6 0,1 2-6 16,-7 4 0-16,1-2-1 0,-8 2 2 15,-4 3-5-15,-1-1-1 0,-3-2-10 16,-1 0-32-16,-2-4-30 0,2-2-43 0,2-5-46 16,0-3-47-16,4-3-35 0,2-4-652 15,4-6 300-15,2-1 198 0</inkml:trace>
  <inkml:trace contextRef="#ctx0" brushRef="#br0" timeOffset="52736.4484">21124 7934 80 0,'12'0'146'15,"1"2"-5"-15,2 4-4 0,-2-1-7 16,1 5-6-16,2 3-9 0,-2 0 1 16,1 5-3-16,-2-1 0 0,1 1-8 0,-3 3-1 15,-2-2-3-15,-1-1 8 0,-4-3 10 16,1 1 7-16,-1-3 4 0,-2-2-2 16,-2-1 0-16,0-2-7 0,-2-5-4 15,-2 1-19-15,4-4-1 0,0 0-17 0,0 0-8 16,-13-19-8-16,13 7-6 0,4-3-11 15,0-4-26-15,7-2-25 0,-1-4-27 16,6-2-23-16,0 1-26 0,3 4-34 16,5-2-32-16,-4 3-37 0,0 6-28 0,-2 2-543 15,0 5 256-15,-3 5 169 0</inkml:trace>
  <inkml:trace contextRef="#ctx0" brushRef="#br0" timeOffset="53395.2308">21572 8044 33 0,'5'13'38'0,"-1"-1"8"0,0-2 10 16,3-3 17-16,-1-2 2 15,5-2 1-15,-1 2-4 0,2-5-3 0,4-3-4 16,2 0-4-16,0-4 0 0,3-3-8 16,-3 2-2-16,2-4 0 0,-1-1-1 0,-4-1 9 15,-3 3 5-15,-1-1 3 0,-3 3 2 16,-6 1-8-16,0 1-2 0,-4 3 4 16,2 4 4-16,-12 0-4 0,12 0 4 0,-19 15-4 15,8-4-3-15,0 7-4 0,1 3-2 16,4-1-2-16,2 3-8 0,2-2-1 15,4 0-4-15,6 0-4 0,2-2-1 16,6 1 1-16,2-5-1 0,5-2 0 0,1-4-1 16,2-3-3-16,3-2-2 0,-5-7-6 15,4 0 1-15,0-4 0 0,2-7-5 16,-3-1-2-16,1-2-3 0,-4-2 4 0,-5-2-4 16,-3 4 6-16,-3-2 6 0,0 1 3 15,-5 4-1-15,0 0 8 0,2 3-3 0,-2-1-7 16,0 3-2-16,-2-2-9 0,5 6 4 15,0 2-1-15,2 3-1 0,3 1-2 16,4 3-5-16,0 4 4 0,6 1-1 16,-3 2-2-16,3 4-4 0,-3 6 1 0,-4-5-7 15,-4 2 5-15,-3 2-1 0,-1 0 1 16,-4-2-1-16,-3 1 1 0,-4-1 0 16,0-3 1-16,0-2 6 0,-2 1 4 0,0-3 6 15,2-2 3-15,-2 0-5 0,2-6-4 16,0-3-6-16,0 0 3 0,0 0-2 15,16-15-6-15,-8 2-13 0,4-3-9 0,2-1-5 16,1-2 1-16,-3 0-1 0,2 0 5 16,-2 2 1-16,0 2 1 0,-2 1 1 15,-4 3 3-15,0 2 0 0,-2 0-2 16,-4 6 3-16,0-1 2 0,0 4 1 0,0 0-3 16,0 0 4-16,0 0 1 0,0 0-4 15,0 21 5-15,6-13 1 0,3 3-1 16,1-1-1-16,5-1 4 0,-2 3 0 0,1-3-1 15,0 3-1-15,-2-3 2 0,-1 3 0 16,-1-3 1-16,-3 2 3 0,-3-1 2 16,-6 1-1-16,-2 1-1 0,-7-3-2 0,-2 3 2 15,-5-2-2-15,-4 0-1 0,-1-1-12 16,2-1-38-16,2-3-43 0,-3-2-60 16,2-1-652-16,2-4 273 0,-1-1 181 15</inkml:trace>
  <inkml:trace contextRef="#ctx0" brushRef="#br0" timeOffset="53862.2129">23354 7322 19 0,'0'-11'184'0,"0"7"-16"16,0 4 5-16,0 0-1 0,0 0-4 15,14 31-1-15,-8-5-12 0,4 10-8 0,1 11-14 16,2 5-10-16,4 17-13 0,-1 6-9 15,2 3-12-15,-2 0-8 0,0 1-19 16,-4-6-34-16,-4-10-36 0,1-11-46 0,-1-3-34 16,-1-9-38-16,-3-2-27 0,-2-9-409 15,-2-4 191-15,0-4 126 0</inkml:trace>
  <inkml:trace contextRef="#ctx0" brushRef="#br0" timeOffset="54406.0029">23364 8115 62 0,'10'-21'110'15,"0"3"2"-15,10-4-2 0,3-1-3 0,0-2-3 16,6-5-2-16,3-3 1 0,13-11-4 16,-5-5-3-16,-8 7-2 0,-5 6-1 0,1 2 1 15,-7 5 7-15,-2 5 3 16,-4 2-1-16,-1 6-6 0,-2 1-9 0,-4 7-5 16,-2 3-1-16,-4 8 3 0,-2-3-15 15,4 21 3-15,-2-1-3 0,-2 10-3 0,-2 4-5 16,2 6-6-16,2 1-5 0,0 5-4 15,0-1-4-15,3-2-4 0,0-2-2 16,-1-2-5-16,2-5-3 0,-2-5-4 16,-2-5-3-16,2-1 1 0,1-4-2 0,1-6-2 15,2-3-1-15,1-6-10 0,2-2-8 16,3-6-9-16,-1-5-9 0,2-1-4 0,4-4 1 16,-2 1 2-16,0 2-1 0,-5-1 1 15,4 4 0-15,-4 2 2 0,1-1 3 16,-3 6 1-16,3 4 3 0,2 2 1 15,-3 2 0-15,4 2 2 0,0 3 8 0,4-3 1 16,0 3 3-16,1-1 4 0,5-1 5 16,2-3 8-16,1-1 2 0,3-4 2 15,2-2-1-15,6-4 3 0,1-2-5 0,-3-3 0 16,-1-4-1-16,5-5 0 0,-10 1-2 16,1-1-4-16,-7-6 1 0,-2 2 5 15,-3 0 6-15,-8 1 8 0,-2 5 1 0,-5 0 1 16,-2 5-1-16,-6 1-1 0,-2 2-2 15,-5 5 0-15,-1 3 0 0,-3 2-2 16,2 3 0-16,-1 5-1 0,2 1-5 0,0 4-1 16,6 3-1-16,0-1-4 0,4 1-6 15,6 6 8-15,6-2-11 0,0 0-5 16,7 0-23-16,4-2-40 0,2-3-53 0,5-4-50 16,4 0-61-16,2-5-63 0,5-2-615 15,0-5 305-15,1-2 202 0</inkml:trace>
  <inkml:trace contextRef="#ctx0" brushRef="#br0" timeOffset="54776.3959">25859 7989 1400 0,'-7'6'-3'0,"1"0"-2"15,2-3 26-15,2 1 30 0,0-1 29 0,2-3-5 16,0 0-16-16,23 0-13 0,-6-3-8 15,4-2-5-15,5-3-5 0,-1-4-4 16,3-3 0-16,-2-2-2 0,2-2-1 0,-4-4-4 16,-1-1 0-16,-6-4-2 0,-2 2 2 15,-7 1 3-15,-2 1 6 0,-6 3 3 16,-4 2 16-16,-6-1 6 0,-5 5-1 0,-6 4 6 16,-2 3 0-16,-3 5 4 0,-2 4-1 15,-1 7 0-15,-1 4-2 0,2 4-4 16,1 4-1-16,4 2-5 0,4 5-2 0,4 0-4 15,4 4-5-15,5-5-2 0,4 5-3 16,4-3-1-16,2 2-2 0,9 1-4 16,0-2-11-16,4-3-22 0,4-4-23 15,-2-6-32-15,2 0-35 0,0-5-37 16,3-1-30-16,-1-5-8 0,-2-5-19 0,2 0-5 16,-1-4-452-16,-1-4 221 0,2-4 146 0</inkml:trace>
  <inkml:trace contextRef="#ctx0" brushRef="#br0" timeOffset="55080.5199">26282 7904 637 0,'11'-25'-11'15,"-3"6"20"-15,0 3 23 0,0 3 12 16,-4 4 8-16,0 1 2 0,0 2-10 0,0 1 6 16,0 3 15-16,-4 2 2 0,0 0 3 15,15 5-5-15,-11 3-1 0,1 2 1 16,-1-2-5-16,0 7-1 0,0-1-2 0,0 3-9 16,-1-7 0-16,-1 4 1 0,0-3 3 15,2 1 7-15,-2-5 6 0,0 3 14 16,0-3 14-16,0-1-7 0,2-4-7 0,-4-2-10 15,0 0-8-15,14-8-4 0,-6 1-10 16,2-1-3-16,1-1-6 0,2-3-2 16,-1 5-8-16,3-3 1 0,0 2-6 0,-2 2-3 15,1 2-2-15,0 1-2 16,-2 6-1-16,-2 0 0 0,3 2-1 0,0 5-1 16,-4 1 1-16,1 3 1 0,0 5-4 0,-4 0-1 15,4 0-2-15,-2 2-3 0,-2-2-17 16,-2-2-23-16,0-2-32 0,1 1-33 15,-1-1-38-15,0-2-24 0,1-3-30 16,-3-3-502-16,2 1 236 0,0-6 155 0</inkml:trace>
  <inkml:trace contextRef="#ctx0" brushRef="#br0" timeOffset="55405.7456">26845 7746 88 0,'13'5'159'16,"-7"2"-7"-16,0 3-1 0,3 2-1 15,-3 1-6-15,3 2-8 0,0 5-6 0,1-1-13 16,-2 0-8-16,2 1-8 0,2 0-12 16,-4-1-7-16,0-1-10 0,1-2-2 0,-3-1-8 15,1-1 7-15,-1-3 14 0,-2-2 16 16,1-3-3-16,1-4-9 0,0-2-2 15,-6 0-3-15,10-12-2 0,-2-1-9 16,-2 0-6-16,2-6-8 0,0-4-7 0,1-2-2 16,-1-1-6-16,3-5-6 0,0 1-5 15,-1-1-2-15,0 6-4 0,-1 3-6 16,0-2-14-16,1 5-18 0,-4 2-29 0,-2 3-39 16,3-1-52-16,-2 5-60 0,-1-5-661 15,0 5 291-15,-4-2 191 0</inkml:trace>
  <inkml:trace contextRef="#ctx0" brushRef="#br0" timeOffset="56359.3245">27480 7685 3 0,'4'-10'224'15,"1"3"-18"-15,-1-1-21 0,0 2-16 16,0 2-3-16,2 4-7 0,-6 0-5 16,12 6-4-16,-8 6-8 0,2 1-6 0,0 5-15 15,-2-2-8-15,0 3-12 0,3 4-10 16,-2 2-7-16,-1-1-11 0,0 1-4 15,2-2-9-15,0 1-14 0,-1-6-22 0,-1 1-36 16,2-4-37-16,-2 1-38 0,3-3-33 16,-1-5-48-16,1-5-35 0,-1-1-422 15,-6-2 212-15,10-11 141 0</inkml:trace>
  <inkml:trace contextRef="#ctx0" brushRef="#br0" timeOffset="56504.0365">27402 7355 199 0,'-6'-6'196'16,"1"0"-21"-16,1 1-19 0,2 3-19 16,2 2-13-16,0 0-18 0,0 0-14 0,0 0-39 15,0 17-41-15,4-7-64 0,0-1-67 16,3 4-248-16,1 1 124 0,0-2 83 16</inkml:trace>
  <inkml:trace contextRef="#ctx0" brushRef="#br0" timeOffset="56995.9779">27840 7669 211 0,'14'6'197'16,"2"1"-19"-16,3 7-18 0,0-3-16 0,-2 3-12 16,1 1-14-16,0 2-10 0,-2 2-13 15,2 0-7-15,-8 4-8 0,1-2-7 16,-5 1-4-16,-2 0-8 0,-2-2 1 0,0-2 0 15,-4-3 4-15,0 0 5 0,-2-3-3 16,-2-3-1-16,-3-3 2 0,1-2-2 0,-3-2-2 16,3-4-7-16,8 2-3 15,-11-10-6-15,9 1-7 0,2-3-4 0,4-3-5 16,7-4-7-16,2 0-7 0,4 0-4 16,3 0-2-16,6 1-3 0,-5 4-4 15,2 1 3-15,0 5-1 0,1 0-3 0,-7 4 3 16,2 4-6-16,-2 2 6 0,-4 4 0 15,2 1 2-15,-3 5 0 0,-2-1-2 16,4 3-1-16,-4 0 1 0,3 3 1 0,-1 0 0 16,3-4-2-16,-2-2 1 0,1 2-6 15,4-1 8-15,-2-5-1 0,4-1 3 0,-1-2-2 16,-1-2 4-16,2-4 2 0,-4-2 3 16,0-2 0-16,-2-3-2 0,-1-2 1 15,-5-3-4-15,-3 0-2 0,-1-6 0 16,-6 1 1-16,-7-3-2 0,-1 2-8 0,-7 1 6 15,-7-2-5-15,0 4 1 0,-6-1-8 16,0 5 5-16,3 4-23 0,-1-1-21 16,3 6-27-16,1 0-38 0,4 4-31 15,2 3-27-15,6-2-33 0,1 3-580 0,2-2 264 16,7 2 175-16</inkml:trace>
  <inkml:trace contextRef="#ctx0" brushRef="#br0" timeOffset="57354.16">28619 7693 83 0,'9'9'121'0,"1"2"-13"0,2 3-13 16,2 2 0-16,-4 4-10 0,0-1 4 16,-1 2-18-16,2 0-10 0,-5-2-4 0,0-5 1 15,1 4 0-15,-3-5 9 0,2 1 8 16,-4-5 18-16,2 1 6 0,-2-3-8 0,3-3-1 15,-3 0-6-15,-2-4-7 0,0 0-3 16,13-8-11-16,-7 2-5 0,4-1-7 16,4-4-7-16,0-2-4 15,5 0-5-15,-2 1-5 0,0 3-2 0,0-1-5 0,0 1 0 16,0 3-3-16,-2 3-5 0,0 2 3 16,-3 1-4-16,0 1 2 0,2 5 0 15,-2 2 0-15,-3-1-1 0,1 3 0 16,-1 4-2-16,-3-2-1 0,1 4 1 0,-1-1-3 15,0-2-2-15,-2 3-12 0,2-1-26 16,0-2-28-16,-2 1-28 0,2-1-28 0,-2-4-31 16,0 0-29-16,2 0-410 0,-2-5 199 15,5 2 131-15</inkml:trace>
  <inkml:trace contextRef="#ctx0" brushRef="#br0" timeOffset="58718.1834">29387 7703 129 0,'4'-4'166'0,"0"-2"-19"0,3 1-13 16,-7 5 8-16,9 3-9 0,-9-3-5 0,10 11-8 15,-6-2-11-15,1 5-4 0,-1-1-10 16,-2 2-7-16,2 2-5 0,-2 2-2 16,0 0-10-16,-2 1-6 0,2-1-5 15,-2-3-10-15,2 0-3 0,-2-4 2 16,0 1 4-16,3-4 7 0,-3 0 0 0,2-3-8 15,0-2-4-15,-2-4-7 0,5 2-3 16,-5-2-4-16,10-7-4 0,-2 1-2 0,3-4-6 16,2 1-1-16,-3-2-2 0,5-1-3 15,-2 1 1-15,4-1-4 0,-5 0-3 16,1 3-2-16,2 2 2 0,-1-2-3 0,-1 6-2 16,0-2 4-16,0 8 0 0,-3-1 1 15,4 4 1-15,-4 1 2 0,2 2-5 16,-1 3 4-16,0 1-3 0,-3 2 3 15,-2 0 1-15,1-2-2 0,-3 2-1 16,2-2 1-16,-2-1-1 0,0-3 5 0,-1 0-1 16,1-1 2-16,1 0 5 0,-3-3 2 15,2-2-4-15,2-2-1 0,-6-1-3 0,0 0-4 16,19-11 2-16,-8 3-6 0,-1-1 2 16,3-3-5-16,-1 3 0 0,2-1 0 15,-4 2-6-15,2-1 2 0,-3 3-1 0,0 1 2 16,-1 2-2-16,-2 0 0 0,3 3 3 15,-9 0 0-15,19 6 0 0,-10-2-2 16,1 3 2-16,2 1-1 0,4-2 4 0,-2 1-1 16,5 1 2-16,0-4-2 0,4 3-4 15,1-3 5-15,4 0-7 0,-5-2 5 16,0-2 3-16,4-2-2 0,1-4 0 0,-5 0-1 16,1-3-2-16,-2-1 1 0,0-3-4 15,-5 0 2-15,0-3 2 0,-4 2 1 16,-3-3-1-16,-4 3-1 0,-4-1 0 0,-2 3 2 15,-2 0 5-15,-4 3 5 0,-6 2 8 16,-1 1 3-16,0 4 3 16,0 2 6-16,-1 3-4 0,0 3 0 0,2 0-7 15,2 3 1-15,-1 3-6 0,5 0 4 0,1-2-7 16,5 2 1-16,0 1-5 0,5-1-15 16,3 1-4-16,5-1-31 0,1-3-28 15,2-1-23-15,2-3-12 0,2-2-10 0,-1-1 4 16,1-4 1-16,0-2 14 0,3-4 6 15,-2-1 12-15,-2-2 6 0,3-3 10 16,-6 1 15-16,4 0 13 0,-4-2 26 0,-3 6 18 16,-2-2 13-16,0 3 7 0,-1 1 5 15,-4-1 9-15,2 4 10 0,-1 4 7 16,-7 0 2-16,9 6-5 0,-5 1-1 16,0 0-6-16,-2 1-5 0,2 2-4 0,0-1-4 15,-2 0-5-15,3-2-5 0,-3 0-1 16,2 1-1-16,-2-3-1 0,5-1-6 15,1-4-8-15,1 0-5 0,-9 0-2 0,20-4-7 16,-8-1-6-16,-2 4-3 0,0-4-2 16,3 2 3-16,-2-1-2 0,-1 2 2 15,-1 1 0-15,-1-2-2 0,-8 3 5 0,16 3-1 16,-8-2 3-16,0 5 0 0,0-3 2 16,1 3-3-16,6 3 5 0,-2-5-1 15,3 2 0-15,2-1 5 0,0-4-4 16,2-1 0-16,1-1 0 0,6-7 0 0,-2-2 0 15,5-5-2-15,0-4 4 0,1-8-4 16,-1-4 2-16,-2-3-2 0,8-16-3 0,-9 4-9 16,1-15-5-16,-3 1-6 0,-6 9-2 15,-6 8 5-15,-3 5 1 0,-2 4-1 16,0 6 6-16,-4 3 2 0,0 2-2 0,-2 8 0 16,-2 6 2-16,-2 3 3 0,2 6 0 15,0 0 2-15,0 0 2 0,-8 32 1 16,6-13-2-16,-4 10-1 0,0 3-17 15,0 6-24-15,2 1-22 0,0-2-24 0,0 4-17 16,0-4 6-16,1-6-3 0,-1-2-2 16,0-4 11-16,-1-6 9 0,-1-2 10 15,-2-8 7-15,-1-1 11 0,1-7 6 0,0 2 14 16,8-3 11-16,-18-10 9 0,12 2 7 16,2-1 12-16,2-1 4 0,6-2 6 15,0 2-8-15,6-5 7 0,4-1 1 16,4 1 4-16,8-4-3 0,-1 0 0 0,7-1-5 15,4-2 3-15,0 0 7 0,-5 4 13 16,-3 0 13-16,-5 5 12 0,-3 1 8 0,-8 3 3 16,-2 2 9-16,-5 1 9 0,-2 1 11 15,-3 5 10-15,0 0 0 0,0 0 0 16,0 0-1-16,0 24-2 0,4-10-6 0,4 0-4 16,2 5-5-16,3 5-9 0,4 0-5 15,0 3-2-15,-3-1-5 0,-2-1-8 16,-4-1 0-16,-4 0 3 0,-4-5-8 15,-8 5 0-15,-10-4-7 0,-4 1-24 16,-10-4-43-16,-5-4-59 0,-3 0-90 16,-6-3-804-16,-1-8 333 0,-12-4 220 0</inkml:trace>
  <inkml:trace contextRef="#ctx0" brushRef="#br0" timeOffset="59276.014">13955 9069 27 0,'0'-9'156'15,"0"9"11"-15,0 0 10 0,6 25-2 0,-2 2 1 16,3 12-7-16,1 17-12 0,6 22-10 16,-2 0-15-16,0 6-8 0,3 1-15 0,-2 1-12 15,-7 3-16-15,0 1-38 0,1-5-36 16,-3 1-48-16,0-7-42 0,-4-14-38 16,0-14-28-16,-2-9-378 0,-4-2 179 15,-3-6 118-15</inkml:trace>
  <inkml:trace contextRef="#ctx0" brushRef="#br0" timeOffset="60182.5809">13279 10190 164 0,'0'-18'151'0,"14"2"-9"0,6-3-1 16,8 0-8-16,17-6-16 0,20-8-7 0,9-5-15 16,19-10-6-16,6-1-11 0,6-5-8 15,0-1-6-15,-8-2-8 0,-6-3-5 16,-6-2-5-16,-13-1-4 0,-19 13-6 15,-6 1-3-15,-13 11-1 0,-14 6 7 0,-4 5 9 16,-8 6-2-16,-4 4-4 0,-6 3 0 16,-2 7 6-16,-4 6 0 0,-1 2 0 0,-4 8 5 15,-1 13 2-15,-2 6 7 0,-2 12-4 16,3 5 0-16,2 5 4 0,2 2-1 16,5-1-3-16,2 4-2 0,2 0-2 15,2 1-1-15,0-10-3 0,2-3-5 16,0-5-9-16,0 0-3 0,0-9-5 0,0-2-1 15,0-4 0-15,0-6-4 0,0-6-4 16,1-3 0-16,1-7-7 0,-4-1-5 0,13-10-9 16,-5-2-7-16,1-3-6 0,3-3-5 15,-1-3 1-15,2 5-2 0,-3-2 2 16,-2 3 0-16,1 3-5 0,0 4 4 0,-1-1 5 16,1 7 0-16,1 4 3 0,0 4 3 15,6 4 0-15,0 5 4 0,4 1-1 16,7 4 2-16,3 1-1 0,6 0 2 0,2-2 0 15,5-3 1-15,-6-3 2 0,3-8-1 16,2-1 0-16,1-4 3 0,-1-4-2 16,-2-1 0-16,1-5-1 0,-7-1 2 15,0-2 0-15,-5-1 1 0,-7 1 1 0,-4-2-1 16,-3-1 2-16,-4 3 1 16,-5-1 6-16,0 1 0 0,-6 3-2 0,0-1-1 15,-6 4 0-15,0 1-5 0,-5 2 3 0,0 2-3 16,1 2 0-16,-4 6 1 0,0 1-1 15,2 4 1-15,1 2-1 0,3 2 0 16,2 2-1-16,-1-2 1 0,5 4-2 0,0-4 1 16,4-1 1-16,2 1-2 0,3-7 2 15,-1-1 1-15,5-3 0 0,-1-2-1 0,2-2 1 16,6-2-2-16,-4-4 0 0,4 1-1 16,-4-3-1-16,1-1-2 0,0-1 1 15,-2 2-1-15,-1 1 0 0,-2 1 1 16,0 0-3-16,-2 1 0 0,0 1-1 0,1-2-1 15,-3 4 0-15,-6 2 4 0,17 4 1 16,-6 0 0-16,1 0 1 0,2-1 0 0,2 1 0 16,3 0 0-16,2-2 3 0,2-2 1 15,3-4-2-15,4 0 1 0,3-4 2 16,3-5 3-16,-2 0 1 0,5-8-3 16,-3 0 2-16,-3-4 1 0,-5-1-4 0,0-5 1 15,-8 2-2-15,-3-3 0 0,-2-1-1 16,-4-4 0-16,-3-1-1 0,-2-1 2 15,-4 9 8-15,-2 2 7 0,-2 1 2 0,2 7 1 16,-2 0-2-16,2 6-3 0,-4 6-2 16,2 8-1-16,2 0 0 0,0 18 0 15,2 0-2-15,4 6 1 0,3 6-3 0,2 3 2 16,5 9 0-16,4-2-5 0,1 4-10 16,2-3-22-16,10 13-28 0,-5-12-29 15,-4-6-35-15,-1-2-28 0,-4-7-30 0,0 0-22 16,-4-7-28-16,-4-3-491 0,-1-3 243 15,-4-7 161-15</inkml:trace>
  <inkml:trace contextRef="#ctx0" brushRef="#br0" timeOffset="60325.1289">15690 9901 67 0,'-17'-8'198'16,"9"-4"-19"-16,6 0-18 0,6 0-13 15,9-2-15-15,10-5-14 0,13-4-12 16,25-11-29-16,9-4-31 0,7-1-30 0,24-8-57 15,0-3-60-15,4 1-279 0,-4-5 129 16,-2-1 85-16</inkml:trace>
  <inkml:trace contextRef="#ctx0" brushRef="#br0" timeOffset="61345.6026">17985 9639 113 0,'-4'0'195'0,"0"-2"-10"0,4 2-12 0,8-15-20 16,0 1-13-16,5-7-18 0,4-7-9 16,6-7-9-16,-1-10-13 0,2-12-9 0,0-6-11 15,-3-2-3-15,-8 6-10 0,-4 7-5 16,-5 0-7-16,0 0 0 0,-6 6-2 15,-2 2 3-15,-5 6 8 0,0 6-3 0,-5 4 0 16,1 6 3-16,-6 9 7 0,2 6 4 16,-4 8 4-16,0 11 9 0,-3 13 7 0,-3 14 5 15,-3 30 0-15,3 11-5 0,1 27-10 16,6 4-4-16,6-18-7 0,6 0-8 0,4-4-1 16,4-1-6-16,2-6-7 0,0-15-2 15,2-12-3-15,-2-11-6 0,2-2-1 16,-2-6 0-16,0-7-3 0,3-7-4 15,2-6-8-15,-1-8 3 0,2-5 0 16,3-6-9-16,-1-4-4 0,5-4-10 0,2-6-13 16,5-6-4-16,-2-4-1 0,4-5-1 15,3 1-1-15,-5 4 1 0,0 2 2 0,0 5-1 16,1 1 0-16,-6 4 5 0,0 7 2 16,0 2 5-16,0 6 0 0,0 3 3 0,2 2-1 15,-2 3 3-15,1 3 2 0,4 2-1 16,-1 2 4-16,1-2 2 0,2-1-3 0,4 1 4 15,6-1 1-15,0-6 0 0,4 0 3 16,4-5-6-16,0-2 2 0,1-4-1 16,-1-2 2-16,-2-3-4 0,1 1 2 15,-7-4 0-15,-2 0 0 0,-3-1 8 0,-7 1 1 16,-4-1 3-16,-2 1 5 0,-8 0-4 16,-2 2 3-16,-6 1 0 0,-2 2-3 0,-4 5 1 15,-5-1 0-15,0 2 0 0,-3 4 1 16,-4 2-3-16,2 1-1 0,-5 7-1 15,3-1 1-15,2 0-3 0,1 5-2 0,0-3-1 16,5 1 0-16,1-3 1 0,5 2-4 16,0-1 4-16,2-4-2 0,4 0 1 15,2-2-2-15,2 0 2 0,3-3-5 0,1-2 5 16,3-2 0-16,2-2-4 0,1 0 2 16,0-2 1-16,-2-1-4 0,-1 0-1 15,2 1 2-15,-6 2-1 0,1-2-2 0,-2 2 0 16,0 0-2-16,2 2 0 0,-10 1-2 15,12 0 5-15,-4 4 2 0,-1-1-2 16,1 2-5-16,3-2 5 0,2 2 0 16,-1 0 2-16,2-2 1 0,6 0-1 0,-1-2-1 15,2-2 6-15,2-4-7 0,3-2 2 16,2-2-8-16,1-7 6 0,-1 1 3 0,-3-4-11 16,0 2-1-16,-4-2 3 0,-1 2-4 15,-6 1 2-15,-3 3 3 0,0 3-4 16,-3-2 3-16,-2 1-1 0,1 4 6 0,-3 1-6 15,2 3 2-15,1 0 0 0,-1 2 0 16,-6 1-1-16,15 4 2 0,-5-1 1 0,6 3 0 16,-2 1 1-16,1 2 3 0,4 2-4 15,-2 2 2-15,0 0 2 0,-2 3 6 0,-5-3 7 16,-2 3 16-16,-3-3 3 0,-3 2 5 16,-4 2 5-16,-5-4 6 0,-1 3 1 15,-2-3 0-15,-6 1-8 0,0-3-2 0,-3 0-5 16,-3-2-5-16,6-4-4 0,-2-2-17 15,4-1-32-15,-1-4-31 0,2-4-48 16,3-1-51-16,5-3-62 0,3 0-63 16,4-7-810-16,3-5 370 0,1-3 244 0</inkml:trace>
  <inkml:trace contextRef="#ctx0" brushRef="#br0" timeOffset="63330.3367">20442 9213 53 0,'3'-5'158'0,"-3"5"3"0,0 0-3 0,14 10-3 15,-5 3-13-15,3 10 5 0,1 8-13 16,0 5-8-16,-1 8-7 0,1 4-8 15,0 1-12-15,-1-1-9 0,-3-1-6 16,2-1-7-16,-5-8-10 0,1-3 1 0,-1-5-2 16,-2-4-4-16,0-1 4 0,0-6 5 15,0 0 6-15,-2-6 2 0,2-3-11 16,-4-2-7-16,4-6-5 0,-4-2-9 0,0 0-3 16,4-17-8-16,0 3-2 0,2-3-5 15,-2-6-2-15,4-2-4 0,1 0 0 16,0-1-7-16,3-1 1 0,3 1-8 0,-3 5 1 15,2 3 1-15,0 3-1 0,1 6-1 16,2 5-1-16,0 4 2 0,2 6 1 16,4 3 1-16,1 7 2 0,1 2 0 0,1 5 1 15,-2 7 1-15,-2 0-2 0,-1-2-1 16,-2 2-8-16,-2-1 1 0,-3-2-3 16,0-5 8-16,-4-1 10 0,-2-5 7 15,-1-3 1-15,-3-2 0 0,1-1-1 0,-5-3-5 16,0-2 0-16,0-5-2 0,0 0-3 15,0 0-2-15,0 0-4 0,0-25-4 16,4 9 1-16,4-5-3 0,1-1 2 0,-1-1-5 16,2 0 0-16,4 0-2 0,-2 4-3 15,0 0 0-15,2 4 1 0,-4 2-1 16,3 5 0-16,-1 4 2 0,-1 4 2 0,2 1-1 16,-1 7 0-16,-1 2 1 0,2 3 3 15,-1 3-4-15,1 1 3 0,0 2-2 16,-2-2 1-16,3 2-4 0,2-2 1 0,-2 0 1 15,3-3-1-15,2-1-3 0,4-1-8 16,3-4-5-16,3-2-3 0,3-1-6 16,2-4 1-16,2-2 0 0,-2-2-2 15,7 0 6-15,-2-5 1 0,-1 0 3 0,-2-1 1 16,-4-4 5-16,-1-1 1 0,-3-1 4 16,-4 2 5-16,-6-5 7 0,-3 3 3 0,-2 0 6 15,-4 0-2-15,-3 2 1 0,-6 1-1 16,-2 3 1-16,-4 0 2 0,-3 4 1 0,-4 3 0 15,-2 1 3-15,-3 2-3 16,-2 5-3-16,-3 4 1 0,2 1-3 0,0 5 0 16,1 0-3-16,4 2-1 0,0 0-3 15,4 4 5-15,4-4 1 0,1 0-7 16,5-3 1-16,2-2 3 0,2 0-2 0,3-1 0 16,3-3 0-16,0 1 1 0,4-5-2 15,2-3-1-15,-2 1-1 0,4-3 1 16,0-4 0-16,1 0 1 0,-2-2-3 0,0-2 2 15,-3 1 3-15,2-3-6 0,-4 1-1 16,-2-1 5-16,1 1-2 0,-1 1 2 0,-1 3-6 16,-3-3 5-16,2 4-5 0,-3 0-4 15,-1 0 1-15,-2 4 1 0,0 0 1 16,0 0 0-16,0 0-3 0,0 0 4 0,2 20-1 16,0-15-4-16,0 1 0 0,4 0-2 15,0-1-4-15,2-1-8 0,4 0-3 16,0-2-5-16,1-1-6 0,2-1-4 0,4-1-4 15,-5-4 1-15,6 3-1 0,-4-4 5 16,2 0 1-16,-4-2 3 0,1-2 3 16,0 1 2-16,-2 0 6 0,-1-3 6 15,1 5-3-15,-2-3 3 0,-3 2 1 0,1 3 1 16,-1-3 2-16,-2 4 0 0,1-1 3 16,-1 3-1-16,-6 2 3 0,0 0 2 15,13 6 2-15,-9 1 4 0,0-1 2 0,-2 3 0 16,0 1 4-16,0-1-3 0,2 1 0 15,-1-3 1-15,0 1-2 0,-1-1 2 16,0-1 2-16,2 0-1 0,-2 0 2 0,0-2 2 16,2-2 1-16,-4-2-3 0,15-2 1 15,-7-2-1-15,1-2-2 0,-1 0-1 16,3-3-1-16,-1 1 0 0,2-1-1 0,0-1 0 16,-2-1-4-16,1 1-1 0,-3 3-2 15,3-1-1-15,-5 1 0 0,3 3-1 0,-5 0 2 16,2 2 3-16,-6 2-2 0,13 6 2 15,-8-1-1-15,1 1 0 0,-2 2 1 16,2-1-2-16,2 3 1 0,4-2 1 16,-2 1 2-16,3 0 0 0,-1-3-2 0,3 2 2 15,-2-2-1-15,3-2 2 0,2-3-3 16,-2 1 2-16,-1-2-1 0,0-2 0 16,2-2 0-16,-5 3-2 0,4-4-2 0,-4 0 3 15,1 1-5-15,-2-3 3 0,-3 3-1 16,1-2-2-16,-3 2-1 0,0 1 0 15,0-1-3-15,1 0-5 0,-2 2-1 0,-5 2 0 16,0 0 3-16,0 0-1 0,18 6 3 16,-12-2-1-16,1-1-1 0,2 1-3 15,1 2 2-15,1-2 5 0,3 0 0 0,4-1-1 16,0-3 3-16,4 2-1 0,1-4-1 16,2-1 4-16,0-5 0 0,1 0 0 15,-3-1 0-15,3-3 1 0,-6 1 3 0,0-2-2 16,-1-1 11-16,-2 1 10 0,-4 3 15 15,-3 2 1-15,-4 1 0 0,-1 3 1 16,-5 4 0-16,0 0 3 0,0 0 6 0,-9 22 7 16,5-9 9-16,0 5-2 0,2 6 2 15,0 4-1-15,2 5-6 0,0 8 1 16,2 3-4-16,2 13-5 0,0 23 22 0,2-2-7 16,1 1-7-16,-3-12-3 0,1-9-6 15,-1-1-8-15,-4 3 0 0,0-6-2 16,-4 0-7-16,-3-4 1 0,-2-3-2 0,-1-8-2 15,-3-7 1-15,-4-2 1 0,0-3 5 16,1-8 0-16,-2-6-2 0,0-7-2 16,1-4-5-16,-1-6 0 0,2-9-8 15,2-5-3-15,4-7-7 0,4-9-4 0,6-6-5 16,2-4-8-16,6-7-7 0,8-17-4 16,2 0 0-16,-1 14 3 0,3 8-12 0,-4 4-11 15,2 3-8-15,-4 6-15 0,-1 0-16 16,0 5-20-16,-3 1-32 0,-3 4-34 15,-1 0-39-15,-2 4-31 0,0 3-35 16,-2-4-696-16,0 4 330 0,-4 0 217 0</inkml:trace>
  <inkml:trace contextRef="#ctx0" brushRef="#br0" timeOffset="78066.0859">23956 9463 136 0,'8'-3'136'0,"0"0"-8"16,-8 3 2-16,22 8-1 0,-9 2 1 15,-1 3-5-15,3 5-5 0,-2 2-5 16,-3 4-7-16,-1 0-8 0,-2 3-4 16,-1 1-6-16,0-1-11 0,-4 2-6 0,2-2-5 15,-2-1-5-15,0-3-1 0,-2-2-6 16,2-2-4-16,-2-2 1 0,3-2 3 16,-1-1 15-16,-2-4 0 0,2-4-6 0,3-1-5 15,-5-5-8-15,0 0-2 0,16-12-6 16,-7-1-4-16,3-4-2 0,1-4-7 15,4-6-4-15,0-1 0 0,2-3-6 0,4-3-2 16,1-1-2-16,0 3-2 0,-4 6 0 16,1 2-3-16,1 2-2 0,-8 5-3 15,4 1 0-15,-2 4 1 0,-4 4 0 0,4 3-2 16,-6 4 1-16,1 4 1 0,1 3-2 16,-3 5 2-16,0 3-2 0,-3 2-1 15,-2 0 1-15,0 2-1 0,0-3-1 0,-2 0 4 16,0 0-1-16,0-3 6 0,1-1 5 15,-1-1 2-15,0-2 3 0,1 0 2 16,-1-4-1-16,0-2 3 0,-2-2-6 0,0 0-4 16,2-18-2-16,-2 4-2 0,-2-1-2 15,-2-8-2-15,-3 0 1 0,0-2-2 16,-3 1 1-16,-2-4-3 0,-6 2 2 16,-1 1-1-16,-4 4-1 0,-4 0 0 0,-3 8 2 15,-4 2 0-15,-3 5 4 0,2 6 3 16,-3 8 6-16,0 3 0 0,-5 10 4 0,5 8-2 15,-8 11-2-15,10-2 0 0,11-2-2 16,5 0 0-16,6-2-4 0,5 0 3 16,5 2-6-16,6-5-1 0,5 4 0 15,5-1-1-15,8-3-2 0,4 0 7 0,6-1-7 16,4-5 3-16,4-3-6 0,2-3 0 16,-2-7 0-16,0-3-6 0,3-2-3 0,-5-4 3 15,0-6-3-15,-3 0-3 0,1-5-2 16,0-1-4-16,-9-2 2 0,-3-2-2 15,-6-5 1-15,-2 0-3 0,-6-1-1 16,-4 2 2-16,-6-1 2 0,-4-2-1 0,-5 1 1 16,-6 2 2-16,-4-2-4 0,-6 2 4 15,-3 3 0-15,1-1 4 0,-1 4 0 0,2 3 1 16,1 2 1-16,3 0-1 0,3 4 1 16,2 2 0-16,6 0-1 0,1 0 2 15,6 1-1-15,6-1 3 0,-2 4 4 16,2-4-6-16,20 6 1 0,-1-6-6 0,7 2 0 15,6-4-1-15,8-1-5 0,5-3-1 16,-1 1 0-16,7-4 0 0,-1-4 0 0,-1-4-1 16,-3 1 1-16,-5-5 1 0,-3-4 0 15,-4 1 2-15,-5-5 2 0,-7 2-2 16,-4-3 2-16,-7-1 1 0,-4 5 0 16,-7-1 2-16,-4 0 2 0,-8 4 3 0,-2-3-4 15,-5 2 0-15,-2 5 2 0,0 5 0 16,-1 0 1-16,4 4 0 0,0 4 1 0,2 5 0 15,3 2 0-15,2 4 0 0,5 1 2 16,1 2-1-16,8 6 1 0,1 0-3 16,9 2 2-16,4 1 0 0,3-3-1 15,6 4 0-15,4-5 2 0,-1-2-2 0,-1-1-2 16,2-2-1-16,-1-5-4 0,1-1-1 16,0-2 0-16,-3-5-1 0,1-1 3 15,-6-4-2-15,2-3-1 0,-3 0 1 0,-4-5 2 16,0-1 0-16,-7 0-2 0,-3 0 4 15,-2 1-2-15,-1 2 3 0,-6-1 2 0,0 1-2 16,-5 3 3-16,0-2 0 0,1 3-2 16,-2 1 2-16,-3 1 0 0,3 1 0 15,-1 2 2-15,3 0 0 0,-1 1 0 16,1 0-2-16,0 0 3 0,2 0-2 0,-2 2 2 16,4 1 1-16,-4-2-1 0,2 2-2 15,4 3 0-15,-4-6 6 0,0 2-4 0,4 4-1 16,-4-6-1-16,4 6 2 0,-4-3 1 15,4 3-2-15,-2-6 4 0,2 6 3 16,-4-6-2-16,1 2 0 0,1-2-2 16,0 0 0-16,-2-1 2 0,2 2 1 0,-3-1 0 15,3-1 5-15,-2 1-1 0,0 0 2 16,2 2 2-16,2 4-2 0,-7-8-1 0,5 5 1 16,2 3 4-16,0 0 7 0,0 0 2 15,-14 17 2-15,12 0 1 0,0 7 2 16,-4 7-1-16,4 12 1 0,0 7 1 15,0 4-3-15,4 5-4 0,0 0 5 16,-2 0-7-16,2 2-2 0,4-2-3 0,-4-2 0 16,2 0-1-16,2-2-2 0,-2 1-2 0,4-7-2 15,-1-7 1-15,-1-3-1 0,1-6-6 16,-3-3 2-16,2-4-5 0,-1-3 1 16,-1-6-4-16,-2-2-1 0,0-5 0 15,0-3-4-15,2-5-1 0,-4-2-1 0,0 0-2 16,0 0 1-16,-6-21 0 0,2 8 0 15,0 0 2-15,-3-5 1 0,1 3-2 16,1-2 6-16,1-2-4 0,0 2 1 0,4-3 1 16,0 4 2-16,4-3-3 0,3 2 1 15,3-3 0-15,3 1 3 0,3 4-2 16,6 0 0-16,-1 2 1 0,5 3-3 0,-1 1 2 16,2 3 2-16,1 5 5 0,-3 2-6 15,3 0 2-15,-2 5 1 0,-1 2 4 16,0 2-3-16,-4 1-3 0,-1 4 0 0,-4-2 4 15,-3 5 0-15,-2-3 0 0,-3 2 2 16,-4-2-2-16,-1 2 1 0,-3-1 1 0,-5-2 2 16,-3 4 5-16,-3-5-2 0,-2 1 1 15,-5-1-2-15,-2 0-4 0,-3-3 3 16,-5-2-1-16,1-3-2 0,-2-1 1 16,-1-2-4-16,0-2-12 0,3-2-21 0,1-4-29 15,5 3-36-15,4-5-35 0,2-2-36 16,7 3-18-16,6-2-22 0,4-1-16 15,4-2-551-15,4 2 263 0,8-5 174 16</inkml:trace>
  <inkml:trace contextRef="#ctx0" brushRef="#br0" timeOffset="78456.0777">25480 9746 73 0,'11'-2'98'16,"-1"1"3"-16,-2 1 9 0,3-3-5 15,0 1 3-15,-1 1-2 0,1-2-3 16,6 1-4-16,-2-1-9 0,3-1-6 0,2-2-8 15,1 0-6-15,2-1-6 0,0-3-10 16,3-1 0-16,-3-3-3 0,-2 0 5 0,-2 0 0 16,1-1-5-16,-4-3-1 0,-3 1 2 15,0 0-3-15,-7 4 3 0,-2 0-1 16,-2 1 1-16,-2 5 6 0,-2 1 9 16,-4 5 3-16,6 1-1 0,-17 7 4 0,6 2 6 15,-1 6-3-15,-1 4 2 0,4 4-4 16,3 2-4-16,0 3-3 0,4 3-8 15,2 1-3-15,4 6-4 0,2 3-5 0,5 2-7 16,0 4 0-16,1 0-3 0,-2 0-5 16,4-1-3-16,-4-8-2 0,-4 1-4 15,-1-4-2-15,-1-4 0 0,-6-3-4 0,0-1 0 16,-7-2-2-16,1-2 1 0,-5-4-7 16,-2-2 1-16,-1-2-1 0,-4-5-1 0,-1-2-9 15,2-5-13-15,0-3-17 0,0-3-28 16,-2-8-28-16,0 0-42 0,3-5-36 15,2-4-26-15,0-5-19 0,2-3-26 16,6-5-498-16,2 3 249 0,3-8 165 0</inkml:trace>
  <inkml:trace contextRef="#ctx0" brushRef="#br0" timeOffset="78585.0431">25850 9428 33 0,'0'0'73'0,"15"1"-22"16,-4 3-30-16,2 2-82 0,1 2 21 0,4 2 13 16</inkml:trace>
  <inkml:trace contextRef="#ctx0" brushRef="#br0" timeOffset="79450.6697">26303 9763 79 0,'22'-12'138'0,"-4"1"-8"0,-3-3 0 16,-2 1-4-16,-4 0-1 0,-1 1 1 0,0 0 9 0,-4 5-1 16,1 0-3-16,-3-1 2 0,-2 8-3 15,-7-4-4-15,7 4-3 0,0 0-4 16,-29 13-9-16,14-1 0 0,0 1-9 16,1 3-12-16,0 4-7 0,2-1-6 0,2 1-9 15,3 1-6-15,5-2-9 0,2 0-5 16,2 2-8-16,3-4-13 0,5 2-19 15,0-2-20-15,4-4-28 0,0-3-26 0,1-3-21 16,4-2-17-16,2-4-19 0,1-1-10 16,0-1-1-16,4-5 3 0,-1-1 6 15,1-5 13-15,2-1 9 0,-3-6 11 0,0-5 9 16,-2 2 20-16,1-5 15 0,-3 0 19 16,-4 3 26-16,0-1 21 0,-5 4 13 15,-1 2 6-15,-4 2 13 0,-1 3 12 16,0 1 9-16,-2 3 4 0,-2 1 1 0,-2 3-1 15,0 6-2-15,0 0-3 0,0 0 1 16,0 0-7-16,0 0-5 0,4 25-6 0,-1-13-4 16,1-3-4-16,0 0-6 0,3 2-5 15,1-3-2-15,1-2-5 0,1-1-8 16,0-2-14-16,6-6-13 0,-2-2-2 16,4-4-2-16,2-7 1 0,1-6-2 0,7-11 0 15,-2-3 3-15,10-19 2 0,-5-7-3 16,1 0 1-16,-4-7 0 0,-7 2 1 0,-5 10 3 15,-7 10 14-15,-2 7 9 0,-3 4 5 16,-4 5 9-16,-4 5 3 0,0 6 10 16,-3 9 9-16,-4 2 11 0,-1 9 4 15,-1 5 4-15,-2 10-3 0,0 6 0 0,-1 10-3 16,0 15-8-16,-2 20-5 0,1 3-3 16,6-10-6-16,2-4-3 0,5-2-5 0,-2-1-6 15,4-11-8-15,-2 0-10 0,0-3-7 16,2-10-10-16,0 1-5 0,-4-6 3 15,4-4-11-15,0-5-4 0,2-6 1 16,0 1 0-16,0-7 0 0,0-2 5 0,0 0 0 16,0 0-1-16,16-16 4 0,-6 5 2 15,5-3-3-15,2-1 5 0,2 0 0 16,9-4 2-16,1 0 0 0,5-2 0 16,2-2 2-16,-4 4 0 0,-1 3 0 0,1-1 2 15,-4 3 3-15,-7 0 2 0,-2 3 4 16,0 0 3-16,-5 4 5 0,-4 4 9 15,-2-1 4-15,-2 5 3 0,-6-1 4 0,10 7 2 16,-8 2 1-16,5 5 1 0,-3-1-6 16,3 1 3-16,1 9-2 0,3-7-6 15,-1 5 0-15,-2-2 4 0,4 2-7 16,-4 0 3-16,0 0 0 0,-4-2 1 0,-2 0 0 16,-4-1-5-16,-2-2-1 0,-4 1-2 15,-5 1-7-15,-4-1-12 0,-2-4-16 0,-2 0-32 16,-4-1-36-16,-7-1-47 0,0 1-45 15,-1-3-59-15,-8-2-719 0,1 3 325 16,-14-2 214-16</inkml:trace>
  <inkml:trace contextRef="#ctx0" brushRef="#br0" timeOffset="79715.9877">24202 10617 139 0,'25'5'166'0,"11"-1"-4"0,10-4-2 16,23 0-4-16,32-4-1 0,13-1-6 15,26-5-8-15,8 0-9 0,7 3 8 16,11-3 20-16,10 4 0 0,4 1-1 0,-4 1-9 16,-5 2-7-16,-8 2-5 0,-6 2-15 0,-17 2-14 15,-34-2-9-15,-11-1-11 0,-25 1-12 16,-15 0-12-16,-13-2-13 0,-10 2-21 15,-7-2-30-15,-5 2-39 0,-6-2-51 16,-6 0-59-16,-2 2-51 0,-6-2-680 0,7-2 299 16,-7 2 197-16</inkml:trace>
  <inkml:trace contextRef="#ctx0" brushRef="#br0" timeOffset="89457.8127">3313 11172 16 0,'0'0'105'0,"0"-4"-10"0,0 4-1 15,0 0 15-15,-6 21 2 0,4-1 7 16,2 10 6-16,-2 13 6 0,4 18 1 15,2 24-5-15,4 8-3 0,0 6-3 16,2 21 0-16,7-2-9 0,-2 0-4 0,2-3-10 16,0-22-3-16,0 1-5 0,2-8-2 15,4-1 2-15,0-7-11 0,3-3-7 16,2-5-6-16,3-2-3 0,1-5-8 0,0-5-6 16,6-7-3-16,2-4-5 0,5-3-3 15,-6-13-5-15,2-8-5 0,-1-7-14 16,-4-2-28-16,4-8-22 0,-4-4-37 15,5-6-35-15,-1-4-32 0,5-9-26 0,-3-8-24 16,-7-2-501-16,-3-10 235 0,2-15 156 16</inkml:trace>
  <inkml:trace contextRef="#ctx0" brushRef="#br0" timeOffset="89688.6926">4307 12566 433 0,'-19'-30'-8'16,"4"8"19"-16,0 2 16 0,3 5 12 16,-2 4 8-16,8 1 1 0,0 3-7 0,0 1 2 15,6 2 13-15,0 4 3 0,0 0 12 16,30 10 4-16,-1 1 8 0,17 8 4 15,22 10 0-15,5 1 0 0,4 5-1 0,-2 1-2 16,-5 2 0-16,-5 2 2 0,-8-1-3 16,-8 2 3-16,-13-5 6 0,-12-4 3 15,-8-1-5-15,-8-1 0 0,-6-1-4 0,-8 5-5 16,-8-4-7-16,-8 7-8 0,-9-4-5 16,-18 10-7-16,-11-7-5 0,-1-1 0 15,-5-8-18-15,-1-2-34 0,12-9-44 0,9-4-55 16,10-6-69-16,4-5-642 0,0-2 276 15,5-5 183-15</inkml:trace>
  <inkml:trace contextRef="#ctx0" brushRef="#br0" timeOffset="103888.1756">5765 12047 236 0,'0'-8'228'15,"0"2"-16"-15,0 1-19 0,2 1-6 16,-2 4 9-16,0 0 1 0,6 13-6 0,-1 1-6 16,2 3-11-16,-1 8-7 0,0 3-10 15,3 7-6-15,-3 3-10 0,4 7-11 0,-3 5-9 16,4 1-10-16,-5-1-8 0,2 1-5 16,0 1-10-16,-1-4-14 0,0 2 0 15,-3-5-10-15,0-5-3 0,0-2-10 16,-2-5-12-16,0-2 1 0,-2-1 0 15,0-8-5-15,0-3 7 0,-2-4-6 16,2-1 8-16,-4-9-7 0,2-3-7 0,2-2-3 16,-10-21-4-16,2-6-4 0,2-10-12 0,0-16 1 15,-2-24 0-15,0-7-7 0,3-4 2 16,3-2-6-16,0-3 2 0,2 4-5 0,4 2 2 16,3 6 2-16,3 1 1 0,2 10 1 15,4 11-1-15,2-7-1 0,1 11-2 16,3 14 1-16,4 1-3 0,0 2 4 0,4 4 1 15,5 3-1-15,-2 1 5 0,3 5-8 16,2 4 1-16,-6 4-6 0,-1 5-9 16,1 3-19-16,-2 3-20 0,-7 4-24 0,3 6-30 15,-3 3-36-15,-4 7-50 0,2 9-36 16,-8-4-35-16,-7 6-689 0,-4 0 325 0,-4 1 216 16</inkml:trace>
  <inkml:trace contextRef="#ctx0" brushRef="#br0" timeOffset="104051.0499">5918 12100 140 0,'-13'9'165'0,"2"1"6"16,7-4 17-16,2 0 5 0,4 0-2 15,-2-6-7-15,15 4-15 0,2-4-16 0,4 0-15 16,9 0-17-16,4-2-15 0,5 0-32 16,2-2-31-16,1-1-43 0,-6 5-40 15,2 0-40-15,3 3-42 0,-7 0-42 0,-1 0-391 16,1 0 189-16,-4-2 124 0</inkml:trace>
  <inkml:trace contextRef="#ctx0" brushRef="#br0" timeOffset="104320.3879">6587 12150 295 0,'10'-3'88'16,"-4"2"25"-16,3-1 5 0,-5-1 22 0,-4 3 10 15,9-1 4-15,-9 1 1 0,0 0-4 16,0 0-1-16,10 4-2 0,-7 2 3 0,-1 3-3 16,0 3-3-16,2 6-2 0,-2 1-11 15,4 1-8-15,-2 5-8 0,2 1-4 16,2 3-13-16,0 2-7 0,2 1-7 15,3-3-1-15,0-1-12 0,2 1-5 0,-1-5-10 16,4-3 0-16,-2-4-9 0,1-2-4 16,2-2 4-16,-2-1-6 0,0-5-8 15,0-2-6-15,-3-4-5 0,0-2-15 0,0-4-14 16,1 0-14-16,-2-4-20 0,0-7-22 16,-5-1-23-16,0-2-19 0,0-3-14 0,0-1-20 15,-6-2-11-15,-2 3-3 0,0 1-3 16,-4-2-11-16,-2-2-10 0,0 4-9 15,0 0-20-15,-4 0-428 0,-1 2 215 16,0 1 142-16</inkml:trace>
  <inkml:trace contextRef="#ctx0" brushRef="#br0" timeOffset="104934.2508">6743 11807 25 0,'0'-6'130'0,"2"2"-18"16,2-1-15-16,3 2-5 0,2 0-12 16,3 1-4-16,3 2-7 0,4 5-11 15,4 0-11-15,5 2 0 0,2 4-4 0,3 5-3 16,5 3-3-16,0 2-8 0,3 4 1 16,-5 1-7-16,-2 1 10 0,-3 3 5 0,1 2-2 15,-6-3 0-15,-6 0 5 0,-3-1 3 16,1-1 4-16,-8-2 9 0,-4 0 7 15,0 0 9-15,-6-5 11 0,2-3 10 16,-4 1 5-16,-2-3 3 0,0-2 8 0,-2-1-5 16,2-3-5-16,0-5-4 0,-3-2-11 15,7-2-5-15,0 0-11 0,0 0-4 0,0 0-7 16,13-25-10-16,1 14-1 0,6-2-7 16,5-7-3-16,5 1-3 0,6-3-5 15,2-2-2-15,2 2-3 0,0-3-1 16,0 0-3-16,0 1-1 0,-6 1-4 0,-6 2-3 15,-3 1 4-15,-3 5 6 0,-6 1 5 16,-1 0-2-16,-6 4 1 0,-5 2-3 16,-4 4 1-16,0 4 6 0,0 0 2 15,-21 3 5-15,10 5 3 0,-1-1-6 0,4 3-4 16,0 1-4-16,6 0 3 0,4 4-7 16,6 1-4-16,2-1 3 0,6 2-4 0,4 1 0 15,5 1-3-15,1-2-1 0,3 0-5 16,1-1 3-16,-2 2 1 0,-2 0-7 15,-2-4 3-15,-5 1 0 0,-2-1-1 16,-4 1 3-16,-5 1 4 0,-4-3 6 0,-4 0-3 16,-6 4 3-16,-2-3-3 0,-9 3-8 15,-5-2 3-15,-3 1-5 0,-6-1 1 0,-1-3-2 16,-3-1-8-16,7-6-21 0,0 2-19 16,2-4-30-16,5-3-36 0,-1-4-36 0,4-4-26 15,5-4-32-15,5-4-14 16,3-9-12-16,5-4-14 0,3-9-547 15,5-8 268-15,5-4 177 0</inkml:trace>
  <inkml:trace contextRef="#ctx0" brushRef="#br0" timeOffset="105255.798">7810 11797 854 0,'21'-44'2'0,"0"10"26"0,-3 8 17 0,-6 5 20 15,0 6 16-15,0 1 23 0,-2 4 30 16,0 7 21-16,1 5 7 0,0 3 5 0,-1 5-3 16,3 7-3-16,1 2 1 0,2 10-9 15,-2 3-7-15,3 8-11 0,0 2-15 16,0 4-9-16,0 0-12 0,0 0-12 15,0-1-4-15,0-1-13 0,0 0-9 0,-1-4-15 16,4-2-20-16,-2-1-20 0,-2-8-24 16,-4 0-26-16,3-2-26 0,-2-9-29 0,-2 0-23 15,-3-4-17-15,0 1-24 0,0-6-12 16,0-3-6-16,-2 0 7 0,-4-5 14 16,-2-1 18-16,0 0 20 0,0 0 24 15,0 0 33-15,-16-12 34 0,6 6 28 0,-2 2 35 16,-1-2 24-16,-2-3 22 0,0 2 14 15,3 1 7-15,1-1-1 0,2-2-3 0,3-1-17 16,4 0-8-16,6-3-8 0,2 0-15 16,5-2-27-16,6-5-35 0,6 1-35 15,11-2-37-15,13 1-37 0,21-10-67 16,-1 5-483-16,5 0 229 0,-1 1 151 0</inkml:trace>
  <inkml:trace contextRef="#ctx0" brushRef="#br0" timeOffset="105643.8419">9480 11801 54 0,'-13'0'260'0,"1"4"8"0,-1 6 4 16,0 3-12-16,-1 8-17 0,0 8-13 15,2 5-18-15,6 1-18 0,-1 7-17 16,7-3-15-16,3 1-13 0,3 0-15 15,6 4-13-15,4-2-8 0,2-4-14 0,6-2-8 16,1-4-16-16,1-7-4 0,1-6 6 16,0-4-16-16,1-5-1 0,-3-7-2 15,1 0-15-15,-1-7 3 0,1-3-2 16,-4-5-11-16,0-6-1 0,-1-2-2 0,-6-7-6 16,-2-7-2-16,-9-3-1 0,-4-1-10 15,-6-1 4-15,-9-7-5 0,-9 4 0 16,-14-10 2-16,-8 9 1 0,-9 2-5 0,-4 11 8 15,-7 5 0-15,7 10-5 0,6 3 0 16,7 9 0-16,-1-1-3 0,3 8-1 0,5-1-12 16,1 7-17-16,8 4-20 0,7 2-31 15,4 2-34-15,8 0-36 0,7 1-38 0,6 3-31 16,9-1-38-16,3-1-23 0,8 1-607 16,6-3 299-16,3-5 198 0</inkml:trace>
  <inkml:trace contextRef="#ctx0" brushRef="#br0" timeOffset="105915.3998">9753 12026 71 0,'30'-8'139'0,"0"5"14"0,-1-1 12 0,-2 2 3 16,1 2-3-16,3 0 0 0,-1 3-5 15,0 3-16-15,-1 2-8 0,5 2-13 16,-4 3-11-16,-3 0-13 0,-1 6-9 16,-2 0-7-16,-4 2-7 0,-5-2-8 0,-2 5-6 15,-2-4 2-15,-5 4 4 0,-4-6 7 16,-2 1 11-16,-2-2 8 0,0-1 4 15,-4-3 3-15,-3-2 6 0,0-1 5 0,1-4-4 16,0-3-6-16,1-3-10 0,7 0-15 16,-10-7-5-16,6-1-6 0,4-4-5 15,2-1-12-15,2-2-15 0,2-6-24 0,5 0-23 16,-1-1-24-16,3-2-31 0,6-1-41 16,3 5-39-16,0-1-50 0,6 6-37 0,-1-1-33 15,5 5-609-15,0 5 298 0,-3 0 197 16</inkml:trace>
  <inkml:trace contextRef="#ctx0" brushRef="#br0" timeOffset="106669.4591">10900 12125 24 0,'-25'0'211'0,"13"0"14"0,-8 0 6 0,-3 0-4 16,-5 3-6-16,-2 0-13 0,2 3-14 15,-2 1-16-15,2 1-20 0,-1 5-9 16,3 3-20-16,0-1-13 0,3 4-15 15,9-2-7-15,2 2-10 0,6-2-9 0,6-2-7 16,2 0-8-16,7-1-6 0,4-4-8 16,4-1-4-16,2-3-6 0,2-3-4 0,3-3-3 15,5-6-4-15,1-1-5 0,2-6-1 16,-3-4-3-16,5-7 1 0,-4-6-1 16,-1-2 0-16,9-17-2 0,-2-5-3 15,-4-5 0-15,-5-1-6 0,-3-8 3 0,-6 0-2 16,-6 9 0-16,-6 8 10 0,-6 6 10 15,-4 4 5-15,-6 2 7 0,0 7 8 16,-4 5 1-16,-3 5 1 0,-5 7 4 0,0 11 9 16,-4 7-2-16,-4 9 3 0,1 8-8 15,-1 11-7-15,4 7-2 0,-1 23 2 16,5 6-5-16,12-8-4 0,6-4-13 16,4-1 11-16,6 0-5 0,7-2 1 0,6 15-11 15,2-17 2-15,3-7 4 0,-2-3-9 0,6-7-4 16,2-1 0-16,1-6-4 0,-3-7-1 15,2-3-1-15,-5-4-6 0,3-8 2 16,-1 2-2-16,3-7-2 0,0-4 1 0,-3 1 1 16,-2-6-3-16,3-5-1 0,-7-1-3 15,-1 1 13-15,-2-2-11 0,-3 1-1 16,-7 1 0-16,1 2 6 0,-7 1-7 0,-2 3 0 16,-2 1 1-16,-4 4 0 0,-3 3 1 15,9 1 8-15,-21 10-6 0,9-1 6 16,-2 4-9-16,4 4 6 0,0 2-2 0,-1 0 0 15,6 1 2-15,1-1 0 0,2 2-2 16,4-2-2-16,0 0-5 0,5-4-5 16,-3 2 8-16,7-6-9 0,-3 1 3 0,4-5-2 15,4-1-2-15,0-2 2 0,-1-4-1 16,2-2 7-16,0-4-3 0,1-1 0 0,-2-3-1 16,3-1-1-16,-2-3-1 0,0 1 3 15,-2-2 8-15,0 2-3 0,-3 0 7 16,1 1 13-16,-2 1-10 0,-1 3 7 15,-1 0-4-15,-1 2 3 0,-2 2 12 0,3 4 21 16,-9 0 5-16,17 7 5 0,-9 2 4 16,3 0-4-16,0 3-2 0,-1 1 0 0,3 3-6 15,2-1-2-15,0 0-2 0,1-2-9 16,6 0 0-16,-4-1-13 0,4-3-25 0,1-3-34 16,3-2-50-16,1 0-69 0,0-6-82 15,6-2-90-15,-7-4-982 0,6-3 446 16,5-2 294-16</inkml:trace>
  <inkml:trace contextRef="#ctx0" brushRef="#br0" timeOffset="107534.3502">13749 11184 180 0,'-6'-15'238'16,"2"8"-21"-16,-2 2-5 0,-1 10-2 15,0 4-6-15,-1 12-5 0,-2 11-5 16,-3 13-5-16,-8 26-17 0,0 6-11 16,-3 7-12-16,-6 22-14 0,1-1-7 0,-1-2-14 15,0-3-12-15,4-18-5 0,-2-1-13 0,-2-1-8 16,-1-10-5-16,-5-1-6 0,-1-10-10 15,-3-6-1-15,-2-7-6 0,5-12-6 16,6-8-2-16,6-8-4 0,2-7-1 0,1-3 4 16,4-7-5-16,2-2-7 0,4-5-7 15,1-1 2-15,5-4-7 0,4 1 0 16,2 0-2-16,2-1-6 0,6 3 0 16,1 0 4-16,5 0-7 0,4 5 4 0,2 1 2 15,4 2-4-15,7 2 2 0,7 6 1 16,5 1-2-16,5 2 2 0,6 3 3 0,20 2-6 15,-8-4 3-15,-9-2 1 0,3-2-13 16,2-2 13-16,-1-5 2 0,-1-1-7 16,-1-4 0-16,-2 1 0 0,-4-8-2 15,-1 0 4-15,-4-2-2 0,-5-2-5 0,-8 0 4 16,-5-5 1-16,-2 4-4 0,-6-4-3 16,-6-1 2-16,-4 2 2 0,-6 3 0 15,-1 1 2-15,-5 2-7 0,-5 4 9 0,1 2 3 16,-4 1-5-16,-3 3 5 0,0 6 4 15,-1 0-6-15,2 4 1 0,-2 5 3 0,8 4-8 16,0 2 4-16,2-2-1 0,6 5 2 16,5 0 4-16,4 0-4 0,5 4 2 0,6-4 2 15,1-5-8-15,5 2 5 0,2-5-15 16,-1-3 12-16,1-4-2 0,2-3 1 16,-4 0 0-16,1-6-1 0,-1-3-2 15,-2 0-1-15,-5-2 2 0,-2-4 7 0,-4-1-3 16,-5-2-9-16,-6-3 3 0,-2 1-1 15,-12 0 1-15,-2-6-2 0,-11 1 1 0,-11-3-3 16,-6 1 3-16,-6 2 1 0,-5 3-4 16,0 2-7-16,-3 3-5 0,1 3-1 0,6 3-10 15,5 3-16-15,0 1-23 0,8 2-30 16,2 4-32-16,3-1-28 0,8 5-34 16,6 2-31-16,5-2-26 0,6-1-29 15,4 3-602-15,6-2 299 0,7 1 196 0</inkml:trace>
  <inkml:trace contextRef="#ctx0" brushRef="#br0" timeOffset="108067.6795">15064 12281 58 0,'8'-17'216'0,"-6"0"-3"16,-4 3-10-16,-2 2-12 0,-4 0-8 15,-3 2-14-15,-6 1-11 0,-5 2-9 16,-4 1-7-16,-7 4-3 0,1-1-5 0,-1 6-12 15,3 0-12 1,-2 2-8-16,8 2-11 0,0 2-9 0,3 3-7 0,8-1-8 16,4 0-6-16,5 3-5 0,8-1-5 15,3 3-6-15,8 1-4 0,2 0-4 0,6 1-3 16,4 1 1-16,1 0-7 0,4 9 0 16,-3-1-2-16,1 1 5 0,0 2-3 15,-3 3 6-15,-1 1-5 0,-3 4 0 0,-2 0 0 16,-2 4-6-16,-4 0 1 0,0 4-1 15,-5-1-2-15,-4-3-4 0,-1 1 0 16,-3-4-1-16,-7 1 4 0,-1-1-2 0,-4-7 7 16,-5-2 12-16,-2-3 7 0,-2-6 13 15,-2-6 4-15,0-3 6 0,-1-9 4 0,-1-3-3 16,0-7-12-16,0-5-1 0,-1-5-5 16,4-8-10-16,6-3-4 0,4-5 5 15,8-2-20-15,6-7-4 0,4-5-4 16,10 0-8-16,6-14 0 0,8 3-5 0,5 6-1 15,-3 12 1-15,-1 9-3 0,1 3 4 16,2 3-1-16,-2 9-10 0,-2 5 5 0,-3 4 6 16,-1 4-7-16,-3 3 3 0,1 6 1 15,-2 4 3-15,-6 3-4 0,3 1 8 16,-4 5 4-16,-4 1-10 0,-1 1-3 0,0 2-5 16,-2-2-17-16,0-2-13 0,-4 3-14 15,1-6-22-15,-3-1-33 0,3-2-34 16,-3-2-35-16,0 0-43 0,-2-3-40 15,0-4-19-15,0-4-662 0,-2 0 320 0,0 0 211 16</inkml:trace>
  <inkml:trace contextRef="#ctx0" brushRef="#br0" timeOffset="108221.4206">15434 12119 102 0,'-2'-11'126'15,"2"1"-17"-15,-2 5-8 0,6 1-6 0,0 0-15 16,-4 4-8-16,18 2-8 0,-2 2-12 15,1 2-12-15,7 3-20 0,1 0-20 0,7 4-18 16,2 0-29-16,0 4-20 0,1-4-181 16,-1-1 84-16,2 1 56 0</inkml:trace>
  <inkml:trace contextRef="#ctx0" brushRef="#br0" timeOffset="108392.2709">15896 12241 374 0,'25'8'-6'16,"-9"0"24"-16,-6-1 27 0,-4-1 18 0,-6 3 18 16,-4 1 27-16,-2 1 24 0,-10 4 26 15,2 3 18-15,-8 7 9 0,1 1 5 0,-2 5-3 16,4-1 3-16,0 1-4 0,4 1 0 15,4 0 3-15,5-3-13 0,4-1-9 16,6-1-13-16,7-2-16 0,3 4-13 16,10-7-16-16,2 1-10 0,3-6-26 0,9 4-29 15,-4-7-35-15,2-5-51 0,-3-2-58 16,-1-1-64-16,-2 0-62 0,-5-6-68 0,-3 0-635 16,-4 2 316-16,-4-4 209 0</inkml:trace>
  <inkml:trace contextRef="#ctx0" brushRef="#br0" timeOffset="108822.3243">7886 13759 38 0,'-19'6'229'0,"13"0"10"0,15-3-4 0,9-3-12 16,14-2-6-16,29 1-13 0,48-9-12 16,43-4-5-16,30-2-17 0,61-7-7 15,26-3-6-15,12-1-8 0,22 0-1 0,21 2-1 16,2 2-1-16,2 2 2 0,11 5-4 15,4 0-1-15,-3 3 1 0,-7 3 7 16,-3 1-6-16,-10 1-8 0,-17 3-10 0,-16 0-3 16,-16 4-8-16,-13-1-9 0,-52 2-12 15,-5 0-10-15,-10 0-9 0,-9 2-6 16,-13 1-8-16,-13 0-6 0,-12-2-9 16,-31-1-9-16,-10 2-14 0,-12 0-21 0,-21-4-18 15,-17 0-24-15,-9 1-23 0,-8-2-28 0,-4 1-37 16,-5-3-43-16,-1-3-51 0,-7-1-52 15,3 1-50-15,-8-3-890 0,0-4 412 16,2-3 273-16</inkml:trace>
  <inkml:trace contextRef="#ctx0" brushRef="#br0" timeOffset="109023.4147">17297 12422 88 0,'10'-6'217'0,"1"-1"-11"16,-2 1 6-16,-1 5 1 0,-2-4-19 15,-2 4-19-15,0-1-24 0,2-2-37 16,-2 3-45-16,-4 1-51 0,0 0-58 0,6 0-54 16,-6 0-424-16,0 0 176 0,-20 2 116 15</inkml:trace>
  <inkml:trace contextRef="#ctx0" brushRef="#br0" timeOffset="109163.4899">17125 12933 224 0,'9'11'265'15,"0"-2"8"-15,-1 2-5 0,0-6-11 16,0 1-27-16,2 0-22 0,-2-1-26 16,-4-1-52-16,0-3-77 0,-4-1-90 0,0 0-97 15,0 0-519-15,0 0 222 0,-30-10 147 16</inkml:trace>
  <inkml:trace contextRef="#ctx0" brushRef="#br0" timeOffset="111003.8713">19545 12008 148 0,'-17'-14'277'0,"4"6"-17"16,-4 5-17-16,1 6-9 0,-4 7-9 15,-3 6-13-15,-9 15-12 0,-10 17-15 16,-3 11-9-16,1 6-15 0,-7 22-17 0,9 2-12 15,10-12-16-15,9-1-11 0,8-2-8 16,8-13-3-16,9-7-27 0,7-4-9 0,8-3-12 16,8-5-18-16,3-6-15 0,21 6-20 15,-7-15-17-15,-2-10-25 0,3-9-22 16,-3-4-15-16,4-10-7 0,3-4 3 16,1-9 2-16,9-15 2 0,-3-14 4 0,-3-9 5 15,-7-9 8-15,5-19 4 0,-7-7 6 16,-4-12 2-16,-7-3 5 0,-1 1 8 15,-11 15 15-15,-1 4 25 0,-6 5 29 0,-4 20 27 16,-2 13 22-16,2 12 17 0,-4 5-3 16,-2 5-8-16,0 11 2 0,-2 8 6 15,0 8-2-15,0 0 0 0,2 22-3 0,-2 7-6 16,2 9-9-16,2 13-5 0,0 6-8 16,5 22-7-16,-1 1-2 0,3-5-5 0,4 2-13 15,-1-7-9-15,6-3-9 0,-4-15-16 16,2-7-17-16,0-4-15 0,1-5-11 15,3-10-9-15,-4-1-2 0,4-6-2 16,-3-6-3-16,2-5-1 0,-2-5-5 0,1-6 4 16,0-5 3-16,2-3-2 0,-1-8 1 15,0-4 8-15,0 1 7 0,-2-2 2 16,-4 4 15-16,0 2 18 0,-3 0 21 0,-1 5 16 16,-2 0 5-16,-1 2-1 0,-2 5 0 15,-2 2 3-15,0 4-3 0,-4 0 2 16,10 12-5-16,-4-5-2 0,0 7-2 15,2-3-2-15,3 3-1 0,0-1-3 0,2 0-2 16,3 0-1-16,4 0-10 0,2-1-8 16,0-4-6-16,3-3-7 0,1 0-5 0,-3-4-1 15,-4-5-5-15,2 1 2 0,-6-4 7 16,-2-4 3-16,-3-2 2 0,-2-2 2 16,-4-1-1-16,-4-3 1 0,-2-1-3 15,-8-1 5-15,0 1 1 0,-3 0 9 0,-2 3 6 16,2 2 12-16,3-1 4 0,1 2 0 15,1 4-3-15,3-2-4 0,5 1 0 0,5-1 0 16,6-1-2-16,10-1-6 0,2-3-6 16,6 2-4-16,5 0-2 0,-2-2 3 15,-1 1-1-15,-1 1 2 0,-6 3 0 16,-3 2 0-16,-2 2 11 0,-4 1-1 0,-5 3 7 16,-6 2 10-16,-4 2 8 0,0 0 5 15,0 0 5-15,-14 21 1 0,8-12 2 0,2 2-5 16,2 0-5-16,2 1-3 0,8 3-3 15,2 1-1-15,5 1-3 0,4-2-1 16,6 2-2-16,3-1 0 0,0 2-5 16,-3 0 0-16,-4-4-2 0,0 0 0 0,-3 2-2 15,-6-1 0-15,-4-2 1 0,-4 4 0 16,-6-2 0-16,-2 1-1 0,-4-3-2 16,-5 2-3-16,-6-1-2 0,2-1-13 0,0-1-11 15,0-5-19-15,3-1-33 0,0-6-23 16,6 0-27-16,8 0-20 0,-2-12-10 15,6 3 1-15,7-3 5 0,6-5 7 0,2-4 8 16,7 0 14-16,-2-2 12 0,8-3 24 16,0 1 25-16,-5 4 24 0,1 2 28 0,-2 1 21 15,-5 5 17-15,-3 1 25 0,0 5 21 16,-4 4 10-16,-1 0 5 0,0 3 4 16,-2 4-4-16,-1-1-4 0,0 6-4 15,2 1-5-15,-2 2-8 0,0 0-6 16,-2 0-11-16,4 1-4 0,0 0-5 0,-1-1-2 15,1-1-6-15,-1 0-4 0,2-1-4 16,-1-2-3-16,4-3-4 0,-4-1-2 0,5 0-2 16,-4-4-2-16,2-2-4 0,-1 0-1 15,4-4-1-15,-4 1-1 0,1-3-1 16,0-1-2-16,-1 1 0 0,-1-2-1 16,0 3-2-16,0-1 0 0,-1 2-3 0,-4 0-1 15,2 2 1-15,-2 0 0 0,0 4 4 16,-8 0 0-16,19 4 3 0,-10 0 3 0,-3 5 2 15,5 0 4-15,-5 3 3 16,2 1 3-16,0 0-3 0,2 2-1 0,-4 1 1 16,2-3-2-16,0 2 0 0,-1-2-2 15,1-1-2-15,-1 1 3 0,-3-4-2 0,0 2-1 16,3-4 3-16,-1-1 3 0,0-2-3 16,2-2-2-16,0-1-2 0,-8-1 0 0,18-6-4 15,-10 0 2-15,3 0-5 0,2-2 0 16,-2-3-1-16,-1 0 1 0,2 0-4 15,0 0 4-15,-2 1-4 0,0-1 4 16,1 1-8-16,-2 3 2 0,-3-1 1 0,0 2-2 16,1-1 0-16,-1 3 2 0,0 0 0 15,-2 2 2-15,-4 2-1 0,0 0 0 0,20 4-2 16,-14-2 2-16,-6-2-1 0,10 6-5 16,-4-3 7-16,4 3-4 0,-4-2 5 15,0 2-5-15,0-3 2 0,3 1-4 16,-3 2-1-16,1-2-1 0,1-3 0 0,-1 3-5 15,1 0-1-15,-2-2 2 0,0 0-4 16,-6-2-6-16,12 4-2 0,-8 0-10 0,0-3-15 16,-4-1-15-16,6 3-26 0,-6-3-34 15,0 0-33-15,0 0-32 0,0 0-35 16,0 0-657-16,0 0 298 0,0 0 197 16</inkml:trace>
  <inkml:trace contextRef="#ctx0" brushRef="#br0" timeOffset="111966.0961">21575 12497 77 0,'21'-3'157'0,"0"0"-2"15,7-3-8-15,1-1-6 0,5-3-8 16,-2-1-10-16,0-3-3 0,-1-1 1 0,-3-2-6 15,-2-3 6-15,-6 1 4 0,-1-1 1 16,-4 1-4-16,-6 0 0 0,-5 3-6 0,-4-1 0 16,-4 4 1-16,-5 2 2 0,-6 1-3 15,-2 4 1-15,-5 4-2 0,-2 2 7 16,-6 4-4-16,-1 6-2 0,-1 3-11 16,2 4-5-16,5 6-8 0,3 2 1 0,6 6-7 15,8-2-6-15,2 2-7 0,10 2-5 16,4 1-4-16,6 0-1 0,10 2-12 0,5-4-3 15,7-1-6 1,2-2-9-16,5-8 3 0,1-2-4 0,1-4-1 0,-3-7-4 16,-2-4-10-16,3-4 0 0,-1-3-2 15,-2-6-8-15,1 0 0 0,0-9-5 0,-1-3-2 16,-3-3-3-16,-10 1-1 0,-2 1 0 16,-3-3-2-16,-3 0 2 0,-8 4 0 0,-7 3-2 15,-2 3 4-15,-2 2-2 0,-6 3 1 16,-1 1-2-16,1 3 2 0,-3 0-1 15,3 4 3-15,0 2-3 0,6 0 0 0,-4 8 2 16,4-8-2-16,12 13 0 0,-2-5 1 16,10 3-7-16,1 1 2 0,3-1-1 15,2 2 1-15,2 5-1 0,0-1 5 0,-3 2-4 16,-1 2 3-16,-1 0 1 0,-6 2 2 16,0 0 11-16,-5-2 3 0,0-1 2 15,2 0 6-15,-2-4 4 0,1 2-5 0,2-4-2 16,4-2 1-16,0-1-10 0,6-9-20 15,3 3-34-15,3-10-48 0,5-2-59 0,3-5-73 16,3-4-72-16,0-3-871 0,-1-6 397 16,7-15 263-16</inkml:trace>
  <inkml:trace contextRef="#ctx0" brushRef="#br0" timeOffset="112671.8597">23634 11303 118 0,'-2'-9'181'0,"2"4"-3"0,0 5 21 16,0 0 0-16,9 30 4 0,-3 1-3 15,-2 9-5-15,4 13-3 0,4 29-8 16,-6 5-11-16,2 7-10 0,0 1-10 0,1 4-20 15,-5-2-11-15,3 3-12 0,-7-1-8 16,-3-6-25-16,-1-4-19 0,-2-7-22 16,-1-3-22-16,-1-21-25 0,-2-8-31 15,0-6-25-15,0-10-21 0,0-3-19 0,1-9-9 16,-1-3-4-16,1-8-6 0,-1-5 3 16,-1-11 15-16,-1-2 7 0,-2-11 12 0,4-5 17 15,0-10 15-15,3-2 12 0,5-1 23 16,4 1 18-16,3-1 17 0,1-3 10 15,6 6 11-15,4-2 12 0,0 5 7 0,3 2 7 16,3 4 7-16,-4 8 7 0,4 4 8 16,-1 7 2-16,0 3 3 0,-2 5 3 15,3 4-4-15,-2 8-5 0,0 0-4 16,1 5-9-16,2 1-4 0,2 2-2 0,-1-2-8 16,3 2-5-16,1-6-3 0,2 0-5 15,1-3-3-15,5-6-7 0,-4-3 1 0,4-4-2 16,-1-2-1-16,3-5-3 0,-3-3 7 15,-3-6 6-15,-4 1-1 0,-4-3 4 16,-9-2-2-16,-4-4-7 0,-7 0-4 16,-10-1-3-16,-5 0 6 0,-10-1-12 0,-13 0 3 15,-8 5 2-15,-5 3-2 0,-6 4-9 16,-4 3 2-16,2 4-6 0,6 3-6 0,3 3-12 16,3-2-29-16,9 4-43 0,5-1-48 15,7 3-57-15,10 2-51 0,6-1-782 16,6-2 346-16,0-3 229 0</inkml:trace>
  <inkml:trace contextRef="#ctx0" brushRef="#br0" timeOffset="113290.3193">25162 11828 174 0,'0'0'195'15,"7"-4"-3"-15,-7 4 2 0,0 0 5 16,4 15-2-16,-2 0-2 0,1 6-4 0,-3 5-8 15,-3 6-13-15,-1 10-13 0,-3-1-15 16,1 11-9-16,-2 1-10 0,-3 20-12 0,-1-1-10 16,1-11-11-16,2-11-10 0,3-1-16 15,-2-11-16-15,2-4-12 0,1-5-19 16,0-3-8-16,3-7-7 0,-2-1-17 16,2-8-13-16,0-2-7 0,0-8 3 0,2 0 3 15,-8-17 2-15,6 1-1 0,-1-3 5 16,-1-9 2-16,4 0 2 0,0 0 3 15,2-3 1-15,3 2 9 0,1 4 4 0,2 0 6 16,3 4 5-16,4 5 7 0,3 6 10 16,4 3 3-16,1 7 2 0,5 4 5 15,8 5 1-15,2 4 0 0,7 6-1 16,16 11-2-16,0-1 2 0,1-2-4 0,-8-4 5 16,-5-4 1-16,0-2-1 0,-1-1 8 15,-8-7 4-15,3-4 6 0,-5 0 0 0,-4-10 8 16,2-2 5-16,-7-6-6 0,-5-6 1 15,-3-4-11-15,-4-6-4 0,-8-3-4 0,-5-8-6 16,-4-4-4-16,-6-11-9 0,-12-21 2 16,-3 0-17-16,-3-1-3 0,-4 4-1 15,-2 5-8-15,0 5-8 0,3 8-4 16,3 11-21-16,5 14-24 0,2 4-33 0,6 6-40 16,1 7-28-16,4 5-26 0,0 4-45 15,6 7-51-15,0-3-647 0,6 11 316 0,6 0 209 16</inkml:trace>
  <inkml:trace contextRef="#ctx0" brushRef="#br0" timeOffset="113588.0193">26468 11885 2253 0,'0'0'91'0,"0"0"-22"0,0 0 30 0,0 0 24 15,0 0 7-15,-8 16-14 0,4-2-5 16,-2 4-8-16,1 0-11 0,1 7 8 15,-1 4-1-15,3 2-3 0,-2 5 0 0,0-2-8 16,2-1-1-16,2-1 0 0,0 0 0 16,0-2-7-16,2-1-6 0,2 0 0 15,4-5-7-15,1 1-9 0,4-3-1 16,4-3-7-16,2-4-6 0,4-2-3 0,3-4-4 16,3-1-4-16,7-2-3 0,-2-4-6 15,2-2-6-15,5 0-4 0,-1-4-15 0,4 0-14 16,-4-1-18-16,2-4-22 0,-2 2-35 15,-1-2-50-15,-3 0-59 0,-2-1-72 16,-5-2-87-16,1-1-821 0,-9 1 401 0,-4 0 264 16</inkml:trace>
  <inkml:trace contextRef="#ctx0" brushRef="#br0" timeOffset="113731.1247">27519 12232 109 0,'8'-2'268'0,"-6"-2"-14"15,-2 4-23-15,0 0-23 0,0 0-24 0,0 0-47 16,-8-10-68-16,8 10-81 0,-9-4-105 16,2 3-336-16,-1-1 154 0,8 2 102 0</inkml:trace>
  <inkml:trace contextRef="#ctx0" brushRef="#br0" timeOffset="115276.5964">28652 11365 116 0,'0'0'185'16,"2"34"4"-16,4-5-5 0,-2 11-7 15,-2 11-11-15,0 8-10 0,-2 4-16 0,0 21-12 16,-6 0-13-16,-4-4-9 0,0-3-8 15,0-4-12-15,-3-14-7 0,2-13-8 16,3-7-6-16,-3-6-7 0,5-6-3 16,0-2-2-16,0-6-11 0,1-8-23 0,-2-5-11 15,1-4-10-15,6-2-5 0,-14-12 0 16,3-3 0-16,0-4-1 0,-4-5-1 16,-3-4 1-16,-4-5 1 0,-3-1 1 0,-3 7 12 15,-4 2 7-15,-4 4 12 0,1 7 3 16,-3 7 8-16,4 7 11 0,-2 2 6 15,-1 6 5-15,6 1 7 0,6 3 12 0,8 1 4 16,8 5 16-16,7 0-4 0,13 2-3 16,14 4-3-16,17-1-7 0,28 4-7 15,19-5-7-15,11-5-18 0,3-5-27 16,1-5-30-16,-6-5-53 0,-24-4-59 0,-13-1-81 16,-10-7-84-16,-13-3-632 0,-12-3 312 15,-10 1 206-15</inkml:trace>
  <inkml:trace contextRef="#ctx0" brushRef="#br0" timeOffset="116280.0193">14562 14752 136 0,'2'-9'140'0,"2"5"-7"0,7-4-5 16,4 2-3-16,7 6-3 0,4 4 2 16,9 8-3-16,7 3 2 0,-2 6-4 0,3 6-5 15,9 10-3-15,-3 5-7 0,-7 2-1 16,1 6-9-16,-9 2-5 0,-9-9-4 0,-6-5 1 16,-4-7 3-16,-3 0 2 0,-1 1 4 15,-4-7 2-15,-1-2 2 0,-4-4 4 16,0-1 0-16,-2-5-7 0,0-3-8 15,-2-4-4-15,-2-1-12 0,4-5-1 0,0 0-18 16,-4-21-5-16,6 2-3 0,2-5-6 16,0-6-13-16,4-6-12 0,1 1-8 15,4-11-17-15,-3 2-16 0,5 3-17 16,-5 2-32-16,1 5-33 0,0 0-28 0,1 5-26 16,-1 4-31-16,0 5-28 0,-1 3-592 15,-1 2 277-15,1 3 182 0</inkml:trace>
  <inkml:trace contextRef="#ctx0" brushRef="#br0" timeOffset="116584.0946">15561 14956 88 0,'23'-18'99'0,"-3"2"-10"16,-4 1 1-16,-4-1-5 0,0 1-4 15,-6 1 5-15,2-1 6 0,-3 2 10 16,-1 1 6-16,-4 1 4 0,0 4-14 0,-4 0 0 16,-5 3-4-16,1 4 2 0,8 0-1 15,-24 11-3-15,12-4-3 0,2 6-3 16,-1 1-4-16,2 2-5 0,3 0-5 16,4 1-4-16,2 0-6 0,4 2-1 0,4 2-5 15,8 0-6-15,0-3-5 0,8 1-3 16,3 0-8-16,5-4-10 0,0 4-28 15,2-6-34-15,-1-5-38 0,5 2-47 0,-2-3-40 16,-2-3-534-16,-3-4 237 0,2-2 156 16</inkml:trace>
  <inkml:trace contextRef="#ctx0" brushRef="#br0" timeOffset="117016.0298">16244 14880 185 0,'-2'-4'204'0,"2"4"2"0,0 0 2 16,0 0-2-16,-2 25-4 0,4-8-3 16,0 6-7-16,4 7-9 0,0 7-8 15,0 4-15-15,4 11-9 0,5 18-17 0,-2 7-8 16,2-2-17-16,-1 0-8 0,4-5-9 16,-6-9-6-16,-4-15-13 0,3 0-6 15,-4-11-4-15,1-4-7 0,-4-6-3 0,1 0 5 16,-1-6-7-16,-2-10-7 0,-4-3-11 15,0-6 0-15,2 0-10 0,-13-21-3 16,2-3-5-16,-6-15-6 0,-5-21-8 0,-2-9-1 16,-2-3-6-16,7-2 1 0,3-1-5 15,4 14-4-15,8 8 0 0,4 9 1 16,4-2 1-16,6 8-3 0,2 2 2 16,5 4 0-16,2 4 6 0,4 8-3 15,3 6-1-15,-3 1 7 0,0 7 0 0,-4 4 0 16,3 6 2-16,-6 2 4 0,2 5 4 15,-4 3 2-15,-3 3-2 0,-5-1 3 0,-2 6 0 16,-4-4-1-16,-2 6 4 0,-6-1-5 16,-1 1-5-16,-1-3-17 0,-3 0-24 15,0-2-27-15,3-4-33 0,2-2-35 16,-2 2-41-16,4-8-41 0,2-5-23 0,0-2-593 16,4 0 282-16,0 0 187 0</inkml:trace>
  <inkml:trace contextRef="#ctx0" brushRef="#br0" timeOffset="117297.0731">16658 14899 23 0,'8'-2'110'0,"0"2"0"0,1 4 7 0,2-1 5 15,-3 3-2-15,3 4-5 0,1 1-3 16,-1-1-2-16,2 5 2 0,-3 1 2 16,3 2-3-16,-4 1-1 0,-1 2-3 15,-2-4-5-15,1-2 2 0,-3 2 0 0,0-5-1 16,0 1 2-16,-2-3-2 0,0-1-5 15,3-1-1-15,-3-4-16 0,0-2-10 0,-2-2-11 16,0 0-13-16,9-14-13 0,-3 5-16 16,0-3-17-16,2-1-28 0,4-8-20 15,0 0-26-15,-2-2-23 0,5 3-19 16,-2-1-15-16,0 0-10 0,-1 3-5 0,-2 1-8 16,4 4-1-16,-6 1 12 0,3 7 13 15,-5 1 11-15,3 2 7 0,-1 4-243 16,1 2 120-16,-3 0 79 0</inkml:trace>
  <inkml:trace contextRef="#ctx0" brushRef="#br0" timeOffset="118594.389">17185 14944 250 0,'14'-6'1'0,"1"1"7"15,3-3 6-15,-4 1 8 0,0-1 10 16,4-5 7-16,-4-1 5 0,-3 1 11 0,2 0 11 16,-4-1 1-16,-3 1 9 0,-2 4 25 15,0-1-8-15,-4 3-10 0,-2 0-1 16,-4 6 3-16,6 1 7 0,-21 12 1 0,10-5 6 15,-4 11-5-15,3 1-5 0,0 1-9 16,4 5-6-16,4-2-8 0,2 1-4 0,4 1-4 16,4-3-6-16,3 2-1 0,6-3-5 15,2-2-4-15,6-6-6 0,2-5 0 16,3-4-4-16,2-4-3 0,1-1-4 16,1-6-3-16,2-3-3 0,0-5 0 0,3-3-5 15,-4-2 1-15,-6 1-3 0,-2-2-3 16,-3 0 0-16,-8 4-1 0,-3-4-1 15,-7 8-4-15,1-1 2 0,-7 1 1 16,-1 5 3-16,-1 0-4 0,2 1 0 0,0 1-1 16,2 6-2-16,0 0 1 0,0 0 2 15,0 0 2-15,0 0-1 0,36 16 0 0,-17-8 0 16,4 3-1-16,1 0-1 0,-3 3 1 16,2 3-1-16,-4-4 4 0,-2 8 17 15,-2-4 12-15,-5 5 7 0,-3 2 0 16,-7-3 3-16,-5 2-1 0,-1 1-6 0,-6 0-3 15,-6 0 1-15,2 3-6 0,-6-6-3 16,8-7-4-16,-3 1-2 0,4-2-14 16,0-5-17-16,3-3-15 0,2-2-14 0,5 0-9 15,3-3-2-15,0 0-6 0,0 0 3 16,23-13 3-16,-8 7-3 0,4 0 0 16,0 0 6-16,5-1 8 0,1-2-1 0,2 2 4 15,1 0 3-15,3-4 6 0,3-3 0 16,3 4 4-16,-3-7 1 0,2 2 4 15,-3 0 1-15,1-2 11 0,-2-2 0 16,-3-1 4-16,-3 3 3 0,-2 1 13 0,-6-4 13 16,-3 3 4-16,-6 4 0 0,-3-1-4 15,-2 5 0-15,-4 1-2 0,-6 3 1 16,-1 3 0-16,-1 2 0 0,8 0-1 0,-19 11-5 16,9-4 0-16,-2 3-2 0,4 4-2 15,0-1-3-15,6 0 0 0,0 1 0 16,6 0-2-16,0 0 0 0,4-3-2 15,8 0-6-15,-2-4-7 0,5-1-3 0,3-3-2 16,0-3-2-16,4 0-1 0,0-6 1 16,1 2-1-16,1-7 2 0,-3 5 0 0,-2-5 3 15,-2 2 3-15,-1-1 9 0,-6 3 10 16,1-1 10-16,-2 2 4 0,-3 2 2 16,1-3-7-16,-3 5-5 0,1 0-2 15,-3 2 4-15,-6 0 0 0,9 8 2 0,-5-1 6 16,-2 2-4-16,0 0 1 0,0-1 4 15,2 3-8-15,-2-1-3 0,0 2-4 16,-2-3-1-16,5 1 5 0,-2-2-3 16,-1-2-4-16,2-2 4 0,4-1-1 0,0-3 3 15,3 0-9-15,2 0-1 0,-1-3-4 16,1 3-2-16,-1-3-2 0,2 2-1 0,-2 1 2 16,-2 0-3-16,4 1 0 0,-2 2 6 15,1 0-7-15,1 1 0 16,2 0 2-16,0 1 4 0,2 0-1 0,2-2-1 15,4-3 1-15,7 0-2 0,3 0 1 0,13-6-1 16,6-1-2-16,21-10 4 0,-4-4-2 16,-5-4 2-16,-1-10-2 0,-7 1 0 15,-4-8-1-15,-4-2-1 0,-7-11 1 16,-4-3-1-16,-8-4-4 0,-9-9-1 0,-9-3 1 16,-8 6-2-16,-8-12-2 0,-8 6 11 15,-5 5 4-15,-9 9 4 0,8 13 5 0,-4 15 0 16,1 9-2-16,2 12-3 0,2 5 1 15,-2 12 1-15,0 9 4 0,0 10-7 16,2 14 4-16,0 11 1 0,3 21-7 16,5 5 4-16,6-6-1 0,8 11 4 0,4-4-6 15,10-2 4-15,1-6 0 0,10-4-1 16,2-14-2-16,0-9 2 0,-3-10-5 16,1-6 3-16,-2-6-3 0,1-8 3 15,-1-4-6-15,2-5-6 0,-3-3-4 16,3-3-7-16,-5-6-2 0,0-2-2 0,-4-3 0 15,-3 1-1-15,-2-4 6 0,-5 0-2 16,0 3 1-16,-1 1 4 0,-2 2-1 16,1-1 1-16,2 3 2 0,-3 2 2 0,5-2-8 15,-1 4 1-15,4 3 7 0,0 2 3 16,3 2-2-16,0 1 2 0,-2 5 2 0,3 0 6 16,-4 5 1-16,-1 0 4 0,-4 1-1 15,-3-1-1-15,-2 2 1 0,-1 4 1 0,-5-1-4 16,-5 0 4-16,-3 4-13 0,0-3-30 15,-8 1-34-15,4-2-46 0,-2-1-52 16,-2-4-43-16,2 0-40 0,-5-5-645 16,3-4 303-16,-4-6 200 0</inkml:trace>
  <inkml:trace contextRef="#ctx0" brushRef="#br0" timeOffset="118740.1109">19566 14672 68 0,'-11'-17'227'16,"5"3"-1"-16,4 2-10 0,4-1-14 15,0 2-10-15,6-1-15 0,8-1-16 0,2-1-18 16,8 0-16-16,6-1-15 0,1 0-31 16,5-3-47-16,3 0-64 0,1 2-85 15,-2-5-505-15,5 0 211 0,-5 1 139 16</inkml:trace>
  <inkml:trace contextRef="#ctx0" brushRef="#br0" timeOffset="122102.7274">22286 14436 49 0,'-17'13'177'16,"-3"8"-14"-16,2 0-5 0,-3 6-11 0,4 3-13 16,-4 5-8-16,5-3-15 15,6 2-10-15,2 0-11 0,4-7-5 0,4 2-12 16,4-3-6-16,2-1-6 0,4 0-3 15,4-4-7-15,-2-3-4 0,3-6-8 0,0 1 0 16,-2-6-1-16,-3-4-2 0,0-3-5 16,-1-2-3-16,-9 2-3 0,5-11-5 15,-7 1 0-15,-8-2-7 0,-4-4 2 16,-5-1 0-16,-9-2-4 0,-2 3 4 0,-1-4 2 16,3 6 6-16,5 1 1 0,4-1-3 15,3 3-9-15,4 1-1 0,8 1 1 16,6 0-3-16,6-1 0 0,12-1-2 15,8-2 0-15,7-3-4 0,12-4-1 0,21-6 2 16,4-5 0-16,-1-3-3 0,2-4-2 16,-2-6-2-16,10-10 2 0,-19 0 1 15,-5-1-2-15,-7-3 0 0,-7 0 3 0,-9 2 2 16,-14 12 5-16,-4 4 14 0,-10 10 7 16,-4 5 8-16,-2 3 3 0,-6 4 2 0,-2 5-2 15,-4 3 4-15,0 6-2 0,-3 8 2 16,-2 8 5-16,4 7 1 0,-1 10 0 15,1 14-3-15,2 7-4 0,3 22-4 16,4 6-1-16,2 4-1 0,4 1-7 16,0 0-1-16,4 1-1 0,0-7-4 15,5 0-3-15,-2-18-6 0,-1-5-5 0,0-7-5 16,1-9 0-16,-3-4 1 0,-2-5-4 16,1-2 4-16,-3-8-1 0,-2-6-9 0,0-4-1 15,-7-4-6-15,3-5 1 0,4 0-3 16,-17-8 2-16,9-4 2 0,2 2 2 0,1-3-4 15,3 2-1-15,4-2 1 16,5-3 1-16,5 1 0 0,5-2 1 0,9 0-1 16,4 0 0-16,9-4-1 0,5 3-4 15,6 1 0-15,15-5 1 0,-8 3-3 0,9-5 4 16,-13 4-3-16,-9 3 1 0,-5 3 3 16,-5 1 3-16,-10 4 3 0,2-1 8 15,-5 4 10-15,-3-2 2 0,-6 3 0 16,-4 3 2-16,-4 4 6 0,1 3 7 0,-5 7 8 15,0 1 9-15,0 7 9 0,0 2-2 16,2 7 8-16,3 6-5 0,-1 5 7 16,4 10-9-16,2 0-6 0,1 3 1 15,6 16-11-15,-4-12-4 0,-1-4 0 0,-4-6 0 16,4 3-1-16,-8-10-3 0,-2 2-1 16,-2-7 3-16,-2-5-2 0,-4 1-2 0,-8-3 2 15,0-7-1-15,-7-5-8 16,-5-5 2-16,-4-4-8 0,-1-4-9 0,-3-3-12 15,0-10-24-15,0-1-33 0,-4-8-35 16,5-6-36-16,3-7-46 0,4-6-42 0,9-3-31 16,1-7-729-16,7 1 334 0,4-6 220 15</inkml:trace>
  <inkml:trace contextRef="#ctx0" brushRef="#br0" timeOffset="122860.3276">23909 14584 37 0,'0'-9'149'0,"-4"0"4"15,-2 5-3-15,-2 1 0 0,-4 3-3 16,-4 0-7-16,-1 6-6 0,-4 4-11 16,2 5-6-16,-5 4-9 0,8 6-10 0,-2 0-4 15,6 3-10-15,8 3-4 0,2-5-7 16,4 2-7-16,8 4-4 0,5-3-7 15,4-3-5-15,5-2-10 0,3-3-14 16,5-2-17-16,2-5-11 0,1-3-14 0,3-5-16 16,-4-4-16-16,2-4 6 0,1 0-9 15,-4-9 1-15,3 1 0 0,-2-9 3 16,-4 0-2-16,-1-8 2 0,-1-1 9 16,-2-6-3-16,-8-4 5 0,-5 5 3 0,-2-1 8 15,-3 0 14-15,-4 8 19 0,3 2 18 16,-5 2-3-16,2 1-4 0,-2 5-6 0,0 4 5 15,-2 3-1-15,0 5 3 16,0 4-3-16,0 0 2 0,0 0 2 16,0 0-6-16,0 0 0 0,2 28-3 0,0-22 1 15,0 4-11-15,5-2-11 0,0-2-6 0,3-2-20 16,4-4-15-16,4 0-11 0,3-9 8 16,5-4-7-16,2-5 2 0,7-6-7 15,-3-7-3-15,12-18-9 0,-6-9-1 16,1-4 4-16,-6-5 4 0,-3-4 9 0,-5 3 8 15,-6 2 22-15,-9 11 26 0,-3 6 12 16,-5 10 13-16,-4-1 21 0,-3 2 20 16,-1 5 5-16,0 4 12 0,-2 7-11 15,-3 3 5-15,-2 8 5 0,1 5 7 16,-1 6 9-16,-2 7 6 0,2 10 1 0,-1 9-2 16,0 17 2-16,2 6-5 0,2 26-6 0,-1 1-9 15,0 4-6-15,3 2-8 0,1-2-6 16,3-2-15-16,2-11-20 0,0-11-22 15,2-10-25-15,2-1-30 0,2-2-27 16,-2-7-24-16,-2-4-10 0,3-6 6 0,-1-5-17 16,-2-8-22-16,-2-2-16 0,-3-5-367 15,-1-4 180-15,-2-2 119 0</inkml:trace>
  <inkml:trace contextRef="#ctx0" brushRef="#br0" timeOffset="122945.2373">24493 14662 521 0,'-12'-10'-19'0,"4"1"7"15,1 2 3-15,3 1 3 0,1 0-5 16,3 3-18-16,0 3-119 0,7-10 50 15,2 4 33-15</inkml:trace>
  <inkml:trace contextRef="#ctx0" brushRef="#br0" timeOffset="123326.1339">23865 14789 61 0,'0'0'167'0,"0"0"-12"16,12 4-7-16,-12-4-15 0,18-7-9 0,-10 4-10 15,2-5-7-15,3-2-4 0,-2 1-13 16,0-3-5-16,-3-1-4 0,0 0 3 15,0-1 3-15,-2-1-7 0,-4 0-2 16,-2 3-5-16,-2-1-5 0,-6 0-2 16,2 6-3-16,-6-4 4 0,-3 8-1 0,-4 3 2 15,0 0-3-15,-1 3-4 0,0 8-6 16,0 1-3-16,1 4 0 0,5-1-6 16,3 4 1-16,2 2-1 0,7-2-4 0,4 2-5 15,5-1-2-15,4 1-1 0,5 1-11 16,8-3-28-16,-3-4-42 0,9-2-43 15,1 1-52-15,-1-10-44 0,-2 2-594 16,1-5 265-16,-1-2 175 0</inkml:trace>
  <inkml:trace contextRef="#ctx0" brushRef="#br0" timeOffset="124014.2821">24352 14639 25 0,'-13'10'208'16,"0"6"-12"-16,0 2-14 0,1 3-10 0,2-2-16 15,0 4-11-15,6 3-12 0,4-5-12 16,0 1-9-16,4-1-12 0,6 0-11 16,2-2-6-16,3-4-13 0,6 1-18 15,2-9-21-15,3-1-21 0,-3-6-17 0,9-2-9 16,0-6-3-16,2-9-5 0,-1-4-4 15,3-5-5-15,-4-6-3 0,-5-5 2 16,9-18 3-16,-8-8-11 0,-2-3 2 16,-5-7 4-16,-5-7-2 0,-2 2 5 0,-4-1 13 15,-6 18 14-15,-2 8 20 0,-2 13 12 16,2 6 22-16,-2 3-5 0,0 3-8 16,0 8-1-16,-2 7 6 0,0 9 6 15,2 4 9-15,0 0 2 0,-8 34 1 0,4-3-1 16,2 7 4-16,-1 13-3 0,3 7-6 15,-2 5-4-15,2 21-2 16,2-15-7-16,-2-9-12 0,3-1-11 0,-1-3-7 0,0-9-9 16,0-9-11-16,0 0-13 0,-2-7-4 15,2-4 5-15,-2-8-14 0,0-3-11 16,-2-5 1-16,0-6 4 0,0-1-4 0,2-4 10 16,0 0 2-16,-7-16 2 0,7 8 6 15,5-4 2-15,1-1-2 0,4-7 3 16,3 3 6-16,0-4-2 0,4 0 4 0,4-3 0 15,0 0 5-15,0 1-2 0,0-1 6 16,0 2 3-16,-3 4 3 0,-4 2 8 16,-2-2 8-16,2 4 11 0,-8 3-6 15,-2 2 1-15,-2 3 5 0,-4 2 9 0,2 4 3 16,0 0 0-16,0 0 1 0,0 0-4 16,-10 17 0-16,12-6-3 0,4 1-1 15,6 1-3-15,4 3-4 0,5 4-1 16,2 2-2-16,4-1-2 0,3-1 0 0,0 3-4 15,-5-4-3-15,1 0-4 0,-10-2 4 16,1-1 8-16,-4 0 8 0,-6-3 4 0,-5 1-1 16,-9-1-1-16,-1 2-6 0,-7-7-5 15,-2 4-17-15,-5-3-44 0,2-3-49 16,0 0-56-16,4-4-70 0,3 0-449 16,3-6 227-16,1 3 149 0</inkml:trace>
  <inkml:trace contextRef="#ctx0" brushRef="#br0" timeOffset="124448.6129">22004 15573 1871 0,'-74'18'21'16,"13"-1"6"-16,15-7 13 0,7 1 37 16,11 0 32-16,12-8 11 0,12 3-21 0,8 0-18 15,17-5-14-15,19 4-8 0,24-5-5 16,41-5-3-16,43 3 1 0,20-4 7 15,23-6 1-15,60 3 2 0,3-6 8 16,5 5 5-16,5-1-2 0,7 4 1 0,0-4-1 16,-11 3-7-16,-56 6-5 0,-8 2 4 15,-6 0-7-15,-7-3-8 0,-16 6-4 0,-18-3 7 16,-40 0-13-16,-14 2-5 16,-24-4-1-16,-17 4-2 0,-9-2-7 0,-9 0-1 15,-4 0-7-15,-5 0-13 0,-5 0-24 16,-8 3-39-16,-8-3-50 0,-6 0-53 0,0 0-62 15,0 0-72-15,0 0-729 0,0 0 348 16,-36-5 230-16</inkml:trace>
  <inkml:trace contextRef="#ctx0" brushRef="#br0" timeOffset="127482.2133">9421 16499 16 0,'-2'-6'202'0,"2"6"-8"16,0 0 22-16,0 0 6 0,4 15-7 16,-2 4-12-16,4 8-11 0,-2 7-8 15,3 2-12-15,-3 5-9 0,1 0-5 16,-1 1-9-16,-4-2-11 0,2 2-10 0,-2-11-11 15,0 0-7-15,0-3 17 0,2-7 17 16,0-2 15-16,-4-10-5 0,0-3-29 16,-2-6-14-16,4 0-12 0,-18-27-11 15,10 5-9-15,-2-12-13 0,-4-9-3 0,6-10-13 16,2-2-6-16,4-6-5 0,4-23-7 16,8-4-7-16,8 4-6 0,5-5-4 0,13-9 0 15,6 6-12-15,9 8 6 0,9 10-6 16,-8 18-14-16,11 12-2 0,4 11 7 15,0 8-7-15,-12 14 0 0,-6 8 4 16,-10 11 0-16,6 9 1 0,-5 4 3 0,-4 10 5 16,-8 3-4-16,-9 3-1 0,-11 4-3 15,-8-3 10-15,-6 13 3 0,-17 12-2 0,-13-2 1 16,-6-4 0-16,-7 0-1 0,-2-4-1 16,-1-3 7-16,2-5-5 0,11-13 1 15,5-8-4-15,6-3 6 0,5-2-9 16,3-6-3-16,4 3 1 0,-2-3-8 0,6-3-7 15,4 0 6-15,1 4 1 0,5 0 0 16,2 7 0-16,4-3 2 0,3 5 1 0,7 10 3 16,2-3 4-16,4 10-5 15,6 0 2-15,10 10 7 0,7-6-4 16,-2 0 4-16,-1-10 0 0,-1-11 5 0,-1-1-6 16,2-4 3-16,-2-3-4 0,1-9 2 15,1 1-2-15,-5-7-4 0,7 0 5 0,-3-7-6 16,-3-5-3-16,-2-1-3 0,0-2 3 15,-5-4 5-15,-3-3-7 0,-3 0-3 16,-6-3 5-16,-4 2-7 0,-5 2 6 0,-4 0 0 16,-2 6-2-16,-4-4 2 0,-2 7-3 15,-4 4 3-15,-1 2 3 0,1 6 2 0,8 0-4 16,-22 11 4-16,12-2 2 0,4 10 0 16,2-4 0-16,2 6 4 0,6 4-7 15,4-2 8-15,4-2-2 0,10 4 0 16,7-5 9-16,11-2-4 0,-3-6-3 0,5-3-3 15,0-4 0-15,3-5 2 0,1-5 1 16,3-9-6-16,-1-3 5 0,-3-8-2 0,9-11-7 16,-8-4 11-16,-4-7-12 0,-6-5 0 15,-8-9-5-15,-10 6-7 0,-4 5 7 16,-8-6-8-16,-4 4-2 0,-4-3 2 16,-2 0 3-16,-3 6-4 0,0 10 8 0,1 3 4 15,0 9 0-15,0 0 1 0,-3 9-3 16,3 4 4-16,0 11 4 0,-1-2-2 15,7 5 6-15,-15 18 1 0,7-3 2 0,2 8 0 16,0 9-1-16,0 8 4 0,4 1-2 16,0 8-17-16,2-6-21 0,4 11-22 15,2-1-27-15,4-3-28 0,2-3-23 16,6-5-27-16,5 0-32 0,5-8-14 0,3-1-7 16,7-12 3-16,-2-8 16 0,2-5 16 15,0-1 19-15,-3-7 30 0,0-3 34 0,3-1 20 16,-2-4 30-16,-2-4 33 0,-9 5 38 15,-1-6 26-15,-1 1 22 0,-8-1 14 16,-5 3 9-16,-1-1-4 0,-5 2-1 0,-6 2-2 16,-2 1-1-16,-3 5 0 0,-3 1-4 15,-3 0-5-15,2 1-10 0,-3 5-10 16,1 6-2-16,-2 1-4 0,0 3-5 16,5-1-5-16,2 0-2 0,-2 2-4 0,6-2-6 15,2 1 0-15,4-5-5 0,0 3-5 16,5-7 5-16,2-1-5 0,-1-2-5 15,5-4-4-15,-1-4-4 0,6 0-3 0,-4-4-1 16,3 1-4-16,2-4 0 0,-6 1-4 16,2 2 3-16,-2 1-5 0,-3 1 2 15,-2-2-2-15,0 8-2 0,4-4 3 0,-4 8 0 16,0 4 0-16,3-2 3 0,0 7 1 16,3-1-3-16,3 5 5 0,1-2 2 15,0 0-2-15,6-2 4 0,3 5-2 16,5-11 6-16,0 0-2 0,-1-5-5 0,5-4 4 15,4-5-1-15,7-6-2 0,-3-2 1 16,-1-8 0-16,-1-2-2 0,-6-9 0 0,7-8-1 16,-5-6-2-16,-11 0 3 0,-6 7-6 15,-6-7 4-15,-3 3-4 0,-2-4-1 16,-4 13 1-16,-4-4 0 0,-2 10 3 16,0-1 5-16,-2 9 0 0,-2 0-3 0,2 3-2 15,-5 10 3-15,2 3-1 0,-1 6-3 16,6 0 3-16,-8 14 1 0,6 3 3 0,0 10 0 15,2 5 1-15,2 8 2 0,0 3-1 16,2 7 0-16,4 2 0 0,-1-3-4 16,4-1 6-16,-5-8-4 0,0-5 2 15,0-5-1-15,-1-4 3 0,-1 1 1 0,-2-8-1 16,3-4 0-16,-3-1 1 0,0-7-1 16,2-5-4-16,0-2 0 0,-4 0-5 15,11-9-1-15,-3 1-3 0,0-4-3 16,-1 3-3-16,2-3-3 0,-1 5 3 0,2-5 0 15,-4 5-1-15,1 1-3 0,2 3 3 16,-1 3 1-16,-8 0 2 0,19 7-1 16,-8 0 6-16,2 7 0 0,-1-4 0 0,2 7 1 15,4-2 0-15,-1-2 2 0,2 0-2 16,4 1 2-16,1-5-3 0,3-1 5 16,3-3-2-16,-2 1-1 0,0-6-2 0,0 0-1 15,2-6 2-15,-3-1-1 0,-3-1 1 16,-1 1-2-16,-2-5 2 0,-2 3-3 15,-3-3 1-15,-4 5-4 0,-2-4 6 16,1 3 1-16,-3 0-1 0,-1 3 0 0,-3 1 1 16,0 4-2-16,-4 0 0 0,0 0 2 15,9 7 3-15,-7 1-4 0,4 2-2 0,0 1 7 16,3 2 0-16,2 0 2 0,3 1 0 16,3 1-1-16,0-2 1 0,4 0-1 15,5-2-1-15,-1 0 1 0,5-6-4 16,-2-1 6-16,-4 1-1 0,0-4-2 0,-3-1 0 15,-4-1 2-15,0-5-1 0,-7 0-4 16,-3-2 0-16,-2 0-6 0,-7 0 4 16,-6-4 0-16,-2 4 0 0,-5-4 0 0,-2 3-1 15,0-5 4-15,3 7-1 0,0-1 0 16,2-3-1-16,2 3-6 0,1 1-4 16,3-1-7-16,6-1-2 0,4-1 1 0,5-2 2 15,3 3-6-15,6-4-6 0,2 1-3 16,4 3-5-16,-1-2 9 0,3 2 1 15,-4 4 2-15,-2 2-1 0,1 2 4 16,-5 2 3-16,2 2 4 0,-2 6 7 0,-2-2 3 16,0 7 6-16,-3 2 2 0,1-1 3 15,-3 2 1-15,0-2 1 0,-1-1 2 0,-2 1 0 16,2-2 2-16,-2-3 1 0,0 1 6 16,0-3 0-16,0-1 4 0,0-3-2 15,5-2-1-15,-1-4-3 0,1 2-3 16,2-6-2-16,-1-5-2 0,4 3-2 0,-4-1-5 15,2 1-5-15,0-3 1 0,-4 3-1 16,3 1-2-16,-5 1 0 0,2 0 1 0,0 6-4 16,-2 0 6-16,0 6-1 0,0 0 2 15,3 1-4-15,0 1 6 0,-3 5-1 16,3-3 3-16,1 1 3 0,-1 1 2 16,2-5 3-16,3 1 5 0,0-1 3 0,2-6-1 15,6 4-4-15,-1-5-1 0,3-6-1 16,-1-1 2-16,0-5-6 0,0 3 0 15,-3-8-3-15,-1 1 0 0,-2 3-1 16,-4-2 0-16,-3 1-1 0,-3 5-5 0,-4-3 4 16,-5 5-2-16,2 0 4 0,-2-1-1 15,0-2 0-15,2 6-8 0,-2 4 5 0,6-5 0 16,-6 5 1-16,0 0 0 0,21 9 2 16,-8 1 0-16,-1-2 1 0,5 5 0 15,1 0-4-15,-2 2 3 0,-2-1-2 16,-2 1 2-16,-4 0 0 0,-2 2 0 0,-4-2 1 15,-2 0 1-15,-6 4-2 0,-2 0-2 16,-4-2-16-16,-10-3-28 0,-3 5-38 16,-3-5-48-16,-4-5-61 0,-4-1-686 15,-2-4 298-15,-4-3 196 0</inkml:trace>
  <inkml:trace contextRef="#ctx0" brushRef="#br0" timeOffset="127617.7615">13047 16556 1662 0,'-19'-21'-9'0,"4"2"15"16,6 7-22-16,1-2 13 0,4 4 3 0,2 3-21 16,4-1-27-16,4 2-37 0,2-2-50 15,7-3-325-15,2 5 157 0,4-2 103 16</inkml:trace>
  <inkml:trace contextRef="#ctx0" brushRef="#br0" timeOffset="128329.082">15367 16129 163 0,'0'0'239'0,"-7"14"-7"15,5 1-16-15,0 6-6 0,0 8-20 16,-1 9-7-16,3 3-9 0,3 13-13 15,-1 3-12-15,4 24-15 0,1-4-12 0,1 4-9 16,-1-1-11-16,1-7-7 0,0-12-12 16,-2-13-9-16,-1-6-4 0,0-8-7 15,-3-5-1-15,-2-3-3 0,2-5 13 0,2-2-3 16,-4-9-6-16,-2-4-6 0,0-5-7 16,2-1-9-16,0 0 2 0,2-22-7 15,0 6-7-15,2-3-5 0,4-3-4 16,5-1 0-16,6 0 0 0,0 0-6 0,7 4-5 15,-4 0 2-15,4 10-6 0,0 1 0 16,-5 4 4-16,3 4-3 0,-2 6 3 16,2 1 5-16,-7 6 5 0,-1 7 3 15,-2 1 6-15,-6 5-1 0,-2-1 0 0,-6 7 0 16,-4-6-10-16,-4 10 10 0,-6-2-9 16,-4 6 6-16,-1-4-5 0,-9-2 0 15,0-5-6-15,-1-1-17 0,3-3-19 0,-1-8-28 16,2 0-30-16,1-9-43 0,1-1-52 15,6-1-46-15,4-6-44 0,3-6-707 16,4-1 331-16,-1-6 218 0</inkml:trace>
  <inkml:trace contextRef="#ctx0" brushRef="#br0" timeOffset="128559.0079">15902 16234 7 0,'9'-16'192'16,"-3"6"-6"-16,-2 6 6 0,-2 5 23 15,-2-1-1-15,0 19-3 0,-4-3-1 0,2 5-13 16,0 11-11-16,0 4-6 0,-2 10-8 16,1 9-9-16,-1 5-14 0,0 22-13 0,-3 5-8 15,-1-3-17-15,4-3-7 16,-3 1-10-16,1-13-27 0,2-14-17 0,2-1-10 16,0-11-33-16,2-1-44 0,0-2-44 15,0-6-47-15,2 2-34 0,2-10-21 16,0 0-15-16,2-5-11 0,1-7-544 0,1-7 256 15,5-1 169-15</inkml:trace>
  <inkml:trace contextRef="#ctx0" brushRef="#br0" timeOffset="128947.4215">16105 17211 428 0,'15'-30'30'0,"-2"5"25"15,-3 4 30-15,-2 6 16 0,-1 0 24 16,-2 2 11-16,1 7 2 0,-4-6-1 16,2 5-12-16,0 2-4 0,0 2 5 15,-4 3-1-15,0 0-6 0,11 11-4 0,-7-2-9 16,0-1-10-16,1 6-8 0,1-1-11 15,1 4-5-15,-1-5-5 0,2 1-10 16,0 0-1-16,4-1-5 0,-2-3-3 16,3 3-7-16,1-6-6 0,1-5-7 0,0 1-10 15,3-2-8-15,0-2-6 0,1 1-6 16,-2-5-4-16,2 4-1 0,-2-4 2 0,0 2-4 16,-7 2 2-16,6 2-1 0,-2 0 2 15,-1 0-1-15,4 2 2 0,-4 2 1 16,1 2 1-16,6-2-1 0,-4 1 5 0,5 1 4 15,3 0 5-15,4-4 0 0,1 4 1 16,1-6 2-16,4 0 7 0,-5 0 10 16,11-6-1-16,-2 0-2 0,-2-3 1 15,-4-5-2-15,-3-3 0 0,-5 0 4 0,-7-2-1 16,-6-2-2-16,-9 2-7 0,-4-3-1 16,-11-1-3-16,-4-2-2 0,-7 3-1 15,-3 3-1-15,-11 2-11 0,4-2-12 16,-2 8-29-16,0 1-29 0,3 3-47 0,3 1-50 15,0 0-59-15,5 0-638 0,1 4 293 16,3-3 194-16</inkml:trace>
  <inkml:trace contextRef="#ctx0" brushRef="#br0" timeOffset="130400.2447">18575 16912 150 0,'-8'0'174'16,"8"0"-6"-16,-17 18-4 0,2 0-5 15,-4 11-11-15,0 9-7 0,-2 1-11 0,4 5-14 16,4-3-10-16,5-5-8 0,4 0-10 16,1-4-8-16,8 1-11 0,3-4-5 15,9-3-6-15,2-5-4 0,9-6-7 0,3-1 0 16,1-8-5-16,0-5-4 0,0-6-4 15,-5 1 2-15,-1-6-1 0,-8 1 9 16,0-6 0-16,-10-3-4 0,-8 2-1 0,-2-3-5 16,-11-3-5-16,-6 1-3 0,-7 5 3 15,-3 0-8-15,-3 8 1 0,-4 1-4 16,7-1-4-16,-1 8 0 0,6 0-4 0,2 0-4 16,2 2-6-16,6 4-5 0,3-4-3 15,7 2-3-15,4-4 2 0,0 0 2 16,19 1 0-16,2-1 0 0,6-7-3 15,12-7 0-15,9-5 0 0,20-9 3 0,-3-7-1 16,2-1 3-16,-6-11-1 0,-5-1 2 16,0-7 0-16,-7-9-2 0,-5 4 0 15,-3-7 4-15,-10 3-2 0,-6-5 1 16,-10 14 1-16,-4 7-3 0,-7 9 12 0,-4 6 1 16,-2 2 6-16,-7 3 0 0,1 7 5 15,-5 2-3-15,-3 3 5 0,-2 11 0 16,2-1-2-16,-2 12 0 0,0 4 3 0,-4 10-2 15,5 11-1-15,3 0-1 0,2 13 0 16,2 9-2-16,6 5 2 0,6 3-3 16,4 23 0-16,4-5-2 0,4-2-3 15,3-6-3-15,4-3-9 0,-2-14-2 0,-2-10-7 16,2-3-4-16,-2-2-8 0,-2-11-6 16,0 1-5-16,-5-9 0 0,1-1-1 15,-5-2 2-15,3-4 3 0,-3-4-1 16,-2-4-6-16,2 1 3 0,-4-4 3 0,-2-2 1 15,7 0 3-15,-7 0 2 16,0 0 2-16,5-9 0 0,-1 3 4 0,-2-1 2 16,4-1 1-16,2-3-2 0,3 0 7 15,4-6-3-15,4 1 2 0,5-4-2 0,2 1 4 16,4-2-1-16,7-1 4 0,1-5 0 16,-3 5 3-16,5-6-2 0,-4 3 2 0,-1 3 1 15,-11-3-3-15,0 4 2 0,-5 6 3 16,-4-4 9-16,0 2 13 0,-5 3 10 15,-4 1-3-15,2 6 8 0,-6-5-2 16,-4 11 3-16,2 1-1 0,-6-6 1 16,6 6 2-16,-10 11-1 0,6 0-3 0,2 2 1 15,0 6-1-15,2 2-1 0,4 6 3 16,2-4-1-16,5 9 0 0,4 3-1 16,6-1-3-16,0 2-1 0,2 4-2 0,-1-6-1 15,-4 2 3-15,0-2 0 0,-4-7 9 16,-1 6-5-16,-5-10 14 0,-3 3-2 15,-3 1 20-15,-4-5-8 0,-7 3-7 0,1-3-2 16,-9-1-7-16,0-8-2 0,-2 2-3 16,-7-1-11-16,3-7-12 0,-2-1-12 15,-2 0-19-15,1-6-18 0,-2-4-28 16,1-6-30-16,-3-3-37 0,3-2-44 0,1-10-31 16,5-1-43-16,0-11-625 0,7-5 296 15,0 0 196-15</inkml:trace>
  <inkml:trace contextRef="#ctx0" brushRef="#br0" timeOffset="131337.2863">20080 16975 27 0,'22'-15'154'0,"-8"2"-7"15,-3-1 0-15,-2 1-4 0,-1-1-2 0,-4 3 3 16,-4 2-6-16,-2-3-1 0,0 3-7 15,-4 0-11-15,-3 4-5 0,-4 3-9 16,-1-2-2-16,-2 10-7 0,-2-1-3 16,-1 4-6-16,-1 5-11 0,6 6-9 0,1-1-2 15,2 4-6-15,5 4-5 0,4-1-6 16,4 3-5-16,6-3-4 0,4 4-11 16,6-4-9-16,3-5-13 0,7 0-14 15,2-6-27-15,4-2-19 0,1-7-19 0,-1-4-13 16,2-2-6-16,2-6-10 0,1-4-14 15,-4-3 4-15,3-8 14 0,-2 0 12 0,-4-5 1 16,-7 2 9-16,-3-1 24 16,-4 3 28-16,-2 3 32 0,-2 4 20 0,-5 2-4 15,-1-1 20-15,-3 3 2 0,-3 3 1 16,0 3 6-16,-2 5-4 0,0 0-3 16,0 0-3-16,0 0-6 0,-4 21 2 0,6-10-4 15,0 2-7-15,0 0 0 0,2 1 1 16,5-1-4-16,-3 2-4 0,2-8 0 0,4 7-1 15,0-9 0-15,4-2-5 0,0-3-1 16,3-3 1-16,1-4-1 0,0-6-2 16,-1-4 1-16,0-4-2 0,-2-2 1 15,-3-5-4-15,0-7-1 0,-4-3-2 0,-4-5 0 16,-2-5 0-16,-2 0-12 0,-6-7-1 16,0 5 2-16,-4-1 10 0,2 13 19 15,-3-2 13-15,0 7 7 0,5 8-8 16,-2-1-10-16,-1 13-1 0,3 5 4 0,0 8-1 15,4 0 1-15,-8 21 2 0,3 2-1 16,3 10 0-16,0 5-6 0,4 5-1 16,3 12 1-16,1 1-6 0,9 16 4 0,3-5-4 15,2-15-1-15,-2-7 5 0,4-5-8 16,3-4 3-16,-3-11-3 0,2-3 1 16,4-3-1-16,-4-8-1 0,1-6-3 15,-3-2-1-15,-2-6 0 0,0-2-2 0,-1 0-1 16,1-7 0-16,-2 5-1 0,-4 0 0 15,-1-1-2-15,0 2 2 0,-3-1-1 0,1 1 1 16,-3 0-7-16,1 4-3 0,2-3 4 16,-1 5 1-16,2 0 1 0,6 0 0 15,1 2-2-15,0 1 1 0,0 3 3 16,3-2 2-16,-4 2 2 0,-1-1 1 0,0 1 1 16,-2 2 7-16,-1-1 9 0,-2-1 1 15,-6 1-1-15,-2 1-5 0,-2 0 0 16,-4 0-14-16,-2-1-20 0,-5-1-33 15,0 0-40-15,-3 0-39 0,-3-5-40 0,-2 4-38 16,-2-5-34-16,-3-6-494 0,4 0 249 16,-12-6 165-16</inkml:trace>
  <inkml:trace contextRef="#ctx0" brushRef="#br0" timeOffset="146422.4158">1538 15076 34 0,'-2'-8'133'0,"0"-1"-5"0,0-3 8 15,2 2-2-15,-2-3-2 0,0 1-2 16,0-1 6-16,2 0-3 0,-5-2 4 15,5 0 2-15,-2 3 3 0,0-1-2 0,0 0-2 16,0-1-8-16,2 3-1 0,-2 1-2 16,-2 3 2-16,4-3-20 0,-4 6-9 15,1-3-8-15,1 4-8 0,2 3-8 0,0 0-3 16,-11 18-6-16,5 5-1 0,-2 4 1 16,2 11 1-16,-3 12-8 0,0 0-3 15,3 4 2-15,0 3-4 0,-3 17-4 0,3-10 3 16,4-11-4-16,0-1-13 0,2-6 0 15,0-5-2-15,-2-1-6 0,2-6 0 16,2-2-4-16,-2-6-4 0,2 4-4 0,-4-10 4 16,4 0-2-16,-2-3 1 0,0-2 6 15,0-4 7-15,0-3-5 0,-2-8-3 16,2 0-4-16,-4-15-4 0,-1 0 0 0,1-12-6 16,-1-7 1-16,1-9 0 0,0-7-10 15,2-6 9-15,0-1-7 0,2-4-2 16,-2 4 3-16,4-4-6 0,4-16-1 15,-2 13-2-15,3 11 1 0,2 0 4 16,-1 4-1-16,5 4-3 0,-1 1 2 0,3 5-4 16,0 3 5-16,-1 6-2 0,6-2-3 15,-1 3 6-15,2 5-3 0,-2-1-14 0,3 4-19 16,0 2-24-16,-5 4-25 0,5 2-29 16,-4 1-28-16,0 5-34 0,-4 1-33 15,1 3-23-15,-4 6-21 0,-1 0-657 0,-5 4 309 16,-3 4 204-16</inkml:trace>
  <inkml:trace contextRef="#ctx0" brushRef="#br0" timeOffset="146565.3529">1530 14925 5 0,'-17'16'101'0,"4"-3"-4"15,2-2-8-15,5-1 0 0,0 1 16 16,2-4-9-16,4 2 9 0,2-2-4 0,4 0-4 16,4 4-10-16,10-4-6 0,1 0-11 15,7-2-8-15,2 1-7 0,3 0-21 0,5-3-34 16,2 4-46-16,3-5-48 0,-3 0-292 15,4 2 131-15,-10-4 87 16</inkml:trace>
  <inkml:trace contextRef="#ctx0" brushRef="#br0" timeOffset="146877.1448">2205 15034 67 0,'0'0'208'16,"0"0"1"-16,0 0-3 0,0 0-8 15,0 0-8-15,-25 9-11 0,17 3-18 0,1 1-6 16,0 2-10-16,1 4-12 0,4 2-8 15,2-3-11-15,4 0-4 0,2 6-10 16,3-3-4-16,4 2-11 0,1-9-3 0,6 3-4 16,1-4-8-16,0-2-3 0,2-7-4 15,1-1-2-15,-3-3-3 0,0-6-3 16,0 2-5-16,-1-7 5 0,-2-2 0 0,-5-6-4 16,-2-2-8-16,-7 2 0 0,-2 2-5 15,-8-8-6-15,-5 6-5 0,-8-2-2 16,-7 2 0-16,-7 4-6 0,-5 3 0 15,-3 2-3-15,-3 4 1 0,0 3-2 0,1 3-9 16,3 6-16-16,2-2-26 0,4 7-26 16,9-1-30-16,3 3-34 0,5 4-33 15,9-4-33-15,6 1-35 0,4-3-23 0,6 0-565 16,5-1 277-16,3 0 183 0</inkml:trace>
  <inkml:trace contextRef="#ctx0" brushRef="#br0" timeOffset="148102.1617">2608 15036 70 0,'20'-7'133'0,"-1"0"9"16,1 6-7-16,-6 1-9 0,2 1-6 16,-2 4-8-16,0 2-7 0,4 0-5 15,1 4-5-15,-3 5-7 0,2 2-6 16,0 6-7-16,-2-3-6 0,0 6-7 0,-5-2-2 16,-1-3-9-16,-3 2-1 0,-3-1 5 15,-1-4 8-15,-3-1 18 0,0-5 11 0,-5 3 8 16,1-5 3-16,-3-3-3 0,1-4 3 15,-2-1-4-15,1-3-5 0,7 0-9 16,-12-11-9-16,8 4-7 0,4-3-13 16,2-7-2-16,2 0-8 0,4-3-14 0,3-1-23 15,6 1-28-15,0-2-23 0,1 2-27 16,6-5-21-16,-1 6-29 0,3 2-24 16,-4 1-22-16,0 3-16 0,1 3-7 15,-1-1 5-15,-2 1 9 0,-2 1 21 0,-2 3 13 16,0 0 14-16,-4 3 27 0,1-4 30 15,-3 2 28-15,1 4 26 0,-2-5 17 16,-1 3 18-16,-2 0 8 0,2 2 8 0,2 1 14 16,-10 0 8-16,10 1 6 0,-4 2 10 15,-2 6 0-15,0-6 7 0,3 7 2 16,-3 3-3-16,0-1-3 0,3 5 1 0,-3-2-8 16,0 4-2-16,-1-2-7 0,1 0-7 15,-2-2-3-15,2 1-3 0,0-3-4 0,-2-2 0 16,0-1 4-16,0 2 8 0,2-4 5 15,-2-3 2-15,4-2 0 0,-6-3-13 16,8 0 3-16,-8 0-4 0,10-8-4 16,-4 0-4-16,3 2-5 0,-1-4-2 15,1 1-5-15,2-1-2 0,-3 3-4 0,0-1-2 16,0 2-2-16,2 0 0 0,-2 1-6 16,0 1 4-16,3 4-1 0,0 4 1 15,1 4-1-15,1 1 0 0,1 6-4 0,2 3 2 16,-4-1-1-16,0 2 0 0,4-1 1 15,-6-2-7-15,-1-1 1 0,1-2 2 0,-3 1 0 16,1-7 1-16,-1 3 2 0,-3-5 7 16,2 4-1-16,-2-6 4 0,0-3-3 15,-4 0-3-15,0 0-4 0,12-12 1 16,-8 3-4-16,0 0 1 0,4-6-3 0,0-1-1 16,3 0-4-16,-2-2-9 0,3-1-6 15,-1 4 1-15,-1-1-4 0,1 2 0 0,-2 4-2 16,1 1 2-16,-2 5 0 0,3 1 1 15,-2 0 1-15,-9 3 3 0,19 6 0 16,-11 5 3-16,2-4-1 0,2 3-6 16,0-1-11-16,2 1-2 0,4 2-4 0,3-3-7 15,0-2-8-15,4 2-13 0,3-3-3 16,2-5-2-16,3 1 4 0,3-4 8 16,7 1 4-16,-1-5 4 0,0-3 4 0,-3 0 6 15,5-4 7-15,-8-3 1 0,-5 2 21 16,-3-2 10-16,-7 3 13 0,-6-1 2 15,-6 1 0-15,-5 1 3 0,-8 5 3 16,-5 1 4-16,-3-2 1 0,-6 7 2 0,0 2-3 16,-4 1-1-16,-1 6-1 0,0 3-3 15,0 3-4-15,3 1 0 0,6 2-3 0,-3 0 1 16,6 1-5-16,3-1 2 0,1-2-6 16,5 1 3-16,2-6-2 0,2 1-2 15,5-2-5-15,-1-5 4 0,4-1 1 0,4-1-2 16,-2 0-3-16,0-2 2 0,0 2-2 15,0-4-3-15,1 2 5 0,-5 0-4 16,1-2 1-16,-9 2-2 0,17 0-1 0,-9 0-2 16,-2 2 1-16,4 0 2 0,2 2-7 15,-2-1 6-15,5 0 1 0,2-1 0 16,2-2-1-16,5-2 0 0,-2-1 0 16,4-4 0-16,5-5 1 0,3-3-1 0,7-10 1 15,-3-2 6-15,15-10 4 0,-11 2 3 16,2-12 0-16,-1-9 0 0,-5 1-1 0,-2-11-3 15,-2 1-3-15,-7-4 1 0,-5 3 1 16,-8 11-3-16,-5 6 7 0,-7 13 5 16,-2 2 3-16,0 4 5 0,-2 5-5 0,-3 6-1 15,-1 8-4-15,0 7 3 0,0 4-5 16,6 0 1-16,-20 23 0 0,12 1-3 16,0 11 1-16,1 6 1 0,-1 9-3 15,5 6 1-15,1 1-3 0,4 2-3 0,1-2-19 16,1-4-10-16,3 0-20 0,-1-3-21 15,2-10-35-15,0-2-28 0,6 0-34 16,0-10-32-16,-1-4-23 0,2-8-22 0,2-3-512 16,3-4 255-16,4-3 168 0</inkml:trace>
  <inkml:trace contextRef="#ctx0" brushRef="#br0" timeOffset="148482.7388">5619 14793 136 0,'5'0'174'15,"-5"0"13"-15,0 0-2 0,4 16 0 0,-4-4-3 16,0 3-6-16,0 4-4 0,-4 6-5 16,2 2-5-16,-1 1-13 0,1 5-7 15,0-2-12-15,2 0-9 0,0 0-12 0,2-3-14 16,-2-1-5-16,2-6-8 0,-2 0-11 16,3 0-3-16,1-7-6 0,-2-2-9 15,2-5-6-15,2 2-5 0,-2-9-4 0,-4 0-9 16,12-9-6-16,-8 1-11 0,0-5-4 15,-2 1-4-15,-4-9 0 0,2 1-2 16,-4 2 0-16,-4-3 1 0,2 4-3 0,-4 3 1 16,-2 1 3-16,-8 4 12 0,-3 4 15 15,-3 1 13-15,-5 10 16 0,-7 0 16 16,2 6 16-16,2 3 7 0,2 2-1 16,7 4 0-16,3 2 5 0,10-2-4 0,4 0-1 15,8-1-4-15,6 2-7 0,8-3-9 16,8 0-6-16,3-4-7 0,3 0-10 0,6-2-3 15,0-7-21-15,-5 2-36 0,3-8-36 16,-2 4-40-16,-1-4-53 0,-1-4-61 16,-4-2-69-16,0-2-70 0,-5-1-860 0,-6-2 406 15,0 0 268-15</inkml:trace>
  <inkml:trace contextRef="#ctx0" brushRef="#br0" timeOffset="149282.3003">1411 16231 94 0,'5'-7'222'0,"-3"0"-1"0,-2 1-1 0,2 0-12 16,0 1-11-16,-2 5-8 0,0 0-5 16,0 0-3-16,0 0-6 0,0 29-10 15,-2-10-13-15,2 6-10 0,0 4-10 16,-2 6-12-16,0 5-9 0,0 1-12 0,-3 9-10 15,-1 2-11-15,-1-3-7 0,1-1-1 16,-2 0-21-16,0-9-11 0,0-2-15 0,0-6-16 16,2-5-9-16,-2-1-15 0,1-11-9 15,1 0-5-15,-3-9-16 0,3-2 6 16,6-3 1-16,-11-16 7 0,9-3 1 16,0-7 3-16,4-4 3 0,0-9 1 0,5 3 4 15,-1-3 4-15,3 2 2 0,1 3 8 16,3 1 6-16,3 7 7 0,4 1 4 15,-3 7 8-15,2 4 4 0,4 6 3 0,-1 4 6 16,7 8-2-16,3 5 4 0,6 4-4 16,4 7-3-16,3 3 0 0,14 11-3 15,1-2 1-15,-12-5-4 0,-6-7 2 0,1 2 6 16,-1-2 12-16,-9-7 4 0,3-6 15 16,-6 0 6-16,-3-5 9 0,1-4 13 15,-2-5 3-15,-3-5 2 0,1-7-2 0,-4-6 2 16,0-1 12-16,-6-7-19 0,1-1-9 15,-2-8-6-15,-2-1-7 0,-1-9-10 16,-4 1-5-16,-2-5-8 0,2-2-11 0,-2 2-11 16,0 3-15-16,-2 9-13 0,0 3-25 15,0 8-20-15,0 4-29 0,-2 0-29 16,0 10-40-16,-2 4-36 0,0 4-33 0,0 7-32 16,2 4-22-16,0 0-31 0,-2 21-653 15,2-6 326-15,2 12 216 0</inkml:trace>
  <inkml:trace contextRef="#ctx0" brushRef="#br0" timeOffset="150181.3119">2760 16465 90 0,'6'-11'227'0,"-2"3"0"16,-2-1-14-16,-6-2-9 0,0 2-8 15,-2 3-12-15,-3-1-12 0,-6-1-13 0,-2 5-12 16,-1 3-7-16,-4 0-12 0,-3 5-11 15,1 2-13-15,-1 5-12 0,2 1-7 16,1 3-8-16,3-3-6 0,3 7-9 0,2-6-4 16,6 7-5-16,2-8-3 0,6 3-6 15,2-5-4-15,2 3-7 0,4-5-1 16,4-2-1-16,0-1-4 0,-1-3-3 0,3 0-1 16,2-6-1-16,-2 0-5 0,4 1 0 15,-2-3-5-15,-1-1 2 0,0-2-3 16,0 2 0-16,-5 5-3 0,0-5 2 0,2 0-1 15,-4 4-1-15,0-1 2 0,0 1-1 16,1 2 2-16,2 0-6 0,-1 5 3 16,1-3-2-16,1 2 4 0,4 4-4 15,0-7-1-15,4 5-1 0,0-3 4 0,2 0-4 16,3-3 0-16,-1 0-1 0,3-6-1 16,-2-1 0-16,2-1 9 0,3-5 2 15,-2-4 4-15,-1-1 1 0,-1-2-2 0,-3-1 1 16,-2-7 2-16,0 2-2 0,1-10-9 15,-4-2 2-15,-4 3 1 0,-2 0-5 16,-4-1 3-16,-1 1-5 0,-5 5 10 0,2 3-3 16,-2 2 10-16,0 4-8 0,1 8-1 15,-3 0 1-15,-3 7-3 0,1 4-8 16,2 2 9-16,0 0 2 0,-10 25-4 0,5-8-4 16,1 9-1-16,2-1 9 0,-2 6-5 15,2-2-2-15,0 10 0 0,0-4 4 16,0-5-5-16,2 2 0 0,-2-5-1 15,2 2-1-15,-2-9 4 0,2 2 0 0,-2-9-1 16,-1 1 6-16,3-1-2 0,-2-9 1 16,2-1-4-16,0-3 1 0,0 0-4 0,9-13 5 15,-3 0-5-15,4 1-2 0,3-3 0 16,2-1 0-16,0 1 0 0,1-1-3 16,2 2 1-16,-4 4-1 0,3-1 5 15,-4 3-4-15,2 1-1 0,-5 5 2 0,4 2 1 16,-2 0-4-16,-2 2 7 0,5 3-6 15,0 3 8-15,-4-1-5 0,1 1 4 0,-1 4-6 16,2-2 1-16,-1-3-2 0,1 4 1 16,0-5 3-16,-1 1-2 0,3-1 1 15,-2-2-2-15,0-1 0 0,-1 0 3 16,-2-6 4-16,4 3-6 0,-4-3 1 0,1-1 2 16,-3-2-1-16,3-1 1 0,-3-1 0 15,1-3-3-15,-3 3 10 0,0-5-9 16,-2 5-1-16,0-3-6 0,2 1 11 0,-2 3-6 15,0-3 2-15,-2 3 0 0,2 3-2 16,-2-2-6-16,0 0 7 0,-2 6-4 16,6-6 2-16,-6 6-2 0,0 0 3 15,0 0 0-15,13 12 0 0,-8-10 0 0,1 4 2 16,0-1-7-16,1 3-11 0,-1 0-16 16,2-3-24-16,-2 3-32 0,4-2-46 15,-2-5-40-15,0 5-28 0,2 0-32 0,4-6-13 16,-4 2-12-16,0-2-568 0,3-2 281 15,4-4 186-15</inkml:trace>
  <inkml:trace contextRef="#ctx0" brushRef="#br0" timeOffset="150917.9953">4030 16281 980 0,'12'-14'-17'16,"-3"2"31"-16,-3 3 25 0,1 0 20 15,-3 1 20-15,-2 3 1 0,2-1 1 0,-2 5-9 16,2-5 1-16,-1 3 2 0,-3 3-3 16,0 0 1-16,0 0-7 0,16 9-2 15,-12-2-4-15,1 0-4 0,0 2-2 0,-3 2-4 16,2 5-1-16,-2-3-2 0,-2 0-3 15,0 5 2-15,-2-7 2 0,2 2 8 16,-2 0 16-16,2-3 19 0,0 1 11 0,-2-3 5 16,0-2-6-16,-1-2-5 0,1-1 0 15,2-3-8-15,0 0-5 0,0 0-1 16,-15-11-8-16,15 3-9 0,-2-1-9 0,4-3-1 16,0-3-15-16,4 0-17 0,3-4-19 15,2-2-29-15,1-4-20 0,3 7-25 16,0-2-24-16,4 1-16 0,2-2-18 0,2 6-7 15,1 1-5-15,-1 1-2 0,1 1 7 16,0 5-5-16,2-1 14 0,2 1 12 16,-1 1 10-16,1 4 18 0,-1-4 11 15,1-1 22-15,-3 1 24 0,-4 5 22 0,-1-5 28 16,-4 1 15-16,1 2 12 0,-4 3 13 16,-2-4 5-16,-1 3 1 0,-4 1-1 0,-6 0 4 15,0 0-1-15,0 0 2 0,0 0-6 16,0 0 1-16,-14 14-7 0,7-5-6 15,1-2-5-15,-3 2-4 0,5 0-4 16,0 3-7-16,2-4-2 0,0 5-1 0,2-5-3 16,2 1-4-16,0 1 1 0,2-3-5 15,2-3-1-15,3 2-2 0,0-2-3 0,-1 0-1 16,2-1-3-16,2-3 0 0,-4 0 1 16,2 2-4-16,-2-2-1 0,1 0 1 15,-3 4-1-15,3-2-1 0,-9-2-1 16,15 0 2-16,-9 6-3 0,2-5 2 0,1 5-2 15,2-5 2 1,-1 4 0-16,3-1-4 0,2-1 4 0,2-1-4 0,-1-2 2 0,4-2 1 16,0-1 1-16,2-6 5 0,3 1 3 15,3-6 6-15,0-7 9 0,7-3 3 16,-1-5 3-16,13-13-4 0,-7-1-1 16,-2-7 7-16,-10 8 1 0,-7 4-1 0,-2-2 0 15,-4 6 7-15,-5-2 6 0,0 8 2 16,-2 2 11-16,0 5 2 0,-4 4-6 15,-2 5-8-15,-2 6 0 0,-2 4-3 0,2 2 12 16,-8 19 4-16,-2-1-2 0,2 9 0 16,0 7-1-16,-2 0-6 0,1 4-6 0,0 0-7 15,-1 10-2-15,4-10-4 0,-3 0-1 16,5-1-9-16,-2-1-23 0,2-6-36 16,1-1-43-16,1-9-54 0,0 0-63 15,2 1-64-15,-3-8-57 0,1 1-851 16,0-3 397-16,0-2 262 0</inkml:trace>
  <inkml:trace contextRef="#ctx0" brushRef="#br0" timeOffset="151541.6889">2046 15808 52 0,'-10'-3'207'0,"1"3"-10"0,1 0-6 16,8 0-4-16,0 0 10 0,0 0-3 15,0 0-7-15,44 3-9 0,-2-6-10 0,25 3-11 16,30-6-11-16,38-2-8 0,7 1-9 16,15 0-7-16,3-2-6 0,3 1-9 15,1 0-4-15,-2 0-10 0,-1 3-8 0,0-1-5 16,-5 2-11-16,-5-2-9 0,-9 5-3 15,-28-5-11-15,-6 0 0 0,-9 4-4 16,-8-1-3-16,-16-1-10 0,-18 1-2 0,-9 0 0 16,-6 3-4-16,-5 0-2 0,-5-4 0 15,-5 4-2-15,-4-2-1 0,-4 2-5 16,-4 0-6-16,-4-2-13 0,-3 2-20 0,-8 0-34 16,6 0-36-16,-6 0-41 0,0 0-44 15,0 0-54-15,0 0-737 0,0 0 331 16,0 0 218-16</inkml:trace>
  <inkml:trace contextRef="#ctx0" brushRef="#br0" timeOffset="151974.2499">1915 16111 136 0,'-4'-3'157'0,"4"3"-12"15,0 0-8-15,0 0-1 0,6-10 3 0,5 7-2 16,12-2-5-16,6-1-7 0,16-1-7 15,15-2-5-15,22-4-2 0,11 0-5 16,7 0-3-16,7-1-4 0,24 4-1 16,5-3-6-16,-3 5-4 0,0-5-4 0,-1 5-6 15,-22 1-5-15,0-2-7 0,-4 5-4 16,-4-4-5-16,-5 2-4 0,-4-1-10 16,-6 3-1-16,-19 2-2 0,-11 0-7 15,-13 2-1-15,-8-4-4 0,-2 2-2 0,-5 2-3 16,-5 0-2-16,-2 0-3 0,-4 0-3 15,-5 0-16-15,-3 0-18 0,-3 2-32 16,-3 2-32-16,-4-4-37 0,5 4-48 0,-5-4-64 16,0 0-548-16,-9 11 265 0,5-11 176 15</inkml:trace>
  <inkml:trace contextRef="#ctx0" brushRef="#br0" timeOffset="152500.5142">2628 17105 121 0,'13'1'193'0,"4"5"-12"0,8-6-6 16,7 0-7-16,13-3-2 0,11-1-5 15,29-2-4-15,4-1-7 0,2-5-5 16,0 2-6-16,5-1-5 0,-5 1-9 0,0-2-9 16,-4 5-5-16,0 0-12 0,-18-1-4 15,-10 2-11-15,-3 1-8 0,-8 3-7 16,-3-2-6-16,-5 2-7 0,-6 2-7 15,-5-2-3-15,-1-2-7 0,-5 4 1 0,-4-2-6 16,-2 2-5-16,-5 0-6 0,2 0-20 16,-6 0-23-16,-8 0-35 0,4-3-40 0,-4 3-40 15,0 0-33-15,0 0-49 0,0 0-585 16,-28-8 273-16,12 6 180 0</inkml:trace>
  <inkml:trace contextRef="#ctx0" brushRef="#br0" timeOffset="152738.2228">2825 17265 2095 0,'-21'11'8'0,"2"-3"-6"15,10-2 0-15,5-4 33 0,6-1 31 0,-2-1 6 16,22-1-1-16,-2-1-10 0,10-4-7 16,9 1-4-16,11-7-1 0,27-4 0 15,3 1 3-15,2 2-1 0,1-1 0 16,-1-1-4-16,-3 2-2 0,-14 5-6 0,-7 1-7 15,-5-3-2-15,-11 6-9 0,-2-1-18 16,-6-1-24-16,-7 4-33 0,-3-4-32 16,-5 4-40-16,-3-2-54 0,0 3-66 15,-6-5-527-15,-6 0 263 0,0 1 173 0</inkml:trace>
  <inkml:trace contextRef="#ctx0" brushRef="#br0" timeOffset="155289.8793">5600 16329 82 0,'13'-2'203'0,"4"-1"-7"16,3-5-3-16,4-6-8 0,2-2-4 15,5-11-6-15,1-6 3 0,8-14-12 16,-3-5-7-16,-1-8-7 0,-5-2-17 0,-1 0-5 16,-4-4-12-16,-4 0-12 0,-5 11-9 15,-6 4-8-15,0 2-3 0,-3 11 4 0,-2 1-10 16,-2 8 2-16,3 6-7 0,-2-4-6 16,-1 11-6-16,-2 1-6 0,-2 9-1 15,0 6 3-15,0 0-9 0,-18 34 1 16,6 4-3-16,-3 6-4 0,-8 23-2 0,2 3-4 15,3-4-7-15,6-4 2 0,4-10-3 16,1-2 1-16,7-6-4 0,3 1-8 16,5 2-8-16,2-4-24 0,8-1-14 0,2-7-15 15,2-10-17-15,3 0-10 0,5-6-6 16,2-5-7-16,-1 0 4 0,5-9 4 16,-4-3 9-16,-1 1 8 0,1-8 4 0,0 0 6 15,-2-1 5-15,-3-3 6 0,-1-1 7 16,-3 1 13-16,-4-7 10 0,-2 5 13 15,-3 0 9-15,-4-1 2 0,-2 3 6 0,-8-1 8 16,0 2 3-16,-2 1 4 0,-4 3 2 16,-1 2 0-16,-4-2-6 0,-1 8 1 15,-5-4-6-15,2 6 2 0,0 3-4 0,1 3-1 16,0-4-5-16,4 6 1 0,2-3-3 16,-1 6-3-16,5-4-1 0,2 0-2 15,-1 0-3-15,6-4-1 0,1 3-2 0,2-2-1 16,1 1-3-16,3-5-2 0,0 1 1 15,2-1-4-15,0-4-1 0,0-2-1 16,2 0-1-16,0 0 2 0,-1-2-5 16,-1-4-2-16,2 3 5 0,-2-1-1 0,-2 0 2 15,1 2 0-15,-2-4-1 0,-1 4 0 16,1 2 1-16,-3-5 0 0,0 5-3 0,-6 0-1 16,13 0 5-16,-13 0-2 0,11 0-1 15,-5 5-11-15,0-3-7 0,2 4-6 16,4-4-5-16,-2 2-4 0,0 0-4 0,1-1-2 15,2 3-2-15,0-4 0 0,-1-2 4 16,3 0 1-16,-2 0 3 0,-1 0 5 16,1-2 2-16,2-4 3 0,-2 3 0 0,-1-1 7 15,1-6 0-15,-4 6 3 0,1-1 3 16,-2 3 3-16,1-4 5 0,0 3 3 16,-3 0-1-16,-2 1 1 0,-4 2 3 0,0 0 2 15,15 2 1-15,-11 4-1 0,-2 0-1 16,2 1 4-16,-2 1-4 0,0-2 1 15,1 1-1-15,-1-1 1 0,0-2-1 0,0 1 0 16,1 1 0-16,-1 0-2 0,0-4 2 16,-2-2 0-16,6 6 0 0,-6-6-1 15,0 0-2-15,14-8 1 0,-5 2-4 16,0 3-5-16,-3-1-8 0,7-4-8 0,-5 2-9 16,3-1-4-16,2 1-7 15,1 0-5-15,4 4-6 0,-2-3-3 0,1 3-9 0,4-4-1 16,0 6-2-16,7-6-2 0,4 4-6 15,-1-3 10-15,1-1 5 0,6 1 5 16,1-4 0-16,-3 1 9 0,-3-4 5 16,1-3 6-16,-4 0 1 0,-5 1 7 0,-6-3 6 15,-4 1 4-15,-5 3 13 0,-6 0 15 16,-4 3 7-16,-4 1 13 0,-4-1 14 16,-5 4 7-16,-1 1 6 0,1 3 9 0,-4 2 2 15,3 6-1-15,-4-5-3 0,3 11 2 16,3-2 0-16,1 1-4 0,2 4 1 15,3 4-4-15,2 2-5 0,2 2-3 0,2 4 0 16,2 2-5-16,2 1-3 0,-2 0 2 16,2 3 0-16,-1-3-1 0,-1 3 0 15,-2 0 0-15,-2-4-3 0,-7 4 1 0,-1-2-3 16,0-1-4-16,-8-5-1 0,-1-1-2 16,0-2-4-16,-2-8-3 0,-1 0-1 15,2-1-3-15,0-7-1 0,6 0-9 0,-1-5-15 16,4-2-25-16,0-5-19 0,3-2-19 15,6-5-15-15,2 0-21 0,6 0-13 16,3-9-14-16,6 1-2 0,4 0 4 0,4-4 8 16,2 3 12-16,1 1 8 0,3 0 15 15,-1 0 6-15,0 2 13 0,-3 0 18 16,-2 4 12-16,-4 0 19 0,3 5 8 0,-6 0 20 16,-1-1 8-16,-2 4-7 0,0 1 6 15,-5 2 7-15,2 4 14 0,-3-4 9 16,-7 4 6-16,15 5-1 0,-11 1-3 0,2 0-2 15,0-2-2-15,1 5-4 0,-2-1 1 16,3-4-5-16,-2 5-3 0,3-5-3 16,-1 5-2-16,2-4-3 0,1 1-3 15,2-1-2-15,-3-5-2 0,4 2-4 0,0-2 6 16,1-2-5-16,2-2-3 0,-2 0-3 16,-1-1 0-16,2-1 1 0,-2-3-1 0,1 2 1 15,-2 0-4-15,-1 1-1 0,1-1 2 16,-5 1-4-16,3 1 3 0,-2 2-3 15,-3-3 0-15,2 5 4 0,0 1 0 16,1 0-2-16,-9 0 0 0,15 4 0 0,-7-1 0 16,3 3 2-16,-3-2-1 0,6 5 2 15,-2-5 0-15,2 1-7 0,4 1 5 0,-4-4 2 16,6 2-3-16,-1-3 0 0,1 2 1 16,0 0-4-16,1-6 2 0,-2 0-2 15,0 2 4-15,-2-5-4 0,-2 0 0 16,-1-1 1-16,0 1 5 0,-2-3-2 0,-3 3-5 15,-3-1 1-15,-2-1 1 0,-2 2 1 16,-2-1-1-16,0 7-2 0,-6-6 0 16,2 0 5-16,4 6-4 0,-15 0 3 0,7 0 2 15,8 0-5-15,-16 6 2 0,8 0-1 16,2-2 0-16,2 1 0 0,0 1-4 16,2 0 1-16,-1 1 0 0,3-7 1 0,3 6-3 15,1-2-7-15,0 0-5 0,2 1-3 16,0-3-6-16,0-2 3 0,-6 0 0 0,14 2 0 15,-8 2 6-15,0-4 1 0,0 1 2 16,1 2 0-16,-1 0 0 0,0-3 1 16,3 6 0-16,2-5 5 0,-3 5 1 15,4-3-1-15,0 3-2 0,4-4 7 0,1 1-4 16,0-3 0-16,2 0 2 0,3 0 1 16,-2-3 2-16,6-2 3 0,-5-1 7 0,3-1-5 15,-6-2 4-15,-1 1 5 0,-2 4 14 16,-4-5 8-16,1 5 1 0,-6-2-6 15,-1 0 7-15,-3 5 0 0,-2 1 6 16,0 0 2-16,0 0-3 0,0 0-1 16,-19 7-2-16,13 3-3 0,-3 1-3 0,3 4-3 15,-2 5-2-15,1-1-3 0,0 2-3 16,3 7 0-16,0-5-1 0,0 3-4 0,0 4 1 16,0-5-2-16,2 5-1 0,-2-4 0 15,-1 1-4-15,0-2 1 0,1-3 0 16,-2-7-1-16,-2 5 1 0,1-7-1 0,-1-3-4 15,-3-1 3-15,5-7-4 0,-3 4 2 16,3-11-2-16,6 5 1 0,-10-9 1 16,10 2 2-16,0-5-2 0,2 3 0 0,2-9 1 15,4 3-1-15,1-4 0 0,4 2 6 16,1-3-1-16,1-4 3 0,3 2 2 16,-4 0 0-16,5 0 3 0,-6-1 4 15,4-2 3-15,-5 6 3 0,-1-2 6 0,-2 2 7 16,-1 5 3-16,-4 0 4 0,-2 2 2 15,-4 3-1-15,0 0 7 0,-2 2 1 0,0 1 0 16,-3 6-3-16,0-3 4 0,7 3 7 16,0 0-8-16,-10 9 0 0,10-9-4 15,4 10-1-15,2-2-12 0,6-1 0 16,0 3-5-16,2-2-17 0,2-1-33 0,1-1-45 16,-1-2-47-16,2-1-65 0,-2-1-67 15,-6-2-73-15,6-2-665 0,-8-1 332 0,-2-1 218 16</inkml:trace>
  <inkml:trace contextRef="#ctx0" brushRef="#br0" timeOffset="155944.2291">5230 17223 2 0,'0'0'57'0,"0"0"-32"15,0 0-54-15,-8-19 10 0,5 11 6 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38:58.693"/>
    </inkml:context>
    <inkml:brush xml:id="br0">
      <inkml:brushProperty name="width" value="0.05292" units="cm"/>
      <inkml:brushProperty name="height" value="0.05292" units="cm"/>
      <inkml:brushProperty name="color" value="#FF0000"/>
    </inkml:brush>
  </inkml:definitions>
  <inkml:trace contextRef="#ctx0" brushRef="#br0">2544 2373 138 0,'-5'-7'213'0,"-1"1"-9"16,0 4-16-16,0 1-18 0,6 1-14 0,-20 13-9 16,8 8-6-16,-6 9-3 0,0 16-1 15,-8 22-5-15,3 12-1 0,-1 7-6 16,4 23-14-16,3-20-7 0,6 0-7 15,9-4-11-15,4-6-3 0,11-6-9 0,6-4-7 16,7-8-1-16,7-10-8 0,3-16 0 16,2-12-1-16,2-8 1 0,3-9-1 0,3-5 2 15,7-8 8-15,19-11 0 0,-2-13-3 16,-2-8-2-16,-1-9-2 0,5-22-8 16,-3-6-1-16,-13-9-4 0,-9-5-4 15,-9-6-8-15,-13 9-3 0,-5-3 3 0,-12 1-8 16,-10 4-3-16,-13 1 1 0,-11 10-10 15,-12 4 2 1,-10 11-1-16,-11 7-1 0,-9 12-5 0,-4 10 1 0,-6 10-1 0,9 11-3 16,6 10-2-16,-21 13-4 0,3 10 1 15,7 6 0-15,4 9-4 0,14 5 0 0,9 5-9 16,11 3-10-16,14-6-9 0,12-1-11 16,10-5-14-16,10 6-19 0,8-1-13 15,11 11-17-15,9-4-14 0,6-7-28 0,7-4-20 16,5-8-15-16,-6-10-11 0,-3-10-7 15,4-2-1-15,-5-9 7 0,1-3 10 16,1-2 13-16,7-6 18 0,-3-7 15 0,-4 0 26 16,-1-4 29-16,-7-1 30 0,-3-1 29 15,-7 4 27-15,-2-1 27 0,-5 1 29 16,-4 2 25-16,-2 4 14 0,-2-1 0 16,-2 5-8-16,-1 0-9 0,-1-2-12 0,-3 7-6 15,3 1-9-15,0 4-5 0,-1 6 2 16,2 5-5-16,4 4 2 0,0 6-7 0,2 3-1 15,-1 3-4-15,-1 1-3 0,2 1-1 16,-4-1-3-16,1-3-3 0,-2-3 2 16,-3-4 0-16,1-2 10 0,-3-4 14 15,3-1 17-15,-2-4-1 0,-1-4-3 0,0-3-7 16,2-6-8-16,4-4-4 0,0-8-7 16,1-3-2-16,2-4-6 0,2-1-5 0,-1-2-2 15,0 3-2-15,-3 3-4 0,0 1-6 16,-2 2-3-16,-3 4-3 0,0 0-4 15,2 6 1-15,-4 6 2 0,2 2 0 0,3 5 0 16,0 5-1-16,4 6 2 0,-3 1-2 16,4 3 0-16,0 1 2 0,2-2-1 15,-2 0-3-15,4-2 2 0,-1-2 0 16,0-5 1-16,0-3 1 0,0-3 1 0,3-6 2 16,2-4-3-16,-2-3 0 0,8-9 4 15,2-1-7-15,0-9-1 0,2-7 2 0,8-14-2 16,-1-9-2-16,-5-5-4 0,-2-8 0 15,-4-1-6-15,-7 0 2 0,-3-3-1 16,-10 14 1-16,-4 10 3 0,-4 9 6 16,-4 7 8-16,0 2 3 0,2 5-2 0,-4 7-7 15,0 2-1-15,-2 7-1 0,-2 7-1 16,6 3 0-16,-20 18 0 0,10 7 0 0,2 10 2 16,4 7 2-16,-1 9 0 0,7 6-2 15,1 1 3-15,7 20-1 0,0-5-1 0,6 2-4 16,-2-6-5-16,1-13-15 0,-2-7-9 15,-5-11-11-15,1-2-7 0,-1-2-1 16,-4-7 6-16,3-5 7 0,-5-3-6 16,-2-6-3-16,-2-2-7 0,-3-8-1 15,-1-3 1-15,6 0 5 0,-15-16 2 0,7-1 1 16,0-3 7-16,1-5 3 0,3 0-2 16,4-1 8-16,0-1-1 0,4 0-2 15,3 1 8-15,5-4 1 0,3 7-3 0,2-1 5 16,2 7 2-16,0 4-2 0,0 4-2 15,0 5 12-15,2 2-1 0,-2 5-1 0,5 3 5 16,-3 6 2-16,2 0-1 0,-2 3 1 16,5 0 0-16,-6 0 1 0,6-1 3 15,-3 0 2-15,-1-1 8 0,0-3 5 0,4 1 8 16,-3-4 10-16,-1-6 5 0,1-1 2 16,-2-1 2-16,5-5-2 0,-5-1 5 15,-1-5 0-15,-2 0 3 0,-1-3-1 0,-4-1 4 16,-5-2 1-16,-2 1-3 0,-6 0 1 15,-2-1-10-15,-4 1-6 0,-7 2-5 16,-6 3-3-16,-5 0-5 0,0 1-2 0,-4 6-7 16,-1 2-13-16,1 0-26 0,4 3-30 15,1 4-31-15,-1 2-27 0,6 1-28 16,3 4-18-16,4-3-16 0,5 0-14 0,4 0-511 16,6-1 239-16,2-3 158 0</inkml:trace>
  <inkml:trace contextRef="#ctx0" brushRef="#br0" timeOffset="553.9313">5331 2269 165 0,'0'-29'199'0,"-2"8"8"15,0 4-3-15,0 3 3 0,0 3-14 0,-2 4-21 16,4 0-19-16,-2 2-20 0,2 5-14 16,0 0-12-16,-11 17-7 0,9 2-10 0,0 10-8 15,2 3-5-15,2 9-10 0,0 12-6 16,4 2 0-16,3-2-9 0,-1 3-5 15,2-3-2-15,4-2-6 0,-2-3-7 16,3-5 1-16,0 0-5 0,-2-13-10 0,-1-1-8 16,1-7-7-16,0-5-1 0,1-3-9 15,-1-4-9-15,2-5-8 0,-2-5-12 16,-1-4-8-16,1-3-12 0,0-3-12 0,3-5 0 16,0 1 6-16,-2-1 8 0,-1 0 3 15,-2 2 4-15,-1 4 6 0,1-3 1 16,-5 5 1-16,0 1 10 0,2 4-4 15,0 2 7-15,-8 0 5 0,10 14 4 0,-4-6 1 16,0 6 2-16,3-1 8 0,0 2-8 0,-1 0 12 16,1 1 5-16,3-1-2 0,1 2 10 15,2-1 0-15,-1-4 5 0,4 0 3 16,1-2 3-16,-1-4 3 0,4-3-3 16,-2 0 5-16,2-3 0 0,1-5-2 0,3 1-4 15,0-5 5-15,-4-1 5 0,0-1-1 16,-3-5 10-16,-5 2 2 0,2-3 2 15,-6-1 2-15,-4-1-1 0,-2 2 1 0,-6 0-2 16,-4 0-4-16,0 2 1 0,-10-2-4 16,2 4-2-16,-3-2-1 0,2 6-7 15,0 2-4-15,-1 1-1 0,-2 2-8 0,4 2-2 16,1 2-9-16,-2 4-10 0,0-1-16 16,1 5-17-16,3-3-4 0,0 3-17 15,3 4-12-15,2-2-8 0,4-1-7 0,0 1-12 16,4 2-22-16,4 0-11 0,4-4-18 15,3 2-12-15,6-5-416 0,6-1 197 16,5 0 130-16</inkml:trace>
  <inkml:trace contextRef="#ctx0" brushRef="#br0" timeOffset="991.9148">6379 2754 383 0,'30'-10'37'0,"-9"-1"33"16,-4 2 33-16,-4-1 10 0,-5 3 12 0,-2-1 5 16,-2 0 6-16,-4 3 3 0,-2-3-11 15,-2 4 4-15,-2 0-7 0,-4 1-7 16,-2 3-9-16,12 0-6 0,-22 6-10 0,11 1-11 15,-2 2-4-15,4 3-5 0,3 3-3 16,2 4-2-16,2 0-3 0,6 6-4 16,0 2-6-16,7 4-2 0,2 1-5 0,0 0-3 15,1 2-5-15,6 4-4 0,-4 1-3 16,4 2 0-16,-4 0-5 0,-1 0-3 16,-2-6 1-16,-2 2-4 0,-3 0-1 15,-2-5 2-15,-4-3 3 0,0 0 11 0,-6 0 3 16,0-5-2-16,-4-2 10 0,-5-6 2 15,-4-1 13-15,-2-3-3 0,-1-9 2 0,0-1 4 16,0-7-10-16,-1-5-4 0,2-5-3 16,4-6-6-16,3-8-8 0,6-3-1 15,6-6-7-15,2 0-7 0,6 0 2 16,7-6-10-16,4 2 1 0,4 2 1 0,3 4-5 16,1 1-2-16,1 7-4 0,-3 5-1 15,2 4 1-15,-5 6-1 0,3 3-1 0,-6 4 1 16,2 6 0-16,1 3 0 0,-6 3 0 15,4 2 4-15,-6 9-7 0,1-3-9 16,-3 3-7-16,2 0-13 0,-6 3-12 16,0-5-15-16,1 0-21 0,-5-2-29 0,3-1-31 15,-5-2-40-15,2-2-38 0,-2 1-31 16,-2-7-23-16,0-2-596 0,0 0 294 16,0 0 195-16</inkml:trace>
  <inkml:trace contextRef="#ctx0" brushRef="#br0" timeOffset="1122.9676">6701 2812 519 0,'-11'-39'23'0,"1"10"13"15,2 4 23-15,-2 2 14 0,4 5 11 16,2 1 5-16,-2 4 9 0,2-1-7 0,2 5-13 16,-3-3-5-16,3 5-13 0,2-1-11 15,0 2-6-15,0 1-21 0,0 5-26 0,0 0-34 16,19 4-26-16,-11 1-34 0,4 1-308 16,-2 4 138-16,2-1 91 0</inkml:trace>
  <inkml:trace contextRef="#ctx0" brushRef="#br0" timeOffset="1783.3977">7008 2720 46 0,'0'0'220'0,"0"0"0"15,0 0-7-15,6 6-18 0,-6-6-10 16,-9 13-15-16,3-1-5 0,0 1-16 16,-2 6-12-16,0 4-12 0,0 2-13 0,4-3-10 15,2 3-9-15,0-2-7 0,6 2-11 16,0 0-5-16,6-3-7 0,0-1-8 15,6-3-17-15,10-3-26 0,5-4-23 0,8-3-29 16,5-5-27-16,3-3-16 0,10-3-4 0,2-5 10 16,20-5 6-16,-8-2 9 0,-11-3 5 15,-11 3 16-15,-7 1 17 0,0-4 23 16,-13 2 21-16,-3 1 20 0,-7 0 15 16,-2 2 9-16,-8 1 1 0,-5 3-1 0,-6-1 1 15,-2 4-1-15,-5 3-2 0,-6 3-5 16,-2 0-4-16,-1 3-4 0,-4 5-7 15,-1 4-2-15,-1 1-6 0,4 1-4 0,2 3-3 16,2-1-1-16,3 0-4 0,2-3-1 16,5 0 4-16,4-1-8 0,2-3-3 15,4 1 2-15,2-5-2 0,5 0 0 16,0-4 1-16,3-1-12 0,6-1 0 0,-2-4-3 16,2 4 0-16,-3-3-2 0,-1 0-1 15,2 2-2-15,-6 0-2 0,0 0 0 0,2 2 0 16,-4 0-2-16,3 0 2 0,-1 0 0 15,4 2 1-15,-2 0 0 0,3 0 3 16,2 0 0-16,0-4 2 0,5 0-1 16,0-3 4-16,2-7-1 0,2-1 5 0,1-7 6 15,5-7 6-15,-4-6 2 0,8-16 6 16,-5-5 4-16,0-3-5 0,-6-6 1 0,-4-2-4 16,-1-4 1-16,-8 1 5 0,-1 9-1 15,-7 6 9-15,-1-1 5 0,-3 8 11 16,-2 6 18-16,0 6 14 0,-2 4-2 15,2 5-9-15,-3 4-8 0,-1 10-5 0,-2 6-1 16,-5 10 2-16,-1 12 9 0,-6 11 9 16,2 12-7-16,1 8 6 0,2 5-2 0,3 22-4 15,3-11-6-15,7-4-8 0,2-1-1 16,5-4-4-16,-1-2-7 0,2-4-5 0,3-3-7 16,-2-8-23-16,-1-4-33 0,4-1-44 15,-2-10-60-15,2-3-80 0,11-2-89 16,-1-6-1033-16,2-6 452 0,-2-5 298 15</inkml:trace>
  <inkml:trace contextRef="#ctx0" brushRef="#br0" timeOffset="3150.2383">3801 4604 77 0,'-19'-18'226'0,"2"8"-7"0,2 0-3 15,-2 5-18-15,1 4-20 0,-2 2-16 0,-3 10-18 16,-4 6-11-16,2 8-4 0,-5 11-11 15,-4 17-10-15,3 8-12 0,7 6-7 16,6 1-10-16,5-7-7 0,7-4-9 16,4-3-6-16,6-1-5 0,5-4-4 0,3-2-4 15,8-6-3-15,1-4-4 0,3-9-1 16,2-9-5-16,2-5-2 0,0-9-2 0,-1-5-2 16,3-5-4-16,3-11 1 0,1-4-6 15,-2-10-2-15,-3 0-3 0,-1-5-1 16,-7-4 0-16,-2 3-2 0,-6 3-1 15,0 3 2-15,-2 3 2 0,-5 5 5 0,0 4-1 16,-2 1-4-16,0 8-1 0,-2 1-3 16,-4 5-2-16,0 3 0 0,0 0 0 0,8 23 1 15,-2-7-2-15,2 3-1 0,5 0 0 16,2 2 1-16,4 0 1 0,7-2 0 16,3-2 1-16,3-4-1 0,4-1 7 15,0-6-7-15,0-5 2 0,-1-1 2 0,4-6-1 16,-3-1 3-16,-4-5-1 0,-2-2-2 15,-5-3 4-15,-9-1 2 0,-2-1-1 16,-8 0-2-16,-8 0 0 0,-7 0-4 0,-8 0-3 16,-6 1-1-16,-5 4 0 0,-2 3 2 15,1 6-1-15,-1 3 2 0,-2 4 0 0,3 1-3 16,-1 2-1-16,5 3-3 0,4 1-1 16,2 1 1-16,6 0 0 0,7-1 1 15,4 1-1-15,6-2-1 0,4-2 3 0,7-4-3 16,4 3 0-16,5-8-3 0,3 1 0 15,5 0-3-15,4-7-4 0,0-2 1 16,-1-2-1-16,-1-2 0 0,-2 1-1 0,3-4 2 16,-9 3 0-16,4 0 2 0,-6 0 5 15,-3 4-2-15,-3-3-1 0,0 5 1 16,-4 1-2-16,1 0-1 0,-2 1-2 16,-2 1 1-16,-1 2-1 0,-2 4 1 15,4 0 4-15,-2 4 0 0,2 4 1 0,4 1 1 16,-4 3 0-16,5 3 2 0,-2 0 0 15,2 2 2-15,-3 0-2 0,2 0 2 0,-2 0-2 16,1 1 2-16,-4-5 1 0,0-1-1 16,-1 0 6-16,-2-4-1 0,0 0 2 0,0-2 5 15,0-2 3-15,-2-1-2 0,2-4-1 16,-8 1-2-16,15-8-2 0,-4-2 1 16,-3 1-3-16,3 0 0 0,-1-5-1 0,2 3-2 15,-2-3 3-15,0 3-4 0,-2 0-4 16,3 0-1-16,-4 4 1 0,1 0-4 15,1 3 0-15,-1 2 3 0,2 2 0 16,2 2 2-16,0 3-3 0,0 3 2 0,2 2 0 16,-2 1 3-16,3 3-1 0,-3-3 1 15,1 1 1-15,-2-2 0 0,-1 2-3 0,0-1 4 16,2-4 0-16,-4 0 3 0,-2-1 1 16,1-4 5-16,1-2-5 0,-8 0-4 15,13-12 2-15,-5 3-2 0,1-4 1 16,-1 1-3-16,0-3 0 0,2 1-2 0,0-1 1 15,-2 2-3-15,3-1-1 16,-3 3 0-16,3 0 4 0,0 1-6 0,-1 4-2 16,0 1 6-16,2 1-3 0,0 2 0 0,-2 4 3 15,1-1-2-15,4 4 0 0,-2 2-4 16,-3-1-9-16,3 1-17 0,-2 3-23 16,-1 0-32-16,2-1-34 0,2 0-37 0,-2-1-24 15,3 0-19-15,-2-1-531 0,0-5 250 16,-1 1 165-16</inkml:trace>
  <inkml:trace contextRef="#ctx0" brushRef="#br0" timeOffset="3867.8741">5831 4720 19 0,'13'2'151'15,"-7"2"-14"-15,2 2-10 0,0 1-5 0,4 5-3 16,-2-2-8-16,3 7-6 0,-1-3-10 15,4 4-9-15,-6 1-10 0,2-2-5 16,2 2-6-16,-2-2-8 0,-4-1-3 16,1-1-6-16,-1-2 1 0,-1-1 6 0,-1-2 8 15,-2-2 9-15,1 0 0 0,-1-5-3 16,0-3-5-16,-4 0-3 0,0 0-2 0,10-13-7 16,-8 4-5-16,5-4-1 0,-2-2-5 15,1 1-4-15,0-1-3 0,0-2-3 0,3 2-3 16,-1 1 2-16,1 1-4 15,-1 0-2-15,3 1 2 0,-5 3-4 0,4-1 2 16,0 3 0-16,0 2-1 0,0 2 2 16,3 0-2-16,0 6 1 0,-1-1-2 0,5 4-2 15,-2 1-2-15,0 3 0 0,1 1-3 16,2 3-1-16,-1 1-2 0,0-2-1 0,-2 0 1 16,-3-1 4-16,-2-1-5 15,4-2 1-15,-4 1 2 0,-2-2 2 0,1-2 8 16,-2 1 10-16,1-3 8 0,0-2 0 15,1-2-6-15,1-2-4 0,3-4 0 16,0 1-6-16,1-5-5 0,2 1 2 0,0-3-6 16,-1 3 0-16,2-5-4 0,-2 5-1 15,-3 1-3-15,4 0-4 0,-6 1-1 0,0 1-3 16,3 3 3-16,-2 1-4 0,2 4 2 16,-3-1 1-16,5 5 1 0,-2 0 0 15,-1 1 0-15,3 3-4 0,-2-1 2 16,2 1 0-16,-1-1-2 0,2-1 2 0,0-3 2 15,1 1-1-15,0-2 0 0,0-2 0 16,0-2 3-16,2-2-2 0,0-2 1 0,0-2-2 16,2-3 0-16,1 0-1 0,-4-1 1 15,2-1-2-15,-2-1 3 0,0 1 0 16,-6 2-1-16,3-2 1 0,-5 3 2 0,2 0-1 16,-2-1-2-16,-2 4 0 0,-2 0-5 15,-1-1-3-15,1 3-1 0,1 2 0 16,-7 1 4-16,12 6-3 0,-3-2 3 0,-3 4 0 15,4 0 1-15,2 3-2 0,-2-3 2 16,2 4-2-16,4-3-4 0,-2 0-9 16,3 0-12-16,0-2-28 0,0-1-27 15,-1-4-33-15,4 0-33 0,-1-2-27 0,0-2-25 16,-2-2-23-16,-3-3-524 0,0-3 254 16,-6-3 168-16</inkml:trace>
  <inkml:trace contextRef="#ctx0" brushRef="#br0" timeOffset="4099.7647">6912 4179 9 0,'-4'-3'111'0,"0"0"-3"0,4 3-9 16,0 0-12-16,0 0-1 0,0 0 0 0,13 19 0 16,-7-13-2-16,0 0 0 0,1-1 3 15,1-3-1-15,1 3 1 0,-3-2-6 16,0-1 2-16,0 0 6 0,2 0 5 15,-8-2-5-15,0 0-9 0,0 0-8 0,0 0-14 16,0 0-14-16,0 0-17 0,0 0-21 16,-20-8-23-16,20 8-40 0,-17 8-43 0,11-4-45 15,-1-1-367-15,3 3 174 0,2 2 115 16</inkml:trace>
  <inkml:trace contextRef="#ctx0" brushRef="#br0" timeOffset="4579.1551">7444 3723 217 0,'4'-9'250'0,"-2"2"-28"16,-2 2-24-16,2 2-22 0,-2 3-22 0,0 0-16 16,11 12-7-16,0 6-5 0,1 10-5 15,7 11-3-15,9 18-7 0,4 8-4 16,0 5-12-16,1-1-4 0,1 2-8 0,2 2-8 15,-4-5-9-15,-1-2-3 0,1-3-5 16,-2-4-5-16,-5-11-6 0,-3-8-5 16,-2-3-8-16,0-8-5 0,-4-2-8 0,-1-2-10 15,0-8-13-15,-2-4-9 0,-1-5-13 16,0-6-17-16,-2-4-11 0,0-1-13 16,3-7-6-16,-2-7-7 0,-1-6-12 0,1-9-5 15,-3-6 12-15,0-14 7 0,-3-5 7 16,2-21 9-16,-5-6 22 0,-2 2 26 15,-2-1 26-15,-3 19 26 0,-2 11 23 16,1 6 14-16,0 7 13 0,0 3 12 0,-1 4-1 16,1 9-4-16,2 1-11 0,0 6-15 15,-3 5-4-15,3 8-6 0,-3 5-2 0,1 8-2 16,2 9-6-16,2 10-4 0,2 2-5 16,4 14-1-16,2 11-5 0,9 20 0 15,0-3-7-15,4-1 3 0,3-5-3 16,-2-2-3-16,6-1-2 0,1-7-9 0,-1-10-20 15,-1-10-21-15,3-1-32 0,-1-6-36 16,0-5-66-16,1-2-44 0,2-6-60 0,-1-3-604 16,-3-3 295-16,-3-6 195 0</inkml:trace>
  <inkml:trace contextRef="#ctx0" brushRef="#br0" timeOffset="4999.2892">7433 4496 148 0,'0'0'167'0,"0"0"-20"15,0 0 1-15,0 0-6 0,0 0-14 16,0 0-9-16,0 0-12 0,0 0-12 16,21-3-8-16,-21 3-12 0,0 0-6 0,0 0-9 15,11 0-24-15,-11 0-25 0,0 0-40 16,0 0-46-16,0 0-59 0,11 3-309 16,-11-3 151-16,0 0 99 0</inkml:trace>
  <inkml:trace contextRef="#ctx0" brushRef="#br0" timeOffset="5879.0032">7755 3591 132 0,'-4'-12'246'15,"2"3"-14"-15,-3 2-19 0,3 1-18 16,0 1-23-16,0 1-23 0,2 4-18 0,0 0-8 15,0 0 4-15,6 19-3 0,3 5 1 16,1 8-5-16,6 13 0 0,8 22-6 16,0 7-2-16,-1 1-6 0,3 7-6 15,-4 0-14-15,2-1-6 0,2 1-6 16,-3-3-10-16,-1-5-3 0,-2-2-4 0,1-5-8 16,-6-13-3-16,-2-10-3 0,-3-9-7 0,1 0 0 15,0-5-11-15,-5-5-5 0,0-4-2 16,0-4-5-16,-1-5-3 0,-3-4-15 15,0-7-6-15,-2-1-11 0,0 0-5 16,-7-28-5-16,1 5-4 0,-4-10 0 0,0-15-3 16,-8-21 1-16,-1-8 1 0,0-5 4 15,0-2-1-15,-1-1 4 0,-2 2 5 16,1 5 8-16,2 8 10 0,-2 8 10 0,3 12 8 16,8 10 6-16,0 9 3 0,1 6-5 15,0 3-2-15,3 0-8 0,0 9-2 16,1 5-2-16,3 4 2 0,2 4 1 0,0 0 2 15,2 25 0-15,3-3-2 0,1 6 1 16,2 8 2-16,3 10-3 0,2 2 1 0,-1 2-2 16,2-3-9-16,-2 1-5 0,1-5-4 15,-3-6-3-15,-1-5 1 0,-1-7 0 16,-1-1 6-16,-3-9-1 0,0-3-1 16,-2-8 3-16,0-4-2 0,-2 0-2 0,-6-25 2 15,0 0 0-15,-1-6 1 0,-6-18 0 16,-4-21 2-16,-1-1 0 0,-6-2 0 15,3 0 4-15,-4 3 2 0,-1 1 9 0,5 17 13 16,5 10 13-16,0 8 2 0,4 5-1 16,1 4 0-16,3 5-10 0,-1 4-6 0,2 7-4 15,1 4 2-15,2 8-1 0,0 6 1 16,0 9 2-16,4 10 1 0,2 14 1 16,2 11 4-16,8 27 0 0,2 4 0 15,2 2 3-15,5 1-4 0,1-2 2 0,1-2-5 16,0-5-1-16,0-2 1 0,3-5-2 15,2-4 0-15,1-8 0 0,-3-11 4 0,-2-10-9 16,2-4 3-16,2-6 0 0,-3-5-1 16,3-6-3-16,2-2 3 0,-3-7-18 15,1-2-21-15,3-6-26 0,1-2-33 0,2-6-41 16,0-5-40-16,2 0-41 0,-5-6-32 16,-5-4-642-16,-3-2 299 0,-8 1 197 15</inkml:trace>
  <inkml:trace contextRef="#ctx0" brushRef="#br0" timeOffset="6101.8639">7581 4384 46 0,'-23'-2'210'0,"4"-1"-6"16,8 2-12-16,5-4-17 0,6 5-5 16,0 0-11-16,30-13-14 0,-3 6-13 0,9-4-13 15,7 3-10-15,7-6-9 0,5 3-1 16,17-6-4-16,-11 3 3 0,-7 3-6 15,-3 0-9-15,-9 1-9 0,-2 2-8 16,-4 1-4-16,-6-1-16 0,-5 4-25 0,-2-1-33 16,-5 2-40-16,-2 2-41 0,1 2-47 15,-6 2-71-15,-3 0-466 0,-1 3 230 16,-1-2 152-16</inkml:trace>
  <inkml:trace contextRef="#ctx0" brushRef="#br0" timeOffset="7197.7972">8447 4303 180 0,'11'4'185'0,"-1"2"-8"16,1 1-9-16,4 5-13 0,1 1-4 0,2 3-11 16,1 2-9-16,0 4-13 15,-2 0-6-15,-1 1-12 0,0-2-7 0,-4 0-9 16,1 0-8-16,-3-2-10 0,1-2-6 15,-5-3-2-15,3 0-7 0,-1-2 2 0,-4-5 9 16,2 2-5-16,-4-6-2 0,4 0-6 16,-6-3-2-16,0 0 1 0,6-12-9 15,-6 2-2-15,2-2-4 0,0-2-2 0,2-4-4 16,0 1 1-16,-2-2-5 0,4 2-3 16,-1 0-3-16,1 3-1 0,1-1-2 15,1 2-5-15,-2 3 1 0,3 1-1 0,-1 6-1 16,5 0 2-16,-2 6 0 0,3 0-1 15,1 4-6-15,0 5 7 0,0 5 1 16,0 0-1-16,0 4 0 0,-5 0 0 16,2-2-1-16,0 2 0 0,-2-5-1 0,-4 1 1 15,3-4 1-15,-3 0 10 0,0-6 6 16,1 1-3-16,-1-4-4 0,1-4-3 16,-7 0-1-16,14-7-2 0,-6-2-1 0,6-3-3 15,-2-5-1-15,1-1-2 0,2-3-4 16,-3 2-2-16,3 0 0 0,0 2 0 15,-2 0-3-15,1 3-2 0,-3 5-3 0,2 3 5 16,0 4-1-16,-1 4 0 0,3 2 2 16,0 4 0-16,-1-1 0 0,4 5 1 15,-2-1 0-15,4 2-3 0,-1-1 4 16,-1 0 2-16,2-1 3 0,-1-1-1 0,2-3 1 16,-2-1 2-16,3-3 0 0,-4 0-2 15,1-3 3-15,2-4-3 0,-2-2-1 0,1-3 1 16,-2-3 2-16,0 0-1 0,-6-4-3 15,1-4 3-15,-5 1-1 0,-1 2-1 16,-5 0-2-16,-2 1 2 0,0-1 0 0,-7 7-4 16,-1-1 0-16,-1 7-1 0,-1 3 0 15,0 2 1-15,-6 5-4 16,4 5-2-16,0 0 6 0,0 4-1 0,4 0 0 0,2 2 2 16,2 2-2-16,1-2-1 0,6 3-5 15,1-4-9-15,2-1-7 0,4-2-11 16,4 2-8-16,-2-6-6 0,3-2-8 15,2-2-10-15,-2-4-4 0,4-1 6 0,-4-1 2 16,3-4 8-16,0-2 4 0,-4 0 5 16,1-1 6-16,0-2 7 0,-4 1 13 15,3 1 15-15,-3 1 9 0,-2 1 4 0,-3 0-1 16,0 2 1-16,0 1-2 0,-6 3 1 16,0 0 0-16,0 0 2 0,15 11-8 15,-12-3 7-15,-1-3-1 0,0 2-2 16,0 2 2-16,0-5-2 0,2 5 1 0,0-3-2 15,1-3 5-15,-1-2-1 0,4 2-1 16,-8-3-1-16,24-5 0 0,-12-1-3 0,3 0-2 16,0 1 2-16,-2 1-3 0,-1 0-1 15,-1 2 0-15,0-2-2 0,-1 2-1 16,0 2 3-16,2 0 2 0,-2 2-1 16,-2-1 0-16,3 2 3 0,-1-1-1 0,3-1 2 15,-2 2 1-15,-1-3 10 0,6-4 5 16,-2-2 1-16,7-5-6 0,-2-8 9 15,4-8 4-15,1-8 3 0,-1-6-2 16,4-20 2-16,-1-6-3 0,-3-8-10 0,-1-3 3 16,-6-1-2-16,-3-2-6 0,0 4 2 15,-7 13 8-15,1 14 6 0,-3 7 0 16,0 7 0-16,-2 5-2 0,-2 7-9 0,2 5-2 16,-4 9 0-16,0 6-4 0,2 4-1 15,-6 20 1-15,1 4-3 0,3 13 1 16,0 13 0-16,0 7 1 0,2 3-2 0,4 24-17 15,1-3-28-15,-1-16-37 0,2-10-36 16,0 0-45-16,2-8-52 0,0-7-693 0,-2-4 305 16,0-9 202-16</inkml:trace>
  <inkml:trace contextRef="#ctx0" brushRef="#br0" timeOffset="7339.8459">10237 4191 85 0,'-10'-18'285'0,"4"2"-31"16,4 0-25-16,0 1-5 0,4-2-9 0,2 1-20 15,4-4-19-15,12-7-21 0,5-7-27 16,5 0-50-16,12-18-66 0,7 0-84 16,-5-5-107-16,0-3-428 0,-5-8 206 15,-1-4 136-15</inkml:trace>
  <inkml:trace contextRef="#ctx0" brushRef="#br0" timeOffset="7860.2265">11099 1730 190 0,'0'-47'250'0,"2"10"5"16,-2 4-10-16,5 5-19 0,-3 3-24 15,4 4-22-15,0 2-21 0,1 4-15 0,4 4-16 16,1 3-13-16,7 5-9 0,0 8-14 16,6 3-10-16,3 15-5 0,0 9-6 15,5 25-4-15,-3 4-6 0,-6 8-5 16,-10 5-3-16,-10 3-5 0,-4 5-6 0,-10 0 5 15,-4 0 2-15,-8 0-5 0,-1-4 2 16,-5-2-3-16,2-1-2 0,2-7-4 0,0-6-6 16,5-10-6-16,2-7-2 0,4-2-2 15,1-1-2-15,1-6-5 0,4 1-1 16,3 1-10-16,2-3-6 0,2 5-10 0,2-1-8 16,0 3-8-16,5 2-4 0,-2-3 3 15,3 9 5-15,-2-3-1 0,-2 5 6 16,0-2 4-16,-2-5 6 0,-2 11 10 15,-4-1 8-15,0-2 9 0,0 0 1 0,0 1 5 16,-2-2-5-16,1-2 0 0,1-6 0 16,1 1-3-16,3-2-7 0,0 3 3 0,3-3 1 15,4 7-1-15,-1 0-2 0,4 0 1 16,2-2-2-16,4 2 1 0,7 15-1 16,-4-12-1-16,6 9 2 0,-5-13 0 0,-4-3 4 15,3 0-3-15,-4-2 7 0,-2 4 2 16,-3-5 5-16,-4-5 8 0,-4 0 6 15,-4 0 3-15,-6 0 1 0,-8 4 3 0,-8-4 2 16,-5-4-4-16,-20 7-1 0,3-14-10 16,1-4-4-16,-2-7-13 0,2-10-27 15,1-3-52-15,-1-9-76 0,-3-8-89 0,1-3-917 16,-7-16 390-16,1-5 257 0</inkml:trace>
  <inkml:trace contextRef="#ctx0" brushRef="#br0" timeOffset="9286.1419">11855 2257 27 0,'2'-2'181'15,"-2"2"-9"-15,8 9-5 0,1 3-10 16,0 8-7-16,3 10-10 0,1 4-9 0,2 10-9 16,-2 5-6-16,5 18-14 0,-4-8-10 15,-2-7-9-15,0-1-7 0,-1-4-8 16,-2-6-6-16,-3-7-3 0,0-6 9 15,-1-1 14-15,-1-4 17 0,0-4 20 0,-2-4 4 16,0-4-8-16,-2-5-10 0,0-4-18 16,0-2-6-16,0 0-13 0,-2-22-4 15,0 4-9-15,4-3-3 0,0-5-9 0,2-3-5 16,5-3-4-16,0 2-3 0,-1 2-7 16,0 6-5-16,3-2-2 0,0 6-2 15,-1-1-9-15,1 7-1 0,-1 3-2 0,3 5-2 16,0 6-2-16,1 2 5 0,4 7 1 15,-2 8-2-15,3 4-3 0,1 4-4 16,-4 1-6-16,2 1-2 0,-4-2-4 16,-1-5 6-16,-1-3 0 0,-1 1 5 0,-2-5 0 15,-1-2 6-15,-2-1 11 0,0-5 4 16,-1-2-4-16,0-1-2 0,-1-4-5 0,-4 0-3 16,8-13-3-16,0-2-2 0,3-4-11 15,2-2-4-15,1-6-7 0,3-1-4 16,5 1 0-16,-4 2 0 0,4 2-5 15,-5 7-3-15,-1 2-2 0,0 8 1 0,-2 5 8 16,4 6 1-16,-2 8 5 0,1 4 3 16,-2 10 0-16,0 4 5 0,-3 1 2 15,2 1 0-15,0-3-1 0,3 1-6 16,2-3-15-16,0-2-14 0,7-3-8 0,3-7-11 16,7-3 1-16,4-7 1 0,0-3-1 15,7-4 4-15,6-5 12 0,-3-5 8 0,0-1 8 16,-4-5 15-16,-1 1 18 0,-8-7 15 15,-7 6 25-15,-2-4 17 0,-7 3 15 16,-6 1 8-16,-3 0 13 0,-5 3-6 16,-5 3-6-16,-2 1-8 0,-4 1-5 0,-5 3-10 15,1 2-6-15,-5 4-7 0,0 2-6 16,-1 4-6-16,-2 1 0 0,2 7-6 0,-1-1-1 16,4 5-6-16,1-6 0 0,1 4-5 15,3-3-1-15,0 1-3 0,2-2-2 16,-1 0 0-16,3-2-2 0,-1-1-2 15,6-3 3-15,-1-1 1 0,-2-5 0 0,13 0-3 16,-13 0-1-16,21-8-5 0,-8 2-7 16,0-3-2-16,-1 5-7 0,-4-1-2 0,4 1-8 15,-4 1-8-15,-2-2-4 0,2 4-3 16,1-1 2-16,-9 2 6 0,17 2 5 16,-6 1 2-16,1 0 6 0,3 3-1 15,0-3 1-15,1 0 5 0,4-2 1 0,1-1 0 16,0-4 3-16,6-2 1 0,5-5 5 15,-2-2-1-15,1-4-2 0,-1-3 7 16,0-1 2-16,-5-1-1 0,-1-1 4 0,-3 0 14 16,-4 4 12-16,-4 2 19 0,-3 3 6 15,0 0 0-15,-3 4-10 0,0 4-3 16,-5 4-4-16,-2 2-4 0,0 0-2 0,0 26-5 16,-2-6 2-16,0 8-2 0,2 11-3 15,0 2-2-15,2 13 2 0,2 4-2 16,2 19-1-16,2-3-4 0,-2 2 2 15,1-10 1-15,0-9-5 0,-1 0-1 0,0-2 5 16,-2-2-2-16,-2-10-1 0,-2-3 8 16,0-5 11-16,-2-3 7 0,0-4 2 0,-6-4-5 15,-3-3-2-15,-2-4-4 0,-5-5 2 16,-2-7-13-16,-3-5-12 0,-3-5-14 16,-2-8-26-16,-9-14-32 0,-5-15-38 15,4-10-34-15,4-7-48 0,7-9-33 0,3-9-49 16,7-2-597-16,2-9 294 0,7 1 194 15</inkml:trace>
  <inkml:trace contextRef="#ctx0" brushRef="#br0" timeOffset="9672.2144">13919 2741 17 0,'4'28'145'0,"0"-6"-8"16,2-1-15-16,1-6-11 0,1 0 3 15,3-4-1-15,-2-1 5 0,5-3 5 16,2-1-2-16,-2-2 0 0,0-6-7 0,4 0-1 16,-4-4 2-16,-1 1 0 0,-1-7-1 15,-2 1-11-15,-6-4-4 0,-2 0-10 16,-2-1-8-16,-4 1-6 0,-3 0-12 0,-2 1-7 16,-3 3-13-16,-3-3-18 0,0 6-25 15,2-1-27-15,-1 3-35 16,4 3-36-16,-2 1-42 0,2 2-36 0,10 0-485 15,-13 3 224-15,13-3 149 0</inkml:trace>
  <inkml:trace contextRef="#ctx0" brushRef="#br0" timeOffset="9909.9724">14317 2649 112 0,'12'3'129'0,"3"0"-7"0,2 3-15 0,-2 3-3 16,4 3-10-16,0 2-7 0,0 3-9 15,-2 2-5-15,2 1-2 0,-2 5-3 16,-4-4-1-16,-3 0 5 0,-2 0 15 16,-1-4 12-16,0-1 13 0,-3-3 15 0,-2-3 18 15,-2-2 3-15,0 1-4 0,0-9-16 16,-4 1-8-16,4-1-15 0,0 0-9 16,-4-18-16-16,4 8-25 0,4-9-37 0,0-4-39 15,8-8-48-15,3 3-40 0,5-8-51 16,4 1-619-16,6 4 265 0,2 1 175 15</inkml:trace>
  <inkml:trace contextRef="#ctx0" brushRef="#br0" timeOffset="10472.0411">15727 2585 255 0,'-12'-6'272'0,"0"-2"-24"0,-5 4-25 0,0 0-23 15,-2-1-21-15,1 4-21 0,-6 2-16 16,0 4-15-16,-1-1-18 0,-1 6-18 16,4 4-21-16,-4 2-21 0,5 4-18 0,4-3-14 15,2 0-7-15,7 2-4 0,2-4 1 16,4 0 0-16,4-4-2 0,4 0 3 16,2-4-1-16,7-5-1 0,4-4 0 0,0-4 3 15,5-3 5-15,2-7 12 0,0-3 12 16,4-9 8-16,-1-5 8 0,-3-3 4 15,-3-5-1-15,7-19 0 0,-4-3-5 0,-6-2-2 16,-7 6 3-16,-2 7 6 0,-5 2 13 16,-2 11-2-16,-4 0-1 0,2 9 0 15,-4 0-10-15,2 10-2 0,-4 1-12 16,0 6-3-16,0 5-10 0,-5 8-9 0,9 0 3 16,-15 23-12-16,7-1-5 0,2 6-4 15,2 9-6-15,6 3-5 0,0 4-2 0,2-2 4 16,6 6 0-16,5-3-4 0,0-1 0 15,4-4-2-15,0-4 1 0,0-6-1 16,0-3 3-16,2-4-3 0,-2-7-1 0,3-2 1 16,0-7-5-16,0-6-1 0,-1-2-1 15,3-5-6-15,-2-1 0 0,0-4-3 16,-3 3-1-16,-2-1 7 0,-2 1 1 0,-3 1 3 16,1 1-1-16,-2 0-3 0,-3 3 0 15,0-1 1-15,1 3 0 0,-9 1-1 16,15 5 8-16,-7 3 1 0,1-1 0 15,1 3 3-15,3 1-1 0,2 3 2 0,-1 0-8 16,4-1-15-16,-2-4-25 0,4 2-32 16,-3-3-41-16,1 0-41 0,0-5-46 0,-4-1-540 15,-1-4 257-15,0-1 169 0</inkml:trace>
  <inkml:trace contextRef="#ctx0" brushRef="#br0" timeOffset="10604.5993">15965 2048 121 0,'-6'-2'106'0,"6"2"-28"0,0 0-34 15,0 0-49-15,0 0-112 0,32-2 39 16,-13-2 27-16</inkml:trace>
  <inkml:trace contextRef="#ctx0" brushRef="#br0" timeOffset="11163.5497">16516 1779 153 0,'6'-4'221'0,"-3"0"-21"0,-3 4-18 16,0 0-20-16,8 20-10 0,-8-2 0 16,0 11-1-16,-2 9-3 0,2 10-9 15,4 9-2-15,-2 26-11 0,6 4-6 0,1 2-12 16,2 3-9-16,1-1-12 0,-1 0-10 16,1-1-7-16,-3-6-17 0,2-6-20 15,-5-17-14-15,0-14-11 0,0-8-14 0,-2-6-11 16,2-3-4-16,-4-12-6 0,0-2-16 15,-2-9-6-15,-2-3 1 0,2-4 1 16,0 0 8-16,-12-25 3 0,4 6 12 0,0-4 7 16,-1-2 8-16,1-2 12 0,-1-1 9 15,5 2 1-15,0-1 3 0,2 0-2 16,2 3-2-16,4-2-2 0,4-2-2 16,5-2 1-16,4-1-2 0,3-1 0 0,2-2-2 15,2-3 3-15,1-1-5 0,3 0 3 16,4-15-3-16,-7 7 1 0,-4 2 0 15,-2 0 4-15,-5-1 9 0,0 1 13 0,-4 7 17 16,-4 0 10-16,1 7 9 0,-3 7-1 16,2 2 1-16,-4 1-9 0,3 7-10 15,-3 6-4-15,-2 4-7 0,0 3-2 0,0 0 1 16,-2 39-7-16,4-11 5 0,2 15-1 16,0 8-3-16,7 23-8 0,1 3 0 15,4 4-2-15,0 3-2 0,-1 1-2 0,-2-1 3 16,2-1-12-16,-3-8-11 0,1-5-6 15,-4-14-10-15,-3-12-8 0,0-10-1 16,-2-7 7-16,-4-4-2 0,-2-4-14 16,-2-6-14-16,-8-4-2 0,-6-4 3 0,-5-8 8 15,-7-2 14-15,-8-5 13 0,-4-7 14 16,-1-2 17-16,8-3 12 0,9-2-3 0,8-2-3 16,9-3-4-16,11-2-1 0,15-10-4 15,28-17-2-15,28-10-34 0,18 2-64 16,17 0-85-16,-2 1-715 0,0-3 302 15,-4 5 200-15</inkml:trace>
  <inkml:trace contextRef="#ctx0" brushRef="#br0" timeOffset="11692.7019">13067 4484 184 0,'0'-4'267'0,"0"4"-26"0,0 0-16 15,0 0 0-15,0 29-7 0,0-9-7 16,3 11-7-16,-3 7-16 0,2 6-17 16,-2 4-15-16,3 7-13 0,-1 1-16 0,0-3-18 15,0 0-6-15,-2-9-11 0,0-3-9 16,2-8-13-16,-2-4 0 0,0-6-8 0,0-7-12 15,0-4-10-15,-4-10-11 0,4-2-6 16,0 0 0-16,-16-36-1 0,10 9-9 0,-4-8-6 16,-5-14-2-16,-2-21-1 0,0-9-1 15,1 2-2-15,2-1-1 0,6 13 0 16,0 12 2-16,5-1-1 0,1 12 1 16,2 3-1-16,2 0-1 0,5 3 0 15,3 3 0-15,2 1-3 0,6 4 0 0,3 3 1 16,2 4-3-16,2 2-17 0,3 3-35 15,-2 7-44-15,1 1-51 0,-1 8-43 16,-2 5-56-16,0 6-628 0,-7 3 299 0,-4 10 197 16</inkml:trace>
  <inkml:trace contextRef="#ctx0" brushRef="#br0" timeOffset="11838.9634">13051 4738 2310 0,'-13'15'23'0,"5"-4"15"15,1-2 37-15,1-1 24 0,4-3-3 0,4-2-18 16,-2-3-10-16,17 2-12 0,0-7-12 15,9 0-4-15,3-3-8 0,7-4-16 16,8-2-36-16,-1-3-44 0,1 0-45 16,2-3-53-16,-1 0-56 0,-3 0-599 0,1 2 278 15,-9 2 183-15</inkml:trace>
  <inkml:trace contextRef="#ctx0" brushRef="#br0" timeOffset="12121.0195">13713 4514 54 0,'0'0'182'0,"-2"14"14"16,2-14 14-16,-8 14 2 0,2-3 0 15,2 3-15-15,-4 3-10 0,2 0-11 0,4 10-7 16,0-3-13-16,2 4-4 0,4 1-15 16,0 0-20-16,8 0-4 0,0 2-8 15,0-1-5-15,8-6-3 0,-1-3-7 0,0-8-2 16,4 0-8-16,1-5 6 0,-1-6-9 16,7-4-6-16,-4-4-1 0,0-3 1 15,-2-3-11-15,1-3 1 0,-3-2-5 0,-4-3-7 16,-5-4-5-16,-2-1-5 0,-7-3-7 15,-4-3-2-15,-2 3-8 0,-9-3 1 16,-2 2-4-16,-3 4-1 0,-8 3-8 16,-3 4-6-16,-3 5-13 0,-2 1-14 0,2 8-26 15,1-2-36-15,1 3-44 0,5 3-44 16,2 3-50-16,4 3-48 0,2-3-719 0,4 3 337 16,5-2 222-16</inkml:trace>
  <inkml:trace contextRef="#ctx0" brushRef="#br0" timeOffset="12457.934">14581 4295 1828 0,'0'-5'93'0,"0"-1"20"16,0 6 36-16,-2-6 8 0,2 6-38 15,2-7-31-15,-2 7-27 0,0 0-6 16,0 0 5-16,0 0 6 0,7 24 8 15,-5-10 6-15,2 3-7 0,0 3-3 0,0 4-3 16,2 1 2-16,2-1-8 0,0 3-7 16,2 1-3-16,3 1-9 0,4-3 2 15,2-1 2-15,2-1 0 0,4-4-5 0,5-1-2 16,1-4-1-16,5-1-1 0,1-4-4 16,1-3-1-16,0-1 1 0,-4-2-7 15,-1-2-1-15,1-2-4 0,0 0-1 16,-1 0 0-16,-7 0-4 0,0 0-3 0,-5 0-1 15,1 0-16-15,-4 0-17 0,-2 0-34 16,-2-2-41-16,-3 2-52 0,1-2-64 0,-1 2-56 16,-5-2-810-16,3 0 367 0,-1 0 242 15</inkml:trace>
  <inkml:trace contextRef="#ctx0" brushRef="#br0" timeOffset="12689.6277">15754 4499 181 0,'0'-9'298'0,"2"-3"-11"0,2 3-29 16,3-3-25-16,1 1-26 0,9-4-19 15,4 1-18-15,6-2-20 0,7-1-15 0,7-1-26 16,5 0-37-16,-1-1-52 0,-1 3-55 15,3 2-61-15,-3-1-49 0,-6 2-56 16,-4 3-422-16,-5 2 212 0,-3-1 140 0</inkml:trace>
  <inkml:trace contextRef="#ctx0" brushRef="#br0" timeOffset="13195.9438">16460 3674 284 0,'0'-3'279'0,"0"-3"-21"0,0 6-26 16,0 0-15-16,0 0 7 0,0 0 5 0,7 28 2 15,-2-1-13-15,-1 10-7 0,0 4 4 16,0 17-12-16,2 21-12 0,1 3-7 15,-1 0-10-15,-2 1-19 0,3-6-12 16,-3-10-12-16,0-9-17 0,1-4-20 16,-1 0-8-16,0-4-11 0,0-6-11 0,0-5-1 15,-2-8-9-15,0-3-13 0,0-3-7 16,0-4-9-16,1-4-7 0,-1-5-12 0,1-5-8 16,-3-6-2-16,0-1-13 0,0 0-5 15,0-19-3-15,-5 3-11 0,0-7-8 0,-3-9-3 16,-2-4 2-16,-7-10 3 0,-2-1 3 15,-9-8 8-15,-5 2-8 0,-2 11 20 16,3 10 7-16,-4 5 10 0,-4 6 6 16,-4 6 4-16,2 5 9 0,0 5 10 0,-3 5 8 15,5 2-5-15,2 3-3 0,8 1-6 16,2 2-1-16,5 1 2 0,1 2-1 0,10 1 1 16,6-2 1-16,6 0-2 0,4 0-3 15,10-2 1-15,10 2-1 0,6-7-3 16,3 1-14-16,6-5-21 0,5 1-31 15,3-6-40-15,1-4-67 0,2 1-57 0,-2-2-65 16,-1-3-69-16,-9 3-750 0,-5-5 373 16,1 3 247-16</inkml:trace>
  <inkml:trace contextRef="#ctx0" brushRef="#br0" timeOffset="13722.9493">17686 3748 111 0,'-2'-6'324'15,"2"2"-6"-15,-2-2-28 0,2 6-35 16,-2-6-22-16,2 6-2 0,-6 15 9 15,4 3-13-15,-2 0-9 0,0 14-2 16,-2 5-22-16,0 3-16 0,2 12-14 0,2 1-13 16,-4 2-15-16,2 4-14 0,0-4-9 15,-1-1-12-15,-1-1-10 0,4-9-21 16,-5-4-18-16,5-2-15 0,0-8-32 0,0-1-25 16,0-6-21-16,0-4-22 0,2-8-20 15,-3-1-12-15,3-8-7 0,0-2-8 0,0 0 1 16,-6-29 3-16,4 2 3 0,0-9 12 15,-2-7 4-15,-2-17 8 0,2-20 11 16,-4-5 6-16,2 5 13 0,4 13 20 16,0 12 22-16,0 7 11 0,2 6 9 0,0 2-5 15,4 4 5-15,0 8 0 0,5-2 0 16,4 8 0-16,-1 1 1 0,7 5 2 0,3 5 9 16,4 4 6-16,-4 5 2 0,2 4 4 15,1 3 8-15,-1 8 5 0,-6 1 2 0,0 3 3 16,-8 4 0-16,-6 1-2 15,-4 6-8-15,-8-2-1 0,-5 7-9 0,-8 1 1 16,-5 1-19-16,-1-1-29 0,-3-6-48 16,6-4-40-16,4-4-57 0,3-3-55 15,4-6-73-15,7-5-622 0,-1-4 308 0,7-2 204 16</inkml:trace>
  <inkml:trace contextRef="#ctx0" brushRef="#br0" timeOffset="14018.139">18319 3546 43 0,'4'6'256'0,"-4"5"22"16,0-1 10-16,-4 6-3 0,0 4 4 15,0 3-19-15,-5 8-12 0,3 1-11 0,-4 5-8 16,3-2-14-16,2 2-16 0,1-3-12 16,4-1-15-16,2-1-13 0,2 3-11 15,8-3-11-15,4-4-11 0,3 1-14 0,11 0-13 16,8-7-7-16,2-1-12 0,7-4-11 15,4-4-8-15,1-1-5 0,2-5-7 16,-3 2-7-16,-7-6-4 0,1 1-5 16,-5-1-4-16,-7 0-3 0,-1-2-7 0,-4 1 3 15,-5 1-3-15,-2-3-8 0,-2 2-9 16,-1-2-18-16,-6 0-26 0,0 0-32 0,-1 1-49 16,-4-2-78-16,-7 1-93 0,4-5-83 15,-4 5-945-15,-7-7 446 0,7 7 294 0</inkml:trace>
  <inkml:trace contextRef="#ctx0" brushRef="#br0" timeOffset="14142.1012">19058 4198 228 0,'0'0'237'16,"0"0"-8"-16,0 0-17 0,0 0-23 0,0 0-40 16,0 0-75-16,0 0-96 0,-6-16-419 15,4 5 150-15,-1 0 99 0</inkml:trace>
  <inkml:trace contextRef="#ctx0" brushRef="#br0" timeOffset="22616.3758">6642 6785 62 0,'8'1'229'0,"-2"-1"1"0,-6 0-6 16,14-4-9-16,-10-2-13 0,0-2-13 15,-2-3-13-15,-2-3-19 0,-2-2-13 16,-2-9-15-16,-6 2-12 0,0-2-11 0,-4 0-12 16,-8 0-3-16,1 0-11 0,-9 5-3 15,-1 3-5-15,-3 7-4 0,0 4-4 0,-2 8-6 16,-4 6-5-16,-7 11 0 0,-6 17-3 16,5 9 3-16,7 11 8 0,7 7-2 15,7 7-5-15,8 2 0 0,8 5 2 16,7-10-6-16,8 14-10 0,7-3 2 0,4 3-2 15,2-4-6-15,4 0-6 0,2-5-5 16,2-1-14-16,-1-6-15 0,-3-2-25 16,-2-14-27-16,-6-5-25 0,-3-11-31 0,-1 4-25 15,-5-7-23-15,0-2-23 0,-4-6-25 16,-4 1-19-16,-4-2-562 0,-9-6 269 16,-4-1 177-16</inkml:trace>
  <inkml:trace contextRef="#ctx0" brushRef="#br0" timeOffset="23054.7804">5687 8014 66 0,'-39'-8'139'0,"10"5"3"0,6 1 13 0,6-4 4 16,5 0-14-16,7-3-9 0,5-1 3 16,9-3-9-16,9-8-9 0,17-4-6 15,24-12-10-15,13-5-9 0,27-5-10 16,7 0-6-16,4 2-9 0,0 1-10 0,-2 1-15 16,-4 4-22-16,-22 6-19 0,-1 5-17 15,-5 0-7-15,-4 3 0 0,-17 3 3 0,-8 4 2 16,-12 4 4-16,-3-2 13 0,-6 3 17 15,-5 0 10-15,-9 1 8 0,-1 3 6 16,-6 1 7-16,-5 4 9 0,0 4 3 16,-11-2 6-16,11 2 5 0,-26 12 0 0,8-1-1 15,-4 5-3-15,-3 2-5 0,1 6-6 16,1 2-7-16,2 2-4 0,2 1-7 0,4 0-4 16,3-2-2-16,3-2-4 0,5-1-5 15,2-5 2-15,4-1-6 0,2-3-4 16,2-4 2-16,3-4-2 0,1-2-2 15,-1-5-1-15,6-3-1 0,-3-3-2 0,3-1-1 16,0-7-4-16,2 0 0 0,-2-2-2 16,0 1-1-16,-3 0-2 0,1 3 0 0,-2 3-1 15,-3 0 0-15,0 3-4 0,1 0 2 16,-3 4 0-16,3 4 0 0,-9-2-3 16,15 12 2-16,-7-5-1 0,0 4-7 15,2 3-16-15,-2-3-15 0,2 3-26 0,0-1-30 16,3-1-31-16,4 1-37 0,2-4-32 15,-1-3-38-15,0-2-519 0,6-4 256 16,-3-3 170-16</inkml:trace>
  <inkml:trace contextRef="#ctx0" brushRef="#br0" timeOffset="23696.2259">7492 7388 73 0,'-14'20'221'16,"6"0"-3"-16,1-1-12 0,2 1-9 15,7-1-23-15,1 1-14 0,6-2-15 16,3 4-16-16,2-5-12 0,6-2-12 16,3-2-13-16,5-3-18 0,0-7-22 0,1-1-25 15,3-7-16-15,2-7-7 0,2-3-10 16,-1-4-8-16,1-8-1 0,-2-1-3 0,-4-6 3 16,-3-4-1-16,7-18 0 0,-8-5 5 15,-3-3 0-15,-13 3 3 0,-8 7 2 16,-2-1 10-16,-6 0 17 0,-4 5 17 15,-1 5 21-15,-4 4 13 0,0 9 9 0,3 7 0 16,-3 7 3-16,2 7 8 0,1 9 7 16,1 4 6-16,2 9 4 0,1 9-4 15,2 5-6-15,4 5-4 0,2 11-12 16,4 10-7-16,2 0-8 0,2 5-11 0,4 16-5 16,-2-16-9-16,0-6-13 0,1-4-8 0,0-10-3 15,-1-2-19-15,-1-3-10 0,-3-9-5 16,0 0-4-16,-1-7-8 0,-1-6-11 15,0-6-5-15,0-5 2 0,-4 2 3 16,5-12 3-16,-1 2 4 0,0-3 3 0,2 0 2 16,2-2 3-16,4-2 1 0,0-3 2 15,3-1 4-15,2-1 0 0,4-1 1 0,1-2 5 16,-2 0-1-16,2-2 2 0,-3 2-1 16,-1 0 2-16,-2 7 3 0,-2 1 4 15,-1 2 7-15,-4 1 6 0,-3 7-1 16,0 1 3-16,-4 6 6 0,-2 0 3 0,0 0 4 15,0 15 3-15,0-7 1 0,2 2-4 16,0 1-1-16,3 2 0 0,3 3-1 0,5-1-4 16,2-1-4-16,1 4 2 0,6-3-4 15,1 2 4-15,3 1-7 0,-2 2-1 16,0-2 2-16,-3 1 11 0,-4 0 8 16,-6 2 7-16,-3 0 10 0,-6-2-14 0,-4 1 1 15,-4 4-1-15,-5-3-7 0,-5 5-5 16,-2-5 2-16,-2 2-18 0,-4-6-23 0,3-3-34 15,-1-4-46-15,6-3-60 0,0-3-53 16,4-4-61-16,4-4-712 0,4-3 334 16,2 3 220-16</inkml:trace>
  <inkml:trace contextRef="#ctx0" brushRef="#br0" timeOffset="23909.1504">8661 7450 41 0,'13'4'285'16,"-1"-2"2"-16,4 2 7 0,0-4-11 15,5 1-10-15,3-2-8 0,5-2-20 0,9-4-17 16,4-1-22-16,10-3-17 0,5-1-8 16,19-3-15-16,2-1-18 0,-14 6-12 15,-7-2-19-15,-5 4-27 0,-7 1-33 0,-7 1-30 16,-2-1-46-16,-6 3-48 0,-9-2-32 16,-4 5-41-16,-4-2-34 0,-3 1-25 15,-4 2-18-15,-2 0-12 0,-4 0-9 16,0 0-489-16,0 0 247 0,0 0 164 0</inkml:trace>
  <inkml:trace contextRef="#ctx0" brushRef="#br0" timeOffset="24102.0841">9482 7302 1116 0,'-13'-6'-35'16,"3"-2"41"-16,2 1 40 0,-1 1 22 0,2-2 13 16,3 1 14-16,2 0 15 0,4-2 9 15,4 3 7-15,3-1 11 0,6 1 6 0,2 0 7 16,2 3 1-16,4-2-8 0,1 4 11 16,5 1-9-16,1 1 0 0,-2 5 3 15,-1 1 0-15,-2 2-1 0,-2 5-3 16,-5 0-2-16,-4 6-1 0,-8 1-10 0,-6-1-6 15,-6 7-13-15,-6 3-9 0,-6 2-8 16,-7 6-14-16,-5-2-10 0,-14 7-22 16,2-10-39-16,3-9-64 0,8-6-66 0,-3-8-84 15,6-1-94-15,6-12-1019 0,-2-5 448 16,3-2 296-16</inkml:trace>
  <inkml:trace contextRef="#ctx0" brushRef="#br0" timeOffset="24743.8855">11544 6482 206 0,'2'27'245'0,"2"-4"-4"0,4 9-10 16,4 10-15-16,0 11-14 0,7 18-17 0,0-1-14 15,2 5-14-15,-1-5-17 0,-2-4-12 16,-3-8-12-16,-4-12-13 0,-3-10-8 0,1-2-2 16,-3-8 9-16,-2-1 4 0,-4-7-9 15,-2-6-4-15,-4-6-12 0,-7-9-9 16,-2-6-5-16,-8-13-10 0,-5-12 0 15,-12-21-6-15,-3-12-8 0,-3-20-5 16,-1-5-3-16,5-2 3 0,11 13 1 0,3 1-2 16,4 2-8-16,6 8-1 0,7 12-7 15,7 13 1-15,4 7-2 0,6 3-5 0,5 5-5 16,5 5-3-16,2 9 5 0,5 2-2 16,3 9 5-16,-4 2-2 0,8 6 1 15,2 7 7-15,-2 7-2 0,-3 4-1 16,-1 8 2-16,-3 5 2 0,-10 0 2 0,-3 4-6 15,-5 5-4-15,-7 0 3 0,-7 7-5 16,-4 0 4-16,-10 14-11 0,1-13-11 0,2-8-21 16,-4-7-29-16,5-8-25 0,3 1-39 15,2-8-40-15,4-2-36 0,2-6-34 0,6-2-29 16,2-2-18-16,4-4-591 0,4-3 295 16,2-2 195-16</inkml:trace>
  <inkml:trace contextRef="#ctx0" brushRef="#br0" timeOffset="25540.124">11768 6829 333 0,'30'-13'39'15,"-7"1"13"-15,-1 2 14 0,-4 2 16 0,2 4 16 16,-4-2 6-16,1 2 11 0,2 2 8 0,0 2 9 16,5 2 5-16,-1 4-5 0,0 1-1 15,4 8 1-15,1 2-2 0,-2 7-1 16,1 7-14-16,-1 0-8 0,-8-2-3 16,-2 2-2-16,-2 1-3 0,-8-5-2 15,-1 0-2-15,-3-2 0 0,-2-5-1 0,-2-1-10 16,-5-2-3-16,1-2-2 0,0-5-6 15,2-4-11-15,-3-4-3 0,7-2-9 0,-9-12-6 16,9 1-10-16,2-7-5 0,5-4-11 16,2-1-3-16,5-4-6 0,1 2-1 15,5 3 1-15,0 1-3 0,0 3-2 0,-2 5-2 16,6 2-1-16,-5 5 2 0,3 4-4 16,-2 4 6-16,6 4-3 0,-3 1-1 15,3 3 1-15,-2 1 0 0,6 0-3 0,2 1 3 16,-5-3 2-16,3 0-1 0,-2-5-3 15,-1 2 5-15,3-6 3 0,-7 0-8 16,3-6 3-16,-6 2-2 0,-4-6 0 16,-2-4 2-16,-8 3-3 0,-1-4-2 0,-7-2-3 15,-5-3-2-15,-9 4-6 0,-8-6 5 16,-3 4-5-16,-5 0 0 0,0 5 1 0,-2 0-1 16,3 1 3-16,5 5-6 0,1-2-14 15,6 4-21-15,4 1-12 0,3 3-5 16,5 1-8-16,7 0 7 0,0 0-5 0,0 0-7 15,30-2-7-15,-7-2-10 0,6-1-1 16,9-2 5-16,3-2 8 0,7-3 8 16,-1-1 7-16,-1-2 5 0,-3-2 11 0,-7 1 15 15,-2 4 17-15,-5-4 24 0,-5 4 27 16,-4 3 27-16,-4 2 13 0,-2 1 0 0,-3 3 9 16,-4 6 4-16,-1 3 4 0,-4 2 5 15,2 10 3-15,0 7 2 0,3 3 5 16,1 10-8-16,0 9 0 0,6 5-8 15,4 17-14-15,2 2-3 0,1-1-2 0,4-3-4 16,-2-2-6-16,-3-10-1 0,-4-11-7 16,-1-2-5-16,-4-11-11 0,-3-4 8 15,1-2 5-15,-3-4 6 0,-4-8-10 0,-2-4-6 16,-2-6-4-16,2-3-2 0,0 0-4 16,-19-25 0-16,10 4-11 0,1-10 6 15,-1-6-10-15,1-13-3 0,4-4-7 0,2 1 0 16,6 0-5-16,6 2 6 0,3 4 4 15,7-1-11-15,0 9 4 0,4 3 4 16,3 6-4-16,-5 8 5 0,0 1-1 0,0 8-1 16,-3 4 0-16,0 3 0 0,-4 6 0 15,-3 1 2-15,-3 5-1 0,-2 5 0 0,-3-1 0 16,-4 6 1-16,-6 2-11 0,-6 2-12 16,-2 5-23-16,-5-4-19 0,-5 2-26 15,2-5-29-15,0-2-41 0,3-2-43 0,4-4-36 16,0-4-42-16,5-3-694 0,6-6 331 15,0-3 219-15</inkml:trace>
  <inkml:trace contextRef="#ctx0" brushRef="#br0" timeOffset="25689.9368">13641 6702 111 0,'9'-6'205'0,"-3"0"7"16,1 2 12-16,-1-1 0 0,0 1-10 15,0 0-22-15,1 0-19 0,0 1-17 16,-1-2-26-16,-2 3-31 0,0-3-45 15,-4 5-56-15,8-4-63 0,-8 4-50 0,7-3-502 16,-3 0 210-16,1 0 139 0</inkml:trace>
  <inkml:trace contextRef="#ctx0" brushRef="#br0" timeOffset="26311.1904">14632 5959 2343 0,'21'-12'1'15,"-2"7"-1"-15,-4 5 70 0,-1 5 51 16,2 5 22-16,-2 5 3 0,-1 5-8 0,2 11-14 16,-2 6-12-16,1 8-8 0,-3 9-8 15,4 18-6-15,-7 6-8 0,-2-1-9 0,-1 3-10 16,-3-12-4-16,-2-10-7 0,0-2-3 16,-2-2-4-16,-1-11-11 0,1-2 2 15,-2-4-1-15,0-7-5 0,0-4 2 16,0-3-11-16,0-8-6 0,0-5-2 0,-1-5-6 15,3-5-4-15,2 0 2 0,0 0-7 16,0 0 3-16,7-21 0 0,-3 13-3 0,2 2 0 16,2-1 0-16,3 3 1 0,0 0 0 15,3 3-1-15,1 1-7 0,5 1 10 0,-2 3-2 16,6 2-2-16,-1 2-3 0,2-1 5 16,2-1 3-16,1 2-2 0,2-2 2 15,-1-3-4-15,3-1 4 0,2-2-4 16,-2-4-16-16,3-2 6 0,2-3 2 0,-3-4-7 15,0-1 9-15,-3-3 3 0,-3 1-5 16,-2-3 4-16,-4-4-7 0,-2 4 1 16,-6 3 6-16,-1-1 6 0,-3 1-5 0,-3 3 5 15,0 1-4-15,-3 3-1 0,-2 3 4 16,0 0 2-16,-2 6-2 0,0 0 2 0,0 0 6 16,0 0-3-16,0 0-1 0,2 21 2 15,0-11-5-15,4 1 3 0,0 1-5 16,4 0 6-16,2 1-3 0,1-4 3 15,1 0-5-15,8 1 3 0,-4-5 8 0,4-3-4 16,-1 0 3-16,0-4 0 0,2 1 2 16,-1-5-1-16,-4 0 5 0,0-1 0 0,-4-2-5 15,-1-3 6-15,-3-1 1 0,-3-1-5 16,-4 3-2-16,-8-3 0 0,-2-1-6 0,-1 2 2 16,-9 0-8-16,-2 2-1 0,-4 1-21 15,-3 1-9-15,-1 4-22 0,-1 2-30 16,0-1-40-16,6 4-37 0,0 1-33 0,3 5-34 15,3 0-34-15,2 0-34 0,6-1-625 16,2-1 313-16,6 2 207 0</inkml:trace>
  <inkml:trace contextRef="#ctx0" brushRef="#br0" timeOffset="26798.3324">16365 6564 111 0,'2'-13'258'0,"-8"1"7"16,-2 1 0-16,-10 4-4 0,2 3-9 15,-7 0-13-15,-9 4-23 0,0 4-17 16,0 0-16-16,-3 3-15 0,1 3-14 0,8 1-16 16,5 0-15-16,4 5-16 0,4 0-4 15,7 1-13-15,4-1-4 0,6 3-11 0,4 0-11 16,8 0-4-16,7 2-1 0,0 0-11 16,6 0-6-16,-1 2-4 0,6 1-3 15,-3 3-7-15,-5-4-6 0,-3 4 5 16,-3 0-12-16,-4 1 4 0,0 1-7 0,-8-3-1 15,-2 1 3-15,-6 1 2 0,-2-2-3 16,-4-4-1-16,-2 3 5 0,-4-5 4 0,0-4 7 16,-1-4 9-16,0-3 4 0,3-7 3 15,-1-4-3-15,3-3-8 0,2-9-3 16,4-3-4-16,4-8-3 0,4-3 0 0,6-5-4 16,3 0-3-16,5-4-12 0,0 3 10 15,4-1-3-15,-1 9-3 0,0 3 6 16,-2 3-9-16,1 3 1 0,-4 4 0 15,2 3-1-15,-3 7-2 0,-3 3 4 0,4 1 1 16,-4 7-3-16,2 2 3 0,-6 3 1 16,0 0-12-16,1 5 11 0,-1 0-3 0,-3-4-2 15,2 3 1-15,-3-3-3 0,2-1-7 16,-2-1-6-16,0-1-10 0,2-1-16 16,-4-3-22-16,0-3-23 0,0-2-29 0,-4-2-28 15,0 0-24-15,0 0-22 0,6-15-20 16,-4 5-22-16,-2-3-24 0,-2-4-14 15,-2-7-613-15,0-1 299 0,-4-11 197 0</inkml:trace>
  <inkml:trace contextRef="#ctx0" brushRef="#br0" timeOffset="26893.3998">16551 6434 393 0,'-10'-24'36'0,"2"8"8"0,0 3 0 0,1 5-4 16,3 1-7-16,-1 4 1 0,1-1-5 16,4 4-15-16,0 0-27 0,0 0-48 15,0 0-141-15,17 9 69 0,-8-5 45 16</inkml:trace>
  <inkml:trace contextRef="#ctx0" brushRef="#br0" timeOffset="27090.2074">17167 6530 120 0,'-10'12'328'16,"0"-3"2"-16,-1 3-2 0,-6 3-11 0,-2 4-21 15,0 1-12-15,4 2-19 0,1-1-19 16,2-2-19-16,4 2-18 0,8-6-16 0,4 0-17 15,8-3-17 1,2-3-21-16,5-5-36 0,4-4-52 0,7-2-50 0,-5-4-70 0,3-3-80 16,-1-1-88-16,-5-3-888 0,-4-2 383 15,-6-1 253-15</inkml:trace>
  <inkml:trace contextRef="#ctx0" brushRef="#br0" timeOffset="29721.0558">3676 9671 113 0,'-6'-36'148'0,"-1"6"4"0,1 3 5 16,-3 6 1-16,3 2 1 0,0 5-5 0,-2-3-14 16,2 4-5-16,-2 4-12 0,0 0-14 15,0 9-9-15,8 0-1 0,-28 23-4 16,11 3 2-16,-3 14 2 0,-6 19-2 16,2 10-1-16,8 3-4 0,3 12-7 0,5 4-8 15,1 1-6-15,7-2-7 0,4-1-6 16,1-1-5-16,3-4-3 0,0-5-5 0,5-2-3 15,-5-11-4-15,-1-8-17 16,0-3-15-16,-1-3-25 0,-4-8-35 0,-2-2-42 16,2-4-37-16,-4-8-26 0,0 3-35 15,-4-5-581-15,-8-7 263 0,-2-5 175 16</inkml:trace>
  <inkml:trace contextRef="#ctx0" brushRef="#br0" timeOffset="30153.9425">2808 10876 110 0,'-30'-8'201'0,"12"-2"-17"0,5 1-20 15,7-1-17-15,6-1-9 0,6-3-4 16,9-1-10-16,21-8-14 0,23-7-8 0,15-1-10 16,30-3-8-16,6 0-11 0,4-5-7 15,3 3-9-15,1 2-13 0,-2-3-13 16,-1 4-13-16,-1-2-16 0,-6 3-6 16,-25 5-2-16,-8 4 4 0,-19 6-3 0,-16 2 8 15,-7 5 23-15,-9 0 7 0,-7-1 6 16,-6 5 1-16,-7 3 5 0,-6 0 3 15,2 3 1-15,0 0 4 0,-34 17-1 0,10-6 3 16,0 10-3-16,-2 0-4 0,1 2-4 16,-1 0-6-16,2-1-2 0,6 3-6 15,1-1-2-15,4-5-2 0,4 2-4 16,5-3-2-16,4-2 2 0,2-4-4 0,5-5-1 16,1-1 0-16,5-5-1 0,4-1-5 15,5-4 1-15,0-4 0 0,4 0-3 0,-1-9 1 16,3 3-3-16,-2-4-1 0,-8 5 0 15,1 0 0-15,-4 1 1 16,0 5-3-16,-3-1 3 0,0 0-3 0,-4 3-7 16,0 5 4-16,-2 0-7 0,3 4 5 0,-3 3 1 15,3 3 1-15,1 1-2 0,1 3 3 16,5 0-2-16,2 4-8 0,1-3-20 0,4 4-22 16,2-2-26-16,3-2-23 0,2-3-30 15,-3-4-52-15,3-3-35 0,2-5-481 16,-1-1 237-16,-1-5 157 0</inkml:trace>
  <inkml:trace contextRef="#ctx0" brushRef="#br0" timeOffset="30755.8116">5050 10293 125 0,'0'0'167'0,"-22"13"-2"0,16-4-12 16,0 7-9-16,2 3-6 0,0 0-8 0,4 4-9 15,2 3-12-15,4 1-10 0,2-3-10 16,8 3-2-16,2-4-11 0,4-2-5 15,5-5-5-15,-1-5-8 0,3-7-8 16,3-3 0-16,4-8-3 0,0-5-5 0,2-9-10 16,-1-8 1-16,9-14-2 0,-7-6-2 15,-3-6-18-15,-6-2-1 0,-9 5 2 16,-1-11-3-16,-8 4 8 0,-2-16 1 0,-8 9 0 16,-2 6 10-16,-4-1 12 0,-4-15 11 15,2 20 11-15,0 10 8 0,-3 10 1 16,2 3-7-16,1 10-7 0,-2 8-7 15,-1 9-4-15,3 6 0 0,-2 12 1 0,-1 5-3 16,2 8 4-16,1 12-6 0,2 18-1 16,2 24-2-16,2 8-2 0,4 3-5 15,2-1-3-15,5-5-2 0,4-7-4 0,2-5 2 16,0-17-3-16,2-11 0 0,0-4-5 16,2-6 0-16,0-9 2 0,1-4-4 15,-2-8-1-15,4-4-2 0,-5-6-5 0,2-3-2 16,0-3-6-16,3-8-4 0,-4-2-4 15,0-1-2-15,-1-4-3 0,-2-1 5 16,-2-2-4-16,-3 2 1 0,1 2 1 16,-6 2 1-16,-1 1-2 0,-2 3 2 0,-2 2 0 15,-2 2 2-15,0 2 3 0,0-1 3 16,0 6 1-16,0 0 5 0,0 0-3 16,0 0 5-16,25 11-3 0,-9-9 2 0,2 3 1 15,6 0 1-15,5-1 0 0,-1 0-2 0,4-1 0 16,-3 1-2-16,1-2 3 0,-4 2-3 15,-2 1 1-15,-2 1 0 0,-3 0 2 16,-7 3 3-16,-1 1-1 0,-4 1 2 16,-7 1-1-16,-2 1 0 0,-7 1-4 0,0 0 2 15,-6 4-11-15,1-3-23 0,-6-2-34 16,0 2-40-16,-2-5-48 0,1 0-46 16,0-4-45-16,0-3-640 0,-1-1 299 0,0-5 197 15</inkml:trace>
  <inkml:trace contextRef="#ctx0" brushRef="#br0" timeOffset="30904.6003">5630 9963 136 0,'6'-12'165'0,"4"1"-3"0,6-3-22 0,2 1-14 16,8 1-13-16,3 1-34 0,5 2-52 15,3-1-41-15,1 2-48 0,2 2-235 16,-2 2 101-16,-5 0 67 0</inkml:trace>
  <inkml:trace contextRef="#ctx0" brushRef="#br0" timeOffset="31054.6158">6660 10150 101 0,'16'32'241'0,"-4"-3"-3"0,-4-1-11 16,1-1-19-16,-2-3-21 0,-1 1-19 0,-2 3-19 15,2-4-15-15,-1 1-36 0,-3-5-46 16,2 0-60-16,-2-3-67 0,2 0-90 15,0-4-364-15,-2-5 180 0,-2-1 118 16</inkml:trace>
  <inkml:trace contextRef="#ctx0" brushRef="#br0" timeOffset="31936.4009">7465 9816 2067 0,'-25'-8'6'0,"6"1"-9"0,1 3 15 16,6 0 6-16,0 4 23 0,2 4 22 0,2 0-3 15,0 6-9-15,2 3-5 0,6 4 2 16,0 4-7-16,8 5-4 0,4 10-2 16,12 1-1-16,4 1-5 0,13 10-4 15,9-5 0-15,-2-2-6 0,-5-11-11 0,-3-7-11 16,-3-4-7-16,-3-4-16 0,1-5-8 15,-8-6-3-15,-4-1-7 0,-3-5 5 0,-4-2-4 16,-5-3 7-16,-3-3 2 0,-6-3 2 16,-6 0 2-16,-9-6 5 0,-7-2-1 15,-12 0 10-15,-9 0 9 0,-5-1 10 0,-3 3 20 16,-1 3 8-16,5 1 11 16,7 1 8-16,6 3-2 0,6-1-8 0,5 3-2 15,9-3-6-15,6 1-3 0,10-2-4 0,8-5-3 16,13-1-2-16,11-6-3 0,20-9-5 15,1 0-5-15,2-4-4 0,3-4-5 16,-3-5 3-16,-2-5-1 0,-5-3-4 0,-5-2-1 16,-5-3-2-16,-5 1 3 0,-10 2-1 15,-8 11 3-15,-11 8 10 0,0 7 6 16,-6 6 4-16,-4 4 8 0,-6 3 4 0,0 5-1 16,0 3-1-16,-5 6 0 0,1 8 1 15,-1 6 3-15,2 9 1 0,-1 11 4 0,4 9 2 16,2 12-1-16,8 6-3 0,6 19-2 15,6 4 0-15,5 0-5 0,5 1-3 16,0-4-2-16,4-2 2 0,0-5-3 0,-3-7-4 16,-3-11-8-16,-6-10-8 0,-3-11-6 15,0-2 1-15,-5-4 3 0,-2-6-1 16,-1-2 0-16,-5-7-6 0,-2-2-2 0,-5-5 0 16,1-1 2-16,6-2 0 0,0 0 0 15,-24-10 3-15,18 5-1 0,0-3-3 0,4 1 6 16,2-3-4-16,4-1-1 0,4-3-1 15,3 1 4-15,4-2 0 0,4-2-1 16,7-2-1-16,-2 0-2 0,6-1 5 16,2-4-6-16,0-1 0 0,-1-2 3 15,-5 5 2-15,-3 0 1 0,-1 1 4 0,-6 4 13 16,-3 2 11-16,-2 2-2 0,-5 3 5 16,-2 3 8-16,-4 3 4 0,0 4 14 0,0 0 4 15,0 0 5-15,-12 15 0 0,8-2 7 16,2 5 3-16,2 2 4 0,2 7-1 0,0 4-1 15,4 7-4-15,2 10-3 0,5 2 0 16,4 19-2-16,-2-12-7 0,3 10-5 0,-2-10-4 16,-4-7-6-16,-1-3-2 0,-5 0-2 15,1-4-7-15,-5-5 0 0,-2-3-1 16,-4 2-4-16,-3-3-3 0,-1-3 1 16,-3-7-6-16,-1-2-9 0,-6-5-12 0,0-3-16 15,0-7-15-15,2-1-33 0,-3-4-27 16,-1-6-25-16,0-7-35 0,-4-7-35 15,3-4-41-15,-1-8-35 0,2-9-33 0,-6-24-798 16,3-8 372-16,1-4 245 0</inkml:trace>
  <inkml:trace contextRef="#ctx0" brushRef="#br0" timeOffset="32072.2135">8306 9699 26 0,'2'-6'65'0,"-2"6"-23"0,12-6-30 15,-4 4-62-15,1-1 17 0,6 3 11 0</inkml:trace>
  <inkml:trace contextRef="#ctx0" brushRef="#br0" timeOffset="32537.7093">8860 9953 198 0,'26'-7'205'0,"-4"-2"-15"0,-2-2-17 15,1 0-18-15,-4 2-15 0,2-3-4 0,-1 0-7 16,-2-1-5-16,-2 4-4 0,-1-2 6 16,-4 3-3-16,-3 0-11 0,-2 3-10 0,-6 1-8 15,2 4-5-15,0 0-2 0,0 0-3 16,-28 8 0-16,18-1-11 0,-4 4-9 16,0 5-3-16,2-1-8 0,-1 4-4 15,7-1-6-15,1 1-3 0,5-3-3 0,3 3-3 16,3 1-11-16,7-4-13 0,3-2-14 15,6-4-26-15,1-3-28 0,2-3-20 16,5-6-10-16,-1-2-22 0,8-4-9 0,-3-5-3 16,-2-2 4-16,5-6 5 0,-5-6 8 15,0-1 10-15,-5-7 10 0,-3-2 11 16,4-23 6-16,-6-4 3 0,-2-5 12 0,-6-4 1 16,1-1 18-16,-9 11 20 0,-2 8 31 15,-6 2 18-15,-2 7 20 0,0 6 26 0,-2 4 17 16,2 2 3-16,-1 7-6 0,-1 5-10 15,2 4 5-15,-2 11 5 0,1 7-1 16,5 0 3-16,-11 19-1 0,7 5-4 16,4 4-7-16,2 13-6 0,0 4-10 15,5 10-6-15,-1-1-7 0,9 17-6 0,-4-13-14 16,-1-10-15-16,3-2-20 0,-2-10-29 0,1-4-31 16,1-2-26-16,-2-8-27 0,1-5-24 15,1-8-22-15,-3-3-13 0,1-6-13 16,-11 0-3-16,19-15-474 0,-13-4 224 15,0-7 149-15</inkml:trace>
  <inkml:trace contextRef="#ctx0" brushRef="#br0" timeOffset="33073.7446">9569 8949 132 0,'-11'-39'87'0,"1"11"9"0,2 6 7 0,1 5 4 16,-2 2 0-16,5 5 3 0,-2 2 2 16,2 2 10-16,0 6 2 0,4 0 2 15,-4 12-5-15,4 0-11 0,2 6-4 0,0 7-8 16,6 8-1-16,0 7-10 0,3 8-5 15,6 22-5-15,0 0-8 0,-5 3-7 16,4-3-5-16,-4-11-3 0,-4-7-6 0,4-3-5 16,-4-2-9-16,-2-5-7 0,0-7-13 15,-2-5-15-15,1-3-13 0,-3-2-10 16,0-4-5-16,-2-4-13 0,0-2-16 0,-2-5-7 16,-3-1-4-16,1-3 5 0,-2-1 1 15,0-5 8-15,6 0 6 0,-20-3 17 16,10 0 16-16,2-2 18 0,-3-1 18 0,2 0 10 15,3-2 9-15,2 0 4 0,2-3 3 16,2-1 6-16,4-3-3 0,4-1 0 16,8-1-4-16,2-5-5 0,6-2-3 15,7-2-5-15,1-3-2 0,6 1-2 0,11-10-6 16,-3-2 0-16,-3 7-6 0,-11 6 1 16,0-1-2-16,-7 8 5 0,-2 0 10 0,-6 4 5 15,-3 3 11-15,-2 4 1 0,-4 1 1 16,-6 3 1-16,-2 5 6 0,0 0 3 15,0 0 7-15,-24 16-3 0,16-4-4 16,2 0-2-16,2 1 1 0,0 2-7 0,6 4-2 16,2-2-5-16,2 4-1 0,8 0-7 15,4 2-4-15,3 0 0 0,2-2-5 0,4 1 3 16,-3 0-9-16,0-1-4 0,-1-1 2 16,-4 1-4-16,-4 0 4 0,-3 0-4 15,-6 0 1-15,-2 0-4 0,-6-2-4 16,-4 2 7-16,-4 1-5 0,-5-5 1 0,-2-1-6 15,-6 2-8-15,-3-5-26 0,3-3-52 16,-2-5-77-16,1-1-86 0,1-6-822 0,-1-4 363 16,4-5 239-16</inkml:trace>
  <inkml:trace contextRef="#ctx0" brushRef="#br0" timeOffset="33648.7169">11245 9126 144 0,'0'20'275'0,"0"-1"-7"0,-2 9-9 0,0 12-11 16,-2 12-18-16,0 3-15 0,2 4-17 16,-2-1-16-16,1 22-22 0,-1-14-13 0,4-6-11 15,0-2-19-15,0-1-10 0,2-3-11 16,0-12-18-16,1-3-20 0,-1-8-18 16,0-3-13-16,0-7-6 0,-2-6-19 15,0-5-16-15,0-8-9 0,-4-2-7 0,4 0-7 16,-16-13-6-16,0-1 2 0,-5-1 1 15,-9 0 7-15,-6 2 5 0,-11 0 14 0,-5 2 13 16,-1 6 21-16,6 2 11 0,3 3 12 16,1 1-1-16,11 1-3 0,7 3-2 15,10 1-3-15,13 0 1 0,10 0-2 16,18 1-5-16,12-2-1 0,21-2-7 0,9-3-23 16,32-2-34-16,5-4-54 0,26-2-61 15,7-3-42-15,-9-3-696 0,-26 0 303 16,-4 0 199-16</inkml:trace>
  <inkml:trace contextRef="#ctx0" brushRef="#br0" timeOffset="35595.9355">12750 9163 58 0,'0'-8'245'0,"0"6"11"0,0 2 12 16,0 0-5-16,0 19-13 0,0-2-9 0,-2 8-22 15,2 4-20-15,2 3-21 0,0 8-12 16,2 2-20-16,1 0-11 0,2 6-14 16,-1-8-11-16,0-1-13 0,0 0-9 15,-2-7-6-15,3-3-15 0,-5-5-6 0,0-5 1 16,0-6-11-16,-4-1-12 0,-2-7 1 16,-3-4-8-16,7-1 0 0,-18-18-4 0,2-2-7 15,0-11-6-15,-5-13 0 0,-3-19-9 16,4-12-4-16,2-3-4 0,8 0-2 15,6 11 2-15,4 9-1 0,4 6-5 16,4 2 2-16,4 6-2 0,8 4 1 0,-1 5 1 16,2 9-2-16,2 5-1 0,-1 6 5 15,0 5-5-15,-2 6 1 0,-5 7 4 0,-1-1 2 16,-5 9 0-16,-2 6 4 0,-7 4-1 16,-5 7 4-16,-6 7-6 0,-3 10 12 15,-12 15 2-15,-1 0 4 0,3 1 4 0,5-10-2 16,5-4 2-16,5-2 1 0,2-5 2 15,5-2-7-15,4 1 2 0,7-1 1 16,10 0-6-16,2-4 1 0,9-2 1 16,8-5-6-16,5-2-3 0,-1-6-7 0,5-2 0 15,-1-6 1-15,-4-5-4 0,1-3-7 16,-5-3-1-16,2-5 3 0,-5-2-1 0,-2-5 1 16,-3-3 1-16,-10-1-2 0,0 0 2 15,-6-2 5-15,-8 1 3 0,-1 2-9 16,-5 1 11-16,-5 1 10 0,-3 2-1 0,-2 3-4 15,-4 2 8-15,2 2 8 0,0 7-1 16,-3 0 4-16,0 3-8 0,2 6 4 16,3 1 5-16,4 2 0 0,3 2 2 15,3 2 3-15,5 0-5 0,3 3 0 0,7 1-4 16,6 2 3-16,2-5-7 0,5 1 3 16,1-4-9-16,3 0-7 0,0-5-8 0,6-3-16 15,-7-3-8-15,1-3-17 0,0-3-20 16,-2-3-8-16,-3-5-6 0,5-2-2 15,-4-6-2-15,-1-5 5 0,3-10 0 0,-5-8 6 16,7-19 6-16,-4-7 5 0,-8-7 7 16,4-6 4-16,-3-4 3 0,-4-2 3 15,0-2 4-15,-7 6 15 0,1 2 16 0,-4 17 25 16,-5 11 13-16,0 11 8 0,2 6 8 16,-4 5 1-16,2 3-7 0,0 4-3 0,-2 7-2 15,-2 5-1-15,2 7-1 0,0 2 9 16,0 0-2-16,-4 31-2 0,4-7-4 15,4 14 0-15,-2 4-6 0,2 12-8 16,2 4 3-16,5 22-2 0,-2-3-13 0,4-4-8 16,-3-12-19-16,2-14-28 0,0-1-35 15,4-6-35-15,-1-8-36 0,8 0-33 0,0-7-26 16,3-3-18-16,-3-11-14 0,5-2 0 16,0-1 17-16,0-7 25 0,2-2 33 15,0-5 46-15,-3-2 36 0,-1-3 32 16,-5-3 36-16,-2 0 38 0,-2-4 29 15,-4 0 22-15,-4 4 16 0,-5-3 16 0,-2 1 6 16,-4 5 3-16,-2 0 2 0,-3 1 1 0,-6 3-2 16,-1 4 2-16,-1 2-7 0,-5 5-4 15,0 5-7-15,-2 4-10 0,3 2-7 16,-4 6-9-16,6 0-9 0,3 0-7 0,0-2-6 16,4 3-5-16,4-5-1 0,4 0-5 15,2-4-3-15,4-1-3 0,2-3-5 16,2-3-8-16,6-5-4 0,-2-1-8 15,3 0-2-15,2-5-4 0,2-1 1 0,-3 1-3 16,2-1 2-16,-4 0-3 0,1 2 1 16,-4-1-3-16,0 2 2 0,-1 3-3 0,-10 0 4 15,19 6 1-15,-10 0 0 0,-1 2-2 16,2-1 2-16,1 3-1 0,0-1-1 0,4 1 4 16,-1-1-1-16,4-1-4 15,-2-2 0-15,4-3-2 0,0 1-10 16,4-6-2-16,1-3-4 0,3-5-1 0,-1-3-1 15,3-4-1-15,-2-4 1 0,1-6-2 16,1-5 8-16,-3-5 2 0,-2-1-2 0,-3-4 2 16,-3-3 2-16,-2 0-1 0,-6-5 3 15,-1 2 0-15,-4 8 8 0,0 3 11 0,-2 6 13 16,-2 1 12-16,1 8-5 0,0 3-1 16,-6 5 2-16,0 9 1 0,-1 3 1 15,4 2-5-15,0 0 4 0,-14 28-3 16,6-6-1-16,1 12 0 0,-2 5-6 0,-1 5 0 15,1 4 0-15,1-1-5 0,0 3-3 16,1-2-5-16,0-6-6 0,1-4-5 0,2-4 0 16,0-3 3-16,0-6 3 0,-2-3-5 15,2-3 2-15,-1-5 1 0,0-7-3 16,1-3 0-16,4-4-2 0,0 0-3 0,0 0 1 16,11-34-1-16,2 11-12 0,1-2 10 15,6 0 0-15,-1-2-3 0,2 5 5 16,2 1-2-16,1 2-7 0,-4 4 10 15,2 3 1-15,-5 5 2 0,1 1 1 0,0 4 1 16,-4 4 1-16,4 4 2 0,-4-1 0 16,1 5-4-16,-3 0 5 0,2 3-1 0,-2-2 2 15,1-1-4-15,2 1 2 0,-3-1 2 16,3-3-1-16,2-1-4 0,-2-4-3 16,1-1-1-16,4-2 0 0,-3-4-2 0,2-1 0 15,0-2 1-15,1-4 4 0,-4 1-3 16,3-2 1-16,-4-2 4 0,-4 3 3 15,-1 0 8-15,-2 3 6 0,1 0 8 0,-4 1 1 16,-1 4 4-16,-2 3-3 0,-2 1 1 16,0 0 0-16,0 0-2 0,0 0 1 0,0 18-3 15,2-8 3-15,0-1-8 0,0 3 2 16,2 1-2-16,0 1-3 0,2-3-3 16,3 2 5-16,0-3-5 0,-1-1 0 15,3 0-5-15,-3-3 0 0,-2-1-5 16,3-2 2-16,0-1-6 0,-1-4 1 0,-8 2-4 15,10-5-2-15,-6-1-1 0,1 0 3 0,-5-2-2 16,0 1 2-16,0-3 1 0,0 1 1 16,0 1-3-16,-3-2 5 0,3 1-3 15,0 0-2-15,5-1 7 0,0-1-10 16,-1 1 6-16,4 0 1 0,-2 3-6 0,3 0 7 16,-1 1-2-16,1 1 0 0,-1 4 2 15,1 1-3-15,1 3-1 0,-2 1 7 0,4 2 2 16,-6 3-10-16,2 1 12 0,0 0 0 15,1-1-3-15,0 1 5 0,-1-1-6 16,-2-1 4-16,3-1-3 0,-1-1 0 0,2-2 0 16,2-4-1-16,0 0-3 0,3-4 2 15,2 1 2-15,2-3-3 0,0 0 0 16,2-2-3-16,-1 3 3 0,-2-3 0 16,-1 4 1-16,0-1-2 0,0 1 3 0,-3 2-4 15,0 2 4-15,-2 0-2 0,1 3-2 16,-2 1 3-16,-1 4 4 0,1-2-5 15,-3 3-1-15,2 1 4 0,2-1-4 0,-2 1-17 16,-2-3-4-16,3 3-24 0,0-2-34 16,-5-3-51-16,5-2-63 0,-3 2-62 0,-2-7-828 15,5-1 369-15,-4 0 242 0</inkml:trace>
  <inkml:trace contextRef="#ctx0" brushRef="#br0" timeOffset="35732.2227">15796 8918 221 0,'-17'-11'220'16,"5"4"-2"-16,3 1-8 0,5 0-20 16,1-1-25-16,6 0-42 0,1 1-71 15,7-2-96-15,-3-3-417 0,3 0 157 0,-1-2 103 16</inkml:trace>
  <inkml:trace contextRef="#ctx0" brushRef="#br0" timeOffset="36203.8016">16793 8974 157 0,'0'0'299'0,"13"8"-3"0,-1-7-5 16,10-1-16-16,12 3-18 0,14-7-7 0,18 0-24 16,33-6-19-16,28-3-21 0,10-6-13 15,6 1-16-15,-5 1-31 0,-5 1-13 0,-28 5-18 16,-8 0-27-16,-8 2-27 0,-20-1-29 15,-15 4-32-15,-13 1-34 0,-5-3-51 16,-10 1-74-16,-12-1-31 0,-4-1-14 0,-10-1-10 16,-4-3-516-16,-10-2 255 0</inkml:trace>
  <inkml:trace contextRef="#ctx0" brushRef="#br0" timeOffset="36415.6885">18205 8706 1453 0,'-38'-19'-112'0,"-2"1"38"16,3 5 31-16,3 0 34 0,3 3 42 0,5-1 38 16,4 3 27-16,0-2-2 0,8 3 0 15,5 1 2-15,11 3 9 0,-2 3 4 16,25-2 2-16,5 4-5 0,12 1 16 15,13 7 4-15,22 7-6 0,3 6-10 0,0 5-4 16,-6 7-2-16,-5 3 1 0,-13 8-4 16,-9 1-4-16,-11 6 6 0,-17-3-9 0,-15-6 4 15,-8-2-5-15,-17 22-9 0,-15-3-6 16,-11-2-13-16,-3-4 0 0,-12-5-6 16,-8-4-10-16,0-6-26 0,1-6-16 0,5-7-36 15,13-12-49-15,11-5-68 0,10-7-89 16,7-6-84-16,9-6-771 0,-2-4 369 15,8-1 245-15</inkml:trace>
  <inkml:trace contextRef="#ctx0" brushRef="#br0" timeOffset="37496.5652">20072 8146 4 0,'-6'-6'198'16,"1"-2"-16"-16,1 2-15 0,0 2-9 16,2 0-14-16,0-3-5 0,-3 3-7 15,5 4-5-15,-4-6-3 0,2 4-8 16,2 2-3-16,-5-6-6 0,5 6-3 0,-4-5 0 15,4 5 0-15,-2-6-1 0,2 6 0 16,0 0-5-16,-4-3-1 0,4 3-7 0,0 0-10 16,0 0-6-16,-4-4-11 0,4 4-10 15,0 0 3-15,2 18 10 0,0 0 5 16,0 11-3-16,0 7-2 0,0 6 5 16,2 9-1-16,1 5-3 0,-3 1-11 0,2 2 5 15,5 19-4-15,-5-14-4 0,2-6-10 16,1 0 3-16,-1-4-6 0,-2-4-7 0,0-9-1 15,0-3-9-15,-1-5 0 0,2-6 2 16,-3-4-6-16,0-6-2 0,-2-7-7 16,2-7-7-16,-2-3 1 0,0 0 2 15,-2-28-10-15,-2 1 8 0,-1-7-6 0,-4-15 6 16,-1-1-6-16,-3-31 4 0,-2-4-7 16,0-5-3-16,3-1 4 0,4 1 2 15,1 7-2-15,2 3-1 0,10 13-2 0,2 12 2 16,9-12-1-16,10 4-3 0,5 7 5 15,9 6-2-15,5 4 7 0,-3 13-8 0,-4 9 2 16,3 3-11-16,-1 2-8 0,-4 6-18 16,-7 6-25-16,1 6-27 0,0 2-29 15,-5 7-26-15,-1 5-29 0,-4 8-33 0,-2 8-31 16,-6 3-22-16,-8 7-548 0,-4 2 276 16,-4 1 183-16</inkml:trace>
  <inkml:trace contextRef="#ctx0" brushRef="#br0" timeOffset="37617.0002">20433 8201 896 0,'-36'40'-9'0,"3"-9"23"16,3-4 20-16,2-5 23 0,6-3 14 15,5-4 3-15,0-2 6 0,6-1-7 16,5-3 11-16,8-3 1 0,8-2-7 16,7-2-6-16,11-4-9 0,6-2-7 0,8-3-18 15,9-1-25-15,2-2-58 0,4-1-36 16,-4 1-41-16,0-1-399 0,-2-2 177 0,-3 1 117 16</inkml:trace>
  <inkml:trace contextRef="#ctx0" brushRef="#br0" timeOffset="37895.7846">21058 8207 97 0,'0'0'173'0,"0"0"10"0,0 0 10 16,0 0-5-16,-23 15-6 0,19-2-4 0,-2 2-8 15,-1 4-6-15,2 5-7 0,3-2-10 16,2 5-13-16,4-1-9 0,4 3-10 16,0 3-10-16,4-1-9 0,8 0-5 15,-1-7-8-15,3 1-8 0,4-8-5 16,2 0-7-16,-1-9-5 0,1-2-8 0,0-6-3 15,-3 0-3-15,2-6-3 0,-4-2-4 0,-1-3-4 16,-6-5-5-16,-1 0-4 0,-4-5-2 16,-7-4-4-16,-2-3-4 0,-8 0-6 15,-5 0-5-15,-6-1-7 0,-3 3-11 16,-12 1-15-16,-2 1-21 0,1 3-21 0,0 7-33 16,3 1-40-16,5 2-36 0,2 4-45 15,3 4-586-15,4 0 276 0,3 2 182 16</inkml:trace>
  <inkml:trace contextRef="#ctx0" brushRef="#br0" timeOffset="38191.1822">21809 7934 207 0,'12'-4'258'0,"-6"2"-15"15,0 1-17-15,-6 1 7 0,10 13-9 0,-6-2-12 16,3 6-12-16,0 6-9 0,-3 4-18 15,2 2-12-15,0 5-21 0,3 3-2 0,-1 0-12 16,5-1-7-16,4 1-5 16,5 1-10-16,4-5-7 0,4-6-9 0,9-2-9 15,3-4-5-15,2-5-10 0,9-3-1 16,4-7-3-16,5-3-6 0,1-3-2 0,2-2-7 16,-3-2-18-16,-5-1 9 0,-12 1-10 15,-3 0-11-15,-8 1-15 0,-4-2-22 16,-5 4-43-16,-6-5-39 0,-6 4-34 0,-5-2-31 15,-2 4-35-15,-2-2-38 0,-4 2-47 16,0 0-601-16,0 0 303 0,0 0 199 16</inkml:trace>
  <inkml:trace contextRef="#ctx0" brushRef="#br0" timeOffset="39425.6714">2635 6090 163 0,'-5'-6'151'0,"-1"0"-6"0,-4 3-7 15,-6 1-8-15,-4 0-14 0,-8 4-2 16,-10 2-8-16,-11 5-5 0,-6 2-1 0,-19 16 2 16,-2 9-9-16,2 7-2 0,-7 14-5 15,12 9-4-15,7 6-1 0,22-3-5 16,9 6 0-16,11 2-3 0,16 1-3 0,12 3-2 15,12-3-5-15,11-2-1 0,21 14-6 16,4-6-3-16,5-1-5 0,6-3-3 16,-2 0-3-16,-3 2-5 0,1-2-2 15,-9-2-3-15,-1 5-2 0,-17-13-2 0,-2 2-3 16,-6 0-2-16,-11 1 0 0,-7 0-2 16,-8-11 1-16,-8-5-3 0,-10 16 0 0,-10 0 0 15,-13-6-1-15,-15 16 2 0,-16-12 3 16,-6-3 0-16,-11-8-2 0,-6-5 0 0,-9-5 3 15,-4-6-2-15,-1-6 3 0,-4-8 2 16,18-11 2-16,2-5 1 0,2-3 15 16,23-5 0-16,14-1 0 0,9-5-8 0,12 0-8 15,3-5-2-15,14-1-6 0,5-1-3 16,11 0 0-16,7-4-4 0,10 4 1 16,8 1-4-16,14 5-2 0,7 1 3 15,11 7-2-15,24 12 0 0,2 11-3 0,12 18 1 16,-6 13 1-16,-6 19 3 0,-11 14 2 15,-11 9 1-15,-8 11 7 0,-11 12 15 16,-4 12 12-16,-10 7 1 0,-7 2-6 0,-3 2-2 16,-8 1 14-16,-3-1 5 0,-2-1 0 15,-3 0-5-15,2-8-1 0,0-5-2 16,5-15-6-16,6-6-5 0,0-26-6 16,3-10-5-16,8-7-12 0,8-10-13 0,7-11-15 15,10-7-19-15,3-10-25 0,4-17-31 0,-3-6-49 16,4-12-52-16,30-4-67 0,-2-15-85 15,26-13-773-15,-14-11 377 0,-3-11 249 16</inkml:trace>
  <inkml:trace contextRef="#ctx0" brushRef="#br0" timeOffset="40810.2743">13510 7013 31 0,'3'-3'84'0,"-3"3"-8"16,8-1-7-16,-2-2-7 0,0 1-5 0,-6 2-7 15,13-4-5-15,-7 3-4 0,-6 1-5 16,13-2-5-16,-6 2-1 0,-7 0-6 16,10-2-5-16,-10 2-10 0,12 0 1 15,-12 0-6-15,12 2-2 0,-12-2-6 0,8 2-4 16,-8-2-5-16,8 1-4 0,-8-1-10 15,7 6-8-15,-3-3-11 0,0-1-135 0,0 3 62 16,-1-2 40-16</inkml:trace>
  <inkml:trace contextRef="#ctx0" brushRef="#br0" timeOffset="41799.0008">23194 9093 6 0,'2'3'105'0,"0"1"-11"0,-2-4-4 16,4 6 0-16,-4-6-15 0,5 6-3 15,-3-2-9-15,0-1-7 0,-2-3 0 0,4 6 4 16,-2-3-8-16,0 1-5 0,-2-4 4 15,2 6-9-15,-2-6 0 0,5 6-6 0,-3-4-3 16,-2-2 3-16,0 0-5 0,2 5 7 16,-2-5-16-16,2 4 1 0,-2-4-7 15,0 0-2-15,0 0 6 0,4 6-5 16,-4-6 3-16,0 0-10 0,3 4 4 16,-3-4-3-16,0 0-1 0,2 3-3 0,-2-3 2 15,0 0 1-15,0 0-3 0,0 0 2 0,0 0-4 16,0 0 0-16,0 6-3 0,0-6 6 15,0 0-5-15,0 0-1 0,0 0 2 16,0 0 2-16,0 0-6 0,0 0 3 16,0 0 0-16,0 0 1 0,0 0-3 0,2 6 1 15,-2-6 3-15,0 0-4 0,0 0 6 16,0 0-4-16,0 0-8 0,0 6-3 0,0-6-3 16,2 3-3-16,-2-3-6 15,0 0-8-15,0 0 1 0,0 6-4 0,0-6-10 16,0 0-7-16,0 0-13 0,-2 6-18 15,2-6-261-15,0 0 117 0,-9 4 76 0</inkml:trace>
  <inkml:trace contextRef="#ctx0" brushRef="#br0" timeOffset="47955.8635">5387 12319 41 0,'21'-1'140'16,"-5"1"-12"-16,-2-3-8 0,-8 3 2 15,2 0 3-15,-8 0 4 0,0 0-4 0,10 3-7 16,-10-3-8-16,0 0-13 0,0 0-4 16,-29 15-6-16,10-9-8 0,-8 1-7 15,-9 5-5-15,-13-1-4 0,-3 1-1 0,-19 4-1 16,-1 3 3-16,-3-3-4 0,0-1 3 16,-2 2 0-16,12-5 3 0,7-1-1 15,6-1 2-15,3 1 0 0,7-1-3 16,6-5-4-16,7 3-8 0,1 0-2 0,0 0-1 15,7 6-4-15,2 3 2 0,4 5-1 16,3 6 1-16,3 2 2 0,2 9-4 16,1 3 3-16,2 9-2 0,6 4 2 15,2 6 0-15,0 17-1 0,3 0 1 0,2 0-2 16,-3 3 3-16,-2-17 6 0,0-6 0 0,-2-4-7 16,0 2 3-16,0-1 3 0,-2-2-6 15,0-9 1-15,0-2 7 0,0-2-9 16,0-8-2-16,0-5 2 0,2-1 1 15,-2-4 2-15,0-2-1 0,3-4-1 0,3-3-3 16,3-3-3-16,5-6-5 0,3 0 0 16,5-4-9-16,3 0 0 0,5-4 0 15,8 0-6-15,2-2-5 0,2 0 2 0,3-1-5 16,8 0 0-16,-7 2-2 0,7-1 1 16,0-2 1-16,-6 2-7 0,-2 1 3 15,-3-1-3-15,-3 1-1 0,1 2-4 0,-7-2 0 16,-1 1-13-16,-4 2-17 0,0-1-17 15,-4 0-23-15,-5 2-21 0,1-3-28 16,-4 2-35-16,0-1-46 0,-2-1-53 0,-4-2-35 16,-1 0-801-16,-5 1 369 0,-2-1 244 15</inkml:trace>
  <inkml:trace contextRef="#ctx0" brushRef="#br0" timeOffset="48142.7365">4464 13533 192 0,'-4'-8'191'0,"8"-1"-3"0,4-1-11 0,9 2-17 16,9-3-10-16,10-2-15 0,10 0-16 15,28-7-12-15,2 3-8 0,5 1-13 16,-1-1-16-16,0 1-37 0,1 5-38 16,-17 0-44-16,-7 5-60 0,-5-1-416 0,-5 4 178 15,-5-3 118-15</inkml:trace>
  <inkml:trace contextRef="#ctx0" brushRef="#br0" timeOffset="48566.7604">5937 13175 137 0,'6'14'230'16,"0"2"0"-16,0 6-5 0,2 2-6 15,0 8-8-15,0 3-9 0,2 2-12 16,-1 4-14-16,2 6-14 0,-3 7-18 0,5-4-12 15,-3 5-13-15,1-2-12 0,-2-2-10 16,-1 1-8-16,0-5-12 0,-1-6-6 0,-1-5-8 16,-1-6-5-16,-1-2-10 15,0-4-3-15,-2-8 0 0,-2-2-12 0,-4-6 0 16,-2-8-3-16,6 0-1 0,-18-18-8 16,6-2 1-16,-3-9-6 0,-2-11-2 0,-2-6 1 15,-2-19-5-15,2-3-4 0,3-5 0 16,8 10-4-16,6 10 3 0,6 0-4 15,5 3 3-15,4 1-3 0,6 7-1 16,6 2 0-16,7 5-1 0,2 5 3 0,6 7-1 16,0 4 3-16,-2 8-2 0,-1 2 4 15,-3 9 5-15,-5 3 1 0,-2 5 2 0,-2 4 4 16,-3 1 0-16,-5 4 4 0,-6 1 1 16,-5 3-5-16,-6-1 3 0,-4 2-5 15,-5 1-1-15,-6 4-1 0,-1-5-1 16,-4 3-3-16,1-3-15 0,0-4-14 0,2-2-38 15,1-3-53-15,0 0-62 0,6-5-94 16,4-2-732-16,-5-4 339 0,4-4 224 16</inkml:trace>
  <inkml:trace contextRef="#ctx0" brushRef="#br0" timeOffset="49808.0867">6593 13451 97 0,'0'0'135'0,"8"7"-3"16,-8-7-10-16,7 6-3 0,-3-4-4 16,0 2-1-16,-4-4 1 0,9 6-11 15,-3-5-4-15,-2 1-4 0,-4-2-2 0,13 4-9 16,-5-4-5-16,-8 0-3 0,20-6-7 16,-6 3-8-16,1-5-6 0,0-1-5 15,2-3-2-15,2 0 0 0,-2-5-2 16,-1-2-1-16,6-3-4 0,-5-3-7 0,0 0 7 15,-2-3-11-15,-3 1 4 0,-2 2-2 16,2 2-3-16,-4 1 1 0,-2 0 2 16,1 5 3-16,-3 0 0 0,0 2 7 0,0 2-4 15,-4 1 1-15,2 5-8 0,-2 1-1 16,0 6-4-16,0 0 0 0,0 0 0 16,0 0-2-16,-14 27 2 0,11-11-2 0,1 3 0 15,2 3-3-15,0 0-1 0,5 3-1 16,-1 0 0-16,2 0-5 0,5 0 1 15,0-4 0-15,-1 0-2 0,4-2 0 0,2-5-2 16,0 0-2-16,4-3-2 0,1-3-1 16,0-5 0-16,0-3-2 0,5-3-3 15,1-5 1-15,-1 0 1 0,-4-4-4 0,4-4 2 16,-1-2-5-16,-5-2 4 0,-4 1 1 16,0 2-1-16,-4 0 1 0,-6 2 0 15,-2 1 0-15,-1 3-2 0,-3 2 2 0,-3 2-6 16,-1 2 6-16,0 1 0 0,4 4 0 15,0 0-2-15,0 0 1 0,0 0-1 16,0 0-1-16,17 14 3 0,0-9 0 16,4 5 2-16,5-1-4 0,5 3 2 15,-1-1 1-15,0 2 0 0,-1 1 0 0,-3-3 0 16,-5 1-1-16,0 1-1 0,-5 1 5 16,-2-4 1-16,-4 2-2 0,-4 0 2 15,-4 1-2-15,-2-1-1 0,-6 1-4 0,-2-1-14 16,-5 1-27-16,-4-4-36 0,-2 0-41 15,0-1-41-15,0-2-60 0,-3-4-607 0,2 0 281 16,-4-4 185-16</inkml:trace>
  <inkml:trace contextRef="#ctx0" brushRef="#br0" timeOffset="50016.2515">6872 12928 171 0,'13'-5'175'16,"-4"5"-6"-16,-1-2-2 0,0-1-7 16,5-1-9-16,-5 0-5 0,3 0-7 15,-4 1-15-15,3-3-11 0,-4-2-10 0,-2 1-12 16,0-2-14-16,-4 2-36 0,0-2-57 16,-2 1-43-16,0 0-70 0,0 1-423 15,2 1 187-15,-2-4 124 0</inkml:trace>
  <inkml:trace contextRef="#ctx0" brushRef="#br0" timeOffset="50520.0006">7772 12128 51 0,'0'0'229'0,"7"19"-5"16,-3-1-5-16,2 11-14 0,2 9-15 15,0 15-14-15,10 26-13 0,-4 4-15 16,1 6-15-16,0 3-13 0,0-1-8 16,-1-2-14-16,2-6-18 0,-4-5-23 0,-3-15-30 15,-3-12-34-15,-2-7-34 0,-2-5-15 16,1 0-11-16,-1-8-3 0,-4-3-2 16,-1-5 3-16,-3-6-5 0,0-2-1 15,-3-5 11-15,1-6 2 0,-2-3 14 0,0-1 12 16,10 0 17-16,-14-5 10 0,10-1 12 15,4-1 1-15,4-3 9 0,2-1 4 16,4-2 3-16,8-3 8 0,5-5 3 0,5 3 7 16,6-9 2-16,4 2 4 0,-1-3 3 15,17-7 2-15,-1-4-1 0,-11 7-4 16,-6 5 4-16,-3-3-2 0,-5-1 1 0,-4 5 2 16,-7-1 8-16,-5 5 3 0,-6 1-20 15,-2 1 5-15,-8 7-1 0,0 0 1 0,-6 5 3 16,-3 5 4-16,-2 5 2 0,-2-1 1 15,-1 7-3-15,-2 3-1 0,1 4 0 16,2 5-2-16,2 5-5 0,5-1-2 16,4 1-2-16,1 3-3 0,5-1-3 0,5 1-4 15,3-2-3-15,2 4-4 0,3-3-6 16,0-5-29-16,0-2-33 0,-1-1-43 16,4-6-38-16,0 0-37 0,-1-6-28 0,4-1-23 15,-2-3-547-15,4-3 259 0,-2-6 170 16</inkml:trace>
  <inkml:trace contextRef="#ctx0" brushRef="#br0" timeOffset="51345.8745">8670 12933 117 0,'10'-25'54'0,"-2"4"20"16,-2 4 11-16,2 2 20 0,-4 3 24 15,0 3 6-15,0 3 6 0,-2-1-7 16,0 0-13-16,0 1-15 0,2 3-2 0,-4 3 0 16,0 0-6-16,11 9-5 0,-7-2-5 15,3 4-8-15,-1 2-2 0,0 3-7 0,-1 1-6 16,3 2-6-16,0 2-7 0,-2-5-4 15,1 2-6-15,0-4 0 0,-1 3-6 16,0-4-1-16,-2-1 1 0,0-2 7 16,1 0 7-16,-1-4-2 0,-2-3-5 15,-2-3-3-15,9-1-4 0,-9 1-1 0,10-12-4 16,-6 3-1-16,5-3-5 0,-3-2 0 16,3-4-5-16,0 0-1 0,1-1-3 0,-2 1 0 15,2 0 3-15,0 3-2 0,0 2-2 16,-4 1 3-16,3 1-5 0,1 3 0 15,-1 3-1-15,-1 1 3 0,3 4 2 0,-1 4 0 16,4 1 0-16,-4 3 2 0,2 6-3 16,-3-2 1-16,4 6-3 0,-1 1-1 15,-1-1-1-15,-1 4 0 0,1-3 0 0,0-2-2 16,-3-1-1-16,0-3-1 0,-1 0-2 16,-1 0 2-16,3-3 6 0,-5 0 6 15,2-5-1-15,3 1-2 0,-3-6 0 0,5 0 0 16,-11 0 1-16,19-8-6 0,-7 1 0 15,-1-5-5-15,2 1-1 0,-1-1-1 16,1-2-1-16,0-4-2 0,-2 3 0 0,-1 1-1 16,-2 3 2-16,4 1-1 0,-6 1 0 15,2 3-1-15,-2 2-1 0,2 4-1 16,1 0 1-16,-9 0 2 0,15 10-1 16,-4-1 1-16,-1 1 0 0,-2-1-1 15,4 1 1-15,-2 2-4 0,2-3 3 0,-1-2 0 16,4 4 0-16,-2-5 5 0,-1-4-3 0,1 0-4 15,0-4-3-15,3 1-8 16,0-5-3-16,-2-1 0 0,1-4-1 0,0 4 0 16,-2-2-2-16,-1-1 4 0,-2 1 2 15,2 0 0-15,-4 2 2 0,0 1 2 0,-1 0-1 16,-3 5 1-16,2-1 0 0,-6 2 1 16,0 0 3-16,17 9 0 0,-12-3 0 0,-1 1 1 15,2 2 3-15,0 0-4 0,2 3 2 16,0-3 0-16,4 1 6 0,0 0-6 15,1-5 2-15,2 0 6 0,4 0-4 16,1-4-4-16,2-2-2 0,6-2 0 0,-1 0 0 16,-1-4-3-16,-2-4-5 0,-2 0-1 15,-2-3 2-15,-5 0-1 0,-5-4 2 0,-4 3-3 16,-6-2-1-16,-2 0-1 0,-10-1 1 16,-5 3 1-16,-5 2 2 0,-3 2 1 15,-2 1 2-15,-3 2 1 0,1 3-1 16,1 2 2-16,4 0 1 0,3 1-7 15,0-1-20-15,4 0-17 0,3 2-8 0,2-4-5 16,4 4-22-16,6-3-26 0,2 4-22 0,8-20-25 16,4 7-19-16,4-3-19 0,5-9-442 15,1-2 217-15,5-7 143 0</inkml:trace>
  <inkml:trace contextRef="#ctx0" brushRef="#br0" timeOffset="51803.8709">10045 12169 502 0,'2'-47'17'0,"-4"14"20"0,0 2 16 0,-4 6 21 16,2 4 20-16,0 6 6 0,-1 1 3 0,0 2 0 15,-1 6-1-15,0 6 2 0,6 0 0 16,-8 13 0-16,6 5 3 0,2 4 3 16,2 9-3-16,4 7 1 0,4 12-9 15,-1 3-5-15,8 21-3 0,-2 2-6 0,2 2-9 16,2-5-7-16,-3-5-5 0,2-12-3 16,-4-9-8-16,-1-5-7 0,2-7-6 15,-2-5-5-15,1-2-6 0,2-7-14 16,-2-5-12-16,3-3-11 0,-2-7-14 0,0-2-9 15,-1-3-9-15,1-4-6 0,2-3 1 16,-1-2 5-16,-2 1 5 0,-2-3 3 16,1 2 0-16,-2 1 5 0,-3 1 7 0,1 0 4 15,-1 5 9-15,-2-1 14 0,-6 2 14 16,12 6 9-16,-8-1 2 0,-2 4 1 0,2-1-1 16,0 2 1-16,0 3-1 0,2 0 0 15,1-1-3-15,2 1-2 0,1-2 1 16,1 1-6-16,3-2 0 0,2-1-2 15,0-3-1-15,4 0-4 0,0-4 0 0,1-2-1 16,3 0-1-16,-4-5-4 0,4-1 1 16,-3 1 0-16,1-4-1 0,-8 1 0 15,2-1 8-15,-8-3 4 0,0-1 1 0,-6-2-3 16,-2 1-3-16,-4 1-1 0,-4-1-2 16,-10 1-3-16,2 1-1 0,-5 5 1 15,-3 0-6-15,-2 2-10 0,4 4-23 0,-2-1-34 16,1 2-42-16,1 3-37 0,2 3-38 15,-2 0-39-15,6 0-571 0,-1 0 268 16,4 0 178-16</inkml:trace>
  <inkml:trace contextRef="#ctx0" brushRef="#br0" timeOffset="52273.7249">11152 12672 52 0,'-16'-15'239'16,"-2"11"-13"-16,-1-2-16 0,-2 6-9 16,2 2-9-16,0 2-14 0,0 5-12 0,2 2-8 15,2 5-6-15,2 1-13 0,5 4-13 16,4 2-7-16,0 2-11 0,4 3-9 16,4 3-5-16,4 3-14 0,1 2-7 15,3 6-7-15,3 1-6 0,0-2-5 16,-1-1-7-16,0 2 0 0,-2-7-7 0,-1 2-4 15,-2 0-4-15,-3-5-1 0,-4 0-4 16,-2-3 4-16,0 0-8 0,-4-3-2 0,-3-1-1 16,-4-4 0-16,1-2-2 0,-4-2-4 15,-2-7-2-15,2-3 5 0,-1-3-2 16,2-6-2-16,-2-6 0 0,5-5-1 0,4-6-3 16,-1-6-3-16,7-5-1 0,3-8-6 15,3-1 9-15,8-4-6 0,3-1-4 16,0 4 3-16,4 0 0 0,5 6-2 0,-8 5 0 15,6 4 0-15,-3 4 4 0,-3 5-4 16,0 4 2-16,4 4-2 0,-4 5 9 16,1 3 4-16,-1 3 0 0,-2 5 2 0,0 1 4 15,-2 3-5-15,-1 5-2 0,-1 0 0 16,-1 0-5-16,-5 0-13 0,3-2-20 16,-3 1-39-16,0-5-43 0,-2 1-51 0,4-3-44 15,-6-2-52-15,0-2-642 0,0-5 305 16,-2 0 201-16</inkml:trace>
  <inkml:trace contextRef="#ctx0" brushRef="#br0" timeOffset="52425.8049">11162 12460 34 0,'-12'-21'207'16,"2"6"2"-16,-1 2 0 0,2 4-17 16,5 1-19-16,-2 1-19 0,4 1-17 15,-2 2-16-15,-1 2-16 0,5 2-31 0,0 0-45 16,0 0-43-16,-6 9-49 0,6-3-46 15,0 4-387-15,2-1 168 0,0 3 112 16</inkml:trace>
  <inkml:trace contextRef="#ctx0" brushRef="#br0" timeOffset="53068.2625">11510 12553 196 0,'0'11'250'0,"0"-11"-5"0,-11 14-1 15,1 2-5-15,-1 1-12 0,0 4-11 0,-1 2-10 16,4 1-23-16,1 3-17 0,3 1-14 16,1-1-18-16,3 2-11 0,5-1-14 15,2-1-7-15,7 1-13 0,5-3-16 0,4-2-20 16,5-4-27-16,8-3-27 0,2-3-24 16,10-4-18-16,6-3-12 0,1-1 1 0,4-4 5 15,3-5 0-15,-3 1-4 0,0-5 3 16,-2-2 3-16,-4-2 6 0,-4-1 6 15,-11 1 15-15,-5-2 17 0,-5 0 26 16,-6 3 21-16,-8 0 12 0,-8 1 7 0,-4 3 7 16,-4 1 7-16,-6 2 11 0,-4 4-11 15,-10 2-3-15,-3 6-7 0,-7 1-6 0,0 4-5 16,0 2-5-16,3 1-3 0,5-3-10 16,4 0-1-16,2-1-3 0,6 0-5 15,1-4-2-15,7 1-4 0,4-4-2 16,6 0-4-16,3-2-7 0,3-3-13 15,4-3-7-15,0 2-2 0,1 0 0 0,0-2 2 16,0 0-3-16,0 1 5 0,-2-1-1 16,-3 3 1-16,1-1 0 0,2 2 3 0,0 2 1 15,2-1-2-15,0-1 1 0,1 1 2 16,4-2-1-16,1 0 5 0,5-3-6 0,4-2 2 16,1-4 1-16,3-4-2 0,6-4 4 15,20-14 1-15,-9-5-1 0,0-8 4 16,-5-7 1-16,-1-8-1 0,-7-4 0 15,-2-6 4-15,-10-2-3 0,-5-5-2 0,-6 1 6 16,-10 9 5-16,-7 13 5 0,-4 2 9 16,-4 10 4-16,0 7-3 0,-4 4-2 0,-5 13 7 15,-2 5 8-15,0 10 3 0,-3 10 15 16,-2 9 5-16,-4 12 8 0,0 6-8 16,1 21-1-16,3 7-11 0,5 4 1 15,9-9-8-15,3-4-10 0,5-1 6 0,4 1-11 16,0-10-28-16,5 3-27 0,4-1-36 15,1-2-50-15,2-11-79 0,6 9-72 0,-3-13-90 16,2 0-797-16,-8-6 390 0,-1-6 258 16</inkml:trace>
  <inkml:trace contextRef="#ctx0" brushRef="#br0" timeOffset="54080.2948">15104 11178 188 0,'-5'-9'214'0,"1"2"-8"0,2-2-9 15,0 3-1-15,-2 5-14 0,4 1-8 0,-19 5-7 16,4 9-12-16,-8 11-5 0,-3 13-4 15,-9 25-5-15,1 10-9 0,2 4-12 16,-2 22-9-16,11-13-12 0,5 3-9 0,6-3-10 16,8-2-6-16,4-16-6 0,8 9-8 15,10-7-8-15,2-6-7 0,4-16-5 16,3-11-5-16,1-5-10 0,-1-11-5 16,5-2-7-16,0-9-4 0,-2-4-3 0,-3-6 0 15,3-4-4-15,-5-4-1 0,2-7 0 16,-1-1-3-16,-5-5 0 0,-1-1 0 15,-6 1-2-15,-4-1 5 0,1 3-2 0,-5 1 3 16,1 0-2-16,-3 6 2 0,-2 4 2 16,-2 2-1-16,0 6 4 0,0 0 2 15,0 0 1-15,2 23 2 0,1-8 0 0,1 3 0 16,2-2 0-16,4 3-3 0,4-1 2 16,2 1-1-16,5-4-3 0,3-2 3 0,4-3 1 15,0-5-7-15,5-1 5 0,-1-2-5 16,2-4 2-16,-1-3-2 0,1-3 2 15,-4-5-3-15,-1-1 2 0,-8 1-1 16,-2-4-2-16,-3-3 0 0,-8-1 0 0,-2 1-5 16,-4-1 3-16,-6-2 0 0,-4 0 0 15,-6 2-1-15,-4 6 0 0,-6 0 1 0,-1 5-1 16,-5 4 7-16,-1 2-5 0,1 7-1 16,-2 0-2-16,2 3 1 0,-1 6-4 15,5-3-10-15,6 4-12 0,0 1-17 16,6-1-13-16,5-1-25 0,3-2-25 0,6 1-22 15,4-4-24-15,7-1-18 0,1-2-11 16,5-2-6-16,4-4-12 0,5-2-2 16,1-2-419-16,5-3 211 0,0-6 140 0</inkml:trace>
  <inkml:trace contextRef="#ctx0" brushRef="#br0" timeOffset="54655.7176">15790 11990 731 0,'21'-18'-17'0,"-6"5"29"16,-3 0 16-16,-1 4 24 0,-2 0 24 0,-3 3 12 15,0 2 2-15,-2-2 0 0,3 2-6 16,-3 2 0-16,-4 2 11 0,0 0-2 15,13 9-3-15,-7 1-3 0,-1 2-5 0,1 2-7 16,0 1-3-16,0 2-6 0,0-1-5 16,2 1-6-16,-2-1-4 0,0-1-7 15,0 0-2-15,-2-4-4 0,3 1 5 0,-3-3 0 16,0-1 3-16,-2-1 2 0,5-4-7 16,-7-3-4-16,10-3-3 0,-3-4-6 15,3-2 4-15,-2-1-9 0,4-3-3 0,0-4-1 16,0 0-2-16,1 1 0 0,2-1-4 15,-2 0 0-15,1 2 0 0,-2 3-1 16,0 0-2-16,-2 4-2 0,1 0 5 16,0 3 9-16,-1 4 8 0,1 2-7 0,-1 1 11 15,1 7-7-15,0 0 1 0,-1 4-5 16,0 0-2-16,2 4-1 0,-4-3-1 0,2 1-2 16,-1 0-5-16,-1 1 1 0,1-5-1 15,-3 1 0-15,3-1 4 0,-5-1 6 0,0-5 8 16,2 3 6-16,-2-2 2 15,0-3-3-15,-4-3-3 0,10 0-4 0,-10 0-2 16,10-11 0-16,-4 4-6 0,0-5-1 16,1 0-2-16,2-1-1 0,-1 0-5 0,0-2 7 15,1 1-9-15,1 1 5 0,-1-1-7 16,0 6-1-16,-1-4-2 0,0 5 5 0,0 1-8 16,2 1 5-16,-2 3 0 15,2 2-4-15,-10 0 2 0,17 7 0 0,-6 0 1 16,-2 0-4-16,1 5 2 0,0 0 1 15,-1 0 2-15,2 0-2 0,-3 1-2 0,0 1 0 16,3-1 5-16,-3-1 0 0,1-1-7 16,0-1 2-16,-3 1-2 0,0-3 7 15,-2-2-7-15,2 1-2 0,2-4 3 0,-2 2-4 16,0-1-7-16,0-4-13 0,-6 0-20 16,15-3-25-16,-15 3-25 0,13-6-38 15,-5 3-40-15,1-1-38 0,-3-3-45 0,2-1-637 16,0-1 303-16,0-1 200 0</inkml:trace>
  <inkml:trace contextRef="#ctx0" brushRef="#br0" timeOffset="55403.8712">16994 11753 116 0,'-2'-3'193'0,"0"-1"-10"0,2 4-7 15,0 0-17-15,0 0-12 0,-2 19-15 0,4-9-11 16,0 1-16-16,0 6-4 0,2-2-10 16,-1 3-8-16,-1-1-9 0,0 2-10 15,0-2-3-15,0-2-7 0,-2 0-3 0,0-1-1 16,0-3 1-16,0 1 9 0,0-4 10 16,-2-1-7-16,2-3-5 0,0-4-8 15,0 0-5-15,0 0-3 0,0 0-6 16,-9-24-4-16,9 12-1 0,3-2-3 0,-1-3-1 15,2 0 2-15,2-1-2 0,1 3 3 16,-1-2-1-16,2 4 2 0,-2-3-1 0,4 5-2 16,-2 0-3-16,2 2-1 0,1 0 1 15,0 6-1-15,-1 1 0 0,1 4 1 16,1 0-3-16,1 5 1 0,0 1-4 0,-1 2 0 16,1 1-3-16,0 0 0 0,-1 1-2 15,1-1-1-15,-2 1-2 0,0-3 0 16,-1 2-2-16,-2-3-1 0,-2 0 0 15,2-1 2-15,-2-3-1 0,0 0-2 0,2-2-1 16,-8-2-2-16,15-8 0 0,-6 3 0 16,1-3 1-16,1-2-4 0,-1-1 2 15,4-2-2-15,-2-2 0 0,0-1 1 0,1 1-2 16,2 0 0-16,-4 1 2 0,-1 3 0 16,-2 2-4-16,4-1 2 0,-6 4 1 0,2 3 1 15,2 0 1-15,-1 6-1 0,0 0 0 16,1 3 0-16,-1 4 3 0,1-1-1 15,-2 2 1-15,3 2-2 0,-2-1 1 16,1 2 3-16,0-3-3 0,0 0-1 0,0-1 1 16,-2 0 2-16,5-3 1 0,-2-3-4 15,-1 0 0-15,3-4-2 0,-1 0 1 0,4-4-2 16,-4-4 0-16,3 2 2 0,0-3 0 16,-2 1-5-16,1-3 2 0,-1 1-1 15,-2 3 5-15,1-3-1 0,-1 1 0 16,-2 3-2-16,-3-2-2 0,2 3 2 0,-2 1 4 15,3 2-6-15,-3 1 10 0,-6 1 1 16,15 3 2-16,-6 1 0 0,-1 0 1 0,0 2-3 16,3 2 1-16,0-1 0 0,-1 0-1 15,5 2-3-15,-2-1 3 0,2 0-4 16,-3 0 3-16,4-5-12 0,-2 3-14 16,1-4-27-16,-3-2-35 0,1-2-43 0,2-2-34 15,-1 0-46-15,0-1-37 0,-6-3-603 16,2 0 287-16,-3-3 189 0</inkml:trace>
  <inkml:trace contextRef="#ctx0" brushRef="#br0" timeOffset="55883.8701">18054 10769 83 0,'5'-7'233'0,"0"1"-19"0,-3 1-22 15,-2 5-16-15,6 0 3 0,-6 0-10 16,10 20 1-16,-2-4-11 0,3 8-5 0,0 2-10 16,4 9-6-16,-1 5-8 0,4 4-12 15,-2 3-7-15,-1 1-8 0,4 16-12 0,0-10-7 16,-6-6-9-16,0-1-7 0,1-4-8 16,0 1-4-16,0-2-5 0,-2-5-4 15,3-3-8-15,0-2-1 0,-2 0-6 16,1-2-2-16,2-4-4 0,-4-3-3 0,1-2-2 15,2 0-8-15,-2-2-7 0,-1-2-2 16,3-1-6-16,-2 1-4 0,-1-7-9 16,1 2-8-16,2-2-16 0,-2-2-21 0,1-2-17 15,2-1-16-15,-2-2-13 0,-2 0-12 16,4-3-16-16,-2 0-13 0,1-3-10 0,0 2-16 16,0-3-19-16,-3 1-453 0,2-5 220 15,-4 2 144-15</inkml:trace>
  <inkml:trace contextRef="#ctx0" brushRef="#br0" timeOffset="56232.5975">17989 11403 145 0,'0'0'198'16,"0"0"-14"-16,38-11-14 0,-13 3-15 15,7-1-10-15,4-4-11 0,5 1-9 0,5-1-11 16,1-2-7-16,-7 5-9 15,-4-2-10-15,-1 5-12 0,-5-1-5 0,-4 1-6 16,-5-2-7-16,-2 4-8 0,-2 1-9 16,-3-2-18-16,-2 5-20 0,-2-1-42 0,-2 2-44 15,-8 0-35-15,11 2-41 0,-11-2-403 16,0 0 191-16,0 0 126 0</inkml:trace>
  <inkml:trace contextRef="#ctx0" brushRef="#br0" timeOffset="58362.376">18728 11381 1464 0,'0'-19'26'0,"0"7"-20"0,-2 2-9 0,2 2 20 16,2 1-5-16,-2 1-1 0,0 6 17 15,4-4 15-15,-4 4 4 0,15 7 1 0,-7 5 6 16,7 4-1-16,0 5-1 0,4 5-4 15,0 1 0-15,0 3-7 0,0-1-1 16,0 2-1-16,-2-2-5 0,-2 0-2 16,2-2-5-16,-5-6 0 0,-1 0-2 0,0-2 2 15,-1-4 6-15,-4 1 11 0,4-6 13 16,-4 3 6-16,0-8-3 0,-4 1-11 16,2-6-1-16,-4 0-4 0,0 0-4 0,13-16-5 15,-7 3-4-15,1-2-4 0,3-6-3 16,3 0-3-16,-1-1-1 0,2 1-2 0,2-3-4 15,1 5 1-15,0 0-2 0,2 4-3 16,-2 4 1-16,0 3-1 0,-1 6-2 16,2 5 2-16,1 8 1 0,2 2 0 15,-4 6 1-15,5 5 0 0,-2 1 0 0,-1 4-3 16,-2 0 1-16,0-1 0 0,-2 1 0 16,-4-6-1-16,1-3-7 0,-1 0 6 0,0-2 1 15,-3-6 5-15,-2-1 8 0,3-3-2 16,-3-4-5-16,2-4 0 0,-8 0 0 15,20-12-3-15,-8 3-2 0,3-4-3 16,0-2 1-16,0-2-8 0,4-2 6 0,-2-5 0 16,-1 7-1-16,0 2-1 0,0 0 0 15,-3 5-2-15,2 1 1 0,2 3-2 0,-1 2 3 16,2 4-6-16,3 0 3 0,0 2 1 16,6 0-1-16,1 2 2 0,4-2-1 15,2-2-2-15,1 0 3 0,8-2 1 0,-1-2-1 16,3 0 1-16,-5-3-4 0,0-3 2 15,0-3-3-15,1-4 0 0,-7 1 3 16,-3-1-1-16,-1-2-4 0,-4-3 3 0,-6-2 1 16,2 3-2-16,-9 1 1 15,-1 0 0-15,-4 5 4 0,-4 0 2 0,-1 4-1 16,-3 3 6-16,-5 2 4 0,-1 6 9 16,6 0 3-16,-19 12-1 0,7 1 1 0,3 6 0 15,3 2-5-15,1 4-3 0,3 0 3 16,4 1-8-16,5-1 1 0,1 0 0 15,3-2 0-15,6 2-5 0,2-9 3 0,0 0-6 16,0-5 1-16,2-3 1 0,0-3-3 16,-1-3-3-16,-2-2-4 0,2-3 3 0,-2-5-3 15,2 1-1-15,-1-5 2 16,-3 0 1-16,2 1-3 0,-6 0 1 0,-1 1 0 16,2 1 0-16,-3 0 4 0,-1 1-6 15,-3 2 5-15,0 1-1 0,0 0-3 0,-6 5 1 16,0 0-1-16,12 9 3 0,-10-2 1 15,0 1-1-15,0 1-1 16,2 0-2-16,-2 1 4 0,2-3-2 0,-2 3 0 0,2-1 0 16,3-1 4-16,-1-2-3 0,3-3-1 15,-1 1 2-15,3-2 0 0,-1 0-2 0,3-2 4 16,2 0-7-16,-3 0 3 0,4 2-1 16,-2-2-3-16,-1 2 3 0,-1 2 2 15,1-2 2-15,2 1-5 0,-1 0 0 16,2 0-1-16,-2 1 4 0,3 0 1 0,1-2 0 15,0-2-4-15,2-2-1 0,-2-2 4 16,8-3-3-16,-3-3 0 0,3-7 2 0,1-4 0 16,5-4-2-16,-2-4 1 0,-3-7-2 15,0-1 4-15,8-13-2 0,-9 2-1 16,-4 5-1-16,-3-1 1 0,-4-5-2 0,-2 6 0 16,-7 6 0-16,0-1 2 0,-2 12 2 15,-2-1 1-15,-2 8-9 0,0 6 6 16,-2 3 6-16,-2 7 1 0,4 3 1 0,0 0 5 15,-10 19-2-15,8-2 0 0,2 6 0 16,0 5-3-16,2 8-1 0,2 5-4 16,0 0-14-16,0 1-22 0,2 1-42 0,2-5-46 15,0-1-48-15,-2-1-54 0,2-3-57 16,-4-6-642-16,1-4 314 0,-3-4 207 16</inkml:trace>
  <inkml:trace contextRef="#ctx0" brushRef="#br0" timeOffset="58481.0829">21433 11592 11 0,'-4'-9'205'0,"0"-2"-22"0,4 1-19 16,6-5-13-16,4-1-9 0,10-7-10 0,7 0-10 16,9-4-15-16,17-5-13 0,7-2-58 15,1 1-65-15,-3 5-87 0,-9 0-293 0,-7 7 139 16,-10 5 92-16</inkml:trace>
  <inkml:trace contextRef="#ctx0" brushRef="#br0" timeOffset="59030.8933">9219 14219 203 0,'-20'0'224'0,"2"3"-10"0,8-3-14 0,4 0-12 16,6 0-4-16,0 0-2 0,23-7-3 16,6 3-4-16,14-5-11 0,39-4-6 0,16-10-15 15,37-4-11-15,16-4-10 0,56-13-7 16,22-4-10-16,12-3-7 0,13 0-7 16,25-5-12-16,24 1 2 0,23-4 0 15,19 0 2-15,117-17-5 0,-8 4-1 0,-92 17-3 16,113-16-8-16,-19 3-7 0,-102 16 2 15,-1 2-5-15,3 3-4 0,-9 3-13 0,-16 6-1 16,-16 5 1-16,-18 5-8 0,-26 4-5 16,-26 3 0-16,-63 6-2 0,-17 5-3 0,-21 1-2 15,-38 3-1-15,-15 1-4 0,-24 3 2 16,-13-1-9-16,-12 3-11 0,-11 0-11 16,-3 0-19-16,-5 2-33 0,-8-1-54 15,-4 4-50-15,-5 0-59 0,-6-2-65 0,0-3-761 16,-23 17 359-16,-1-9 237 0</inkml:trace>
  <inkml:trace contextRef="#ctx0" brushRef="#br0" timeOffset="59467.7495">9897 14809 202 0,'-6'-1'243'0,"10"-5"8"15,9 1-2-15,5 1-8 0,18-3-11 16,15-2-14-16,34-6-11 0,14-3-11 0,34-3-9 16,6-1-13-16,3-2-12 0,-1 4-10 15,-1 2-22-15,-7 1-6 0,-29 6-18 16,-6 4-11-16,-12 0-19 0,-21 6-23 0,-12-2-30 15,-10 6-28-15,-11-2-35 0,-7 4-39 16,-4-2-35-16,-6 1-32 0,-4 2-19 16,-5-5-19-16,-4 4-12 0,-2-5-14 0,-10 8-514 15,-1-8 247-15,-8 0 163 0</inkml:trace>
  <inkml:trace contextRef="#ctx0" brushRef="#br0" timeOffset="59694.344">11356 14636 990 0,'-36'3'-31'0,"6"-2"29"0,5 2 24 0,3 0 21 15,3 0 18-15,2 3 19 0,2 1 12 16,1 1 14-16,1 5 11 0,2-1 14 15,3 7 2-15,0 2 5 0,4 3-1 16,-1 7 0-16,3 0 7 0,-1 7-11 0,3 5 2 16,3 3-9-16,-1 10-6 0,3 2-9 15,-3 3-2-15,2 18-13 0,-2-13-6 0,-2-8-10 16,2-3-3-16,-2 0-14 0,0-2-1 16,-2-5-7-16,2-6-5 0,-2 0-4 0,0-2-1 15,0-10-7-15,0 1-23 0,2-3-18 16,-3-7-24-16,3-1-24 0,0 0-32 15,0-7-39-15,3-1-37 0,-1 0-44 16,2-5-39-16,0-6-731 0,2-1 331 0,-6 0 219 16</inkml:trace>
  <inkml:trace contextRef="#ctx0" brushRef="#br0" timeOffset="60196.1304">13332 14133 203 0,'3'-4'216'0,"-3"4"-2"16,2-4 4-16,-2 4 5 0,-2 15 2 15,2 1 1-15,0 5-4 0,-3 10 0 16,1 8-6-16,-2 12-5 0,0 7-13 16,-5 22-9-16,-1 2-10 0,0 4-9 0,-4 5-11 15,0 0-22-15,-3 2-12 0,0-3-14 16,-2 2-11-16,-1-1-7 0,0-6-14 0,0 1-1 16,1 0-11-16,-2-6-8 0,0-4-6 15,0-1-15-15,0-7-14 0,-2-5-21 16,1-13-16-16,8-9-22 0,0-2-24 0,2-11-34 15,4-1-40-15,1-6-43 0,5 0-48 16,2-8-54-16,2-3-826 0,3-7 375 16,3-3 248-16</inkml:trace>
  <inkml:trace contextRef="#ctx0" brushRef="#br0" timeOffset="60699.8378">14645 14852 182 0,'0'-5'237'0,"0"5"14"0,0 0 4 16,0 0-1-16,10 23-13 0,-3-2-13 15,1 6-12-15,3 7-14 0,-3 2-14 0,4 10-14 16,2 0-13-16,-6 5-12 0,2-1-6 16,-1-1-16-16,0 4-11 0,-3-3-11 15,-2 0-8-15,0-10-10 0,-4-1-9 16,3-6-9-16,-3 1-5 0,0-9-6 0,0 0-7 16,-3-6-4-16,3-2-5 0,-2-5-7 15,-2-8-6-15,-2-4-3 0,6 0-2 0,-15-19-1 16,4 1-4-16,-3-11-6 0,-2-5 2 15,0-11-7-15,1-5 6 0,-2-18 0 16,0-3-7-16,5 1 2 0,4 5-2 16,2 10 0-16,6 0 0 0,4 2-3 0,4-2 3 15,0 8-1-15,6-7-8 0,3 8 2 16,13-12 0-16,4 5-4 0,-2 13 6 0,-3 5-3 16,3 7 0-16,0 1-6 0,-3 6 13 15,1 4-7-15,-2 3 4 0,-3 3-8 16,-2 4-8-16,2 3-12 0,-3 2-14 0,-1 2-23 15,-2 2-34-15,0 2-39 0,-4 1-38 16,4 8-57-16,-7-3-47 0,-3 1-756 16,-4 3 351-16,-3 0 232 0</inkml:trace>
  <inkml:trace contextRef="#ctx0" brushRef="#br0" timeOffset="60913.1935">14616 15188 193 0,'-18'11'212'0,"8"-2"5"15,8-5 16-15,4-1 5 0,-2-3-1 0,20-3-15 16,0-4-17-16,7 1-12 0,9-2-20 16,4-2-13-16,9-3-13 0,-1-1-9 15,6 1-12-15,-3-3-13 0,-3 5-12 0,1-2-8 16,-9 3-13-16,-1 1-6 0,-6-1-7 16,-5 3-29-16,-3 1-25 0,-2-1-36 15,-5 1-49-15,-2 1-60 0,1 1-58 0,-4 1-68 16,0-4-626-16,-3 1 301 0,-2-3 198 15</inkml:trace>
  <inkml:trace contextRef="#ctx0" brushRef="#br0" timeOffset="61423.7426">16209 13877 90 0,'-2'-3'257'0,"-3"-1"-3"0,5 4 0 0,0 0-4 15,-12 21-8-15,5 4-7 0,3 9-6 16,-2 13-7-16,-2 11-5 0,4 22-14 0,-6 7-9 15,6 3-2-15,-2 3-16 0,-2 3-11 16,2 2-14-16,-3 0-9 0,0-2-11 16,3 2-13-16,-2-3-13 0,-1-2-1 15,1-3-17-15,-1-1-8 0,0-9-6 0,1-2-6 16,2-12-8-16,0-15-2 0,0-3-4 16,1-8-15-16,0-5-17 0,1-4-19 0,0-6-23 15,2 0-29-15,0-6-38 0,0-2-40 16,-2-3-52-16,2-3-57 0,2-7-55 15,0-4-889-15,0 0 402 0,0 0 265 16</inkml:trace>
  <inkml:trace contextRef="#ctx0" brushRef="#br0" timeOffset="62817.9751">16823 14498 113 0,'0'0'230'0,"0"0"3"0,9 18-7 0,-9-3-6 16,4 13-11-16,0 2-6 0,0 10-9 16,0 1-10-16,2 9-12 0,-2 5-23 15,3 0-8-15,-4 1-16 0,-1-1-12 0,-2-3-10 16,0-4-12-16,-2 0-5 0,-1-6-18 15,3-5-17-15,-2-6-25 0,2-1-34 16,-3-4-31-16,1-7-33 0,2-4-41 0,0-5-31 16,-2-4 7-16,2-6-7 0,0 0 17 15,-2-22 8-15,2 4 10 0,-4-11 6 16,2-3 8-16,0-7 14 0,-2-3 9 0,0 1 18 16,2 0 17-16,0 2 24 0,2 6 15 15,0 5 17-15,-2 1 9 0,2 4 7 16,4 8 24-16,2 1 23 0,2 4 8 0,5 4 1 15,6 3 2-15,6 9-3 0,9 2-4 16,4 5-7-16,9 4-7 0,-1 6-7 16,18 4-5-16,-3 1-3 0,-10-3-8 15,-7-4-7-15,-3 2-3 0,-7-10-3 0,-2 1-2 16,-9-3 7-16,0-1 19 0,-8-3 5 0,1-5 0 16,-6-2-1-16,-2-5-1 0,-4-2-4 15,-2-7-3-15,-2-4-4 0,-2-2-5 16,-4-5-3-16,2-5-3 0,-1 2 1 15,3-6-10-15,0 0 0 0,4-4-6 0,5 2-3 16,1 0-3-16,7 5-2 0,1 3 1 16,6 1-6-16,-2 4-1 0,6 7 1 15,-2 5-2-15,1 5-2 0,-1 4 1 0,0 9 2 16,2 0 3-16,-5 6 1 0,5 8-3 16,-5 0-1-16,-2 2 0 0,0 2-1 15,0 0 1-15,0 1-2 0,-2-1-2 16,0-2-2-16,0-4-2 0,-2 0 4 0,2-4 5 15,-1-2-9-15,2 1-1 0,-2-7-2 16,-1-1 2-16,0-2-3 0,0-2 3 0,-3-4-1 16,0-2-1-16,-4-2 1 0,2-1-6 15,-4-7 8-15,-4 3-4 0,0-2 3 16,-4-1-6-16,-2 0 3 0,-4-2 2 0,-2-2 0 16,-6 8 0-16,0-5-1 0,-3 8 0 15,-5 0-5-15,0 0-4 0,2 1-11 16,0 4-15-16,1-3-26 0,3 2-43 0,-2-1-52 15,8 4-41-15,1 0-40 0,4 0-55 16,7 0-623-16,-4-6 310 0,4 6 206 16</inkml:trace>
  <inkml:trace contextRef="#ctx0" brushRef="#br0" timeOffset="64231.8039">18561 14452 1939 0,'-20'-16'14'16,"8"7"12"-16,1-2 46 0,1 3 9 0,4 3 8 15,1 4-5-15,0-4 14 0,5 5 1 0,0 0-12 16,7 21-4-16,2-3-2 0,3 3-12 16,7 4-2-16,3 9-6 0,0 2-7 15,4 1-4-15,-3 3-2 0,1-3-5 16,-3 1-7-16,0-1-3 0,-4-6 0 0,0-6-8 15,-4-1 6-15,-3-4 16 0,1-4 8 16,-4-1 16-16,-1-4 0 0,-2-5 0 16,-2-2-7-16,0 0-2 0,-2-4 1 0,0 0-13 15,-8-21-1-15,4 4-8 0,-1-1-1 16,-2-8-4-16,1 0-9 0,2-4-1 16,2 0-19-16,-2 0-13 0,4 1-18 0,2 2-25 15,4 0-23-15,0 4-26 0,6 1-19 16,2 3-19-16,3 4-16 0,4 3-15 15,2 3-11-15,3 1-3 0,2 4 9 0,-1 1 16 16,1-1 22-16,-6 2 4 0,2 2 18 16,-3-2 18-16,-2 2 32 0,-4-2 18 0,-1 2 39 15,-2 0 30-15,-4 2 13 16,-6 2 11-16,0 0 11 0,-2-4 13 0,-10 11 9 16,-1-3 14-16,-2 1-4 0,-4 5 0 15,-2-1-4-15,2 0-9 0,-1 2 2 0,2 3-13 16,2-2-2-16,1 2-11 0,4-2-5 15,1-2-4-15,4 0-9 0,1-3 0 0,6 2-3 16,1-5-5-16,2-2-3 0,5-1 0 16,0-1-8-16,3-4 2 0,4-2-5 15,-2-1-4-15,-1-1-9 0,2-2 0 16,-2 1-1-16,-1-1-2 0,-2 2 0 0,-2 0 1 16,-2 2-1-16,2 0 2 0,-3 0 1 15,-7 2 0-15,11 4-2 0,-5-2 0 16,-2 2 4-16,3 0-6 0,-1 2-2 0,0-3 5 15,3 1-4-15,2 0 2 0,1-2-1 16,2-4-2-16,4 2-1 0,1-10 0 16,2 1-1-16,2-3 1 0,1-5-3 0,-1-7 4 15,0-4 3-15,2-6-5 0,-1-4 1 16,-8-7-2-16,2-3 2 0,-6-3-1 16,-3-3 1-16,-3 3 1 0,-6-3 1 0,0 10-1 15,-4 6 2-15,-2 2 8 0,-1 9 3 16,-1 3 6-16,0 5-4 0,-1 7 5 15,0 9 0-15,1 3 2 0,0 7 2 0,2 7-1 16,-2 7 0-16,4 3 0 0,0 7-3 16,4 1-2-16,2 7 1 0,4-1-2 15,-1-1-4-15,4-1 3 0,1 1-3 0,5-3 1 16,-2-3 0-16,1-5-4 0,1-1-1 16,0-6 0-16,2-2-2 0,0-3-1 15,0-3-1-15,0-5-1 0,-3-1 2 16,4-3-5-16,-4-2 1 0,2 0 0 0,-2-3 0 15,-1-1 2-15,2-4-2 0,-1 2 0 16,-1-3 3-16,-3 1-2 0,2 4 0 0,-2-3 1 16,-2 1 4-16,0 1 3 0,-1-1 1 15,0 2-1-15,-1 0 3 0,0 2 6 16,-6 2 15-16,0 0 10 0,15 10 0 0,-9-3-1 16,-2 3-1-16,3 0 3 0,0 3-4 15,-1-2-5-15,0 2-1 0,0-1-2 16,0 1-6-16,1-2-3 0,0 2 0 0,1-4-1 15,-4-2 0-15,2 0-5 0,3-1-1 16,-1 1 0-16,1-3-2 0,2-3-1 0,-3-1-1 16,2 0-3-16,1-4-1 0,-2 3 1 15,1-4-1-15,-2 2-4 0,3 0 2 16,-2 0-3-16,-1-1 3 0,-1 1-4 16,1-1 0-16,-2-1 2 0,0 3 1 0,0-2 0 15,-6 4-2-15,12-3-2 0,-8 2 3 16,0-4-4-16,-4 5 3 0,6-1 0 15,-6 1-1-15,0 0 2 0,15 1-4 0,-15-1 3 16,11 5 5-16,-5-4-8 0,3 2 4 16,-3 1-4-16,2 3 4 0,0-3-2 15,4-1 2-15,-2 1-5 0,2 2 2 0,-1-3-1 16,2 2-9-16,2-1 2 0,-3-3-5 16,1 1-1-16,2-2-4 0,-1 0 1 15,2-2-1-15,0-2 1 0,-3 3 1 0,2-10-2 16,0 4 6-16,-1-2-2 0,0-3 2 15,-4 2-1-15,0-4 5 0,-1 1-1 16,0 3 4-16,-3 0 4 0,-2 2-5 0,-2-1 3 16,0 1 2-16,-2 4 8 0,0 4 2 15,-6-3 13-15,6 3 7 0,0 0 6 16,-15 7-2-16,11-1 2 0,-1 2 8 0,1-1 8 16,2 3-1-16,2 1 3 0,0-2-1 15,4 3-5-15,1-3-4 0,1 1-3 0,5 2 1 16,-1-5-7-16,5 0-5 15,0-1-1-15,2 1-5 0,2-6-2 0,0 2-16 16,0-6-18-16,2 2-30 0,-2 1-28 16,1-7-27-16,0 1-36 0,-3 1-39 15,-2-1-49-15,0 0-44 0,-3 3-37 0,-2-3-839 16,-2 2 388-16,-4-2 257 0</inkml:trace>
  <inkml:trace contextRef="#ctx0" brushRef="#br0" timeOffset="79759.8241">22881 933 144 0,'-2'-6'138'0,"2"3"-12"16,0 3-13-16,0 0-4 0,-4 15-5 16,4 2 4-16,0 12-2 0,4 22 2 0,6 37 2 15,7 37 2-15,2 18-7 0,8 16-5 16,12 48-9-16,11 10 5 0,4 10 1 0,5 5-2 16,2 3 0-16,3 4 1 0,-3 10 9 15,3 7 6-15,-3 5 12 0,0 4 0 16,-1 12-6-16,-1 5 2 0,-2 5 1 0,-9 3-6 15,-3 2-5-15,-1 4 1 0,-8 4-6 16,-6-2-1-16,-5 1-5 0,-1 0 2 0,-4 1-10 16,0 1-7-16,-5-4-7 0,0-3-2 15,-3 10 2-15,3-5-5 0,3-4-8 16,0 0-3-16,4-5-7 0,1-6-7 16,-2-2-6-16,2 4-2 0,1-9-3 15,-6 4-3-15,1-5-7 0,-4 4-4 0,-4-8-2 16,-1-3-3-16,-4-4-5 0,2-5-8 15,-4-5-1-15,-2-6-1 0,4-9-1 0,2-6 0 16,3-7-4-16,4-8-14 0,-2-44-15 16,5-1-21-16,2-6-17 0,5-9-17 15,0-4-25-15,3-7-17 0,3-7-26 0,1-10-26 16,0-9-22-16,1-11-18 0,-5-27-22 16,0-13-15-16,-9-19-682 0,-3-15 320 15,0-11 211-15</inkml:trace>
  <inkml:trace contextRef="#ctx0" brushRef="#br0" timeOffset="80708.8202">24069 2063 77 0,'-10'0'219'16,"4"7"-11"-16,2 8-6 0,0 7-3 16,-2 9-9-16,1 8-6 0,5 18-7 15,2 4-7-15,1 29-13 0,3 2-13 0,-2 4-16 16,2 1-4-16,3-1-9 0,-4-1-14 15,1-8-9-15,-4-3-9 0,-2-15-8 0,0-13-9 16,0-1-3-16,-2-12-7 0,2-3-3 16,-2-8-5-16,0 0 0 0,0-6 6 15,-3-2-2-15,0-8-2 0,-3-4-5 16,-2-5-4-16,-3-9-4 0,-6-8-4 0,-6-12-3 16,-3-15-3-16,-10-22-6 0,1-7-1 15,6-6-1-15,1-3-3 0,7-1-4 0,4-3-1 16,11 3 0-16,4 13-1 0,8 7 1 15,8-15-1-15,10 6-4 0,11 8 2 0,7 7-3 16,9 9 3-16,7 6 1 0,-6 10 1 16,-1 12 1-16,2 4-4 0,-7 5 10 15,3 2-3-15,-5 10-1 0,-2-1-2 16,-4 9-1-16,-2-1 6 0,-7 6 1 0,-3 2 1 16,-7 3-2-16,-9-1 1 0,-6 4-1 15,-4-1-2-15,-8 7 1 0,-9 5-7 0,-7-4 0 16,-2 2-7-16,-1-4-14 0,-3-3-25 15,2-3-29-15,3-7-34 0,4-4-35 16,4-1-32-16,4-9-44 0,4-4-33 16,3-4-12-16,4-7-603 0,6-3 293 0,6-4 193 15</inkml:trace>
  <inkml:trace contextRef="#ctx0" brushRef="#br0" timeOffset="80979.9764">24540 2442 18 0,'32'-27'95'0,"-6"8"10"15,-8 4-1-15,-1 1 6 0,-4 7 5 16,-2-1 6-16,-1 2 19 0,0 5 15 0,0 1 15 15,0 6 8-15,0 6 3 0,1 4 2 16,-2 7-2-16,-1 9-5 0,0 4-1 16,-1 2-11-16,1 3-2 0,-4-1-11 15,-2 2-7-15,2 0-5 0,-1-1-12 16,1-3-3-16,1-1-12 0,1-3-6 0,0-4-2 16,4 0-11-16,6-3-3 0,2-4-8 0,3-4-7 15,9-2-8-15,2-4-6 0,4-6-6 16,5-2-3-16,1-3-14 0,2-2-1 15,1-2-7-15,-3 0-5 0,0 1-19 16,-6-1-14-16,-2 0-25 0,-2-2-20 0,-3 3-32 16,-1-4-40-16,-2 1-48 0,-4 2-47 15,2 1-44-15,-3 0-56 0,-2-2-690 16,0 1 343-16,-2-2 227 0</inkml:trace>
  <inkml:trace contextRef="#ctx0" brushRef="#br0" timeOffset="81369.8663">26479 2096 2985 0,'19'-16'14'0,"-4"3"-21"0,-3 3 1 16,-3 5 9-16,0 2 17 0,-1 6 44 16,0 2 12-16,3 11 3 0,4 6-9 0,-2 10 9 15,1 12-2-15,0 0-7 0,4 24-10 16,1 1-7-16,-8-8-4 0,4 8-8 15,-3-10-1-15,-4-9-9 0,4-1 3 0,-4-6-3 16,-2-5-5-16,0-1-3 0,1-8-4 16,-1-4-4-16,-1-3-4 0,-1-3-4 0,-2-2-5 15,0-5-12-15,-2-6-3 0,-2-5-16 16,2-1-3-16,-22-11-2 0,6-2-2 16,-10-8-1-16,-8-2 5 0,-1-2 3 15,-3 2 5-15,-3 4 7 0,-1 3 4 0,4 5 12 16,-1 3 7-16,7 3 1 0,3 1 4 15,4 4 4-15,4 3-7 0,1-2 2 0,10 5 1 16,4 1-3-16,10 1-3 0,6 2 3 16,14-1-8-16,10 3-17 0,5-5-32 15,17-3-45-15,3 0-45 0,4-4-50 0,5 2-42 16,21-6-44-16,-2-4-662 0,-2-3 319 16,-7-4 210-16</inkml:trace>
  <inkml:trace contextRef="#ctx0" brushRef="#br0" timeOffset="81734.0151">28024 2175 29 0,'6'-5'224'0,"0"1"-1"15,2 1 4-15,-8 3 8 0,0 0 10 16,4 14-3-16,-2 0-2 0,0 2-9 0,0 9-19 16,-2 4-8-16,2 1-18 0,0 3-15 15,0 7-22-15,0 0-9 0,2 0-14 16,-2-1-11-16,0 2-16 0,1-1-7 0,-1-8-8 15,-2-1-8-15,2-3-8 0,-2-1-6 16,0-8-9-16,2 0-2 0,-2 0-5 16,-2-6 2-16,0-2-3 0,0-5-8 0,-5-6-2 15,7 0-2-15,-16-15-7 0,2-4-11 16,-2-6 2-16,1-9-3 0,-2-8-6 16,2-3-3-16,3-3-6 0,4-2 10 15,-2 1-6-15,4 1-2 0,4 5 4 0,2 2-5 16,2 4-1-16,4-2 0 0,2 5 2 15,0 0-1-15,2 3-2 0,5 4-12 0,2 2-8 16,2 3-14-16,0 5-12 0,0 1-18 16,4 3-31-16,-2 4-29 0,0 1-35 0,-1 4-43 15,0 2-36-15,-2 4-37 0,-1 4-688 16,-5 1 328-16,-3 7 217 0</inkml:trace>
  <inkml:trace contextRef="#ctx0" brushRef="#br0" timeOffset="81874.8464">28115 2371 167 0,'-6'10'167'0,"4"-3"-13"0,0-1-18 0,2 0-9 16,0-2-15-16,0-4-7 0,8 3-7 16,0-3-8-16,8-1-14 0,4-1-12 15,8-2-45-15,2-2-36 0,5 0-25 16,4-1-25-16,1-1-22 0,2 1-8 0,5-5-245 16,-7 4 117-16,0 0 76 0</inkml:trace>
  <inkml:trace contextRef="#ctx0" brushRef="#br0" timeOffset="82137.2394">28623 2302 652 0,'37'-11'7'0,"-11"6"30"16,-4-1 29-16,-7 2 35 0,-3 2 19 15,-1 1 18-15,-4 1 9 0,-3 3 4 0,-2 3 3 16,0 1 2-16,-4 6-1 0,0 6 0 16,0 1-5-16,2 6-2 0,0 3-19 0,2 2-3 15,4 1-9-15,2 3-12 0,5-2-7 16,0 0-12-16,4-1-5 0,2-3-1 16,2-2-16-16,3-5-2 0,-2-3-8 15,0-4 1-15,1-5 2 0,1-3-7 0,-4-2-3 16,-1-7 4-16,3-2-11 0,-4-6 2 15,2-4-1-15,-4-2-2 16,-3-5-6-16,-4-2-2 0,-5-1-1 0,-2-3-2 0,-8 0-8 16,-3 2-4-16,-8 0-5 0,-5 0-7 15,-8 1-8-15,0 3-23 0,1 4-13 0,-1 0-26 16,0 0-31-16,7 3-41 0,1 4-49 16,8-1-50-16,-1 4-37 0,4-3-700 15,5 4 331-15,4-2 219 0</inkml:trace>
  <inkml:trace contextRef="#ctx0" brushRef="#br0" timeOffset="82405.2004">29428 2038 47 0,'10'6'231'16,"0"3"19"-16,-1 2 7 0,0 2 7 16,-5 6-10-16,2 5-8 0,-2 1-9 0,2 3-16 15,-1 6-5-15,2 3-24 0,-1-4-7 16,4 3-13-16,3-4-6 0,2 0-14 15,2-2-12-15,6 3-9 0,6-4-11 0,6-3-7 16,5-5-11-16,4-2-8 0,5-3-8 16,0-3-6-16,3-6-7 0,-1 1-8 15,-5-6-8-15,-1 0-3 0,-3 2-10 0,-6-4-2 16,-4 0-32-16,-2 0-24 0,-5 2-28 16,-3-2-30-16,-3-2-34 0,-7 2-49 0,-3 0-43 15,-3 0-54-15,-6 0-52 0,0 0-770 16,-19 5 365-16,-4-3 241 0</inkml:trace>
  <inkml:trace contextRef="#ctx0" brushRef="#br0" timeOffset="82751.447">25370 3701 129 0,'4'0'229'0,"-4"0"10"0,40-2 4 15,-2-2-4-15,45-5-8 0,20-4-10 16,37-5-10-16,15-3-7 0,12-1-3 0,11 1-6 16,49-4 2-16,7 0-2 0,1 2-6 15,-44 4-9-15,-1 4-15 0,0-2-7 16,-3 0-14-16,-3 4-10 0,-6 1-8 15,-12 3-14-15,-12 2-9 0,-13-2-10 0,-30 5-10 16,-12 0-10-16,-8 1-5 0,-23-1-8 16,-15 3-9-16,-11 1 0 0,-9-2-14 15,-1-1-23-15,-4 1-30 0,-3 2-41 0,-3 0-54 16,-4-1-67-16,0 2-75 0,-4-1-67 16,-1-1-918-16,-4 1 421 0,-5-5 278 0</inkml:trace>
  <inkml:trace contextRef="#ctx0" brushRef="#br0" timeOffset="83780.8793">25869 4313 83 0,'0'0'198'0,"4"-2"-14"0,-4 2-10 0,0 0-13 16,5-6-8-16,-5 6-7 0,2-4-5 16,-2-2-9-16,0 1-11 0,0 5-7 15,0-13-11-15,-2 3-6 0,0 2-4 0,-1 1-6 16,-1-1-6-16,-2 0-14 0,0 3 0 16,-5-1-8-16,-3 4-5 0,-6 2-4 15,-5 8-7-15,-9 7-2 0,-6 8-6 0,-17 15-5 16,1 6 2-16,1 0 0 15,7 1-7-15,1 1 1 0,11-8-1 0,8-5-6 16,6-1 1-16,5-4-3 0,2-1-7 16,8-4-13-16,7 0 2 0,2-4-2 0,9 4 1 15,4-4 0-15,4 0 0 0,3-4 0 16,0-2 0-16,2 0 1 0,-3-1 0 0,-2-3 3 16,-4 5-2-16,-1-1 1 0,0 5 4 15,-8 3 10-15,-2 1 3 0,-6 6 3 16,-4 9 9-16,-6 0 14 0,-2 4 4 15,-3-1 2-15,2 0 3 0,3-7-4 0,1 0-6 16,3-8-6-16,1-2-3 0,0-2-4 16,7-1-1-16,5-4-2 0,4 0-3 0,7-5-4 15,5-1-6-15,7-4-14 0,2-3-21 16,3-3-22-16,9-3-24 0,1-3-33 16,-1-4-20-16,7 1-31 0,0-5-13 15,-4-1-14-15,-1-4-11 0,-1 0-19 0,-6-4-491 16,-1 1 238-16,-4-3 157 0</inkml:trace>
  <inkml:trace contextRef="#ctx0" brushRef="#br0" timeOffset="84357.83">26307 4854 79 0,'0'-8'171'0,"0"3"10"0,0-4 16 0,-2 5 6 16,2-2-1-16,-2 0-3 0,0 0-9 15,2 0-10-15,-2 0-12 0,2 0-13 0,-2 0-10 16,2 6-11-16,-2-8-17 0,2 3-15 15,0 5-9-15,-4-6-7 0,4 6-9 16,-2-6-5-16,2 6-11 0,0 0-5 16,0 0-7-16,0 0 0 0,-7 18-4 0,5-6-3 15,0 3 0-15,2 1-5 0,-2-2 1 16,0 4-2-16,2-5-7 0,0 0-1 0,0-1-1 16,-2-1 0-16,2 0-9 0,0-1-1 15,0-2 1-15,0-1-6 16,2 1 1-16,-2-2-3 0,0 0 1 0,0-1-2 15,0-5-1-15,0 9 1 0,0-4 1 16,0 1 5-16,0 2 0 0,0 4 6 0,2 6 1 16,-2 4 2-16,0 7-3 0,0 3 3 15,2 6-6-15,-2 4 2 0,0 1 0 0,0 2-6 16,0-1-3-16,0 0-5 0,0 1 1 16,2-3-7-16,-2-2-12 0,0-2-6 15,0-7-11-15,0-4-7 0,0-5-6 0,0 0-2 16,2-6-5-16,-2-4 2 0,0-7 6 15,0-1 5-15,0-4 4 0,0 0 2 16,-4-34 3-16,0 6 2 0,2-14 1 0,-3-10 4 16,5-5 2-16,-2-4 1 15,6 2 2-15,5 2 2 0,-3 5 0 0,5 5 3 16,3 3-1-16,0 8 3 0,2 3 4 16,3 6 6-16,0 5 7 0,-2 6 1 15,3 3 8-15,-6 4 6 0,-1 5-1 0,0 2 5 16,-5 4-1-16,1 4 6 0,-5 0-5 0,-2 2-2 15,-4 4-1-15,-2 1-5 0,-3 5-4 16,-5-3-9-16,-2 2-21 0,2-2-25 16,-2-1-33-16,0-3-34 0,4-1-43 15,2-3-35-15,1-3-30 0,5-4-20 0,2 0-567 16,0 0 273-16,0 0 179 0</inkml:trace>
  <inkml:trace contextRef="#ctx0" brushRef="#br0" timeOffset="84827.9322">26602 5036 498 0,'24'-5'-12'16,"-6"-1"21"-16,-3 3 16 0,-2-2 18 15,-1 2 19-15,-1 0 12 0,-5 2 18 16,2-3 6-16,2 1 7 0,-2-2 1 0,0-1-8 16,2-1-3-16,-1-2-10 0,0-3 1 15,-1 1-2-15,3-3-12 0,-3 1-6 16,-2-2-6-16,3 2-8 0,-2-1-4 0,-3 3-1 16,0-1 3-16,0 3 7 0,0 1 2 15,-2 0 6-15,0 3-7 0,-2 2-3 16,0 3-2-16,0 0-7 0,0 0-2 0,-12 14-4 15,10-4-3-15,0-1-3 0,2 5-4 16,2 3-1-16,2-2-1 0,0 2-4 0,8 2-4 16,0-1-1-16,2 0-1 0,1-2 2 15,4-2-7-15,0-3 0 0,1 0 1 16,-2-6-3-16,1 0-2 0,0-5 1 16,2 0 0-16,-3-5-3 0,0 0 1 0,2-6-2 15,-3 0 0-15,-3-1 0 0,1-4 0 16,-4 2-1-16,-3 1 0 0,0 2 1 15,-4 2 2-15,1-1 6 0,0 0 3 0,-1 3 2 16,0-1-4-16,0 2-5 0,0-1 1 16,3 3-2-16,-1 0-1 0,4 3 0 15,4-1 1-15,0 0-2 0,6 4 0 16,0 0-1-16,1-1 0 0,3 3-3 0,-4 2 3 16,0-2-2-16,1 2 0 0,-4 1 2 15,-2 1-2-15,-3 1 0 0,0 1-1 16,-4-1-1-16,-6-2-2 0,0 5-8 0,-4-5-23 15,-2 4-24-15,-5-3-25 0,-4 1-38 0,1-1-31 16,-3-1-36-16,-2-6-35 0,0 2-514 16,-3-1 249-16,-2-7 165 0</inkml:trace>
  <inkml:trace contextRef="#ctx0" brushRef="#br0" timeOffset="85418.2054">27499 4170 244 0,'15'8'256'0,"0"5"4"15,1 6-2 1,2 7-11-16,1 5-8 0,0 7-12 0,2 2-14 0,-1 0-10 0,-2 6-25 16,-1 1-18-16,2 16-14 0,-2-6-16 15,-7-7-10-15,4 0-12 0,-6-1-5 16,-2-1-12-16,0-8-15 0,-2-2-9 0,-2 0-7 16,-2-8-11-16,3-4-4 0,-3-2-7 15,0-4-15-15,0-2 0 0,0-5-4 16,0-5-9-16,0-2 2 0,2-5-3 0,-2-1-5 15,0 0 0-15,15-21 2 0,-7 8-2 16,3 0 0-16,1 0 1 0,4-3-9 16,-2 2 3-16,1 3 2 0,0 0-3 15,0 4 3-15,-1-1-1 0,2 2-3 0,-2 2 4 16,0 2-2-16,0 2 3 0,2 4 0 16,2 2-4-16,-1 0 0 0,-1 1 8 0,4-1-5 15,-4 1-2-15,1-1 2 0,2 0-2 16,0-2 7-16,-1-1 2 0,2 0-1 0,-2-3 3 15,0-3-1-15,1 2 8 0,-1-5 8 16,-4 0 0-16,2-3 4 0,-4-3 7 16,-2-1-4-16,-3 0 7 0,-3-2-9 15,-2-3 3-15,-4 3 1 0,-7-2-9 0,-1 4 3 16,-2-2-5-16,-10 4-3 0,1-1 0 16,-5 4-8-16,-1 0-18 0,2 5-16 0,-3-2-24 15,1 2-31-15,-1-1-42 0,4 4-52 16,4 0-55-16,1 0-57 0,4 1-791 15,4 2 365-15,1-3 241 0</inkml:trace>
  <inkml:trace contextRef="#ctx0" brushRef="#br0" timeOffset="86715.7819">28511 4557 56 0,'-2'-4'254'16,"2"4"-8"-16,-2-8-15 0,0 4-15 0,2 4-15 16,0 0-16-16,0 0-14 0,0 0-17 15,0 0-16-15,-3 19-11 0,6-7-13 16,-1 0-12-16,0 2-11 0,0 2-10 16,0-1-7-16,2 0-5 0,-2 0-11 0,0-1-1 15,3-3-9-15,-3 1-4 0,2-1-8 16,-1-1-3-16,-1-3 1 0,0 1-7 15,2-2-2-15,0-3-2 0,0 1-2 0,2-2 2 16,-6-2-6-16,16-5-2 0,-10 2-3 16,4-1 1-16,-1-1-4 0,1 1-1 15,1 0 0-15,0-1 0 0,1 1 4 0,-2 0-5 16,4 0 0-16,-2 2 4 0,3 0 1 16,-2 2 1-16,2 0 0 0,1 4-1 15,2 2 0-15,-2 1 1 0,1 1-1 16,0 4-1-16,2-2 0 0,-2 1-1 0,-2 0 2 15,-5-2-1-15,4 1-1 0,-2-2-4 16,-4-2 6-16,1 1-1 0,-1-1-2 16,1-2-2-16,-3-1 3 0,3 2 2 0,-3-4-1 15,2-1 3-15,4-4-4 0,-2-1-4 16,2-5-3-16,1 1 1 0,2-1 5 0,-2 0-7 16,3 1-2-16,-2-2 0 0,-2 4 0 15,0 1-2-15,-3 0-1 0,0 5 2 16,1-1-3-16,-1 2 3 0,1 3 3 15,1 2 2-15,2 5-4 0,-3-3 1 0,0 2 1 16,4 2-2-16,-4 0 1 0,3-2-1 16,-1 1-3-16,1-1 3 0,2-1 1 0,-3-1-2 15,4-1-4-15,0 0 3 0,1-2-1 16,0-4-4-16,0 0-2 0,3-4 3 16,0 0-6-16,-3-4-1 0,2 1 1 15,-4-1-3-15,2 1 1 0,-2 0 2 0,-1 1 0 16,0 0 4-16,-6 0-2 0,2 1 2 15,-1 3-1-15,-1-1 2 0,-1 1 2 16,-7 2 0-16,11 2 1 0,-11-2 0 0,10 5 0 16,-2 0-1-16,0 1 1 0,2 0 1 15,0-3 4-15,2 2-2 0,1 1 0 16,2-3 0-16,0-1 2 0,-3-1 0 0,4-1 0 16,0-1-1-16,-1-4 4 0,-2-1-4 15,0-1 2-15,-1 1 1 0,-4-3 0 16,2-1-2-16,-8-2 0 0,0 2 3 0,-4-2-1 15,-3 1-3-15,-6 1-1 0,-3-1-5 16,-5 1 0-16,-1 0-4 0,-2 3-6 16,0-1-6-16,3 1-14 0,2 1-16 0,0 2-20 15,3-1-24-15,0-1-21 0,4 2-21 16,2 0-1-16,2 0 1 0,3-2 4 16,3 2-4-16,3-7 0 0,3 4 9 0,2-6 8 15,0 0 14-15,4-7 13 0,-2-3 22 16,0-5 8-16,1-7 23 0,-3-1 17 15,3-2 14-15,0 0 26 0,-3 0 24 16,2 2 20-16,0 5 21 0,-6 6 15 0,2 3 10 16,-2 3-1-16,-2 3-5 0,0 4 1 0,0 5 6 15,0 7 3-15,-2 0 0 0,2 16 2 16,0 0-5-16,-2 11-8 0,2 2-7 16,3 7-8-16,1 4-10 0,-1 0-5 15,1 3-9-15,2 3-3 0,1 0-6 0,-1-3-7 16,3-3-5-16,2-6-5 0,-3-2-13 15,2-3-14-15,0-5-12 0,0-1-10 16,1-6-3-16,-1 1-3 0,1-5-5 0,-2-6-6 16,3 0-8-16,0-2 1 0,-2-4-5 15,1-1 2-15,-1 0 2 0,1 0 3 16,0-1 6-16,-5 1 0 0,2-2 5 16,0-1 3-16,-2 3 0 0,0 3 4 0,-8-3 0 15,13 6 7-15,-7-3 1 0,3 5-1 16,-1-3 1-16,1 4 1 0,1 0 2 0,3-2-1 15,-2 3 0-15,-1-2 2 0,3-3 2 16,-2 1 0-16,1 0 5 0,1 0 0 16,-1-3 4-16,-1-3 7 0,2 0 3 15,-3 0 0-15,1-3 3 0,0-1 2 0,-3-4-3 16,-2 0 3-16,1 1-1 0,-3-2-1 16,-4-3-4-16,-2 0 2 0,-7 1-3 0,1-3 0 15,-4 6-2-15,-4-3 0 0,0 4-2 16,-2 0-4-16,-1 1-2 0,1 0-12 15,2 1-13-15,2 2-22 0,-1-1-25 16,2 3-21-16,5-1-36 0,-1 0-16 0,9 2-5 16,0 0-3-16,-6-2-7 0,6 2-1 15,0 0-6-15,21-8-359 0</inkml:trace>
  <inkml:trace contextRef="#ctx0" brushRef="#br0" timeOffset="87079.3404">30126 4705 1134 0,'27'-7'-95'0,"1"-1"21"16,-4 2 21-16,-4 0 22 0,-1 1 26 0,-1 1 17 15,-6-2 27-15,2 2 20 0,0 2 23 16,-4 1 15-16,-1-2 12 0,-1 3 2 0,-8 0 6 15,17 6 9-15,-8 2 10 0,-1 2-8 16,0 1-4-16,4 4-5 0,-4 0-7 16,2 5-9-16,3 1-11 0,-2-1-7 0,1 5-6 15,1 2-10-15,-1-1-7 0,-1-1-6 16,2 2-6-16,-3 2-4 0,1-6-5 16,-4 5-4-16,1-6-1 0,-4 2-6 15,-2-5-4-15,2-2 1 0,-6 0-6 0,2-3-1 16,-2-5-2-16,-2 0-2 0,-2-3 2 15,2-4-3-15,4-2-4 0,-14-8-2 0,10-5 0 16,0-1 1-16,4-6-4 0,0-1-5 16,2-3-2-16,2-1 2 0,5 1-2 15,0 1 1-15,3 1 1 0,-1 2-4 0,1 4 2 16,-1 0-2-16,0 5 7 0,-1 1-6 16,2 3-1-16,-2 1 1 0,0 4-2 15,0 0 10-15,-1 4-6 0,-1 2-1 0,1 0 1 16,0 1 0-16,-3 1-7 0,0 0-18 15,0 1-25-15,0-1-33 0,0 2-42 16,-2-2-38-16,0 1-36 0,-2-3-40 0,-2 0-557 16,0-4 271-16,0 0 178 0</inkml:trace>
  <inkml:trace contextRef="#ctx0" brushRef="#br0" timeOffset="87221.8215">30526 4373 6 0,'-2'-3'130'16,"2"3"-17"-16,0 0-6 0,0 0-11 16,0 0-22-16,0 0-45 0,0 0-40 15,4 15-174-15,2-9 62 0,3 1 42 0</inkml:trace>
  <inkml:trace contextRef="#ctx0" brushRef="#br0" timeOffset="87852.0291">31157 4616 12 0,'8'1'256'16,"-4"1"3"-16,-4-2-5 0,9 4-5 0,-7 2-16 15,1 0-15-15,-1 1-22 0,2 3-15 16,0 1-19-16,0 6-14 0,2-4-14 16,2 3-16-16,6-1-9 0,0 2-15 0,3-4-12 15,5 0-7-15,0 1-18 0,6-4-14 16,2-3-13-16,1-2-7 0,3-2-8 15,5-3-1-15,3 0-4 0,0-2 1 0,3-1-1 16,-3-3-3-16,-6 0 2 0,0-2-2 16,-7 0 5-16,-3 1 1 0,-7 1 13 15,-2 0 7-15,-4 0-7 0,-9 3-2 0,-2-1 2 16,-2 4-1-16,0 0 1 0,-21 0 0 16,4 4 2-16,0 2-1 0,-2 0-8 15,-2 3 2-15,1-2-4 0,0 4 3 0,3 0-11 16,2-3 6-16,0 0-7 0,5 1 3 15,-2-1-3-15,6-4-8 0,0 0 0 16,2 2-6-16,2-2-5 0,2-4-2 16,6 6-5-16,0-4 1 0,3 0-3 0,2-2-2 15,-3 3 3-15,2-1 0 0,-1 0 0 16,2 0 5-16,-1 4 1 0,1-2-1 0,-3 1-1 16,5 1-3-16,-2 0-2 0,1 1-3 15,1-1 0-15,2 0 6 0,-2-4 0 16,-1-1 4-16,8-1 2 0,-4-3 3 0,8-5 6 15,-3-3 10-15,4-4 8 0,2-5 5 16,-1-1 5-16,4-9 0 0,-3-6 6 16,11-14-1-16,-4-9-8 0,0-7 3 0,-3-1-5 15,-5 0-3-15,-3 4 1 0,-5 13 0 16,-4 11 8-16,-4 7 7 0,0 7 15 16,-4 4-10-16,-2 4 7 0,-2 9 13 15,-2 5 5-15,0 3 7 0,0 0 8 0,-8 35 6 16,4-8 5-16,-6 7-9 0,4 2-9 15,0 5-5-15,2 0-7 0,0 1-10 0,0 2-15 16,1-5-26-16,1 3-35 0,0-4-33 16,2-10-54-16,-2 0-64 0,0 1-70 15,2-8-67-15,0-2-853 0,0-2 397 16,-3-2 262-16</inkml:trace>
  <inkml:trace contextRef="#ctx0" brushRef="#br0" timeOffset="104992.8267">23933 6636 7 0,'2'-7'208'0,"2"-3"-4"0,7 1 1 0,1-1-5 16,10-4-12-16,5-2-5 0,17-3-8 15,26-10-10-15,13 3-11 0,27-7-9 0,6 1-11 16,3 5-14-16,-1 1-10 0,1 1-13 15,-22 6-7-15,-4 3-10 0,-2 1-9 16,-8 4-7-16,-17 3-7 0,-13 1-18 16,-11 3-31-16,-8 0-33 0,-5 2-23 0,-5 2-24 15,-4 2-27-15,-2 4-29 0,-8-2-35 16,-5 1-33-16,-8 3-475 0,-1-3 228 0,-6 5 150 16</inkml:trace>
  <inkml:trace contextRef="#ctx0" brushRef="#br0" timeOffset="105203.27">24972 6379 18 0,'-17'0'126'0,"2"2"2"0,2 2 10 16,-1 3 6-16,-2 4 10 0,2 3-1 15,-1 4-4-15,2 6 3 0,1 5-7 16,1 5-10-16,3 3-4 0,-5 7-5 0,4 3-9 16,3 0-7-16,0-5-12 0,2 3-12 15,2-1-7-15,-2-3-7 0,2 3-8 0,-1-2-7 16,3-2-5-16,0-1-16 0,0 1-23 15,0-5-34-15,5-2-32 0,-3-5-31 16,0 1-29-16,0-3-33 0,0-1-33 16,0-3-463-16,0-8 218 0,2 2 144 0</inkml:trace>
  <inkml:trace contextRef="#ctx0" brushRef="#br0" timeOffset="106479.1674">25016 7277 65 0,'11'-10'148'0,"4"-3"-7"16,2 0-9-16,-1-4-3 0,2-7-1 0,2 2-6 15,0-3-1-15,-3-1-12 0,-1-4-4 16,0 0-6-16,-4 1-7 0,-2 0 2 0,-3 2-6 16,-4 2-4-16,-1 4-7 0,-2 2-3 15,-2 2-4-15,-6 1-2 0,-2 7-9 0,0 3-8 16,-5 4-1-16,0 8-6 15,0 2-1-15,-1 7-4 0,-2 4-2 0,6 0-1 16,2 4-4-16,2 2-2 0,4-3-4 16,4-1 0-16,7 4-4 0,0-1-2 15,3-4-2-15,4-1-2 0,4-2-2 0,1-4-3 16,2 1 1-16,2-5-5 0,3-1-1 16,-1-6-3-16,-2-2-3 0,2-4 2 15,3-2-2-15,0-5-1 0,-3-2 0 0,3-7-1 16,-6 0 0-16,2-3-2 0,-3-2 1 15,-1-1 1-15,-4-2 0 0,-3 7 2 16,0 1 6-16,-3-1 2 0,1 4 4 0,-3 2 3 16,-2 1-2-16,1 3-1 0,0 2-5 15,-1 3 3-15,-2 3-1 0,2 1-2 16,-6 2 3-16,12 12-4 0,-4-3 0 0,0 5-1 16,-2 1 3-16,2 4-1 0,3 0-1 15,-2 2-1-15,-1 0 1 0,1 1-1 16,-1 0 1-16,-2-3-1 0,2 1 0 0,0-4 5 15,-2-3 0-15,0 3 5 0,0-5 8 16,-2-1 14-16,0-1 12 0,-1-1 11 16,1-1 12-16,0-1 7 0,-1-2-12 0,-3-4-7 15,8 0-2-15,-8 0-6 0,10-8-9 16,-3 1-2-16,1-3-5 0,3-3 0 16,2-2-8-16,-1-4-2 0,3-2-3 15,2 1 1-15,0-5-7 0,2 2 0 0,-2 5-6 16,-1-1 1-16,0 2-3 0,-2 0 1 15,1 3-6-15,-2 3 0 0,-2 1 0 0,1 3-1 16,-2 4-1-16,2 3 1 0,-2 3-3 16,2 3 6-16,-1 3-2 0,0 3 4 15,2 1-4-15,-3 2-1 0,3 2 1 16,0-3 0-16,-1 4-2 0,3-3 3 0,-4-5-3 16,-1 3-1-16,1-1 3 0,-1-3 2 15,1 0-1-15,2-2 1 0,-5-4-3 16,4 0 3-16,0-6-2 0,0 2-1 0,3-5-2 15,0-2 1-15,0 0 1 0,1-4-4 16,0-1 1-16,0-2 2 0,-1 5-2 16,-2-2 0-16,0 1-5 0,-3 3-3 0,-2 2 4 15,1 2 2-15,-2 2 0 0,1 4-1 16,-2 4 3-16,2 4-3 0,-1 1-1 16,2 0 3-16,-3 2-1 0,2 3 9 0,3-2-7 15,-3 0-2-15,5 4 2 0,-2-7-1 16,3 4 2-16,2-3-1 0,-2-3 2 15,3-1 0-15,0-1 2 0,2-3-2 16,1-4-4-16,0 0 4 0,-1-4-4 0,0 1 0 16,0-7-1-16,1 1 4 0,-4-5-3 15,-1 1-5-15,0-2 4 0,-4 2 0 16,-3 0 0-16,-2-2-2 0,3 5 4 0,-5-1-1 16,3 3-2-16,-3 2 2 0,0 2-2 15,-4 4 2-15,0 0 4 0,8 17 0 16,-6-2 7-16,2 4 5 0,3 6-2 0,-2 3 2 15,1 7 0-15,0 3-1 0,0 3 4 16,-2 9-2-16,3 2 0 0,-1 3-1 16,0-1-3-16,1-1 6 0,2-2-9 0,-1-1 4 15,0-10-2-15,-2-2-2 0,4-5-3 16,-6-5 3-16,2-6 3 0,-2-2 1 16,-2-5-4-16,0-8 0 0,-2-3-5 15,0-4 1-15,0 0 2 0,-6-25-5 0,0 3-1 16,0-11 4-16,-2-4 3 0,2-13-2 15,2-2 1-15,0-3-7 0,4 0 3 0,4 1-6 16,4 3-1-16,4 2 4 0,2 4-8 16,3 3 5-16,4 7-1 0,2 2 3 15,-1 9 2-15,3 4-3 0,3 5 2 0,-3 5 2 16,2 5-1-16,-1 5-2 0,-3 0 3 16,-1 5-7-16,-6 3 4 0,0 2 8 0,-6 1-8 15,-4 2 0-15,-6 1 5 0,-2 1-6 16,-6 2 3-16,-4-1 0 0,-4 1-2 15,-1-3 2-15,-2 2-12 0,2-2-21 16,2-5-17-16,2 1-31 0,3-4-38 0,2-1-60 16,4-3-36-16,4 0-18 0,0-2-12 15,14-9 2-15,-2-2-8 0,10 0-523 0,5-6 264 16,1-3 173-16</inkml:trace>
  <inkml:trace contextRef="#ctx0" brushRef="#br0" timeOffset="107500.9941">27408 7063 1062 0,'26'-25'-40'15,"-10"6"34"-15,0 6 32 0,-6 2 19 16,-2 1 30-16,-1 3 5 0,-1 1-1 0,-2 2-5 15,-4 4 1-15,0 0 9 0,0 0 6 16,2 16 5-16,-2-5-6 0,-2 0 0 16,4 7-3-16,0-1-5 0,3 2-3 0,4 2-5 15,-1 0-2-15,4-1-3 0,2 1-2 16,0-3-2-16,3-3-2 0,4-2 3 16,-2 1-4-16,3-6-2 0,-4-2-5 0,1-1-3 15,1-5-4-15,-2 0 2 0,0-5-3 16,-2 1-2-16,-1-3-3 0,-2-2-3 15,0-3 0-15,-5-1-2 0,-4-2-5 0,-4 0-4 16,-6-3-2-16,-9 0-2 0,-6-2-2 16,-8 1-3-16,-3 5-4 0,0-1-4 15,-3 5 1-15,6 1-8 0,2 3-9 0,0 4-28 16,3 2-23-16,0 0-23 0,6 5-26 16,1-2-16-16,6 2-20 0,4 0-22 15,5 2-8-15,2-1-10 0,7 1 2 0,2-2 8 16,1-3 15-16,7 2 18 15,-2-4 16-15,2 0 11 0,1-1 20 0,4-4 16 16,-1 1 23-16,3-2 21 0,-2 0 10 16,2 2 25-16,-3-1 9 0,3 0 10 0,-4 0 5 15,2 3 5-15,1 1 7 0,0 1-8 16,2 0 10-16,1 3-6 0,2 2 1 16,-1 0-3-16,-1 4-3 0,-4 2-3 0,2-1 2 15,-5 0-4-15,0 3 3 0,-2 1-5 16,-5 1 4-16,0-2 3 0,-4-1 5 15,-2 1 18-15,-2-1 14 0,-2-3 18 0,0-1 12 16,-4-1 7-16,0-1 3 0,-2-2 4 16,4-4-6-16,-6 2-4 0,6-2-5 15,0 0-7-15,0 0-12 0,-10-13-5 0,10 7-9 16,4-4-32-16,0 1-28 0,4-3-31 16,3 1-32-16,0-1-27 0,3 3-33 15,3 0-26-15,5-1-14 0,-2 2-8 0,4 2 1 16,1 1 5-16,1 2 16 0,4-2 9 15,1 2 14-15,1 0 13 16,0 0 13-16,-1-1 15 0,-3 2 25 0,-5-2 36 16,-4 3 20-16,0-1 32 0,-4-3-1 0,-5 1 11 15,-3 1 9-15,-3-1 8 0,-4 1 8 16,0 3 5-16,-13-9 0 0,5 9-1 16,-5-2-6-16,0 4-5 0,1 1-7 0,-3-1-1 15,-2 2-11-15,4 3-1 0,1 0-3 16,-1 4-4-16,4-1-2 0,3 1-3 15,2-3-2-15,4 4-3 0,2-3 2 0,4-1-6 16,3-2-3-16,4-1 0 0,1 1-2 16,3-4 0-16,3-2-4 0,-2 2 2 15,2-4-3-15,-2 2-1 0,-1-2 2 0,-1 2-3 16,-4-1-1-16,0 1-2 0,2-3 2 16,-4 3-2-16,3 0-4 0,-1 0 4 15,1 0 2-15,2 0-2 0,3 0-1 0,4-2 2 16,-3-1 0-16,7-1-1 0,-4-4 8 15,4-3 5-15,2-4 4 0,-3-5 2 16,3-3 3-16,2-5-1 0,-5-4 0 16,-2-4 1-16,2-4-3 0,-3-2-1 0,7-18-1 15,-5-1 1-15,-4-1 5 0,-4 7 5 16,-6 6 5-16,-4 2 15 0,-2 9 12 0,-2 6 5 16,1 1 2-16,-6 3 0 0,1 7-11 15,-2 4-5-15,0 5-4 0,-4 8-2 16,-2 6 4-16,-2 8 4 0,0 8 1 15,-1 13-1-15,0 4 2 0,5 10-3 0,1 7-5 16,7 1-1-16,0 5-6 0,7-2-5 16,1 19 1-16,3-15-6 0,0-6-12 0,3-3-24 15,0-2-29-15,-4-3-44 0,-2-5-39 16,-2-3-46-16,-2 0-43 0,-4-7-42 16,-6 7-743-16,-4-4 336 0,-14 4 222 15</inkml:trace>
  <inkml:trace contextRef="#ctx0" brushRef="#br0" timeOffset="108308.1788">26238 7774 202 0,'-2'-21'263'0,"0"6"-21"0,0 4-20 16,0 1-20-16,2 4-20 0,-3 4-12 0,3 2 7 16,0 0-5-16,0 25-10 0,0-4-4 15,0 7-16-15,0 5-12 0,-2 7-3 0,-1 6-13 16,-1 7-13-16,0 2-11 0,-2 3-8 15,-2-4-8-15,-1 2-6 0,-2-5-9 16,-1-1-4-16,-1-3-6 0,-4-3 2 0,-4-6-12 16,-3-2-2-16,4-8-2 0,-4-6-4 15,1-3 3-15,1-7-7 0,0-5-6 16,3-3 0-16,-3-6-5 0,4-7-4 0,0-3-3 16,2-1-4-16,3-2 1 0,4-1-1 15,5 1 0-15,0-1-1 0,4 3-1 16,4 0-3-16,0 2-3 0,7 1 4 15,2 2-1-15,1 5 0 0,6 3 0 0,0 3 4 16,6 2-1-16,3 2-6 0,5 2 5 16,0 3 0-16,5-3-3 0,-3 1 3 0,3-1 1 15,-1-2-4-15,1-1 0 0,-3-3 1 16,0-1 2-16,-2-7-4 0,3 2 8 16,2-2-9-16,-5-6 1 0,-2 1 3 15,0-4-1-15,-3-1 2 0,-6-4-6 0,-4 2 0 16,-1 0 4-16,-4-3-5 0,-2 6 1 15,-1-1 0-15,-2 3 1 0,-1 2 1 16,-1 3-3-16,-1 2 0 0,-4 4-1 16,-2 1 0-16,0 0 5 0,8 14 1 0,-4-3 1 15,1-1-3-15,2 0 2 0,-1 4 8 16,4-3-10-16,1 0 4 0,4 1-2 0,4-3 1 16,2-1-2-16,2 0 0 0,3-5 2 15,-3 0 3-15,2-3-1 0,2-4-3 16,1 0 0-16,0-2 1 0,-5-2 0 15,1-1 1-15,-4-4 0 0,-2-3 0 0,-4 2-2 16,-5-5 8-16,-3 0-8 0,-6-1-1 16,-4 1 1-16,-7 0-1 0,-6 0-1 0,-8 2 0 15,-5 0 3-15,-4 5-1 0,1 3 1 16,1 3-3-16,0 4 0 0,3 2-10 16,1 4-20-16,0 1-23 0,3 3-24 15,4 2-26-15,4 3-20 0,2 1-16 0,8-1-23 16,3 0-18-16,6 1-4 0,5 1-10 15,6 2-4-15,5-2-8 0,12 1-440 0,2-1 220 16,6-3 146-16</inkml:trace>
  <inkml:trace contextRef="#ctx0" brushRef="#br0" timeOffset="108774.1403">27341 8319 561 0,'38'-13'28'16,"-11"-2"18"-16,-3-1 25 0,-6 1 17 0,-3-1 15 16,-6 3 18-16,-1-2 7 0,-2 0 5 15,-6-1 8-15,0 3 0 0,-4-2-9 16,-2 4-3-16,-2-1-9 0,-6 4-2 0,0 3-9 15,0 3-8-15,0 1-8 0,0 5-9 16,-1 2-4-16,4 4-9 0,3 3-3 16,-1 3-8-16,7 0-5 0,0 2-3 0,6 3-6 15,2 0-3-15,5 4-5 0,0-2 1 16,6 5-9-16,1-1-3 0,2 1-1 0,5 6-3 16,-2 1-2-16,1-4-3 0,-5-4-3 15,-1 4-6-15,-2-4-3 0,-4 2-3 16,-5-7 0-16,-3-3 1 0,-2-2-2 15,-4 0 1-15,-2-1 0 0,-3-8 1 0,1-1 9 16,-4-2 8-16,1-5 2 0,9 0 3 16,-23-12 2-16,12 0-3 0,2-3 1 15,3-4 2-15,2-6-3 0,4-2-1 0,4 1-3 16,5-6 1-16,4 0-3 0,3-1-7 16,6-2 2-16,3 3-4 0,1 3 2 15,-2 6-4-15,0 4 3 0,-1 6-6 16,1 4 3-16,-1 3 3 0,-2 3 5 0,-2 3-8 15,2 3-2-15,-4 4 2 0,3 1-7 16,-4 2 6-16,-1 1-2 0,-2 4-6 16,1 1 5-16,-3-3-12 0,-2 0-16 0,-1 1-18 15,-1-3-22-15,-3-1-27 0,0-1-26 16,0-2-29-16,0-1-32 0,-4-2-23 0,0-4-12 16,0 0 2-16,0 0 9 0,0 0 5 15,-6-23 9-15,2 6 12 0,-2-8 20 16,-1-7-330-16</inkml:trace>
  <inkml:trace contextRef="#ctx0" brushRef="#br0" timeOffset="108865.1372">27886 8218 1058 0,'-10'-54'-75'0,"2"11"28"0,-1 4 20 16,2 8 17-16,3 5 22 0,-2 2 9 0,2 3 7 16,0 4-10-16,2-3 1 0,0 7-7 15,0 2-3-15,4 5-11 0,2 0-32 0,2 5-35 16,2-1-242-16,-8 2 106 0,22 7 70 16</inkml:trace>
  <inkml:trace contextRef="#ctx0" brushRef="#br0" timeOffset="109082.881">28323 8091 8 0,'0'0'278'0,"-26"8"-3"0,15-1-9 0,-3 6-9 16,-4 0-11-16,0 4-17 0,3 2-11 16,0 2-15-16,5 1-10 0,-1 2-9 0,9-2-13 15,2 0-13-15,4 0-16 0,7-1-6 16,3 0-22-16,8-1-12 0,4-1-12 15,0-4-41-15,7-4-47 0,-4-3-50 0,-2-4-55 16,1-2-57-16,-3-2-47 0,1-4-48 16,-5 0-612-16,0-3 295 0,-6-3 194 15</inkml:trace>
  <inkml:trace contextRef="#ctx0" brushRef="#br0" timeOffset="109467.9336">24843 7885 92 0,'-27'-6'245'16,"7"1"-13"-16,14-1-20 0,10-2-11 15,13-2-7-15,8 3-9 0,14-4-8 0,37-3-11 16,19 0-9-16,34-1-5 16,28 0-1-16,14 4 0 0,15-1-9 0,14 3 3 15,49-1-13-15,3 3-8 0,6-1-5 16,-6 0-11-16,-53 2-12 0,-2 3 2 0,-9-3-12 16,-10 0-7-16,-8 0-14 0,-12-1-4 15,-16 1-2-15,-36 0-6 0,-11 3-4 16,-23-1-8-16,-17 2-2 0,-10 1-7 0,-9-2-7 15,-4 2-21-15,-5 1-9 0,-2 0-22 16,-6 0-29-16,-3-2-47 0,-8 2-50 0,-4 2-44 16,-6 2-40-16,2-4-51 0,-20 8-667 15,4-3 325-15,-8 3 214 0</inkml:trace>
  <inkml:trace contextRef="#ctx0" brushRef="#br0" timeOffset="109972.2297">25905 9171 274 0,'-2'-3'272'16,"2"3"-14"-16,18-3-14 0,2 1-14 16,14 2-12-16,13-2-12 0,16 0-12 0,32-2-8 15,12 2-8-15,6-4-1 0,34 3-14 16,5-4-4-16,5-2-8 0,1 2-11 16,-3-1-3-16,-7 5-5 0,-11-6-21 0,-28 7-7 15,-10-3-7-15,-8 2-11 0,-23 0-9 16,-13 0-5-16,-12 0-9 0,-7 2-3 15,-5-1-7-15,-3 2-7 0,-6-3-5 0,-4 3-16 16,-6 0-26-16,-1 0-30 0,-4 0-51 16,-7 0-61-16,8 3-61 0,-8-3-80 0,10 2-876 15,-5-2 395-15,-5 0 260 0</inkml:trace>
  <inkml:trace contextRef="#ctx0" brushRef="#br0" timeOffset="110529.0467">24208 10397 123 0,'0'0'198'0,"-15"0"-4"0,15 0 5 16,0 0 16-16,0 0-3 0,0 0 0 15,0 0-6-15,46-2-8 0,-12 0-11 0,11 1-6 16,12-4-14-16,4 4-11 0,26-5-11 16,0 2-15-16,0 0-15 0,-13 1-12 0,-6-1-12 15,-5 4-14-15,-1-2-29 0,-12 0-34 16,-3 2-33-16,-7-2-33 0,-6 0-27 16,-3 4-30-16,-7-4-25 0,0 1-35 15,-6-4-37-15,-3 3-29 0,-2-7-503 0,-5 1 251 16,-1-3 166-16</inkml:trace>
  <inkml:trace contextRef="#ctx0" brushRef="#br0" timeOffset="110756.4034">25180 10043 35 0,'0'-6'146'0,"2"2"9"16,4-1 9-16,2 3 12 0,7 0 2 0,2 2-6 16,6 4-3-16,5 1-7 0,10 3-9 15,0 5-8-15,9 2-7 0,-3 6-7 16,3 1-9-16,-5 3-2 0,-6 1-11 0,-3 3 2 15,-5 1-13-15,-11-3-5 0,-4 0-6 16,-9-2-4-16,-4 3-6 0,-8-1-14 16,-5 1-4-16,-8 0-4 0,-9 3-7 0,-2-2-9 15,-1-2-20-15,-3-5-34 0,4-3-33 16,0-2-50-16,5-3-47 0,3-3-44 16,3-1-50-16,-2-3-568 0,4-1 274 15,3 0 181-15</inkml:trace>
  <inkml:trace contextRef="#ctx0" brushRef="#br0" timeOffset="111875.8745">26432 10271 134 0,'0'0'184'0,"2"-8"2"16,-2 8 4-16,2-7 0 0,-2 7-2 0,2-6-3 15,-2 6-4-15,0 0-6 0,0-5-7 16,0 5-9-16,0 0-12 0,0 0-2 16,0 0 13-16,0 0 4 0,7 23 1 15,-2-10-4-15,-1 2-1 0,2 4-2 16,0 4-4-16,1 4 0 0,1 0-13 0,-2 7-1 16,3 0-11-16,0 5-9 0,-3-4-7 0,0 5-9 15,0-2-9-15,-2 3-8 0,0-4-10 16,1 1-8-16,-2 1-7 0,-1-9-5 15,2 1-6-15,-2-3-2 0,0-2-9 16,0-7-2-16,0 1-1 0,-2-1-2 0,2-3-3 16,-2-7-2-16,-2-2-5 0,0-4 1 15,2-3-4-15,0 0-2 0,-15-22-6 0,8 3 1 16,3-8-4-16,0-8-2 0,2-7-3 16,0-12 1-16,4-1-5 0,4-23 2 15,3 4-10-15,6-1-5 0,0 9 1 16,4 10-1-16,0 10 2 0,-1 4 4 0,6 3-2 15,4 2 1-15,-1 5 1 0,1 3-1 16,4 6-3-16,-3 0-2 0,1 6-15 0,4 4-15 16,-3-1-13-16,1 6-19 0,-2 4-24 15,-3 0-22-15,-1 4-30 0,-4 2-35 16,4 5-36-16,-4 3-41 0,-3 5-49 16,-7 0-851-16,1 4 395 0,-11 1 262 15</inkml:trace>
  <inkml:trace contextRef="#ctx0" brushRef="#br0" timeOffset="112022.9552">26780 10487 129 0,'0'0'169'15,"0"0"1"-15,16-8 1 0,0 3-9 16,2-1-13-16,6-2-18 0,5 1-13 0,1 1-28 16,0 0-32-16,3 0-45 0,-1 3-45 15,0 0-54-15,0-2-337 0,-5 3 144 0,1 0 95 16</inkml:trace>
  <inkml:trace contextRef="#ctx0" brushRef="#br0" timeOffset="112400.5253">27603 10239 132 0,'0'0'211'0,"0"0"-5"0,0 0 3 0,0 0-7 15,0 21-5-15,-4-6-7 0,2 0-7 16,2 4-10-16,0 3-16 0,0-2-8 0,2 1-12 16,2 4-10-16,2 0-12 0,5 0-14 15,-1-3-8-15,8 5-12 0,0-4-6 0,4 1-4 16,1-5-9-16,3-3-4 0,0-1-13 16,0-5 2-16,-1-2-4 0,3-5-2 15,-2-3-1-15,1-3-4 0,1-5 1 16,-4-3-3-16,4-3 1 0,-4-7-3 0,-1-2 2 15,-9-4-3-15,2 1-4 0,-12-5-2 16,-4 1-6-16,-6-3 4 0,-10 2-7 16,-9-1 3-16,-9 2-5 0,-6 4-2 0,-21-1 1 15,3 6-7-15,5 8 4 0,1 3-3 16,3 0-11-16,7 9-18 0,6-1-24 16,5 2-29-16,1 2-39 0,6 2-49 0,5 1-43 15,7-1-41-15,3 2-671 0,4-3 312 16,8 1 206-16</inkml:trace>
  <inkml:trace contextRef="#ctx0" brushRef="#br0" timeOffset="113331.1858">28502 9841 128 0,'0'-6'226'0,"0"6"-12"16,0 0 10-16,0 0-2 0,0 0-5 0,-2 21-9 15,0-8-13-15,2 6-8 0,0 5-8 16,0 7-17-16,0 0-13 0,0 9-5 16,0 3-7-16,0 4-14 0,0-4-4 15,2 2-10-15,3-2-6 0,3 4-5 0,0 0-6 16,3-11-6-16,6 4-7 0,-3-6-10 16,6-4 1-16,5 1-10 0,1-7-5 15,4-4-8-15,3-2-4 0,3-4-6 0,0-3-7 16,-2-1-23-16,2-2-21 0,-5-2-27 15,-1-3-31-15,-2-3-42 0,-3 0-53 0,1 0-51 16,-3-2-55-16,-2-2-720 0,-2-1 337 16,-1-1 223-16</inkml:trace>
  <inkml:trace contextRef="#ctx0" brushRef="#br0" timeOffset="113886.4152">29688 10082 208 0,'0'0'257'0,"4"-1"13"0,-4 1 7 0,0 0-10 15,6 13-10-15,-4-1-8 0,0 6-16 16,1 2-17-16,-1 5-15 0,0 1-11 16,2 1-22-16,-2 1-11 0,3 1-15 15,-1-1-13-15,4 2-11 0,-1-2-13 0,1-1-11 16,2-5-7-16,4 1-10 0,0-2-6 15,1-4-8-15,2-2-4 0,2-4-8 0,2-3-7 16,-2-2-7-16,1-3-4 0,0-3-3 16,2-5-6-16,-1-1-5 0,-1-5-6 15,2-1-2-15,-1-3-4 0,-2-1 0 16,0 0-4-16,-1-1-3 0,-2 0 2 0,1 4-4 16,-4-3 3-16,0 7 0 0,-5-3-5 15,2 3 2-15,-1 2-1 0,0 1-3 0,-1 4 4 16,-2-1 4-16,-6 3-4 0,16 6-1 15,-8-1 2-15,-2 1 1 0,2 0-3 16,-1 1 1-16,1-2-5 0,1 1 9 16,-3-1-4-16,1 1 3 0,-1-2-1 15,0-2 4-15,2-2-2 0,-8 0-2 0,20-6 0 16,-10-1 1-16,3-5-1 0,-2 2-3 16,3-7 0-16,3 0 2 0,1 1-1 0,0-7 0 15,2 5 1-15,-2 1-6 0,-1 2 5 16,1 1-2-16,-2 3 5 0,-1 0-6 0,0 5 0 15,0 2 4-15,-3 2-4 0,3 6 1 16,0 1 6-16,-3 5-7 0,0 1 3 16,-4 3 2-16,4 3-2 0,-3-2-1 15,-3 2-13-15,1-1-16 0,1 1-20 0,-4-3-27 16,1-1-31-16,-1-1-32 0,0-4-31 16,0 2-60-16,-2-6-62 0,0-2-714 15,-2-2 343-15,0 0 227 0</inkml:trace>
  <inkml:trace contextRef="#ctx0" brushRef="#br0" timeOffset="114029.9991">30377 9674 60 0,'-18'-17'200'16,"1"7"-9"-16,6 2-18 0,1 2-17 16,3 1-18-16,1 1-14 0,6 4-19 0,0 0-39 15,0 0-60-15,0 0-67 0,0 0-333 16,21 17 134-16,-6-14 88 0</inkml:trace>
  <inkml:trace contextRef="#ctx0" brushRef="#br0" timeOffset="114223.0119">30920 9559 133 0,'2'13'271'0,"0"4"3"15,0 4-5-15,-2 6-14 0,4 4-18 0,3 7-24 16,-1 2-18-16,2 7-23 0,1 3-16 15,-3 6-13-15,-1-2-29 0,-1 4-36 16,-2-7-43-16,-2-6-47 0,0-2-43 16,0-6-45-16,0-4-29 0,0-4-22 15,-2-7-26-15,0-5-477 0,-2-4 223 0,-5-5 146 16</inkml:trace>
  <inkml:trace contextRef="#ctx0" brushRef="#br0" timeOffset="114607.8402">30858 10224 749 0,'-21'-32'-24'0,"2"1"18"15,6 2 19-15,3 3 11 0,4 1 5 16,2 0-3-16,4 2 1 0,2-3-1 15,6 1 0-15,4-4 0 0,6 2 0 0,9-5 4 16,3 0 0-16,0-1 3 0,16-7 13 16,-9 6 6-16,-2 4 13 0,-10 6 13 15,0 5 17-15,-5 2 11 0,-4 2 1 0,0 4-3 16,-6 5 1-16,-6 4 12 0,-4 2 3 16,0 0 1-16,-4 19 5 0,-2-4 0 15,0 7-7-15,-1 1-7 0,-2 5-8 16,5 8-5-16,-2 1-13 0,4-1-9 0,0 1-4 15,0 3-10-15,2-8-4 0,2-1-7 16,-2 0-2-16,2-4-3 0,0-4-5 16,0-3-5-16,2-4 1 0,0-2-6 0,0-6-1 15,5-3-10-15,2-4-2 0,1-2 8 16,5-4-4-16,3 0-6 0,0-1-3 16,2 0 5-16,1 1-7 0,-2 1-1 0,2 3 6 15,1-2 2-15,-3 3 10 0,4 4 21 16,0 3 8-16,-3 5 10 0,1 1-2 0,-2 6 5 15,2 2-2-15,-3 2-5 0,-2 2-4 16,-2-4-8-16,3 1-3 0,-5-3-9 16,-1 0-23-16,2-2-45 0,-1-1-46 15,0-4-66-15,-2-2-87 0,5-3-89 0,0-5-919 16,-2-2 420-16,-5 0 277 0</inkml:trace>
  <inkml:trace contextRef="#ctx0" brushRef="#br0" timeOffset="115278.1191">26966 11176 134 0,'6'-8'225'0,"-2"-3"-19"15,1 7-7-15,-1 4 2 0,-4 0-10 16,15 11-5-16,-9 3-7 0,6 7-7 16,2 10-12-16,-2 11-10 0,3 4-14 0,-2 4-10 15,-1-1-12-15,-1 4-13 0,-5-1-10 16,0 2-10-16,-6 0-23 0,0-1-23 0,-6-3-29 15,-4-2-23-15,-1-5-24 0,-1-7-21 16,-4-3-21-16,0-4-28 0,-4-4-13 16,4-7 0-16,-5-5-2 0,1-7 8 15,2-4 5-15,-2-5 16 0,2-8 11 0,0-2 19 16,1-5 25-16,5-1 14 0,4 1 16 16,1-5 16-16,4 2 15 0,6 2 12 15,6-2 17-15,1 0 17 0,9-2 7 16,2 5 4-16,4-1 5 0,7 5-2 0,2 1 4 15,5 5-3-15,-1 2-2 0,3 4-2 16,-5 2-4-16,5 2-5 0,-3 4-4 0,0 2-5 16,-4 2-6-16,-3 5-7 0,-1-1-5 15,-4 2-2-15,-5 0-6 0,-2 0-7 16,-4-3-16-16,-1 5-19 0,-5-5-26 16,0-2-29-16,-3 1-32 0,-2-3-31 0,0-1-25 15,-4 0-23-15,-2-5-27 0,2-3-452 16,0 0 223-16,0 0 147 0</inkml:trace>
  <inkml:trace contextRef="#ctx0" brushRef="#br0" timeOffset="115403.1391">27332 11359 18 0,'0'0'67'0,"3"-6"-7"0,1 4-14 15,-4 2-26-15,8-1-27 0,-8 1-63 0,14 1 24 16,-5 1 16-16</inkml:trace>
  <inkml:trace contextRef="#ctx0" brushRef="#br0" timeOffset="116165.8622">27626 11424 18 0,'8'8'178'0,"2"1"1"0,-2 1-3 16,-2 3-5-16,2 1-3 0,1 1-5 0,-1 4-3 15,1 0-9-15,-1 1-11 0,-1 4-8 16,-3-2-6-16,2 1-13 0,-4-2-9 15,2 0-7-15,0-4-7 0,-1 0-10 16,2-1-8-16,-3-2-6 0,0-1-7 0,0-2-1 16,0-2 1-16,0 1 3 0,0-4-3 15,2-3-7-15,0 0-6 0,-4-3-5 16,0 0-4-16,17-12-3 0,-6 7-6 0,-1-3 1 16,1 2-6-16,1-1-4 0,2 1 1 15,-2 0-1-15,-2 1-1 0,4 1 0 16,-4 3-2-16,0 1 2 0,3 1 5 0,0 3 4 15,0 4-3-15,-1 2 3 0,-2-1-1 16,2 5-2-16,0 0-5 0,-3 1 6 16,-1-4-3-16,1 2-4 0,-1-1 5 15,-1-1 6-15,-1-1 5 0,-2-1-3 16,2-1 6-16,-2 0 3 0,0-5-4 0,4-1 0 16,-8-2-3-16,0 0-6 0,16-10-6 0,-6 1-3 15,1-4-3-15,4-2-2 0,0-3-1 16,2-1-6-16,2 1-6 0,0-4 2 15,4 3 1-15,-4 4-2 0,1 2-2 0,-2 1 1 16,-2 6 1-16,-2 3-2 0,1 3 5 16,-2 2-2-16,2 3-1 0,-5 5 5 15,2 1-6-15,2 1 4 0,-2 3 3 0,0 3 1 16,4-4-6-16,-2 2 4 0,1-1-3 16,3 0-1-16,-2-6 3 0,3 1 0 15,2 0-2-15,2-5 2 0,1-1-2 0,0-4-2 16,-2 0 2-16,6-4-2 0,-1-3 2 15,1-1-1-15,0-3-1 0,-3-1-2 16,1-3 2-16,-4 2-2 0,-2-4 1 0,-1 0-1 16,-5 2 4-16,-1-3-9 0,-2 2 7 15,-5 3-1-15,-2 2-4 0,-4 4 4 16,-4-1 0-16,0 4 0 0,-4 4 8 16,8 0 5-16,-22 4 5 0,10 1 3 0,1 3 1 15,3 2-1-15,-1-2 4 0,2 5 3 16,5-2 3-16,2 1 7 0,4-2-5 0,5 2-2 15,4 0-2-15,4 0-3 0,4-3-4 16,2-2-2-16,3 1 3 16,3-4-6-16,-1 0 0 0,2-1-3 0,-3-3 0 15,-1 0-1-15,-4 0-2 0,2 0-3 0,-3 0 1 16,-2 0-3-16,-4 0-6 0,-2 0-11 16,0 0-17-16,-3 0-21 0,-2-2-20 0,-8 2-34 15,9-1-37-15,-9 1-45 0,0 0-45 16,7-3-50-16,-7 3-823 0,2-5 375 15,2 1 248-15</inkml:trace>
  <inkml:trace contextRef="#ctx0" brushRef="#br0" timeOffset="117286.0745">29639 11365 30 0,'-6'-8'205'15,"2"2"-9"-15,-1 1-14 0,1-1-10 0,0 5-11 16,4 1-6-16,0 0 1 0,-21 11-5 16,11 3-1-16,-4 6-4 0,2 3-4 15,1 6-11-15,0 3-7 0,3 0-6 0,2 2-9 16,4-4-13-16,4-1-7 0,6 4-8 15,1-2-4-15,8-5-11 0,1-1-4 16,8-5-6-16,2-2-9 0,1-5-3 0,3-1-4 16,-2-7-1-16,1 0 0 0,1-5-4 15,-2-5-8-15,-1 1-4 0,-1-3-3 16,-2-2 0-16,-4-1-4 0,0 1-1 16,-3-2-4-16,-3 4 3 0,-2 0-4 0,-2 1-1 15,1 0 4-15,-5 4-6 0,-1 0 0 16,-7 2 1-16,8 5 2 0,-4 2-1 15,-1 3 3-15,1 0 3 0,2 2-6 0,0 1-2 16,3 3 1-16,4-1 0 0,3-2-3 16,2 1 3-16,3-3-2 0,0-1 6 15,2-3-8-15,1-3 2 0,-1 0-2 0,-2-4 4 16,0-2-2-16,1-2 0 0,-4-1 3 16,1-3 2-16,-6-2 1 0,0-1-2 15,-5-2-2-15,-2-3 2 0,-4 2 4 0,-4-3 5 16,-2 4-6-16,-8 0-1 0,-5 1 1 15,-7 3 2-15,-4 2-4 0,-3 1 6 16,-3 4-1-16,-2 2 1 0,0 0-4 16,0 2 0-16,-1 4-1 0,4-1-1 0,6-2-8 15,0 4 0-15,5-1 1 0,3-1-14 16,4 2-5-16,5-2-13 0,3 1-15 0,7-3-23 16,0-3-19-16,0 0-29 0,21 4-17 15,-3-4-9-15,2-1-13 0,8-3 10 16,2-2-1-16,1-1 3 0,5 0 9 15,0-3 10-15,3-1 14 0,-1-2 1 0,-2 1 19 16,-3-1 10-16,-1 0 18 0,-4 3 16 16,-5-1 23-16,-1 2 12 0,-4 1 11 15,-1 2 9-15,-2 0 1 0,0 2 6 16,-5 1 19-16,3 3 23 0,-2 3 4 0,-1 1 1 16,0 4-3-16,2 2-2 0,-2-1-3 15,-2 3-3-15,1 1-5 0,-1 0-3 0,-1 0-5 16,2-1-2-16,-1 1-6 0,-2 1-3 15,-2-6-2 1,2 3-2-16,-2-4 3 0,2 0 3 0,0-1 4 0,-4-1 3 16,2-1-4-16,-4-4-2 0,0 0-5 0,12-9-1 15,-7 2-1-15,1 0-5 0,0-7-4 16,3 1-2-16,4-5-2 0,-3 2-1 0,2-4-1 16,0 5-2-16,0 2-2 0,-1 0-2 15,0 3 2-15,-1 0-2 0,1 3 0 16,-3 6 2-16,0 1 8 0,-8 0 3 15,16 8 3-15,-12 0-3 0,2 2 3 0,-2 3-1 16,0 0-4-16,-2 3 1 0,0-1-2 16,0 2-2-16,0 0-3 0,1-2-1 0,-1 1 2 15,-2-2-12-15,5-1-15 0,-5-2-16 16,2 0-16-16,0-1-15 0,0-3-13 16,-2 2-10-16,2-3-18 0,0 0-17 15,0 0-24-15,2-4-20 0,-4-2-18 0,4 4-24 16,-4-4-438-16,0 0 219 0,0 0 145 15</inkml:trace>
  <inkml:trace contextRef="#ctx0" brushRef="#br0" timeOffset="118297.1105">30831 11683 76 0,'0'0'132'0,"0"0"1"0,-2 4-1 16,2-4 1-16,0 0-1 0,0 0-12 16,0 0-7-16,0 0-5 0,8-14-9 0,-4 9-3 15,1-1-6-15,3-5-4 0,0 1-2 16,3-1-5-16,0-1-5 0,-1 1-1 16,3 1-6-16,-2-1-7 0,1 1-7 0,1 3-1 15,-2 2-6-15,4-1-1 0,-5 4 0 16,4 2-2-16,0 2-1 0,-2 2-3 15,3 2-1-15,-2 1 0 0,2 2-5 0,-3 0-4 16,1 3-2-16,2 0-3 0,-3-3-3 16,1 2-2-16,-2-1-1 0,1 0-2 15,1-3-1-15,0 1-1 0,0-2-2 16,-1-3 2-16,3 1-11 0,0-2 7 0,2-4-1 16,0-2-1-16,0 1-4 0,-1-3 2 15,2-4-7-15,0-1 5 0,0-3 1 0,-4-1-2 16,1-4 0-16,0 0 1 0,-2 0-1 15,-1 0 3-15,-1-1 7 0,-2 8 17 16,-1-2 16-16,-2 3 8 0,1 3-1 16,-5 0-5-16,0 5 0 0,-2 3 4 0,0 0 7 15,0 0 2-15,-13 19-1 0,5-5 5 16,2 5 6-16,-3 5-5 0,2 5-4 16,-1 5-4-16,0 2 2 0,0 10-10 15,-2 0-4-15,2 3-4 0,2 1 2 0,-3-1-10 16,3 0-5-16,0 0 2 0,-1-8-1 15,5-1-1-15,-2-2-2 0,2-7-16 0,-3-5-5 16,3-2 2-16,2-4 1 0,0-5-9 16,-2-3-2-16,4-5 0 0,0-3-5 15,-2-4 3-15,0 0 3 0,11-19-1 16,-6 0 0-16,-1-3-5 0,2-15-2 0,3-1-3 16,-1-10 3-16,2-5-9 0,6-18 4 15,2 7-3-15,6 3 1 0,1 14 4 16,-1 10-5-16,2 3 7 0,4 5-2 0,-2 6 2 15,-1 6 1-15,-1 6 0 0,-3 1 0 16,-1 8 2-16,-4 2 2 0,0 4 3 16,-6 2-5-16,-4 3 8 0,-4-1 3 0,-4 3-3 15,-6 3-4-15,-4 3 9 0,-10-2-4 16,-2 0-16-16,-6 2-13 0,-1-4-16 16,3-1-18-16,0-5-23 0,3 4-27 0,7-7-31 15,2-1-45-15,4-3-18 0,10 0-11 16,-6-6-3-16,6 6-6 0,10-12-518 15,5 2 252-15,4-5 167 0</inkml:trace>
  <inkml:trace contextRef="#ctx0" brushRef="#br0" timeOffset="119543.7876">31825 11534 648 0,'18'-8'3'15,"-10"4"24"-15,0 4 28 0,-8 0 16 16,5 11 15-16,-5-1 18 0,-2 0 7 0,-1 1 5 16,-1 3-1-16,-2 1-6 0,4 3-10 15,0 1-7-15,0 0-8 0,2 0-5 0,2 0-8 16,0 0-7-16,2-3-4 0,0 1-8 15,3-3-4-15,-1 0-3 0,2-5-5 16,3 1-5-16,-4-2-1 0,1-5-2 16,-2-1-7-16,-6-2-2 0,0 0-1 0,15-7-3 15,-15 1 0-15,3-4-5 0,-3 1 0 16,-3-2-4-16,6-2 1 0,-6 1-3 0,6-4-3 16,-3-1 0-16,2 2 0 15,4-4 1-15,0 0-1 0,4 2 0 0,-1 1-3 16,4 0 0-16,0 1-2 0,-3 3 3 15,2 1-1-15,4 0-3 0,-4 7 2 16,-1 0-1-16,0 2 2 0,-1 4 2 0,1 2 1 16,-3 0 1-16,0 7 3 0,-1-1 2 15,0 3-2-15,-3-1 1 0,0 2 1 0,-2-1-3 16,0 0 0-16,0 1-2 0,0-4 1 16,0 1-1-16,0-1-2 0,-2-3 1 15,2 1-3-15,0-3 5 0,2 1 0 16,3-2-3-16,0-4-1 0,-7 0-1 0,16 0-2 15,-5-4-5-15,-3 0-1 0,5-2-5 16,0 1 0-16,-3-1 1 0,4-2 0 16,-6 5-2-16,-2-1 3 0,2 0-1 0,1 0 0 15,-1 4 5-15,-8 0-3 0,11 2 2 16,-11-2 0-16,9 6 2 0,-5-2 1 16,2-1 0-16,-2 1 2 0,2 2 3 0,1-2-1 15,0 0 3-15,3-1-1 0,0-1 2 16,3 0-1-16,0-1 0 0,2-2-5 15,3-1 7-15,2-3-2 0,-4 1 0 0,2-4 0 16,-1-3-2-16,-1-1 3 0,0 1 2 16,-6-3 4-16,0 3 6 0,-1-2 2 15,-2 1 4-15,-3-1 0 0,-2 4-3 0,-4-1-1 16,0 3-1-16,-5 0-1 0,0 3-1 16,1 3-2-16,6 1-1 0,0 0-1 15,-23 10-2-15,14-2 0 0,5-1-1 16,-2 5-3-16,2-2-8 0,2 0-18 0,2 2-18 15,-2-1-19-15,4-1-22 0,2-1-19 16,4 0-9-16,3-1-15 0,2-2-9 16,3-2-1-16,0-1 0 0,2-3-1 15,-1 0 14-15,3 0 14 0,-4-2 11 0,4 2 11 16,-8 0 18-16,3-1 19 0,-4 1 21 16,-1 0 22-16,1 0 19 0,-11 0 10 0,12 0 7 15,-6 1 6-15,-6-1 7 0,0 0 7 16,5 5 4-16,-5-5-3 0,0 0-1 15,0 5-8-15,0-5-3 0,0 0-4 16,0 0-2-16,0 6-1 0,0-6-3 0,0 0-2 16,0 0-1-16,0 0-4 0,0 0-4 15,13 0-1-15,-13 0-3 0,8 0 0 0,-8 0-5 16,0 0-2-16,13 0-2 0,-13 0-2 16,6 4 4-16,-3-1-3 0,-1 2-1 15,0 2-1-15,0-1 1 0,0 1-2 16,0-2-1-16,0 3 3 0,2-2 0 0,1 0-2 15,1-1 0-15,0 0 0 0,5-3-1 16,0-2 2-16,1-2 0 0,5-4 0 16,2-1-3-16,2-5 1 0,1-4-3 0,2-3 4 15,0-2-2-15,4-9 2 0,-3-3-3 16,1-3 5-16,-6 3-1 0,2-7 4 16,-7 9 4-16,-3 2 16 0,-1 4 16 15,-2 4 8-15,-1 0-6 0,-4 7-5 0,0-1-6 16,-2 11 0-16,-2 0-3 0,0 4-2 15,0 0-3-15,0 0-1 0,-12 23-2 16,8-7-2-16,-3 3-4 0,0 4-4 0,-1 2-14 16,2 0-23-16,-3-1-36 0,1 1-24 15,0 0-30-15,1-1-14 0,-2-2-12 0,5-5 0 16,-2-4 1-16,0 0 6 0,2-5 6 16,0 0 13-16,2-4 13 0,0 0 15 15,2-4 21-15,0 0 14 0,0 0 14 0,0 0 16 16,0 0 15-16,8-18 7 0,0 15 16 15,2-7 9-15,3 1 4 0,2-1 1 16,0 0 9-16,2-3-1 0,2 1-1 0,-3 2 1 16,4-2-3-16,-5 6-2 0,-3-4-4 15,3 2-1-15,-4 1 4 0,-3 3-3 16,0-3-1-16,2 2 0 0,-2 2-5 16,-2 1-5-16,-2-2-2 0,-4 4-5 0,9-1-16 15,-9 1-12-15,6-2-21 0,-6 2-27 16,0 0-20-16,11 3-28 0,-11-3-373 15,0 0 164-15,6 4 109 0</inkml:trace>
  <inkml:trace contextRef="#ctx0" brushRef="#br0" timeOffset="135121.774">27569 12153 96 0,'0'0'140'0,"0"0"7"16,0 0 4-16,0 0-7 0,17 12-5 0,-2-11-5 15,6 4-7-15,9-1-9 0,10-1-3 16,9 0-9-16,12 3-2 0,32-4-6 15,2 0-8-15,7-2-2 0,8 3 0 0,4-1-12 16,2-4 0-16,3-1-3 0,2 3-4 16,0-1-6-16,-1 1 2 0,-1 0-5 15,0 0-3-15,-6 0-1 0,0 0-7 16,-4 0-1-16,-4 0-6 0,-6 0-2 0,-2 0-3 16,-6-1-3-16,-16 1-3 0,-12 0-3 15,1 1-4-15,-14-1-3 0,-1 0-2 16,-5 0-7-16,-7 0 4 0,-3 0-2 15,-3 0 2-15,-6 0-9 0,-2 0 6 16,-1 0-3-16,-3 0 1 0,0 0-7 0,-6 0-10 0,-1 0-11 16,-3-1-19-16,0-1-18 0,-5-2-18 15,-4 4-26-15,2-8-24 0,-2 8-22 16,-13-10-34-16,0 4-32 0,-4-1-477 16,-6-1 234-16,-10-5 154 0</inkml:trace>
  <inkml:trace contextRef="#ctx0" brushRef="#br0" timeOffset="135525.2766">27850 12334 106 0,'24'10'111'0,"3"-2"7"15,15-2 5-15,18 1 5 0,27 3 2 16,12-2-4-16,13-1 1 0,24 3-3 16,6 1-4-16,0 4-5 0,3-4-4 0,-3 5 4 15,1-1-7-15,-6-2-1 0,-6 3-3 16,-4-1-8-16,-27-4-3 0,-5 0-5 16,-6 2-4-16,-7-1-7 0,-19-2-4 0,-9-1-7 15,-12-3-4-15,-4 1-4 0,-6-1-7 16,-4-1-1-16,-4-2 1 0,-2 1-1 15,-3 1-3-15,-2-3-2 0,0 0-3 0,-5 1 0 16,2-3-4-16,-4 1-4 0,-2 1-3 16,1 0-1-16,-1-2-3 0,1 2-3 15,-9-2-1-15,12 2-8 0,-7 0-9 0,-5-2-14 16,10 0-17-16,-10 0-24 0,6 2-28 16,-6-2-30-16,0 0-29 0,0 0-29 15,0 0-31-15,12-6-25 0,-12 0-525 0,0 6 254 16,-6-14 167-16</inkml:trace>
  <inkml:trace contextRef="#ctx0" brushRef="#br0" timeOffset="141118.0627">24612 13414 79 0,'-6'8'193'0,"2"6"-9"0,0 1-8 16,-1 8-4-16,0 3-4 0,3 5-9 16,0-1-12-16,0 9-3 0,2-2-18 0,0 3-9 15,2 1-9-15,-2-3-11 0,2-3-5 16,0-5-8-16,0-2-2 0,4-3-2 15,-4-6 11-15,-2 0 14 0,2-4 15 16,0-2-3-16,-2-10-3 0,0-3-16 0,0 0-12 16,0-31-9-16,0 8-6 0,-2-8-11 15,2-11-4-15,-2-9-5 0,2-8-6 16,2-25-8-16,0-4-6 0,6-3 4 0,2 1-11 16,7 1 2-16,3 3-3 0,8 5-7 15,0 5-5-15,4 7 5 0,1 6-4 16,2 6-1-16,-1 6-4 0,-2 11 1 0,-4 11 0 15,-1 8-4-15,1 0 0 0,0 4 1 16,-4 5 1-16,4 3-2 0,-3 3-2 16,-3 4-6-16,0 6-16 0,2 5-13 0,-5 5-34 15,-2 3-39-15,0 9-47 0,-3 5-61 16,-5 3-73-16,-2 3-633 0,-7 3 313 16,-4-3 206-16</inkml:trace>
  <inkml:trace contextRef="#ctx0" brushRef="#br0" timeOffset="141298.9043">24739 13529 56 0,'0'0'201'0,"0"0"-6"0,0 0-16 0,23-7-14 16,-1-1-11-16,5 0-15 16,9 0-13-16,2-1-14 0,2-1-10 0,1 3-10 15,1-1-13-15,0 1-20 0,1 1-36 16,-3 2-54-16,0 0-58 0,-7 2-55 0,-3 1-339 15,0-2 165-15,-7 3 108 0</inkml:trace>
  <inkml:trace contextRef="#ctx0" brushRef="#br0" timeOffset="141674.1963">25467 13403 42 0,'0'0'204'15,"0"0"-22"-15,0 0-13 0,0 0-12 0,0 0 0 16,0 0-14-16,-2 21-10 0,0-9-14 15,0 1-4-15,2 0-13 0,2 4-7 16,0 1-10-16,2-1-3 0,0 0-11 0,3-2-7 16,2 0-5-16,1 1-4 0,0-3-7 15,4-3-8-15,0-1 0 0,3-2-4 16,-2-2-4-16,2-4-4 0,-1-2 0 16,2-4-5-16,-2 0-2 0,-1-4-4 0,0-2 0 15,0-2-1-15,-1-4-3 0,0 0-1 16,-4-2-3-16,-4 2 0 0,1 0 0 15,-3 2 13-15,-2 0 3 0,3 3 7 0,-5 0-2 16,2 3-7-16,-2 3 0 16,0 6-2-16,-7-1-2 0,7 1 2 0,-11 12 0 15,7-2-4-15,0 2 2 0,0 3-3 16,0 2 0-16,2 0-3 0,2 2 0 16,-2 2-2-16,2-1-1 0,2-1-3 0,2 1-4 15,2 4-16-15,0-4-24 0,3-1-34 0,0 0-34 16,1 0-47-16,-2-5-60 0,3-3-538 15,-1 0 255-15,-1-5 168 0</inkml:trace>
  <inkml:trace contextRef="#ctx0" brushRef="#br0" timeOffset="143360.0184">26032 13365 69 0,'9'-7'105'0,"2"-1"-14"0,1 1-6 0,1 3-14 15,3-1-7-15,-2 4 6 0,0 2-20 16,-1-1-2-16,2 6-6 0,0-2-2 0,-5 4-5 16,1-1 0-16,-2 5-4 15,-3 0-1-15,-4-1-5 0,0 0 10 0,-2 3-10 16,0 0 0-16,-2 0 0 0,0 0 2 0,-2 1-5 15,2-2-4-15,-1 0 1 0,1 1-2 16,2-3-5-16,0 2 1 0,0 0 1 16,2-1-1-16,3 1-1 0,-1 0-1 15,2 4 4-15,0-4-3 0,4 2 4 16,2 2 2-16,-2 0-1 0,3 0 4 0,2 0-3 16,-3 2 2-16,1 2 7 0,-1 1-1 15,0 2 7-15,0 0 3 0,-4-1 3 16,1 2 1-16,-1 2 5 0,-3 2 0 15,-3-3-2-15,-4 2 6 0,-3-1 7 0,-3 4 15 16,-5-6 9-16,-3 2 0 0,-6-5-3 16,-3-1 5-16,-3-6 8 0,-2-2-4 15,1-8-4-15,1-2-5 0,5-5-4 0,-2-4-16 16,3-3-4-16,6-8-9 0,3-2-2 16,7-4-11-16,6-1-12 0,6-4-21 0,9-8-24 15,6-2-24-15,4 1-23 0,15-13-19 16,3 0-12-16,-1 6-10 0,-6 10-4 15,-5 4 2-15,-1 3 11 0,0 1 4 16,-3 2 11-16,-3 3 12 0,-3 2 10 0,-2 2 21 16,-4 3 22-16,-3 3 25 0,2 0 14 15,-4 0 17-15,0 1 9 0,-1 1 9 16,-2 1 10-16,-1 2-1 0,0 1-3 16,0-1-7-16,1 0-5 0,-3 0-3 0,2 3-5 15,-2-1 0-15,-4 4-5 0,9-6 1 16,-9 6-4-16,11-2 1 0,-5 2-1 15,-6 0 0-15,12 2-2 0,-4 0 0 16,0 0-1-16,0 0-2 0,-2 0-5 0,0 2 0 16,5-1-1-16,-2 0-1 0,-3 0-2 15,3 1 0-15,-1 2-1 0,0-3-3 0,-2 3 3 16,4-2-3-16,-4 2-1 0,2-2-4 16,0 3-1-16,1-3 3 0,-2 1-2 15,1 4 2-15,-2-5-3 0,3 4 1 16,-3 3 1-16,0 1-1 0,0 1-2 0,-1 1 3 15,0 0-3-15,-1 0 0 0,0 0 4 16,-2 1-4-16,0-1 3 0,0-1-1 16,-2-1-2-16,2-1 1 0,-2 0-1 15,0-1 1-15,0 1-2 0,2-2 2 0,-2-1-3 16,2 0 2-16,-2 0-2 0,2 1 4 16,0 1 1-16,5-1-1 0,0 2 4 15,1 1-4-15,2 1 0 0,3 3 3 0,2-1-3 16,0 2 2-16,1 0-3 0,4 2 1 15,-1 2-2-15,2-1 2 0,-2 5 0 0,0-1 3 16,-2 1-3-16,0-1-1 0,-6-1 1 16,-1-2 0-16,-1 2 1 0,-5-6-4 15,-4 1 3-15,0 0-1 0,-4-3 2 16,-3 0 3-16,-3-5 7 0,-1 0 8 0,-4-5 5 16,3-5 4-16,-4-5-3 0,2-2 2 15,-1-6-2-15,4-10-5 0,5 1-4 16,4-7-5-16,6-5-1 0,9-2-1 15,4-4-3-15,15-18 0 0,2 4-3 0,3-2-2 16,5 3-2-16,-1 2 1 0,1 1-1 16,-4 0-1-16,-8 8-1 0,-5 9-1 0,-3-4 2 15,-6 9 0-15,-3-1 1 0,-4 4 2 16,-5 4 1-16,0 2 0 0,-6 4-4 16,-2 2 0-16,-4 6-1 0,-3 1 0 15,0 1-2-15,1 4 0 0,-3 4 1 0,4 3 0 16,-1 2-1-16,4 3 4 0,-1 0 0 15,5 6 1-15,2-5 2 0,2 7 0 16,7 0 4-16,-1 2-3 0,7 0 1 16,0-3-1-16,2 0 2 0,2-2 0 0,-2-2-2 15,4 0 1-15,-2-3-2 0,2 1 1 16,0-4-2-16,-4-1 0 0,0-3-3 16,2 2-4-16,-1-4-6 0,-4-2-7 15,-1 0-3-15,-1 0-2 0,1-2 1 0,0 0 0 16,-3 0 3-16,-2-1-1 0,4 0 2 15,-4-3 4-15,0 3-1 0,-2-3 0 0,3 0 1 16,-5 0 3-16,3 1 0 0,-1-3 2 16,-2 2 0-16,1-1 3 0,-1 1 0 15,0-1 4-15,0-1 2 0,0 3 3 16,-2-4 2-16,2 4 10 0,-1-1 1 0,-1 1 4 16,1 0-2-16,-1 0-1 0,0 1 1 15,-2 4-4-15,0 0-1 0,0 0 7 16,0 0 2-16,0 0 2 0,-4 19 2 0,1-8 3 15,1 5 5-15,-1 2-5 0,1-2-2 16,0 7-3-16,4 4 2 0,-2 1-10 16,2 3 5-16,3 2-5 0,-2 0 1 15,-1 6-7-15,2 0 2 0,0 0-1 0,0 1-3 16,0-3-3-16,0 4-2 0,-2-1-9 16,2-4-10-16,-1 2-3 0,-3-3-3 15,-3-3-6-15,3-1 1 0,-4-3 3 0,-4-1 3 16,2-1 0-16,-4-3 3 0,-4-2 1 15,2-4 3-15,-5-2-2 0,2-8 9 16,-2-1 0-16,3-1 4 0,-4-10 4 0,6-3 2 16,-1-9 5-16,4-2-4 0,5-7 3 15,6 0 0-15,5-9 0 0,10-7-2 16,3 1-1-16,4 1-3 0,12-10 5 16,5 3-1-16,-6 10 2 0,-5 6 4 0,4 3 0 15,-2 1 3-15,-1 1-5 0,-3 6 5 16,0 1 1-16,-3 2 3 0,-4 4 0 0,-2 1-6 15,-3-1-4-15,0 6 3 0,-4-3-3 16,1 2 1-16,-4 2-4 0,-1 0-3 16,0 1-9-16,-3 2-23 0,-3-2-40 15,0 2-52-15,-2 3-59 0,0 0-84 0,-2-7-751 16,-5 3 344-16,1-2 228 0</inkml:trace>
  <inkml:trace contextRef="#ctx0" brushRef="#br0" timeOffset="144101.3823">28900 12737 201 0,'5'-9'207'15,"-1"4"-22"-15,-4 5-14 0,0 0 9 16,-2 17-2-16,0 2-7 0,-7 8-7 0,-1 8-8 16,-6 10-13-16,-4 22-12 0,-2 2-11 15,-3 1-9-15,4-1-8 0,-2 4-11 16,-1-5-9-16,5-3-9 0,5-12-6 15,1-10-7-15,2-9-6 0,5-1-6 0,-2-6-3 16,4-3-3-16,-2-5-2 0,4-2-1 16,0-3 4-16,4-4-9 0,6-3-4 15,0-2 0-15,4-2-4 0,3-3-4 0,2-2-3 16,4 1-1-16,-1-4-4 0,0 4-1 16,4-4-3-16,-3 2-1 0,0 0 1 15,0 3-1-15,1-1-2 0,-2 1 0 0,2 1-1 16,-1 2-2-16,1 0 2 0,-2 2 2 15,6-2-4-15,-1 1 0 0,3-1-4 16,-5 0 3-16,4-2 4 0,-4 1-4 16,5-2-2-16,0-2 0 0,-1 1 2 15,-1-3-2-15,-2 1-3 0,0-3 4 0,2-2-1 16,-7 0-3-16,-1 0 3 0,2 2-2 16,-4-1 0-16,-2 1 0 0,-2 2-1 15,-1-1-1-15,-1 2-1 0,-1 0-3 0,0 5 1 16,-9-2 1-16,10 7 1 0,-4 1 0 15,0 0 1-15,1 1 3 0,2 3 0 16,1 1 1-16,0-1-2 0,3-3 1 0,4 3 3 16,0-1-3-16,3-1 3 0,0-3-2 15,1-3 0-15,3 0-1 0,-4-3 1 0,4-2 4 16,4-3-5-16,-9 0 0 0,4-6 1 16,-4 1 4-16,0-3 0 0,-4 0 4 15,-7-4-3-15,-1 1 0 0,-9-3-3 16,-5-1 0-16,-5 0-4 0,-10 0-2 15,0-2-10-15,-6 4-10 0,-2 4-13 16,5 1-20-16,-1 3-22 0,1 3-24 0,-1 2-25 16,6 3-29-16,0 2-16 0,4 2-13 15,2 2-14-15,6 1-540 0,4 1 251 0,4 1 166 16</inkml:trace>
  <inkml:trace contextRef="#ctx0" brushRef="#br0" timeOffset="144493.8763">30102 13468 136 0,'12'-13'195'0,"-6"1"3"0,-4 5-2 16,-2-1-6-16,-2 2-16 0,0 0-10 0,-5 4-13 15,1-1-11-15,6 3-14 0,-17 0-11 16,9 5-10-16,-1 1-7 0,2 5-6 16,1 1-9-16,0 4-11 0,4-1-3 0,2 2-8 15,0 4 1-15,2-1-11 0,2 4-4 16,0 1-5-16,0 1-3 0,1 1-4 15,0-1-10-15,-3 1-6 0,-2-2-4 0,0-4-2 16,-2 0 2-16,-6-3-1 0,2-2-1 16,-2-4-2-16,0 0 3 0,-5-5 1 15,2-4-1-15,2-3 1 0,9 0 2 16,-16-8-6-16,12 0 0 0,0-3-4 0,6-2 1 16,2-6-1-16,2-2-3 0,6-1 1 15,1-2-1-15,4 2-3 0,2-1 0 16,-1 6 1-16,0 0-2 0,2 3 0 15,-2 5-2-15,-1-1 2 0,1 4 0 0,-4 4 1 16,1 1-1-16,2 2 0 0,0 4-1 16,-2-2-15-16,0 5-17 0,-1-2-19 0,-4-1-25 15,2 4-30-15,-4-1-34 0,-2-2-31 16,0 2-31-16,1-4-511 0,-5 2 243 16,0-5 160-16</inkml:trace>
  <inkml:trace contextRef="#ctx0" brushRef="#br0" timeOffset="144805.9239">30729 13344 123 0,'3'3'138'0,"-3"-3"19"0,-11 12 12 0,0-2 11 16,-1 1 6-16,-4 3 2 0,0 1-3 15,3 3-3-15,0-2-3 0,3 2-1 16,3 3 4-16,5-5-11 0,6 2-5 16,5 0-9-16,4 1-26 0,4-1-11 0,3-3-15 15,6 2-1-15,6-4-29 0,4 4-26 16,4-9-46-16,2 0-76 0,8 1-81 15,-11-3-92-15,-3-4-657 0,-6 0 307 0,-7-2 202 16</inkml:trace>
  <inkml:trace contextRef="#ctx0" brushRef="#br0" timeOffset="145288.2019">24857 14793 199 0,'0'0'254'0,"0"0"-1"0,16 4-7 16,2-5-4-16,14-2-16 0,21-4-13 0,32-2-8 15,16-4-17-15,50-5-4 0,20 3-7 16,16-4-12-16,57-4 3 0,9 0-6 15,11-2-18-15,15 0-9 0,1 2-17 16,2-5-14-16,2 4-7 0,3-1-8 0,-8 2-10 16,-5 2-9-16,-11 2-4 0,-10 2-17 15,-7 3-13-15,-54 3-10 0,-8-3-10 0,-8 3-6 16,-11-4-11-16,-12 0-7 0,-11-1-13 16,-11 1-11-16,-32 2-22 0,-6-8-33 15,-12 2-36-15,-11 0-52 0,-15 5-56 16,-15-6-61-16,-9 3-693 0,-3-2 334 15,-4 0 222-15</inkml:trace>
  <inkml:trace contextRef="#ctx0" brushRef="#br0" timeOffset="145483.126">32054 13262 157 0,'7'-4'140'0,"-3"3"-35"15,-4 1-42-15,8-4-52 0,-5 0-173 16,-3 4 55-16,0 0 36 0</inkml:trace>
  <inkml:trace contextRef="#ctx0" brushRef="#br0" timeOffset="145624.509">31851 13708 1983 0,'-6'14'26'16,"2"-3"25"-16,2-1 74 0,-3-6 61 16,3 2-7-16,-3 0-30 0,3-4-41 15,2-2-20-15,-4 8-27 0,4-8-34 0,-2 5-49 16,2-5-72-16,-4 4-93 0,-2-2-725 16,-4-2 310-16,-6 0 205 0</inkml:trace>
  <inkml:trace contextRef="#ctx0" brushRef="#br0" timeOffset="146795.6174">25645 15594 86 0,'0'0'163'0,"-4"-3"-20"16,4 3 9-16,0 0 12 0,0 0-3 16,-3 18-4-16,6 0-1 0,-1 3-4 0,2 5-3 15,0 2-4-15,1 13-4 16,-1-5-10-16,0 6-13 0,-2-1-6 0,0 5-11 16,-4-4-9-16,4 2-6 0,-2-1-8 15,0 0-7-15,0-1-7 0,-2-2-6 0,2-6-3 16,-2-4-6-16,2-1-4 0,-2-3-6 15,0-5 1-15,2-1-1 0,-2-1 8 16,0-6 2-16,0-4-4 0,-5-3-7 16,1-6-7-16,6 0-1 0,-21-13 1 0,7-2-12 15,0-12 4-15,2-7-8 0,-4-15 4 16,6-26-7-16,4-7-3 0,3-2 1 16,6-1-4-16,5 4-1 0,5 1 0 0,6 7 1 15,5 7 0-15,2 4 0 0,9 6-2 16,-1 17 6-16,-1 7-8 0,3 7 1 15,2 5 0-15,-2 9-2 0,3 3 1 0,-7 6 1 16,-3 4 6-16,-1 6-4 16,-4 3 3-16,2 6 0 0,-7 4 5 0,-4 6-5 15,-6-2 3-15,-9 1-3 0,-5 5-3 0,-5 1 6 16,-10 4-2-16,-4-1 1 0,-8-2-5 16,-3 0-2-16,-13 6 4 0,6-9-13 15,1-7-20-15,5-3-21 0,7-4-40 16,-1 0-44-16,9-1-57 0,2-7-54 0,0 0-704 15,6 1 322-15,4-3 212 0</inkml:trace>
  <inkml:trace contextRef="#ctx0" brushRef="#br0" timeOffset="148964.9686">26682 15184 29 0,'-2'-5'159'15,"2"-2"-4"-15,0 3-9 0,0 4-4 0,0-9-15 16,0 9-9-16,0-5-10 0,0 5-11 16,0 0-7-16,0 0 9 0,0 0 17 15,2 18 3-15,0 1 4 0,-2 11-4 0,-2 1-1 16,2 10-4-16,-2 4-4 0,-2 13-4 16,0 20-3-16,-1-13-6 0,1-6-7 15,-5 17-9-15,1-13-6 0,2-9-3 0,-2 1-8 16,-2-6-3-16,0-1-6 0,0-7 0 15,2-4 3-15,-3 1-4 0,2-10 5 16,1-1-1-16,3-6-3 0,-1 0-8 16,2-6 0-16,0 4-2 0,2-9 7 0,0 2-8 15,2 0-7-15,4-7-4 0,4 0-4 16,5 1 2-16,2 0-7 0,8-6-3 16,5 2-1-16,1 1-1 0,5-3 1 0,-2 0 0 15,4 0-7-15,-3 0-1 0,1 0 1 16,0 0-5-16,0 4 0 0,-3-4-1 15,-1 0-2-15,-4 4 2 0,-3-4 0 0,1 0 1 16,-6 0-4-16,2 0-2 0,-3 0 0 16,-3 0 11-16,2 0-3 0,-6 0 1 15,2 0 4-15,-3 0 1 0,2 0 1 0,-3 0 4 16,0 0-2-16,-8 0 8 0,13 0-3 16,-13 0-1-16,11 0 1 0,-11 0 0 15,9 0 0-15,-9 0 0 0,0 0-1 0,8 0-4 16,-8 0-10-16,0 0 7 0,0 0-6 15,0 0-12-15,12 2-17 0,-12-2-25 16,4 1-25-16,-4-1-51 0,0 0-56 16,2-7-58-16,3 3-68 0,0-1-793 15,-1-1 372-15,2-3 246 0</inkml:trace>
  <inkml:trace contextRef="#ctx0" brushRef="#br0" timeOffset="149326.7579">27828 15979 1499 0,'-30'-2'4'15,"7"-4"10"-15,3 4 63 0,8 2 12 0,1-3 5 16,2 0-16-16,1 3-15 0,8 0-6 16,0 0-4-16,0 0 8 0,0 0-2 15,0 0 2-15,38 14-4 0,-12-12-3 16,3 3-7-16,3-2-1 0,10 2-7 0,1 1-2 16,1-4-4-16,1 2-4 0,-3 0-2 15,0-1-5-15,-3-2-10 0,-8-1-19 16,-1 3-16-16,-5-3-20 0,-4-3-34 0,-1 2-45 15,-4-2-18-15,-3-1-10 0,-7-2-8 16,1-5-7-16,-7 3 5 0,0-2-373 16,-2 1 181-16,-1-4 120 0</inkml:trace>
  <inkml:trace contextRef="#ctx0" brushRef="#br0" timeOffset="149572.3163">28250 15831 777 0,'-6'-13'-27'0,"2"0"25"0,0 6 12 0,0-1 12 16,2-1 6-16,2 5 10 0,-2 0 0 0,2 4 8 15,4-5 17-15,-4 5 8 0,14 3 2 16,-3 3 9-16,4 1 4 0,6 0 3 15,2 7 3-15,4-1 8 0,3 3 1 16,2 4 4-16,0 0-6 0,-5 1-1 0,1 0-3 16,-5 0 0-16,-3 5-1 0,-6-5 9 15,-4-1-4-15,-3 3-2 0,-2-4 1 16,-5 2-5-16,-5-4 0 0,-2 1-3 16,-5 2-13-16,0-3-6 0,-6 0-4 0,-1-4-9 15,3 1-6-15,-2-5-4 0,2 3-4 16,-2-5-7-16,6 0-9 0,-3 1-22 0,5-3-27 15,-1-2-42-15,0 0-47 0,3-3-59 16,8 0-53-16,0 0-747 0,-4-6 329 16,4 6 218-16</inkml:trace>
  <inkml:trace contextRef="#ctx0" brushRef="#br0" timeOffset="150400.0912">29438 15679 110 0,'0'-8'191'0,"0"8"-7"0,0 0-9 16,-2-6-10-16,2 6-11 0,0 0-11 0,0 0-11 16,0 0-14-16,0 0 5 0,0 0 14 15,0 16 0-15,2 2-8 0,-2 5-8 16,4 2-9-16,-2 1-8 0,2 6-10 16,1-3-6-16,-1 5-10 0,3 0-4 0,-3 1-7 15,2-6-7-15,0-3-5 0,-2 0-6 16,-2-7-4-16,3 3 10 0,-3-7 8 15,1-2 11-15,-1-2 2 0,2-7-9 0,-2 2-8 16,-2-6-6-16,0 0 1 0,12-15-10 16,-5 3-4-16,1-2-4 0,1-5-5 15,4-2-4-15,1-6 1 0,4 0-6 16,0 1-3-16,1 2 6 0,3 2-9 16,0 2-2-16,0 6-2 0,-1 1 1 0,4 5-5 15,-2 2 1-15,1 2 1 0,0 4-4 0,-1 6 3 16,2 1-1-16,-2 5-4 0,1-2 1 15,-3 3 1-15,0 1-2 16,-2 2-2-16,-1-1 0 0,0-1 4 0,-1-1-3 16,-4-3 4-16,-1 1 0 0,-1-4-7 0,-1 1 2 15,-1-2-2-15,2 0 9 0,-3-6-6 16,2-4-2-16,1 2-2 0,2-6 0 16,-1-5 1-16,3-1-2 0,0-1 3 15,0-2 0-15,4-6-1 0,0 2-2 0,0 1-2 16,-2 1 6-16,0 2-5 0,-1-2 0 15,0 5 2-15,0 0 4 0,-3 7-4 16,0-5 2-16,0 5 0 0,-1 5 2 0,-1-2-8 16,2 4 5-16,-1 4-2 0,-1 0 6 15,2 1-5-15,-1 7 0 0,-1-5 1 16,-1 3-12-16,1 1-28 0,0-4-25 0,-3 2-46 16,0-1-40-16,-1-1-48 0,0 3-39 15,-1-7-31-15,-2 2-645 0,2-5 310 16,-6 0 206-16</inkml:trace>
  <inkml:trace contextRef="#ctx0" brushRef="#br0" timeOffset="150538.0869">30383 15223 19 0,'-10'-19'185'0,"4"3"-12"0,2 7-12 16,0-1-19-16,2 3-17 0,0-1-24 15,0 4-26-15,2 4-34 0,2-6-39 16,-2 6-54-16,0 0-279 0,0 0 113 0,0 0 74 15</inkml:trace>
  <inkml:trace contextRef="#ctx0" brushRef="#br0" timeOffset="151118.9606">30753 15052 39 0,'10'7'244'0,"-6"2"-6"16,-4 3-8-16,4 7-8 0,-2 5-14 0,3 7-18 15,0 3-15-15,-1 8-18 0,0 2-13 16,-2 8-13-16,0 3-14 0,0 0-16 16,0 0-29-16,-2-2-23 0,0-9-29 15,0-1-32-15,0-6-31 0,0-4-23 0,0-5-13 16,-2-1-12-16,0-6 2 0,0-7 6 16,-2-3 4-16,-2-5 10 0,1-6 8 15,5 0 8-15,-15-17 7 0,11 5 8 0,-2-4 13 16,3-3 4-16,3 1 0 0,3-3 3 15,3-3 5-15,2 4 0 0,3-5 2 16,10-2 2-16,1 2-1 0,5-1 2 0,7-3-2 16,6 2 17-16,-2 1-13 0,15-10-2 15,-11 5-1-15,-5 5 1 0,-6-3 19 16,-1 1 25-16,-7 7 23 0,-6 2 18 0,-5 4 3 16,-1 2-2-16,-6 3-4 15,-3 2 1-15,-4 4 0 0,2 4 2 0,0 0-1 16,-26 19-3-16,14-6-7 0,-2 8-3 15,2 8-6-15,-3 3-3 0,3 1-7 0,-2 2-2 16,4 5-3-16,2-7-5 0,2 2-2 16,-1-7-3-16,4-1-1 0,-1-6-2 15,4-2 3-15,0-4 0 0,2-3-3 16,3-6-4-16,4-5-3 0,3-2-1 0,5-4-5 16,2-4-1-16,2 0-2 0,3-4-1 15,-4 3 0-15,4 0-3 0,-3 3 1 16,-2-3-2-16,0 6 3 0,1 2 12 0,-2 6 10 15,-1 1 9-15,4 9 5 16,-2-1 3-16,3 10-4 0,-2 4-1 0,0-1-6 16,1 3-7-16,0 7 1 0,0 2-11 15,3-5-34-15,-5-2-47 0,0-4-75 0,0 2-70 16,-5-4-84-16,4-2-616 0,-10 0 308 16,-6-6 202-16</inkml:trace>
  <inkml:trace contextRef="#ctx0" brushRef="#br0" timeOffset="152187.8389">26691 17373 9 0,'0'0'158'0,"0"0"0"15,0 0 2-15,0 0-2 16,-9-6 4-16,9 6-10 0,-2-7 1 0,0-1-10 15,0 1-5-15,-4-3-10 0,-3 1-4 16,-2-5-5-16,-1 7-7 0,-4-5-6 0,-2 9-8 16,-3-3-4-16,-5 6 1 0,-4 6-6 15,-8 3-7-15,-6 6-6 0,-1 6-4 16,-10 11-10-16,11-3-7 0,8-2-4 16,9-1-4-16,3 1-5 0,12-4-6 0,4-2-3 15,3-2-3-15,10-4-1 0,1-2-4 16,6-1-5-16,6-8-2 0,0-4 0 15,3-2-5-15,7-7-3 0,2-5-2 0,6-13-1 16,-5 1 0-16,11-23-2 0,-1-5-3 16,-3-9 0-16,-2-6-1 0,-4-7-1 15,-5-4-2-15,-5 2-2 0,-2 4 0 16,-7 13 3-16,-8 11 3 0,-1 8-3 0,-4 5 5 16,-2 6 6-16,-3 2 6 0,-1 9 1 15,-1 1-2-15,-1 11 2 0,-2 4 6 0,2 10 2 16,0 7 2-16,0 13 3 0,2 9 0 15,4 7-1-15,0 5-3 0,4 9 0 16,8 20-1-16,6-7 2 0,4 1-7 16,2-4-1-16,5 3 0 0,3-13 3 15,4-1-6-15,-5-15-1 0,1-12 0 0,-2-7 2 16,-1-1-5-16,3-6-5 0,-2 0 1 16,-2-9 0-16,2-5-3 0,-1-3 0 15,1-4-1-15,2-7 0 0,-3-2-5 0,-1-3-1 16,-6-2 2-16,0 0 4 0,-7 0-12 15,-3 1 3-15,-4 0 8 0,-1 5-5 16,-5 2 0-16,-3 0 0 0,-3 6-1 0,-2-2 1 16,-5 6 3-16,1 3-2 0,-2 3 6 15,2 3-5-15,0 2 10 0,0 1-8 16,4 4 0-16,4 5-3 0,2-3 2 0,4-2-1 16,4 2-1-16,5-1-8 0,4 5-16 15,3-10-11-15,4 5-21 16,3-8-16-16,3 1-13 0,0-7-5 0,1 0 1 15,3-2 1-15,4-9 7 0,-4 1 7 0,-1-3 10 16,1-6 3-16,-4-2 4 0,-3 0 10 16,-1 0 4-16,-4 2 12 0,-2-1 17 15,-6 6 31-15,-1-2 19 0,-1 3 10 16,-3 6 7-16,-5 1 6 0,-4-2 6 16,2 8 4-16,0 0 12 0,0 0-8 0,-17 15-4 15,10-2-3-15,3 0-1 0,0 4 0 16,2 3-5-16,2 5-2 0,2 2-7 0,2-3-3 15,2 9 1-15,1-1-10 0,3 2 0 16,1 3 0-16,-2-3-7 0,-5 0-1 16,4 1 4-16,-4-6-6 0,-4 2 3 0,0-1 0 15,-2-4 15-15,-4-3-5 0,-7-3-4 16,-4 0-1-16,-8-1-6 0,-3-4-7 16,-4-7-3-16,1-3 1 0,-1-3-8 0,-2-4-14 15,-4-3-26-15,0-5-15 0,4-7-27 16,-2-6-30-16,4-4-44 0,7-1-34 15,8-4-44-15,9-4-42 0,3 1-25 16,7-3-681-16,5 3 329 0,10-2 218 0</inkml:trace>
  <inkml:trace contextRef="#ctx0" brushRef="#br0" timeOffset="152439.9703">27563 17160 54 0,'31'-17'89'0,"-5"7"11"16,-2 3 6-16,-4 1 24 0,2 0 4 0,-5 4 3 15,1 4-1-15,4 4-4 0,-6-4-4 16,4 7-5-16,-3-1-5 0,1 5-3 15,0 1 0-15,-2 1-10 0,-2 0-5 0,-2 4-7 16,-4-1-3-16,-1-2-1 0,-1 2 2 16,-4-1-2-16,-2-2-3 0,-2-2-3 15,-2-5-4-15,-3 3-3 0,1-3-6 16,-2-2-3-16,0-4-5 0,0-1-8 0,8-1-7 16,-14-3-3-16,10-7-6 0,4 1-14 15,2-5-21-15,0 1-26 0,4-7-34 0,5 0-26 16,2 3-25-16,-1-2-22 15,5 4-23-15,-2 1-35 0,4 1-8 0,-1 5-508 16,-2 2 239-16,-1 5 159 0</inkml:trace>
  <inkml:trace contextRef="#ctx0" brushRef="#br0" timeOffset="152856.1648">28092 17194 799 0,'15'8'-24'0,"-5"1"20"0,-2 3 32 16,4-6 1-16,-6 1 20 0,2-1 12 16,0-3-2-16,1 1 7 0,2 2 7 15,-3-5-4-15,5-1-7 0,2 0-3 0,2-1-5 16,1-5-7-16,0 0-4 0,3-1 2 15,-2 0-2-15,-2-7-1 0,-3 7 5 16,0-5 4-16,-2 4 6 0,-4-3 2 16,-4 1 8-16,-2 3 4 0,-4 3 5 0,2 4 2 15,-12-2 6-15,12 2-2 0,-24 12-1 16,12-5-5-16,2 1-9 0,-3 5-3 16,2-3-9-16,5 3-4 0,1 0-6 0,3 0-1 15,4 0-6-15,5 1-2 0,6 0-7 16,2-6-1-16,5-1-4 0,4 0-1 15,6-1-5-15,-1-6-2 0,3 0-4 16,4-7-1-16,4 1-1 0,-4-7-2 0,0 3-2 16,0-7-1-16,-4 1 1 0,-3 2 1 15,-3-4-1-15,-5 7-1 0,-4-2 2 16,-7 1 5-16,-4 4 6 0,-6 1 11 16,0 7 8-16,-10-4 11 0,10 4 10 0,-21 4-5 15,8 3-3-15,1 1-3 0,-1 0-3 16,5 3-2-16,-1 3 14 0,2-1-7 15,5 2 1-15,4-2-6 0,3 3-6 16,3-2 1-16,7 0-15 0,2 4-26 0,5-3-36 16,2-6-44-16,2 3-55 0,1-7-53 15,5-1-44-15,0 0-47 0,2-8-680 16,9 0 327-16,-3-1 216 0</inkml:trace>
  <inkml:trace contextRef="#ctx0" brushRef="#br0" timeOffset="153346.2679">29700 17126 127 0,'0'0'187'0,"0"0"-7"16,0 0-10-16,0 0-16 0,0 0-10 15,-10 15-16-15,8-9-11 0,0-1-15 0,2-5-7 16,-6 8-12-16,4-6-7 0,2-2-8 16,-2 5-6-16,2-5-8 0,0 0-4 15,0 0-9-15,0 0-4 0,0 0 1 16,0 0-5-16,-8-13-5 0,6 6-1 0,0-5-3 15,-2 3-1-15,0-3-5 0,2-1 3 16,-2-1-6-16,2-3 1 0,2 1-4 0,2-2-6 16,4-3 7-16,4-4-2 15,6-1-3-15,-2 1-4 0,5-8 2 0,3 0 1 16,1-3-5-16,-2 1-2 0,-4 8 0 16,0 0 9-16,-7 6 20 0,1 0 14 0,-7 8 17 15,-6-1 13-15,0 8 13 0,-6-2 10 16,-1 8 19-16,-3 0 5 0,-4 8-1 15,0 5-3-15,-2 7 0 0,6 7-8 16,-1 2-5-16,3 7-8 0,1 3-8 0,3 4-10 16,4 3-6-16,2-3-6 0,2 11-5 15,0-3-2-15,2 2-12 0,1 3-2 16,-3-3-5-16,0-5-5 0,-4-5-19 16,2-1-12-16,-2-2 8 0,-3 0 0 0,-1-8 5 15,-3-7-6-15,-5 2-2 0,-2-6 0 16,0-2 11-16,-5-11-1 0,-3-1-7 15,4-3-1-15,-4-8-16 0,-2-1-17 0,3-6-21 16,-2-9-32-16,0-5-46 0,1-4-49 16,5-13-55-16,9 9-47 0,-1-11-47 0,11 0-678 15,-2 1 339-15,4 0 224 0</inkml:trace>
  <inkml:trace contextRef="#ctx0" brushRef="#br0" timeOffset="154062.8753">30181 16356 18 0,'6'-11'252'15,"-2"7"-3"-15,0 0-12 0,-4 4 1 16,0 0-8-16,3 17-8 0,-8-2-9 16,5 6-13-16,-4 6-14 0,4 7-8 15,-2 5-20-15,0 4-12 0,2 1-11 0,2 9-17 16,0 3-12-16,2-9-14 0,6 3-7 15,0-3-3-15,0-12-13 0,3 1-8 16,0-4-1-16,2-5-11 0,-1-10-5 0,4 2-3 16,0-6-3-16,1-7 0 0,1-2-7 15,-4-4-8-15,6-2 0 0,-4-4-3 16,4-3-5-16,-3-5-1 0,2 1-3 0,-2 0 7 16,-2-2-6-16,0 1-2 0,-2 1 2 15,-3-1-4-15,-1 3 0 0,0 2 0 16,-3 2-1-16,0 1 1 0,-2-2-4 15,2 2-3-15,-2 6 8 0,-6 0-8 0,0 0 2 16,10 8-4-16,-6-1 5 0,0 5 4 16,-1-3-5-16,3 4 5 0,-4 1-5 15,2-1-2-15,3 0-2 0,-3 1-1 0,0-3 1 16,5-3-2-16,-3-1 2 0,2 1 4 16,4-2-6-16,-4-6 1 0,4 0-2 15,-1 0 7-15,0 0-3 0,1-6 5 16,1 0-5-16,-3-1-1 0,4-1-2 15,-2 1 4-15,-2-5-4 0,3 4 3 0,-4 1-1 16,1-1-1-16,-3 2 1 0,1 5 0 16,-4-5 0-16,2 4-3 0,1-2 7 0,-7 4 0 15,11 6-4-15,-5-4 3 0,2 3-1 16,-2 1-2-16,4 4 2 0,-2-2-4 16,2 3 3-16,3-4 1 0,-3 5 1 0,3-5-4 15,0-1-3-15,1 2-3 0,0-6 3 16,-2 2-6-16,3-4 7 0,-2-4-1 15,4 2-4-15,-3-4 1 0,-1 0-6 16,2-3 3-16,-5 1-2 0,3-1 3 0,-2-1 2 16,-3 3-1-16,1-1 7 0,-1 2-4 15,-2-1 1-15,1 1 0 0,-3 4 1 16,1-4 0-16,-5 6 1 0,0 0 0 16,0 0 4-16,0 0-1 0,14 14 2 15,-12-7 0-15,2 1 2 0,2-2-6 0,2 3 2 16,-2 3-6-16,2-3-26 0,0-1-43 15,1 1-52-15,-1-5-64 0,1 0-51 16,-3-2-773-16,3-2 345 0,-9 0 228 0</inkml:trace>
  <inkml:trace contextRef="#ctx0" brushRef="#br0" timeOffset="154218.3742">30486 16640 2045 0,'-42'-10'-7'16,"14"4"1"-16,7-1 10 0,11-1 19 15,5 3 21-15,10 3-6 0,3-4-6 0,10 6-9 16,12 0-4-16,5 0-9 0,11 0-27 16,5 0-43-16,10 2-60 0,1-2-570 0,7 0 235 15,1-2 154-15</inkml:trace>
  <inkml:trace contextRef="#ctx0" brushRef="#br0" timeOffset="154432.8013">31734 16418 2149 0,'7'-7'49'0,"0"0"17"0,-3 3 40 16,-2 0 17-16,-2 4-14 0,4 0 7 0,-4 0-9 16,2 15-4-16,-4-2-12 0,2 6-1 15,-2 5-5-15,2 4-10 0,-4 4-5 16,2 10-9-16,-3-2 4 0,1 5-16 16,2 5-22-16,-3 0-24 0,1-8-29 0,0-1-41 15,2-4-28-15,0-5-30 0,4-5-41 16,2 0-26-16,0-12-22 0,5-2-9 15,0-3-2-15,1-4-527 0,3-6 255 16,1-2 169-16</inkml:trace>
  <inkml:trace contextRef="#ctx0" brushRef="#br0" timeOffset="154723.1435">31950 16817 938 0,'22'-40'-69'15,"-5"0"22"-15,-3 2 23 0,0 7 32 16,0 0 33-16,-4 7 28 0,-1 1 27 16,2 5 19-16,-5 0 8 0,3 5 15 0,-5 7 17 15,0 0 7-15,-2 6 6 0,-2 0 0 16,0 0 0-16,-2 25-4 0,-2-10-9 15,-3 6-6-15,1 6-9 0,-2-1-5 16,-1 5-17-16,-2 1-9 0,3 3-11 0,2-8-13 16,0-5-4-16,2 3-11 0,-2-9-5 15,4 4-10-15,0-6-8 0,0 0-1 0,6-7-5 16,1-1-3-16,4 1-3 0,-1-5-9 16,0 2-4-16,3-3-9 0,0 1 2 15,-1 2-1-15,1 2-2 0,1-2-5 16,1 1 2-16,-2 1 0 0,1 2 1 0,1 2-4 15,0-1 2-15,-1-1-6 0,1 5 14 16,0-4-25-16,0 3-21 0,-3-3-29 16,0 3-47-16,0-5-58 0,0 5-62 15,-2-3-53-15,-2-6-788 0,-1-1 363 0,-3 1 239 16</inkml:trace>
  <inkml:trace contextRef="#ctx0" brushRef="#br0" timeOffset="154870.2828">31906 16796 2413 0,'-34'-21'150'15,"11"6"-26"-15,6 2-42 0,8-1-7 16,7 1 4-16,6-1-8 0,10 0-7 0,4 1-23 16,8-1-9-16,7 0-7 0,1-1-28 15,3-4-53-15,3 4-62 0,0-4-87 16,-4-2-739-16,-5 0 321 0,-3 4 212 16</inkml:trace>
  <inkml:trace contextRef="#ctx0" brushRef="#br0" timeOffset="160641.1446">22398 17711 81 0,'-13'9'173'0,"0"10"-6"16,-3 8 6-16,0 1 1 0,4 7-6 15,0-2 0-15,-1 10-11 0,2-3-10 16,3-4-7-16,3 2-10 0,5-8-8 15,2 2-6-15,5-4-8 0,6 0-4 0,4-7-7 16,9-2-9-16,2-5-11 0,0-11-5 16,4 3-10-16,1-6-3 0,8-8-7 0,-3 1-6 15,-2-6-6-15,-2-7-2 0,1-1-3 16,0-1-7-16,-12-6-1 0,0 2-6 16,-5-2-2-16,-2-5-2 0,-6 3 0 15,-1-4-4-15,-4 2-1 0,-5-4-4 0,-5 8-3 16,-4-4 1-16,-1 3 1 0,-6 1-1 15,-4 3-3-15,-3 4-1 0,-3 6 1 16,0-5-1-16,0 11 1 0,-2 3 0 16,7 5-1-16,-5 1 2 0,4 1 0 0,-4 1-2 15,3 8-2-15,-1-1-10 0,4 2-19 16,0 3-28-16,5 2-27 0,3-1-31 16,3 0-26-16,3 4-26 0,3-4-28 15,6 2-557-15,1-1 256 0,5-3 168 0</inkml:trace>
  <inkml:trace contextRef="#ctx0" brushRef="#br0" timeOffset="160899.8027">23107 17931 16 0,'4'8'162'0,"1"-2"-8"16,-1 1-9-16,2-1-9 0,-4 2-5 0,2-2-10 15,1-5-1-15,-1 5 1 16,3-4-1-16,-3 4 0 0,2-6-4 0,-6 0 1 16,12 0-6-16,-3-2-8 0,-4-4-12 15,-1 4-5-15,0-3-11 0,0-1-8 0,-2-2-6 16,-4 2-14-16,0-1-25 0,0-1-29 16,-4 1-31-16,2 1-37 0,-4 0-39 15,4 5-44-15,-2-5-471 0,2 6 213 16,4 0 142-16</inkml:trace>
  <inkml:trace contextRef="#ctx0" brushRef="#br0" timeOffset="161437.14">23710 17954 94 0,'0'0'159'0,"13"-2"-12"0,-6 1-4 15,-1-5-4-15,2 4-13 0,-2-2-6 16,3-4-9-16,0 1-6 0,-3-5-11 16,0 4-3-16,-2-7-13 0,-2 0-4 0,2-3-7 15,-4 4-4-15,0-7-7 0,-4 6-5 16,-2-4-5-16,-2 5-8 0,-5-1-1 15,-2 2-8-15,-4 1 3 0,-2 5 2 16,0 5 1-16,-1-2 3 0,-5 10 5 0,4-2 4 16,-2 3 2-16,5 1-4 0,2 1 3 15,2 4 5-15,8 1-1 0,2 1-1 0,6 2-2 16,4-1-2-16,4-2-6 0,5 5-3 16,6-2-4-16,3 2-3 0,1 1-3 15,0-5-3-15,2 4-4 0,-1-4 2 16,-6 3-3-16,4-3-1 0,-5-2-4 15,-1 3 0-15,0-3-2 0,-6 0-1 0,-2 2 1 16,-1-1 0-16,-5 3 3 0,-2-7-2 16,-5 3-1-16,-3 2 6 0,-2-2 6 15,-5-5 17-15,-4 4 2 0,2-7 5 16,-4-3 7-16,0 0 5 0,1-4-2 0,2 0 5 16,3-3-8-16,2-9 0 0,7 3-12 15,6-5 0-15,4 2-7 0,9-5-7 16,4-5-21-16,3-1-34 0,4 5-43 0,1-3-52 15,1 2-60-15,4 2-58 0,-3 0-769 16,3 2 343-16,0-2 226 0</inkml:trace>
  <inkml:trace contextRef="#ctx0" brushRef="#br0" timeOffset="164520.0552">25198 17754 88 0,'0'0'169'16,"-2"-2"-4"-16,2 2-8 0,0 0-7 16,0 0-12-16,-14 8-7 0,3 4-4 0,-4 1 0 15,-2 4-1-15,-2 10 5 0,-2 0-2 16,-1 9-7-16,4 2-5 0,1-8-12 15,6 2-7-15,2 3-11 0,7-7-2 0,2 1-5 16,9-2-6-16,2-2-4 0,4-5-7 16,7-3-6-16,6 1-4 0,0-11-9 0,1-3-2 15,3 0-3-15,-2-10-5 16,6-2-3-16,-5-3-3 0,3-4-1 0,-4-4 1 16,-3-2-3-16,3-4-1 0,-4-8 3 15,-7 5-4-15,-3 0-5 0,-2-5 0 0,-6 1 0 16,-4 3-1-16,-6 0-4 15,-2 2-2-15,-9-1 3 0,-6 3-3 0,-2 4 0 16,-7 0-2-16,0 6 0 0,-3 2-2 16,-3 4-4-16,6-1 2 0,1 7-4 15,-1-2-6-15,6 10-10 0,-2-4-21 0,5 5-19 16,2 1-32-16,2 3-20 0,5 1-32 16,3 4-24-16,3-1-32 0,4-1-33 15,4 1-506-15,3-1 250 0,1 0 165 0</inkml:trace>
  <inkml:trace contextRef="#ctx0" brushRef="#br0" timeOffset="164722.9693">25592 17981 168 0,'12'0'196'0,"-12"0"-3"0,14-2-6 0,-8 2-8 15,2-2-7-15,-2-2-6 0,3 4-13 16,-2-1-9-16,-1-5-17 0,0 4-13 15,1-4-11-15,-3 2-10 0,2 2-14 16,-2-3-23-16,0 1-31 0,0-2-31 0,2 0-34 16,-6 6-43-16,8-5-35 0,-6 3-32 15,0-4-448-15,-2 6 203 0,6-1 134 16</inkml:trace>
  <inkml:trace contextRef="#ctx0" brushRef="#br0" timeOffset="165133.6166">26032 17808 37 0,'9'-6'208'0,"-1"0"-1"15,1 2-5-15,-3-1-8 0,3-1-11 16,-1 0-11-16,2 4-13 0,-1-4-13 0,2 5-12 16,-1 1-11-16,5 0-14 0,-2 0-7 15,4 6-9-15,-3-3-10 0,4 7-6 16,-4-1-10-16,-1-1-6 0,-2 5-3 0,-1 6-8 15,-4-4-3-15,-4 4-5 0,-2 2-5 16,-2 7-2-16,-4-6-4 0,-6 5-2 16,-4 1-1-16,-2-1-2 0,-2 0 2 0,-1 1 0 15,3-6 0-15,-2 3 1 0,6-11-5 16,0 5 0-16,4-5-2 0,4-3 2 16,4 0 0-16,4-1-3 0,6 1-4 15,5-3 0-15,4-2-1 0,2 1-2 0,4-5-1 16,-2 4-2-16,5-6-3 0,0 6 1 15,-4-6-1-15,2 0 0 16,-1 1-4-16,1-1 1 0,-8 5-1 0,3-5 0 16,-2 1-1-16,-4-1-8 0,-1 0-4 0,2 4-12 15,-6-2-15-15,0-2-24 0,-4 1-36 16,-4-1-32-16,2 8-35 0,-2-8-29 16,-8 10-38-16,2-9-516 0,-2 1 254 0,-8-2 167 15</inkml:trace>
  <inkml:trace contextRef="#ctx0" brushRef="#br0" timeOffset="165462.0709">24422 16823 111 0,'0'0'179'0,"0"0"6"0,4 28 10 0,-4 5-2 16,2 10 10-16,-6 39-2 0,2 15 0 0,-7 27-9 15,2 12-8-15,-5 3-11 0,-2 11-8 16,-2 1-9-16,2-3 5 0,-1-7-16 15,0-11-13-15,0-6-19 0,3-11 0 16,0-19 7-16,4-4-12 0,0-6-7 16,0-8-11-16,-1-2 0 0,3-10-14 0,-1-11-11 15,1-4-4-15</inkml:trace>
  <inkml:trace contextRef="#ctx0" brushRef="#br0" timeOffset="166252.0325">27612 18126 58 0,'0'0'170'0,"4"-2"-3"16,-4 2-13-16,0 0-12 0,0 0-2 0,0 0-3 16,-15 21-1-16,2-8-2 0,0 8-4 15,-1 6-2-15,-2 1-13 0,4 6-9 16,2-4-7-16,1 3-8 0,2 2-8 0,5-7-3 15,4 3-3-15,5-2-4 0,2-2-7 16,7 0-5-16,4-4-4 0,5-2-7 16,0-3-4-16,4-3-6 0,-1-8-1 15,2-1-7-15,-1-4-1 0,1-4-4 0,-4-4-1 16,1-1 0-16,-1-6-4 0,-3-1-3 16,-2-7-3-16,-2-2-1 0,-4-2-4 15,-4-2 3-15,-7 5-1 0,-2-5-3 16,-4-1 1-16,-4 3-4 0,-7-5 0 0,-4 5-1 15,-4 1 1-15,-3 5-1 0,-3 3-2 16,-3-1 2-16,0 3-1 0,3 7 1 16,4-1-6-16,-3 2-11 0,9 4-21 0,-1 2-13 15,0 0-24-15,4 6-15 0,3-4-20 16,5 6-39-16,4-1-33 0,2 3-44 16,2-1-468-16,4-1 234 0,3-1 154 15</inkml:trace>
  <inkml:trace contextRef="#ctx0" brushRef="#br0" timeOffset="166402.9232">28117 18227 85 0,'8'-6'124'16,"-1"-2"-18"-16,-2 3-11 0,1-3-29 0,-2 2-33 15,0-1-50-15,2-1-151 0,-2 1 57 16,1 1 38-16</inkml:trace>
  <inkml:trace contextRef="#ctx0" brushRef="#br0" timeOffset="166819.8751">28547 17930 16 0,'0'0'224'0,"0"0"2"0,-12 9-9 0,5 4-8 16,-6 2-8-16,3 6-8 0,-1 4-17 15,1 8-8-15,-1-3-17 0,2 11-13 16,3-6-12-16,4 4-9 0,0-3-11 0,4 4-9 16,0-3-11-16,6-4-3 0,3 2-10 15,2-3-7-15,2-2-6 0,4-3-7 16,0-7-2-16,1 3-7 0,2-10-6 0,-1 0-5 16,-2-1 0-16,0-5-1 0,-3-4-6 15,0-3-2-15,-1 0 0 0,-2-1-6 16,-5-1 0-16,1-3-3 0,-1-2-2 15,-2 0-1-15,-4 0-3 0,0-5 2 16,-2 5-3-16,-2-2 0 0,0 1-3 0,-2-3 1 16,-2 4-1-16,0-1 1 0,-7 1-1 15,0 1-2-15,-2-2-3 0,-1 6 5 0,-4-2-2 16,1 4-2-16,-4 4 1 0,-2-2 0 16,-3 6-1-16,2-2 0 0,3-1-5 15,-2-2-5-15,2 8-7 0,3-8-11 16,4 2-16-16,-1 1-19 0,2 1-20 0,2-3-16 15,3 2-23-15,-1-2-19 0,2 2-34 16,3-3-29-16,0 4-569 0,4-2 263 16,-2-4 173-16</inkml:trace>
  <inkml:trace contextRef="#ctx0" brushRef="#br0" timeOffset="167305.9089">26721 17573 44 0,'2'-7'164'15,"-2"1"-8"-15,0 6-4 0,0 0 17 16,0 0 11-16,8 34 3 0,-10-7-2 0,4 8 0 16,0 13-4-16,-4 6-11 0,-2 28-4 15,-2 2-11-15,1 5-4 0,-4 2-18 16,1-1-12-16,-2-1-10 0,1 1-8 0,-1-4-7 16,1-8-11-16,-2-2-5 0,5-15-13 15,-2-5-2-15,4-7-9 0,0-5-1 16,2-6-16-16,2-4-17 0,-4 1-20 0,2-9-22 15,0 3-30-15,0-2-28 0,0-8-31 16,2-2-30-16</inkml:trace>
  <inkml:trace contextRef="#ctx0" brushRef="#br0" timeOffset="173929.2841">4775 16892 30 0,'-2'-12'217'0,"0"5"-17"16,0-1-21-16,-1 2-20 0,3 3-21 16,0 3-1-16,0 0 10 0,5 17 8 15,1 2-4-15,0 7-1 0,3 7-6 0,3 10-14 16,1-1-6-16,0 8-8 0,-1-1-7 16,4-1-9-16,-6 5-5 0,2-5-4 0,1-1-7 15,-4-9-6-15,-1 1 0 0,-3-11 7 16,3-2 13-16,-2-2 23 0,-2-5-18 15,-2-6 8-15,-2-5-11 0,-6-3-15 16,6-5-8-16,-16-13-7 0,0-6-4 0,-1-7-6 16,-3-11-10-16,-8-26-5 0,4-5-8 15,3-14-1-15,5-2-8 0,2-1-4 16,8-1-13-16,4-2 16 0,6 10-2 16,7 3-6-16,2 21 2 0,2 5-9 0,3 8-3 15,6 1-3-15,0 5 3 0,3 8-5 16,1 7 0-16,-2 5-2 0,0 3-1 15,0 8-2-15,1-2 1 0,-3 12 2 0,-2 1 5 16,2 4 1-16,-3 9-6 0,-1 5-2 16,-8 2 6-16,-2 1-4 0,-4-1 0 0,-8 7 1 15,-4 0-2-15,-8 9-2 0,-6-2-1 16,-9 15-5-16,-7-3-6 0,4-10-7 16,-8 4-12-16,6-11-20 0,5-8-18 0,-1 1-24 15,5-5-30-15,1 0-40 0,1 1-35 16,8-8-33-16,2 5-26 0,1-5-11 15,3 2-634-15,7-3 308 0,0 1 202 0</inkml:trace>
  <inkml:trace contextRef="#ctx0" brushRef="#br0" timeOffset="174777.2103">5365 17209 76 0,'15'0'117'0,"-2"2"-7"0,2 4-5 15,1 0-5-15,0 4-6 0,-4 0-6 0,5 3-4 16,-2 4-6-16,0 2-6 0,-5-5 3 16,-2 4 1-16,1-3 3 0,-2-2 5 15,-1 2 14-15,-4-7 15 0,0 4 7 16,-2-5 3-16,-2 1-2 0,-2-6-6 0,4-2-5 16,0 0-9-16,0 0-13 0,-20-14-7 15,16 5-10-15,0-6-6 0,2-4-10 0,0-2-6 16,4 0-5-16,2-4-7 0,2 1-5 15,3 4-3-15,0-1-3 0,1 6-5 16,0 2-4-16,4 1-3 0,-4 10 4 16,3-2-3-16,1 10-1 0,2 0 1 0,-2 3 2 15,0 9-4-15,2-3 2 0,1 4-1 16,-2-5-1-16,-1 6-2 0,1-3-1 16,-2 1 2-16,2-3-1 0,-1-2-1 15,-3-4 1-15,2-1 1 0,0 3-2 0,-1-5 1 16,-1-6 0-16,-2 2-1 0,-1-2 1 15,-8 0-1-15,10-8-1 0,-6 1 0 16,-4-1-2-16,0 1-3 0,-4-5 2 0,-2-1-3 16,0-1-1-16,-3 1 1 0,3 4-1 15,-1-5 1-15,3 6-4 0,0-3-4 16,0 3-8-16,2 1-6 0,6-5 0 0,0 3 1 16,9-2-8-16,4-3-1 0,3-1-4 15,10 0-5-15,5-6 2 0,5-4-1 16,0-2 9-16,13-9 1 0,-2-4 3 15,-3-3-1-15,-3-3 3 0,-3 3 3 0,-10 1 1 16,-7 7 4-16,-1 1 12 0,-8 7 14 16,0-2 14-16,-6 10 13 0,-2-1 10 0,0 3-2 15,-1 4-6-15,-5 7-4 16,0 0 2-16,-2 6-8 0,0 0-1 0,-8 28-3 16,1-7 2-16,3 13-1 0,-2 6-3 15,2 10-2-15,0 2-3 0,2 6-1 16,2-3-1-16,0 5 1 0,0-5-3 0,0-13 4 15,2-1-5-15,-2 1 0 0,0-9 8 16,2-5 15-16,0-5 11 0,-2-2 19 16,2-2 11-16,-2-5-7 0,0-7-6 0,-2-1-15 15,2-6 0-15,0 0-5 0,0 0-12 16,0 0-3-16,8-33-3 0,0 20-5 16,3-2-7-16,4 0-3 0,2-4-5 0,0 3 1 15,2 4-3-15,0 4-2 0,2 0 3 16,0 2-4-16,-1 6 4 0,-2-4-1 15,0 8-5-15,-2 2 0 0,-1-3 5 0,0 6-6 16,-4 1 4-16,-3 2 2 0,-4 0-1 16,-4 0-1-16,-4 7 4 0,-2-6-1 15,-7 2-1-15,-4 4-4 0,-2-4-1 16,-5 4-18-16,4-4-25 0,-4-1-20 0,5-5-32 16,0 3-37-16,2-5-52 0,5-1-50 15,3-5-46-15,2-1-35 0,7 0-662 0,0 0 332 16,7-13 218-16</inkml:trace>
  <inkml:trace contextRef="#ctx0" brushRef="#br0" timeOffset="174911.1458">6947 17242 4 0,'10'-6'176'0,"-2"3"16"16,-2 0 15-16,2 2-3 0,-8 1-17 16,8-5-20-16,-8 5-22 0,6-1-34 0,-6 1-48 15,0 0-62-15,6 0-61 0,-6 0-415 16,0 0 161-16,13-2 107 0</inkml:trace>
  <inkml:trace contextRef="#ctx0" brushRef="#br0" timeOffset="175357.9621">7522 16735 50 0,'-32'-13'249'15,"14"3"-17"-15,0-1-26 0,10 3-19 0,6-4-21 16,6 5-15-16,8 0-16 0,10-1-15 16,6 0-11-16,9 0-15 0,3 1-6 0,14-2-11 15,-3 0-7-15,4 2-18 0,-3 0-15 16,1 5-20-16,-9-4-22 0,1 3-21 15,-7-2-23-15,-4 5-21 0,-4-4-12 0,-5 3 9 16,-3 1-2-16,-4 0 5 0,-3-4 15 16,-6 2 1-16,-1 0 6 0,-6-1 10 15,-2 3 16-15,0 0 16 0,0-4 19 0,0 4 19 16,0 0 8-16,0 0 0 0,-8-6-5 16,8 6 9-16,0 0 15 0,-8 13 5 15,5 0 3-15,1 3 8 0,2 7-2 16,2 4 3-16,-2 5-4 0,3 8-3 0,1-3-9 15,-2 9-6-15,2 4 0 0,0-1-6 16,0 5-6-16,1-7-12 0,-3-5-20 16,2 0-23-16,-2-2-31 0,2 0-35 0,2-5-40 15,3-6-40-15,0-1-31 0,1-9-429 16,7-4 210-16,-4-3 139 0</inkml:trace>
  <inkml:trace contextRef="#ctx0" brushRef="#br0" timeOffset="176129.3239">8680 16554 38 0,'2'-6'161'0,"0"3"4"15,-2 3-3-15,0 0-6 0,2 30-13 0,-2-9-4 16,0 6-8-16,2 4-13 0,-2 8-3 16,2 5-8-16,-2 4-11 0,2-3-8 15,0-1-4-15,0-4-4 0,1 0-7 16,2-9-1-16,-3-1-5 0,2-8-3 0,-2 0 2 15,2-2 2-15,0-6-4 0,2-2-6 16,3-8-3-16,2-1-7 0,-1-6-3 16,3-1-7-16,1-3-4 0,4-5-4 15,-2-4-4-15,4 2-4 0,-4 1-4 16,1 1-1-16,-1 4-4 0,-2 0-2 0,-2-3-2 16,0 5 5-16,0 4 8 0,-2 4 8 15,3 2 5-15,0 3-2 0,0 3-1 0,1 1 1 16,2 4-1-16,-4-1 1 0,5 1 3 15,0 3-2-15,0-5-2 0,2 0-5 16,2 0 2-16,0-5 2 0,-4 0-4 0,8-1-5 16,-3-5-3-16,1-2 2 0,0-2-4 15,3 2 0-15,-1-7-3 0,-1-5 2 16,-4 3-6-16,4-5-3 0,-5 1 3 16,-3-2-1-16,2-2-1 0,-6 4 2 0,-1 1 4 15,-2-1-1-15,-5-1-2 0,0 7 0 16,-2-5-3-16,-2 6-1 0,0 4 1 15,0 2 2-15,0 0-6 0,0 0-1 16,-19 14 3-16,17-5-3 0,-3 4 2 0,3 5 0 16,2-6-2-16,0 4 0 0,2 1-1 15,3 1-2-15,4-3 4 0,-1-2-2 0,2 2 1 16,3-3 2-16,2-3-6 0,0-1-4 16,-1-2 1-16,4-1-6 0,-2-3 2 15,-1-2-2-15,-2-2 0 0,2-3 4 16,-1-1-4-16,0 2 1 0,-2-3 0 0,-2-5 5 15,1 5-3-15,-2 1 0 0,-3 0 0 16,3 2-1-16,-3-1 1 0,0-1-4 16,0 6 0-16,0-2 3 0,-6 2 1 0,14 2 2 15,-6-2 0-15,0 6-1 0,1-1 1 16,4-1 0-16,-1 2 4 0,3 0-1 16,2-1 1-16,-2-3 3 0,6-2-3 0,0 2 6 15,-2-4 0-15,1 2-1 0,0-6 3 16,2-1 4-16,-6-1 0 0,2-5 2 15,-3-1-2-15,-7 1 3 0,-4-1-5 16,-4 0-2-16,-6-6 3 0,-5 5-6 16,-6-6-3-16,0 8-4 0,-6-2-10 0,2 3-16 15,2 3-24-15,-2-3-30 0,4 5-31 16,-1 5-35-16,6-2-30 0,0 8-23 0,0-2-24 16,4-2-571-16,2 6 271 0,6-5 178 15</inkml:trace>
  <inkml:trace contextRef="#ctx0" brushRef="#br0" timeOffset="176969.9512">10166 16870 129 0,'4'-9'170'0,"0"4"-13"0,5 3-10 15,-1 2-12-15,-8 0-10 0,24 7-12 16,-12 5 0-16,3-1-11 0,0 4-11 0,0 4-8 15,-3-2-6-15,-1 2-10 0,0 2-6 16,-1 0-3-16,-2-2-8 0,-2-3-4 16,0 2-2-16,0-2-2 0,-2-2-2 15,0-7 4-15,0 5 6 0,0-5 0 0,0-3-6 16,-1-1-4-16,-3-3-9 0,0 0-4 16,17-7 0-16,-9 1-7 0,1 0-4 15,-1-1-1-15,0 0-2 0,4-2-6 16,-4 4-6-16,0 2-1 0,0-3 1 0,1 6-3 15,0 0 3-15,1 3-2 0,1 3 4 16,-1-1-2-16,1 4 3 0,2-2-1 16,3 0 0-16,0 1-1 0,-2-3 0 15,5 1 2-15,0 0 3 0,2-4-3 0,1-2 2 16,-1-2 0-16,2-4-1 0,2-5-1 16,-1 2 0-16,-6-4 6 0,4-1 1 15,-7 0 7-15,-3 5 14 0,1-3 11 0,-2 5 4 16,-3-5-1-16,-2 9-4 0,0-3-6 15,-1 0-5-15,-5 6 0 0,0 0-2 16,7 13-1-16,-9 1 1 0,4-1-1 0,0 7 2 16,2 3-1-16,0 3 0 0,0 2 1 15,5 8-2-15,-3 3-3 0,5 2 1 16,-1 8-3-16,-1-6 1 0,-3-3-3 16,0 2-1-16,-2-3 4 0,-4-2 2 0,0-5 8 15,-4-3 3-15,-4 5-3 0,-2-5-3 16,-8-3-3-16,-1 1-5 0,-6-5 0 15,0-3-3-15,-3-5-5 0,5-6-14 0,1 0-20 16,2-3-33-16,2-6-43 0,2-5-45 16,5 0-35-16,3-7-26 0,3-2-31 15,5-4-591-15,9-9 280 0,4-2 184 16</inkml:trace>
  <inkml:trace contextRef="#ctx0" brushRef="#br0" timeOffset="177119.1971">11778 16951 37 0,'0'0'39'0,"0"0"-23"16,16 5-24-16,-12 1-21 0,0 5 10 16,0-3 6-16</inkml:trace>
  <inkml:trace contextRef="#ctx0" brushRef="#br0" timeOffset="177272.3544">11724 17394 222 0,'-4'8'279'0,"-1"-2"1"0,1-1-4 0,2-3-3 16,0 4 7-16,2-6 0 0,-7 8-28 15,5-8-22-15,2 0-22 0,-4 7-24 16,4-7-27-16,0 0-42 0,0 0-53 16,0 0-71-16,0 0-74 0,0 0-76 0,6-21-78 15,-1 14-651-15,-1 1 302 0,0-2 199 16</inkml:trace>
  <inkml:trace contextRef="#ctx0" brushRef="#br0" timeOffset="178038.8915">13152 16748 66 0,'-4'0'183'0,"4"0"0"0,0 0 11 16,-6 21-3-16,8-2-4 0,0 10 1 15,4 5-12-15,1 7-9 0,2 2-5 16,1 5-13-16,-2-1-8 0,2 2-12 16,2-2-7-16,-2 0-11 0,-2-5-7 0,1-2-9 15,-3-3-10-15,1-3-8 0,-3-8-5 16,0 1-5-16,1-4 0 0,-1-4 6 0,-2-4 2 16,2-3 7-16,-4-5-12 15,0-6-8-15,0-1-5 0,0 0-3 0,-6-22-13 16,4 3-4-16,-2-8-1 0,-1-9-8 15,3-4 1-15,0-13-4 0,2-4-11 16,2-6-2-16,7-17 2 0,-1 2-2 0,4 3-4 16,4 6-3-16,4 7-3 0,0 13 2 15,-1 9-4-15,-3 5 0 0,2 7 0 0,-2 1 4 16,2 3-12-16,-2 6-9 0,1 1-25 16,1 2-29-16,-4 7-40 0,0 0-37 15,2 3-33-15,-2 8-29 0,-1 1-33 0,0 8-651 16,-2 3 304-16,-7 8 200 0</inkml:trace>
  <inkml:trace contextRef="#ctx0" brushRef="#br0" timeOffset="178181.2441">13330 17167 81 0,'-6'8'170'16,"4"0"16"-16,2-3 12 0,0-5-4 16,6 0-14-16,5 0-16 0,2 0-18 0,5-5-13 15,8 3-16-15,2-4-24 0,1-2-37 16,1 3-49-16,8-1-50 0,-2 2-41 15,3-5-35-15,0 5-384 0,-3-2 171 16,6 0 113-16</inkml:trace>
  <inkml:trace contextRef="#ctx0" brushRef="#br0" timeOffset="178506.5252">14088 17065 49 0,'0'-9'182'16,"0"9"15"-16,-11-11 10 0,3 8 1 0,-5-3 0 15,-1 1-3-15,-4 4-9 0,-2 2-1 16,-4 5-15-16,-1 2-8 0,-3 3-18 15,0 3-9-15,4 8-19 0,-2-5-9 0,3 7-12 16,5-3-11-16,4 2-10 0,6 0-7 16,1 0-8-16,2-3-4 0,5-1-8 15,5-2-6-15,2-3-5 0,-1-1-7 0,6-1 1 16,1-4-4-16,2-7-7 0,2 3-10 16,-3-4 0-16,4-5-11 0,-2-1-9 15,0-2-1-15,4-3-4 0,-5 2-3 16,2-4 1-16,-4 4 5 0,-1-2-1 15,0 3 0-15,-2 0-2 0,-4 7 5 0,2-5-3 16,-1 6-2-16,-7 0 4 0,11 6-4 16,-11 1 3-16,4 0 1 0,0 7-2 0,0 0-5 15,3 1-19-15,-1-2-31 0,2 1-33 16,1 1-36-16,2 0-45 0,3-2-28 16,6-1-30-16,-4-5-581 0,3-1 276 15,5-6 182-15</inkml:trace>
  <inkml:trace contextRef="#ctx0" brushRef="#br0" timeOffset="179169.8687">14554 17188 33 0,'-11'0'207'15,"-1"2"3"-15,-4 4-4 0,0 0-8 16,-2 1-15-16,2 7-12 0,1-1-12 0,2 0-16 16,4 3-15-16,1-2-10 0,4 0-16 15,0 4-5-15,2-5-11 0,6-4-9 16,2 5-5-16,7-9-8 0,2 3-9 15,2-8-13-15,6 0-8 0,2-6-6 16,3-1-8-16,2-5-6 0,-1-5 1 0,-1-3-3 16,4-13-3-16,-5-3-4 0,5-24-2 15,-7 0-3-15,-1-6-2 0,-10-2-1 0,-8 5-2 16,-4 10 2-16,-2 9 5 0,-4-2 17 16,0 10 13-16,-2 2 13 0,2 3-2 15,0 9-6-15,-3 6 2 0,1 9 0 16,0 7 5-16,6 0 2 0,-16 17 0 0,10 4-1 15,2 10-4-15,0 6 1 0,2 9-5 16,4 3-3-16,0 7-4 0,2-1-5 0,2-2-7 16,1 2-11-16,-1-6-17 15,1-2-12-15,-1-5-17 0,0-8-16 0,-1 0-10 16,1-7 0-16,-4-4 2 0,2-4 7 16,-2-4-7-16,0-1-11 0,-2-5-2 0,0-3 6 15,-4-1 4-15,4-5 4 0,0 0 6 16,0 0 3-16,0 0 8 0,0 0 2 15,4-26 8-15,5 16 0 0,0-3 2 16,5 0 8-16,1-6 2 0,0 0 4 0,6-3-5 16,0 0 4-16,0-7 4 0,1 2-2 15,1 1 2-15,-4-1 3 0,2 5 8 16,-7 0 11-16,2 3 10 0,-4 4 7 16,-3 2 5-16,-3 5 3 0,-4 2 6 0,0 6 10 15,-2 0 5-15,0 0 9 0,0 0 4 16,0 0 0-16,-2 14-2 0,7-7-4 15,1 5-5-15,0-3-2 16,7 2-1-16,-3 0-8 0,8 2-2 0,-2 0-2 0,1 0-4 16,0 1-5-16,0-1 1 0,-7-4 2 15,2 3 6-15,-6 3 0 0,0-2-5 16,-6 1-1-16,-2-1-3 0,-6 1-3 0,-3 2-2 16,-2 1-6-16,-6 0-19 0,-5 2-29 15,-2-5-35-15,-6 1-41 0,-5 3-36 0,-7-3-36 16,-5-2-36-16,-1-3-591 15,-5 1 273-15,-22 3 181 0</inkml:trace>
  <inkml:trace contextRef="#ctx0" brushRef="#br0" timeOffset="179459.5405">12956 17909 2061 0,'-59'22'122'0,"9"-2"-30"0,11-5 47 0,7-4-6 16,6-1-7-16,5-3-17 0,9 1 2 15,5-2-7-15,14-1-20 0,12-3-1 16,17-4-7-16,27 1-9 0,36-11-2 16,34-3-5-16,6-4 4 0,9-2 0 0,13-4 12 15,-3 0-2-15,5-6 2 0,5 3 4 16,-8 1-3-16,-5-1-1 0,-9 5-12 0,-9-4-3 16,-14 1-6-16,-32 7-5 0,-10 3-8 15,-18 2-4-15,-15 6-7 0,-9-3 1 16,-9 8-12-16,-3-2-9 0,-2-3-15 15,-5 2-25-15,-2 4-28 0,-3-3-27 0,-4 3-29 16,-2-2-38-16,-3-4-52 0,2 8-47 16,-4-7-47-16,0 1-803 0,0-2 374 0,-1-3 246 15</inkml:trace>
  <inkml:trace contextRef="#ctx0" brushRef="#br0" timeOffset="179673.8944">16060 16947 91 0,'7'-6'248'16,"0"-2"-5"-16,-3 5-15 0,2-1-22 0,-2 0-22 16,-2 2-24-16,-2 2-26 0,9-8-36 15,-5 8-43-15,-4 0-37 0,8-6-36 16,-1 6-41-16,-7 0-24 0,13 6-31 15,-7 0-359-15,-4 2 160 0,2 7 107 0</inkml:trace>
  <inkml:trace contextRef="#ctx0" brushRef="#br0" timeOffset="179831.8873">16044 17449 64 0,'0'7'209'16,"0"2"16"-16,-2-4 9 0,2 1 2 15,0-1-13-15,0-5-17 0,0 0-19 16,4 8-20-16,-4-8-16 0,8 0-29 15,-8 0-36-15,0 0-49 0,17-3-51 16,-10 1-56-16,-7 2-55 0,10-3-60 0,-5 1-412 0,-5 2 203 16,0-6 134-16</inkml:trace>
  <inkml:trace contextRef="#ctx0" brushRef="#br0" timeOffset="187267.8102">12901 17819 20 0,'-4'8'50'0,"-3"-5"3"0,0 1 0 16,3 4 4-16,-2-1-6 0,2-2 2 0,0-3 3 15,0 4 7-15,-1-4-4 0,1 4 6 16,4-6 6-16,-7 6 13 0,5-3 4 16,2-3 10-16,-6 2-5 0,6-2-14 15,-6-11-6-15,1 2-4 0,3-9-3 0,-2-4 4 16,2-5-2-16,-2-3 0 0,2-8-6 15,0-4-3-15,0-5-3 0,0-3-2 16,2-10-4-16,2-19-1 0,0-3-3 0,0-5-4 16,2 2 1-16,-6-4 3 0,2 1 3 15,-2 1 2-15,-4 2 0 0,-3 8-3 16,0 2-5-16,-1 12 1 0,0 10-6 0,-4 3-4 16,4 3-1-16,-1 4-7 0,1 4-2 15,-1 3-1-15,2 3-5 0,1 6-1 16,-2 5 1-16,4-3-3 0,2 7-3 15,-2-1-4-15,2 5 1 0,0 0-3 0,2 1 0 16,0 2-4-16,2 1 3 0,6 2-1 16,10-1 2-16,8 1-2 0,19 0 1 15,14 3 0-15,37 1 0 0,13-2 0 16,10 6 1-16,27 0 2 0,1 6-1 0,4-2 0 16,7 5 0-16,-1-1 0 0,1 2 0 15,-7 1-2-15,-9-4-2 0,-31 1 2 16,-7-2 0-16,-8 0-4 0,-21-5 2 0,-11 5 0 15,-5-6 0-15,-11 2 0 0,1-2 0 16,-5-2-1-16,-5 2 1 0,-5-3 0 16,3-1 2-16,-3 0 5 0,0-2 0 0,-3 2 1 15,1-3-1-15,-2-5 3 0,-4 5-1 16,0-1 3-16,-3-4 8 0,1 5 2 16,-8-1 3-16,2 2-3 0,-4 2-1 0,0-1-1 15,-1-1-4-15,-2 3-1 0,1-1-6 16,-1 4-3-16,-9 0 3 0,16 10 1 15,-7 5 8-15,0 7 4 0,1 17 6 16,0 12-1-16,3 38 1 0,-4 9 0 0,-1 25 1 16,-1 1-4-16,-5-19-1 0,2-2 0 15,0 0-4-15,0-9 0 0,5-3 0 0,0-2-13 16,-3-26-20-16,0-8-32 16,-2-5-55-16,0-11-52 0,2 4-50 0,-1-5-67 15,-2-10-630-15,-3 1 304 0,0-8 202 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33:47.115"/>
    </inkml:context>
    <inkml:brush xml:id="br0">
      <inkml:brushProperty name="width" value="0.05292" units="cm"/>
      <inkml:brushProperty name="height" value="0.05292" units="cm"/>
      <inkml:brushProperty name="color" value="#FF0000"/>
    </inkml:brush>
  </inkml:definitions>
  <inkml:trace contextRef="#ctx0" brushRef="#br0">6656 5847 2 0,'-25'1'71'0,"8"1"6"15,2 1 1-15,5-3-1 0,-1 0 2 16,4 1-2-16,7-1-1 0,-12 0-4 16,12 0-3-16,0 0-9 0,0 0 19 0,0 0-5 15,0 0-2-15,0 0 4 0,40 3-10 16,-14-4 2-16,3 1-8 0,5-2-1 16,11-2-6-16,1 2-1 0,11-2-4 15,3 1 4-15,3-3-5 0,3 2-1 0,19-2-3 16,-14 3-5-16,-12-3-3 0,1 1-3 15,-13 3-2-15,-3-1-7 16,-2 1 4-16,-10-2-5 0,-1 2-2 0,-3 1-1 0,-5 1-2 16,-1-2-2-16,-4-1-1 0,0 2-1 15,-4 1-3-15,-1-2-3 0,0-1-7 16,-2 3-18-16,-5-1-19 0,0 0-15 0,-6 1-15 16,2-6-6-16,-2 6 0 0,0 0-5 15,-14-11 1-15,3 8 6 0,-4-2 9 0,2-1 3 16,-3-2 9-16,-4-1 1 0,-1-1 7 15,2 1 5-15,-2-3 7 0,2 1 10 16,0-1 10-16,4 3 13 0,0 1 10 16,0 0 2-16,3 1 10 0,1-1-4 0,0 2 1 15,5 4-2-15,0-4-3 0,4 1 3 16,2 5 6-16,0 0 1 0,14-3 2 0,2 3 5 16,5 2 1-16,9 4 5 0,5 1-4 15,7 2 4-15,8 4-1 0,0 3 3 16,17 5 0-16,-12 0 0 0,-5-4-5 15,-6 4 1-15,-1-1 0 0,-8 2-1 0,-7-1 0 16,0-2 4-16,-8 3 3 0,-7-2 2 16,-4 0 11-16,-7 0 1 0,-9-1-1 0,-6 4-4 15,-7-1-1-15,-16 1-5 0,-9 1-5 16,-25 2-3-16,1-2-4 0,-8 0-2 16,3-5-6-16,13-4-5 0,10-4-11 15,0 1-26-15,13-5-53 0,4 3-36 0,8-2-39 16,1 0-26-16,4 0-24 0,4-2-418 15,5 4 207-15,-2-4 138 0</inkml:trace>
  <inkml:trace contextRef="#ctx0" brushRef="#br0" timeOffset="1517.5083">6392 6860 133 0,'-9'3'165'0,"1"0"0"16,0 0-5-16,-1 0-3 0,2-2-5 0,1 1 0 16,-2 0-5-16,8-2-8 0,-11 5-7 15,11-5-7-15,-10 2-12 0,5 0-5 16,5-2-7-16,-6 2-9 0,6-2-8 0,-6 2-9 15,6-2-7-15,0 0-6 0,0 0-10 16,0 0-2-16,0 0-8 0,0 0 0 16,0 0-4-16,0 0-3 0,32-9-3 0,-16 3-5 15,8-2-2-15,3 1-1 0,7 0-9 16,0-4 4-16,2 3-1 0,4-4-3 16,7 0-6-16,2 0 2 0,1-1-2 0,5 1-1 15,0 3 2-15,21-6-2 0,1 0-2 16,-14 3 0-16,-3 3-2 0,-1-1-3 15,-3 1-3-15,0 1-5 0,-1 1-2 16,-11 1-5-16,-1 0-3 0,-3 0-3 0,-9 1-6 16,-1 3-4-16,-2-2 5 0,-7 2 0 15,-2-2 2-15,0 2 1 0,-5 1-6 16,0-1 0-16,-2-1-4 0,-6 2-7 16,1-3-4-16,-7 4-6 0,0 0 1 0,0-6-6 15,0 6-3-15,-15-2-2 0,7 1-7 16,-6-2 1-16,2 3-6 0,-2 0-4 0,-2 0-10 15,-2 0 2-15,-1 0-4 0,-1 3-6 16,2-2 0-16,-2 4 5 0,-1-4-5 16,4 1 9-16,-2 2 3 0,1-3 7 15,-2 2 7-15,3-1 5 0,-2-2 6 0,4 0 5 16,-1 0 8-16,0-2 2 0,0-1 6 16,-1 1 7-16,0-4 11 0,0 0 8 15,0 0 9-15,2-1 13 0,-1-2 6 0,0 1 10 16,2 1 3-16,1 0 2 0,0-1 17 15,2 1-7-15,1 1 6 0,2 0 4 16,-1 2-5-16,2-1-5 0,1-1-2 0,2 2-2 16,2 0-5-16,2 4-5 0,4-7 1 15,2 3-2-15,3 2 6 0,4-2 2 0,3 0-3 16,6 2 3-16,3 0 3 0,3 2 2 16,6 0 0-16,6 2-1 0,3 2 0 15,3 2-1-15,5 3-5 0,-1 1 1 16,-1 3-2-16,0 3-2 0,-5 0-4 0,-4 3-1 15,-1 2-2-15,-5 4 10 0,-10-2 3 16,-2 2 0-16,-5 1 6 0,-9 1 0 0,-2-2 4 16,-8 2 1-16,-4-2 2 15,-6 3-2-15,-7-1-1 0,-7-2-2 0,-4 1-1 16,-3-1 0-16,-5 0-6 0,0-4-3 16,-1-3-3-16,-1 1-12 0,6-2 5 0,3-3-4 15,1 0-15-15,4-5-18 0,3 3-25 16,2-3-27-16,2-1-30 0,1 1-20 15,4 1-27-15,0-1-17 0,0 3-26 16,0 1-440-16,-3 0 211 0,2 1 141 0</inkml:trace>
  <inkml:trace contextRef="#ctx0" brushRef="#br0" timeOffset="2935.7659">6447 8312 51 0,'0'0'118'0,"-13"-3"-3"0,7 3-8 0,6 0 0 16,-9-2-3-16,9 2-2 15,-10 0 2-15,10 0-4 0,0 0 0 0,-11-1-1 16,11 1-7-16,0 0-1 0,0 0-4 15,-9-2-4-15,9 2-6 0,0 0-3 0,0 0-3 16,-8-3-6-16,8 3-3 0,0 0-5 16,0 0-5-16,0 0-7 0,0 0-3 15,0 0-3-15,0 0-2 0,-6-2-2 16,6 2-4-16,0 0-1 0,0 0-4 0,0 0 3 16,0 0 2-16,0 0-2 0,0 0 4 15,0 0-4-15,0 0-2 0,0 0-1 0,0 0-1 16,0 0-2-16,0 0-6 0,0 0 3 15,0 0-2-15,0 0-3 0,0 0-1 16,0 0-1-16,0 0 1 0,0 0-1 16,0 0-1-16,0 0 2 0,0 0 1 15,0 0 1-15,0 0 2 0,0 0 1 0,0 0 1 16,0 0 4-16,0 0-5 0,0 0 6 0,0 0-2 16,0 0 3-16,0 0 0 0,0 0-4 15,0 0 0-15,0 0-2 0,0 0-4 16,0-6 1-16,0 6-3 0,0 0-3 15,-6-5 1-15,6 5 1 0,0 0-3 16,0 0-1-16,0 0 1 0,-8-1-3 0,8 1-6 16,0 0 4-16,0 0-1 0,0 0-2 15,8-8 3-15,0 4-3 0,7 1-2 16,4-3 2-16,6 0-3 0,5 0 2 0,8 1-1 16,0-1-1-16,7-2 0 0,6 1 2 15,1-3-2-15,7 0-12 0,24-1 3 0,0-1 1 16,-1 1 0-16,3 0 1 0,-6-1-1 15,-12 3 1-15,-9 1 1 0,-6 2-1 16,-5-1 1-16,-7 1-2 0,-2 0-2 16,-7 3 0-16,-3-3-1 0,-1 2 4 0,-5 2 0 15,-6-1 0-15,4-2-1 0,-8 4-2 16,1-2-3-16,0 2-13 0,-7-1-12 0,1-1-14 16,-3 1-4-16,-4 2-10 0,0 0-8 15,-8-8-9-15,8 8-2 0,-18-6-8 16,8 3-9-16,-5 0-6 0,1-1 0 15,-6 1-6-15,3-1 4 0,-4-1 4 0,0 2 2 16,-3-4 3-16,2 1 6 0,-2-5 5 16,1 4 7-16,-1-2 7 0,4-1 10 15,-2 3 7-15,1-4 9 0,6 3 5 0,0-2 14 16,1 3 11-16,0-3 13 0,2 5 6 16,4-1 3-16,-1-2 3 0,1 2 6 15,3 1 4-15,1 2 3 0,2-3 2 0,6-1 10 16,3 3-3-16,4 1 5 0,5 2 5 15,6-2 0-15,7 6 2 0,5-2 9 16,6 2 5-16,0 3 7 0,9 5-1 0,-2 1 0 16,-3 2-1-16,-4 3 0 0,-6-2 5 15,-5 2 6-15,-1 4 1 0,-6-2 9 16,-6-1 3-16,-5 1 1 0,-5 4 0 0,-4-4-4 16,-6-1-1-16,-4 1-2 0,-7 2-4 15,-7 0-5-15,-2 0-3 0,-4 0-3 16,-2-4-7-16,-1 2-3 0,1-3-7 0,-4-1-3 15,2 1-6-15,3-6-4 0,-1 2-7 16,5-3-11-16,1 1-12 0,4-2-21 16,2-3-23-16,3 3-29 0,1-3-27 15,1 1-26-15,0-2-30 0,3 2-27 0,-2-3-502 16,2 3 233-16,0-2 153 0</inkml:trace>
  <inkml:trace contextRef="#ctx0" brushRef="#br0" timeOffset="3531.5978">6496 9550 50 0,'-9'1'176'0,"0"1"-3"16,3 2-7-16,0-2 2 0,-2 0-7 16,8-2-8-16,-11 2-4 0,6 2-7 15,5-4-7-15,-10 4-9 0,10-4-5 16,-6 1-6-16,6-1-10 0,-7 2-7 0,7-2-5 16,0 0-5-16,0 0-1 0,0 0-7 15,28-7-2-15,-9 3-4 0,7-4-8 0,1-1 0 16,9 0-12-16,6-7-4 0,5 2-2 15,3-3-6-15,19-5-1 0,2 1-2 16,1 2-9-16,-1-2 0 0,-10 6-8 0,-7 1 2 16,-1 1-5-16,1 1 0 0,-6 1-2 15,-7 1-2-15,-4 2-1 0,-1-1-4 16,-6 4 0-16,-5-1 2 0,-4 1-2 0,-2 0-2 16,-1 1 0-16,-2 1 1 0,-1-2-2 15,-2 2-3-15,0 0-5 0,-5 1-11 0,0-1-12 16,-1 1-17-16,-3-2-17 15,-4 4-20-15,0 0-16 0,-4-9-19 16,4 9-25-16,-15-5-20 0,4 4-24 0,-1-2-25 16,-6 0-510-16,0 0 244 0,-4-1 161 15</inkml:trace>
  <inkml:trace contextRef="#ctx0" brushRef="#br0" timeOffset="3984.1952">6819 8894 19 0,'2'-6'165'0,"-2"6"-16"15,0 0-16-15,0 0-6 0,5-3-2 16,-5 3 1-16,0 0-2 0,0 0-3 0,12 8-1 16,-12-8-6-16,11 6-6 0,-4-1-3 15,-1-2-4-15,0 3-2 0,0 2-4 16,2-3-1-16,4 3-4 0,0 0-2 0,1 1-4 16,6 1-4-16,2-1-5 0,5 1-6 15,3 2-5-15,3-1-6 0,4 2-2 16,0-1-5-16,0 3-7 0,-1-2-2 0,-3 0-7 15,-2 0-5-15,-3 4 3 0,-5-3 2 16,-5 4 3-16,-7 2 2 0,-5 3 2 16,-10 2-2-16,-7 4 0 0,-9 5-5 0,-11 3-2 15,-15 6-1-15,-10 1-3 0,-7-4-8 16,-5-3-19-16,-7 0-24 0,-5-6-20 16,0-5-19-16,8-1-38 0,13-8-39 0,16-2-51 15,7-3-66-15,9-5-563 0,2-1 278 16,5-4 184-16</inkml:trace>
  <inkml:trace contextRef="#ctx0" brushRef="#br0" timeOffset="13971.6485">24485 5860 20 0,'-6'1'189'0,"6"-1"-7"16,-6 2-10-16,6-2-4 0,0 0 9 16,18 2-9-16,2-2-12 0,7-2-15 15,7-1-12-15,6-1-10 0,7-2-14 0,5-2-8 16,5 1-9-16,1 0-12 0,1-1-9 16,-2-1-11-16,-3 2-19 0,-10 1-20 15,-2 0-22-15,-6 0-34 0,-4 1-8 0,-4 2-21 16,-4-3-27-16,-4 1-24 0,-6-2-6 15,1-2-6-15,-6-1-2 0,-1-1 11 16,-8-1 15-16,0-1 23 0,-2 0 28 16,-2-1 26-16,-3-1 21 0,3 2 18 0,0-1 25 15,0 3 22-15,0 2 11 0,-1-3-3 16,1 5-1-16,0-4-5 0,2 6-10 0,0-1-4 16,2 1-2-16,0 5-2 0,0 0-3 15,12 0 2-15,-1 5 1 0,4 1-2 16,0 4-1-16,1 3 0 0,2 0 1 15,-4 4 4-15,3-1-2 0,0 3 5 16,-4 0-1-16,-1 2 2 0,-3 0 1 0,-2 0-3 16,-5 0-1-16,-2-1-4 0,-4-1 0 15,-6 5-6-15,0-2 1 0,-2-1-9 16,-3-2-5-16,0-1-22 0,0-1-24 0,3-2-28 16,-2 1-39-16,6-6-37 0,2-2-48 15,2-4-449-15,4-3 213 0,0-1 141 0</inkml:trace>
  <inkml:trace contextRef="#ctx0" brushRef="#br0" timeOffset="14363.2949">25927 5538 121 0,'4'11'205'0,"0"4"3"15,-2 2-5-15,0 2-10 0,0 9-21 0,0-2-5 16,-2 4-14-16,0 3-15 0,0-1-14 15,-2 3-9-15,2-3-14 0,-2-1-11 0,0-1-4 16,0-2-8-16,0-3-4 0,-2-4 17 16,4-5 11-16,-2 2 4 0,0-8-5 15,-2-5-11-15,-4-5-8 0,8 0-2 16,-14-14 0-16,8 0-8 0,-5-7-4 16,0-12-9-16,3-3-6 0,-3-11-9 0,5-4-5 15,4-1 1-15,2 6-12 0,4-4-2 0,3 9-3 16,3 3-4-16,3 4-6 0,2 1 3 15,1 6-7-15,4 5 3 0,-4 4-9 16,4 4 3-16,-3 2-1 0,-3 6-5 16,4 1 0-16,-6 5 2 0,0 6 0 0,-1 3-4 15,-6 1 6-15,-3 4-2 0,-6 3 6 16,-7 4-3-16,-6 4-9 0,-7 2-13 16,-3 1-21-16,-3 1-32 0,2-6-37 15,4-1-32-15,0-3-37 0,5-1-43 0,3-5-47 16,2 1-578-16,6-1 287 0,2-5 190 15</inkml:trace>
  <inkml:trace contextRef="#ctx0" brushRef="#br0" timeOffset="14907.4237">26127 5899 91 0,'0'0'175'15,"18"-3"-15"-15,-8-3-6 0,3-2-10 16,1-3-7-16,2-3-13 0,-2-2-10 0,1 0-9 15,0-3-7-15,-3-1-8 0,1 0-3 16,-2 3 1-16,-2 2 10 0,-1-2 3 16,-2 3-4-16,-2 3-6 0,-2 0-11 15,0 3-11-15,0 0-9 0,-4 3-10 0,2 5-4 16,0 0-5-16,0 0-3 0,-16 11-4 16,12-1-5-16,-1 3-5 0,3 0-5 15,4 2-6-15,1 1-7 0,-1 0-6 0,4 0 1 16,2 0-1-16,2-2 2 0,2 0-4 15,0-3 2-15,1-1 2 0,2-3 2 16,0-2-1-16,-1-4 0 0,-1-2-1 0,4-2 0 16,0-2 2-16,-2 0-1 0,0-6 2 15,-1 2 2-15,1-2 2 0,-2-1 7 16,-3 2 1-16,-2-1 10 0,2 1 5 16,-4 1 4-16,0 1-2 0,-2 3-6 15,0-1-10-15,3 0 0 0,-3 2-4 0,-4 4-2 16,0 0-1-16,0 0-2 0,13 10 0 0,-11-4-3 15,5-1-2-15,-3 1-5 0,2 2 0 16,0-2 1-16,0-2 2 0,6 1 0 16,-4-2 2-16,2 0 0 0,1-2 0 15,-1-1 3-15,3-1 0 0,-4-4 0 0,3-2-2 16,-4 0-1-16,-1-5 3 0,0 1-4 16,-5-1 0-16,-2-1-8 0,-2-2-2 15,-5-3-5-15,-4 1 0 0,1 0-4 16,-5 2-12-16,-2 2-8 0,-2 3-10 0,5 2-19 15,-4 2-25-15,4 3-27 0,1 3-18 16,2 2-17-16,3-1-19 0,1 4-18 16,3 1-415-16,4 0 205 0,0-6 136 0</inkml:trace>
  <inkml:trace contextRef="#ctx0" brushRef="#br0" timeOffset="15261.324">26771 5610 86 0,'0'0'135'0,"13"1"1"16,-13-1-3-16,6 3-4 0,-2 0-1 0,-2 5 10 15,-2 2-1-15,2 2-3 16,0 4-8-16,-2 3-9 0,0 2-6 0,3 6-11 16,-1 0-9-16,0 1-11 0,1 1-5 15,1-2-10-15,-2 1-6 0,2-3-4 0,-2-4-3 16,0-4-2-16,0 0 11 0,-2-3 19 16,2-5 11-16,-2-2-5 0,0-2-6 15,0-5-10-15,0 0-6 0,0 0-9 16,-2-27-5-16,2 12-7 0,2-5-6 0,2-5-2 15,2-3-5-15,4-2-8 0,0 0-2 16,2-1-3-16,3 2-5 0,0 2 0 0,0 7-5 16,-1 2-1-16,2 3-4 0,-4 3-2 15,1 3-2-15,-2 3 1 16,-1 5-2-16,1 1 1 0,-11 0 1 0,12 9 2 16,-6-2-1-16,-3 3-2 0,-3 1-1 0,-3 3-10 15,-1-1-15-15,-2 0-21 0,-2-1-23 16,2 1-28-16,-3-3-28 0,5 0-26 15,-3-3-40-15,3-4-21 0,4-3-483 16,0 0 237-16,0 0 157 0</inkml:trace>
  <inkml:trace contextRef="#ctx0" brushRef="#br0" timeOffset="15629.6929">27139 5223 77 0,'0'-6'138'0,"0"5"9"0,0 1 11 16,0 0 5-16,2 20-1 0,-2-4-9 0,0 3-5 15,0 2-6-15,0 7-14 0,2 3-11 16,-2 2-8-16,2-1-12 0,0 0-11 16,1 1-7-16,-1-1-6 0,5 2-8 15,-1-6-4-15,2 0-4 0,3-6-5 0,-1 1-8 16,6-4-8-16,-2-4-9 0,6-1-10 16,-2-5-17-16,5-3-10 0,-1-2-5 15,-2-4-5-15,2-4 2 0,-3 0-3 0,2-4 2 16,-2-1 4-16,-1 0 2 0,-6-1 10 15,0 0 5-15,-1 1 16 0,-4 1 6 16,-1 0 1-16,-2 3 4 0,-4-1 1 0,0 6 0 16,-6-5 6-16,6 5 6 0,0 0-2 15,-22 8-1-15,14-2-4 0,2-1 2 16,0 3-4-16,2 1-1 0,1 2-2 0,1 0-4 16,4 1-1-16,3 1-1 0,3 1-2 15,2-3-15-15,3 0-17 0,2-1-26 16,6-2-35-16,3-1-32 0,0-1-45 0,0-4-43 15,-1-4-567-15,7-1 257 16,0-4 171-16</inkml:trace>
  <inkml:trace contextRef="#ctx0" brushRef="#br0" timeOffset="15777.8988">27997 5634 50 0,'6'0'130'0,"-6"0"8"0,6 7 6 16,-3 0 3-16,-1 2 4 0,-2 3-4 15,0 1-4-15,0 4-10 0,-2 2-12 16,2 2-8-16,-3 3-13 0,1 2-8 0,2-1-21 15,-2 2-19-15,0-3-29 0,-2-1-38 16,6-2-45-16,-2 0-51 0,0-4-423 0,0-4 182 16,0-6 119-16</inkml:trace>
  <inkml:trace contextRef="#ctx0" brushRef="#br0" timeOffset="17088.5202">28454 4926 75 0,'-2'-13'188'0,"-2"3"-17"16,2 0-17-16,2 5-22 0,-2 1-14 0,2 4-1 16,0 0-2-16,-7 19-13 15,2 0 8-15,-1 10-1 0,2 9-1 0,-4 14-3 0,-1 24-2 16,1 2-6-16,1-2-10 0,3-9-7 15,2-10-6-15,-3-2-8 0,5-7-10 16,0-5 1-16,0-3-7 0,0-7-4 16,3-3-3-16,-1-3-1 0,0-6-1 0,2-4 2 15,3-4-3-15,1-3-3 0,1-6-7 16,1-2-2-16,0-4-4 0,6-2-5 16,-2-2 2-16,1-2-3 0,0 3 0 15,-2-3-5-15,-1 2-2 0,4 1-4 0,-8 1-3 16,4 0-2-16,-1 4 1 0,0 2 1 15,-1 0 0-15,5 2 0 0,-2 4 0 0,2-1-2 16,1 1 3-16,0 1-1 0,0 1 0 16,-1-3 2-16,4 1 1 0,-2-2-1 15,2 0-1-15,0-3 0 0,2-2 0 16,0-1-5-16,0-1 5 0,1-2-1 0,-4-1-1 16,6-4-2-16,-3 0-2 0,-1 1-2 15,-4-1 0-15,2 0 0 0,-4 1 1 16,1 1-2-16,-5 1-3 0,1 1-3 15,-2 0 0-15,-1 2-5 0,0 2 8 0,-8 0 0 16,11 10 0-16,-4-3 3 0,-3 1 0 16,2 3 0-16,0 0-3 0,0 1 5 0,1 0 3 15,4-2 0-15,-1 2 0 0,1-5 3 16,1 1 2-16,1 1-2 0,0-7 9 16,1 1 1-16,0-3-1 0,2-3-5 15,-3-2 5-15,2-3-3 0,-2-1-4 0,-3-2 5 16,-2-3 0-16,-2-1-3 0,-4 0-1 15,-4-1-1-15,-4 0-2 0,-2-2-2 0,-4 1-1 16,-6 2 0-16,1 2-1 0,-1 2-2 16,0 0-4-16,2 4-14 0,1 0-21 15,2 1-18-15,0 1-17 0,3 4-20 16,4-1-13-16,6 2-8 0,-9 0-11 0,9 0 5 16,0 0-2-16,0 0 7 0,0 0-3 15,38-3 18-15,-23 2 9 0,2 0 9 16,-1-2 15-16,2 1 13 0,-6 1 19 15,1-4 21-15,0 4 16 0,-2 1 19 0,-3-2 5 16,2 2 4-16,-10 0-2 0,16 2 1 16,-8 1 7-16,-2 1-1 0,0 3 4 0,1 2-5 15,1 0 3-15,-1 1-6 0,-1 1-9 16,3-1 5-16,-1 2-2 0,0-3-1 16,0 0 4-16,4-1-6 0,-4-3 3 15,0 1-3-15,3-2 1 0,0 0-5 0,-3-4 2 16,5 0-3-16,-1-2-2 0,1 2 1 15,-2-4 0-15,-1 2-8 0,0-1 9 16,2 0-8-16,-2 2 2 0,-4-1-2 0,3 2-6 16,-9 0 1-16,12 0-2 0,-5 2 0 15,-1 2 3-15,1-1 2 0,-1 3-3 16,0 0 1-16,2 0 5 0,2-1 5 0,-2-1 5 16,-2 2 6-16,4-1 1 0,1-1 2 15,-2-2 3-15,3-2-3 0,-1 2-2 16,-1-4-4-16,4-2-1 0,0 0-3 15,-2-1-1-15,1-3 2 0,-2 0-2 0,0-1 5 16,-1 1 8-16,0 1 6 0,0 1 9 16,-2-2-5-16,-2 4-4 0,2-1-6 15,-2 1-2-15,4 0-11 0,0 2 4 0,-2 1 0 16,5 1-2-16,-3 1-4 0,4 1 1 16,-4 2-2-16,2 0-3 0,2 1 1 15,-4 1-3-15,0 2-3 0,-3-2 0 0,-1 1 0 16,-2 1 0-16,1-1 3 0,-5-1-3 15,-3 2 3-15,-1-3 0 0,0 1-2 16,0 0 1-16,-1-2 4 0,3 0 1 0,-2-1-1 16,4-3 2-16,-6 2-1 0,6-2 0 15,0 0-3-15,0 0 0 0,0 0-5 16,6-15-2-16,-2 9 0 0,5-3-1 16,-1-1-2-16,1 1 2 0,2-1-2 0,-3-1-2 15,0 1 1-15,0 1 3 0,0-1 0 16,-2 5 0-16,0-3-2 0,-2 2 2 15,0 3-3-15,-2-3-2 0,2 4 2 0,-4 2 0 16,0 0 3-16,0 0 0 0,7 9 3 16,-5-3-2-16,0 0 0 0,3 1 0 15,-1 1 2-15,0 2-4 0,0-3 1 16,3 3-8-16,-1-1-28 0,0-1-29 0,0 0-47 16,1-1-48-16,2-3-633 0,1 0 270 15,0-3 178-15</inkml:trace>
  <inkml:trace contextRef="#ctx0" brushRef="#br0" timeOffset="17251.891">30473 5702 1673 0,'11'5'61'0,"-1"1"28"0,-4-2 36 15,1 1 22-15,0 3-2 0,-3 0-4 16,0 1-17-16,-2 1-24 0,0-1-20 16,0 3-8-16,-2-4-7 0,-2 4-11 0,2 0-20 15,-4 0-30-15,2 0-44 0,-2-4-57 16,0 4-60-16,-1-1-71 0,-4-1-586 15,3-3 277-15,-4-1 183 0</inkml:trace>
  <inkml:trace contextRef="#ctx0" brushRef="#br0" timeOffset="26328.9629">23628 11550 114 0,'8'-10'120'0,"1"1"-10"0,-1-4 3 15,2-2-13-15,0 1-8 0,-2-2-1 0,0-3-5 16,-6-2 2-16,2 2-7 0,-4-2-4 15,-2 3-3-15,-4-4-5 0,-2 6-7 0,-6-2-5 16,-2 6-3-16,-5 3-3 0,-3 4-5 16,0 3-5-16,-4 5-3 0,-6 6-4 15,0 3-3-15,3 5 4 0,1 1-8 16,6 3-10-16,3 0 5 0,7-2-5 0,4 0 2 16,8-4-4-16,4-2-3 0,6-3-1 15,4 0 1-15,2-7-2 0,6-1 2 0,1-2 0 16,3-4 0-16,0-2 3 0,0-1 5 15,1-1 4-15,-1-2 3 0,-4 5 6 16,0-2 2-16,-6 3 2 0,1-2-2 16,0 2 3-16,-2 6 13 0,-3 2 4 0,4 7 3 15,-6 3-5-15,0 5-1 0,2 3-3 16,-3 3-5-16,2 7-2 0,-1 1-4 16,-2 3-4-16,1 2 0 0,-3 0-7 15,-2 3 2-15,-4-3-5 0,0-1-3 0,-4 2 1 16,-5-5-3-16,-2-4 0 0,-2 1 2 15,-5-5 2-15,-2-2 3 0,-1-5 5 16,1-6 0-16,6-5-2 0,-4-7-6 0,6-2-3 16,-1-7-3-16,6-5-3 0,5-5-6 15,4-4-7-15,4-6-13 0,9-7-6 16,8-9-10-16,13-15-6 0,2 0-3 0,5-2 0 16,5-2-1-16,3 2 0 0,-1 2 2 15,3 0 4-15,-2 1 1 0,-5-3 4 0,1-1 4 16,-7 1-1-16,-4 0 8 0,-4 2 2 15,-7 9 6-15,-7 11 10 0,-2 5 13 16,-2 3 11-16,-6 3 8 0,0 6 6 16,1 5-5-16,-5 4-2 0,-4 5 0 0,-1 6 3 15,3 2 2-15,0 0-1 0,-20 25 1 16,12-2-5-16,-1 3-2 0,2 10-2 16,1 5-3-16,4 2-1 0,4 11-2 0,2-3-3 15,5 1-4-15,0-3-4 0,5-1-4 16,0-6-2-16,4-4-1 0,-3-8 3 15,1-3-4-15,0-5 4 0,-2-6-5 16,4-1 3-16,-4-7-2 0,3-4 0 0,-2-4-1 16,0-2-3-16,-1-2 2 0,2-3 2 15,-2-3-3-15,-4-1 0 0,3-1 1 0,-4 0-3 16,-1 1 2-16,1 1 0 0,-5 3 0 16,2-1-3-16,-2 3 0 0,0 2-1 15,-4 3 1-15,0 0 0 0,10 8 2 0,-6 2-1 16,0 0 0-16,4 1 2 0,-2 2-2 15,5 0 0-15,0 1 1 0,3 1 1 16,1-2-3-16,0-1-5 0,0-2-11 0,-1-2-6 16,2 0-12-16,-4-2-11 0,3-2-18 15,-2-2-20-15,-3-4-22 0,1 1-21 16,1-5-22-16,-2-3-27 0,-2 2-28 0,-4-5-536 16,0-1 252-16,-2 0 167 0</inkml:trace>
  <inkml:trace contextRef="#ctx0" brushRef="#br0" timeOffset="26473.9326">24582 11022 19 0,'2'-10'89'16,"0"1"-20"-16,2-1-26 0,4 1-35 15,0 0-86-15,2-1 27 0,1 2 17 0</inkml:trace>
  <inkml:trace contextRef="#ctx0" brushRef="#br0" timeOffset="26698.2391">24925 10799 22 0,'9'-3'208'0,"-9"3"2"0,0 0-4 16,6 11-6-16,-6-1-10 0,2 1-9 15,0 6-16-15,-2 2-5 0,5 6-13 16,-1 1-13-16,-2 3-11 0,5 7-14 15,-3 1-10-15,2 6-9 0,-2-3-9 16,0 0-14-16,2-2-12 0,-2 1-21 0,2-3-17 16,0-2-22-16,0-6-23 0,-2-3-33 15,0-1-26-15,-2-6-20 0,2-1-17 16,-1-4-19-16,1-3-19 0,-2-4-444 0,3-4 206 16,-5-2 136-16</inkml:trace>
  <inkml:trace contextRef="#ctx0" brushRef="#br0" timeOffset="27250.255">25101 10872 65 0,'2'-25'116'0,"-2"6"2"16,2 3 12-16,-2 5 6 0,0 3-5 0,0 1-4 15,0 3-1-15,0 4 6 0,0 0-4 16,0 0-7-16,-2 23-4 0,2-6-3 16,0 4-5-16,2 4-11 0,-2 3-8 15,4 4-7-15,-2 9-8 0,3 1-8 0,1 0-5 16,-1-1-5-16,3 2-7 0,0-8-6 15,3 2-4-15,-1-3-7 0,6-5 0 16,-4-5-5-16,0-5-1 0,6-2-21 0,-1-3 0 16,-1-3 1-16,0-3-3 0,0-2-2 15,2-5 2-15,-4 2 1 0,1-7-3 16,0 1 2-16,-2-6-2 0,-5 1 0 0,0 1 1 16,-2 0 1-16,-1-4 2 0,0 4 2 15,-5 2 1-15,2-2-1 0,-4 1 3 0,2 6-1 16,-10-5-2-16,10 5 0 0,0 0-2 15,-18 10 2-15,14-1-1 0,-3-2 0 16,3 8-1-16,2-2 1 0,0 1 2 16,2-2-6-16,4 2 2 0,0-1 1 0,3 1-2 15,1-3-3-15,0-2 3 0,5-3-1 16,2-1-1-16,-1 1 4 0,0-6-3 16,0-1-1-16,3-4-1 0,-2 2 2 15,0-3-1-15,-1-3 0 0,0-1 0 0,-2 1-2 16,-2-3 0-16,1 2 0 0,-3-3 1 15,1 2-1-15,-2-3 0 0,-1 6 0 16,-2-3 2-16,2 4-3 0,-2 0-3 0,0 1 2 16,1 0 0-16,2 3-1 0,-3 1 3 15,-4 2 2-15,14 6 1 0,-7-1-1 16,1 2 2-16,3 2 0 0,-3 2-2 0,3 0 1 16,-3 1-3-16,6-2-9 0,-6 2-22 15,2-3-23-15,-2 1-30 0,3-1-25 0,-2-1-25 16,-3-2-12-16,2 0-31 0,-3-2-484 15,-1-1 225-15,-4-3 148 0</inkml:trace>
  <inkml:trace contextRef="#ctx0" brushRef="#br0" timeOffset="27447.9011">25120 11048 85 0,'7'-5'146'15,"3"1"-7"-15,7-2-8 0,2 1-8 0,8 1-10 16,5 0-10-16,0 1-14 0,1-2-9 16,-1 2-21-16,-2 1-17 0,0 2-22 15,-7-2-18-15,-1 2-12 0,-1 4-19 16,-5-2-22-16,0 4-32 0,-4-1-244 0,-2 3 112 16,-1 1 73-16</inkml:trace>
  <inkml:trace contextRef="#ctx0" brushRef="#br0" timeOffset="29343.9843">23992 11269 90 0,'-8'12'143'0,"4"-2"-7"0,-2 5-3 15,2 4-5-15,0 6-8 0,0 1-9 16,4 1-9-16,0 2-11 0,2-3-6 16,4 1-3-16,2-3-8 0,4 0-6 0,0-4-8 15,3-1-4-15,4-2-5 0,4-9-2 16,1 0-7-16,-3-4-2 0,2-6 0 0,-2-2 0 15,1-3-2-15,-6-5 4 0,0-3 0 16,-8-3-1-16,-4 1-1 0,-4-2-4 16,-6-3-3-16,-4-1-6 0,-8-4-1 15,-9 4-4-15,-5 0-1 0,-8 1-2 16,-2 3-2-16,-1 3 4 0,1 4-4 0,1 5 3 16,3 1-2-16,9 3-5 0,1-2 0 15,10 4-2-15,6 1 0 0,8-5-1 16,4 5-1-16,0 0 0 0,26-7-1 0,-1 0 1 15,5 1-2-15,10-6 1 0,7 0-1 16,1-6-3-16,18-7 1 0,-3 0 1 16,-12 0 0-16,6-7-2 0,-13 1 4 0,-7 3-1 15,-5-4 4-15,-4 0-2 0,-8-1-2 16,-5 1 4-16,-4 0-1 0,-7 2 7 0,-2 2 0 16,-4 2 7-16,-2-1 10 0,0 4 3 15,-3 4 2-15,-2 3-2 0,1 1-1 16,0 6-4-16,0 2-3 0,-2 7-2 0,10 0 1 15,-14 12-2-15,8 2 4 0,2 5 0 16,1 8 0-16,3 3-3 0,5 7-3 16,1 1-1-16,6 7-4 0,4 3 1 0,6 15-5 15,4-2-14-15,1-3-17 0,-3-11-29 16,-1-7-26-16,0-2-31 0,5-2-38 16,1-2-28-16,3-4-23 0,2-8-24 15,-5-3-492-15,3-6 240 0,5 1 159 0</inkml:trace>
  <inkml:trace contextRef="#ctx0" brushRef="#br0" timeOffset="29749.5762">25410 11264 51 0,'6'-17'163'0,"-4"2"10"16,-2 1 3-16,-4 3-4 0,0 1 2 0,-6 2-11 16,-1-1-5-16,-4 4-10 0,-4 1-11 15,-2 4-5-15,0 0-7 0,-7 5-14 16,3 3-10-16,-1 0-10 0,1 7-10 0,2 4-9 15,1 2-6-15,6-2-7 0,5 4-5 16,3-5-8-16,6 0-6 0,4 0-2 16,4-4-7-16,4-3-1 0,5-4-4 0,5-4-2 15,0-3-1-15,8-6-4 0,2-7-1 16,1-2-3-16,-1-7 2 0,4-2-4 16,-5-5 1-16,1-5 1 0,-2-2 2 15,-5-6-3-15,-2 0 1 0,-2-4 0 0,-4-1 1 16,-4-3 4-16,-3 3 6 0,-6 7 4 15,-2 6 3-15,0 3 7 0,-4 3 2 16,2 3-4-16,0 7-4 0,-4 3-4 0,-1 7-1 16,-2 7-6-16,9 1 3 0,-14 19-2 15,6 2-2-15,1 7-1 0,5 9-1 16,2 2 0-16,2 6-4 0,7 6-8 0,1 2-13 16,9 16-23-16,-4-12-23 0,0-8-26 15,-1-5-31-15,4 0-28 0,-2-3-30 0,0-6-24 16,-4-3-26-16,-4-9-17 0,-2 1-497 15,1-2 248-15,-7-5 164 0</inkml:trace>
  <inkml:trace contextRef="#ctx0" brushRef="#br0" timeOffset="29959.429">23869 11743 127 0,'30'1'132'0,"-9"-1"-12"0,5 0-7 15,8 0-16-15,10-1-17 0,3 1-20 16,1-3-19-16,5 3-32 0,-5 0-32 0,1 0-39 16,-2 0-174-16,-9 0 80 0,-4-1 53 15</inkml:trace>
  <inkml:trace contextRef="#ctx0" brushRef="#br0" timeOffset="32060.1294">26289 11583 154 0,'0'-8'166'0,"-2"2"-14"15,2 6-13-15,0-4 2 0,0 4-6 0,0 0-2 16,2 19-12-16,-2-6-6 0,-2 5-12 0,-1 3-8 15,-3 7-11-15,0-1-5 16,-5 7-10-16,-4-1-7 0,-4 3-12 0,0-6-19 16,-2 4-30-16,0-7-32 0,2-3-36 15,4-2-47-15,2-7-46 0,5-3-336 16,4-8 168-16,2-1 112 0</inkml:trace>
  <inkml:trace contextRef="#ctx0" brushRef="#br0" timeOffset="33624.9288">27398 11483 6 0,'0'0'214'0,"2"-10"-7"16,0 5-11-16,-2-3-13 0,0-1-13 16,0-3-14-16,-2 1-13 0,-2 0-13 15,-1-3-10-15,-3 1-12 0,-3 1-9 16,-4 2-11-16,-3-1-4 0,-4 4-9 0,-5 4-9 16,-3 2-6-16,-4 5-7 0,-4 3-5 15,-7 7-5-15,3 1-3 0,0 4-5 16,6 0-3-16,2 5-4 0,9-2-3 0,2 1-6 15,3 2-4-15,8-4-2 0,1-1-5 16,7-3-5-16,2 0 2 0,4-1-1 0,2-5 2 16,5-1-1-16,1-4-1 0,2-3 0 15,4-3-1-15,3-3 0 0,-2-3 0 16,4-4-1-16,0-3 0 0,0-1-1 16,0-4 0-16,3-1-1 0,-8 2 1 15,2-3 3-15,-4 2 2 0,1 6 2 0,-4-2 0 16,-1 5-2-16,1 0-4 0,-5 3-1 15,0 3 0-15,3 6 3 0,-2 3 0 0,-1 1 1 16,0 7-3-16,2-1 1 0,4 4 0 16,0 0-1-16,0 2 3 0,3 1-3 15,2-3 2-15,2-1-1 0,1-1-1 0,0-1-1 16,2-3 1-16,-1-1 3 0,-5-4-3 16,4-1 0-16,-1-3 2 0,-4-2-2 15,2-2 0-15,-1-2 2 0,0-3-2 16,-2-3 0-16,4-1-1 0,-4-3-1 0,-1-1 1 15,1 1-1-15,-1-1-3 0,0-2 2 16,-1 6-1-16,0-1-2 0,-2 2 2 0,0 1-4 16,1 1 3-16,0 5 2 0,1 1 1 15,-3 4 0-15,3 0-1 0,-1 6-1 16,2-2 4-16,-1 2 0 0,1 4-1 16,0 0 1-16,2 1-1 0,-1 0-2 0,-1-1 2 15,0 0 2-15,-1-1-1 0,4-1-2 16,-4-1 0-16,1-2-2 0,-1-1 4 15,-1-4 0-15,2 0 0 0,-1 0 0 0,-2-4 0 16,2-2-1-16,-4 1 1 0,0-5-3 16,1 0 2-16,-5-3-3 0,0 1 0 15,1 0 0-15,-3-1 1 0,-2-2 1 0,0 1-1 16,0 3 3-16,-2-2-2 0,2 3-2 16,0 1-4-16,0-2-5 0,0 1-4 15,2 3-6-15,2 2 0 0,0-1 4 16,3 0 1-16,-7 4-4 0,20 0-1 0,-2 2 0 15,-2 2 1-15,4 1 0 0,-3 2 4 16,-1 2-1-16,4 1 5 0,-4 2-2 0,2 1 3 16,-4-1-4-16,3 1 9 0,-4-1 1 15,0 0-3-15,-1-1 0 0,1-1 10 16,0-1-6-16,-1-2 1 0,3-1-1 16,0 0 4-16,2-4-2 0,2 0 1 0,0-2 1 15,0-4 1-15,0 0-1 0,2-1-1 16,1-3 1-16,-2 0 3 0,-2-1 2 15,-2 1 5-15,-3 1 5 0,2 0 3 0,-4-1 5 16,-1 2 8-16,-2 0 1 0,2 2-6 16,-4 3-1-16,-6 1-4 0,0 0-4 15,0 0-3-15,6 7 1 0,-4 0-3 0,2 1 2 16,0 2-4-16,1 1-1 0,3 0 2 16,1 1-3-16,1-1 0 0,3 1 0 15,1-3-2-15,6 2 0 0,-1-1-2 16,-2-4 2-16,4-1-1 0,-2-1 3 0,0-4-4 15,2 0 0-15,0-2-3 0,-4-1 2 16,3-3 2-16,-4-2-1 0,-1-1-2 0,-2-1 2 16,-3-3-2-16,-1-1 0 0,-7-1-1 15,0 2-2-15,-6-2 1 0,-5 1-3 16,-3 2 2-16,-6-1-1 0,0 2 0 16,1 4-6-16,0-1-3 0,2 2-14 0,0 1-11 15,2 0-7-15,5 4-8 0,0 1-4 16,4-2-3-16,4 2-3 0,0 0 6 0,0 0-3 15,20-5-1-15,-7 5 11 0,0-1 0 16,4-1 2-16,2 0 10 0,0 2 1 16,-5-2 6-16,4 4 13 0,-4-2 0 15,-1 0 10-15,2 4 9 0,0-1 9 0,-3 3 6 16,2 0 1-16,-2 1 1 0,-2 2 1 16,1-1-6-16,2 3-1 0,-3-3-2 15,1 2 1-15,1-2-3 0,0 2 2 16,0-3-3-16,-2 1 1 0,3-2-1 0,0-1-2 15,-3 0 2-15,3-2-2 0,-2-1-1 16,2 0-1-16,-3-2 0 0,2 2-1 16,2-2 1-16,-6 0-2 0,5 0-2 0,-5 0-2 15,0 2 2-15,3-2-4 0,-2 2 4 16,-1 1-1-16,2 0 2 0,0 2 0 16,2-3-1-16,-2 4 1 0,3-2-1 0,2 1-1 15,2-1 2-15,-1 0-6 0,4 0 11 16,1-2 1-16,0-2 11 0,2-2 6 15,3-4 2-15,-5 0 4 0,2-3 5 16,-2-3 2-16,-3-1 4 0,-2 0-1 0,0-5 6 16,-6 1-2-16,-4 0-3 0,-2 1-2 15,-2-2-5-15,-4 2-5 0,-4 0-2 0,-2 4-3 16,-6-1-6-16,4 2 1 0,-2 1-8 16,-1 0-13-16,0 5-20 0,0-1-18 15,3 4-26-15,0 0-28 0,0 2-32 16,10 0-43-16,-14 4-35 0,8 0-485 0,4-1 234 15,-2 1 154-15</inkml:trace>
  <inkml:trace contextRef="#ctx0" brushRef="#br0" timeOffset="33805.0352">30027 11639 113 0,'4'10'249'15,"-4"1"-11"-15,0 1-15 0,-4 3-22 16,-5-1-19-16,-4 6-21 0,1 2-22 0,-8-1-38 16,2 1-43-16,-2-1-50 0,1 2-63 15,3-6-78-15,-2 0-372 0,4-3 171 16,1-5 114-16</inkml:trace>
  <inkml:trace contextRef="#ctx0" brushRef="#br0" timeOffset="41444.9569">30977 11144 115 0,'0'0'138'0,"0"0"-8"0,0 0-4 16,0 0-1-16,-11 2-3 0,11-2-7 0,0 0-1 16,0 0-8-16,0 0-8 0,0 0-6 15,0 0-3-15,0 0-7 0,0 0-6 0,0 0-6 16,0 0-4-16,0 0-5 0,0 0-5 15,0 0-7-15,0 0 0 0,0 0-7 16,0 0 0-16,0 0-1 0,0 0-9 16,0 0-2-16,0 0 0 0,0 0-4 0,0 0-3 15,0 0 0-15,0 0-2 0,0 0-2 16,0 0-6-16,0 0 2 0,0 0 0 16,0 0-9-16,0 0 4 0,-10 0 0 15,10 0-3-15,0 0-2 0,0 0 0 0,0 0-5 16,0 0 0-16,-7 1-4 0,7-1-2 15,0 0-6-15,0 0-7 0,0 0-6 0,0 0-9 16,0 0-4-16,0 0-10 0,0 0-22 16,0 0 3-16,0 0-13 0,0 0-7 15,0 0-9-15,0 0-13 0,0 0-14 16,-10 0-22-16,10 0-308 0,-11 3 154 0,11-3 102 16</inkml:trace>
  <inkml:trace contextRef="#ctx0" brushRef="#br0" timeOffset="49479.0484">30414 11382 46 0,'-3'-7'125'0,"3"0"1"0,0 1-9 16,0 0-3-16,0 6 9 0,-2-9-5 15,2 9-3-15,0-7-5 0,0 1-4 0,0 6-10 16,-2-3-12-16,2 3-7 0,0 0 0 16,0 0 12-16,0 0-3 0,0 26-7 15,-2-8-3-15,2 4-1 0,2 7-5 0,-2-1-7 16,0 3-3-16,2 2-6 0,-2-1-4 16,2 2-5-16,-2-1-4 0,3-1-4 15,-3-2-2-15,2-1-4 0,0-3-5 16,-2-2-4-16,2-4 6 0,-2-2 13 0,0-2 10 15,3-4 4-15,-3-3-3 0,0-5-5 16,0-4-6-16,0 0-3 0,0 0-5 16,-3-28-1-16,3 8-4 0,0-10-3 0,0-4-1 15,3-10-5-15,-1 0 0 0,2-7-4 16,4 2-1-16,3 1-2 0,1 2-3 16,4 4 1-16,0 3-2 0,4 2 0 0,0 10-5 15,6 2 3-15,-1 5-2 0,3 4 1 16,-1 7-4-16,-3 3 4 0,0 6-3 15,2 2 0-15,-2 6 1 0,-3 5-2 16,0 2 3-16,-4 4-2 0,-7 2 3 0,-1 4 1 16,-5 0-2-16,-1 1 0 0,-6 1-1 15,-4-2-4-15,-3 0 2 0,-6 0-5 16,-4-3-12-16,-5-3-16 0,1-1-21 0,0-8-16 16,-2 1-21-16,5-4-29 0,1-4-30 15,6-3-39-15,-2-4-31 0,8-2-497 16,4-1 244-16,0-1 160 0</inkml:trace>
  <inkml:trace contextRef="#ctx0" brushRef="#br0" timeOffset="49868.6507">30947 11525 16 0,'11'-3'142'0,"2"-1"-9"15,1-2-8-15,6-6-3 0,-2 1-5 0,4-3-1 16,1-3-7-16,3-2-9 0,-4 0-10 15,4-4-7-15,-3-2-7 0,1 4-1 0,-4-2-3 16,0 2 2-16,-6 5 9 0,1 0 3 16,-4 3 0-16,0 2-4 0,-3 1-10 15,-2 2-8-15,-4 5-7 0,-2 1-3 16,0 2-7-16,0 0-3 0,-14 20-7 0,8-6 1 16,-1 6-5-16,1 4-3 0,1 1-1 15,3 0-6-15,4 1 0 0,3 1-6 16,3-3 4-16,1 1-7 0,7 0 3 15,4-2-1-15,1-3 0 0,0-3-4 0,4-2-1 16,1-4 2-16,1-2-2 0,1-4-1 16,2-4-2-16,-1-1 0 0,1-6 0 15,-1 0-2-15,3-4-1 0,-3-5-1 0,1-1-2 16,-3-3-6-16,-3 0-6 0,-3-4-7 16,-4-2-8-16,-4 2-16 0,-3 2-11 15,-3-4-26-15,0 2-3 0,-5-2-43 0,0 4-28 16,0 1-27-16,-2-1-425 0,0 0 206 15,0 2 135-15</inkml:trace>
  <inkml:trace contextRef="#ctx0" brushRef="#br0" timeOffset="50328.9229">32171 10617 12 0,'4'-10'157'0,"-2"2"-6"0,0 1-10 16,0 1-14-16,0 0-1 0,0 0-21 0,-2 6-12 16,2-7-12-16,-2 2-9 0,0 5-6 15,3-6-8-15,-3 6-9 0,0-6-4 16,0 6-4-16,0 0-4 0,2-6-3 0,-2 6-3 16,0 0-3-16,2-6 1 0,-2 6-3 15,0 0 11-15,0 0 11 0,0-6 11 16,0 6 7-16,0 0 10 0,0 0 4 0,0-6 3 15,0 6-5-15,0 0-4 0,0 0-4 16,0-7-4-16,0 7-8 0,0 0-6 16,0 0-7-16,0 0-8 0,0 0-7 0,0 0-3 15,0 0 2-15,-9 21 5 0,5-2 4 16,-2 4-3-16,0 6 5 0,-1 9 0 16,1 7 4-16,-2 4 4 15,-1 1-2-15,0 4 0 0,5 2-4 0,-2 0 0 16,2 3-5-16,4-5-2 0,0 0-4 0,0 0-4 15,6-4-2-15,-2-7 0 0,2-2-4 16,1-4-3-16,2-2-4 0,1-3-11 16,1-2-12-16,-3-5-10 0,0-4-13 0,1-3-16 15,0-5-24-15,1-1-26 0,-4-5-31 16,2-1-29-16,0-5-30 0,-2-2-27 16,-2-6-549-16,-2-2 259 0,-4-3 172 15</inkml:trace>
  <inkml:trace contextRef="#ctx0" brushRef="#br0" timeOffset="50484.2468">31908 11134 92 0,'0'-9'110'16,"6"2"-3"-16,6 1-1 0,4-3 4 15,3 4-6-15,9 0-2 0,4 1-11 16,8-3-8-16,4 4-10 0,3-1-6 0,2 1-7 16,-3 0-12-16,1 2-18 0,-5 1-25 15,-4-2-36-15,-7 2-52 0,-5 0-283 16,-5 0 125-16,-8-2 82 0</inkml:trace>
  <inkml:trace contextRef="#ctx0" brushRef="#br0" timeOffset="50786.9184">31146 10893 83 0,'4'10'113'0,"1"-4"-9"0,3 3-11 16,-2-3-2-16,5 1-6 0,2-1 5 0,-3 0-5 15,3-3-2-15,0 0-7 0,-1-1 2 16,1-2 1-16,-2 0 2 0,0-1-3 16,-3-3 1-16,0-2-9 0,-4 0-3 0,-4-2-11 15,-2 1-5-15,-2 0-8 0,-6-2-2 16,-3 2-6-16,-2 1-5 0,-2 3-12 15,-2-2-11-15,0 4-21 0,0 1-28 16,2 4-23-16,0 1-24 0,0 1-20 0,0 5-22 16,1 3-300-16,2-1 147 0,6 2 96 15</inkml:trace>
  <inkml:trace contextRef="#ctx0" brushRef="#br0" timeOffset="51353.7115">30423 12128 194 0,'18'-13'195'0,"1"6"-3"0,9-1-15 0,12-1-12 15,15-1-15-15,28-3-8 0,8-1-8 16,8 3-15-16,9 0-11 0,28-1-5 16,1 1-9-16,3 1-3 0,1 2-4 15,-28 3-5-15,-1 2-9 0,-6-2-7 0,-9 5-5 16,-18 0-8-16,-18 0-5 0,-15 0-6 16,-1 0-4-16,-11 0-2 0,-2 0-2 0,-9 3-2 15,-6-1-7-15,-4-1-2 0,-9 1-10 16,-4-2-9-16,0 0-23 0,-30 10-18 15,9-7-24-15,-13-1-20 0,-8 2-20 0,-11 2-9 16,-10-2-8-16,-26 3-13 0,2 1-3 16,-7-1-7-16,1 5-2 0,0-1 5 15,0 5 10-15,4-1 8 0,-2 3 19 16,6 0 19-16,7 1 28 0,5-1 26 0,15-4 23 16,11 2 11-16,11-7 22 0,3 0 6 15,9 0 27-15,8-2 0 0,5-3 27 0,6 0 0 16,10-1 0-16,6-1-2 0,7 0-6 15,10 0 4-15,10-2 0 0,11 0-3 16,12 0 2-16,7 0 2 0,27 0-5 16,4 2-4-16,-1-2-2 0,-2 2-6 0,-3 0-4 15,-18 2-10-15,-13-2-2 0,-11-1-6 16,-7 1-8-16,-8-2-8 0,-5 2-15 16,-3 0-19-16,-6 0-27 0,-5 0-35 15,-7 0-43-15,-4 0-57 0,-6-2-551 0,0 0 244 16,0 0 161-16</inkml:trace>
  <inkml:trace contextRef="#ctx0" brushRef="#br0">26691 10187 41 0,'0'-7'170'0,"-2"1"-13"0,0 1-12 15,2-1-10-15,0 6-11 0,-3-7-13 16,1 2-8-16,2 5-4 0,0 0 6 16,7 14-1-16,-5 1 3 0,2 10-4 0,-2 3-2 15,2 8-11-15,-2 7-3 0,0 1-7 16,-2 1-7-16,2 1-7 0,0-3-5 0,3 4-5 16,0-8-8-16,1 2-3 0,0-4 2 15,2-3-2-15,-2-7-2 0,3-2 1 16,0-1 0-16,-1-6 0 0,1-3 1 15,1-4-3-15,3-2-5 0,0-6-3 0,1-3-5 16,1-2 0-16,4-2-5 0,-2-3-2 16,5-3-2-16,-4-1-2 0,2-3-3 15,-2 1-2-15,2 3-1 0,-6-1-4 0,1 1-1 16,-3 3-7-16,4 1 1 0,-4 4 0 16,1 2 0-16,4 5 0 0,-2 1-1 15,1 1 0-15,4 2 1 0,-2 2-1 0,4 2 1 16,-3-2 1-16,3 0 1 0,-2 0-1 15,2-1 1-15,1-3 1 0,-4-1-4 16,0 0 3-16,3-4 0 0,-4-4-3 16,3-2 1-16,-4-1 0 0,4-7 0 0,-3-1 0 15,-2-3-2-15,-3-3 0 0,-2 0 0 16,-3-1 1-16,-2-2-3 0,-4 2 3 16,1 2-6-16,-1-1-9 0,-2 2-3 0,0 0-7 15,0 5-11-15,0-1-14 0,0 2-13 16,0 1-13-16,2 2 12 0,4 3 3 15,0-1 9-15,5 4 7 0,0 1 3 0,3-2 1 16,2 6 3-16,0-3 9 0,1 3-2 16,0 1 4-16,-2 3 5 0,-3 1 4 15,2 2 3-15,-2-1 1 0,-2 5 1 0,1-1 3 16,-2 0 0-16,1 2 0 0,-1-1 4 16,-1-1-5-16,2 1 5 0,0-3-1 15,-2 0 1-15,-2 0 1 0,2-3 1 0,1 1 2 16,0-5 1-16,-1 0 2 0,3-2-5 15,-1-2 0-15,-2 0 4 0,4-2-2 16,-2-2 3-16,-2 1-1 0,0-3 1 0,-1 2 4 16,2-2-3-16,-3 3 1 0,0-3 0 15,0 2 5-15,-1 1-1 0,1 0 2 16,-2 0-1-16,-4 3 0 0,7-5-2 16,-7 5-3-16,6-1 1 0,-6 1 0 0,0 0-1 15,7 7 0-15,-3-2 0 0,-2 1 1 16,0-2-3-16,2 2-1 0,-2 0 1 0,2 0-2 15,0 1 6-15,0-1-4 0,2 0 1 16,-2 0-1-16,-2-1 3 0,2 1-4 16,0-1 5-16,-2 0-3 0,0-1-1 15,-2-4 0-15,4 5-2 0,1-3 3 0,-5-2-4 16,0 0 2-16,10 0 2 0,-10 0-2 16,9-6-3-16,-9 6 4 0,8-5 1 15,-3 2-1-15,-1-2 1 0,0 2-1 16,2-3 5-16,-4 2-7 0,2 1 5 0,-4 3 6 15,4-9 5-15,2 7 0 0,-2-2 1 16,-4 4 0-16,4-4 2 0,0 1-5 0,-4 3 3 16,0 0-5-16,4-3 2 0,-4 3-3 15,0 0-2-15,0 0-2 0,0 0-1 16,0 0 4-16,15 7-3 0,-11-4 0 16,0 3 0-16,1 0-1 0,1-2-2 0,0 2-2 15,3 0-2-15,-1 0 3 0,0-1-4 16,1-1 1-16,0 0-4 0,1-1-1 0,-2-1-4 15,4-2 2-15,-4 0 2 16,0 0-2-16,-8 0 5 0,19-4 2 0,-10 0-2 16,-3 1 1-16,3-2-1 0,-3 0-2 0,0-1 3 15,-2 2 2-15,2-2 0 16,-1 1 5-16,0-1 1 0,-1 2 2 0,0 2 1 16,-4 2-5-16,4-5 4 0,-4 5-6 15,6-3 4-15,-6 3-2 0,0 0 0 0,6 8-2 16,-3-2 4-16,-1 0-3 0,0 5 1 15,-2-4 1-15,2 1-1 0,0 0-1 16,0 0-3-16,0-1 1 0,1-1 5 0,-1 2-4 16,0-2 4-16,0-1 3 0,0 0 8 15,0 0 6-15,-2-5 1 0,2 4-1 16,-2-4-3-16,0 0-3 0,0 0 0 0,19-12-3 16,-13 5-1-16,1-1-4 0,2-1 3 15,-1 1-4-15,0-2 1 0,1 2-5 16,2-3 3-16,-5 4-3 0,2-1-1 0,-1 2 0 15,-1 2-2-15,0 2 2 0,2 1-1 16,-8 1 4-16,16 6-4 0,-8 0 1 16,2 1 1-16,1 0-1 0,-2 4 0 0,1-1-1 15,-1 2 1-15,-1-3 2 0,1 3-4 16,-1 0 0-16,1-3 3 0,-3-2-1 16,0 1-1-16,-2 0-1 0,2-1 1 0,0-3-1 15,-2-2 2-15,2 0-2 0,-6-2 1 16,12-4-2-16,-5 0 1 0,-1-3 0 15,3 1-3-15,-3-4 0 0,3 1 2 16,-3-1-2-16,0 1 4 0,2-3-4 16,2 1 1-16,0 1 0 0,0 0 1 0,3-2-2 15,-2 2 2-15,1 1 0 0,-1-1-2 16,1 1 0-16,-1-2-1 0,0 4 5 16,-1 0-4-16,-2 1 1 0,1 0 0 0,-2 0 1 15,-1 0 2-15,0 3-2 0,-2-1 3 16,1 1 0-16,1-1 1 0,-6 4 1 0,8-6 8 15,-6 4 2-15,-2 2-1 0,7-4 3 16,-7 4-5-16,0 0-2 0,0 0 1 16,0 0 0-16,13 6 1 0,-9 0 0 0,-2 1 2 15,2 0-4-15,0 4 2 0,0-3-1 16,3 3 0-16,2-1 0 0,-3 5-1 16,2-5 0-16,1 5 2 0,-1-5-4 0,1 2-1 15,-1-1-3-15,-1-1 1 0,1-3-1 16,-2 1-1-16,-2-1 0 0,2-1 0 15,0 0 1-15,-2 0 0 0,0-4-2 16,-4-2 1-16,10 2-2 0,-10-2 0 0,11-2 0 16,-5-2 0-16,3-2 0 0,-1 0-3 15,-1 1 2-15,1-5 0 0,0 0 0 16,0 1 0-16,2-2 0 0,-2 0-2 0,-2-1 0 16,2-1 2-16,1 0 0 0,-2 1 0 15,-1-1 1-15,0-1 0 0,-2 3 0 16,1-1 1-16,-1 5-1 0,-2-3 0 0,0 3 1 15,0 1 4-15,0 2-1 0,-2 4 1 16,0 0 7-16,0 0 6 0,-8 19 12 16,1-6 2-16,1 8 4 0,0 3 8 0,0 2-9 15,-3 6 2-15,0 3 1 0,1 3-6 16,2 0 0-16,0 0-5 0,-1 5 0 16,0-3-7-16,-1-5 1 0,2 3-4 0,0-4-1 15,1-5-3-15,1-3 1 0,0-2 1 16,2-7-6-16,0-6 0 0,-1-5 1 15,3-4-4-15,0-2 0 0,0 0 1 16,3-27-4-16,-1 7-1 0,2-10 3 0,0-8 2 16,3-4-11-16,-1-13 2 0,4-18 0 15,6 0-2-15,-2 6 1 0,-2 9-2 16,4 11 2-16,-2 7-2 0,3 6 1 0,-2 7 2 16,2 3-1-16,0 6-3 0,-2 6 6 15,0 4-2-15,-3 3 0 0,-1 7 8 16,0 2-1-16,-5 3 3 0,0 5-2 0,-4 1-1 15,-2 3 0-15,-4 3 0 0,-4 3 1 16,-3 2 3-16,0-3-4 0,-3 0-2 16,-1-2-2-16,0 0-8 0,0-3-10 15,5-4-24-15,1-1-23 0,3-3-35 0,1-3-14 16,3-5-9-16,2 0 5 0,0 0-2 16,24-14 6-16,-10 2 3 0,4 0-1 15,3-1 13-15,-2-1 7 0,2-3 7 0,-3 4 13 16,2 0 9-16,-1 2 19 0</inkml:trace>
  <inkml:trace contextRef="#ctx0" brushRef="#br0" timeOffset="63795.336">10568 7124 69 0,'-8'0'146'0,"8"0"1"15,-11 4-10-15,11-4-4 0,-7 2-6 0,7-2-21 16,0 0-3-16,0 0-3 0,0 0-7 15,20 4-4-15,-1-4-5 0,4 2-6 16,10-2-5-16,10-2-8 0,1 2-4 0,6-2-3 16,9 0-5-16,-2 0-8 0,5 1 2 15,-1-4-2-15,0 2-5 0,-1-1-8 16,-6 2 1-16,-7-2-6 0,-5 1-1 0,-6 0-7 16,-5 2 2-16,-3 1-4 0,-2-2 2 15,-5-1 1-15,-2 2-3 0,0 1 0 16,-2-2-2-16,-4 0 2 0,-1 2-2 0,-1-2-3 15,-1 0-1-15,-5 0-10 0,-5 2-18 16,6-1-16-16,-6 1-26 0,0 0-29 16,0 0-27-16,0 0-28 0,-27 0-22 15,8 1-379-15,-5 5 185 0,1 4 122 0</inkml:trace>
  <inkml:trace contextRef="#ctx0" brushRef="#br0" timeOffset="64071.8297">10710 7336 74 0,'21'-2'143'0,"6"-2"-11"16,10-2-8-16,7 1-1 0,11-5-9 15,7 3 3-15,19-9-4 0,2 5-3 16,2-4-1-16,-2 2-1 0,-3-1-8 0,-12 5-11 16,-13 1-5-16,-4 1-9 0,-9 1-8 15,-2 0 0-15,-5 1 0 0,-7 2-5 0,0-1 1 16,-7 3 3-16,1-4-1 0,-6 4 0 15,2-1-4-15,-2-2-2 0,-3 4-5 16,0-2-8-16,-2 0-2 0,-3 0-5 16,2 2-7-16,-2-2-13 0,0 1-25 0,-8 1-26 15,12-2-31-15,-12 2-38 0,6 3-37 16,-6-3-37-16,0 0-497 0,-4 8 228 0,4-8 151 16</inkml:trace>
  <inkml:trace contextRef="#ctx0" brushRef="#br0" timeOffset="67282.7919">26638 12621 35 0,'6'-3'128'0,"-6"3"3"16,0 0-9-16,6-2-9 0,-6 2-2 15,0 0-2-15,0 0-6 0,4-2 0 16,-4 2-9-16,0-9-11 0,0 4-4 0,-2-4-8 16,-2 2-4-16,-2-2-10 0,-2-1-2 15,-8 3-7-15,-2-4-5 0,-8 4-5 16,-5 1-5-16,-3 5-2 0,-9 1-4 0,-1 1-2 15,-3 5-3-15,-1 1-2 16,-1 4-1-16,5 2-3 0,8 0-3 0,4 3-1 16,4-2-1-16,7 0-1 0,4 1-1 15,8-1-1-15,5-1-3 0,4-2 2 0,6-1 0 16,8-1 0-16,0-3-3 0,8 0-3 16,1-4 4-16,2-2 0 0,4-2-2 15,3 0 1-15,3-2-2 0,-3 1 4 0,1-2-3 16,-1 0-2-16,-2 3 1 0,-1 0-2 15,-4 2 4-15,1 5-1 0,-1 4 5 16,1 2 5-16,-1 6 4 0,-1 5 0 0,-2 3 3 16,2 12 2-16,-3 3-2 0,-4 3-3 15,-2 5 2-15,-1 2-2 0,-2 3-2 0,-4-2 1 16,-2 2-2-16,-2-3 0 0,-4-6 0 16,-4 0-2-16,0-6-1 0,-2-1 0 15,-8-6 2-15,0-1 2 0,-7-8 2 16,-1-7 11-16,0-7 1 0,-6-6-4 0,-2-6 0 15,-3-9-3-15,-1-8-2 0,2-7-3 16,2-9-3-16,3-20-5 0,11 1 1 16,12 3-2-16,8-6-3 0,14-21-1 0,9-2 0 15,15-9-7-15,7 1-4 0,6 6-1 16,4 8 3-16,0 4-1 0,-5 15-4 16,-3 3 3-16,1 5 1 0,-5 2 0 0,-3 2 2 15,-10 9-4-15,-9 10 5 0,-3 2-2 16,-6 6 10-16,-2 2 3 0,-4 4-1 15,1 0 2-15,-5 3-1 0,-4 5-1 0,-2 4 2 16,0 0 0-16,-13 15-1 0,3 2 1 16,-3 4 1-16,0 7 0 0,1 2-1 15,-1 7-1-15,2 0 0 0,5 3 0 0,4-1 1 16,2-5-2-16,4 3-1 0,4-1-1 16,4-3 1-16,2-3-2 0,5-4-2 15,2-3 2-15,2-6 0 0,7-3-2 0,-2-7 1 16,1-3-1-16,3-4 2 0,0-2-3 15,4-5-2-15,-3-1 3 0,-1-4-5 16,0 1 8-16,-7 0-6 0,-1-1 0 0,-3 2 1 16,-2-2 0-16,-2 1 2 0,-5 4-1 15,2 1-2-15,-4-1 0 0,0 5 0 16,-1-1 1-16,-9 3-1 0,13 9 0 0,-7-3-1 16,0 2 2-16,1 0 0 0,-1 4 1 15,3 0-2-15,1 1 0 0,3 4 1 16,-3-2-1-16,6 0 3 0,-2 2-4 15,3-3-11-15,-4-5-18 0,2 1-26 0,-1-1-35 16,-1-2-37-16,0-1-34 0,-3-1-545 16,1-5 241-16,-2-2 159 0</inkml:trace>
  <inkml:trace contextRef="#ctx0" brushRef="#br0" timeOffset="67435.76">27592 12377 96 0,'-2'-6'111'0,"2"6"-10"0,4-7-13 0,1 2-9 16,1 4-13-16,5-4-21 0,-1 4-36 15,2 1-31-15,2-2-32 0,0 2-123 16,6-3 60-16,-3 2 40 0</inkml:trace>
  <inkml:trace contextRef="#ctx0" brushRef="#br0" timeOffset="67634.2646">27929 12300 111 0,'6'-2'120'15,"-6"2"1"-15,8-1-7 0,-8 1-8 0,0 0-20 16,0 0 20-16,12 9 5 0,-12 0-2 16,2 3 0-16,-2 7-2 0,-2 0-1 15,0 10-7-15,0-1-6 0,-2 10-6 0,2 0-12 16,-2 3-5-16,4-2-6 0,-4 1-7 16,4 2-8-16,-2-2-3 0,2-6-6 15,2-2-12-15,-2-1-22 0,2-4-35 16,0 0-26-16,0-6-18 0,0-4-27 0,4-3-29 15,-2-5-18-15,4-3-359 0,-4-5 172 16,4-2 114-16</inkml:trace>
  <inkml:trace contextRef="#ctx0" brushRef="#br0" timeOffset="68116.9151">28166 12494 89 0,'9'-36'38'0,"-1"8"18"16,-2 3 18-16,1 7 18 0,-3 2 11 0,0 3-3 15,-2 2-9-15,0 3-6 0,2 0-1 16,-4 4 4-16,0 4 11 0,0 0 2 15,0 0-3-15,-2 23-5 0,0-8 1 16,-2 3-12-16,0 7-6 0,0-1-6 0,1 2-4 16,1 1-6-16,2 2-8 0,2-3-2 15,3-1-10-15,1 1-3 0,2-2 0 0,3-2-7 16,2-2-2-16,-1-5-2 0,4-2-4 16,-2-1 1-16,1-5-8 0,0-3 3 15,2 0-2-15,-5-2-2 0,2-2-3 16,-2-4 0-16,-2 2-1 0,3-6 2 0,-4 2-3 15,-3 1-3-15,0 1 0 0,-1 0 7 16,-1 1-6-16,-2-2 3 0,-2 5-2 16,0 0-1-16,0 0-3 0,0 0-1 15,0 0 2-15,0 0 1 0,-6 20-2 16,6-13-3-16,0 1 3 0,4-1-2 0,0 1 2 16,2 0 0-16,0 0 1 0,6-3-2 0,2 3-3 15,-2-4 3-15,8-1 1 0,-3-1-2 16,2-2 0-16,0-2-3 0,2-1-2 15,-2-1 6-15,0-2-4 0,0 1 1 16,0-2-2-16,-1 1 4 0,-2 1-2 0,-1 1-2 16,0 0 2-16,-5 1 0 15,3 1 2-15,-1 0-4 0,0 4 3 0,0 0 0 16,2 4-2-16,0-1 0 0,-2 0 0 0,1 6-4 16,-1-6-5-16,2 4-14 0,-2 2-20 15,0-3-25-15,2 3-29 0,-4-3-37 16,3 1-38-16,-5-4-422 0,1 1 202 0,-5-2 133 15</inkml:trace>
  <inkml:trace contextRef="#ctx0" brushRef="#br0" timeOffset="68335.0536">28232 12528 1571 0,'-41'-18'-29'0,"9"2"61"0,10 3-4 15,2 4-23-15,10-1-1 0,5 1-4 0,5 1 3 16,7 0 8-16,7 1 1 0,8-2 4 15,4 3 1-15,1 0 7 0,7 0-2 16,2 0 1-16,4 3-2 0,5 0 0 0,-1 2-5 16,-2 0 1-16,1 1-4 0,-10-2-2 15,-3 4 1-15,-4-4-1 0,-6 2-11 16,-1 0-26-16,1 2-20 0,-6 0-44 0,-4 1-59 16,0 0-378-16,-2 0 179 0,-4-1 118 15</inkml:trace>
  <inkml:trace contextRef="#ctx0" brushRef="#br0" timeOffset="69901.5521">28202 13525 103 0,'0'0'169'0,"15"0"-7"15,-2-6-1-15,5-5-8 0,8-4-11 16,6-4-1-16,3-6-6 0,21-9-13 15,-1-4-12-15,0-2-10 0,-1 1-10 0,-2 2-11 16,-15 10-6-16,-5 4-6 0,-8 8-8 16,-5-1-3-16,-3 5-7 0,-2 1-2 15,-8 3-4-15,-4 2-4 0,-4 4-6 16,2 1-2-16,-24 4-2 0,10 1-5 0,-3 4 1 16,0-1-4-16,4 4-1 0,3 1-5 15,4 1 2-15,4 3 0 0,4-2-3 16,4 6-7-16,8-2 5 0,3 4-3 15,7-2 1-15,-2 2 0 0,4-2 1 0,-2-1-3 16,-3 0-1-16,-5-4-1 0,2-2 0 16,-6 0 1-16,1-3-2 0,-6 0 2 0,-5-1-5 15,-2 0 1-15,-7-1 3 0,0-1-2 16,-5-3 0-16,-3 1-5 0,0 0 6 16,5-4-2-16,-3-1-3 0,5-1-3 0,8 0-1 15,-13-5-8-15,10-1-2 0,8-1-4 16,4-3-7-16,1-1-3 0,7-2-3 15,4-8 0-15,2 0-7 0,9-8 5 0,-2-4-2 16,15-12 3-16,-5-1 1 0,4 0 3 16,-13 7 3-16,-3 3 4 0,-3 7 6 15,-5 4 0-15,-2 2 9 0,-4 6 5 16,-2 0 4-16,1 3 8 0,-5 3-3 0,1 2 3 16,-3-1-3-16,1 5 0 0,-1 1 9 15,-6 4 2-15,0 0 2 0,10 16 3 16,-8 0 1-16,2 3-6 0,0 4 1 15,2 5 3-15,-2 1-4 0,0 2-5 16,0-1 3-16,2 4 0 0,0-5-4 0,1-3-2 16,-1 1 2-16,-1-4-2 0,1-3 0 0,0-1-1 15,-1-2 0-15,1-3-1 0,0-2-1 16,0-5 1-16,3-1-3 0,2-1 0 16,-1-2-2-16,3-3 2 0,0 0-1 15,1 0-1-15,-1-2-2 0,0 1 2 0,2-4-1 16,-5 4-1-16,5-2-1 0,-2 1 1 15,-1 1-2-15,1 1 1 0,0 0-1 16,-2 1-2-16,1 1 2 0,-2 2 2 16,4 1 0-16,-2-1-1 0,1 2-3 0,2-2 0 15,-3 2 3-15,3-2 1 0,-1 0-2 16,2-1-1-16,-2-1 2 0,4 0 0 0,-4-2-2 16,3-2-3-16,1 0 0 0,-2-1-7 15,1-3-1-15,-2 2-1 16,0-2 2-16,-1 2-4 0,-3 0 2 0,-2 3 3 15,1-2-2-15,-2 0 0 0,-2 3 6 16,-6 0-1-16,12 6 1 0,-8-2 2 0,2 1-2 16,-2 3 1-16,3 0-1 0,3 1 5 15,1 0-4-15,0 1 1 0,3-2-5 0,2 1 5 16,0-3 0-16,1 1-1 0,-2-3 2 16,2 0-5-16,-3-2 0 15,0-2-1-15,-2-2 4 0,-2 0-4 0,-3-1 1 0,-1-3 1 16,-3-2 0-16,-1 0 1 0,-2-1 1 15,-2 0 1-15,-1-1 0 16,1 2-3-16,0-1 2 0,2-1-1 0,2 1-5 16,0 1-2-16,7-1-4 0,1-1 8 0,5 3-2 15,0 1 1-15,4-1-1 0,0 1 2 16,0 3 2-16,4 0 0 0,-3 1 0 16,0 2-2-16,0 2 5 0,-2 1 0 0,0 0-2 15,-4 3 2-15,-3-1-1 0,1 3 3 16,-2-1-2-16,0-1 2 0,-4 1 2 15,2-1 0-15,-1 2 1 0,2-3 0 0,-1 1-1 16,-2 0 1-16,5-2 0 0,-1 0 2 16,1-1 0-16,4-1 3 0,-3-2-6 15,4-2 1-15,-2 0 1 0,-1-2 3 0,-1-1-1 16,-3-1-2-16,2-1-2 0,-5-3 5 16,-2 2-1-16,-2 0 0 0,-4-1-3 15,-4 0-4-15,-2-1 3 0,-6 2 3 16,0 1-1-16,-3 0 0 15,-1 2-6-15,4-1-8 0,0 3-24 0,0 3-31 0,4 0-30 16,2 0-34-16,8 0-39 0,-13 5-360 0,13-5 180 16,0 0 119-16</inkml:trace>
  <inkml:trace contextRef="#ctx0" brushRef="#br0" timeOffset="70101.8319">30816 13032 112 0,'0'-5'140'0,"0"-1"-13"16,0 6-10-16,0 0 6 0,0 0-6 16,0 0-2-16,-5 28-2 0,5-11-15 0,-2 4-7 15,2 4-10-15,2 3-6 0,-2 1-8 16,0 4-6-16,0-1-5 0,0-2-12 0,3 3-32 16,-3-3-43-16,2 1-42 0,0-5-46 15,1-5-332-15,-1 1 153 0,-2-6 101 16</inkml:trace>
  <inkml:trace contextRef="#ctx0" brushRef="#br0" timeOffset="70222.9123">30759 13340 51 0,'14'-11'108'0,"6"-2"-7"0,12-1-15 16,5-1-9-16,11-2-31 0,17-6-58 15,1-3-144-15,3-5 53 0,-1 0 35 0</inkml:trace>
  <inkml:trace contextRef="#ctx0" brushRef="#br0" timeOffset="71620.6047">28833 13990 188 0,'-3'-10'187'0,"3"1"-11"16,0 3-17-16,-2 0-8 0,0 3-7 15,2 3 14-15,0 0 7 0,-10 16-8 16,3 6-2-16,-1 8-10 0,-2 5-6 0,-2 8-6 16,0 8-15-16,2-1-13 0,-1 4-6 15,0 20-10-15,3-15-11 0,2-6-10 16,1-1-3-16,1-8-6 0,2-3-3 0,0-5-13 15,2-3 1-15,-2-5-4 0,2-1-5 16,0-8 1-16,-2 1 1 0,2-7-1 16,-2-4-2-16,2-2-4 0,0-7-6 0,0 0 1 15,0 0-5-15,4-20-4 0,0 7-1 16,5-4-1-16,1-1-1 0,4-3 3 16,8 0-7-16,4-1 0 0,-1 4-2 0,3 1 2 15,1 5-7-15,3-1 2 0,-5 5 3 16,2 2-1-16,-1 6-4 0,0 3 2 15,-3 0-4-15,-1 5 4 0,-1 5 1 16,-6-2 3-16,-5 3-7 0,-1 2 3 0,-7 2-3 16,-4-4 5-16,-6 3-6 0,-3 1-1 15,-7-1 5-15,-10 0-3 0,-4 0 2 16,-1-4-1-16,-3-1-1 0,-4 0-8 16,2-5-11-16,7-4-19 0,-3 2-28 0,8-5-31 15,3 0-31-15,2-2-29 0,8-3-32 16,5 1-19-16,4 0-15 0,2 4-542 0,14-12 259 15,0 7 172-15</inkml:trace>
  <inkml:trace contextRef="#ctx0" brushRef="#br0" timeOffset="72929.2913">29129 14809 255 0,'8'6'24'0,"1"0"13"16,-2-3 15-16,-3 2 12 0,0-4 12 16,-4-1 10-16,8 6 3 0,-8-6 8 15,8 0-10-15,-8 0-12 0,10-12-8 16,-4 3-7-16,2-2-8 0,0-4-3 0,5-2-5 15,0-1-1-15,4-3-7 0,1 0-4 16,4-2-6-16,-1 4-7 0,1-2 4 16,-2 5-3-16,0-1-3 0,-2 5 1 0,2 1-4 15,-5 4-2-15,1 4-1 0,-3 0 2 16,0 6-1-16,-1 0 0 0,2 4-1 0,-2 4 0 16,1 0-1-16,-3 3-1 15,3 0-5-15,0 2 4 0,-3-3-2 0,2 4 2 16,4-2-1-16,-4-1 4 0,3-3-1 15,2 3 0-15,0-5 2 0,1-2 2 0,0-2 0 16,3-3-2-16,3 1 5 0,-1-6-5 16,6 1 1-16,-1-4 1 0,1 0-4 15,3-5 0-15,-4 1-2 0,-1-1 4 16,-3 1 5-16,-2-1 6 0,0 1 8 0,-5-2 3 16,0 5 6-16,-6-1 3 15,-1-2-1-15,-4 1 2 0,-2 5-8 0,-4-2-1 16,0 6-4-16,0 0-1 0,-8-4-2 15,8 4 0-15,-12 10-5 0,5-3 4 0,1 2-1 16,0 2-3-16,3 3-1 0,1-1-5 16,2-2 2-16,5 5-4 0,-1-3-3 15,4 0 1-15,3-1 1 0,1-1 0 0,6-1-5 16,0 0-2-16,2-6 0 0,3 2 1 16,-2-3-2-16,0-1 0 0,3-2-1 15,-1-2-1-15,2-4-3 0,-2 0 2 0,1-4 1 16,-1 2-2-16,-2-5-1 0,-2 0-2 15,-1 0 3-15,-4 0-1 0,-4 0 3 16,-1-3-5-16,-5 5 1 0,-1 1 0 0,-3-1 1 16,-3 1-2-16,-3 4 4 0,-1 2 3 15,-1 1 1-15,-2 1 3 0,-2 4 1 16,2 3 1-16,0 0 1 0,-1 4 1 16,3 1 1-16,1 1 0 0,3-1-3 0,2 3 2 15,4-2-3-15,0 2 0 0,5 3-2 16,1-7-1-16,5 2-2 0,-1-1-6 0,4-4-17 15,-2-1-18-15,3 1-20 16,0-3-12-16,0-2-7 0,0-1-14 0,2 0-10 16,-3-4-3-16,0 4 2 0,-2-7 3 15,1 0-2-15,-2 1 11 0,2-1 9 0,-5 0 6 16,0-4 5-16,0 1 7 0,-2-1 7 16,0-1 7-16,1 1 1 0,-3 0 4 15,-2-1 6-15,3 0 13 0,-1-1-5 16,-2 3 13-16,-1 0 5 0,-1-4 6 0,0 4 5 15,0-2 5-15,-2 3 11 0,0 0 13 16,0 0 3-16,0 2-1 0,0-2 1 16,-2 3 3-16,2 1-1 0,0-1-6 15,0 0-3-15,0 6-2 0,0-5-3 0,0 5 4 16,0 0-3-16,0 0-1 0,0 0-3 16,0 0 0-16,0 0-2 0,0 0 1 15,-11 11-6-15,11-11 2 0,-2 8-3 0,2-3-1 16,0-5-2-16,4 10 3 0,-2-7-4 15,3 3-1-15,-1-2 2 0,2 2 0 16,0-1-1-16,0 1-1 0,2-2-1 0,0 3 2 16,2 1 4-16,1 2 5 0,0-4 1 15,-1 3 2-15,1 2 9 0,-1 2 1 16,-2 3 4-16,1-3 3 0,0 8 0 16,-1 0 3-16,-2 2-3 0,-2 1-1 0,0 1-3 15,-1 7-3-15,-3-7-3 0,-3 4 1 16,1 0-4-16,-4 0-3 0,2-2-2 15,-2-2-1-15,0 3-1 0,-3-8-2 16,2 0-1-16,1-2 0 0,0-6-3 0,0-1 1 16,1-3-1-16,1-2-2 0,0-4-1 15,4-2-3-15,0 0-2 0,-2-19 4 16,6 9-5-16,2-3 3 0,5-5-2 0,6-4-2 16,-2 2 0-16,5-3 0 0,4 1 2 15,6-5-2-15,3 1 0 0,-1-1 0 16,2 1-1-16,1 2 1 0,-4-2-3 0,-4 4 1 15,1 1 4-15,-5 5-4 0,-4 1 2 16,-2 3-1-16,-4 1 8 0,-1 3 0 16,-1-1-2-16,-2 3-1 0,-5 2-2 0,0 2 5 15,-4 2-2-15,0 0 7 0,0 0 0 16,0 0 2-16,-10 18 3 0,8-7-2 16,-3-4-1-16,5 3-2 0,-2-1 0 15,2 5 3-15,2-3 0 0,1 0-1 0,1-1 2 16,2 2 0-16,0 0-3 0,2-4-1 15,1 3-2-15,2-3-3 0,-3-3 2 16,0 1-2-16,3-3-11 0,-5 1-19 0,3-1-31 16,-2-3-39-16,-7 0-45 0,12-7-45 15,-8 1-581-15,2 0 259 0,-4-3 172 16</inkml:trace>
  <inkml:trace contextRef="#ctx0" brushRef="#br0" timeOffset="74811.6471">28955 16114 123 0,'2'-13'183'0,"0"-4"-2"15,6-5-13-15,2-3-5 0,4-4-16 16,6-10-13-16,1-1-13 0,-1-2-7 16,4 3-11-16,-5-4-8 0,2 6-7 0,-4-2-1 15,-4 11 0-15,-4 3-8 0,-1 3-6 16,-6 4-8-16,-4 9-6 0,-2-6-3 15,-4 11-7-15,-6 1-6 0,0 3-4 16,-1 6-4-16,2 1-2 0,4 6-4 16,3 4 0-16,4 0-4 0,8 5-3 0,7 9 0 15,6-2 0-15,7 8-5 0,14 8 1 0,4 0-2 16,-2-3 0-16,-3-8-3 16,-5-3 0-16,-4-1-1 0,-3-1-3 0,-6-2 1 15,-4-4 0-15,-7-5-1 0,-3 1 0 16,-5-3-1-16,-4-1 0 0,-7-2-4 0,-1-1 0 15,-5-3 0-15,-2-1-1 0,0-3 1 16,-1-2-4-16,2-3-2 0,2-4-6 16,3-2-3-16,5-2-2 0,6-5-2 15,0-2-4-15,6-2-5 0,7-1-3 0,3-7-5 16,6 3-1-16,5-4 4 0,1-1 3 16,4 4 2-16,-5-2 0 0,3 4 9 15,-5 6-1-15,0-5 1 0,-3 5 0 0,-1 5 0 16,-4-1 7-16,-4 1-1 0,1 1 2 15,-4 8 6-15,2 1 5 0,-4 0 4 16,0 1 1-16,-2 5 6 0,1 1 5 16,-1 7-1-16,1-4 0 0,-3 3-2 15,-2 4 0-15,2-5-2 0,1 1-2 0,-1 0 1 16,0-2-4-16,0 3 1 0,0-7-3 16,0 0 1-16,-1 2-1 0,4-1 0 0,-1-6-1 15,4-2 1-15,2 0 0 0,4-2 1 16,1-3-1-16,-1-4 3 0,4 2-2 15,0-3 2-15,2 2 5 0,-3-3-4 0,0 3 1 16,0 0-4-16,1 3 0 0,-4-1 1 16,1 2 1-16,2 4-2 0,-2 0 3 15,0 4 1-15,0 2 0 0,-3-1-2 16,2 5-2-16,-2 1 0 0,1 3-1 0,-2-1 1 16,-2 0 1-16,-3 0-4 0,2-1 2 15,-4 0-1-15,4 0-5 0,-4-5 4 16,-2 0-4-16,2-1 2 0,-2 2 1 0,1-4-2 15,1-1-1-15,-6-3 1 0,0 0-3 16,17-7 0-16,-4-1 1 0,-3-1 0 16,4-1-5-16,2 3 0 0,3-6-3 0,0 5-1 15,0-4 1-15,0 5-1 16,-2 1 0-16,0 3 1 0,0-3 1 0,0 5-2 16,-3 1 4-16,4 0 0 0,-4 1 0 15,4 2 1-15,-4 0-1 0,5 0 1 0,-4 0 1 16,4 0-1-16,-3 1 1 0,4-4-1 15,-3 0 1-15,2 0 2 16,0-2-1-16,1 0 0 0,-4-4 1 0,1 0 0 0,0-1-1 16,-2-1-1-16,-5-2 3 0,1-3-2 15,-2 5 0-15,-3-5 1 0,-2 4 2 16,-2-1-2-16,-2 2-1 0,-6 2 1 16,2 5 1-16,-5 1-3 0,9 0 3 0,-17 4-1 15,9 1 1-15,-1 3 1 0,1 3 0 16,1 2-2-16,3 1 3 0,2-1-3 15,2 1 2-15,4 0 0 0,5 2 1 16,1-1-1-16,5 3-2 0,4-5-5 0,0-3-24 16,5 1-30-16,-3-4-31 0,4-1-31 15,2-2-29-15,1 0-41 0,-3-4-512 16,3 0 239-16,-2-8 158 0</inkml:trace>
  <inkml:trace contextRef="#ctx0" brushRef="#br0" timeOffset="104934.7944">9617 8504 1 0,'-14'0'82'0,"14"0"-2"15,-13 0-3-15,7 2-7 0,6-2 5 0,0 0-3 16,-15 1 1-16,15-1-8 0,-9 0 9 16,9 0 0-16,-6 3 0 0,6-3-1 15,0 0 0-15,0 0 0 0,0 0-5 16,0 0 4-16,-6 2 17 0,6-2 8 0,0 0-2 16,29 0 0-16,-7-2-5 0,10-1-6 15,12 2 0-15,13-4-4 0,26-2-9 0,6 0-4 16,4-1-4-16,4-2-8 0,6 1-5 15,4-1-2-15,-2 1-3 0,-1-1-4 16,0 3-2-16,-7-1-3 0,-4 0-3 16,-6 3-5-16,-15-1-3 0,-15 2-2 15,0 2-2-15,-13-1-2 0,-1 1-2 0,-9-1-3 16,-2 3-1-16,-2-1-1 0,-8 1-1 16,2-2 0-16,-3 0-1 0,-5 2-2 0,0 0-2 15,-2-2 1-15,-1 2-5 0,-2 0-8 16,-3 0-10-16,-1 2-14 0,-7-2-15 15,0 0-15-15,0 0-15 0,-4 8-19 0,-5-5-14 16,-2 1-11-16,-4 2-7 0,-1-1-10 16,-8 3-3-16,-3 2 0 0,-9-1 0 15,-2 1 4-15,-9 3 7 0,-3-1-270 0,-8-2 135 16,-16 7 89-16</inkml:trace>
  <inkml:trace contextRef="#ctx0" brushRef="#br0" timeOffset="105257.5018">10560 8576 510 0,'-58'12'-25'0,"11"-5"14"0,5-1 13 0,2 0 19 16,3 1 5-16,-2-1 4 0,1-2 13 15,8 1 12-15,1-1 0 0,3 0 10 16,3 0 0-16,6-1 9 0,7 2 13 16,4-3 4-16,6 1-2 0,0-3 5 0,20 3-2 15,2-3-3-15,9-1-4 0,15-4-7 16,12 3-2-16,27-6-1 0,4-2-2 0,0 3-5 16,2-1-2-16,-4-1-4 0,-1-1-2 15,-1 4-8-15,-14-2-5 0,-9 5-1 16,-3-1-6-16,-4-2-5 0,-8 4-4 0,-3 1-1 15,-6-3-5-15,-4 2-1 0,-1 2-4 16,-7-2 1-16,-2 2 0 0,-3-2-3 16,-2 0 1-16,0 2-4 0,-4 0 0 15,-2-2-1-15,-1 2 0 0,1 0-5 0,-5 0 0 16,3-2 0-16,-2 2-1 0,-9 0-1 16,16-2-4-16,-10 2-11 0,-6 0-12 0,14 0-21 15,-8-2-19-15,-6 2-25 0,10 0-25 16,-10 0-17-16,0 0-20 0,0 0-19 15,0 0-13-15,0 0-394 0,0 0 195 0,0 0 128 16</inkml:trace>
  <inkml:trace contextRef="#ctx0" brushRef="#br0" timeOffset="125521.5882">17445 9463 81 0,'0'0'82'0,"-13"0"-2"0,13 0-9 0,-6-1 0 16,6 1-9-16,-8-5-5 0,8 5-6 15,-9-1-5-15,9 1-3 0,-8-5-3 0,3 4-4 16,-1 0-10-16,2-4 4 0,4 5-1 16,-9-5-1-16,3 1-8 0,0 0-2 15,2-1 1-15,-2 1-3 0,0-2 8 0,0 0-10 16,0 1-1-16,0-1-2 0,0-1-2 16,1 1 3-16,-1 0 4 0,-1 0-3 15,3 0 2-15,-2 1 3 0,-1-1-4 0,3 0 4 16,0 1 5-16,0 1-1 0,0 0 0 15,0 0 3-15,4 4 2 0,-4-8-1 16,4 8-1-16,-6-5 2 0,6 5-5 16,0-3 2-16,0 3-3 0,14-6 0 0,-4 4 6 15,9-2 3-15,7-2-7 0,4 2 2 16,3 1-2-16,11-2 5 0,10 2-7 16,5-1-1-16,4-1-3 0,3 4 1 0,1 0 2 15,1-2 2-15,0 1-3 0,0 2 0 16,0 0-3-16,-1 0 1 0,1 0-2 15,-7 2 3-15,0 1-3 0,-1-3 1 0,-11 0 0 16,-5 1-5-16,-1 0-1 0,-11-1-2 16,-1 3-1-16,-5-1 3 0,-6-2 1 15,2 1 0-15,-3-1-3 0,0 0 3 0,-4 0 0 16,-3 3-4-16,-1-3-1 0,0 2 4 16,-1-2-5-16,-10 0-1 0,13 1 1 15,-13-1-10-15,8 0-10 0,-8 0-8 16,3 5-13-16,-3-5-16 0,0 0-6 0,6 3-18 15,-6-3-13-15,2 4-12 0,-2-4-17 16,0 0-15-16,0 0-283 0,0 0 141 0,0 0 94 16</inkml:trace>
  <inkml:trace contextRef="#ctx0" brushRef="#br0" timeOffset="132686.8253">11267 17162 165 0,'0'0'163'16,"0"0"-1"-16,0 0 0 0,0 0-6 16,0 0-13-16,-2-10-3 0,2-1-12 15,2-3-5-15,-4-1-8 0,2-5-6 16,-4 1-1-16,-2-3-3 0,-2 1-2 0,-2 0-5 16,-5 2-4-16,-2 4-10 0,-4 4-8 15,-7 7-8-15,-1 0-3 0,-9 10-8 16,-2 7-5-16,-5 6-5 0,-15 10-4 0,14 2-1 15,8-1-7-15,5 0-4 16,5 4-6-16,5 6-9 0,7-7-9 0,6 1-8 0,4-3-4 16,4-3-2-16,4-7-3 0,2 4 5 15,6-10 1-15,1-2-2 0,4-7 2 16,0 0-3-16,-1-10 4 0,6 2-2 16,0-11-1-16,2-1 5 0,3-1-6 0,-3-4 4 15,-2-2-1-15,-2 1 1 0,-2 1 1 16,-1 2 1-16,0 4-1 0,-4 0 2 15,1 4-3-15,-4-1-1 0,2 7 4 16,-2-3 1-16,4 8 0 0,1 3 1 0,4 1 3 16,0 3-1-16,7 0 0 0,-2 1 1 15,6 2 3-15,6-2-5 0,-1-5 1 16,0 4 1-16,1-9-2 0,2 1 0 0,2-2 2 16,2-8-3-16,-2 1 1 0,-2-9 0 15,-4 2-3-15,0-4 3 0,-7 2-2 16,-4-4 1-16,-4 2 1 0,-5-2 9 15,-6 8 5-15,2-2 6 0,-8 8 0 0,-2-4 4 16,-4 10 0-16,6 1-1 0,0 0 5 16,-26 13 0-16,17 2 1 0,0 6-1 15,1 6-2-15,2 7-1 0,6 6-4 0,4 3-1 16,4 11 1-16,10 15-2 0,2 5-1 16,0-3 0-16,3-3-10 0,-2-2-5 0,-6-10-7 15,-5-8-4-15,-6-10 2 0,1 1-1 16,-10-3 1-16,-3-3 1 0,-4 0 1 15,-8-9 2-15,-1 0-1 0,1-9 0 16,-2-8 0-16,-4-7-2 0,1-5 3 0,-1-5-6 16,2-11-2-16,2-4-1 0,1-11 1 15,11 3 1-15,5-9-3 0,3 7-1 16,9-7 0-16,1-6 2 0,21-13-2 0,5 0 1 16,6 6 1-16,11 0-3 0,4 1 3 15,3 5-1-15,-1-1 3 0,-1 3-2 16,-2 4 5-16,-7-2-2 0,-12 9 0 15,-5 3 1-15,-6 7 0 0,-8 3 6 16,-1 3 7-16,-6-3-3 0,-5 4 0 0,-2 11-3 16,-8-6 3-16,-5 8 1 0,-4 5-1 15,-6 2 2-15,0 9 6 0,-7 7 0 0,1 1 1 16,-1 7-3-16,5 1 4 0,4 2-2 16,4-1-4-16,5 3-1 0,8 3-1 15,4-5 2-15,6 5-2 0,5-5-5 0,8 1-13 16,0-3-9-16,7-5-13 0,-1-5-17 15,1 1-13-15,-3-9-1 0,0-1-5 16,3-7 2-16,-5 0-2 0,3-6 8 16,-4-1 4-16,2-1 5 0,-3-3 5 0,-1-3 7 15,-4 5 9-15,2-5 10 0,-4-1 13 16,-1 8 15-16,-3-5 15 0,1 5 5 16,0-1 1-16,-3 2 1 0,0 0-7 0,-2 5 4 15,2 1 10-15,-8 0-1 0,10 7 0 16,-4 1-3-16,-2-1-1 0,0 5-3 15,3 1-2-15,-1 1-1 0,-1-1-2 0,1-4-2 16,-2-1-2-16,2 4 0 0,1-5-4 16,-3-1 0-16,2-4 2 0,2 4-2 15,4-6-2-15,-2 0 3 0,2-5-8 16,2 4 1-16,-4-1-4 0,5-4 2 0,-3 0-3 16,3 5-5-16,-4-5 2 0,1 6-3 15,-4 2 1-15,8 2 0 0,-2-3 1 0,1 5-3 16,0 2 1-16,2-2-2 15,-2 1 2-15,2 0-3 0,0-1 2 0,0-4 2 16,0 2-1-16,-1-4 1 0,4-6 0 16,3-1-2-16,-2-5-1 0,-2-3-1 0,5-4 2 15,-4-4-8-15,2-3-13 0,-3-9-13 16,0-7-14-16,-2 1-5 0,-1 0 0 16,-2 5 5-16,-4 4 6 0,0-1 2 15,-1 11 1-15,-2 2 4 0,-3 6 7 0,0 6 7 16,-2 8 2-16,-2 0 7 0,0 0 1 15,9 26 2-15,-7-8 4 0,0 7 0 16,4 1 1-16,-2 3-12 0,2 1-18 16,4 2-30-16,-2 2-27 0,4-4-24 0,-1-2-26 15,-2-3-26-15,1-4-13 0,-2-1-387 16,-1-6 193-16,-1-1 128 0</inkml:trace>
  <inkml:trace contextRef="#ctx0" brushRef="#br0" timeOffset="132821.0371">13152 17394 551 0,'-6'-6'30'0,"-2"-3"19"16,-3-3 32-16,3 5 23 0,-3-5 17 15,0 3 13-15,5-3 2 0,2 3-13 0,2 2-13 16,6-6-10-16,4-1-12 0,10-3-8 16,7-1-10-16,7-1-10 0,10-2-21 15,5 0-25-15,16-7-42 0,7 1-49 0,-1 0-43 16,4 5-447-16,5-6 193 0,-4 3 127 16</inkml:trace>
  <inkml:trace contextRef="#ctx0" brushRef="#br0" timeOffset="134330.367">15628 16933 35 0,'-4'-13'179'0,"-4"-1"-3"15,-2 3-3-15,-7 2-7 0,-2-3-5 16,-4 8-2-16,-5-1-2 0,-4 7 1 15,-4 4-4-15,-4 5-4 0,-4 4-11 0,4 4-12 16,3 4-14-16,10-2-9 0,6 5-8 16,5 3-13-16,8-3-3 0,8 1-3 15,8 8-11-15,6-7-6 0,4 5-9 0,12 1-4 16,-3-1-5-16,5-1-2 0,0-4-10 16,-3 3-15-16,-3-8-9 0,-9-4-3 15,-2-4 1-15,-7 0 1 0,-5-2-3 0,-6 1 0 16,-5-3-2-16,-7-3 2 0,-2-1 0 15,-6-1 4-15,0-2-3 0,-5-1 2 16,5 0 0-16,1 0 2 0,2-1-2 16,0-2-2-16,8 0-2 0,-3 0-8 0,7 3 0 15,2-3-3-15,6 0-3 0,0 0-7 16,0 0-17-16,27-3-7 0,-6 1-10 16,6-4-7-16,9-1-4 0,0-6 0 15,9-5 2-15,-3 2 7 0,1-5 5 0,-3-6 5 16,11-15 3-16,-3-6 3 0,-3 1 6 15,-7-9 3-15,-4 1 9 0,-7-3 4 16,-5 8 15-16,-10 8 10 0,-2 6 20 0,-1 2 19 16,-7 7 5-16,3 2 2 0,-5 3 0 15,-5 6 0-15,0 2 3 0,-1 7 2 16,-2 1 4-16,-2 12 7 0,-1 1-1 16,-2 11 0-16,3 6-3 0,-3 11 0 0,5 1-6 15,1 4-9-15,0 0 2 0,5 2-6 16,2 0-1-16,2-2-4 0,5-2-4 15,0 0-2-15,1-4 0 0,0-4-6 0,3 4-3 16,-1-14 3-16,-1 1-6 0,4-2-2 16,-3-6-4-16,3-5-2 0,0-1-4 15,-3-7 3-15,3 2-2 0,0-4 1 0,2 1-7 16,-3-9 1-16,0 6 1 0,2-1-1 16,-4-3-7-16,1 2 3 0,-3 4 0 15,1-3-4-15,-1 5-3 0,-1 0 5 0,-7 0-2 16,12 5-1-16,-6 3 6 0,0 0-4 15,4 5 3-15,-2-6-2 0,0 7-3 16,3-1 4-16,0-3 1 0,-1 1-2 16,7-2 0-16,-3 3 2 0,4-6-2 15,0 1 1-15,2-7-2 0,-1 6-7 0,0-10-3 16,2 2-2-16,1 1-3 0,-4-5-4 16,3 0-3-16,-1-1 4 0,-4-1 1 15,0 2 1-15,-4-1-1 0,0 1 2 0,-1 4-1 16,-2-4 4-16,-3 6 0 0,-6 0 0 15,0 0 3-15,13 8 1 0,-11-2 2 16,0-1 0-16,2 3 1 0,0 0-3 0,0-1 2 16,3 0 4-16,0 1-1 0,5-3-1 15,-4 1 1-15,6 2 2 0,-2-5 0 0,1-3-1 16,-1 0 0-16,1 0 3 0,-2-3-2 16,-1-5 4-16,0 2-4 0,0-1 1 15,-4 0 1-15,-2-5-4 0,-2 3 4 16,-2-3-3-16,0 5 0 0,-2-5 0 0,2 3 0 15,-2 1 1-15,2-3-1 0,-2 3-2 16,4 2-8-16,-2-1-1 0,4 1-3 16,-2 4 2-16,6-4 0 0,1 5 0 15,-1-1 1-15,5-2 2 0,-4 4 1 0,1 4 1 16,-2-2 3-16,2 3 0 0,-2-1 2 16,-2 2-1-16,2 5 9 0,-1-3-4 15,1 1 4-15,1 3 1 0,-3-3 1 0,3 3-2 16,-3-5 2-16,2 5 1 0,3-4 4 15,0-1-2-15,-1-1 1 0,5-5 0 16,-2 4-2-16,-1-5 1 0,5 0-3 0,-4-6 0 16,2 0 2-16,-1 0 0 0,-2-1 3 15,-2-1 0-15,0-5 2 0,-3 1-2 16,-5 3-4-16,-2-5 1 0,-2 1-1 0,-7 0-1 16,1 3-3-16,-7-7-3 0,2 8-4 15,-5-3-5-15,2 3-16 0,4 4-16 16,-1-4-21-16,1 4-20 0,-2-4-23 15,6 4-16-15,-2 3-6 0,6-4-2 0,2 5-2 16,2 1 11-16,4-9 11 0,2 5 7 16,4-4 7-16,5-4 19 0,4-1 3 15,0-2 6-15,7-6 7 0,-3 0 18 0,9-6 16 16,-2-1 12-16,2-2 20 0,-1 5 19 16,-8 0 23-16,-2 6 17 0,-3 2 15 15,-2 3 9-15,-1 3 4 0,-4 1-9 16,-1 4 8-16,-1 5 3 0,-9 1 0 0,10 9-4 15,-4 4-7-15,-1 3-1 0,-1 3-10 16,3 6-5-16,-3-2-9 0,0 5-7 16,0 5-16-16,0 1-22 0,0-4-30 0,-2 2-41 15,3-5-39-15,-1 1-45 0,1-1-21 16,-1 2-24-16,0-8-18 0,0-2-5 16,-2-6-457-16,0-3 226 0,-2-3 150 15</inkml:trace>
  <inkml:trace contextRef="#ctx0" brushRef="#br0" timeOffset="134440.0593">17195 17373 1152 0,'0'0'-48'0,"-14"-11"41"16,5 5 39-16,-2-3 46 0,1-3 31 15,0 3 22-15,-2-5 6 0,8 1-7 0,0-2-10 16,6 1-11-16,2-1-7 0,10-4-12 16,8-2-9-16,8 0-13 0,9 0-32 15,1-5-53-15,15-7-70 0,4 3-61 16,-4-3-556-16,2-1 240 0,-12 2 158 0</inkml:trace>
  <inkml:trace contextRef="#ctx0" brushRef="#br0" timeOffset="134656.1682">18010 16393 2215 0,'4'-6'-11'16,"5"6"21"-16,2 3 76 0,-1 0 67 0,5 8 10 15,4 2-6-15,7 10-19 0,1 11-3 16,13 21 1-16,-2 12-11 0,-6 2-14 16,-5 7-5-16,-7 0-10 0,-12 2-12 15,-10-9-24-15,-10 12-24 0,-10 0-31 0,-20 10-33 16,-15-7-28-16,-12-6-27 0,-4-9-23 15,-14-11-28-15,-6-4-29 0,-9-1-25 16,-10-15-25-16,-15-3-15 0,-8-9-6 0,-7-5-573 16,-5-7 274-16,-9-3 182 0</inkml:trace>
  <inkml:trace contextRef="#ctx0" brushRef="#br0" timeOffset="134954.0622">14224 16383 197 0,'-14'-8'233'0,"2"8"-12"0,-2 2-2 16,-8 11-2-16,-7 15 0 0,-11 27 0 15,-3 13-6-15,-5 34-12 0,5 15-17 0,5 3-11 16,12 8-21-16,12-3-11 0,16-21-8 16,12 19-11-16,16-13-13 0,15-7-9 15,18-8-8-15,17-16-22 0,11-11-44 16,14-13-73-16,2-14-94 0,-14-21-115 0,0-6-681 16,-2-7 319-16,-21-14 211 0</inkml:trace>
  <inkml:trace contextRef="#ctx0" brushRef="#br0" timeOffset="146893.7788">18567 17806 47 0,'0'0'242'0,"0"0"-11"0,-2 2-17 0,2-2-16 15,12-14-14-15,4-1-13 0,6-12-7 16,23-19-10-16,12-5-14 0,15-17-11 15,9-8-15-15,6-11-11 0,3-4-14 0,3 0-10 16,1-4-10-16,-1-1-6 0,-9 13-7 16,-7 7-6-16,-25 14-3 0,-3 9-1 15,-15 13 2-15,-11 9 2 0,-8 4-10 0,-8 7-2 16,-12 4-6-16,-3 9-5 0,-7 1-4 16,-6 3 0-16,-5 7-6 0,-3 8 1 15,-1 6-5-15,2 2-2 0,8 5-2 0,0 4 0 16,8 4-2-16,5 3 4 0,7-3-5 15,9 9 0-15,3-1-2 0,10 1 3 16,-4 0 2-16,6-1-3 0,1 0-3 16,-3-7 4-16,-6 0 6 0,0-1 8 0,-6-5 17 15,-6 0 10-15,-2-1 11 0,-8 2 0 16,-4-2-4-16,-8-1-2 0,-2 1-8 0,-8-4-2 16,-6-2-2-16,-4 4-11 0,-2-5-4 15,4-7-7-15,0-1-19 0,6 0-24 16,3-5-40-16,5-5-46 0,8-2-57 15,5-2-41-15,7-5-25 0,8-6-29 0,7-3-587 16,13-4 289-16,5-6 190 0</inkml:trace>
  <inkml:trace contextRef="#ctx0" brushRef="#br0" timeOffset="147109.2994">20112 17036 71 0,'19'-7'187'0,"-6"-3"10"0,-9 2-11 15,-6 6-1-15,2 2 6 0,0 0 2 16,-30 6-6-16,14 2-1 0,-8 5-13 0,-1 7-4 15,-5 10-8-15,0-2-12 0,3 5-10 16,1 1-12-16,6 0 3 0,0 2-10 16,10 3-17-16,4-3-11 0,3 0-4 15,10 2-7-15,1-4-10 0,6 0-8 0,8 3-10 16,3-3-13-16,3-7-26 0,4-1-23 16,-3-10-28-16,1 3-33 0,2-10-50 15,-2-3-42-15,-3 0-37 0,3-5-38 16,-6-7-621-16,4 0 292 0,-6-2 192 0</inkml:trace>
  <inkml:trace contextRef="#ctx0" brushRef="#br0" timeOffset="147459.2713">20498 17290 73 0,'14'-10'165'0,"-2"9"-16"15,2-2-5-15,-2 3-4 0,-1 3-11 16,-1-3-3-16,1 5-5 0,0 3-4 16,1 1-9-16,-2 2-9 0,4 4-6 0,-2 3-7 15,-1-1-8-15,2 2-8 0,-3 2-8 16,3-2-4-16,-5 2-5 0,0-4-5 16,2 3-8-16,-2-6 6 0,-2 4 3 15,0-5 6-15,-2 0 15 0,3-5 8 0,-5-1 12 16,0 1-9-16,-2-6-5 0,0-2-3 15,0 0-5-15,0 0 0 0,0 0-8 0,-19-15-8 16,17 1-5-16,0-1-9 0,2-4-1 16,0-1-9-16,4-3-9 15,2-3-13-15,3 4-15 0,4-3-24 0,4 2-28 16,1-4-18-16,6 6-48 0,6 2-21 0,1 5-51 16,-1 0-598-16,-2 5 271 0,-1-2 178 15</inkml:trace>
  <inkml:trace contextRef="#ctx0" brushRef="#br0" timeOffset="148003.9833">21241 17305 169 0,'8'-7'162'0,"2"-1"-13"0,3-3-15 16,4-3-9-16,4-2-7 15,-1 3-8-15,0-2-6 0,-3-4-3 0,0 5 9 16,-2-1 11-16,-3 2 8 0,-5 5-4 0,0-1-12 15,-7 1-13-15,0 8-3 16,-14-2 0-16,14 2-3 0,-27 15-5 0,10-3-6 16,-2 3-6-16,-1 6-11 0,4 4-6 15,-1-1-6-15,9 1-9 0,1-2-12 0,5 2-13 16,4 2-15-16,7-6-16 0,6 0-24 16,-1-6-16-16,12 6-9 0,2-8-16 15,-1-7-1-15,5 1 4 0,2-7 1 16,1 2 10-16,-3-4 3 0,6-5 11 0,-3-1 4 15,-3-3 10-15,-8 3 19 0,0-3 21 16,-3 1 14-16,-7 3 11 0,-2-5 4 16,-4 3 3-16,-6-1 6 0,-4 2 4 0,-2 1 7 15,-2 1 4-15,-6 4 3 0,0 0 1 16,-1 2 1-16,-2 2-2 0,-2 0-3 16,3 4-2-16,-2 1-6 0,2 5-3 15,2-3-9-15,1 3-2 0,0-5-4 0,3 7 0 16,1-7-4-16,3 1-2 0,2 4-2 15,4-7 4-15,2-2-6 0,0 2-1 16,5-5-2-16,-9 0-1 0,21-5-4 16,-10 4 0-16,-1 1-1 0,0-2-3 0,2-3-3 15,-4 5 0-15,0 0-1 0,-8 0-5 16,13 0-2-16,-13 0 0 0,11 0 1 16,-5 5-2-16,-2-3-8 0,1 4-15 0,-1 1-16 15,2-5-18-15,-2 3-28 0,4 1-22 16,4 2-32-16,2-2-24 0,3-3-45 15,0-1-592-15,4 1 273 0,-1-6 179 16</inkml:trace>
  <inkml:trace contextRef="#ctx0" brushRef="#br0" timeOffset="148607.7817">22027 17256 117 0,'0'-5'172'0,"0"5"-12"0,0-6 3 16,0 6-12-16,0 0-16 0,0 0-11 15,4 17-12-15,-1-9-12 0,2 2-10 0,-1 2-9 16,2-3-6-16,-2 2-13 0,2 1-5 16,-2-3-11-16,3-1-4 0,-3-1-10 15,1 1 0-15,-1-2 0 0,2-1-7 16,0-5 2-16,-6 0-4 0,13 0-2 0,-13 0-2 16,17-5-1-16,-8 3 0 0,1-4-3 15,2 0-1-15,4 3-4 0,-4-3 4 16,1 0-2-16,0-1-2 0,0 7-2 15,-3-6 2-15,0 4 1 0,-1 2 4 0,2 0 6 16,-3 0 0-16,0 6 6 0,1-4-1 16,-1 5-2-16,-1-1-4 0,1 2 0 15,-1-1 0-15,-1 5-5 0,-2-5 1 0,2 3-6 16,0 1 1-16,0-3 1 0,-2-1 0 16,0 1-7-16,0 4 5 0,-2-7-2 15,2-2 6-15,-2 2 10 0,2 1 2 16,-4-6-1-16,2 1-3 0,-2-1-4 0,0 0 1 15,0 0-3-15,7-12 2 0,-3 9-3 16,3-7-5-16,-1 3-1 0,2-2 2 16,1 1-3-16,1-2-3 0,4 1-2 15,-4 3-2-15,2-2 2 0,1 3-3 16,0 3 3-16,-3-4-2 0,3 4 3 0,-2 2-4 16,0 0-3-16,-1 0 4 0,0 0 1 15,1 2-2-15,0 0 1 0,-3 2-1 0,0-4 0 16,1 2 3-16,-3 3 0 0,1-5 1 15,1 0-6-15,-8 0 7 0,11 2 1 16,-11-2-4-16,12 0 0 0,-8 4 2 16,-4-4 4-16,14 2 0 0,-8 2 2 0,4 0 0 15,-1 1 4-15,-1 3 2 0,3 0-4 16,0 3-2-16,1-3-1 0,0 5-7 16,2-6-20-16,-2 6-32 0,1-4-30 15,0 2-36-15,1-1-46 0,-3 2-53 0,-3-5-490 16,-1 0 240-16,-5-1 158 0</inkml:trace>
  <inkml:trace contextRef="#ctx0" brushRef="#br0" timeOffset="148930.9239">19871 17977 45 0,'-54'10'270'16,"19"1"-4"-16,14-1-7 0,14-5-12 15,18 3-15-15,13 0-5 0,20-3-11 16,45 3-17-16,16-2-10 0,35 0-16 0,15-5-21 16,7 0-3-16,3 4-2 0,1-5 3 15,1 1-11-15,-2-1 0 0,-6 5-10 0,-9-4-11 16,-8 1-3-16,-30 4-4 0,-8-1-8 16,-7 1-7-16,-8-1-13 0,-21 1-2 15,-16 0-7-15,-9-6-9 0,-7 5-3 16,-4-3-7-16,-2-2-3 0,-7 1-4 15,-2 4-6-15,-2-5-4 0,-3 0-4 0,0 1-26 16,-2-1-21-16,-3 5-35 0,0-5-42 16,-5 1-42-16,-6-1-48 0,0 0-51 15,0 0-39-15,0 0-31 0,0 0-804 0,-30-1 376 16,6 1 248-16</inkml:trace>
  <inkml:trace contextRef="#ctx0" brushRef="#br0" timeOffset="208429.9971">11790 15212 14 0,'18'4'50'0,"10"1"0"0,5-5-2 0,10 2 3 15,7 2-1-15,15-8 1 0,21 2-1 16,9-3-6-16,5 1 0 0,4 0-1 16,4-2-4-16,4 0-3 0,0 1-3 0,-4 0-6 15,-4 0-4-15,-7 3 2 0,-10-8-1 16,-17 6-7-16,-15 1 0 0,-11-1 1 16,-1 4 3-16,-7-4-8 0,-5 0-2 15,1 4 3-15,-4-2-2 0,-8 2-3 0,2-1-2 16,-3 1 0-16,0 1 2 0,-4 1 1 15,-3 0-4-15,-2 4-2 0,0-2 1 16,-4 3-5-16,-6 3 4 0,-2 2-3 16,-4-1-8-16,-10 2-16 0,-4 2-10 0,-12 3-12 15,-13 2-14-15,-25 9-186 0,-12-3 83 16,-7-2 55-16</inkml:trace>
  <inkml:trace contextRef="#ctx0" brushRef="#br0" timeOffset="208672.8845">11838 15661 29 0,'33'-7'59'0,"19"-4"1"0,5-1 4 15,28-1-2-15,4 0-4 0,8-1 5 16,4 2-3-16,28 1-2 0,5 1 3 0,-3 2-1 16,-16 2-3-16,-2 1-5 0,-4 3-8 15,-10-4-1-15,-6 4 7 0,-21-1-11 16,-15 0-1-16,-12 2-5 0,-3-3 1 0,-8 4-6 15,-2-2-1 1,-7 2-2-16,-1 0-4 0,-4 0-1 0,0-4 0 0,-3 4-6 16,-3 0-7-16,-3 0-37 0,0 0-36 15,-3-2-305-15,-8 2 126 0,0 0 83 0</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37:28.153"/>
    </inkml:context>
    <inkml:brush xml:id="br0">
      <inkml:brushProperty name="width" value="0.05292" units="cm"/>
      <inkml:brushProperty name="height" value="0.05292" units="cm"/>
      <inkml:brushProperty name="color" value="#FF0000"/>
    </inkml:brush>
  </inkml:definitions>
  <inkml:trace contextRef="#ctx0" brushRef="#br0">9710 7127 13 0,'0'0'126'0,"8"-3"-6"16,-8 3 0-16,0 0-7 0,0 0-2 16,0 0 1-16,0 0-5 0,6-2-1 15,-6 2-1-15,4-3 2 0,-4 3 3 16,14-4 7-16,1-2 3 0,9 0-8 0,10-5-4 15,8-4-8-15,9-3-4 0,18-7-5 16,7-3-9-16,1 1-4 0,6-1-5 0,1-1-5 16,1 1-4-16,-5 0-5 0,-2 3-8 15,-7 1-4-15,-17 5-5 0,-7 6-4 16,-11 1-6-16,-2 2-4 0,-5 2 0 0,-3 0-3 16,-5 0-1-16,-2 3-5 0,0-1-3 15,-4 2-1-15,0-2-2 0,-3 5-6 16,-1-3-10-16,0 0-10 0,-3 2-15 15,0 0-16-15,-3 0-21 0,-5 2-23 0,0 0-30 16,0 10-19-16,-9-1-21 0,-7 5-9 16,-8 3-8-16,-12 8-440 0,-5 0 209 0,-13 7 138 15</inkml:trace>
  <inkml:trace contextRef="#ctx0" brushRef="#br0" timeOffset="295.1025">9804 7400 52 0,'0'0'117'0,"0"0"6"15,0 0 3-15,0 0 1 0,25-8 1 16,-3 1-4-16,9-2-10 0,5-4 1 16,8-3-6-16,5-1 0 0,19-7-6 0,2-1-4 15,2 0-7-15,0 0-10 0,-3 0-6 16,0 3-10-16,-15 2-6 0,-9 5-7 15,-9 4-5-15,-2 0-4 0,-7 3-4 0,-1 0-5 16,-1 0-3-16,-6 2-4 0,0 1-9 16,-4-1-14-16,0 2-13 0,-3 1-16 0,-1-1-16 15,0 1-24-15,-3 3-18 0,-1 0-14 16,-7 0-26-16,0 0-27 0,0 7-375 16,-11-1 178-16,-2 1 117 0</inkml:trace>
  <inkml:trace contextRef="#ctx0" brushRef="#br0" timeOffset="1029.8639">9031 7546 35 0,'0'0'71'16,"0"0"3"-16,0 0-8 0,0 0-1 16,0 0-3-16,0 0-4 0,0 0-12 0,0 0 5 15,0 0-7-15,0 0 4 0,0 0-6 16,0 0-2-16,0 0 9 0,0 0-11 16,0 0 0-16,0 0 2 0,0 0-2 0,0 0 2 15,0 0 5-15,0 0-6 0,0 0 0 16,22-6-1-16,-14 4-2 0,5-2-1 15,-1 0-1-15,6 1 1 0,-2-3-3 0,3 0 2 16,2-2-5-16,3 0-3 0,1-1 1 16,1 0-5-16,1 2 0 0,1-4-1 0,-4 2-3 15,2 2-4-15,-2-4-1 16,-1 6 0-16,-2-2-5 0,-2-1 5 0,-2 3-1 16,-2 0 1-16,-2 2-9 0,-1-1-2 0,-1-3 6 15,0 6-10-15,-1-2-2 0,-2 0-2 16,1 0-9-16,-2 0-4 0,-1 2-10 15,0-1 0-15,-6 2-9 0,0 0-5 16,10 0-12-16,-10 0-9 0,0 0 2 0,-6 12-15 16,0-8 2-16,-2 4-6 0,-1 2-1 15,-2-3 0-15,-1 5 5 0,-1 0 6 0,-2 1 6 16,0-1 6-16,1 1 6 0,-4 0-114 16</inkml:trace>
  <inkml:trace contextRef="#ctx0" brushRef="#br0" timeOffset="1297.259">9379 7542 361 0,'-22'19'-36'15,"3"-2"10"-15,3-4 7 0,0 0 11 16,6-1 4-16,0-3 4 0,-1-2 10 0,2 2 5 15,1-3 5-15,1 0 5 0,1-2 4 16,2 0 8-16,0 1 5 0,4-5 8 0,0 0 10 16,0 0-3-16,0 0 3 0,23-5 2 15,-8-2-6-15,4-3-3 0,5 1 4 16,-2-2-3-16,10-3 1 0,-3 1-9 16,5-1 6-16,-4 1-12 0,4 0-2 0,-3 2-3 15,-1-1-4-15,-4 2-4 0,-1 1-2 16,-3 1-3-16,-4 3 0 0,-3 2-1 15,2-4-3-15,-4 1-8 0,-1 2 5 0,0 1-3 16,-2-1-5-16,-2-2 0 0,0 4 2 16,-1 1-4-16,2-4 1 0,-3 4-5 15,0-2-10-15,-6 3-14 0,11-3-12 0,-5 2-19 16,-6 1-14-16,8-4-8 0,-8 4-12 16,12 1-17-16,-12-1-236 0,12 6 116 15,-4-5 77-15</inkml:trace>
  <inkml:trace contextRef="#ctx0" brushRef="#br0" timeOffset="3290.675">10680 5073 15 0,'0'0'22'16,"0"0"5"-16,0 0 6 0,21 5 8 16,-8-3-7-16,4 0 11 0,8 2-4 0,7 2-3 15,7-2 5-15,13 3-6 0,11 1-1 16,24-1 3-16,11 5-11 0,10-3 8 0,27 3-7 15,5-2-4-15,3 2-2 0,2 1-3 16,1-1 2-16,0 0-2 0,4 0 6 16,-2-3 3-16,-4 1-1 0,1-1 1 15,-2 0-4-15,-7 3 1 0,-27-6 1 0,-2-1-5 16,-6 3 4-16,-8-5 1 0,-6 2-1 16,-17 0-5-16,-13-1 8 0,-8-2-5 0,-7 2 2 15,-2-3 1-15,-6 2 3 0,-2-2 1 16,-5 1 10-16,-3 1-9 0,-3-3-2 15,-2 1-3-15,-2-1 2 0,-3 0-8 16,0 0 0-16,-2 2-3 0,1-2 6 16,-3 0-9-16,1 0-3 0,-2 2-3 0,1-2-13 15,-10 0-23-15,14 2-20 0,-6 0-9 16,-2 2-16-16,0 1-22 0,0 2-285 0,-2 4 129 16,3 2 85-16</inkml:trace>
  <inkml:trace contextRef="#ctx0" brushRef="#br0" timeOffset="7358.0482">9482 10411 35 0,'0'0'40'0,"-8"-4"-2"0,8 4-4 15,0 0-5-15,-9-4-2 0,9 4-3 16,-4-2-4-16,4 2 1 0,0 0-2 15,0 0-2-15,-8-2 1 0,8 2 0 16,0 0 1-16,0 0-3 0,0 0 0 0,0 0 1 16,0 0 0-16,-9-2 1 0,9 2-1 15,0 0 1-15,0 0-4 0,0 0 5 0,0 0 2 16,0 0-4-16,0 0 3 0,0 0 2 16,0 0 1-16,0 0 1 0,0 0-6 15,0 0 11-15,0 0 6 0,0 0 6 16,-4 8 3-16,4-8-5 0,0 0-1 0,13 6-6 15,-7-5 5-15,4 3-4 0,1-2 1 16,1 2 8-16,4-2-6 0,2 2 1 0,6 0 0 16,1 1-2-16,7-1 4 0,0 0-7 15,8 1-2-15,3 1 1 0,-1-2-1 16,2 2-3-16,3-3-2 0,-3 2 3 16,9 0-5-16,-8 0 0 0,1 1 3 0,1-2-3 15,-3 2 0-15,-2-3 3 0,1 3 0 16,-3-2 4-16,0-2-4 0,-1 4 4 15,-10-2 3-15,3-3-2 0,-4 4-3 0,-4-4-1 16,-2 4 1-16,-1-4-5 0,-4 1 3 16,0 1 0-16,-3-2-5 0,0-1 3 15,-4 2-4-15,2 1-4 0,-3-3-1 0,-1 1-2 16,1 0-5-16,0-1 1 0,-9 0-6 16,14 2-10-16,-14-2-12 0,6 0-15 15,-6 0-14-15,0 0-13 0,0 0-16 0,0 0-7 16,0 0-8-16,0 0-6 0,0 0-3 15,-29-4-6-15,18 1-2 0,1 1-2 16,-3 1-266-16,1-2 129 0,-2 3 84 16</inkml:trace>
  <inkml:trace contextRef="#ctx0" brushRef="#br0" timeOffset="7705.3355">9692 10499 60 0,'10'-6'95'0,"6"0"1"16,4 0-6-16,6-1 4 0,7-1-3 15,5 0 0-15,5 0-6 0,7-1 3 0,4 0-5 16,1 1-1-16,2 0 4 0,0 0-1 15,0 3-12-15,0-1-4 0,-2 1-3 0,-6 0-2 16,-3 4-6-16,-1-3 3 0,-3 2-3 16,-6 0-3-16,0-2-3 0,-4 4-7 15,-3-2-4-15,-5 1-5 0,-1 1-3 16,-4-2-3-16,0 0-5 0,-3 0-3 0,-2 2-4 16,1 0-3-16,-2 0-12 0,-3 0-16 15,1-2-24-15,-3 2-21 0,-8 0-21 0,17 0-23 16,-8-2-22-16,-3 0-399 0,-6 2 178 15,12-3 117-15</inkml:trace>
  <inkml:trace contextRef="#ctx0" brushRef="#br0" timeOffset="18507.7971">10253 12541 2 0,'0'0'51'16,"-4"-2"4"-16,4 2 2 0,0 0 0 16,0 0 1-16,-4-5 3 0,4 5 0 15,0 0-5-15,-6-3 1 0,6 3-2 0,-4-4-3 16,4 4 0-16,0 0 5 0,-2-6-3 15,2 6-5-15,-2-6 2 0,2 6 2 0,0 0 8 16,-2-7-7-16,2 7 2 0,-2-4-5 16,2 4 0-16,0 0-5 0,0-6-1 15,0 6 0-15,0 0 1 0,-4-4-2 0,4 4-5 16,0 0-2-16,0 0-5 0,0 0-4 16,-2-7 5-16,2 7 0 0,0 0-1 15,0 0-2-15,0 0-1 0,0 0-4 16,0 0 2-16,0 0-7 0,-8 0 1 0,8 0-6 15,0 0 8-15,0 0 1 0,0 0 4 16,10 11 1-16,-2-7-4 0,3 2 1 0,2 0 2 16,1 1 3-16,8 0-4 0,5 4-1 15,7 0 2-15,13 3 7 0,3-1 6 16,25 1 3-16,5 3-3 0,3-4-3 16,8 0-2-16,2 0-3 0,2 0-2 0,4-3-3 15,5-2-1-15,2-1-2 0,6 1 0 16,19 2-1-16,-22-3-2 0,-2-2 0 0,-1 3-3 15,-2 0 0-15,-3-2 2 0,-6 1-1 16,-6-1-1-16,-2 2 2 0,-13-5-5 0,-12 1 3 16,-3 0 2-16,-2-1-4 0,-2 2-2 15,-9-1-1-15,-1-1 0 0,-5-1-5 16,-6 2 2-16,-2-3-3 0,-5 2-2 16,-3-1 1-16,-3-1-3 0,0-1-4 0,-6 3-8 15,-2-3-13-15,0 0-13 0,-7 0-2 16,-6 0-16-16,0 0-19 0,0 0-12 15,0 0-17-15,0 0-12 0,-30-6-15 0,13 6-7 16,-4-3-3-16,-2 3-2 0,-3 0-6 16,-3 0 0-16,-3 0-3 0,0 0-326 15,-1 0 161-15,-1 0 106 0</inkml:trace>
  <inkml:trace contextRef="#ctx0" brushRef="#br0" timeOffset="18946.8469">10813 12950 81 0,'20'-3'146'16,"5"0"-6"-16,5 0-7 0,10 1-3 16,2-4-8-16,9 0-2 0,4-3-5 15,5 1-3-15,24-4-5 0,1-1-3 0,4 4-5 16,0-3-4-16,4 1-9 0,-2 1-4 16,-2 1-8-16,-5-1-6 0,-12 4-5 15,-8 2-5-15,-5-1-6 0,-2 1-5 0,-11 2-7 16,-1 1-4-16,-3 1-3 0,-6-2-1 15,-4 2-1-15,-2 0-6 0,-7 2 0 0,1-2-4 16,-4 1 0-16,-2 1 0 0,0 2-4 16,-3-2-4-16,3 1-9 0,-8-2-2 15,0 0-9-15,-2 4-4 0,-1-4-9 16,-2 1-7-16,-1 2-13 0,-2 0-18 0,-2-4-12 16,0 0-9-16,-4 7-17 0,4-7-7 15,-7 6-13-15,3-4-11 0,4-2-10 16,-9 4-361-16,9-4 169 0,-4 4 112 0</inkml:trace>
  <inkml:trace contextRef="#ctx0" brushRef="#br0" timeOffset="23234.7682">7282 12291 66 0,'-2'3'74'0,"2"-3"-3"0,-2 6-1 0,2-6-1 16,-2 4-8-16,2-4 0 0,0 0-1 15,0 0 3-15,0 0-7 0,-4 4-1 16,4-4-3-16,0 0-7 0,0 0-4 0,0 0 1 16,0 0-9-16,-2-21-3 0,2 12-1 15,2-5-3-15,-4-1-4 0,2-4 2 0,0-3-8 16,0-5 3-16,-4-4-1 0,2-7 4 16,-4-1-6-16,-1-8-1 0,1-3 4 15,-3-1-10-15,-1-2 3 0,1-3 1 0,-1 4-3 16,-3 0 5-16,4 0 3 0,-1 4 2 15,0 5 0-15,1 5 1 0,0 1 0 16,1 5 0-16,2 3-8 0,-3 3 1 16,3 1-2-16,0 5 0 0,1 1 2 0,1 1-2 15,-1 2-1-15,1 1 4 0,0 2-3 16,0 1 2-16,0 3-4 0,2-3-3 0,0 3 0 16,0 0 0-16,2-1 2 0,-2 2-6 15,-2-1 1-15,4 2-3 0,-3-3 5 16,3 2-2-16,0-1-4 0,3 2 5 15,-3-4-4-15,2 4 5 0,-2-3 3 0,4 2-5 16,-2 1-7-16,0-3 4 0,2 2-1 16,0 0 0-16,2 2-1 0,-2-3 1 15,1 3-1-15,-1-2 0 0,3 0-2 0,-3 0 5 16,2 3 1-16,-2-3-7 0,3 3 4 16,-3-1 4-16,-2 2-1 0,2-2-3 0,0 3-1 15,1-1-1-15,-5 4-4 0,7-8 4 16,-3 6 0-16,2-2 1 0,0 3 1 15,4-1-3-15,2 1 2 16,2 1 7-16,5 0-2 0,3 1 0 0,4 2 1 0,9 1 6 16,3 4 2-16,6-2 0 0,9 3 3 15,5 1 1-15,21 3 4 0,4 2-1 0,2-1 3 16,6 1 10-16,6-2 8 0,5 1 10 16,29 3 3-16,7-4-1 0,4 0-2 15,5-1-1-15,4 3 2 0,3-3-2 16,12 1-2-16,1 0 2 0,5-2-4 0,1-1 1 15,7 1-2-15,6-1 2 0,0-2-1 16,0 2-2-16,-1 2 5 0,-5-5-7 0,0 4 1 16,0-2-3-16,0 1-3 0,-5-2-2 15,-1-1-1-15,-10 0 2 0,-5-3-1 16,-4 4 14-16,-9-2-5 0,-6-2-8 16,-23-1-1-16,-4 0-2 0,-2-2 1 15,-4 3-6-15,0-1-3 0,-4-2-4 0,-6 1-1 16,-2-1 1-16,-6 2-3 0,-12-2-2 0,-11-1-1 15,-1 0-2-15,3 2-2 0,-3 0 1 16,-2 0-9-16,1 0 7 0,-7 0-1 0,-6 0-5 16,-5 0 3-16,-1-1 1 0,-3 4-3 15,-8-4 1-15,-2 1-2 0,-2 0-2 16,-7 0 2-16,1 0 0 0,-5-2 3 16,-1 2 2-16,0-2-9 0,-4 0 9 0,-1 2 0 15,0-2-2-15,-3 2 1 0,1-2-2 16,-1 0-2-16,-10 0-4 0,15 1 9 15,-6-1-6-15,-9 0 4 0,12 0-4 0,-6 3-1 16,-6-3 0-16,12 1-3 0,-12-1-4 16,8 0 0-16,-8 0-6 0,0 0-5 15,10 0 1-15,-10 0-6 0,0 0 0 16,9-1 0-16,-9 1 1 0,0 0-2 0,0 0 3 16,0 0-1-16,11-3 0 0,-11 3 2 15,0 0-3-15,0 0 1 0,0 0 4 16,0 0 1-16,8 3 1 0,-8-3 0 0,0 0 0 15,0 0 2-15,4 3 3 0,-2 3 7 0,1 3 5 16,-3 1 3-16,0 7 3 0,2 3 5 16,-2 4 2-16,-2 7 6 0,2 9 1 15,-3 3 8-15,-1 9 1 0,0 1-2 16,-2 2-3-16,1-3 0 0,-1 1-3 0,-3 1-2 16,1-4-2-16,0-1-1 0,0 2-6 15,-2-6-7-15,0-1-10 0,0-5-15 16,-1-7-19-16,-4 0-23 0,0-1-33 0,-1-4-26 15,-6-1-27-15,-1-5-29 0,0 0-23 16,-5-6-16-16,3-5-582 0,-5-3 271 0,0-3 179 16</inkml:trace>
  <inkml:trace contextRef="#ctx0" brushRef="#br0" timeOffset="24216.8128">7486 12165 18 0,'-19'1'49'0,"4"2"1"15,0-1 2-15,1-2 1 0,-1 1-3 0,2-1-3 16,1 3 9-16,-4-3-6 0,6 2-3 0,0-2-2 15,-1 0 5-15,11 0-2 0,-19 1-3 16,12-1 1-16,7 0-4 0,-6 3 2 16,6-3 2-16,0 0 8 0,15 6-3 15,2-3 9-15,8 1-2 0,7 1 6 0,10 1 0 16,13 4 2-16,4-3 5 0,31 8 6 16,7-3 7-16,7-1 4 0,25 5 7 0,10-3-1 15,10-2 1-15,5 1-4 0,5-3 4 16,8 1-5-16,4-2-4 0,9-3-2 15,5-2 2-15,-1 2-12 0,10-1-7 0,8-4-5 16,3-3-6-16,4 2-4 0,-1 1-3 16,-3-2 1-16,3-1-3 0,46 0-3 15,-58 3 2-15,2 0-6 0,-8 2-1 0,-2 2 2 16,-3-2-9-16,-3-4 2 0,-4 2 6 16,-3 2-7-16,-3-2-4 0,-8-2-2 15,-3-1-3-15,-5 2-3 0,-3-4 17 0,-5 3-1 16,-1-3-10-16,-5 2-1 0,-7-1-3 15,-21 2-5-15,-2-1 3 0,-4 2-3 16,-4-1-2-16,-9-2-6 0,-2 1 10 0,-20 3-2 16,-10-2-1-16,-6 0 3 0,-8 0-8 15,-2 2-2-15,-8-2 1 0,-5 0-5 16,-2 0-2-16,-4 2 2 0,-5-2-12 0,-4 1-3 16,-2-3-10-16,-7 0-21 0,-4-2-22 15,-6-1-26-15,-6-3-30 0,-6 1-30 0,-12-5-36 16,-18-7-26-16,-25-7-27 0,-33-10-625 15,-12-3 293-15,-5-2 193 0</inkml:trace>
  <inkml:trace contextRef="#ctx0" brushRef="#br0" timeOffset="25638.6354">6569 9331 54 0,'2'6'75'0,"-2"-3"1"0,0-3-1 16,5 7 7-16,-5-7 7 0,2 3 0 16,-2-3-13-16,0 0-4 0,0 0-8 0,0-18 1 15,-2 7-6-15,2-6-4 0,-3-5 0 16,3 0 0-16,0-7 2 0,3-5 1 15,-3-6-1-15,2-5-5 0,1-10-6 0,-1-3-2 16,4-17-3-16,0-6-5 0,-2 3 2 16,2-5 1-16,3 2 0 0,-5 1-6 0,3 2 0 15,-1 11 0-15,-2 12-2 0,-1 0-6 16,1 3-2-16,0 1 0 0,0 7 0 16,-2 4-2-16,0-1 0 0,0 2-1 15,0 7-1-15,0-1-3 0,0 3 0 16,-2 0 1-16,0 0-2 0,2 4 0 0,-2 3-2 15,3 2-2-15,0 0-2 0,-3 4-1 0,0 0-3 16,4 1-1-16,-2 1 2 0,4 2-4 16,2 1 1-16,5 2-3 0,2 0-1 15,6 2 3-15,5 2 0 0,5 1 0 16,13 0 1-16,16 4 2 0,33 1-2 0,12 0 0 16,12 0 0-16,31 0-1 0,7 4 0 15,5-1 3-15,12 1-3 0,8 2 2 0,7 2 2 16,1-1 0-16,4 3-5 0,1 4 6 15,46 0-1-15,-47 1-1 0,4-1 0 16,43 7-1-16,0-4-2 0,-44-4 0 16,1-3 0-16,8-3 0 0,42 1 0 0,-44-4 0 15,54-2-3-15,-52-2 1 0,-1-2-2 16,0-2 1-16,-6 0 5 0,-2-2-1 0,-5-3-2 16,-2 3 0-16,-6-4-1 0,-10 3 2 15,-9-4 1-15,-6 1-2 0,-9 1-1 16,-11-3 5-16,-26 3-2 0,-6 2 0 15,-5-5-2-15,-7 0 0 0,-4 3 4 16,-9-2-1-16,-16-2-5 0,-11 5 5 0,-11-1-3 16,-1 0-1-16,-4 2 0 0,-1-1 4 15,-6 1 3-15,-2 1-2 0,-3-2 3 0,-1 2 0 16,-4 1 1-16,0 0-1 0,-2 0-3 16,-1-1 0-16,-2 2-1 0,2 1 1 15,-7 1-4-15,4-2-3 0,-4 2 7 16,3 2-3-16,-3 0 5 0,1 4 1 0,2 2 0 15,-3 3 3-15,-2 4 3 0,2 2 0 16,-2 7 7-16,-4 5 4 0,0 5 1 0,-2 7 4 16,-4 5 1-16,0 10 1 0,-2 5 1 15,-6 17-3-15,-4 2-2 0,4-2 4 0,-3-1-4 16,-2 1 1-16,2-4 0 16,3-11 0-16,-2 10-1 0,-2-12-1 0,8-8-1 15,-2-1-2-15,0-1-3 0,1 1 0 16,-2-3-2-16,3-5-3 0,0-2-2 15,-1 0-2-15,-1-3-6 0,0-1-14 0,-6-2-14 16,4 0-20-16,0-3-27 0,-3-3-31 16,-2 2-27-16,-2-4-31 0,-2-2-34 15,0-1-541-15,-9 0 249 0,1-5 165 0</inkml:trace>
  <inkml:trace contextRef="#ctx0" brushRef="#br0" timeOffset="26511.7557">6798 9384 23 0,'0'0'58'0,"-6"4"1"0,6-4 0 15,0 0 2-15,13 9 3 0,-1-3-3 0,3 1 0 16,7 1 4-16,4 0-8 0,11 1 5 16,15 3 1-16,27-2-6 0,10 4-1 0,10-3 4 15,9 0 5-15,30 0-1 0,4-3-8 16,8 1 3-16,7-1 0 0,10 0-2 15,9-5-3-15,6 3 4 0,10-5 7 16,9-1 6-16,62-3 9 0,-1-4-6 0,15-5-1 16,10-1-6-16,0 0-5 0,1-5-1 15,10 0-6-15,5 2-5 0,0 2 1 0,0 1-5 16,-7 0-2-16,-4 3 0 16,-8 2-2-16,-17 1-1 0,-18 1 4 15,-56 2 4-15,-9 0 0 0,-4 1 1 0,-9-1-3 16,-3 2-3-16,-14 0-3 0,-9 0-5 0,-28-2-2 15,-6 4-5-15,-10-1-2 0,-4 1-2 16,-20 0-3-16,-14 0 0 0,-10 0-4 16,-2 0-2-16,-4 0-1 0,-5 0-1 15,-5 1-1-15,-5-1-5 0,-2 0 1 0,-5 0 3 16,-3 2-5-16,-4-2 0 0,4 0 0 16,-7 0-1-16,0 0 0 0,-3 0-3 0,1 0 1 15,-1 0-2-15,-2 0 1 0,0 0-2 16,-2 0-1-16,-8 0-6 0,17 0-3 15,-8 0-14-15,-9 0-13 0,10 2-13 16,-10-2-16-16,11-2-20 0,-11 2-24 16,10 0-25-16,-10 0-18 0,0 0-18 15,8-2-29-15,-8 2-447 0,0 0 220 0,0 0 145 16</inkml:trace>
  <inkml:trace contextRef="#ctx0" brushRef="#br0" timeOffset="28622.9138">9231 14002 8 0,'0'0'53'15,"0"0"-9"-15,-5 3-15 0,5-3-13 16,-3 4-9-16,3-4-9 0,0 0-7 0,3 7-2 16,-3-7-35-16,3 6 15 0,-3-6 11 15</inkml:trace>
  <inkml:trace contextRef="#ctx0" brushRef="#br0" timeOffset="31303.7751">9233 13972 129 0,'0'0'126'15,"0"0"2"-15,-10-1-3 0,10 1 4 0,0 0-6 16,-6-5 1-16,6 5-3 0,0 0 1 15,-6-2-7-15,6 2-2 0,0 0-4 16,0 0-2-16,0 0 4 0,4-8 4 0,2 4-2 16,8-1 3-16,2 1-6 0,6-6 0 15,3 2-2-15,9-3-7 0,4-2-2 0,9-1-9 16,1 1-6-16,22-8-5 0,2 2-7 16,-13 4-7-16,-3 4-7 0,-2-3-3 15,-1 4-11-15,-2 0-2 0,-11 2-4 16,0 3-7-16,-3 0-2 0,-5 1-4 0,-3-1 0 15,-2 4-4-15,-6-2-4 0,1-1-5 16,-4 2 1-16,0 0-7 0,-4 0-6 0,-1 0-4 16,0 2-2-16,-4 0-13 0,-1-2 2 15,-8 2-6-15,6-2-10 0,-6 2-7 16,0 0-10-16,0 0-9 0,0 0-9 16,-16 8-6-16,5-4-4 0,0 0-10 0,-6 0-2 15,-2 2-2-15,-2 2-1 0,-5 0-3 16,-1 0 0-16,-5 4-2 0,-4 1 1 15,-2-1 3-15,-5 4-2 0,1 0 8 0,-2-1 8 16,-1 1 3-16,-1 2 10 0,1-1 7 16,-1-2 13-16,-1 2 4 0,3-2 12 15,1 3 10-15,-1-4 16 0,8 3 22 0,3-4 12 16,3-1 3-16,4-4 8 0,7 2 6 16,5-2 12-16,2-3 4 0,8-3 6 15,4-2 2-15,0 0 5 0,22 0-2 0,-1-5 2 16,7-3 1-16,8-2 3 0,8-3-5 15,11-2-6-15,21-4-1 0,3-3-7 0,-1 4-6 16,-4-3-3-16,-2 2-3 0,-11 5-4 16,-8 3-6-16,-2-3-3 0,-3 5-5 15,-7-1-1-15,-1 3-5 0,-4-1-2 0,-6 2 2 16,-3-1-1-16,-1 4 3 0,-8-2 0 16,2-1 5-16,-1 4 1 0,-4-1 8 15,-3 1-3-15,-1 1 2 0,-1-2 2 0,-1 1-8 16,0 1-1-16,-5-2-5 0,-4 3-8 15,8-3 6-15,-8 3-4 0,0 0-4 16,6-2-5-16,-6 2-5 0,0 0-6 0,0 0-11 16,0 0-12-16,4-4-12 0,-4 4-15 15,0 0-19-15,2-4-16 0,-2 4-18 16,0 0-15-16,0 0-21 0,0 0-13 0,5-3-23 16,-5 3-17-16,0 0-21 0,0 0-480 15,0 0 235-15,13 6 155 0</inkml:trace>
  <inkml:trace contextRef="#ctx0" brushRef="#br0" timeOffset="32686.0149">12766 13355 29 0,'-8'-2'55'0,"2"1"-2"15,6 1 1-15,-14-2-4 0,5 2 1 0,9 0-5 16,-17-3 1-16,8 3 1 0,-1 0-4 16,0-1 0-16,-4 1-1 0,4 0 1 15,-2 0 7-15,-1 0 0 0,-2 0 2 0,2 1 3 16,-1-1 1-16,-2 0 4 0,4 3 9 15,-3-3-2-15,0 2 6 0,3-2 5 16,-1 1 4-16,3-1 4 0,-2 2-2 0,2-2-1 16,0 3 0-16,2-3 0 0,1 1 0 15,7-1-1-15,-11 2 0 0,7 2 0 16,4-4 1-16,0 0-1 0,0 0-5 0,8 7-1 16,3-2-7-16,2-4 1 0,5 1-4 15,6-2-2-15,6 3-2 0,-1-2-5 16,7-1 2-16,9 2-4 0,1 1-5 0,3-3-10 15,-1 1 5-15,1 3-1 0,0-2-2 16,6 4-1-16,-8-3-2 0,-3 1-1 16,-1 2-1-16,-3-2-1 0,-9-1-1 0,1 2-2 15,-4 1 2-15,-7-3-4 0,0 1-2 16,-2-3-3-16,-2 3-3 0,-2 0-1 16,-3 0 1-16,-1 0-6 0,-4-3-10 15,-1 3 2-15,-2-2-9 0,-4-2-4 0,0 6-8 16,0-6-9-16,-10 4-2 0,1-2-8 15,-2-1-6-15,1 1-10 0,-5-2-11 0,2 0-7 16,-1 3-10-16,-1-3-10 0,0-3-8 16,2 1-8-16,1 1-4 0,-2-1-14 15,4-2 0-15,0-2-2 0,-1 3-11 0,2-3 6 16,1-2 4-16,0 1 2 0,1 0 6 16,-3-2 7-16,4 1 6 0,1 3 9 15,-2-3 2-15,3 1 8 0,-2 1 8 16,2 0 9-16,0-1 6 0,0 2 12 0,0-1 2 15,-3 1 7-15,4-1 6 0,-1 3 7 16,0-2 4-16,2 1 2 0,0-2 4 0,2 0 0 16,0 0 6-16,4 0 2 0,2 1 8 15,1-1 4-15,4-2 6 0,1 3 3 16,3-3 8-16,2 4-2 0,2-1 15 0,0 3 4 16,0-2 2-16,-2 4 1 0,2 0 8 15,-2 2 3-15,0 2-1 0,0 1 1 16,-3 1 5-16,2 2 5 0,-4 1 2 0,-3 1 5 15,1-1-4-15,-5 3 3 0,-3 1-4 16,-4-2-7-16,-3 5-1 0,-3-2-9 16,-5 9-3-16,-3-7-4 0,-6 5-10 15,-3 0-5-15,-1 0-6 0,-2-2-11 0,-1 0-11 16,2-3-21-16,4-2-16 0,1-3-25 16,1 1-20-16,2-2-19 0,2-4-12 15,4-1-29-15,3-5-431 0,-1-2 195 0,11 2 129 16</inkml:trace>
  <inkml:trace contextRef="#ctx0" brushRef="#br0" timeOffset="33220.8905">14655 13240 55 0,'-8'0'137'0,"-1"-3"-7"15,3 2 1-15,6 1-9 0,-12-2-4 16,12 2-4-16,-10-2-8 0,10 2-4 15,0 0 1-15,-8 5 1 0,8 1-6 0,0 0-6 16,0 0-6-16,2 1-1 0,0-1-9 16,2 2 0-16,2-1-5 0,-2 1 0 15,2 1-2-15,2-1-4 0,0 0 0 0,3 1 1 16,2-1-4-16,2-1 1 0,1 0-5 16,8 1 0-16,-1 1-7 0,1-2-4 15,-2 0-6-15,0-1 1 0,1 1-6 0,-4-1-1 16,0 0-3-16,-1 0-3 0,-2 1 1 15,-1 1 0-15,0-2-2 0,-3 1 0 16,1 1 0-16,-4 0 2 0,-1 0-2 16,-1-1-1-16,-3 1-2 0,-2-1-1 0,-2 3-2 15,-2-3-5-15,-4 3-3 0,-3-2-7 16,-4-1-10-16,-2 2-15 0,-3 0-14 0,-4-2-8 16,1-4-14-16,0 3-5 0,0-4-18 15,1 1-20-15,0-3-14 0,2 0-8 16,2-3-15-16,1 1-8 0,0-2-11 15,4-1-5-15,1-1-8 0,0-1-403 0,0 1 194 16,4-3 127-16</inkml:trace>
  <inkml:trace contextRef="#ctx0" brushRef="#br0" timeOffset="33551.3036">14677 13219 9 0,'6'-5'149'0,"2"-1"3"16,8 0-2-16,-2 0-10 0,7-4-9 15,5 4-9-15,1-2-12 0,2 1-11 16,8 1-3-16,-1-1-9 0,0 1 2 16,2 1-5-16,1 1-3 0,-2-2-1 0,1 2-10 15,-6 0-3-15,-2 0-4 0,-1 1-13 16,1 1-2-16,-8 0-6 0,2 0-2 0,-5 0-7 15,0 2 1-15,-4-2-1 0,-1 2-5 16,0-2 1-16,-2 2-5 0,-3-1-5 16,-1 1-2-16,-8 0-9 0,11 0-10 0,-11 0-11 15,0 0-8-15,4 3-20 0,-4-3-13 16,0 0-24-16,0 0-15 0,0 0-19 0,-19 8-22 16,12-6-26-16,1 0-342 0,-4-1 170 15,0 3 113-15</inkml:trace>
  <inkml:trace contextRef="#ctx0" brushRef="#br0" timeOffset="34214.5983">9074 14649 18 0,'0'0'49'15,"0"0"-12"-15,0 0-4 0,0 0-11 16,0 0-10-16,0 0-10 0,0 0-8 0,0 0-51 15,0 0 19-15,0 0 13 0</inkml:trace>
  <inkml:trace contextRef="#ctx0" brushRef="#br0" timeOffset="35664.4772">8976 14662 29 0,'0'0'113'0,"0"0"-11"16,0 0-1-16,0 0-9 0,0 0-8 16,0 0 3-16,0 0-1 0,0 0-4 0,0 0 3 15,0 0-8-15,0 0-4 0,0 0 3 16,0 0-8-16,0 0-6 0,0 0-9 16,0 0 2-16,0 0-11 0,0 0-1 15,0 0-12-15,0 0-4 0,0 0-2 0,0 0-5 16,0 0-8-16,0 0-10 0,0 0 2 15,0 0-9-15,0 0-12 0,0 0 1 0,0 0 1 16,0 0-5-16,0 0-5 0,0 0 2 16,33 3-8-16,-27-2-3 0,-6-1-7 15,10 4-8-15,-4-4-9 0,3 2-12 16,-1 0-6-16,1 0-7 0,1-1-10 0,-1 2-206 16,1-3 102-16,1 3 67 0</inkml:trace>
  <inkml:trace contextRef="#ctx0" brushRef="#br0" timeOffset="36148.8313">9035 14821 32 0,'-8'1'132'0,"0"1"-3"16,2 3-3-16,-2-5 0 0,8 0-3 0,0 0 7 16,0 0-4-16,0 0 6 0,0 0-1 15,0 0-3-15,32 0 0 0,-6-5-3 16,10-1-6-16,9-1-4 0,14 0-4 0,30-8-7 16,10-2-5-16,28-3-5 0,4-1-1 15,5-2-9-15,1 1-5 0,12 1-10 16,1-1-4-16,0 8-8 0,-6-4-3 0,-4 4-7 15,-9 6-3-15,-25-1-2 0,-7 0-6 16,-3 3-2-16,-7 5-7 0,-20-1-2 0,-12 2-4 16,-7 0-4-16,-4 0-4 0,-4 0-6 15,-6 0-8-15,-4 0-7 0,-7 0-11 16,0 2-10-16,-3-2-5 0,-5 0-3 16,-3 0-11-16,-1 0-8 0,-6 0-11 0,-7 0-4 15,0 0-10-15,0 0-12 0,0 0-7 16,0 0 2-16,-37 1-12 0,15 0 2 0,-10 2-1 15,-9 0 1-15,-1 0-7 0,-4-1 6 16,-9 1-4-16,-5 0-2 0,-3-2 6 16,-5-1-1-16,0 2 7 0,0 1 8 15,-1-3 3-15,-1 0 7 0,0 0 5 0,0 0-166 16,-21 0 84-16,13 0 55 0</inkml:trace>
  <inkml:trace contextRef="#ctx0" brushRef="#br0" timeOffset="36501.9469">10153 14590 347 0,'-68'3'-27'15,"12"-3"8"-15,4 0 7 0,5 3 12 16,1-2 7-16,1 4 9 15,1-5 7-15,0 3 6 0,3 0 12 0,6-2 6 16,3-1 7-16,2 2 16 0,7-2-3 0,0 4 3 16,6-8 2-16,2 4-3 0,6-2 9 15,9 2 3-15,-6-1 2 0,6 1 4 16,0 0-1-16,32-11 5 0,-5 7-4 0,5 0-1 16,10-1 0-16,13 1-2 0,5-4-4 15,3 2-1-15,26-1-7 0,2 0-3 16,0-1-2-16,2 1-6 0,1-1-5 0,-3 1-3 15,-2-1-1-15,-4 1-5 0,-14 1-6 16,-12 0-3-16,-1 2-7 0,-12 0-2 16,-1 0-1-16,-5 1-4 0,-6-1-2 0,-5 2-1 15,-1 0 0-15,-5 0 2 0,-2 2-2 16,-4 0-2-16,1 0-5 0,-4-4-5 16,-2 4-5-16,-1-2-11 0,-2 2-9 0,-3-2-13 15,-2 1-12-15,-4 1-7 0,0 0-6 16,0 0-19-16,0 0-11 0,0 0-1 15,-10-8-12-15,10 8-2 0,-13-1-4 16,6-2-6-16,7 3-10 0,-14-2-6 0,6 1-9 16,1-2-7-16,7 3-308 0,-15-2 152 15,15 2 101-15</inkml:trace>
  <inkml:trace contextRef="#ctx0" brushRef="#br0" timeOffset="40139.6775">3424 11564 110 0,'-23'-11'174'0,"2"5"1"16,4 2-8-16,0 1-9 0,2 2-13 16,1 1-8-16,-2 5-14 0,0 2-7 0,-1 6-6 15,2 6-2-15,-2 7-9 0,0 6-3 16,4 12-8-16,1 8-8 0,3 22-6 16,0 4-6-16,7 5-5 0,4 3-5 15,3 8-9-15,-1-1 1 0,5 1-7 0,1-5-11 16,0-3-15-16,4-9-9 0,-6-17-8 15,0-13-10-15,-1-8-5 0,-1-7-5 0,-2-7-7 16,0-5-4-16,-4-7-12 0,-2-8-3 16,0-3-4-16,2-2 1 0,-19-23 7 15,5-4 0-15,-10-13 2 0,-6-19 2 16,-5-5 4-16,-1-10 8 0,0-3 0 0,-3-16 4 16,11 14 2-16,6-1 8 0,5 3 7 15,6 4 4-15,11 13 3 0,6 5-2 0,5 2 4 16,10-11-2-16,7 4 3 15,4 6 0-15,7 7 3 0,-3 11-6 0,-1 12 11 16,3 2 2-16,-2 10 1 0,0 6 4 16,-3 3-1-16,1 7 2 0,2 6 0 0,-1 5 0 15,0 8 0-15,-3 6 6 0,-4 3-2 16,-8 4-2-16,0 5 6 0,-6 0-1 16,-7-1 1-16,-3 0 5 0,-4-2 0 15,-4 0 1-15,-5-1-3 0,1-3-6 0,-4-2 1 16,-4-3-3-16,2-2-4 0,1-6-18 15,-2-2-16-15,0-2-18 0,1-3-11 0,3-1-16 16,2-6-25-16,1 0-24 0,2-2-12 16,2-2-12-16,4-3 0 0,0 0-2 15,0 0-1-15,16-12-323 0,-3 8 156 16,2-5 102-16</inkml:trace>
  <inkml:trace contextRef="#ctx0" brushRef="#br0" timeOffset="41347.6196">3659 12079 486 0,'22'-17'-14'0,"-2"2"15"0,-4 4 14 0,-2 1 10 16,-1 0 13-16,0 3 7 0,-1-1 4 15,-1 3 7-15,1 0 5 0,0 4-1 16,-2 0 9-16,0 1 2 0,3 2-4 16,0 4 2-16,1 5-2 0,1-1-5 0,0 5-3 15,0 5-1-15,-3-3-5 0,2 4-4 16,-2-3-5-16,-1 4 4 0,-3-3-1 16,1-3 3-16,-3 1 7 0,-2-4-4 0,1 0 8 15,-1-4-2-15,0-1-5 0,-2-4-8 16,0-1-5-16,-2-3-4 0,0 0-4 15,8-17-4-15,-6 6-3 0,2-4-8 0,2-3-1 16,0 2-3-16,2-6-4 0,2 2-5 16,1 0-5-16,2 4-6 0,2 2 3 15,-3 3 1-15,1 1-1 0,2 6 1 0,4 2-3 16,2 6 3-16,2 2 2 0,3 5 2 16,4 3-1-16,-3 1 0 0,3 0-2 15,2 1 2-15,-3-3 1 0,1-3-1 0,-2 1 0 16,-4-5 2-16,2-2-1 0,-5-1 1 15,1-4 0-15,-6-1-1 0,-1-4-2 16,-2-3 1-16,-5-4-2 0,-4 0 0 16,-4-2-1-16,-6-2-5 0,-4-2-3 0,-8-4-1 15,-4 0 3-15,-4 2 1 0,-1 2-1 16,-3 1 1-16,2 3-1 0,1 1 0 0,5 2 3 16,2 1-9-16,2 3-16 0,4-2-10 15,1 3-1-15,6 1-1 0,3-2 3 16,4 1-6-16,11-3-1 0,6-1 2 15,7-3-4-15,4-3 12 0,7 2-1 16,-1-2 18-16,8-2-14 0,-2-2 2 0,-2 2 6 16,0 0 5-16,-6 4 4 0,0 2 2 0,-7 1 7 15,-2 3 7-15,-4 3 12 0,1 2 13 16,-6 4 10-16,1 4 7 0,-2 3 7 16,0 5 3-16,-1 5 5 0,1 5 0 0,0 8 5 15,1 3-1-15,2 11-1 0,-2 2-3 16,9 18-2-16,1 1-6 0,1 1-6 15,0-2-2-15,5-1-2 0,-3-4-6 16,-1-11 0-16,-7-8-5 0,0-5-1 0,-4-4-2 16,-5-10 0-16,4 0 11 0,-6-7-7 15,-4-5 3-15,-2-5-3 0,-2-4-3 16,0 0-6-16,-12-17-1 0,3 0-4 0,-4-7-5 16,-2-7 1-16,1-7-5 0,-4-3-4 15,2 0-3-15,2-4-6 0,6 8-2 16,2 1-1-16,2-1 0 0,2 7-1 0,2 3 4 15,2 0-1-15,2 3-2 0,0 5-2 16,0 3 0-16,2 3-1 0,4 4-2 0,-4 0-1 16,0 7 3-16,0 2-4 0,-6 0-4 15,13 13-10-15,-8-5-8 0,-3 3-8 16,2 3 1-16,-2 0-13 0,0 1-4 16,0-1-8-16,-2-1-11 0,2 0-8 0,-2-1-7 15,0-1-13-15,2-2-5 0,-2 1 4 16,2 1 4-16,1-1 2 0,1-2 7 15,0-1 10-15,2-1 9 0,0 0 9 0,6-3 11 16,-2 2 12-16,0-3 8 0,3-2 13 16,0-1 19-16,2 0 12 0,-1-5 6 15,2 0 15-15,-2-2 4 0,3-2 11 0,-4-1 10 16,1 0 8-16,-3 0-1 0,0-3 11 16,-5 1-1-16,1-3-2 0,-1 3-4 15,-4-2-8-15,0 1 3 0,-2 4 1 16,0-2 1-16,0 1-3 0,-2 0-6 0,-2 4 0 15,2 1-10-15,2 6 0 0,-7-3-6 16,7 3-3-16,0 0-2 0,-4 15-9 16,4-5 4-16,4 3-4 0,1 1-6 0,3 0-4 15,0 1-2-15,6 3-5 0,0-5 3 16,0 1-4-16,4-3 1 0,1 0 0 0,-3-5-1 16,4 0 1-16,-4-3-1 0,2 0 0 15,-4-2 0-15,1-2 1 0,0-2-3 16,0-2 2-16,-1-1-3 0,0-1 3 15,-4-1-3-15,2 0 0 0,-1 1 1 0,-2 1 7 16,-1 2 1-16,-1-2 5 0,-1 2 0 16,0 1-6-16,2 1 4 0,-8 2 0 0,16 2 1 15,-6 0-1-15,-2 2-1 0,5 3 1 16,0-3-1-16,2 3-2 0,-1-3 3 16,4 2-3-16,0-2-3 0,0-2 1 15,1 1-3-15,-3 0-8 0,4-1-15 16,-4-2-22-16,4 0-18 0,-2-2-19 0,1-1-33 15,1 0-31-15,-4-1-450 0,2-2 201 0,0 3 133 16</inkml:trace>
  <inkml:trace contextRef="#ctx0" brushRef="#br0" timeOffset="42325.7676">10922 15674 20 0,'-7'2'87'0,"7"-2"-8"16,0 0-6-16,-6 3-6 0,6-3-8 15,0 0-2-15,-7 2-9 0,7-2-3 0,0 0-6 16,0 0 3-16,0 0-4 0,0 0-18 15,-8 0 5-15,8 0 1 0,0 0-3 16,0 0-7-16,0 0-5 0,0 0-1 16,-6 3-4-16,6-3-3 0,0 0-1 0,0 0-1 15,0 0-4-15,0 0-1 0,0 0-4 16,0 0-3-16,-5 3-2 0,5-3-4 0,0 0-5 16,0 0-6-16,0 0-4 0,0 0-7 15,0 0-6-15,0 0-1 0,0 0-7 16,0 0-109-16,0 0 55 0,0 0 36 15</inkml:trace>
  <inkml:trace contextRef="#ctx0" brushRef="#br0" timeOffset="43564.7599">8657 15969 44 0,'0'0'75'0,"0"0"-8"0,0 0-3 15,0 0-4-15,0 0-7 0,0 0-3 16,4-3-2-16,-4 3-6 0,0 0-5 0,0 0 0 16,0 0-9-16,0 0-3 0,0 0-2 15,0 0-1-15,0 0-4 0,0 0-3 16,0 0-3-16,0 0-2 0,0 0 3 16,0 0-12-16,0 0-8 0,0 0-10 0,0 0-15 15,0 0-21-15,0 0-163 0,0 0 73 16,0 0 49-16</inkml:trace>
  <inkml:trace contextRef="#ctx0" brushRef="#br0" timeOffset="44056.0747">8333 15674 71 0,'-7'2'133'16,"7"-2"-6"-16,-6 5-8 0,2-5-9 15,4 0-16-15,-10 3-6 0,6 0-7 16,4-3-11-16,-10 4-4 0,6 0-10 0,-2-1-9 16,0-2-8-16,0 2-8 0,-1 0-8 15,3 0-12-15,-3-1-14 0,3 4-16 0,4-6-8 16,-6 6-18-16,1-5-3 0,5-1-13 16,0 8-12-16,0-8-15 0,9 8-185 15,-1-4 93-15,3-4 61 0</inkml:trace>
  <inkml:trace contextRef="#ctx0" brushRef="#br0" timeOffset="44434.7976">10946 15539 15 0,'0'0'104'0,"-14"-2"1"0,14 2-1 0,-15 0-7 16,9 0-5-16,6 0-4 0,-13 0-3 15,13 0-7-15,0 0-6 0,-13-4-11 16,13 4-8-16,0 0-3 0,-8 4-2 0,8-4-6 15,0 0-2-15,0 0 1 0,0 0-3 16,0 0-9-16,2 6 7 0,-2-6-9 16,0 0-8-16,0 0 4 0,6 7-8 0,-6-7-1 15,3 4-8-15,-3-4-10 0,2 6-10 16,-2-6-5-16,4 3-11 0,-4-3-16 16,6 5-8-16,1-2-14 0,-1-3-15 15,3 2-279-15,1-2 123 0,2-2 81 0</inkml:trace>
  <inkml:trace contextRef="#ctx0" brushRef="#br0" timeOffset="44784.3452">13533 15516 81 0,'0'0'69'15,"0"0"-13"-15,0 0-22 0,0 0-18 0,0 0-25 16,0 0-75-16,0 0 28 0,0 0 19 16</inkml:trace>
  <inkml:trace contextRef="#ctx0" brushRef="#br0" timeOffset="45437.5893">9967 15691 64 0,'0'0'141'0,"0"0"0"0,0 0 1 15,0 0-6-15,0 0 2 0,25 10-2 16,-12-9 3-16,1-1-2 0,4 3 2 15,1-3-3-15,4-3-6 0,6 3 0 0,3-1-6 16,9-2-1-16,5 0-1 0,11-3-7 16,7 1 0-16,25-3-5 0,2 0-3 15,4 1-7-15,0 0-6 0,0 1-6 0,-1-1-4 16,-5 6-4-16,-16-5 0 0,-8 3-6 16,-7 3-7-16,-5 0-2 0,-6 0-14 15,-1 0-7-15,-1 3 1 0,-3-1-7 0,-8 2-1 16,-2-4-8-16,-3 1-3 0,-1 1-2 15,-4 3 5-15,-6-5-9 0,1 1 0 16,-1 4 0-16,-6-5-7 0,0 0 4 0,-2 1-8 16,-2 0-14-16,-2 4-9 0,-6-5-14 15,2 1-17-15,-2-1-12 0,0 0-17 16,0 0-15-16,-10 6-15 0,10-6-19 0,0 0-21 16,0 0-24-16,-8 6-15 0,8-6-18 15,0 0-24-15,0 0-530 0,0 0 257 0,0 0 169 16</inkml:trace>
  <inkml:trace contextRef="#ctx0" brushRef="#br0" timeOffset="46314.7486">8716 15279 12 0,'0'0'111'16,"0"0"1"-16,0 0-10 0,0-6-6 15,0 6-16-15,0 0-12 0,0 0-2 0,0 0-22 16,0 0-4-16,0 0-2 0,0 0-18 16,0 0-9-16,17-5-11 0,-9 5-19 15,-8 0-21-15,22 3-212 0,-10-1 85 16,8-2 57-16</inkml:trace>
  <inkml:trace contextRef="#ctx0" brushRef="#br0" timeOffset="52755.1282">20324 14512 67 0,'4'-19'138'0,"2"-2"-6"0,0-4-1 16,-1 0 5-16,-3-1-11 0,-4-4 1 16,0 3-7-16,-9-5-7 0,-5 2 0 0,-10-1-12 15,-6 4-11-15,-9 5-8 0,-5 5-1 16,-7 8-3-16,-8 7-3 0,1 5-5 0,-17 14-4 15,2 2-8-15,5 1-5 0,15 3-7 16,11-2 0-16,6 2-8 0,9-4-9 16,5 4 3-16,5-1-4 0,6-1-4 15,9-5 0-15,4-1 0 0,6-2-5 0,7-1 0 16,8-2-3-16,5-3 1 0,5 2-3 16,5 1-2-16,2 1 6 0,5 7 6 0,-1 6 4 15,13 10 6-15,-2 12 6 0,-6 6 0 16,-2 9-1-16,-10 4 3 0,-1 9-3 15,-8 7 0-15,-8 8-6 0,-7 2 2 16,-4 3-1-16,-7 4-4 0,-12-3-1 16,-4-9 1-16,-8-6 9 0,-5-3 7 0,-5-13 7 15,-6-8 10-15,-3-9 6 0,3-14-3 16,6-13 5-16,5-8-5 0,1-11 2 16,3-8-15-16,2-12-4 0,4-9-4 0,-1-12-10 15,12-8-5-15,4-4-3 0,10-4-12 16,11-21-3-16,11 5-2 0,8-5-4 0,14-5-3 15,11 2-5-15,6 5 6 0,2 2-4 16,1 5-2-16,-9 13 1 0,-3 1-4 16,-3 2 4-16,-5 0-1 0,-3 0 0 15,-7 0 3-15,-4 1-3 0,-13 7 3 0,-5 9 0 16,-8 1-2-16,-6 10 0 0,-2 0-3 16,-6 3-1-16,-4 5 7 0,-5 1-6 0,-2 5 3 15,-2 2 0-15,-2 4-2 0,2 2 0 16,3 2 2-16,0 5-5 0,4-2 4 15,6 6 2-15,4-1-3 0,4 6-2 0,6-1 1 16,8 4 0-16,0-1-3 0,6 4 0 16,1 1 0-16,1 0-1 0,-1 3 4 15,0-1-2-15,-1 1-2 0,-3 1 1 0,1-4 0 16,-6-3 4-16,3 0-2 0,-4-1 1 16,0-2 1-16,-1-3-2 0,2 1 2 15,-2-6 0-15,5 0-2 0,0-3 4 0,2-2 2 16,3-2-3-16,4-3-1 0,-1-3 3 15,3-4-5-15,0-1 0 0,1-6-2 16,-1 0 0-16,-3-4-1 0,-2 0 2 16,1-2-1-16,-3-4 2 0,-1 2-1 0,-6 3 1 15,-1 1 5-15,-4-1 3 0,-1 4 6 16,-4 3 0-16,-3-1 1 0,-3 5 1 0,-3 1 5 16,-1 4-5-16,-4 3 3 0,0 3 0 15,8 0-1-15,-18 9-3 0,12 3-1 16,2 0-1-16,0 1 4 0,6 2 3 15,4 2-6-15,2 0-3 0,5 3-11 0,2-4-25 16,4 1-40-16,3-3-47 0,-2-1-51 16,10 0-43-16,-2-5-53 0,-1-1-637 15,1-4 307-15,3-3 202 0</inkml:trace>
  <inkml:trace contextRef="#ctx0" brushRef="#br0" timeOffset="53636.0108">21946 14390 220 0,'-8'-4'228'0,"0"-2"-3"16,0 3-15-16,-5 3-14 0,-4 0-15 15,0 6-10-15,-1 0-12 0,-4 2-14 16,1 6-14-16,0 2-13 0,0 3-11 16,3-1-11-16,4 1-11 0,4 2-7 0,0-3-8 15,4-1-8-15,4 0-5 0,4-1-7 16,2-4-2-16,3 0-6 0,4-3-5 0,-1-3-4 15,3-2-2-15,-2-4-3 0,1 0-3 16,3-6-2-16,-1 2-4 0,0-4-3 16,-2 0 1-16,3-1-1 0,-4 0-3 15,-1 0 0-15,-1 0 5 0,-1 4 2 0,0 0-2 16,-1-1-1-16,-3 2-1 0,3 2-2 16,-7 2 0-16,0 0-4 0,12 12 2 15,-8-3-2-15,2 4 0 0,2 2-1 16,0-2 1-16,0 3-2 0,2-1-2 0,3 2 3 15,4-3 0-15,-2 1-3 0,2-8 0 16,0 3-5-16,2-6 6 0,0 0-2 16,0-6-3-16,3-2 3 0,2-2-3 0,0-7 1 15,1-2-2-15,1-6 2 0,-3-4-1 16,4-4-1-16,-3-8-2 0,-1-5 1 16,5-16 0-16,-10 5-2 0,2-12 2 0,-8 8-4 15,-5 8 6-15,-1 7 19 0,-4 4 9 16,0 3 10-16,-4 3-1 0,2 6 6 15,-2 1 0-15,0 6-5 0,-2 1-2 16,0 8-5-16,-3 5-3 0,1 5-4 0,6 0 1 16,-9 21-5-16,3 4 1 0,4 3-4 15,2 6-1-15,0 7 0 0,4 2-4 16,5 5 1-16,-3 0-5 0,7-3-5 0,-1-1-7 16,6-4-2-16,-4-8-13 0,3-1 0 15,0-4-3-15,2-2 2 0,-2-6-5 16,0-4 1-16,1-4 0 0,4-4 1 0,-5-1 4 15,2-3 2-15,-2-6 0 0,-3 0 2 16,4-1 1-16,-6-2 2 0,1-1-1 16,0 1 4-16,-7 0 2 0,1 1-1 15,-3-1 4-15,-2 2 0 0,-2 4 3 0,0 0 0 16,0 0-1-16,0 0 2 0,-21 15 2 16,14-1-2-16,1-2 0 0,-1 4-4 0,3 1 3 15,2-1 0-15,0 0-2 0,2 2 1 16,2-5 6-16,2 3-7 0,3-4-5 15,1-2-2-15,3 0-2 0,2-3-3 0,-1-7-1 16,1 3 1-16,4-6 1 0,0 0 1 16,0-5 3-16,2 1 3 0,2-5-3 0,-2 0 0 15,-2-1 5-15,2 0-4 16,-2 1 1-16,-4 3 1 0,2-2 0 0,-3 0 5 16,0 4-5-16,0 1 2 0,-4 6 7 15,2-3-5-15,1 3 2 0,-2 0-2 0,1 3 3 16,1 1 1-16,-3 2-3 0,5 1 0 15,-2 0 0-15,1 0-10 0,-1 3-19 16,2-2-24-16,-3-3-25 0,-1 1-31 16,1 3-38-16,-2-4-33 0,1-2-26 0,0 2-31 15,-5-5-546-15,2 3 266 0,-4-2 176 16</inkml:trace>
  <inkml:trace contextRef="#ctx0" brushRef="#br0" timeOffset="53779.1572">22623 14337 2211 0,'-41'-15'-4'0,"11"1"-7"16,10 4-23-16,4-1 3 0,12 1 14 16,6-1 3-16,5 2 3 0,14-5-5 15,13 1-13-15,13-2-27 0,24-3-46 0,9 1-35 16,9-2-458-16,4 1 202 0,4 0 134 16</inkml:trace>
  <inkml:trace contextRef="#ctx0" brushRef="#br0" timeOffset="54001.799">24053 13693 19 0,'-4'-4'233'0,"-4"4"6"15,-3 0-3-15,0 4-6 0,-4 5-16 16,1 7-11-16,-2 10-14 0,4 4-20 16,-2 15-15-16,1 4-14 0,0 23-9 0,-2 4-15 15,5 1-15-15,-1 2-7 0,4-2-14 16,5-12-25-16,2-13-21 0,2 0-19 15,3-9-22-15,4-3-30 0,3-4-31 0,5-7-30 16,7-2-31-16,0-5-26 0,4-7-19 16,2-4-10-16,3-6-428 0,1-8 208 15,7-1 137-15</inkml:trace>
  <inkml:trace contextRef="#ctx0" brushRef="#br0" timeOffset="54227.9671">24457 14482 699 0,'28'-25'-21'16,"-6"7"32"-16,-6 1 23 0,-5 6 25 15,-5 2 16-15,-4 3 23 0,-4 1 24 16,2 5 18-16,0 0 4 0,0 0-3 0,0 0-5 15,-17 11-8-15,19-4-7 0,5 0-12 16,5 5-6-16,6 1-9 0,2 3-7 16,8-1-6-16,2 0-12 0,-1-1-7 0,1 3-6 15,0-2-6-15,-5 0-2 0,-4-1-7 16,-2-1 1-16,0 2 6 0,-8-3 1 16,-5 1-5-16,-4 1-5 0,-6-2-1 0,-4 2-6 15,-6 1-8-15,-4-2-12 0,-4-3-31 16,-3-2-38-16,0-1-36 0,2 3-46 15,-3-8-43-15,5 0-45 0,0-2-555 0,4-4 266 16,-3-2 176-16</inkml:trace>
  <inkml:trace contextRef="#ctx0" brushRef="#br0" timeOffset="54374.7597">24718 14158 25 0,'32'-15'180'0,"-2"7"-5"16,-4 2-6-16,2 0-18 0,-2 2-13 0,1 3-24 15,-1-1-32-15,1 5-44 0,1 0-43 16,-2 2-38-16,-2 1-34 0,0 5-18 0,-3 4-195 16,-4 3 98-16,-2 1 66 15</inkml:trace>
  <inkml:trace contextRef="#ctx0" brushRef="#br0" timeOffset="54496.0104">25133 14291 528 0,'8'40'37'0,"-4"-5"34"16,-1 1 31-16,-3-2 24 0,-3-6 18 16,3 5 16-16,-4 3 7 0,2-4 5 0,-2 5-12 15,2-6-8-15,-2 6-13 0,-3-3-12 16,3-5-12-16,-1 0-11 0,1-1-21 15,0 0-25-15,-2-3-41 0,2 0-47 16,-2-2-43-16,2-4-57 0,1-4-66 0,-2 4-496 16,3-9 236-16,2 1 155 0</inkml:trace>
  <inkml:trace contextRef="#ctx0" brushRef="#br0" timeOffset="54893.7672">25814 14531 1952 0,'4'-19'70'0,"-6"4"-12"0,0 1 61 16,0 3 19-16,-2 1 8 0,2 5-14 15,-2-5-23-15,4 4-17 0,-2 4-19 0,2 2-6 16,2-6-4-16,-2 6-4 0,0 0-5 16,30 8-3-16,-12 0-8 0,5 2-7 15,3 1-1-15,0 5-3 0,3-1-10 16,-3 2 6-16,-2 0-6 0,0 1-1 0,-5 0-3 15,-6 0-5-15,0 1-2 0,-5 2 4 16,-4-7-5-16,-4 2 2 0,0 1-4 16,-2-2 1-16,2 1-5 0,-2-1 3 0,0-4 0 15,2 2 0-15,0-1 1 0,2-1-4 16,4 6-1-16,5-6 1 0,2 7 1 16,-1-3-1-16,6 1 1 0,-4-3-2 0,3 0 3 15,-2 2-6-15,0 0 4 0,-5-3 0 16,0-1-6-16,-2 2 9 0,-4 1 1 15,-4-4 6-15,-4-1-5 0,-8 0 10 0,-8 4-15 16,-8-4-8-16,-6 0-11 0,-6-4-29 16,-4 0-40-16,-4-11-50 0,2 2-56 15,-5-8-58-15,3-7-750 0,-7-9 340 0,12-6 223 16</inkml:trace>
  <inkml:trace contextRef="#ctx0" brushRef="#br0" timeOffset="55112.9461">26432 13858 150 0,'47'33'237'0,"-1"5"10"0,3 11-2 0,-3 7-9 16,-3 5-17-16,-5 3-19 0,-6 5-14 0,-9 1-18 16,-4 6-13-16,-8-1-13 0,-9-12-11 15,-8-6-13-15,-9 15-9 0,-9-6-10 16,-5-7-10-16,-5-3-9 0,-4-2-15 15,2-16-32-15,4-8-38 0,3-3-53 0,1-10-69 16,7-1-70-16,0-9-661 0,4-6 292 16,2-2 192-16</inkml:trace>
  <inkml:trace contextRef="#ctx0" brushRef="#br0" timeOffset="55921.7401">27523 14449 90 0,'0'0'163'15,"0"0"-3"-15,0 0 6 0,-7 3 1 0,7-3-2 16,0 0-5-16,0 0-3 0,0 0-4 15,-9 1-6-15,9-1-9 0,0 0-2 16,0 0-6-16,0 0-10 0,0 0-10 16,0 0-11-16,26 4-7 0,-20-2-12 0,5 0-7 15,0-1-8-15,-1 3-5 0,3 0-8 16,0-4-3-16,-1 2-8 0,-1 2-1 16,1-3-5-16,0 4-2 0,-2-4-4 15,-2 2-2-15,0-2 0 0,1 3 6 0,-9-4 1 16,13 2-1-16,-9-2 0 0,-4 0 3 15,9 4 1-15,-9-4-9 0,4 1-4 16,-4-1 1-16,0 0-8 0,0 0-2 0,0 0-2 16,0 0-8-16,0 0-8 0,-6 10-7 15,6-10-5-15,0 0-2 0,-7 4 2 16,7-4-3-16,0 0-1 0,-6 4 2 0,6-4 2 16,0 0 0-16,-4 2 4 0,4-2-1 15,0 0 2-15,0 0-1 0,-11 2 3 16,11-2 3-16,-11 5-1 0,5-5 2 15,-2 0 0-15,2 2 4 0,6-2 4 0,-18 2 3 16,12-2 8-16,-5 2 5 0,11-2 9 16,-12 0 3-16,3 2 2 0,9-2 8 15,-11 0-12-15,11 0 2 0,0 0-1 16,0 0-1-16,0 0-7 0,24-6 4 0,-3 4-2 16,9-1 0-16,8-1-8 0,4 0-4 15,5 0-2-15,0 1 1 0,11-3-2 0,1 2-3 16,3 0-1-16,1 2 1 0,-1-3-2 15,-1 2 1-15,-2 0-3 0,-10 0-1 16,-3 2 0-16,-3-1 8 0,-9 0-13 0,-2 2 4 16,-7 0-5-16,-4-2-8 0,0 2-22 15,-1 0-20-15,-6 0-29 0,-3 0-27 16,-4 0-28-16,-7 0-35 0,4 6-31 16,-4-6-31-16,-14 6-632 0,2-1 294 0,-2 1 195 15</inkml:trace>
  <inkml:trace contextRef="#ctx0" brushRef="#br0" timeOffset="56161.8896">27630 14834 176 0,'-16'7'208'0,"5"-2"13"0,9-2 3 16,4 2-5-16,11-4-11 0,3 1-12 16,14 3-18-16,6-5-16 0,11 0-13 15,12 0-11-15,5 0-13 0,5 0-3 16,24 0-7-16,5-5-13 0,2 3-6 0,-5-1-7 15,-4-2-11-15,-17 4-7 0,-13-2-5 16,-4 1-11-16,-11 2-8 0,-3-5-15 16,-9 5-15-16,-2-2-19 0,-7 1-25 15,-4-2-36-15,0 2-37 0,-5-6-31 0,-6 3-30 16,-4 1-30-16,0-3-34 0,-2 1-521 16,-4-2 253-16,-2 0 168 0</inkml:trace>
  <inkml:trace contextRef="#ctx0" brushRef="#br0" timeOffset="56551.1032">28351 13808 207 0,'-12'-18'233'16,"6"5"2"-16,0 1-7 0,2 5-12 15,0-1-11-15,-1 2-15 0,3 2-16 16,0 1-12-16,2 3-16 0,-4-4 2 15,4 4-2-15,0 0-14 0,-7 19-8 0,7-6-9 16,2 6-6-16,5 6-5 0,4 6-7 16,7 6-13-16,6 5-2 0,14 16-10 15,9-1-6-15,3-2-6 0,9-1-5 0,18 6-11 16,-1-1 0-16,-9-9-2 0,2-9 0 16,-2 2-8-16,-1-3-5 0,-7-4 2 15,-2-4-6-15,-15-3-5 0,-8-3 3 0,-8-5-2 16,-3 1-3-16,-8-3 3 0,-4 3-9 15,-7 5 6-15,-8-4-4 0,-7 6 3 16,-8 1 0-16,-11 7 3 0,-15 7 3 0,-5 2 0 16,-7-3 5-16,-4 0-3 0,-1-4-8 15,5-2 1-15,4-2-6 0,13-9-21 16,6-3-34-16,8-4-44 0,1-5-53 16,9-1-60-16,-2 2-58 0,8-5-861 15,3-2 380-15,1-4 251 0</inkml:trace>
  <inkml:trace contextRef="#ctx0" brushRef="#br0" timeOffset="57025.1713">29876 14110 180 0,'-2'-6'204'0,"2"0"-23"15,0 6-19-15,-2-5-17 0,2 5-5 16,0 0-6-16,0 0-11 0,-17 9-8 0,13-1-8 16,-3 1-1-16,-1 3-4 0,2 3-9 15,-1 0-3-15,1 1-10 0,0-2-5 16,2 4-5-16,-1 0 0 0,3-2-7 0,0-2-1 15,2 1-3-15,4 0 2 0,5-1-5 16,5 1-6-16,3-2-5 0,5 4-5 16,5-4-1-16,3 0-5 0,2 4-6 15,0-1-1-15,-1 0-1 0,1 2-3 16,-2-4-4-16,-3 5 2 0,0 0 3 0,-1-2-1 16,-9 0 4-16,-3 1-2 0,0 1 6 15,-4-1 2-15,-6-2-2 0,-4 3 10 0,-2-4-1 16,-2 1 2-16,-4 0-2 0,-6-2-3 15,0-1 1-15,-6 2-1 0,-1-5-5 16,1-1-2-16,-4-1-5 0,0 0-11 0,6-4-9 16,-1-1-26-16,-1-1-30 0,6-4-41 15,-2 0-38-15,8-1-50 0,0-5-50 16,2-2-689-16,4-1 313 0,0-6 206 16</inkml:trace>
  <inkml:trace contextRef="#ctx0" brushRef="#br0" timeOffset="57208.1816">30086 14112 26 0,'2'-14'247'15,"-2"5"-3"-15,2-3-3 0,6-1-12 16,3 0-19-16,6 1-16 0,6-3-18 0,7 2-17 16,6 1-19-16,0 3-16 0,1-1-26 15,2 2-36-15,-1 1-48 0,-2 1-60 0,-4 3-55 16,-3-3-78-16,-3 2-446 0,-7 1 212 15,-4-3 141-15</inkml:trace>
  <inkml:trace contextRef="#ctx0" brushRef="#br0" timeOffset="59773.7849">20601 16520 111 0,'4'-6'159'0,"-4"-2"-4"15,2-5-4-15,0 6-1 0,-2-6-5 16,-4-1-8-16,0-2-8 0,-2 3-8 16,-5 0-7-16,-4 1-3 0,-4 5-7 0,-7 2-7 15,0 2 2-15,-6 6-4 0,-7 2 1 16,-1 8-2-16,-4 6-7 0,-1-1-9 15,3 7 0-15,3-5-10 0,8 7-8 16,6-6-4-16,6 0-6 0,6-4-6 0,8 0-1 16,12-4-6-16,4-5-1 0,10 2-4 15,7-7-4-15,6-3-6 0,1 0 0 0,7-3-6 16,1 0 0-16,1-3-5 0,-2 5 1 16,3-3-1-16,-9 4 0 0,-2 4-3 15,4 3 7-15,-5 5 4 0,-1 3 7 16,3 13 8-16,-10 5-4 0,-2 3 8 15,-1 6 0-15,3 19 4 0,-13-4-1 0,-3-3-1 16,-4 3-5-16,-3 3-2 0,-7 17-4 16,-6 0-5-16,-1-4 0 0,-3 2 0 0,-2-7-3 15,-2-12-4-15,3-9 2 0,-8-5 1 16,1-2-5-16,-3-6 1 0,-2-4-8 16,1-10 6-16,2-5-2 0,2-7-3 0,-1-4-3 15,1-12-2-15,0-9-9 0,2-5-2 16,5-14-1-16,6 3-3 0,6-9 0 15,6 2-4-15,6-14-1 0,14-10-5 16,5-5 2-16,9 7 0 0,10-6 2 0,15-6 1 16,10 4 0-16,5 3 3 0,-15 16 2 15,-2 1 0-15,-3-1 1 0,-5 7 1 16,-7-2 1-16,-10 10-1 0,-9 9-3 0,-3 6 9 16,-10 1 0-16,-4 6 0 0,-1 1 1 15,-7 4-1-15,-9 3 2 0,-3 5 8 16,-6 2 3-16,-7 5 2 0,0 5 1 0,-6 2 2 15,3 0-3-15,0 6-3 0,7-6 0 16,5 1 0-16,4-1-2 0,8-3-1 16,4 1 1-16,6-2-2 0,10 3 0 15,-2-4-1-15,7-1-1 0,3 1-4 0,2 0 1 16,-4 1 0-16,2-1-2 0,-1-1 0 16,-4 3-3-16,0 1 6 0,-2 5-1 0,-2 1 0 15,-5-2 5-15,1 4 1 0,-5 2 3 16,0 0-6-16,-1-4-1 0,-1 2 4 15,1-4 1-15,-3 4-2 0,2-4 0 16,0-1 3-16,2 0-2 0,0-1-2 0,4-1 1 16,0-5-4-16,2-3-5 0,3-1-7 15,2-1-4-15,2-2-8 0,3-2-6 16,0-5-5-16,4 1-5 0,1-7 7 0,1 0 0 16,0-4 6-16,-1-2-1 0,-1 1 4 15,-4 1 7-15,0-8 7 0,-1 2 8 16,-6 4 7-16,-2 2 8 0,-1-2 3 0,-6 4 11 15,2 1-2-15,-6 0 2 0,-4 3 5 16,-2 3 1-16,-2 2 4 0,-4 5 4 16,2 1 8-16,-5 0-3 0,0 7-8 15,2-1 7-15,-1 7-8 0,4-2-2 0,1 2-4 16,0 0-4-16,5 2-5 0,4 3 4 16,2-3-6-16,6 0-8 0,0-2-17 0,7 1-10 15,4-1-12-15,0-7-28 0,5 1-19 16,1-5-27-16,3-2-23 0,2-2-11 15,-1 1-18-15,7-9-10 0,0 0-5 16,-2-1 7-16,7-4 13 0,-3-4 23 0,-6 2 30 16,1-3 15-16,-5 1 32 0,-2 5 28 15,-3-5 28-15,-5 2 26 0,-4 4 20 0,-3 4 14 16,-2-2 5-16,-5 3 5 16,-4 2 7-16,-4 4 2 0,2 2 2 0,0 0 0 15,-22 0-4-15,12 8-2 0,-2-2-9 16,-4 1-8-16,2 7-8 0,-1 0-8 15,3 0-1-15,-2 2-10 0,4-3-6 0,2 0-9 16,2 0-6-16,4-5-8 0,0 4-4 16,4-8-5-16,2-1-8 0,2 3-3 15,2-6-9-15,-8 0-12 0,19-6-1 0,-6-1-5 16,-2 1 0-16,1-2-1 0,1 2 3 16,0 1 3-16,-5-1 2 0,0 4-2 0,1 1 2 15,0 1 5-15,-9 0 1 0,10 1 4 16,-4 5 2-16,1 1 0 0,-3-1 3 15,0 2 1-15,3-2-1 0,-1 1 4 16,3 1 0-16,-1-6 0 0,2 2-1 0,4-4 1 16,4 0 2-16,-1-6 1 0,9-2 1 15,-4 1 12-15,10-13 6 0,3 0 4 0,1-7 3 16,2-2 2-16,8-18-1 0,-1-3 3 16,-5-3-6-16,-5-3 2 0,-3-6-6 15,-4-1-1-15,-11 7 4 0,-5 9 14 16,-5 7 10-16,-2 4 15 0,-5 2 8 15,0 7 0-15,-2 2 9 0,-6 8-2 0,0 5-5 16,-4 5 15-16,-3 7-2 0,-4 7 5 16,0 6-3-16,-5 11-4 0,1 10-6 15,2 10-9-15,-4 13-3 0,5 6-5 0,6-8-5 16,6-5-10-16,5-7-5 0,3-1-10 16,5-4-12-16,3 0-7 0,4-3-7 0,6-8-3 15,0-7-6-15,4-4-11 16,1-3-4-16,1-7-6 0,3-2 4 0,-4-4-7 15,4-3 6-15,1-3 9 0,0-1-4 16,-3 0 5-16,-1-1 0 0,-2-5 6 0,-2 5 0 16,-6-4 6-16,-1 5 4 0,0-1 0 15,-7 1 0-15,1 3 2 0,-5 0 2 16,-2 4 0-16,0 0 2 0,0 0 2 0,0 0-4 16,-9 18 0-16,5-7 0 0,2-4-3 15,0 5 4-15,0-3-1 0,2 3-3 16,2-3 2-16,0 3 2 0,2-5-2 0,1 3-6 15,3-5-1-15,0 1 4 16,2-1-8-16,4-5 2 0,-2 0 1 0,5-2 0 16,-2-1 0-16,2-5-2 0,-1 2 3 0,0-1 3 15,-2 0-5-15,1-1 5 0,-2-3 0 16,0 3 3-16,-1 0 5 0,-1 3-1 16,-2-3 4-16,-1 2-2 0,0 5 8 0,-2-5-9 15,1 6 6-15,-7 0 4 0,15 0-5 16,-9 6 1-16,3-2 2 0,-1 1-3 15,1 3 0-15,-1 3-2 0,3-3 3 0,-3 3-11 16,2-3-15-16,4-1-15 0,-4 3-27 16,3-5-31-16,-5 1-40 0,3-1-37 15,-3 0-38-15,1-1-36 0,-3-4-23 0,-6 0-671 16,10 0 318-16,-6-4 210 0</inkml:trace>
  <inkml:trace contextRef="#ctx0" brushRef="#br0" timeOffset="59935.9838">22649 16508 72 0,'-35'-9'250'0,"9"0"-9"16,12 0-21-16,6 7 2 0,6-9-16 0,8 8-19 15,4-7-16-15,9 6-20 0,9-4-14 16,10-4-16-16,13 5-15 0,5-4-22 16,23-2-39-16,4 0-50 0,-1 1-63 0,-3 0-76 15,-16 5-535-15,-8-4 231 0,3 1 152 16</inkml:trace>
  <inkml:trace contextRef="#ctx0" brushRef="#br0" timeOffset="60525.939">25004 15560 197 0,'2'-10'256'0,"-2"-1"-3"15,0 3-13-15,0 0-15 0,-2 5-5 0,2 3-8 16,0 0 2-16,-32 21 2 0,9 3 1 16,-19 29-23-16,-5 3-8 0,-11 20-13 0,-1 8 1 15,3 5-15-15,2 0-14 0,7 1 6 16,7 4-19-16,17-22-11 0,7 3-14 15,9-13-3-15,9-6-11 0,15 12-17 16,10-1-13-16,13-4-24 0,9-5-24 0,11-6-25 16,18 9-43-16,-8-18-36 0,0-4-52 15,3-8-61-15,4-1-59 0,-3-9-55 0,-15-7-742 16,-8-11 360-16,-5 1 237 0</inkml:trace>
  <inkml:trace contextRef="#ctx0" brushRef="#br0" timeOffset="60952.8685">25188 16418 118 0,'6'-5'260'0,"-4"3"-10"16,0-4-2-16,-2 6 3 0,0 0-10 0,11 12-14 16,-9-5-8-16,1 6-22 0,-3 1-14 15,2 3-18-15,-2 2-16 0,0 2-9 16,2 0-13-16,0 6-14 0,2 0-12 0,0-1-19 16,0-4-23-16,3 6-25 0,-3-7-32 15,-2-2-52-15,2-4-54 0,2 0-55 0,-1-1-56 16,1-3-682-16,3-5 305 0,-3-4 201 15</inkml:trace>
  <inkml:trace contextRef="#ctx0" brushRef="#br0" timeOffset="61124.7172">25618 16665 18 0,'8'3'254'15,"-2"3"10"-15,0 1-14 0,-1 5-16 0,1 1-20 16,-1 1-22-16,-3 3-18 0,2 0-16 15,-2 4-20-15,-2 0-26 0,0-2-37 16,-2-3-38-16,0 4-54 0,0-1-58 0,-3-3-68 16,1-3-498-16,0-6 218 0,-1 1 143 15</inkml:trace>
  <inkml:trace contextRef="#ctx0" brushRef="#br0" timeOffset="61354.6189">26337 16430 2803 0,'11'-9'99'16,"-3"5"-26"-16,-3-2 4 0,-1 4 40 15,0-2 14-15,-4 4 28 0,11 8-17 0,-7 0-22 16,2 1-11-16,2 7-4 0,-1-1-3 16,4 5-9-16,-1 3-6 0,-2 0-11 15,3 4-9-15,0-4-8 0,-1 4-19 0,-1-4-32 16,1 1-42-16,-1-2-45 0,-3-3-51 15,1-5-58-15,-3 0-60 0,0-7-64 16,0 1-870-16,2-2 402 0,0-6 265 16</inkml:trace>
  <inkml:trace contextRef="#ctx0" brushRef="#br0" timeOffset="61601.4206">26711 15758 2402 0,'3'-19'36'15,"2"6"-19"-15,-1 5 72 0,4 6 42 16,4 4 9-16,1 6-9 0,8 5-18 0,9 11-18 16,4 7-9-16,17 21 1 0,0-3 9 15,-3 8-5-15,1 2 5 0,-9-3-7 0,-6 4-3 16,-9 0 9-16,-10-10-8 0,-10-1-1 16,-5-6-9-16,-9 5-4 0,-6-1-6 15,-4-3-9-15,-15 8-4 0,-4-3-13 16,2-13-26-16,2-4-41 0,3-8-45 15,3-5-62-15,2-6-78 0,7-5-76 0,1-3-975 16,4-5 429-16,4-5 283 0</inkml:trace>
  <inkml:trace contextRef="#ctx0" brushRef="#br0" timeOffset="61934.3588">28339 16396 2024 0,'-2'-6'9'15,"2"6"82"-15,-4-7 78 0,4 7 39 16,-4-8-17-16,4 8-25 0,-2-4-28 16,2 4-26-16,6-8-20 0,4 7 0 15,8-5 0-15,5 0-4 0,9 1-9 0,6 1 2 16,10-2-14-16,11 2-1 0,3 0-1 15,23-1-7-15,2-1-5 0,-14 4 1 16,14-6-3-16,-12 4 4 0,-12 3-2 16,-1-2-6-16,-3-2-4 0,-1 5-2 15,-8-6-8-15,-5 5-6 0,-3 1-2 0,-9-5-23 16,-1 4-27-16,-4 1-38 0,-7-4-54 0,-2 1-63 16,-8 3-57-16,-3-6-50 0,-4 6-37 15,-4 0-744-15,0 0 363 0,-19-6 240 16</inkml:trace>
  <inkml:trace contextRef="#ctx0" brushRef="#br0" timeOffset="62137.9945">28666 16584 2246 0,'-36'20'44'0,"8"-11"-4"0,9 2 75 16,9-4 50-16,6 2-1 0,6-3-19 0,6-1-32 16,9-2-20-16,10-1-16 0,8 1-4 15,11-3-2-15,5 0-4 0,12 0-6 0,28-3-3 16,0-2-2-16,0 2 2 0,-3-2-5 15,-1-1-6-15,-14 0-7 0,-12 5-21 16,-4-5-21-16,-2-1-37 0,-12 3-38 0,-5-4-48 16,-7 5-60-16,-3-3-54 0,-6-2-72 15,-8-1-651-15,-6 2 327 0,-4-2 216 16</inkml:trace>
  <inkml:trace contextRef="#ctx0" brushRef="#br0" timeOffset="62464.7772">29351 15502 123 0,'-4'-7'282'16,"0"-2"0"-16,2 5 1 0,2 4-5 16,0 0-5-16,0 0-19 0,16 17-10 15,0 2-9-15,2 4-10 0,10 7-14 16,1 4-8-16,16 16-18 0,2 3-14 0,4-3-17 15,2 3-17-15,1-2-11 0,1 3-11 16,1-1-13-16,-1-4-9 0,-5 0-12 16,1-2-4-16,-7-3-13 0,-7-4-3 0,-9-9-1 15,-10-1-6-15,-3-2-5 0,-6 5-4 16,-7-5-4-16,-9-1-5 0,-8 3-12 16,-10 5-18-16,-7-1-20 0,-20 6-23 0,-8 0-23 15,-10-6-27-15,-6-4-31 0,-11-2-46 16,-4-6-50-16,-6-3-52 0,-7-5-71 15,-2-3-778-15,-1-6 379 0,2-2 251 0</inkml:trace>
  <inkml:trace contextRef="#ctx0" brushRef="#br0" timeOffset="62821.7813">28262 15939 1760 0,'10'-21'35'0,"0"4"-19"0,3 3 73 16,-2 1 48-16,-3 0 12 0,-1 6-9 0,-1-1-25 15,0 2-19-15,-2 6-15 0,-4 0 17 16,0 0-4-16,2 15 5 0,-8 1-2 16,-2 2-2-16,-9 11 3 0,-5 5-6 0,-2 4 13 15,-17 12-4-15,-3 3-4 0,-3-1-6 16,-2 3-4-16,0 0 5 0,3-4 2 15,5-1-6-15,10-8-4 0,6-6-4 16,8-5-3-16,4-1-5 0,6-1 0 0,9 1-6 16,12-1-4-16,9 5-9 0,7 0-1 15,22 8-7-15,5-2-6 0,9-4-16 0,4-1-15 16,4-2-21-16,2-3-22 0,1-2-25 16,-2-3-23-16,-2-2-38 0,-14-6-43 15,-9-8-45-15,-1 3-54 0,-7-5-44 16,-10-5-892-16,0-2 408 0,0 0 269 0</inkml:trace>
  <inkml:trace contextRef="#ctx0" brushRef="#br0" timeOffset="63301.8461">30949 15733 203 0,'5'-7'259'16,"-1"-1"-7"-16,0 0-6 0,0 3-9 15,-1 1-15-15,-1 1-15 0,-2 3 4 0,10 0 3 16,-6 7-12-16,4 6 2 0,0 6-5 15,-2 7-2-15,4 5-4 0,-2 4-10 16,1 4-6-16,0 9-36 0,1-1-11 0,-1 2-16 16,3 1-6-16,-1 2-11 0,4-3-10 15,-3 0-7-15,1-2-14 0,0-4-27 16,-3-8-37-16,-1-3-49 0,-1-5-50 16,-2-6-65-16,1-1-87 0,-7-6-1015 0,2-4 430 15,-4-4 284-15</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42:32.998"/>
    </inkml:context>
    <inkml:brush xml:id="br0">
      <inkml:brushProperty name="width" value="0.05292" units="cm"/>
      <inkml:brushProperty name="height" value="0.05292" units="cm"/>
      <inkml:brushProperty name="color" value="#FF0000"/>
    </inkml:brush>
  </inkml:definitions>
  <inkml:trace contextRef="#ctx0" brushRef="#br0">10231 6991 12 0,'0'0'18'0,"0"0"-2"16,0 0-2-16,0 0-2 0,0 0-1 15,0 0 2-15,0 0-4 0,0 0-3 0,2-5 0 16,-2 5-2-16,0 0-6 0,0 0-4 15,0 0-1-15,0 0-30 0,0 0 13 0,0 0 8 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43:28.977"/>
    </inkml:context>
    <inkml:brush xml:id="br0">
      <inkml:brushProperty name="width" value="0.05292" units="cm"/>
      <inkml:brushProperty name="height" value="0.05292" units="cm"/>
      <inkml:brushProperty name="color" value="#FF0000"/>
    </inkml:brush>
  </inkml:definitions>
  <inkml:trace contextRef="#ctx0" brushRef="#br0">10699 12118 22 0,'0'0'81'0,"0"0"-6"16,0 0 2-16,0 0 2 0,0 0 1 16,0 0-6-16,-8 3 2 0,8-3-3 15,0 0-1-15,0 0 4 0,0 0 7 0,17-12 4 16,-9 7 1-16,7-2 7 0,0-3-3 15,4-1-2-15,4-3-11 0,7-3-1 16,3 0 3-16,8-3-8 0,3-2-2 0,18-8-4 16,3-1-7-16,1 2-6 0,4-1-5 15,2 1-2-15,-1 1-8 0,2 3 0 16,1-3-5-16,2 3-5 0,-4-2-4 0,-4 4-1 16,-1-1 0-16,-12 4-5 0,-11 5 1 15,-5 2-3-15,-5 1-1 0,-2 4-6 16,-7-3 1-16,-4 4 2 0,0 0 3 0,-3 1 3 15,-2-2-1-15,-1 4-3 0,-2-2-3 16,-1 3-2-16,-1-3-1 0,-1 3 0 16,-1 0-3-16,0-1-2 0,-3 2-9 15,0-2-8-15,0 3-15 0,1-1-7 16,-7 2-12-16,9-4-11 0,-5 2-11 0,-4 2-12 0,8-3-10 16,-8 3-6-16,0 0-8 15,0 0-12-15,0 0-6 0,0 0-5 0,-19 11-3 16,6-4-308-16,-3 0 150 0,-6 4 98 15</inkml:trace>
  <inkml:trace contextRef="#ctx0" brushRef="#br0" timeOffset="368.4412">10659 12146 92 0,'13'0'92'0,"6"-2"-4"16,6-2-2-16,5-2-4 0,8-3-4 15,11-2 1-15,20-10 0 0,5-2 3 0,7 2-10 16,2-4-4-16,-1 0-9 0,3 1 0 16,2-4-4-16,-3 3-3 0,-4 1-4 15,-1 1-2-15,-7 5-3 0,-13 2-6 16,-12 3-1-16,-9 3-1 0,-4 1-1 0,-5 3-5 0,-3-1 4 15,-4 1 9-15,-2 0-1 0,-3 3 3 16,-2-2-1-16,0 1-7 0,-3 1-3 16,-1 1-1-16,-2-1-1 0,-1 1-4 15,-2-1-4-15,0 2-4 0,-6 1-4 0,9-2-12 16,-9 2-15-16,0 0-11 0,9-3-21 16,-9 3-12-16,0 0-23 0,0 0-12 15,0 0-14-15,10 0-20 0,-10 0-324 0,0 0 153 16,0 0 101-16</inkml:trace>
  <inkml:trace contextRef="#ctx0" brushRef="#br0" timeOffset="8109.2585">11883 12866 75 0,'0'0'91'0,"-14"0"-3"0,14 0-9 16,-14 0 2-16,14 0-1 0,-12-2-2 15,5 2-6-15,-2-2 0 0,9 2-5 16,-17-1-1-16,7 1 1 0,0-3-7 0,1 2 3 16,-2-3-4-16,-1 2-1 0,-1 0-1 15,2-2-1-15,-1 2 2 0,-1 0-1 16,0-2-2-16,-4 3-5 0,3-3 3 0,-2 0 2 15,2 0 3-15,1 1 2 0,0 0 4 16,1 0 3-16,1-1-2 0,1 1 1 0,-1 0-4 16,2 0-3-16,1 1 3 15,0-2-5-15,-1 2-2 0,3-1-2 0,-1 2-5 16,7 1 0-16,-10-1-4 0,10 1-4 16,-9-3-2-16,9 3-4 0,-8-2-1 0,8 2 1 15,0 0 6-15,0 0 2 0,0 0 1 16,0 0 3-16,31 5 1 0,-9-3-3 15,6 1-2-15,3-1 0 0,11 2 0 0,5-2-6 16,8-1 3-16,4 4-1 0,2-2-3 16,3 1-2-16,2-3-1 0,2 1-4 15,19 4-1-15,-1 0 17 0,-1 0-6 16,-16-1-5-16,-7 3 0 0,-3-4-5 0,-2 4-1 16,-2-3-6-16,-8 1-2 0,-2 0-3 15,-6-1 5-15,-1-1-10 0,-6 0 5 0,-2-1-5 16,-5 1 3-16,-1 1-6 15,-5-2-2-15,0-1-6 0,-2 0-1 0,-1 0-5 0,-2 0-9 16,-2 0-3-16,-1 0-9 0,-1-2-10 16,-1 1-12-16,-3-1-20 0,-6 0-13 15,9 2-19-15,-9-2-18 0,0 0-17 16,0 0-14-16,0 0-12 0,0 0-13 16,-37 2-5-16,23-2-13 0,-8 2-16 0,2 0-443 15,-12 2 221-15,0-1 147 0</inkml:trace>
  <inkml:trace contextRef="#ctx0" brushRef="#br0" timeOffset="8484.626">11431 13068 54 0,'-2'2'156'0,"2"-2"2"0,0 0 2 16,0 0-1-16,47-2 1 0,-17 2-6 15,12-2-5-15,15 0-9 0,9 0-6 0,25-2-10 16,4 3-9-16,4-3-8 0,-1 2-4 16,0 0-11-16,-3 2 6 0,2 0 3 15,-2 0-1-15,0 4-6 0,-2-2-3 0,-17 1-6 16,-9 0-5-16,-4 0-5 0,-4 1-7 16,-10-2-7-16,-2 1-8 0,-12 0-3 15,-1-3 5-15,-4 2-5 0,-2 2 2 0,-5-4-1 16,-5 1-3-16,2-1-1 0,-6 2-1 15,2-2-4-15,-6 2-6 0,-2 0-11 16,-8-2-4-16,7 4-13 0,-7-4-10 0,0 4-11 16,0-4-14-16,0 0-11 0,-9 7-14 15,5-3-15-15,4-4-14 0,-6 4-20 0,6-4-16 16,-4 6-17-16,2-3-19 0,2-3-19 16,-2 6-6-16,2 0-16 0,-3 0-12 15,1-1-429-15,2 1 216 0,0-6 142 16</inkml:trace>
  <inkml:trace contextRef="#ctx0" brushRef="#br0" timeOffset="9736.8694">11968 14194 85 0,'0'0'145'0,"0"0"5"0,-8-3-4 16,8 3-3-16,0 0-10 0,0 0-6 0,0 0 8 16,0 0 5-16,0 0 1 0,0 0-6 0,16 18-1 15,-6-13 3-15,7-3-4 0,0 4-6 16,4-4-9-16,7 1-5 0,2-2-6 16,3-1-9-16,3 2-5 0,9-2-6 15,-1-2-8-15,3 2-10 0,-3 0-5 0,5-1-11 16,-3 1-3-16,1 0 0 0,-3 0-10 15,-6 1-2-15,-2-1-5 0,1 2-6 16,-5 1-6-16,-1-2-6 0,-1 1-9 0,-5 2-15 16,-2-1-15-16,-3 0-13 0,-2-2-16 15,-1 3-16-15,-2-2-11 0,-2 0-13 16,-1 2-15-16,-1-2-11 0,0-1-16 16,-5 3-14-16,0 2-12 0,-1-1-12 0,-3 0-14 15,0-2-417-15,-2-3 205 0,-4 12 136 16</inkml:trace>
  <inkml:trace contextRef="#ctx0" brushRef="#br0" timeOffset="10073.096">12128 14708 108 0,'15'4'136'16,"4"-2"2"-16,4-2 3 0,7 0-4 15,4 0-3-15,4-4-6 0,6 1-7 16,1-3-6-16,8 0-7 0,1-2-4 0,4 1-6 16,-1-3-5-16,-2 2-2 0,-2 0-5 15,-1 0-6-15,-9 2-5 0,-3 0-4 0,-2 1-3 16,-6 0-5-16,-2 2-4 0,-7-2 0 16,-1 4-3-16,-4 1-2 0,1-4-8 15,-2 2-2-15,-2 1-4 0,-3-2-2 16,2 2-2-16,-4 1-8 0,-2-2-8 0,1 2-8 15,-9 0-12-15,15 0-16 0,-15 0-16 16,10 0-21-16,-10 0-13 0,9 2-25 0,-9-2-17 16,0 0-21-16,6 1-12 0,-6-1-17 15,0 0-16-15,0 0-377 0,0 0 187 16,0 0 124-16</inkml:trace>
  <inkml:trace contextRef="#ctx0" brushRef="#br0" timeOffset="14422.4787">17733 11946 152 0,'0'0'196'0,"0"0"25"16,0 0-3-16,10 19-3 0,1 2-7 0,6 8-10 15,7 10-7-15,5 19-7 0,5 8-3 16,8 28-8-16,-4 5 0 0,1 0-11 16,1 3-12-16,-1-1-4 0,2-5-14 0,-7-18 1 15,0-4-16-15,0-6 2 0,1-6-2 16,-3-9-4-16,-6-10-4 0,-7-10 8 0,0-8 2 15,-6-3 9-15,-1-6 11 0,-2-4-4 16,2-6-14-16,-2-6-14 0,0-4-8 16,1-6-8-16,4-9-11 0,0-6-9 15,4-13-11-15,2-6-7 0,7-20-5 16,-1-4-5-16,5-7-6 0,0 4-6 0,1 3-8 16,1 1-3-16,0 8-11 0,-4 6-11 0,-3 9-10 15,-5 7-9-15,-4 9-8 0,0 1-17 16,-2 3-13-16,-3 4-24 0,0 4-25 15,0-1-30-15,-3 3-42 0,-2 4-33 16,1 3-15-16,0 1-38 0,1 4-33 0,-4 2-29 16,-6 0-736-16,9 3 362 0,-9-3 239 15</inkml:trace>
  <inkml:trace contextRef="#ctx0" brushRef="#br0" timeOffset="14673.2046">18215 12636 1772 0,'-14'3'65'16,"3"-1"-35"-16,2 0 20 0,1-2 18 16,8 0 6-16,0 0 16 0,0 0 3 0,0 0-3 15,0 0-11-15,34-15-14 0,-7 8-2 16,9 0-3-16,7-4-3 0,9-1 0 16,6 4-6-16,18-10-1 0,2 5-7 0,-14 2-5 15,-9 3 0-15,-4-2-7 0,-11 5-2 16,-8-1-1-16,-3 2-8 0,-1 0-11 15,-4 2-21-15,-8 0-25 0,-3 2-50 16,-5 2-55-16,-1 0-56 0,-5 2-678 0,-2-4 298 16,0 0 197-16</inkml:trace>
  <inkml:trace contextRef="#ctx0" brushRef="#br0" timeOffset="15841.2132">17682 14457 41 0,'-8'-5'237'16,"4"2"-24"-16,-2 1-20 0,6 2-18 0,-8-1-14 15,8 1-3-15,0 0-2 0,0 0-7 16,34 11-11-16,-12-11-11 0,7 5-10 15,3-3-9-15,10 4-9 0,1-6-7 0,1 2-5 16,1 0-10-16,-3-2-6 0,0 0-9 16,-5 0-3-16,-4 0-2 0,-3-2 2 15,-7 2 3-15,0 0 8 0,-1 0 6 16,-3 0 5-16,-3 0 0 0,2 0-11 0,-4 4-3 16,-1 2 14-16,-2 3 3 0,-1 7 13 15,1 4 0-15,-3 3 5 0,3 7 2 0,0 1-1 16,-1 4 1-16,2 8 4 0,2 3-8 15,-2 2 0-15,1 2-8 0,4 18-4 16,-2-11-7-16,-3-7-6 0,-1 1-8 0,0 0-7 16,-3-2-2-16,-2 4-6 0,0-4-4 15,-6-3-1-15,0-3 3 0,-4 1 2 16,-4 5-1-16,0-5 0 0,-6 0-4 16,-2-4-6-16,-5-2-1 0,-5-4-4 0,0-3-1 15,-1-7-3-15,-7 0-4 0,0-11-2 16,-4-4-5-16,-1-3-3 0,0-6-6 0,-3-6-10 15,-6-5-9-15,1 0-7 16,3-9-9-16,1 2-9 0,5-1-9 0,6 2-20 16,4 0-18-16,1-3-31 0,5 3-28 15,4 0-26-15,0 0-31 0,6 0-32 0,-1-3-30 16,7 5-34-16,2 2-26 0,2-3-866 16,2-2 403-16,0-2 265 0</inkml:trace>
  <inkml:trace contextRef="#ctx0" brushRef="#br0" timeOffset="16114.7718">18021 15030 261 0,'0'0'264'0,"-4"-6"-10"15,4 6-21-15,0 0-24 0,4-3-5 0,2-2-16 16,7 4-14-16,3-2-13 0,6 2-14 0,8-2-11 15,3-1-13-15,5-1-11 0,7 2-10 16,-3-2-13-16,5 2-9 0,-5 1-5 16,0-4-9-16,-8 3-7 0,-1 1-5 15,-7-2-5-15,-2 2-2 0,-5 2-7 0,0-1-4 16,-6 1-5-16,-3 0-22 0,-4 0-30 16,-6 0-40-16,0 0-41 0,0 0-46 0,0 0-51 15,0 0-710-15,0 0 309 16,-14 9 204-16</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47:11.099"/>
    </inkml:context>
    <inkml:brush xml:id="br0">
      <inkml:brushProperty name="width" value="0.05292" units="cm"/>
      <inkml:brushProperty name="height" value="0.05292" units="cm"/>
      <inkml:brushProperty name="color" value="#FF0000"/>
    </inkml:brush>
  </inkml:definitions>
  <inkml:trace contextRef="#ctx0" brushRef="#br0">16173 1177 68 0,'-4'-23'198'0,"-2"7"-5"15,-1-1-6-15,0 7-14 0,-1 0-14 16,0 4-20-16,-5 6-12 0,-4 6-11 0,-10 9 2 16,-11 15 0-16,-13 26-5 0,-11 25-6 15,-1 11-9-15,5 7-9 0,3 4-5 16,11-4-10-16,10-2-4 0,11-17-11 15,11-3-3-15,10-11-1 0,8-10-6 0,10 13-2 16,12-7-4-16,8-13-2 0,6-5-6 16,0-13 0-16,3-12 0 0,2-6-6 15,0-6-1-15,-1-4-2 0,1-7-1 0,3-6-4 16,3-1-1-16,-4-6-5 0,13-13 1 16,-16 2-1-16,-9 2-1 0,0-1-2 0,-5-3-1 15,-10 5-1-15,0 3 3 16,-8 2 4-16,2 4 2 0,-4 3-7 0,-3 2-3 15,-1 7-5-15,-6 2-3 0,-2 2 5 16,0 16-1-16,0-2-2 0,-2 5-1 0,2 5 2 16,0 1-3-16,2 1 2 0,5 1-1 15,1-3 2-15,5 3-2 0,3 0 0 16,0-7 3-16,3 2 3 0,0-7-3 16,0 0 2-16,5-5 2 0,-4-3 2 0,1-2-3 15,-1-4 1-15,0-2-1 0,0-4 0 16,-4 0 5-16,2-3 2 0,-4-4-1 15,-1-2 1-15,-5 1-9 0,-3-5 6 0,-5 3 0 16,-3-1-6-16,1 3 1 0,-6 2-2 16,0-1-2-16,-7 5 2 0,2 1-6 15,-2 4-3-15,1 0 4 0,0 0-3 0,2 2-3 16,2 0-7-16,-1 2-9 0,2 0 0 16,3 0-1-16,6-2 2 0,-9 2 2 15,9-2 1-15,0 0 5 0,0 0 3 0,0 0-1 16,32-8 3-16,-17 2-1 0,3 1 2 15,0-1 0-15,4-1 2 0,-2-1-2 16,4 0 2-16,-3 4-6 0,-5 0 1 0,4 1-3 16,-3 3-2-16,-2 2 1 0,2 2 4 15,-1 3 1-15,2 3-2 0,-4 3 5 16,-1 2-2-16,2 1 2 0,-4-1-5 16,-1-2 7-16,0-2 2 0,-1 2-2 0,0-2-2 15,-1-1 3-15,0-1-1 0,-2-2 9 16,1-1 1-16,2-5 0 0,-1 1-3 15,-8-2 2-15,25-8 0 0,-9 1-8 0,0-3-6 16,4 0-5-16,-2-2-4 0,1 0-3 16,-1 3 0-16,-4 1-8 0,-2 3-3 15,2 1 2-15,-2 2 5 0,-1 4 2 0,1 2-2 16,1 3 6-16,0 2 3 0,-1 1 2 16,2 2 1-16,2 1 0 0,-1-4 3 0,2 3 1 15,2-3 5-15,0 0 2 0,2-3 0 16,3-5 1-16,-1-2 2 0,5-4-1 15,6-5-1-15,-1 1 1 0,1-4-3 16,0-3 4-16,0-1-1 0,-5-2 2 0,1 2-1 16,-4-2 1-16,-8 4 0 0,-1-1-2 15,-2 3 1-15,-6 2 0 0,-1-1-1 16,-2 5-3-16,-4 0-3 0,0 2 1 16,0 4 0-16,-2 1-2 0,0 0-1 15,0 0 0-15,12 7 1 0,-6 0-1 0,4 5 4 16,1 0 2-16,6 1-1 0,-4 0 2 15,1 3-1-15,4 0 1 0,-6 0 0 0,0-3 2 16,-1 0-3-16,-2 0 9 0,-1-1 13 16,-4 1 14-16,1-2 10 0,-7-1-2 15,-5 0-2-15,-1 0-4 0,-7-2-1 0,-2-1-5 16,-3-1-3-16,2-3-9 0,-1 0-10 16,0-3-20-16,0 0-35 0,3-6-33 0,2-1-29 15,4-5-53-15,3-7-31 0,3-6-554 16,6-8 254-16,7-13 167 0</inkml:trace>
  <inkml:trace contextRef="#ctx0" brushRef="#br0" timeOffset="1028.3377">18169 1360 79 0,'0'21'142'0,"2"7"-14"15,0 9-3-15,2 5-6 0,0 11-8 16,3 2-13-16,0 20-8 0,1 3-8 15,-2-14-8-15,-2-7-10 0,1-1-18 0,-5 1 11 16,2-8-24-16,0-7-16 0,0-3-19 16,-2-8-9-16,0-4-4 0,0-6-6 15,-2-4-19-15,0-5 3 0,0-2-4 0,-1-7-1 16,3-3 4-16,0 0 5 0,0 0 14 16,-14-15 11-16,12 8 17 0,0-1-2 15,2-2 3-15,0 3-1 0,0-1 1 16,2 0 1-16,2 1-1 0,0 0 3 0,7-4-1 15,-1 3 1-15,7 0 2 0,2-2 6 16,3 0-1-16,0 1 5 0,4-1 8 0,-1-1 0 16,1 0 1-16,-1-1 8 0,1 1 5 15,-5-1 7-15,0 3 1 0,-4-1 16 16,-2 2 13-16,-3-1 2 0,-1 2-8 16,-5 1-9-16,-2 2-8 0,-6 0-5 0,2 4-9 15,0 0-4-15,-21 10-7 0,9-1-1 16,-1 4-5-16,-2 3-3 0,1-1-3 0,0 2-5 15,4 0-1-15,2 0-2 16,1-1-1-16,3-2-1 0,2 0-5 0,2-3 2 16,0 0-1-16,2-2 3 0,0-2 1 15,4-3-3-15,1-2 3 0,-7-2-4 0,19-6 0 16,-6 0-5-16,-1-1 2 0,-2-1-2 16,2 0-1-16,-2-3 2 0,0 4-4 15,-1 0 1-15,-3 1-5 0,3 0-1 0,-3 0-7 16,-1 1-8-16,-1 4 1 0,-4 1 2 15,0 0-1-15,14 7 1 0,-10-1-9 16,3 5-6-16,-2-4-9 0,3 2-11 0,-2 1-12 16,2-1 1-16,1 0 0 0,-1-5 7 15,1 2 4-15,4-2-4 0,-3-2 14 16,3-4-8-16,2 0 13 0,-3-3-2 16,3-1 2-16,0-1 7 0,-2-1 4 0,-1-2 4 15,2 3 3-15,-4-4 8 0,-2 6 0 16,2-1-10-16,-3 3 11 0,0-3 0 15,-1 4 0-15,0-1-6 0,-6 3 13 0,9 6-10 16,-5 0 5-16,-2 0 5 0,0 4 7 16,-2-2-3-16,2 1-1 0,-2 1 7 15,2-1 1-15,-2-2-4 0,2-1 18 0,0 0 6 16,1 0 6-16,-1-3 0 0,-2-3-8 16,0 0 2-16,0 0-4 0,23-7-5 15,-13-1 0-15,4 1-5 0,0-2 2 0,1 1-4 16,-2 0-6-16,2 0-1 0,1 1-2 15,-2 2-3-15,-2 0-3 0,0 3-2 16,1 2-2-16,0 2 3 0,2 2 1 0,-1 2 2 16,2 1-2-16,-2 1 3 0,3 2-2 15,0-3-2-15,0 1 6 0,0-3-4 16,2 1 3-16,0-4-4 0,0-2 6 16,0-4 1-16,5-1 3 0,-4-5 6 0,4-1 5 15,1-6 5-15,-1-5 9 0,-4-3 1 16,6-7 3-16,-4-6-5 0,-4-6-3 15,1-1-3-15,-3-4-2 0,-2 0 0 0,-2 2 3 16,-2 1 8-16,-2 10 4 0,0 4 3 16,-4 5-5-16,3 4-9 0,-3 6-6 15,-2 5-4-15,0 5 0 0,0 9-4 0,-2-2 2 16,2 20-1-16,-2 4-4 0,0 8 3 16,0 8-2-16,0 5-3 0,2 5 2 15,3 4-1-15,1-1 0 0,1-2-7 0,3-1-15 16,-2-3-24-16,4-1-38 0,4-3-44 15,-3-10-42-15,0 0-46 0,-1-5-453 16,1-8 223-16,-5-5 148 0</inkml:trace>
  <inkml:trace contextRef="#ctx0" brushRef="#br0" timeOffset="1174.9431">19617 2088 70 0,'-4'-11'199'0,"2"4"-15"0,2-2-10 16,2 1-14-16,4 1-17 0,6-3-13 0,10-1-15 15,9-1-20-15,7-1-35 0,15 0-43 16,26-7-54-16,1 5-62 0,1 2-313 16,2 0 140-16,-18 3 92 0</inkml:trace>
  <inkml:trace contextRef="#ctx0" brushRef="#br0" timeOffset="1426.272">20815 2212 222 0,'0'0'235'16,"0"0"-18"-16,6 5-20 0,6-3-16 15,6-2-14-15,9 2-17 0,7 0-12 0,10-2-15 16,7 2-11-16,7 0-8 0,3-2-14 16,0 0-8-16,3 0-9 15,-5 0-9-15,-6 0-9 0,-5 1-4 0,-3-1-15 16,-9 0-16-16,-4 0-7 0,-2 0-17 0,-7 0-13 15,-2 0-17-15,-2 0-24 0,-5-1-34 16,-2 1-22-16,-6 0-20 0,-6 0-22 16,0 0-430-16,0 0 200 0,0-6 131 15</inkml:trace>
  <inkml:trace contextRef="#ctx0" brushRef="#br0" timeOffset="1742.4266">21207 1794 83 0,'-7'-2'261'0,"3"1"-12"0,4 1-15 15,-9-4-16-15,9 4-17 0,-8-2-16 16,8 2-18-16,-7-2-16 0,7 2-8 16,0 0-5-16,-6 9-11 0,6-3-11 0,2 2-11 15,5 3-6-15,1 2-8 0,5 6-9 16,8 2-11-16,5 3-3 0,11 2-8 0,17 14-7 15,5-2-2-15,4 2-4 0,1-1-11 16,-3 0 0-16,-1 2-4 0,-8-4-8 16,-11-4 2-16,-10-5-1 0,-10 0 1 15,-6-1 1-15,-9 2 7 0,-10-2-2 0,-13 5 4 16,-25 12-7-16,-11 2-9 0,-7-5 2 16,-5-3-22-16,-3-1-47 0,-3-3-73 15,5 1-84-15,-6-6-828 0,4-4 351 0,9-7 231 16</inkml:trace>
  <inkml:trace contextRef="#ctx0" brushRef="#br0" timeOffset="4166.0969">22633 1419 79 0,'0'0'171'0,"-13"14"-3"16,5 2-8-16,-5 15 0 0,-6 9-6 16,3 7-9-16,-8 20-6 0,0 4-11 15,3-1-11-15,-2 1-5 0,2 2-9 0,2-4-11 16,2-2-8-16,2-12-7 0,3-7-7 15,1-4-8-15,0-6-5 0,3-1-5 0,-2-1-3 16,2-10-5-16,2-1-4 16,0-2-3-16,2-6 3 0,0-4-4 0,0-3-8 15,-3-9-9-15,7-1-3 0,0 0-4 16,-13-22-3-16,9 3-7 0,2-10-4 16,0-9-5-16,4-13-3 0,4-9 1 0,3-23-1 15,4-5 2-15,3-1-5 0,2 4 4 16,0 8 1-16,2 4-1 0,-6 16 6 15,1 12 5-15,0 3 3 0,-2 10 2 0,-3 1 0 16,-2 7-1-16,4 4 1 0,-4 6 8 16,2 7 8-16,1 7 12 0,4 6 20 15,6 9-2-15,1 11-5 0,0 12-1 0,10 20-3 16,-3 8-1-16,-3 7-6 0,-2 1-2 16,-3 2-1-16,-1 4-3 0,2-6-4 15,-5 0-1-15,0-5-2 0,-4-13-4 0,-3-9-2 16,1 0-14-16,-5-5-16 0,1-5-20 15,-1-3-37-15,-4-5-36 0,2-1-32 0,-2-3-29 16,-2-6-29-16,0-2-591 0,-4-5 267 16,0-3 176-16</inkml:trace>
  <inkml:trace contextRef="#ctx0" brushRef="#br0" timeOffset="4360.5531">22366 2376 140 0,'-2'-9'178'16,"0"5"-8"-16,8-5-5 0,3 0-8 16,10-3-17-16,6 0-7 0,9-1-13 15,11-1-16-15,3-4-10 0,22-3-10 0,-2-2-8 16,-8 6-13-16,-8 2-26 0,1-2-33 16,15-2-43-16,-11 1-39 0,-6 2-41 15,-3-4-367-15,1 1 165 0,-3 1 109 0</inkml:trace>
  <inkml:trace contextRef="#ctx0" brushRef="#br0" timeOffset="4657.7931">23768 1258 132 0,'-2'-9'268'15,"2"2"-19"-15,-2 3-26 0,2-1-24 16,0 5-22-16,0 0-15 0,0 0 10 15,-2 22-5-15,6 5 1 0,-2 10-7 0,4 13-12 16,-4 9-9-16,4 27-3 0,-4 3-18 16,0 7-4-16,0-1-8 0,-2 2-5 15,0 0-7-15,0-2-10 0,0-3-6 0,0-4-2 16,0-5-13-16,0-16-3 0,0-11-4 16,0-9-11-16,0 0-7 0,2-4 0 15,-4-3-7-15,4-8 4 0,-2-2-14 0,3 0-24 16,-1-5-19-16,-2-7-29 0,2-3-32 15,3-4-57-15,1-3-66 0,0-6-68 16,3-6-716-16,3-5 336 0,3-10 222 0</inkml:trace>
  <inkml:trace contextRef="#ctx0" brushRef="#br0" timeOffset="4972.2046">25507 1514 67 0,'0'0'243'0,"-2"-6"-13"0,2 6-22 15,0 0-16-15,-12 13-10 0,1 5-12 16,-4 7-6-16,-4 7-7 0,0 8-12 0,-4 4-10 15,-5 17-8-15,-3 2-9 0,1 0-9 16,2 0-9-16,-1 1-9 0,-1-3-10 16,0 0-6-16,3 0-9 0,-1-2-5 15,3-13-17-15,4-7-19 0,-1-2-29 0,2-3-46 16,-1-9-46-16,3 0-36 0,2-6-55 16,-2-6-603-16,2-5 269 0,1-4 177 15</inkml:trace>
  <inkml:trace contextRef="#ctx0" brushRef="#br0" timeOffset="5225.5269">24905 1758 6 0,'2'-7'194'0,"-2"2"-10"0,2 3-3 16,-2 2-18-16,0 0-3 0,0 0-5 0,12 14-5 15,-6-1-9-15,5 8-7 0,2 2 1 16,4 8-14-16,-3-1 0 0,8 10-9 0,-1 2-8 15,0 2-8-15,-2 0-6 0,11 12-9 16,-7-4-12-16,-6-10-2 0,2 0-6 16,0 0-9-16,-4-8-2 0,1 4-6 15,0-7-10-15,-4-1-22 0,-1-7-26 0,-1 0-35 16,-1-2-24-16,2-5-36 16,-1 2-31-16,-2-5-44 0,4-5-547 0,-2-2 249 15,0-2 164-15</inkml:trace>
  <inkml:trace contextRef="#ctx0" brushRef="#br0" timeOffset="5476.8556">25647 2338 155 0,'4'-3'222'0,"-4"3"4"0,0 0 0 15,5 16-10-15,-1-7-15 0,-2 2-6 16,2 6-8-16,1 1-12 0,-1 3-9 0,0 1-11 15,2 3-12-15,-4 2-16 0,0-2-14 16,0 0-9-16,2 0-12 0,-1 1-8 16,2-1-8-16,-3-4-8 0,-2 0-3 15,4-1-20-15,-4-2-21 0,2-4-30 0,-2 0-31 16,0-3-36-16,2 1-33 0,0-4-53 16,-2-3-62-16,2-3-617 0,-2-2 285 15,0 0 188-15</inkml:trace>
  <inkml:trace contextRef="#ctx0" brushRef="#br0" timeOffset="5792.0136">26313 1299 1632 0,'6'-38'-1'15,"-2"10"27"-15,0 4 55 0,-2 3 10 16,0 4 20-16,0 4 23 0,0 1 13 0,0 1-11 15,0 2-20-15,0 2-13 0,0-1-14 16,-2 2-10-16,0 6-11 0,0 0-1 16,0 0 3-16,5 36-2 0,-5 2 3 15,4 17-4-15,2 32-3 0,1 13-4 0,3 24-3 16,1 2-3-16,1 5-2 0,2 2-5 16,-6-1 3-16,-2-5-8 0,0-1-3 15,-4-25 1-15,-2-3-8 0,2-7-7 0,-2-5-13 16,0-16-12-16,0-13-10 0,2-2-32 15,-2-13-32-15,-2-2-45 0,4-8-61 16,-2-1-53-16,3-8-68 0,-1-6-641 0,0-6 320 16,0-3 211-16</inkml:trace>
  <inkml:trace contextRef="#ctx0" brushRef="#br0" timeOffset="6554.3598">26564 1507 152 0,'4'-11'197'0,"4"3"-23"15,7-3-17-15,8 1-16 0,11-4-13 16,5 5-11-16,9-2-13 0,3-1-12 0,1 6-7 15,4 0-10-15,-3 0-11 0,-7 3-1 16,-1 1-8-16,-7 2-9 0,-5 2-19 16,-3 0-11-16,-4 2-12 0,-5-2-5 0,-4 2-6 15,-4 1 3-15,-5-1-3 0,-4-1 1 16,-4 1-8-16,-2 2 7 0,-4 0 10 16,-4-2 6-16,-4 1 8 0,0 3 1 0,-1-2 7 15,2 1 3-15,0 0-5 0,-1 2 0 16,1 1 1-16,0 7 6 0,3 3 7 15,-3 5 7-15,5 5 8 0,1 5 3 0,5 5 2 16,0 2 0-16,2 2 1 0,2 9-6 16,2 0 2-16,-1 5 1 0,3-1-3 15,-2-2-4-15,0 0-5 0,-2 3 2 16,1-8-3-16,-6-4-1 0,1-3 1 0,0-1-6 16,-2-7 10-16,-4 2 1 0,-1-5 2 15,-4-3-4-15,-1-4-11 0,-2-6 2 16,-2-1-5-16,-1-5-13 0,-1-2-10 0,2-5-24 15,-2-5-29-15,2-2-26 0,2-5-28 16,2-8-32-16,1-2-30 0,7-3-40 16,6 0-27-16,2-5-481 0,8-1 241 0,3-4 159 15</inkml:trace>
  <inkml:trace contextRef="#ctx0" brushRef="#br0" timeOffset="7165.6112">27309 2132 120 0,'-2'13'131'0,"0"2"-10"16,-3 2-14-16,5-2-5 0,0 2-12 0,3 2-3 16,1-1-8-16,2-1-3 0,2-3-8 15,6 3 0-15,0-3-5 0,3-2-7 16,0-5-9-16,0 1-1 0,1-4-1 0,0-2-1 16,-4-4-10-16,-1 1 0 0,0-5 9 15,-5-5 2-15,-3 0-2 0,-3 0 0 16,-4-5-3-16,-7 2 0 0,1-2-1 15,-3 1-1-15,-2-2 1 0,5 3-7 0,-2 3 0 16,3 0-5-16,0 1-8 0,3 1-6 16,2 0-3-16,4 1-3 0,7-3-1 0,4 0 1 15,5 3 2-15,6-6 0 0,3 0-5 16,5-4 2-16,-2 0 0 0,8-5-5 16,-3-2 1-16,0-3-1 0,1-2 3 15,-4-3-2-15,-3 2-1 0,-6 5 1 0,-4 1 8 16,1 3 8-16,-6 2 17 0,-1 3 5 15,-2 4 0-15,-3 0-8 0,0 3-9 16,-3 4-5-16,1 3-2 0,-6 3-2 16,0 0 0-16,0 24-1 0,-4-3 1 15,0 4-3-15,-3 9 0 0,3 2 1 0,-2 4 0 16,4-1-3-16,0 3 0 0,2-3 0 16,-2 0 0-16,4-1-1 0,0-7-1 15,-2-2-1-15,2-4 0 0,0 0 3 16,0-6 1-16,0-2 2 0,2-1 3 0,-2-3 1 15,3-6-1-15,1 0-2 0,2-4 0 0,1-3-5 16,-9 0 2-16,21-5-3 0,-9-1-2 16,4-2 0-16,-2 1 0 0,1-2-3 15,0 4 2-15,0-2-4 0,-1 1-1 0,-2 2-3 16,0 4-2-16,0 0 2 0,-1 4 0 16,4 2 3-16,-4-1-2 0,3 5 0 15,-3 0 2-15,2 2-2 0,-1 0-1 16,2 3-21-16,-4-2-27 0,2 3-19 0,1-4-30 15,0 1-21-15,-2-4-13 0,1 0-15 16,-2-1-26-16,4-2-391 0,-4-6 193 16,3 2 127-16</inkml:trace>
  <inkml:trace contextRef="#ctx0" brushRef="#br0" timeOffset="7457.8286">28484 2261 56 0,'6'-8'65'0,"-2"3"-1"15,0 1 8-15,0 0-3 0,-4 4 1 0,5-2 11 16,-5 2-1-16,0 0-3 0,6 14-5 15,-4-7-4-15,-2 1-1 0,2 2-7 16,-2 2-3-16,0 0-6 0,0 1-5 0,0-1-5 16,0 1-3-16,2-3-5 0,-2-1 15 15,2-1 11-15,-2-1 14 0,0-1 4 16,0-6-5-16,0 0-3 0,0 0-3 16,0 0-4-16,20-13-9 0,-10 4-6 0,0-2-4 15,2 3 0-15,0-3-9 0,1 4-3 16,-1 0-4-16,3 1-4 0,-2 1-1 15,-1 5-4-15,2 2-4 0,-2 2-1 0,1 7-2 16,2-3-1-16,-3 10 0 0,1-3-3 16,-3 2-5-16,4 2-16 0,-4-2-30 15,0 1-22-15,1-5-25 0,-2 0-21 0,-1-3-24 16,-2-4-421-16,3-3 189 0,-3-5 125 16</inkml:trace>
  <inkml:trace contextRef="#ctx0" brushRef="#br0" timeOffset="7701.2587">29233 1313 136 0,'4'-22'262'0,"-2"7"-19"0,0 3-27 16,1 6-23-16,-1 6-14 0,-2 0-4 16,6 24 0-16,0 1-1 0,0 12-10 15,6 15-11-15,2 23-13 0,-2 11-12 0,1 5-9 16,-4 5-14-16,-1 2-7 0,-1 5-7 15,-3-2-12-15,-2-2-8 0,-2-6-8 16,-4-2-19-16,2-5-18 0,-2-19-29 16,1-11-26-16,-1-7-34 0,4-8-37 0,0-2-42 15,2-11-39-15,3-3-46 0,-1-7-552 16,4-5 265-16,2-6 175 0</inkml:trace>
  <inkml:trace contextRef="#ctx0" brushRef="#br0" timeOffset="8183.7934">29795 1894 46 0,'3'-9'184'0,"-1"4"-10"0,-2 5-5 15,0 0-5-15,0 0-14 0,-7 25-14 16,5-10-9-16,0 6-12 0,0 4-12 16,-2 1-7-16,2 3-12 0,0-1-6 15,0-1-11-15,0-2-2 0,0-5-9 0,2 0-3 16,-2-3 0-16,2-5-3 0,0-7-6 15,0-1-5-15,0-4-3 0,0 0-4 16,0 0-3-16,0-30-4 0,0 13-1 16,0-7-3-16,2-2-5 0,-2-1 0 0,2 0-3 15,0 1-1-15,0 5-4 0,0 0 1 16,0 5-4-16,0-1-3 0,2 4 0 0,0 6 0 16,3 1 0-16,4 4 0 0,-1 4 0 15,7 2-2-15,2-1 2 0,4 3 0 16,3 0 0-16,1-2-3 0,3-1 3 15,2 0 0-15,-3-6 2 0,3 0 2 0,-2-2-2 16,0-9 0-16,-1-2 1 0,-3-3 5 16,-2-5 2-16,-2 1 8 0,-3-4 6 15,0 1 10-15,-2 1 12 0,-7 4 8 0,2 2 2 16,-4 3-8-16,-2 3-13 0,0 1-2 16,-2 7-3-16,-1 5-4 0,-3 0-3 15,-3 17 0-15,-3 6 0 0,-2 8-4 0,-2 3-2 16,-4 11 0-16,2 5-3 0,-7 21-1 15,8-10-3-15,1-8-17 0,1-2-33 16,3 3-32-16,2-5-34 0,4-7-37 16,2-2-49-16,2-6-49 0,4-9-503 15,5-4 252-15,2-5 167 0</inkml:trace>
  <inkml:trace contextRef="#ctx0" brushRef="#br0" timeOffset="9071.5057">30682 2181 59 0,'-4'-14'226'0,"-2"5"0"0,-2 0 0 16,-3 4-12-16,-2-1-17 0,-2 1-20 0,-1 4-22 16,-4 2-12-16,2 5-17 0,-4 4-11 15,1 4-8-15,2 0-11 0,0 3-12 16,2 1-6-16,4 1-8 0,1-1-8 0,3-3-8 16,3 1-2-16,2-2-6 0,2-4-7 15,4 0-4-15,0-4-3 0,4 0-5 0,3-5-4 16,-1-1-1-16,-8 0-5 0,24-7 1 15,-10 0-4-15,1-2-1 0,-2 1-1 16,1 0-1-16,-1 2-1 0,-2-2-3 16,-2 4-7-16,-1 1 1 0,0 0-2 0,-8 3 1 15,12 5-2-15,-6 0 7 0,-2 3 4 16,0 1-2-16,2 4 1 0,-2 3 6 16,2-3-3-16,-1 0 0 0,1 1-1 0,3-1 3 15,-1-1-7-15,1-1 6 0,-1-1 1 16,0-4-3-16,4-3-9 0,-2-1-9 15,2-4-6-15,-1 0-11 0,2-4-4 16,1 1-3-16,-1-1 1 0,0-2 2 0,0 3 1 16,-3-2 3-16,0-2 6 0,2 5 0 15,-4-2 1-15,0 0 3 0,-1 0-1 0,1 2 3 16,0 2 0-16,3 1 1 0,-2 1 1 16,1 1 0-16,0 1 1 0,2 2 0 15,-4 2 4-15,2 0-6 0,-1 0 6 16,1 1 1-16,-1 0-2 0,-1 1 5 15,1-1 0-15,-1 1-1 0,0-2-4 0,0 0 6 16,0-1 1-16,0 1 2 0,-2-4 1 16,3 1-1-16,2 0 0 0,-3-3-1 15,0 0 1-15,3-3-2 0,-3 2 1 0,3-1 0 16,-2-2-1-16,-3 4 1 0,0-2-1 16,-6 2 1-16,12-2 0 0,-5 0-3 0,-7 2 0 15,0 0 2-15,13 2-3 0,-7 0 1 16,1 0 1-16,-1 2 3 0,2-2 0 15,-1 2-2-15,4-3 3 0,-3 1 0 0,4 0-2 16,2-2 0-16,2 0 3 16,3 0-3-16,0-4-2 0,0-1 2 0,5-1 1 15,-3-2-5-15,0-1 4 0,-2-1 1 16,-2 3 9-16,-2 1 11 0,-3-2 20 0,-1 5 5 16,-2-1 2-16,1 1 0 0,-4 0-1 15,-6 3-2-15,0 0-2 0,11 7 11 16,-11 3-3-16,-2 1 6 0,2 5 1 0,-2 1 5 15,0 4 0-15,-3 4-7 0,5 3 0 16,-2 3-3-16,0 1-3 0,2 2 2 16,0 8 8-16,2 2-2 0,0 2-11 0,3 3-2 15,-3-5-4-15,2-2-3 0,-2-2 0 16,-2-1-7-16,0-7 3 0,-2 0 2 16,0-6 8-16,-2 1 9 0,-3-6 4 0,-5-2 3 15,-4-1 8-15,0-8 3 0,-6 0 3 16,4-5-1-16,-3-5-7 0,3-3-3 15,-2-6-17-15,2-4-12 0,4-6-23 16,1-6-22-16,9-4-38 0,4-1-37 0,4-9-46 16,9-9-47-16,11-12-44 0,6 3-46 15,7 0-46-15,-1 2-844 0,2-1 394 16,2 7 259-16</inkml:trace>
  <inkml:trace contextRef="#ctx0" brushRef="#br0" timeOffset="9411.5931">32223 1282 167 0,'9'-24'317'0,"0"6"-5"0,-7 5-20 15,2 1-19-15,-2 3-17 16,-2 1-24-16,2 2-30 0,0 2-28 0,-2 4-18 15,0 0-18-15,0 18 6 0,2 12-4 16,-4 14-3-16,0 40 0 0,2 9-10 0,0 8-5 16,0 5-7-16,2 24 4 0,-2 2-12 15,2-5-3-15,-4-1-8 0,0-23-9 16,0-2-6-16,0-4-6 0,-2-7-11 0,0-5-4 16,-3-5-7-16,7-19-5 0,-5-9-4 15,1-12-5-15,2-2-16 0,-2-7-20 16,2-3-26-16,2-3-27 0,-2-3-32 0,2-5-37 15,-2-1-55-15,2-5-74 0,0-1-68 16,-2-7-851-16,2 0 396 0,0-3 263 16</inkml:trace>
  <inkml:trace contextRef="#ctx0" brushRef="#br0" timeOffset="10197.9983">32342 2644 91 0,'0'0'202'0,"0"0"-11"16,17-6-16-16,-4-1-15 0,4-7-12 0,1-3-3 15,8-6-2-15,4-8 5 0,1-2-1 16,9-19-6-16,-1 1-8 0,-1-7-8 16,-2-3-11-16,0-3-8 0,-3-3-3 15,-1-2-5-15,-4 3-2 0,-3 4 0 0,-5 9 5 16,-6 12-3-16,-3 8-6 0,0 9-12 16,-5 0-14-16,0 3-4 0,0 6-12 0,-3 8-6 15,-1 8 0-15,-2-1-5 0,0 27-8 16,-2 2-2-16,-3 11-2 0,1 12-3 15,0 5-4-15,-2 20 2 0,2 5-5 16,-3 0-11-16,2-1-18 0,-1-2-32 0,2-14-33 16,0-8-38-16,0-4-32 0,0-1-42 15,0-10-28-15,-1-4-26 0,1-9-563 0,-3-4 274 16,1-6 181-16</inkml:trace>
  <inkml:trace contextRef="#ctx0" brushRef="#br0" timeOffset="11096.1153">32627 2623 75 0,'-12'-21'102'0,"2"4"3"0,3 2 9 15,1 3 2-15,2 0-2 0,1 1 3 16,6 2-9-16,-1-1-8 0,4 2-5 16,3-1-10-16,5-1-5 0,10 3-5 15,1-2-2-15,11-1-9 0,2 0-6 0,11-1-4 16,-1-3-1-16,1 3-5 0,-1-2 2 0,0 0 11 16,-13-1 5-16,1 1 6 0,-4 0 4 15,-5-3 5-15,-5 5-4 0,-6 0-7 16,-4 0-3-16,-6 3-9 0,-6 0-3 15,-6-1-4-15,-6 6 1 0,-4 3-4 0,-6 0-2 16,4 3-7-16,-5 3-4 0,-1 5-1 16,6 2-5-16,0 0 1 0,3 5-2 15,3 2-1-15,3 3-3 0,7 3 1 16,4 3-2-16,7 5-1 0,6 6-3 0,3 4-2 16,2 0 0-16,9 13 0 0,-6-10-5 15,-4 0 2-15,-1-5-4 0,-2 1 0 16,-3-1-3-16,-4-8 0 0,-7-3 0 15,-2-2 1-15,-4-5 0 0,-8-1-1 0,-4-3 2 16,-3-5-1-16,-4-6 2 0,-3-1 3 16,-1-4 2-16,-1-6 0 0,1-4 1 0,1-2 1 15,6-3-1-15,-2-4-1 0,7-3-2 16,4-3-4-16,5 0-2 0,4 1-5 16,6-5-7-16,5 1-4 0,8-2-4 15,3-2-7-15,12-3 3 0,0 3-9 0,5-3 1 16,-2 2 0-16,1 2 2 0,0 3 4 15,0-2 1-15,-2 1 2 0,-5-2 3 16,-3 6 3-16,-3-1 3 0,-3 0 4 16,-6 3 3-16,-1 2 7 0,-4 1-2 0,-3 2 2 15,-2 0 1-15,-2 1-3 0,-2 3-1 16,-2 1 0-16,-2 3-2 0,0 1-2 0,0 3 1 16,4 2-2-16,-14 2 1 0,14-2-1 15,-10 7 3-15,6 1-1 0,2-1 2 16,2 1 1-16,2 2-1 0,-2-3-2 15,2 1-1-15,2 1-3 0,0-2-7 16,2 1-6-16,2-3-6 0,0 1-5 0,2-4-3 16,-2 2-5-16,3-2-2 0,0-4-7 15,2 4 9-15,-3-4 0 0,0 2 0 16,2 0 7-16,-2-1 4 0,-2-2 2 0,0 1 0 16,-8 2 0-16,16-1 6 0,-10-1-1 15,-6 2 0-15,10-3 1 0,-10 3 1 16,9 5-2-16,-3-2 2 0,-2 0 6 0,1 3-1 15,-1 0 3-15,3-1-3 0,-3 3 5 16,-2-2-2-16,2 0 3 0,0-1 1 16,0 0 4-16,0 1-2 0,0-2 2 0,2-2 3 15,-2 2 0-15,-4-4 0 0,14 0-2 16,-5 0-2-16,-9 0 5 0,19-4-7 16,-11 1 20-16,3 0-3 0,-3 1 1 0,2 1-4 15,2-2-2-15,-4 1-1 0,0 2-1 16,3 0-2-16,-5-1-1 0,-6 1 0 15,15 0-1-15,-6 0-2 0,-1 1-11 16,-2 1-17-16,5-2-20 0,-6 3-10 0,-5-3-19 16,14-3-5-16,-6 0 4 0,-2-3-8 15,6-4 14-15,-4-4 6 0,2-3 16 16,1-4 3-16,-1-1 5 0,4-7 10 0,-4-1 11 16,0-5 11-16,-2 0 10 0</inkml:trace>
  <inkml:trace contextRef="#ctx0" brushRef="#br0" timeOffset="11297.4914">33853 2453 125 0,'-2'-5'155'16,"6"-1"-10"-16,2-2-7 0</inkml:trace>
  <inkml:trace contextRef="#ctx0" brushRef="#br0" timeOffset="14156.914">15737 4189 8 0,'0'0'63'0,"0"0"-2"16,0 0-5-16,0 0-6 0,0 0-1 16,0 0-7-16,0 0-1 0,0 0 0 15,4 3-2-15,-4-3 7 0,0 0-17 0,0 0 2 16,0 0-1-16,0 0-5 0,0 0-1 15,0 0-2-15,0 0 2 0,0 0-7 16,0 0 1-16,0 0-5 0,0 0-1 0,0 0 1 16,0 0-2-16,2 4 1 0,-2-4-6 15,0 0-2-15,0 0 6 0,0 0-5 16,0 0 4-16,0 0-5 0,0 0 1 0,0 0-1 16,0 0-1-16,0 0-1 0,0 0-2 15,0 0 2-15,4 5 0 0,-4-5 7 16,0 0-7-16,0 0 0 0,0 0 2 0,0 0-4 15,0 0 1-15,0 0 2 0,0 0-4 16,0 0 2-16,0 0 1 0,0 0-2 16,0 0-2-16,0 0 4 0,0 0-3 0,0 0 1 15,0 0-1-15,0 0 3 0,0 0-1 16,0 0-4-16,0 0 3 0,0 0-2 16,0 0 2-16,0 0-1 0,0 0 0 0,0 0 3 15,0 0 2-15,0 0-3 0,0 0 2 16,0 0-6-16,0 0 6 0,0 0-2 15,0 0 7-15,0 0-3 0,0 0-2 0,0 0 4 16,0 0-5-16,-6-17 4 0,4 11 0 16,-2-2 1-16,2-3 6 0,-2-3 1 15,0-3 8-15,-1-6-4 0,0-5 1 0,1-9 2 16,4-2-2-16,-2-5 11 0,2-10-1 16,2-1 8-16,0 2-5 0,0-3 11 15,3 5-1-15,-2 7 6 0,-1 2 2 0,0 10 9 16,0 1-6-16,0 5-1 0,0 5-6 15,0 0-4-15,-2 5-12 0,2 5 3 16,0 5 1-16,-2 6 6 0,15 14 13 16,-2 5 0-16,1 12 4 0,14 31-1 0,-5 8 0 15,3 10 1-15,5 22-2 0,1 2-1 16,-2 1-2-16,-3-4-5 0,-1-17-3 0,-4-4-4 16,4-3-4-16,0-6-3 0,-1-6-3 15,-3-15 4-15,-6-12 2 0,-3-6 8 16,-2-5 15-16,1-4 21 0,-3-6 21 15,1-4 6-15,1-9-5 0,0-2-6 0,-1-6-4 16,4-5 0-16,2-9-15 0,3-7-5 16,4-11-8-16,8-20-10 0,3-4-3 0,3-10-4 15,1-4-7-15,8-20-6 16,1 4 1-16,-3 1-3 0,-8 19-12 0,-1 2-15 16,-7 8-10-16,-4 11-17 0,-5 10-24 15,-5 8-32-15,0 5-39 0,-4 5-32 0,-4 6-16 16,3 5 10-16,-5 7 4 0,3 6-18 15,-7-3-15-15,12 21-17 0,-8-3-15 0,5 5-522 16,1 2 251-16,4 3 165 0</inkml:trace>
  <inkml:trace contextRef="#ctx0" brushRef="#br0" timeOffset="14832.1063">17062 4050 722 0,'21'7'-42'0,"-4"-3"25"0,-2-2 29 0,-3-2 25 16,-1-2 27-16,-2 0 30 0,-3-1-7 15,-2-3 1-15,-2 0 4 0,0 0 0 0,-2 6-8 16,-8-13-1-16,-2 7-3 0,-4 3-4 15,-2 1 0-15,-5 2-4 0,-7 5-4 16,-4 7-5-16,-2 1-10 0,-1 10-3 0,1 2-3 16,2 4-7-16,7 3-8 0,3-6 1 15,6 4-1-15,5-7-5 0,2 1-2 16,7-6-2-16,4 0-3 0,4-1 1 16,6-6 1-16,2 1-3 0,3-6 0 15,2-2 1-15,4-4 1 0,1-1-5 0,0-5 5 16,4-1-1-16,-2-1 3 0,-1-3 3 0,3-3 0 15,-3 3 0-15,-4-2 5 0,-2 1 1 16,1 1-1-16,-6 1 1 0,-1 1-6 16,0 1-6-16,-3 3-3 0,1-1 0 0,-5 2-5 15,3 4-1-15,-9 0 1 0,17 11-1 16,-7 1-2-16,-4 1 1 0,6 6-2 16,-2-2 0-16,0 3-2 0,3-1 3 15,-2-1-3-15,4 1 0 0,-1-2 0 0,4-2 1 16,-2 0-8-16,3-5 5 0,2 0-2 15,0-2-1-15,1-5 3 0,-2 0 0 0,2-3 0 16,-1-3-3-16,1 0 1 0,-2-3-1 16,2-1-1-16,-1 0 1 0,-2-4 0 15,-2 4 3-15,-1-2-2 0,0 0 1 0,-4 3-5 16,1-1 2-16,-5 1-1 0,3 3-2 16,-2-2 0-16,-1 1 0 0,0 4 1 15,-8 0 1-15,16 9-1 0,-8-3 0 16,0 3 2-16,2 3-1 0,-1-4 0 0,2 4 1 15,-1-1 0-15,1-1-1 0,-1 0 0 16,4-3-1-16,-2 1 2 0,2 0 0 0,4-3-1 16,-2-3-2-16,-1-2 2 0,5-2-1 15,-2-2 2-15,2-1-1 0,-2-3-2 16,4-3 4-16,-3-1-1 0,0-2-4 0,-2-3-2 16,-1 2 5-16,2 3-4 0,-6-1 2 15,1 5-1-15,-3-2-5 0,4 0-2 16,-4 6-2-16,0 1-2 0,4 3 2 0,-4 2 0 15,5 2 5-15,-1 3 0 0,-1 1-1 16,-2 2 1-16,5 5-5 0,-2-5-19 16,0 5-19-16,1-2-19 0,0-1-36 0,0-2-23 15,-5 1-13-15,3-4-15 0,0-2-35 16,-3-3-419-16,1-2 208 0,0-2 137 16</inkml:trace>
  <inkml:trace contextRef="#ctx0" brushRef="#br0" timeOffset="14958.5175">18353 4010 29 0,'-4'-12'96'0,"0"3"-10"0,2 2-13 16,0-2-7-16,2 6-9 0,0 3-6 15,4-4-12-15,-4 4-19 0,0 0-28 0,16 16-36 16,-4-7-115-16,4 4 54 0,-1 0 36 16</inkml:trace>
  <inkml:trace contextRef="#ctx0" brushRef="#br0" timeOffset="15916.9897">18906 4189 158 0,'2'-4'204'0,"-2"4"-13"16,0 0-7-16,-6-9-10 0,-1 4-15 15,-2 1-16-15,-1 3-10 16,-2 1-14-16,-6 1-12 0,-1 3-9 0,-4 4-13 16,0 5-7-16,3 1-10 0,-3 7-8 0,7-4-4 15,-2 2-8-15,6-2-8 0,2 1-2 16,0-3-6-16,4-4-5 0,2 0-1 15,4-1-4-15,2-1-3 0,2-4 1 0,5-4-5 16,2 0-6-16,1-3-3 0,5 0 1 16,-2-2-3-16,0-1 0 0,-3 2 0 15,2-1-2-15,-4 2 0 0,-2 1-6 0,0-2-2 16,1 3-2-16,-9 0-2 0,15 6 0 16,-7 1 2-16,-1-1 2 0,3 4-3 15,-1-1 0-15,2 2 4 0,1-3-2 0,0 3 0 16,4-4 0-16,0-3 1 0,4-2 0 15,1-2 3-15,7-6 3 0,-3-3-2 16,7-6 2-16,-2-4 3 0,3-6 5 0,-1-3-3 16,0-4 10-16,6-15 0 15,-5-6 0-15,-3-3-5 0,-2-5 3 0,-3-1-1 16,-6-3-3-16,-4 9-1 0,-3 12 5 16,-3 7 1-16,-2 2 9 0,-1 7 4 0,-2 1-4 15,0 4-3-15,0 6-4 0,-2 3-2 16,-2 9-2-16,2 5 0 0,-2 0-1 15,-4 26-1-15,2 1 4 0,-4 13-4 16,0 10 2-16,0 5-2 0,-1 2-1 0,4 0 1 16,3 0-3-16,3-1-3 0,2-5 2 15,-1-9 0-15,0-2-4 0,2-6-4 0,-2-5-5 16,2-3 1-16,-4-5 0 0,5-6-2 16,-3-2 2-16,3-2-5 0,-1-6-2 15,0-2-6-15,-6-3-1 0,0 0 0 16,15-13 1-16,-11 5 3 0,2 0 2 0,-1-2-1 15,0 0 0-15,1-1 3 0,0 2 0 16,2-5-2-16,0 1 1 0,4 1 2 16,2-3 4-16,5 2-3 0,1-2 3 0,-2 0 0 15,6-2 0-15,-1-3 0 0,2-2 5 16,-4 1 2-16,1-2-6 0,-1-6 4 16,-2 0 0-16,-2-8 2 0,-1-2 1 0,-4 1-3 15,-4 2 3-15,-2 2 5 0,-2 5 12 16,0 3 0-16,-2 2 0 0,0 6-1 15,1 0-4-15,-6 6-1 0,1 3 0 16,-2 9-3-16,4 0 3 0,-16 15-4 0,5 9-14 16,-2 5 0-16,3 6 4 0,-7 13 1 15,6 1-1-15,2 4 2 0,5 1 1 0,4-1 4 16,2-1-1-16,5-2 0 0,2-5 0 16,5-1-2-16,3-4 3 0,0-10-1 15,2-1 2-15,3-7-2 0,-2 0-2 16,1-8-1-16,3-4 1 0,2-2 0 0,-6-6-2 15,2-2 1-15,1-6-7 0,-1-1-4 16,-4-5 1-16,1-1 2 0,-2-2-2 16,-4 4 0-16,-3-3 6 0,-1 4 1 0,-4 3 5 15,1 0 1-15,-6 3 4 0,0 4 3 16,0 0 6-16,0 0 6 0,0 0 0 16,-6 19 4-16,6-9 7 0,2 3 6 0,4-1-2 15,4 3 0-15,7 2-1 0,2-1-4 16,6 1 0-16,5-1-4 0,4-1-8 15,0-2-24-15,1-1-37 0,2-3-56 0,3-1-52 16,2-4-79-16,3-1-567 0,-1-2 270 16,3-4 178-16</inkml:trace>
  <inkml:trace contextRef="#ctx0" brushRef="#br0" timeOffset="16146.3852">21467 4526 130 0,'2'2'244'0,"-2"-2"2"16,2 7-2-16,2-4-19 0,3-2-18 15,3 2-20-15,7 0-19 0,2-1-15 16,7-1-17-16,3 2-13 0,3-1-11 0,2-1-13 16,2-1-12-16,-1 0-11 0,8-1-22 15,-7-1-33-15,-2-2-42 0,0-1-40 16,-3 2-39-16,-1-2-29 0,-2-3-32 15,-3-1-23-15,-4-3-448 0,0-3 215 0,-3-2 142 16</inkml:trace>
  <inkml:trace contextRef="#ctx0" brushRef="#br0" timeOffset="16367.7863">22116 4219 50 0,'-2'-9'79'0,"0"0"3"0,2 0 2 0,0 3-2 16,0-1 0-16,-2 4-10 0,2 3-4 0,2-9-8 15,-2 9-1-15,0 0-4 0,20 9 8 16,-8 0-5-16,2 4 4 0,6 5-2 15,-1 2 1-15,5 3 4 0,-6 0 1 16,4 4-5-16,-4-2 4 0,-1 1-1 0,-2 3 5 16,-4-7 4-16,-3 3-1 0,-4-2 4 15,-4-4-2-15,-4 2-8 0,-2-2-4 16,-9 1-4-16,-2-1-5 0,-10-3-9 0,-5 0-4 16,-6-2-26-16,-9-1-53 0,5-4-50 15,-3-3-65-15,1-2-464 0,-1-4 210 16,1-4 139-16</inkml:trace>
  <inkml:trace contextRef="#ctx0" brushRef="#br0" timeOffset="17272.5278">23865 4176 14 0,'0'-6'200'0,"2"-2"-5"0,-2-1-10 16,0-3-8-16,2-1-13 0,-2-1-3 0,0 1-12 16,0 0-5-16,0-2-4 0,0-1-8 15,-2 3-8-15,-2 0-9 0,0-1-6 16,-2 6-9-16,-3-3-9 0,-4 8-10 0,-2 0-11 15,-4 7-4-15,-6 6-9 0,-7 5-6 16,-2 8-5-16,-1 6-5 0,0 3-3 16,6 4-6-16,6-1-9 0,1 3-7 0,10-6-3 15,5 0-5-15,7-5-3 0,5-3-3 16,3 0 1-16,4-6 2 0,6-3-3 16,-2 0 0-16,6-7 0 0,-3-6-1 15,1-2-1-15,2-2 1 0,1-4 2 0,1-6-1 16,-4-1-1-16,4-5 1 0,-5 0-1 15,0 2 2-15,-2-3-1 0,-2 0 2 16,0 4 1-16,-3-2 2 0,-1 3-1 0,-2 3 5 16,-1 1-7-16,-2 3 0 0,0 2-1 15,1 2-2-15,1 6 3 0,1 2-2 0,2 4 1 16,3 8 1-16,4 0 1 0,0 6-3 16,3 0 1-16,5 2 0 0,4 4 0 15,1-2-13-15,1-2-19 0,-2-6-35 16,-3-1-35-16,3-1-40 0,0-2-41 0,-6-3-35 15,0-4-505-15,1-5 245 0,-5-1 161 16</inkml:trace>
  <inkml:trace contextRef="#ctx0" brushRef="#br0" timeOffset="17644.6033">24959 3301 152 0,'-4'-17'255'0,"0"6"-8"16,-1 1-11-16,3 2-14 0,0 3-23 0,0 1-15 16,2 4-19-16,0 0-17 0,0 0-14 15,-11 25-1-15,7-1 4 0,0 7-12 16,2 12-6-16,2 13-7 0,0 26 0 0,0 3-3 15,4 7-12-15,-2 6-8 0,5-2-8 16,-1-1-7-16,-2 1-9 0,5-5-3 16,-5-5-5-16,5-4-4 0,-3-6-3 0,0-13-4 15,-2-10-2-15,2-3-8 0,-2-6-1 16,2-6-3-16,-2-2-4 0,0-4-4 16,-2-5-11-16,2-2-14 0,0 0-20 0,-2-6-20 15,2-3-34-15,-2-2-43 0,3-4-57 16,1-3-52-16,1-5-55 0,1 0-648 15,3-6 316-15,3-2 209 0</inkml:trace>
  <inkml:trace contextRef="#ctx0" brushRef="#br0" timeOffset="18107.8606">25965 4342 123 0,'2'-8'273'15,"0"-2"-3"-15,-2 3-10 0,2-1-22 16,2 2-23-16,-1-2-23 0,-1 5-22 0,2-3-18 16,2 4-10-16,-6 2-15 0,17 0-12 15,-6 6-18-15,-1-1-14 0,0 5-12 16,1-1-12-16,-2 5-9 0,-1-1-9 0,-3 3-7 15,-1-3-6-15,-2 3-7 0,-2-1-2 16,0-5-2-16,0 4-1 0,0-3-4 16,0-1 0-16,-2 0 0 0,4-3-4 15,-2 1-1-15,2-5-3 0,0 1 0 0,-2-4-2 16,0 0-1-16,15-7 1 0,-6 1-2 16,3-6-1-16,3-1-2 0,2-2-2 0,0 0 1 15,-1 0 2-15,-2 4 0 0,-2-2 0 16,-2 3-3-16,2 3 2 0,-6 1 0 15,2 3-1-15,-4 0 6 0,-4 3-4 16,6 11 0-16,-6 0 0 0,-2 1 0 0,2 1 2 16,-2 2 0-16,2 2 0 0,-2 0 1 15,4 2-2-15,0 1-1 0,3-4-7 0,-1 2-16 16,2-3-23-16,1 0-36 0,3-2-44 16,3-1-34-16,-1-2-43 0,4-4-535 15,0-3 252-15,-3-2 166 0</inkml:trace>
  <inkml:trace contextRef="#ctx0" brushRef="#br0" timeOffset="18376.1438">26832 3429 260 0,'-2'-6'244'16,"-2"0"-23"-16,2 5-14 0,2 1-8 15,-6 13-7-15,2 4-11 0,0 8-12 16,1 5-13-16,-1 11-13 0,4 15-10 0,0 1-7 16,4 23-10-16,3 2-12 0,-3 2-12 15,4-1-8-15,-4-4-9 0,0-13-6 16,0-9-9-16,-1-1-8 0,-1-5 0 0,-2-5-10 16,-2-3-21-16,2-4-29 0,-3-4-36 15,3-5-45-15,-2-2-64 0,2-4-62 16,-2 2-632-16,4-8 288 0,0-2 190 0</inkml:trace>
  <inkml:trace contextRef="#ctx0" brushRef="#br0" timeOffset="18786.0521">27510 4461 64 0,'21'-26'189'0,"-2"-2"-7"16,4-1-14-16,3-4-17 0,11-14-17 0,4-3-13 16,1 0-12-16,-2 3-8 0,-10 10-7 15,-5 9 4-15,-5 5 3 0,-6 4 1 16,0 2-4-16,-8 4-6 0,0 2-10 0,-6 3-10 16,-2 2 1-16,-2 5-5 0,4 1-6 15,-20 3-2-15,12 2-4 0,0 8 1 16,-1-3-7-16,5 3-1 0,-1 5-4 0,5 1-5 15,2 0-1-15,5 6-4 0,4-1-4 16,3 5-4-16,2 0-2 0,-2-3-2 16,1 1-1-16,2-2-2 0,-4-5-3 15,-3 0-4-15,0 1 3 0,-2-7-5 0,-4 4 1 16,-2-2-1-16,-2-6-1 0,-4 7 1 16,-8-7 1-16,2 2-3 0,-5-3-1 0,-2 1-1 15,-2-4-2-15,1-1-2 0,-4-1-7 16,3-4-24-16,2 0-32 0,-2-2-30 15,6-4-34-15,0 1-52 0,7-7-50 16,0 1-515-16,4-7 252 0,4 3 167 16</inkml:trace>
  <inkml:trace contextRef="#ctx0" brushRef="#br0" timeOffset="19213.6847">28907 3346 207 0,'-2'-5'220'0,"2"5"-27"16,0 0-3-16,0 0 3 0,-13 29-8 0,7-3-7 15,0 12-7-15,-1 14-8 0,0 22-10 16,1 10-5-16,2 1-11 0,2 7-16 15,0 1-6-15,0 2-13 0,2-5-11 0,2-3-5 16,-4 0-14-16,0-6-2 16,-2-14-9-16,1-10-11 0,-1-3-13 0,0-2-24 15,-3-11-32-15,3-3-31 0,-4-3-41 16,6-7-56-16,-3-3-60 0,1-3-624 0,2-6 283 16,2-7 186-16</inkml:trace>
  <inkml:trace contextRef="#ctx0" brushRef="#br0" timeOffset="19380.1808">29438 4465 104 0,'6'-4'151'0,"1"0"-8"15,4 0-33-15,-1 1-16 0,0 1-47 0,4-4-66 16,-2 2-196-16,3 1 73 0,-3-3 49 15</inkml:trace>
  <inkml:trace contextRef="#ctx0" brushRef="#br0" timeOffset="19546.7376">30225 4329 59 0,'0'0'119'0,"13"-1"-26"16,-4-1-44-16,1-3-68 0,3 4-84 16,1-5 35-16,4 3 23 0</inkml:trace>
  <inkml:trace contextRef="#ctx0" brushRef="#br0" timeOffset="19844.8151">31617 4450 134 0,'0'0'199'0,"0"0"-18"0,10-8-35 16,-8 4-62-16,2 1-68 0,-4-3-91 0,4-2-158 16,-4 1 79-16,-4 0 52 0</inkml:trace>
  <inkml:trace contextRef="#ctx0" brushRef="#br0" timeOffset="22181.2553">15224 5865 117 0,'-6'-15'235'0,"2"4"-11"16,0 3-15-16,2 2-14 0,2 6-15 0,0 0-1 15,0 0 2-15,2 32-8 0,0-5-3 16,2 13-7-16,2 9-10 0,-2 6-9 0,6 24-12 15,-6-1-10-15,-2 3-13 0,0 0-11 16,0 0-5-16,-2-12-9 0,-2-6-9 16,0-4-6-16,0-1-10 0,0-8-3 0,0-9-6 15,0-3-10-15,2-8 0 0,-3-5-1 16,0-5 4-16,1-9-3 0,0-7-8 16,-4-8-1-16,0-7-6 0,-2-9 0 0,-1-10-2 15,-2-15-3-15,1-7-1 0,1-26-2 16,-1-8-3-16,8-9-1 0,2-1-4 15,4-4 1-15,4 0-5 0,9-13 4 0,1 23-7 16,0 6 1-16,8 6 0 0,1 7-1 16,3 9-1-16,2 9 0 0,-3 11 0 15,-1 16 0-15,0 5-2 0,-6 10-1 16,4 6-2-16,-3 5 2 0,-1 3 2 0,-2 9 1 16,0 4-2-16,-4 8-1 0,-1 2 0 15,-6 5 4-15,-3 3 1 0,-3 2 0 0,-6 2-2 16,-3 0-3-16,-5 6 4 0,-4-2-3 15,-5 0-11-15,-6-2-11 0,0-3-20 0,-1 0-34 16,-3-4-34-16,5-3-42 0,4-3-61 16,4-8-71-16,4 0-673 0,0-3 326 15,5-4 215-15</inkml:trace>
  <inkml:trace contextRef="#ctx0" brushRef="#br0" timeOffset="22673.3534">15711 6572 1510 0,'0'4'17'0,"0"-4"-31"0,0 0 42 0,0 0 31 16,0 0 25-16,0 0-3 0,2-23 1 15,0 8-16-15,3-1-12 0,4-4-8 16,-1-3-2-16,6-8-4 0,6 2-7 16,1-5-1-16,3 0-3 0,-2 1-6 0,2 7 0 15,-3 1-2-15,0 5-5 0,-4 2 1 16,3 3-1-16,-6 5-3 0,1 4 5 0,-3 5 0 15,6 4-4-15,-4 6 7 0,1 4-3 16,0 4 1-16,-1 1-1 0,2 6 0 16,-4 4-2-16,5-1-2 0,-2 1 0 15,2 0-3-15,-3-3 1 0,6 0 0 0,1 0 3 16,2-6-7-16,-2-3 5 0,3-5-4 16,1-2-1-16,3-3 3 0,0-2-2 15,0-4-4-15,0 0 2 0,1-6-1 0,-1-2-1 16,4-3 0-16,-5-4-1 0,-1-2-3 15,-2-2 3-15,-4-2 0 0,-3-3-2 0,-4 4 1 16,-4 1 0-16,-1 2 12 0,-4 1 9 16,-2 3 6-16,-2 2-3 0,0 1 3 15,-4 5 1-15,0 1 2 0,-4 2-2 0,8 2 0 16,0 0-5-16,-18 13 8 0,14-3 0 16,2-1-1-16,0 4 3 0,2-1-13 15,2 1 6-15,4 2-2 0,1 0-2 0,2 1-2 16,3-1-6-16,4-1-13 0,2 0-27 15,3-4-31-15,2 0-37 0,0-2-38 16,7-1-38-16,-2-1-37 0,1-3-33 0,1-3-553 16,0 3 268-16,-1-7 178 0</inkml:trace>
  <inkml:trace contextRef="#ctx0" brushRef="#br0" timeOffset="23231.8609">17381 6263 120 0,'0'-10'181'0,"-2"-2"12"0,-2 2 3 15,-2-2 2-15,-6 4-3 0,-6 3-9 16,-1-1-9-16,-4 4-14 0,0 4-17 16,-5 4-14-16,0 4-13 0,3-1-19 0,2 5-4 15,0 4-10-15,1 4-6 0,8-4-12 16,3 2-9-16,5-1-6 0,4-2-16 16,6-2-6-16,2 1-5 0,7-6-5 0,1 0-5 15,8-5-3-15,-1-3 0 0,2-3-1 16,3-5-2-16,1-4 0 0,5-5-2 15,-2-1 0-15,-3-8-3 0,5-2 1 0,-5-5-2 16,-1-4 7-16,0-3 1 0,-6-4-1 16,0-1 1-16,-4 0 4 0,-3-3 6 15,-3 2 4-15,-1 7 12 0,-4 9-8 0,-3-1 8 16,0 5 1-16,0 5-3 0,-4 6-7 16,0 6-3-16,0 4 1 0,2 3-13 15,-14 16 10-15,6 2-4 0,2 7-1 16,-3 9 0-16,3 6 1 0,2 7-2 0,0 3-2 15,2-4-1-15,4-2-1 0,4 5-4 16,0-8-2-16,7 2 0 0,-1-9-4 0,4-1-2 16,0-8-1-16,4-3 0 0,-2-6-3 15,1-7 0-15,3-1 0 0,-2-4 2 16,0-4-3-16,1-1-4 0,-2-5 6 0,4-5 1 16,-3 0 2-16,-2-1-3 0,0-1 1 15,-2 0 1-15,-3 0-2 0,-3 3 5 16,2 1 2-16,-2 1 1 0,-2 1 0 15,-2 1-2-15,3 6-2 0,-2 0 0 16,-7 0 1-16,12 9 2 0,-4-1-1 0,1 2-1 16,-3 1 0-16,5 0-3 0,-2 1 2 0,1-2-5 15,-2 2-21-15,4 0-26 0,-2 0-28 16,-2-5-32-16,0 3-34 0,1-5-29 16,-3 1-41-16,3-3-27 0,-3-3-567 15,-6 0 274-15,0 0 182 0</inkml:trace>
  <inkml:trace contextRef="#ctx0" brushRef="#br0" timeOffset="23356.5239">18031 6178 24 0,'-6'-23'117'0,"2"4"9"0,0 4 0 16,-1 5-4-16,3 1-7 0,-2 1-7 15,2 0-7-15,0 3-11 0,-1 1-10 0,1-2-9 16,2 6-8-16,0 0-14 0,0 0-36 16,0 0-42-16,0 0-47 0,0 0-298 15,0 0 127-15,24 11 84 0</inkml:trace>
  <inkml:trace contextRef="#ctx0" brushRef="#br0" timeOffset="24188.3008">18613 6122 39 0,'0'0'256'0,"0"0"12"0,-25-1-3 16,12 4-12-16,-1 3-18 0,-6 3-26 15,-3 5-12-15,2-1-17 0,-2 7-18 16,1 3-14-16,4 2-16 0,-1-2-13 15,6 4-12-15,2-4-11 0,5 0-7 0,8-2-15 16,2-2-15-16,9 0-20 0,4-2-20 16,8 0-19-16,3-6-20 0,6-6-14 0,8-2-9 15,1-3-1-15,3-3 4 0,5-2 3 16,2-6 5-16,-7-2 2 0,-1 0 6 16,-9 0 1-16,0-1 14 0,-5-1 14 0,-1 2 16 15,-8 1 16-15,-4 4 14 0,-3-1-3 16,-4 1-1-16,-5 5-4 0,-6-2-6 15,0 5 0-15,0 0-3 0,0 0-5 16,-24 10 0-16,14-2-5 0,2 1 2 0,-4 1-5 16,6-1-6-16,0 1-1 0,0 0-4 15,2-3-4-15,4 1-2 0,0-2-3 0,4-1-1 16,4-2 1-16,0-3-6 0,4 0 3 16,0-1-1-16,1-1-3 0,2-2 1 15,0 0 3-15,-3 1-9 0,-2 3 6 16,2-2 2-16,-4 2 0 0,2 3 1 0,-1 2 2 15,0 0-1-15,-3 0-2 0,4 5 2 16,-1 0 0-16,-1-1-2 0,3 2 3 0,0-4 4 16,1 0-1-16,2-2 6 0,4-4-2 15,1-2-1-15,4-5 2 0,2-6 0 16,5-4-2-16,0-5 1 0,5-5 4 0,1-4 4 16,9-16 3-16,-1-3-4 0,-1-4 2 15,-7-2 0-15,-2-3 0 0,-2-6-1 16,-5 1 4-16,-5 1 2 0,-8 9 9 0,-6 11 11 15,1 8 3-15,-5 3 7 0,1 6-3 16,-3 6-9-16,-4 2-4 0,-3 7-4 16,-3 6-5-16,-1 7 2 0,-3 8 0 15,-4 8-7-15,2 9 6 0,-7 13 2 0,4 6-4 16,-4 20-3-16,5 2 1 0,4-11-12 16,8-4-5-16,0-1 8 0,6-7-7 0,4 4 3 15,4-3-2-15,8-5 2 0,-1-4 0 16,0-8-1-16,4-5 0 0,3-4-2 15,-2-4 1-15,2-5-5 0,-1-5-6 0,1-5 0 16,-4-2-2-16,2-3-3 0,-1-3 0 16,0-4 0-16,-2-1 2 0,-5 0 2 0,2-1 2 15,-6 2-5-15,3 1 2 0,-7 3 3 16,3-1-4-16,-5 5 3 0,0 0 1 16,-4 2 5-16,0 0 7 0,5 13-2 0,-5-5 7 15,4 2-1-15,-2 2-2 0,2 1 4 16,2 4-4-16,0-4-2 0,4 2-1 15,0 0-4-15,2 0 3 0,3-1-4 16,0-1-19-16,4-2-27 0,-4-3-31 0,2-4-42 16,-1-1-49-16,0 0-53 0,0-6-43 15,-1 0-808-15,-2-5 363 0,-2 1 239 0</inkml:trace>
  <inkml:trace contextRef="#ctx0" brushRef="#br0" timeOffset="24339.9818">19908 6178 2565 0,'-33'-8'87'0,"8"1"-51"15,4 3 6-15,3 0 3 0,8-2 6 16,2 2 14-16,6-2-1 0,4 1-8 0,2-1-12 16,6-1-7-16,5-3-1 0,4 1-20 15,2-1-30-15,3-1-41 0,6-4-47 0,1 2-51 16,1-4-80-16,0 3-647 0,-5-4 299 16,1 0 198-16</inkml:trace>
  <inkml:trace contextRef="#ctx0" brushRef="#br0" timeOffset="25006.1288">20785 6454 245 0,'-15'-1'308'0,"15"1"-5"0,-8-5-20 0,8 5-18 16,0 0-13-16,31-9-17 0,3 4-16 15,11-1-16-15,17-3-19 0,25 0-11 16,6-1-15-16,6 1-7 0,4 2-17 0,2-1-13 15,-4 2-8-15,0 0-10 0,-4 2-10 16,-3-1-7-16,-20 1-12 0,-8 2-6 16,-7 0-6-16,-2 0-6 0,-11 2-5 0,-1-2-6 15,-9 2-1-15,-4-1-10 0,-2 1-7 16,-8 0-25-16,0 0-27 0,-3-3-19 0,-5 3-28 16,-2-1-31-16,-6-1-38 0,-2 0-40 15,-4 2-43-15,2-6-21 0,-2 6-23 16,-4-6-9-16,-2-1-578 0,2-1 291 0,-4-2 192 15</inkml:trace>
  <inkml:trace contextRef="#ctx0" brushRef="#br0" timeOffset="25178.681">22281 6179 1202 0,'-8'-16'-23'0,"2"4"40"16,2 3 19-16,0 1 19 0,2 2 7 0,0 0 9 15,2 6 12-15,0 0 21 0,0 0 12 16,14 0 6-16,-2 6 2 0,3 2-5 16,7 1 1-16,-2 5-8 0,4 3 4 0,2 4 5 15,-5 1-5-15,-3 6-4 0,0-2-6 16,-8 4-10-16,-4-3-9 0,-4 3-8 15,-6 1-6-15,-6 1-5 0,-12 5-24 0,-5-3-26 16,-9-2-38-16,-19 2-50 0,-11-2-84 16,-3-5-88-16,-7-7-734 0,-11-5 332 15,-2-8 219-15</inkml:trace>
  <inkml:trace contextRef="#ctx0" brushRef="#br0" timeOffset="33348.6035">22794 5839 185 0,'4'-8'192'0,"5"0"-13"16,5-1-10-16,10-2-12 0,20-3-6 15,25-9-7-15,16 4-9 0,9 0-6 16,5 0-12-16,3 4-10 0,3-1-10 0,-2 7-10 16,-2 1-9-16,-8 3-9 0,-19 1-11 15,-15 4-24-15,-10-2-33 0,-3 4-42 0,-5 0-38 16,-9 1-30-16,-4 5-23 0,-10 0-28 16,-5 0-374-16,-9-1 182 0,-4 1 120 15</inkml:trace>
  <inkml:trace contextRef="#ctx0" brushRef="#br0" timeOffset="33598.3052">23752 5786 84 0,'-8'3'167'0,"0"-3"-4"0,2 2-14 15,-3-1-10-15,3 4-12 0,1-2-1 16,-1 7-1-16,2 2-5 0,-1 5 0 16,3 1 5-16,-2 7-4 0,4 2-1 15,-2 3-3-15,2 4-3 0,-2 7-5 0,2 1-7 16,-2 4 0-16,0-1-10 0,2 0-6 15,-2 2-5-15,2 4-10 0,-4 1-4 16,2-9-8-16,0 1-4 0,0-2-9 0,-4-4-1 16,2-2-9-16,-2-5 2 0,2-3-15 15,0-3-18-15,-2 0-26 0,1-6-27 16,-1-2-33-16,2-2-33 0,-1-2-46 0,-1-3-48 16,2-2-575-16,-1-5 266 0,3 0 176 15</inkml:trace>
  <inkml:trace contextRef="#ctx0" brushRef="#br0" timeOffset="34418.4635">23808 6349 120 0,'8'-6'160'0,"5"-1"-15"16,-3 3-9-16,6 4-13 0,2 2-12 0,4 6-28 15,1 1-6-15,5 4-6 0,-2 4-2 16,0 2-8-16,0 4-8 0,-3 1-3 15,1 2-6-15,-6 1 2 0,-1-1-9 16,-2 1-4-16,-2-4-2 0,-3-2-4 0,-4-2 0 16,1-1-1-16,-5-4 2 0,1-2 16 15,-6 0 6-15,3-5 2 0,-4-4-1 16,4-3-3-16,0 0-1 0,0 0-3 0,0 0-5 16,0-22-6-16,4 9-5 0,5-3-3 15,1 1-1-15,2-3-3 0,4 1-5 16,-2 2-1-16,3 0-4 0,1 2 0 0,-4 3-1 15,0 0 0-15,4 7-1 0,-6 1 5 16,3 2 0-16,0 4 8 0,0 1-3 16,0 3 2-16,-2 1-3 0,1 3-3 0,-1 1 2 15,2 2-3-15,-2 0 0 0,-1 2-5 16,1 0 4-16,-2-4-3 0,1 0 1 16,-1-1 2-16,0-1 1 0,1-4-5 15,1-1 2-15,4 0 1 0,-2-6-4 0,1 0 2 16,2-2-3-16,0-2-1 0,2-2-1 15,-3-1 1-15,5-3-2 0,-2-3-1 0,-1 1-1 16,0-1 5-16,-2 1 2 0,0-1-5 16,-2 3 6-16,-3 1 0 0,1 2-3 15,-2-1 4-15,-3 1-5 0,-2 3-3 0,3 0 1 16,-1 2 1-16,-8 2 7 0,15 4-1 16,-8 2 1-16,1-1 0 0,0 3 0 15,0 1 2-15,4 0-5 0,-2 3 2 0,3-2-3 16,-1 2 2-16,6-4-3 0,0 3 0 15,2-2 1-15,-2-4 0 0,4 3 0 16,1-2-4-16,-1-4 4 0,0 0-3 16,0 0-2-16,1-4-3 0,-2 0-1 0,0-2-1 15,-1-2-2-15,-2 0 1 0,-1-1-2 16,0 0 2-16,-2-1 0 0,-3-3 0 0,0 0-1 16,-4 3 3-16,0-1 1 0,-4 1 0 15,1 1 3-15,-3 1 1 0,-2 0 0 16,0 6 4-16,-5-5 1 0,5 5 4 15,0 0-1-15,0 0 1 0,0 0 8 0,-10 17 3 16,10-8 4-16,4 1 7 109,2 2-1-109,5 1 2 0,4 0-4 16,2 1-4-16,5-1-2 0,4 2-4 0,2-2 1 0,2 1-11 0,1-3-22 16,-3-3-29-16,2-2-48 0,1-3-46 0,1 1-43 0,0-2-44 0,-1-4-598 0,-1-2 278 0,2-1 184 0</inkml:trace>
  <inkml:trace contextRef="#ctx0" brushRef="#br0" timeOffset="34641.6156">26564 5800 2216 0,'6'-19'41'0,"-2"4"21"0,-2 3 22 15,0 3 21-15,-2 2-4 0,2 1-22 16,-2 2-17-16,0 4-10 0,0 0 12 15,0 0 16-15,0 25 1 0,0-3-1 0,0 12 3 16,-2 10 12-16,4 6-1 0,-2 10-7 16,5 21-6-16,-3 1-6 0,2-2-5 15,1 2-5-15,1-4-8 0,-2-9-7 0,0-10-2 16,-2-2-15-16,0 1 7 0,0-6-17 16,-2-6-15-16,2-2-22 0,0-3-32 15,-2-8-51-15,2-2-48 0,2-3-49 16,-2-3-53-16,0-4-54 0,0-4-710 0,0-7 344 15,2-3 227-15</inkml:trace>
  <inkml:trace contextRef="#ctx0" brushRef="#br0" timeOffset="35047.9">27141 6172 57 0,'-8'13'264'0,"4"-1"-5"0,2 2-12 16,-2 6-14-16,2 5-16 0,0 3-19 0,2 5-8 15,0-1-18-15,0 8-17 0,2 0-12 16,0 0-13-16,0 0-15 0,0-2-8 16,0-7-14-16,0 0-8 0,0-5-9 0,0-5-3 15,-2 0 3-15,0-4 6 0,0-6-8 16,-4-7-3-16,0-2-12 0,4-2-2 15,-18-19-7-15,6-1-6 0,-1-10-2 16,-3-9-2-16,2-7 0 0,2-6-11 0,-2-19 1 16,4 5-4-16,6 9-6 0,4-1-4 15,0-1 1-15,4 4 0 0,4 4-1 0,2 2-1 16,0 2-7-16,5 6 0 0,6 3-1 16,-2 2 2-16,3 9-3 0,0 0-3 15,6 4-2-15,-3 4-1 0,5 4 3 16,2 6-4-16,-4 1-1 0,1 4-15 0,-1 2-18 15,-1 6-24-15,-3 0-33 0,-2 5-38 16,-4 3-43-16,-2 2-45 0,-5 6-44 0,-8-1-653 16,-3 3 311-16,-7 0 205 0</inkml:trace>
  <inkml:trace contextRef="#ctx0" brushRef="#br0" timeOffset="35208.8794">27063 6281 6 0,'-6'5'159'0,"6"-1"-12"0,0 0 19 15,0-4-1-15,13 2-10 0,-1-2-15 16,5 0-14-16,7 0-15 0,5-2-15 0,5 0-22 16,2 2-27-16,4 0-29 0,5-2-41 15,-1 4-41-15,-2-4-31 0,1 6-27 0,-3-2-255 16,-4-1 129-16,-1 2 84 0</inkml:trace>
  <inkml:trace contextRef="#ctx0" brushRef="#br0" timeOffset="36150.4255">27768 6307 447 0,'25'0'41'0,"-6"-4"46"0,-1 1 20 0,-6-1 20 16,-4 0 14-16,-1 0 9 0,-2 0 3 15,-3 1-2-15,-2 3-2 0,0 0-9 16,-10-10-9-16,10 10-9 0,-14 2-9 0,2 2-10 16,-2 0-11-16,2 5-10 0,-1 1-5 15,1-1-12-15,-4 8-1 0,6 0-6 16,2 4-8-16,2-4-3 0,1-1-6 16,3 1-4-16,2 0-2 0,2-4-4 0,3-1-1 15,-1-2-4-15,2-3-2 0,2-1-6 16,3-4-3-16,0-1-1 0,-1-1-4 15,1-3-1-15,-1-1-2 0,1 0-3 16,0 0 1-16,-1 0-2 0,-2 1-4 0,1 2-2 16,-2-2 0-16,1 1 0 0,-8 2 1 15,10 7 0-15,-1-2 2 0,-3 2-3 0,3 4 3 16,-1-1 0-16,3-1 1 0,1 3-2 16,2-3 0-16,2 1 5 0,-1-2-4 15,4-3 3-15,0-1 1 0,3-4-3 16,0-2 2-16,4-2-1 0,-1-5 2 0,3-1-2 15,0-5 0-15,1-2 2 0,-1-4-1 16,1-5 0-16,0-4 1 0,-1-2 1 16,-3-2-3-16,1-4-3 0,-3-2 2 0,-2-2-1 15,-2-3-2-15,1 2 2 0,-6 2 4 16,-1 6 3-16,-4 4 3 0,-1 6-2 16,-2 3-2-16,-2 3-1 0,-1 6-4 0,-3 1 3 15,-3 6-3-15,-3 6 3 0,6 0 3 16,-14 15 0-16,0 3 2 0,4 2-4 15,0 5 0-15,-1 8 4 0,2 3-3 16,3-1-8-16,2 4 2 0,0-1 0 0,4 0-4 16,0-5 4-16,4 3 2 0,0-5-3 15,2-3 3-15,0-3 1 0,2-3 0 0,0 1 0 16,0-9 2-16,2-1 0 0,1-1-1 16,0-4-1-16,-1-5-1 0,1-3 2 15,2 0-4-15,-2-3-2 0,1-3-2 16,2-2-4-16,2 0-1 0,0-4 1 0,1 1-2 15,-2 4 0-15,6-3 3 0,3 2-2 16,-5 6 1-16,4-3 0 0,-4 5 1 0,5 2 1 16,-4 1 0-16,0 2 0 0,-3 3 1 15,-3 1 1-15,1 2 0 0,-4 1 0 16,-5 1 2-16,-4 2-1 0,-2-1 2 16,-2-1 1-16,-4 2 2 0,0-1 0 0,-3-3 4 15,0-1 0-15,3-1-2 0,0-1 5 16,-1-3 4-16,5 0-3 0,0-2 0 15,2-3-3-15,0 0-2 0,0 0 1 0,0 0-3 16,34-10 0-16,-17 4 0 0,2-1 0 16,2 1-1-16,2-1 1 0,1-4-2 15,2 1 2-15,-2-1 1 0,0-1-1 0,-3-1 4 16,1 1 8-16,-4-1 9 0,-1 2 11 16,-4-1 7-16,-3 3-5 0,-3 1-5 15,-3 0-1-15,-4 1-1 0,-2 2-1 0,-2 3 1 16,4 2 7-16,-15 0 1 0,15 0-1 15,-15 5-6-15,6 0 5 0,5 1-3 16,2 3-2-16,0-1-2 0,4 3 4 0,4-1-1 16,3 2-7-16,4-1-3 0,2 3 1 15,1-3-4-15,2 0 3 0,0 1-8 16,4-4 1-16,-3 1 4 0,-5-1-11 16,4-3-9-16,-6 1-7 0,-2-3-7 0,6 3-20 15,-8-1-9-15,2-3-26 0,-3 1-23 16,1-1-29-16,-1-2-29 0,-7 0-31 15,8 1-32-15,-3-1-47 0,-5 0-677 0,0-6 319 16,0 6 211-16</inkml:trace>
  <inkml:trace contextRef="#ctx0" brushRef="#br0" timeOffset="36719.784">29957 5231 166 0,'0'-9'174'0,"0"1"-6"15,0 3-4-15,0-1-12 0,0 0-8 0,0 0-11 16,0 6-7-16,0-7-13 0,0 7-9 15,-2-6-6-15,2 6-13 0,0 0-7 16,0 0 13-16,0 0 16 0,0 26 7 16,2 5 0-16,2 11-7 0,0 17 7 15,4 25-6-15,2 9-2 0,2 25 2 0,-2 0-5 16,1 6-3-16,-3 0 1 0,1 0-6 16,-5-20-9-16,0 18-2 0,-1-22-4 15,-1-2-8-15,-2-7-4 0,2-5-5 0,-2-16-4 16,0-9-8-16,0-5-6 0,2-2-3 15,0-11-2-15,-2 0-2 0,0-10-4 16,0-2-3-16,2-2 0 0,-2-5-6 0,0-4-9 16,2 0-7-16,-2-1-15 0,0-3-25 15,2-3-27-15,-2-4-42 0,2 0-42 16,-2-4-49-16,2 0-41 0,-2 1-44 16,0-6-714-16,-2 2 336 0,2-2 223 0</inkml:trace>
  <inkml:trace contextRef="#ctx0" brushRef="#br0" timeOffset="38844.2475">30698 6163 129 0,'0'-8'210'16,"0"0"-15"-16,0 0-18 0,2 5-21 0,-2 3-14 15,0 0-8-15,0 0-6 0,-8 13 0 16,2 4 2-16,-2 8 1 0,0 7-4 16,-5 11-8-16,-2 2-6 0,3 3-11 0,-3 2-9 15,1-3-5-15,-2 0-9 0,4-1-7 16,-1-4-3-16,4-8-3 0,1-3-6 0,-1-6 7 15,5-3 5-15,0-7 4 0,0-5-3 16,2-4-9-16,2-6-7 0,0 0-9 16,0-21 0-16,2 4-6 0,2-10-4 15,2-7-6-15,5-10-3 0,2-4-4 16,0-1 2-16,5-20-4 0,4 1-1 0,-1 1-4 16,-2 13-1-16,0 9-5 0,-3 5-3 15,0 7-2-15,-2 7 0 0,-1 3-5 16,0 4 1-16,0 4-1 0,-1 8-5 0,3 4 3 15,2 7 2-15,0 6 0 0,0 7-1 16,4 8-2-16,-2 11 6 0,2 6-1 0,-3 3 1 16,2 20-8-16,-3-10-12 0,-6-3-29 15,0 0-26-15,-3-1-42 0,-2-2-30 16,0 1-22-16,-2-9-46 0,-4-1-42 16,0-11-589-16,0 0 286 0,-6-4 189 0</inkml:trace>
  <inkml:trace contextRef="#ctx0" brushRef="#br0" timeOffset="39735.3272">30636 6539 63 0,'9'-11'152'0,"6"1"-6"0,1-1-5 16,6 0-21-16,7-1-9 0,13-3-13 16,5 2-9-16,4-1-10 0,4 1-8 15,2 1-4-15,17-7-8 0,-2-6-7 16,-2-1-6-16,-2-3-7 0,-3-3-9 0,-4-6-1 15,-1 0-13-15,-9-5 7 0,-7 2 0 16,-10 5 9-16,-9 3 17 0,-5 10 7 0,-6-2 12 16,-1 5 8-16,-2 3-7 0,-3 2-11 15,-4 7-4-15,-1 4-5 0,-3 4 1 16,0 0 0-16,-7 19 1 0,1 2-1 16,-1 5 3-16,-1 13-3 0,-1 8-5 0,1 9 0 15,0 22-5-15,-1 4-1 0,0 2-5 16,3-2-5-16,2-2-13 0,2-16-4 15,0-12-7-15,2-6-10 0,-2-6-6 0,0-9-6 16,2 0 4-16,0-4 2 0,-5-8-10 16,3-4-9-16,-6-5-1 0,1-7 3 15,-1-3-2-15,8 0 4 0,-19-15-1 0,9 2 1 16,0-6 7-16,2-2 1 0,2-4 3 16,2 0 0-16,4 1 7 0,2-3 0 15,6 1-1-15,2-3 2 0,6-2 2 16,7-2 3-16,0-3-1 0,6 2 2 0,3 0 2 15,13-10 4-15,-7 6 0 0,5-6 1 16,1-1 3-16,-2-1-1 0,-8 8 1 0,-7 4 6 16,-3-1 11-16,-5 7 7 0,-2-1 4 15,-6 8 6-15,-3 0-4 0,-2 5-7 16,-4 3-4-16,-4 2 0 0,-2 4-5 16,-2 6 1-16,6 1-4 0,-26 10 0 0,11 3-2 15,-3 5-4-15,-2 6 0 0,4 5 0 16,3 3 3-16,2 2-5 0,5 3 0 15,2 1 2-15,4-4-1 0,4 5-2 0,6-2-7 16,1 0 7-16,4-3-3 0,1-3 3 16,4-5-1-16,1-1-5 0,-2-2 5 15,0-8-6-15,3-1 5 0,-2-4 0 0,0-4-1 16,-3-2 0-16,3-2 0 0,-6-2 0 16,2-3-3-16,-3-2 2 0,0-1-5 15,-3 3 6-15,-1-2-1 0,-3-1-4 16,-2 1 0-16,0 0-1 0,-4 5-2 0,2-4 0 15,-2 4-1-15,0 0-3 0,0 0 4 16,-8 20 0-16,4-12 1 0,0 4 0 0,2 0-2 16,-3 3 1-16,3-2 0 0,0-1 1 15,2-1 0-15,2-1 3 0,-2-1-7 16,4-1 7-16,1 0 6 0,1-5-3 16,2-1 3-16,3-4-1 0,0 0-5 0,1-4 5 15,1-1-3-15,0-1 1 0,1 1-2 16,-1-2 0-16,-2 2-5 0,2-2 4 15,-3 1-2-15,0 2-2 0,0 4-3 16,-2-3 1-16,0 5-4 0,-8 0 6 0,19 6 0 16,-6 0 2-16,-2 3 1 0,-1 1-1 15,0 2 0-15,2-2 1 0,2 5 0 0,-2 1-3 16,2-5-7-16,-4 3-19 0,3-3-33 16,-3-1-35-16,1-1-42 0,0-1-57 15,-3-6-630-15,-2-1 280 0,0-1 185 16</inkml:trace>
  <inkml:trace contextRef="#ctx0" brushRef="#br0" timeOffset="39870.8189">32124 6328 104 0,'-4'-11'185'16,"6"1"-15"-16,8 3-9 0,6-1-10 16,5 4-14-16,11-2-12 0,10 3-29 0,2 1-58 15,7 2-76-15,6 0-346 0,5-2 130 16,-5 0 87-16</inkml:trace>
  <inkml:trace contextRef="#ctx0" brushRef="#br0" timeOffset="40943.9154">32544 5686 54 0,'2'-9'188'0,"-2"1"-24"0,2 4-18 15,-2 4-10-15,0 0-6 0,0 0 20 16,6 23-4-16,0 0 10 0,0 11-7 0,-1 7-4 16,1 15-7-16,5 28-7 0,-3 7 3 15,3 9-6-15,3 24-9 0,2 3-5 16,0-1-4-16,1-1-6 0,2-2-4 16,-2-5-8-16,1-25-7 0,-2-4-7 0,1-3-6 15,0-3-5-15,-2-6-2 0,-1-8-9 16,0-15 0-16,-4-8-9 0,-4-9-7 0,0-4-7 15,-2-7-7-15,3-1 5 0,-2-2-9 16,-1-6-11-16,-2 0-19 0,2-3-34 16,-4-6-58-16,-2 1-43 0,2-1-60 15,-4-7-78-15,4-1-619 0,-13 0 306 0,13 0 202 16</inkml:trace>
  <inkml:trace contextRef="#ctx0" brushRef="#br0" timeOffset="42298.8455">22993 7479 52 0,'-5'-5'197'0,"3"-2"-21"15,2 7-17-15,0 0 8 0,0 0 6 0,-2 19-2 16,4 2-9-16,0 8-5 0,5 9-6 16,-1 10-9-16,1 5-9 0,-1 6-17 15,5 17-9-15,-3 0-7 0,-2-11-11 16,-2-8-7-16,0 1-10 0,-4-3-14 0,0-8-25 15,-2-4-31-15,0 0-35 0,0-3-41 16,0-3-39-16,0-9-40 0,0-4-45 0,-2-4-458 16,0-7 223-16,0-5 147 0</inkml:trace>
  <inkml:trace contextRef="#ctx0" brushRef="#br0" timeOffset="42636.7123">22934 8003 51 0,'10'-10'161'0,"2"2"-3"16,6-1-9-16,5 0-9 0,3-1-12 0,6-1-15 16,3 1-14-16,1-1-8 0,2-1-8 15,0 1-12-15,-1-3-10 0,-1 1 1 0,-3-5-7 16,1-3-7-16,-2-4-1 0,-7 2-8 16,-4-4-1-16,-4 0-1 0,-1 0-1 15,-6 2 9-15,-4 0 5 0,-4 3 11 16,0 3 4-16,-4 2 0 0,0 0-3 0,-4 3 2 15,-2 4-4-15,-1 5-5 0,-2 3 4 16,11 2 3-16,-19 13-5 0,7 5 3 0,-2-1-1 16,6 8-2-16,-2 7-5 0,2 3-6 15,3 2-3-15,0 2-9 0,5 2 2 16,-2 1-4-16,4 1-3 0,-2-4-16 16,2 1-18-16,1-2-28 0,2-1-23 0,-1-9-31 15,2 1-42-15,2-5-18 0,3-1-23 16,2-6-23-16,4-2-492 0,1-5 233 15,6-2 154-15</inkml:trace>
  <inkml:trace contextRef="#ctx0" brushRef="#br0" timeOffset="43326.6292">23746 8149 438 0,'26'-19'17'0,"-10"2"26"0,-2 3 18 15,-4-4 14-15,-2 3 13 0,-3-1 5 0,-1 1 19 16,-2-1 0-16,-4 3 1 0,0 0-1 16,-5 2-2-16,1 1-4 0,-4 5-7 15,-1 1-3-15,-2 4-11 0,-1 4-2 16,-4 3-7-16,2 8-3 0,-1 2-4 0,-1 8-6 15,2 0-8-15,4-2-7 0,0-1 0 16,6 2-3-16,0-2 0 0,2-2 0 0,4-4-1 16,0 2-4-16,0-3 0 0,4-2-6 15,2-5 4-15,0-1-4 0,0-2-3 16,4-3-2-16,0-2 0 0,0-1-7 16,1 0-2-16,-2-4 0 0,1 2-6 0,-1-1 1 15,-1-1-4-15,0 4 1 0,1-2-6 16,-2 0-2-16,-7 3 1 0,12 3-1 15,-4 0 2-15,-2 1-3 0,4 2 1 0,0 2 0 16,0-1 0-16,1 0 2 0,4 2-1 16,2-6 1-16,4 1-1 0,0-4-1 15,2-4 1-15,3-2-5 0,6-3 4 0,-1-7 2 16,-1-3 3-16,4-5 2 0,-2-3 6 16,-1-4-1-16,-3-3-4 0,-2-1 0 15,-1-7 2-15,-6-2-2 0,0-1-4 16,-3-2 2-16,-4 1 2 0,-2 7 1 0,-4 6 7 15,0 2 4-15,-1 5 3 0,-1 4-3 16,0 2-3-16,-4 7-6 0,0 4 0 16,-2 8-1-16,2 1-3 0,0 0 2 15,-11 29 0-15,5-5 1 0,0 7-4 0,0 7 3 16,2 2-5-16,2-1 3 0,4 3-5 16,0-3 3-16,4-3-1 0,4 0-2 0,3-2 4 15,4-4-2-15,4-4-1 0,1-4 1 16,4-2-4-16,2-7 3 0,0-4 0 0,-1-3-4 15,1-4 2-15,1-2-1 0,1-5 0 16,0-1-2-16,-5-6 1 0,3-1-4 16,-6-1-1-16,0-2-1 0,-5 1 2 15,-2-2 1-15,-5 3-3 0,-1 3 2 0,-5-3 0 16,-2 7-4-16,-2 3 3 0,0 4 0 16,0 0 2-16,0 0 4 0,-19 11 2 0,13 1 0 15,2 2 4-15,4 1-5 0,0 5 2 16,4-1 3-16,2 4-10 0,5-2 6 15,1 0 0-15,6 3 1 0,0 0-4 16,4-5-6-16,-3-3-12 0,0 2-26 0,0-6-25 16,-5-4-29-16,4 0-24 0,-4 1-31 15,-1-6-30-15,0-2-41 0,-5-1-658 16,1-1 299-16,-5-5 197 0</inkml:trace>
  <inkml:trace contextRef="#ctx0" brushRef="#br0" timeOffset="43469.5896">24398 7902 123 0,'-10'-9'166'16,"6"-2"-18"-16,8 1-11 0,6-1-16 15,7 0-9-15,11 2-21 0,8-4-21 0,14-1-39 16,7 3-49-16,18-7-52 0,1-3-240 16,-4 3 105-16,0-3 70 0</inkml:trace>
  <inkml:trace contextRef="#ctx0" brushRef="#br0" timeOffset="43700.9906">25649 7292 1821 0,'7'-13'18'16,"-3"3"9"-16,-2 4-8 0,0 3 21 15,-2 3 35-15,0 0 18 0,0 0 0 16,-10 21 0-16,1-3-5 0,2 4 8 16,1 10-1-16,0 7-3 0,2 13-6 0,-2 6-3 15,-1 23-7-15,2 5-7 0,1 0-6 16,2 2-4-16,0-4-6 0,0-3-5 15,2-14-2-15,0-10-8 0,0-4-3 0,0 0-1 16,0-9-13-16,0-5-15 0,0-7-23 16,2-2-36-16,-2-6-42 0,0-3-49 15,2-2-51-15,0-4-76 0,2-3-611 0,-2-7 300 16,4-2 198-16</inkml:trace>
  <inkml:trace contextRef="#ctx0" brushRef="#br0" timeOffset="46413.437">26392 7583 104 0,'2'-13'144'16,"0"-2"-5"-16,0 6 3 0,-2 1 5 16,-2 0-17-16,-2 5-10 0,-4 0-7 15,8 3-4-15,-34 12-4 0,11 1-3 16,-13 10-1-16,-1 2-3 0,1 3-5 0,3 4-4 16,3 2-5-16,4 0-8 0,10-4-5 15,6 4-5-15,5-4-6 0,10 1-6 0,5 4-5 16,11 5-3-16,4-4-6 0,14 13-1 15,-3-12-6-15,-5-8-3 0,1 2-4 16,-2-4-1-16,-9-4-5 0,0-2 0 16,-6-4 0-16,-3-1-3 0,-6 1 1 0,-1-2-3 15,-10-4-2-15,-1 1 0 0,-6-3 0 16,-3-2-1-16,-4-1 0 0,0-1 1 16,-5-4 2-16,6-1-3 0,-6-3 5 0,5 0 0 15,0-3-4-15,4-1-1 0,5-5-2 16,2 3 0-16,5-2-2 15,6-1-3-15,3-1-2 0,4 2 0 0,5-3 1 0,4 1-1 16,0 3 0-16,5 1-1 0,-4 1-1 16,2 2 1-16,-3 1-2 0,2 1 1 15,-2 2-2-15,0 2-2 0,-2-2-4 0,-3 2 3 16,2 2 0-16,-2-2-4 0,-1 0 1 16,0 0-4-16,-2 2 5 0,-1-2 2 15,-2 0-1-15,-8 0 0 0,18-2-3 16,-8 0 3-16,-2-2-2 0,1-1 4 0,-1 1-1 15,-1-2 1-15,1 0-4 16,1 1 6-16,-3 0-2 0,-2-1 1 0,2 1-2 16,0 2 2-16,0-1-6 0,-2-1 3 0,-4 5-1 15,6-2 4-15,-6 2-1 0,0 0-2 16,12 7 5-16,-8 0-4 0,-1 1 4 16,1 2 3-16,-2-1 0 0,2 2 0 15,1-1-1-15,-3 0 3 0,0 1-1 0,0-1-5 16,0-3 7-16,0 2-2 0,0-3-3 15,1 2 2-15,-3-2 3 0,2-1-1 16,0 1 1-16,0-2 0 0,-2 2 1 0,0-6 3 16,4 5-3-16,-2-2 1 0,-2-3-4 15,0 0 2-15,8 0-4 0,-8 0 2 16,0 0-4-16,12-8 5 0,-8 3-11 0,0 2 9 16,0-2 0-16,0 2-1 0,0-1-2 15,0 1-3-15,3-1 4 0,-3 0-1 16,-4 4 1-16,9-5 0 0,-3 2-3 0,0 1 2 15,-6 2 0-15,11-1-1 0,-3 1 1 16,-8 0-3-16,18 0-1 0,-8 0-7 16,0 1-2-16,1-1 0 0,2 2-3 15,-1-2-6-15,1 3-3 0,0-2-1 0,0-1-2 16,1 0-3-16,0-1 4 0,-2-2 0 16,2 1 2-16,1-1-1 0,-2-1 5 0,2 0 1 15,-3-1 2-15,2-1 2 0,-2 0 4 16,-2-2 3-16,-1 3-1 0,0-1 8 15,-3-2 2-15,2 2 3 0,-3-1 8 16,1 1 1-16,-2 1 10 0,0 0 1 0,0-1 3 16,1 1-6-16,-1 2-2 0,1-1-7 15,-3-1-1-15,-2 5 2 0,8-1-2 16,-8 1 2-16,0 0-3 0,14 7 0 0,-7-3-2 16,2 1 2-16,-3 0-3 0,2 0 1 15,3 1-2-15,-1 0-1 0,4 0 2 16,-2 1 0-16,2-1-3 0,0 0 3 0,0-1 0 15,3-1-3-15,-2 0 1 0,0-2-1 16,1 0-3-16,0 0-5 0,-4-4-1 16,3 0-1-16,0 0-1 0,0-3 1 15,-3-1-3-15,-1-2 2 0,0-2-1 0,-5 1 5 16,0 0 0-16,-2-1 3 0,-2 1 7 16,-4-1 5-16,0 3 7 0,-4-1 7 0,0 2 12 15,-4 2 7-15,-2 3 5 0,0 1 3 16,1 1 2-16,-1 5 1 0,-1 4 3 15,0 0 2-15,5 10-6 0,0 2 0 16,0 2-3-16,4 2 1 0,2 7-9 0,2-2-2 16,0 12-3-16,6 0-3 0,0 6-4 15,0 0-2-15,2 1 2 0,-2-1-5 16,-2 1-7-16,3-3 0 0,-3-5 0 16,-2-2-9-16,0 0-7 0,-2-9-7 0,-2-1-3 15,2-1-12-15,-4-4-11 0,0-6-13 16,-3-2-18-16,1-3-23 0,-4-6-23 0,1-2-31 15,-2-4-28-15,-1-4-26 0,-1-4-18 16,-4-7-20-16,0-2-541 0,-7-8 263 16,0-11 172-16</inkml:trace>
  <inkml:trace contextRef="#ctx0" brushRef="#br0" timeOffset="46548.0905">26860 7844 52 0,'2'-6'92'0,"2"3"-10"16,3 0-13-16,-7 3-26 0,19 3-42 0,-8-2-117 16,5 6 40-16,2-3 26 0</inkml:trace>
  <inkml:trace contextRef="#ctx0" brushRef="#br0" timeOffset="47265.6763">27715 8014 155 0,'-4'-3'185'0,"4"3"-15"0,0 0-12 16,0 0-11-16,-19 11-20 0,13-4-10 0,3 2-6 16,-1 3-11-16,2-1-8 0,0 3-17 15,4-3-1-15,0 3-8 0,0-1-7 16,5 0-4-16,-3-1-7 0,4-3-5 16,1 1-5-16,3-3-7 0,-1-3-8 0,2 0-3 15,-1-2-9-15,1-4-1 0,0 0-8 16,0-1 0-16,1-3 1 0,-1-2-6 15,0-2 1-15,-3 3 0 0,3-3 1 0,-4 2 0 16,-1 1-1-16,0 0 0 0,1 2-1 16,-3 0-4-16,1 2 2 0,-3 0-1 15,-4 3 2-15,13 5 1 0,-7 1 3 0,0 1-2 16,0 0 2-16,0 2-1 0,2 3-1 16,0 0 1-16,0-3 4 0,1 3-2 15,-1-3-2-15,3 0 1 0,-5 1-1 0,5-2-1 16,-3-3 3-16,0 1 0 0,6-1 2 15,-4 0-8-15,0-1-4 0,3-4-3 16,0 1-9-16,0-2 5 0,-1 1-7 16,3-4-3-16,-2 2 13 0,1-2-2 15,0-3-5-15,-4 4 3 0,-2-2 4 0,1-3 4 16,-1 2-1-16,-1-1 2 0,-1-1 8 16,-2 1 4-16,-1-1 13 0,-1 0 5 0,-2 0 9 15,0 1 8-15,0 1 1 0,-2-2 2 16,-1 5 0-16,3 3 0 0,-4-4 14 15,4 4 3-15,0 0 8 0,-6 17 0 16,3-6 1-16,1 5-5 0,2 3 0 0,0 2-1 16,5 4-5-16,-3 2-3 0,4 3-4 15,1 7-4-15,1-4-9 0,0 4 3 16,3-1-4-16,-2 0-7 0,-1 1 1 0,2-2-7 16,-1 0-10-16,-3-7-11 0,-1 1-15 15,-1-4-18-15,0 0-24 0,-2-5-16 16,0-4-24-16,-2-1-40 0,-2-4-53 0,-2-3-586 15,-2-5 263-15,-1-1 174 0</inkml:trace>
  <inkml:trace contextRef="#ctx0" brushRef="#br0" timeOffset="47398.8378">27872 7772 62 0,'-2'-11'117'0,"2"3"-18"0,4 1-40 15,2 1-46-15,5 2-132 0,4 2 40 0,4-2 27 16</inkml:trace>
  <inkml:trace contextRef="#ctx0" brushRef="#br0" timeOffset="47649.1706">29082 7441 139 0,'0'0'225'0,"0"0"13"0,9 15-9 16,-9-4-3-16,2 10-12 0,0 6-12 16,-2 5-18-16,2 12-21 0,1 8-12 0,1 7-12 15,-2 19-15-15,0 2-12 0,0 3-2 16,0-12-17-16,-2-11-13 0,0 0-19 16,-2-3-27-16,0-1-37 0,0-12-44 15,-2-3-41-15,4-3-35 0,-2-5-44 0,4-8-31 16,0-2-516-16,4-5 243 0,2-6 160 15</inkml:trace>
  <inkml:trace contextRef="#ctx0" brushRef="#br0" timeOffset="48925.2158">29809 7886 29 0,'-7'21'230'0,"3"-6"0"15,-1 5-15-15,-3 2-16 0,2 7-14 0,0 3-18 16,-3 3-15-16,2 1-17 0,1-2-12 16,4-3-15-16,-2-1-6 0,0-3-11 15,0-4-8-15,1-4-7 0,1-3-3 16,0-1-2-16,0-6-5 0,0-5-7 0,2-4-5 16,0 0-4-16,-11-22 5 0,5 3-5 15,2-7-5-15,-1-8-3 0,3-5-6 0,0-4-11 16,4-9 4-16,0-6-2 0,5 6-4 15,1-1-1-15,5 3-4 0,0 4-3 16,1 4-1-16,4 6-3 0,-2 6-1 16,6 3-5-16,-3 5 1 0,-3 1 0 0,4 11-2 15,-4-1-3-15,-2 6 3 0,-4 3 3 16,-2 4-1-16,-1 2 0 0,-5 4 0 16,-4 3 0-16,-5 7-1 0,-3 3 1 0,-3 2-4 15,-4 3-2-15,0 3 6 0,0-1-2 16,0 2 0-16,5 1 2 0,-1 0-2 15,4 2-1-15,5-5-1 0,2 0 0 0,4 0-2 16,4-1-9-16,5-1-9 0,2 4-20 16,4-5-13-16,4-3-11 0,2-1-9 15,1-4-7-15,1-1-6 0,5-5 3 16,0-4 5-16,1-1-5 0,-1-4 17 16,2-4 5-16,-3-1 12 0,1-3 10 0,0-2 16 15,-6-3 21-15,2-1 16 0,-5 1 17 16,-2-3 12-16,-2 1 11 0,-5 1 4 0,0-1 0 15,-4 1 4-15,-2 4-2 0,-6-3-5 16,0 4 0-16,-2 0-3 0,-4 2-5 0,-2 3-7 16,8 2-2-16,-18 2-4 0,8 4-3 15,-1 6-2-15,1 0-3 0,1 2-4 16,3 4-2-16,-1 0-1 0,1-2-4 16,4-1 0-16,0 3-2 0,2-5 0 0,2 2-8 15,2-2 3-15,3-3-5 0,1 0-3 16,-2-3-7-16,3-1-4 0,0-4-1 15,1-1-5-15,0-1 4 0,-2 0-3 16,4-1 1-16,-2-4 0 0,1-1-1 0,-1-1-2 16,1 1 2-16,-3-3 3 0,3 2 1 15,-5-1-1-15,0 2 4 0,1 0-2 16,-2 1 1-16,-1 1 0 0,0 2 0 0,-4 2 0 16,0 0 4-16,0 0 0 0,6 13 2 15,-6-5 1-15,2 2-3 0,-2-2 0 16,2 3 4-16,0-2-3 0,0 1 2 0,2-1 1 15,1 1 2-15,2-2 0 0,-1-1-4 16,2-1-2-16,1-2 1 0,1-1 0 16,1-3-4-16,0-1 3 0,-1-1 1 0,2-4-1 15,2 1 1-15,-2-3-2 16,-1-1 5-16,1 2-3 0,-1-2 2 0,-2-1 3 16,-1 3 2-16,0-1 2 0,-2 2 1 15,1-1-3-15,0 3-1 0,-3 0-2 0,0 2 4 16,-4 2-1-16,0 0-6 0,12 8 7 15,-10-2-2-15,1 1 1 0,1 3-1 16,-2-2 0-16,0 3 0 0,2-3-2 0,1 3 2 16,-1-1-3-16,2-3 2 0,-1 2-1 15,1 0-1-15,2-5-4 0,0 2-5 0,4-1 0 16,-4-2-1-16,2 1-7 0,1-4 8 16,2 2-1-16,-1-2 2 15,-1-2 3-15,6-2-2 0,-4 2 2 0,1-2-1 16,2 1-3-16,-4 1 7 0,-1-2-2 15,1 1 2-15,-1 0-1 0,-2 2-2 0,-1-4 1 16,0 4-1-16,0 1 2 0,-8 0 0 16,18 0 1-16,-10 1 2 0,-2 4-2 15,5-4 1-15,-3 4 0 0,-1-3-5 0,1 3 7 16,1-2-3-16,-1 1 2 0,-2 1-1 16,0-2 2-16,4 1 0 0,-4-3 1 15,2 4 1-15,0-4 0 0,-1 1-1 0,0 0-1 16,3-2 2-16,-1 2-1 0,-1-2-1 15,-8 0 1-15,17-2-1 0,-8 2 1 16,1-2-2-16,-2 0 0 0,0 2-2 16,4-1 4-16,-4 1-4 0,-8 0 2 0,19 0 0 15,-9 0-1-15,-1 0 2 0,2 1 2 16,-3 1 0-16,2 0 2 0,-1 0-3 16,2 2 5-16,-1 0-1 0,1-3-3 0,1 3 6 15,1 2-4-15,2-2 0 0,-1-1 1 16,2 1-1-16,0-2-7 0,0 2 4 15,-2-4-3-15,-1 2-5 0,1-2-18 0,0 0-28 16,-2-4-35-16,1 2-37 0,0-1-45 16,-3-5-639-16,3 0 275 0,-5-5 181 15</inkml:trace>
  <inkml:trace contextRef="#ctx0" brushRef="#br0" timeOffset="49045.8884">31455 7947 52 0,'0'-5'62'0,"-2"-3"-101"16,2 1 13-16,-2-1 9 0</inkml:trace>
  <inkml:trace contextRef="#ctx0" brushRef="#br0" timeOffset="52757.6426">19302 10701 83 0,'-12'5'244'0,"2"2"-14"15,0 5-16-15,-1 3-12 0,0 7-10 0,3 2-13 16,2 8-13-16,-1 3-11 0,5 2-12 15,0 5-12-15,2 1-12 0,2 0-12 0,0 8-12 16,2-6-7-16,1-3-14 0,-1-2-1 16,0-4-8-16,-2-6-6 0,2-3-3 15,-1-4 10-15,-1-7 7 0,0-4-8 16,-2-8-4-16,0-4-7 0,0 0-12 0,-7-29 2 16,3 7-7-16,0-5 1 0,0-11-5 15,0-4-3-15,-1-12-3 0,1-3-6 16,4-1 1-16,0-6-3 0,4-15 0 0,3-3-3 15,-1 2-2-15,5 3 1 0,4 7-3 16,1 4 1-16,2 10 2 0,-2 10-5 16,3 6-3-16,3 2 1 0,0 3-2 15,2 9 1-15,0 1-3 0,-1 4 2 0,2 2-4 16,-2 8 0-16,1 0-2 0,-1 5-8 16,-2 2-9-16,0 6-12 0,1 2-27 0,-2 5-33 15,0 7-38-15,-3 3-39 0,-1 7-40 16,-2 3-35-16,-10-2-618 0,-4-1 292 15,-2 4 193-15</inkml:trace>
  <inkml:trace contextRef="#ctx0" brushRef="#br0" timeOffset="53552.3809">19268 10812 75 0,'-9'8'151'0,"3"-4"4"0,3 0 13 16,3-4 14-16,9 4 0 0,-9-4-6 15,29-2-9-15,-9-2-17 0,9 0-13 0,3-1-15 16,8-4-12-16,1 2-10 0,3 2-12 15,-2-4-21-15,1 2-28 0,1 2-32 16,-4-3-22-16,-1 5-29 0,-8-2-18 0,-1-1-16 16,-2 4-4-16,-8 0 8 0,2-1 13 15,-3 1 11-15,-7 1 11 0,1-2 20 16,-2 1 22-16,-1 2 19 0,-4 0 19 16,-6 0 15-16,14-1 4 0,-14 1 5 0,8 3 6 15,-8-3 6-15,6 9 5 0,-4-5-1 16,0 7-2-16,0 0-3 0,3 1-5 15,-3 6-8-15,4-1-2 0,1 2-11 0,-3 0 2 16,4 2-6-16,3-1-4 0,-1 3-6 16,4-4-1-16,-2-3-1 0,0 0 0 15,3-2-3-15,0-6-4 0,2 0-1 16,0-2-3-16,2-5-2 0,-4 1-7 0,2-4 4 16,0-1-5-16,-5-5 0 0,4 0-5 15,-2-3 5-15,-4-2-4 0,2 1 0 16,-4-2-3-16,0-1 3 0,-4 5 5 15,3-2 13-15,-5 0 5 0,2 5-5 0,-2-1-1 16,2 3-5-16,-4 0-3 0,0 5 1 16,0 0-4-16,0 0-2 0,-12 13 1 0,10-1-3 15,-1 3 0-15,3 0 0 0,0-2 0 16,3 1-4-16,1 2 1 0,2-1 1 16,3-1-2-16,1-1-2 0,3-2-4 15,1-3-11-15,2-1-6 0,0-3-7 0,2-4-10 16,-4 0-6-16,3-2-1 0,-2-2-1 15,2-3-3-15,-3-2 3 0,2-3 5 0,-2-1 2 16,1-3 4-16,-2 2 1 0,0-2 5 16,-1 2 0-16,-4 3 5 0,2 2 8 15,-2-3 1-15,-2 5 0 0,0 1 4 16,1 1 6-16,-3 4 4 0,-4 1 3 0,0 0 3 16,15 13-2-16,-11-6-5 0,1 6 7 15,-1-1 1-15,0 2-3 0,-2-1 2 16,2 3-1-16,0-7 3 0,-2 3 0 0,0-3 11 15,0 1 13-15,2-2 8 0,0-1-2 16,-2-5-4-16,-2-2-5 0,0 0 0 16,0 0-6-16,20-12-6 0,-14 5-1 15,3-4 0-15,4-3-2 0,4 3-2 0,-1-3-3 16,4 1 0-16,-6 3-3 0,4 2 1 16,-2 1-5-16,-1 2 2 0,0 0-2 0,0 3-1 15,-3 2-2-15,2 2 0 0,0 3-1 16,-1 0-6-16,-1 2-11 0,-1 4-18 15,2-4-28-15,-3 2-29 0,-2 0-32 16,6 1-31-16,-2-2-25 0,1-2-23 0,2 0-21 16,2-2-558-16,1-4 265 0,0 0 176 15</inkml:trace>
  <inkml:trace contextRef="#ctx0" brushRef="#br0" timeOffset="54518.2629">21278 10887 411 0,'13'-15'29'0,"-2"3"20"0,-5 3 13 15,-2-1 24-15,0 2 22 0,-4 1 9 16,0 3 6-16,0 4 1 0,0 0 4 0,-8-4 2 15,8 4-4-15,0 0-9 0,-15 14-9 16,9-7-8-16,4 5-10 0,0-1-3 16,2 1-10-16,4 3-5 0,0-1-9 15,3 1-6-15,1-5-4 0,2 2-3 0,6-2-12 16,0-4 3-16,3-3-4 0,2-5-5 16,4-2-7-16,3 0 1 0,8-11-3 0,7 0-4 15,-1-5-4-15,-2-4-2 0,1-4-3 16,5-11-4-16,-1-4-2 0,-7-7-4 15,-5-5-2-15,-3-4-2 0,-11 7-2 16,-8 4 3-16,-3 3 0 0,-4 7 15 0,-4 7 11 16,-4 5 5-16,0 3 1 0,-4 6 6 15,-1 5-1-15,-6 4 2 0,5 8 7 0,-6 6 1 16,2 8-2-16,-3 8-4 0,2 6-3 16,2 4-1-16,-1 10-2 0,1 0-1 15,6-1-5-15,1 0 1 0,4 2-4 16,2-2-2-16,2-1-1 0,0-5-4 0,0-1 1 15,0-9-4-15,-2 2 4 0,2-6-1 16,-2-3 0-16,0-5-6 0,-2-4 2 0,0-2-5 16,0-4-1-16,2-3 1 0,0 0-3 15,0 0-4-15,8-17-6 0,4 5-3 16,-2 1-3-16,7-2-1 0,0-1 0 16,0 1 2-16,-3 4 4 0,4 0-2 0,-2 4 2 15,2 1-1-15,-6 4 2 0,3 2 4 16,0 2-3-16,-2 4 1 0,-1-1 3 15,0 2-1-15,0 5 2 0,-2-3-2 16,3 3 4-16,-1 1 0 0,-1-2-2 0,0-1-1 16,1 0 3-16,1-5-1 0,0 1-1 15,-1-3 0-15,1 0-3 0,2-5-3 0,-2-3 4 16,-1 1-1-16,3-3 0 0,-2-2-1 16,1 1-3-16,0-1 3 0,-4-2 2 15,-2 0 1-15,3 1 1 0,-3 0-2 16,3 1 1-16,-4 1 0 0,-1-2 2 0,-2 4 1 15,2 1-2-15,-2 1-2 0,-4 2 4 16,0 0 0-16,0 0 2 0,16 7 3 16,-12 1-5-16,2 0 2 0,-2-1 0 0,2 1 0 15,3 0 1-15,-1 1 0 0,1 0 0 16,0 0 0-16,1 0-1 0,0-3 0 16,0 0 0-16,0-2 0 0,-2 0 1 15,-2-4 1-15,3 0-2 0,-9 0-2 0,13-1 0 16,-7-4 1-16,-4 3 0 0,0-3-1 15,-2 5-2-15,2-7 3 0,-2 7-3 16,0-11 0-16,0 9 3 0,0 2-2 0,2-6 0 16,-2 6-2-16,0-6 5 0,0 6-6 15,3-6 1-15,-3 6-2 0,2-6 2 0,-2 6 0 16,8-1 3-16,-4-1-6 16,-4 2 1-16,13-3 2 0,-4 3 2 0,-9 0-3 15,14 0 0-15,-6-1 3 0,2 2-2 16,-10-1 1-16,14 0-1 0,-14 0 0 0,11 0 1 15,-11 0 0-15,10 0 0 0,-10 0-1 16,11 3 0-16,-11-3 0 0,9 2 0 0,-3-1 0 16,0 3-3-16,-2-1 5 15,2 2 1-15,0 1 0 0,4 1-4 0,-4 0 1 16,0 1 2-16,2 1-1 0,-1-1 0 16,-3 0-5-16,2 1-11 0,1-5-18 15,-1 5-26-15,1-6-26 0,-3 3-26 0,2-5-32 16,-6-1-45-16,10 0-35 0,-10 0-610 15,8-5 284-15,-6 0 187 0</inkml:trace>
  <inkml:trace contextRef="#ctx0" brushRef="#br0" timeOffset="54755.3372">22225 10506 113 0,'-11'3'183'16,"2"3"-4"-16,3-2-11 0,2 2-7 0,4 0-11 15,2 1-11-15,4-1-16 0,3 0-7 16,0-3-12-16,1 1-4 0,2-2-2 0,0-2-10 16,-12 0-5-16,16-6-8 0,-8 2-6 15,-3-7-5-15,-1 4-5 0,-4-5-7 16,-2 0-2-16,0 1-6 0,-7-1-9 16,1 3-2-16,-2 2-7 0,-4-1-19 0,2 2-30 15,2 1-35-15,1 3-49 0,0 0-65 16,1 2-495-16,8 0 227 0,-15 0 150 15</inkml:trace>
  <inkml:trace contextRef="#ctx0" brushRef="#br0" timeOffset="58594.3741">23598 10709 29 0,'-10'3'155'16,"-1"-3"1"-16,0 0-4 0,-1 1-6 16,1 1-3-16,-2 1-3 0,-4 0-3 0,1 0-5 15,-2-1 0-15,2 4-3 0,-1-1-3 16,2-2-5-16,-2 1-3 0,4 1-7 15,2-4-4-15,1 0-5 0,0 4-5 0,2-4-6 16,0 1-4-16,2 1-1 0,6-3 7 16,0 0-5-16,22 2-1 0,-4-2-9 15,10-2-7-15,4-3-7 0,8 4-3 16,4-5-6-16,10 2-4 0,5-4-1 0,2 2-2 16,21-1-5-16,-9 0-5 0,-12 1-5 15,1 0-3-15,-5 1-4 0,-3 0-2 16,-9 2 0-16,-5-2-6 0,-8 2-1 15,0 0 1-15,-7 2-11 0,-1-1 1 0,-6-1-8 16,-1 3-4-16,-2-1-12 0,-2 1-19 16,-3-1-21-16,-1 1-22 0,-9 0-22 0,0 0-20 15,0 0-23-15,0 0-24 0,0 5-21 16,0-5-19-16,0 0-21 0,0 0-516 16,-27 2 253-16,18-2 167 0</inkml:trace>
  <inkml:trace contextRef="#ctx0" brushRef="#br0" timeOffset="59184.4781">23941 10439 121 0,'-6'-4'183'16,"1"1"-2"-16,1-1 0 0,0 0-5 16,4 4-2-16,-9-4-10 0,7 0-5 0,2 4-11 15,-6-4-7-15,6 4-10 0,-6-4-10 16,6 4-7-16,0 0-7 0,-4-3-8 16,4 3-11-16,0 0-4 0,0 0-11 15,-6-4-4-15,6 4-7 0,0 0 8 0,0 0-1 16,20 11 0-16,-3-5-8 0,3 4-3 15,4-3-7-15,10 1-8 0,3 2-1 16,3 0-3-16,0 1-3 0,9-1-7 16,-1 2 0-16,3-2-2 0,-4 2-4 0,-7-5-2 15,0 0-2-15,-6-1-2 0,-5 0-2 16,-1 0-1-16,-2-3-3 0,-7 1 1 0,0 1 1 16,-2-2-3-16,-3-1-3 0,0 2 0 15,-2-3 3-15,-2 1-1 0,1 0 2 16,-3 0 2-16,1-2-5 0,0 2 7 15,-1 0-2-15,-8-2 3 0,12 2-3 16,-12-2 1-16,12 2 0 0,-12-2 2 0,8 1-4 16,-8-1 3-16,6 3-9 0,-6-3 5 15,4 3 3-15,-4-3 0 0,-10 14 3 16,-6-1 4-16,-6 6 5 0,-10 8-3 0,-7 1 2 16,-13 16 9-16,-1-2 0 0,-2 0-4 15,-3 2 1-15,8-3-4 0,-1 3-2 0,2-3-3 16,9-7 5-16,10-7-14 0,5-2-11 15,4-5-10-15,2-3-20 0,5 0-32 0,-2-3-40 16,4-3-41-16,1 1-46 0,0-1-47 16,5-1-39-16,-3-4-720 0,5-1 338 15,0-1 223-15</inkml:trace>
  <inkml:trace contextRef="#ctx0" brushRef="#br0" timeOffset="60600.092">26016 10119 37 0,'0'-7'170'16,"0"1"-5"-16,2 0-5 0,-2 6-5 15,0-7-6-15,2 1-12 0,-2 6-14 16,2-6-9-16,-2 6-10 0,0-6-10 16,0 6-8-16,0 0-9 0,-2-6-6 0,2 6 1 15,0 0 12-15,0 0-1 0,0 0-3 16,-2 30-5-16,2-16 5 0,-4 7-4 0,2 4-5 15,-3 2-6-15,0 3-3 0,1 4-7 16,0 3-3-16,-2 0-4 0,2-2-8 16,2 1-2-16,-2-2-5 0,-1-3-2 15,3-1-5-15,0 1 0 0,0-3-3 16,0-3-3-16,0-3-1 0,2-4-2 0,0 1 0 16,0-3-1-16,-3-2 1 0,1-2-2 15,2 0 1-15,0-5-3 0,-2-2-2 16,2-5-1-16,0 0-1 0,0 0-4 0,-11-24 1 15,7 9-2-15,2-4 0 0,2-8-1 16,-2-3-1-16,2-4-1 0,2-7-2 16,-2 0 1-16,2-3-1 0,0 2 0 0,0 3-1 15,3 0-1-15,-3 9 2 0,2 3-1 16,-2 2-1-16,0 4-1 0,1 4-1 16,-1 2-2-16,0 3 2 0,2 5 0 0,0 3 4 15,3 4-3-15,-7 0 3 0,18 15 1 16,-2-2 0-16,-2 5 0 0,1 1 0 15,6 2 0-15,-2-3-2 0,1 0-1 0,-2-4 0 16,4-2 3-16,-1 0-1 0,-2-6 2 16,2-3-4-16,-2-3 6 0,2-3-6 15,-2-3 1-15,0-4 2 0,0-4-3 0,1 0 2 16,-4-4 0-16,-1 0 0 0,2-2-1 16,-2 1 0-16,-1 2 0 0,-2 2 2 15,-2 4-1-15,-2-1-5 0,0 3 0 0,-1 1 0 16,0 6 2-16,-7 2 1 0,0 0 1 15,12 19 3-15,-10-1-1 0,-2 2 0 16,2 9 1-16,-4-1 1 0,2 5 0 0,-2 2-1 16,2 4 1-16,-2-7 0 0,0 1-9 15,0-1-14-15,0 0-26 0,0-2-29 16,0-3-27-16,2-2-30 0,0-2-34 0,2-1-22 16,-2-4-538-16,2-3 247 0,0-3 164 15</inkml:trace>
  <inkml:trace contextRef="#ctx0" brushRef="#br0" timeOffset="61794.1932">26756 10509 148 0,'-11'23'162'15,"11"-15"-13"-15,0 2-11 0,3-1-8 0,1 1-6 16,5 1-10-16,-1 1-4 0,0-3-8 15,5 1-6-15,0-3-10 0,2-1-8 16,-1-1-7-16,2-2-4 0,-2-2-6 0,-3-2 6 16,-1-2-4-16,-1-2-4 0,-3-2-2 15,-4-3-4-15,-2-1-6 0,-2-3 0 16,-2-1-4-16,-5-2-3 0,-3-1-5 16,-1 1-2-16,-2 1-4 0,2 1-3 0,1 3-3 15,4 0-2-15,-1 1-8 0,2 1-3 16,3 0-1-16,6 3 0 0,4-3-4 0,4-1-5 15,4 3-4-15,5-3-8 0,2 0-3 16,0-3 2-16,5 0 1 0,0-5-1 16,-2-5 3-16,6-5 4 0,-5-1-1 15,-1-3 0-15,-1-3 1 0,-6 7 3 0,-2-5 6 16,-3 4 8-16,0 0 8 0,-4 3 13 16,-2 4 7-16,0 2 6 0,-2 4-4 15,3 0-7-15,-5 5-3 0,3 5 0 0,-3 3 4 16,-2 4 6-16,0 0 9 0,12 25 1 15,-1 0-4-15,-3 7-2 0,5 10-2 16,0 6-6-16,-1 2-4 0,1 2 0 16,0 0-3-16,-3 0-1 0,1-1-14 0,-5-2-18 15,1-7-21-15,-3-2-27 0,-2-3-28 16,0-6-20-16,2-4-25 0,-1-2-9 16,1-2-10-16,-2-6-4 0,2-4-10 0,-2-5 7 15,0-2 11-15,2-6 15 0,-4 0 13 16,6-12 14-16,-4 1 24 0,1-5 29 0,-3-1 21 15,3 1 21-15,-3-6 9 0,2 1 16 16,0-4 8-16,2 3 1 0,2-2 5 16,0 0-1-16,3 1 0 0,4-4 1 15,1 1-3-15,3 1 3 0,3-1-2 0,0 1-7 16,4-2 2-16,-3 1-2 0,2-1 0 16,4-4-2-16,-5 5-4 0,-1 3 11 15,-2 1 6-15,-4 2 13 0,-1 4 7 16,0 2-1-16,-4 2-6 0,-2 3-9 15,-4 3 15-15,-4 4 2 0,0 2-2 0,0 0 0 16,-10 23 4-16,4-3 0 0,-2 5-6 16,-2 6-3-16,4 3-5 0,0 2-3 0,2 0-4 15,0 1-7-15,4-5-1 0,-2-1-2 16,4-3 0-16,-2-3-9 0,2-2 5 16,0-4-3-16,0-2 0 0,2-4-2 0,2-1 0 15,4-5-2-15,-2-2-5 0,2-4 1 16,3-1-6-16,0 0 1 0,1-7 1 0,1 1-3 15,0-5-1-15,2 1-2 0,-3 0 1 16,2 1-2-16,-4 3-5 0,-1-2-1 16,-1 3 1-16,-1 3-3 0,2 4 4 15,-1 2 0-15,-4 1-2 0,5 3-1 0,-2 3 3 16,1 1 2-16,0-1-1 0,3 4 0 16,0 0 1-16,4 0-1 0,-3-2 1 15,4 0 1-15,-4-1 1 0,1-5 0 0,0 2-2 16,0-3-1-16,-1-3 0 0,0 2 0 15,-4-5-2-15,2 0 1 0,-3-2-1 16,0-2-3-16,-1-2-3 0,-2 0 1 0,-1 1 0 16,-3-1-7-16,0-1 6 0,-2 1-6 15,0 6 1-15,-2-7 3 0,0 2 0 16,2 5 0-16,0 0 0 0,0 0 0 16,-15 11 2-16,11-4 1 0,2 0 1 0,0 2-1 15,2 1 2-15,2 1 1 0,0-1 0 16,2 1-2-16,0-1 4 0,5-1-2 15,-1-1 2-15,2 0-2 0,2-1 2 0,-2-3 1 16,0-2-2-16,6-2-1 0,-4-2 0 16,5 0-1-16,0 0 0 0,0-1 1 15,-3-1 2-15,6 0-3 0,-6 2-1 0,1 0 2 16,-2 0 0-16,0 2-1 0,-1 0-1 16,1 2 1-16,2 2 3 0,-1 2 0 15,4-1 2-15,-4 2 0 0,3 2 0 16,5 0 0-16,-2 0-3 0,2 0-8 0,-1-2-25 15,-4-1-29-15,2 0-37 0,0-3-38 16,2-3-45-16,-2 0-37 0,-2-6-538 16,6 0 257-16,-3-4 171 0</inkml:trace>
  <inkml:trace contextRef="#ctx0" brushRef="#br0" timeOffset="62045.5226">29163 9626 162 0,'0'-12'219'0,"0"10"-10"0,0 2 21 0,0 0-3 16,-6 27-5-16,2-3-7 0,-3 9-8 15,0 9-5-15,-3 34-10 0,-1 6-10 16,3 8-5-16,-5 0-11 0,2 5-9 16,-3-4-20-16,0-3-10 0,0-1-13 0,-2-5-10 15,1-5-11-15,2-7-5 0,4-12-13 16,1-11-11-16,2-7-19 0,2-4-28 0,0-4-21 15,2-5-42-15,2-5-46 0,0-1-51 16,2-3-50-16,2-5-65 0,-2-1-727 16,4-5 335-16,0-3 221 0</inkml:trace>
  <inkml:trace contextRef="#ctx0" brushRef="#br0" timeOffset="62749.6522">29383 10318 92 0,'0'0'227'0,"0"0"0"16,17 13-4-16,-11 2-10 0,3 4-12 0,-1 6-13 15,1 1-5-15,-3 7-11 0,2 0-15 16,1 4-12-16,-2-3-11 0,1 3-10 16,-2-3-14-16,0 0-11 0,1-7-8 0,-3 0-10 15,1-5-5-15,-1-3-7 0,0-1-8 16,-2-7 0-16,0-1-8 0,0-6-7 16,-2-4-3-16,0 0-2 0,0 0-9 15,0-32-2-15,0 11-1 0,0-7-5 0,2-11-3 16,-2-4-6-16,2-12 5 0,3-2-5 15,1-1-6-15,4-15-2 0,4 12-1 16,-4 11-3-16,2 3 4 0,4 5 0 0,0 2-1 16,-1 8-3-16,4 2 1 0,4 4 2 15,1 3-3-15,1 4-1 0,1 2 1 16,-3 6-2-16,0 1-18 0,-1 2-22 16,-4 6-29-16,1-2-31 0,-6 7-41 0,2 2-34 15,-7 5-30-15,-2 1-29 0,-4 6-582 0,-6 2 277 16,-4 4 183-16</inkml:trace>
  <inkml:trace contextRef="#ctx0" brushRef="#br0" timeOffset="62876.8215">29648 10365 50 0,'-22'19'102'16,"7"-4"5"-16,3-3-12 0,4-3-9 15,4-1 12-15,-1-1 6 0,8-1 4 0,3 0-6 16,8 0-5-16,5-1-8 0,7 0-15 16,6-2-13-16,1 3-25 0,7-3-47 15,5 1-50-15,-1-2-47 0,-2-1-242 0,3 1 119 16,-9-2 78-16</inkml:trace>
  <inkml:trace contextRef="#ctx0" brushRef="#br0" timeOffset="63395.9473">30342 10429 82 0,'-4'-7'218'0,"-5"-1"3"0,-2 1-7 0,1-1-17 16,-4 4-18-16,-2 2-17 0,2 2-15 15,-3 2-14-15,-2 4-11 0,2 4-11 16,-1 3-12-16,4 2-10 0,2 2-8 0,3 2-9 15,0-4-5-15,5 4-9 0,2 0-4 16,2-3-3-16,2 2-5 0,0-6-6 16,4 1-1-16,1-3-5 0,0-2-2 15,1-5-6-15,2 0-3 0,0-3 0 16,2-3-5-16,0 2 4 0,-1-3-5 0,1 0-2 16,-1-2-4-16,0 3-1 0,-1-3 1 15,-2 2-3-15,2 2-4 0,-4-2-2 16,0 2 0-16,-6 2 0 0,14 4 1 0,-7 2-1 15,-1-1 0-15,5 4 1 0,-3 0 0 16,5-2 3-16,1 5-2 0,6-3 1 16,-1-1 0-16,4 0 0 0,-2-4-2 0,1-4 0 15,0 0-2-15,6-4 3 0,0-6-2 16,3 0 2-16,-3-5-1 0,0-6-2 16,1-7 0-16,-1-5-1 0,-3-3-2 0,1-6 1 15,6-13 0-15,-5-1-2 0,-6 6 2 16,-6 4-2-16,0 4 7 0,-4 6 3 15,-1 1 17-15,-4 8 6 0,0 2 1 16,0 5-8-16,0 3-5 0,-6 7 2 0,-3 4-1 16,-2 6-1-16,5 0 0 15,-12 21 0-15,4 0 0 0,-3 9 2 0,0 9-6 16,1 8 2-16,-1 1-1 0,1-1-10 16,2 3-14-16,1-2-14 0,2-8-26 0,3-4-25 15,2-4-25-15,0-2-21 0,4-5-17 16,-1-6-20-16,4-3-20 0,1-2-11 0,-4-7-6 15,4-3-446-15,1-2 217 0,3-6 144 16</inkml:trace>
  <inkml:trace contextRef="#ctx0" brushRef="#br0" timeOffset="64021.3945">31074 10163 429 0,'11'-48'3'16,"0"9"26"-16,-5 12 29 0,-2 2 18 16,0 4 20-16,0 5-1 0,-2 1-9 15,-2 4 5-15,0 3 14 0,-2 6 7 16,2 2-1-16,0 0 1 0,-14 20 3 0,6 1-11 15,1 5-7-15,-2 10-6 0,1 9-9 16,-3 2-7-16,1 0-8 0,1 3-4 16,3-9-6-16,1 1-7 0,1-1-4 0,2-5-6 15,0-7-5-15,2-1-3 0,-2-6-9 16,2-3-2-16,2-1-4 0,2-5 0 16,0-2-3-16,3-4 1 0,4-6-5 0,-1 1-1 15,1-4-2-15,3 0-4 0,4-4-3 16,-4-3-2-16,8 0 0 0,-3-1-1 15,-5 1-1-15,2 2 0 0,-4 1 0 16,-2 0-1-16,1 0 0 0,-2 4-3 0,-1 4 5 16,-8-2-2-16,13 6 3 0,-7 1 3 15,0 0-3-15,1 1 0 0,-1 2 1 16,1-1 4-16,-1 1 0 0,2 1 0 0,2-4 0 16,2 2 3-16,-4-2 0 0,4-3 0 15,1 0-1-15,0 0 0 0,2-4-1 16,-1-2-1-16,2 0 1 0,-2-2-1 15,1 0 1-15,0-1 0 0,-2-3-2 0,-3 2 0 16,1-3 2-16,0 2 2 0,-3-2 3 16,-2 5 4-16,0-5 5 0,-2 3-1 0,1 4-2 15,0-2-4-15,-5 4 0 0,2-3-3 16,-2 3 2-16,0 0 2 0,0 0-3 16,0 0-1-16,-10 15 1 0,10-6-1 15,0-5 0-15,0 5 0 0,0-3 1 0,3 0-1 16,-1 1 0-16,1-1 1 0,3-1 0 15,0-1-4-15,0-1 2 0,3-1-1 16,-1-2-1-16,3 2-2 0,0-4-2 0,-1 2 2 16,0-2 4-16,-1 0-8 0,2 2 1 15,-3-1 1-15,-8 1-3 0,17-2 0 16,-8 4-1-16,-1-1 3 0,3 1 2 16,-1 2-2-16,0 0-3 0,0 1 2 15,2 1 1-15,0 2-20 0,-1-2-25 0,-2-2-28 16,1 2-40-16,-1-3-27 0,-1 1-28 15,-2-2-50-15,1 0-458 0,-7-2 230 0,0 0 152 16</inkml:trace>
  <inkml:trace contextRef="#ctx0" brushRef="#br0" timeOffset="64159.0289">30983 10113 119 0,'2'-6'110'0,"4"0"-30"15,10 4-43-15,0-3-60 0,8 4-87 16,5-5 37-16,7 1 25 0</inkml:trace>
  <inkml:trace contextRef="#ctx0" brushRef="#br0" timeOffset="64443.8418">32437 9355 185 0,'2'0'228'0,"-2"0"10"0,-4 23-5 16,0 2 3-16,0 13-8 0,0 14-1 0,0 26-16 15,2 11-11-15,2 12-3 0,2 25-8 16,0-1-7-16,0-18-11 0,2 19-5 16,-6-20-4-16,6-3-7 0,-4-7 0 0,0-3-11 15,0-8-10-15,0-1-9 0,-2-17-7 16,0-9-11-16,0-3-21 0,0-4-4 15,-2-7-9-15,-1-3-6 0,0-4-8 0,3-6-7 16,-2-5-13-16,2-1-21 0,0-4-32 16,2-2-39-16,0-8-67 0,-4 0-81 15,4-2-86-15,-4-6-1003 0,2-3 439 0,2 0 289 16</inkml:trace>
  <inkml:trace contextRef="#ctx0" brushRef="#br0" timeOffset="65140.7263">25048 12221 105 0,'0'0'217'0,"0"0"12"0,0 0 7 16,-4 16-5-16,6 2-15 0,-2 8-9 15,0 12-6-15,0 5-6 0,0 10-9 16,0 4-15-16,-4 2-17 0,2 24-12 0,-2-4-11 15,1-11-16-15,1-11-10 0,2-2-5 16,-2-10-11-16,0-4-12 0,2-10-1 16,0 0-2-16,0-9-3 0,0-1 19 0,-2-7-7 15,-1-9-10-15,1-5-10 0,2 0-8 16,-8-21-4-16,2-4-7 0,-2-9-4 16,0-13-3-16,2-9 0 0,0-23-12 15,4-3 0-15,4-4-6 0,2 4-4 0,8 0-4 16,2 4 2-16,3 6-6 0,4 6-3 15,0 19 5-15,1 10-9 0,-4 7 6 0,6 8 1 16,-5 6-1-16,4 7-4 0,-4 3 0 16,3 8 2-16,-4 4 1 0,3 5 0 15,-3 3 4-15,-6 5-5 0,-4 4-2 16,-2 1 2-16,-4 4-3 0,-4 1-18 0,-6 6-13 16,-4-4-26-16,-7 7-19 0,-7-2-30 15,3-2-31-15,-2-4-29 0,5-3-27 16,4-5-35-16,1-3-19 0,4-1-9 0,7-6-623 15,2-4 298-15,4 3 197 0</inkml:trace>
  <inkml:trace contextRef="#ctx0" brushRef="#br0" timeOffset="66214.1134">25459 12591 508 0,'28'-7'3'0,"-6"-2"20"16,-4 0 19-16,-4 2 25 0,-3 0 10 0,-3-1 18 16,-4-3 5-16,1 1 3 0,-7 1 3 15,-1-1 10-15,-1-1-3 0,-4 1-7 16,-3 3-5-16,1-1-7 0,-5 2-9 15,2 4-6-15,-1 2-10 0,-2 2-7 0,2 4-8 16,-1 5-6-16,2 1-3 0,2 5-3 16,1 2-6-16,4 1-4 0,2 2-2 15,2-1-4-15,2-2-1 0,4 0-5 0,0-2 2 16,4 0-3-16,0-1-4 0,4-3 0 16,0-4-3-16,-1-1-1 0,1-2 1 15,1-2-3-15,0-4-1 0,-1-3-2 16,4 0 0-16,-4-3-3 0,1-3 0 0,-3 1 2 15,3-2 0-15,-2 3 0 0,-3-1-1 0,-2 2-2 16,2-1 1-16,0 1-1 0,-2 2 2 16,0-1-3-16,-2 3-2 0,-4 2 1 15,15 0 1-15,-9 5 0 0,3 5 2 16,-1-1-3-16,5 1 2 0,-3 0 0 0,2-1 4 16,0 1-4-16,0 1 3 0,1-1-1 15,0-3 2-15,0 1 0 0,1-2 4 16,2-1-2-16,-2-3-1 0,0-2 1 0,4-2 1 15,-1-1-3-15,-1-1-3 0,4-2 2 16,-2-4-3-16,2-1 1 0,-1-1 0 16,0-1 2-16,-2 1-3 0,-3 3 1 0,0 0-1 15,-2 1-2-15,-4 2 2 0,3 1-1 16,-2 1 0-16,3 2 0 0,-1 2 0 16,-1 2 3-16,6 3-2 0,-2 1 2 0,1 2 0 15,0 1-1-15,2 1 1 0,-3-2-2 16,4-1 0-16,2 2 2 0,-2 0-2 15,0-4 2-15,2-1 0 0,-1-2-1 16,1-2-1-16,0-2 0 0,1 0 0 0,-4-4-1 16,2 0-2-16,-5-3 2 0,2-1 1 15,-2 1 1-15,-3-3-2 0,0 1-1 0,-5 1 2 16,0 1 6-16,-1 2 2 0,-3 0 1 16,0 1 1-16,-2 1-3 0,0 5-3 0,0 0 0 15,0 0 0-15,0 0-1 0,0 0-3 16,0 0 2-16,-4 21 0 0,6-11-2 15,4 1 2-15,2 1-2 0,3-3-3 16,2 1-2-16,-1-3-4 0,4 1-7 0,0-5-15 16,3 0-8-16,1-2-8 0,-2-1-4 15,2-1-3-15,0-3 2 0,0-2 0 0,1-3 4 16,-3 1 8-16,0-4 6 0,-4 3-2 16,4-1 6-16,-8 3 1 0,1-1 4 15,-1 0 3-15,-2 3 2 0,-1-1 2 16,2 1 1-16,-5 2 4 0,-4 3 5 15,0 0 2-15,10 6 2 0,-8 0 1 0,0 0 0 16,0 3 2-16,-2-1 0 0,2 1 1 16,1 1 2-16,1-1-4 0,-1-1 1 0,-1 0-5 15,4-3 7-15,0-1-3 0,0 0 4 16,5-2-2-16,-1-2-2 0,4 0 1 16,-2-2 2-16,0 0-4 0,4 2 2 0,-2-2-2 15,-1 0-2-15,2 2 1 0,-2 0 4 16,-1 0-2-16,4 0 0 0,-4 4 3 15,4-2-3-15,0 2 1 0,3-3-3 0,-1 3 3 16,2-4 0-16,0 2-3 0,4-4 5 16,1 1 0-16,3-7-2 0,4-3 2 15,-3-5 0-15,3-1 3 0,-2-4 9 0,0-6 6 16,1-1 5-16,-3-2 2 0,-7 1 2 16,0-3 0-16,-2 3 7 0,-4 1 8 15,0 1 14-15,-5 5 16 0,-2 3 3 16,2 5-8-16,-4 0-8 0,-2 4-7 0,0 7-5 15,-4 3-2-15,0 0-5 0,0 0-2 16,4 22-5-16,-4-6-3 0,2 3-1 16,-2 3-9-16,5 5-4 0,-3 4-21 0,2-1-29 15,0-1-33-15,0-1-45 0,5 0-29 16,-3-2-44-16,1-2-42 0,-1-6-568 0,0-5 269 16,0-1 178-16</inkml:trace>
  <inkml:trace contextRef="#ctx0" brushRef="#br0" timeOffset="66363.8579">27468 12412 91 0,'-5'-10'164'0,"8"-2"-3"15,1 3-15-15,6 0-13 0,3 1-15 0,8-3-7 16,2 2-9-16,5-1-24 0,6-2-34 16,1 2-49-16,4-2-44 0,5-1-48 15,0-4-242-15,1 0 115 0,-3-4 76 0</inkml:trace>
  <inkml:trace contextRef="#ctx0" brushRef="#br0" timeOffset="66612.7934">28430 11562 116 0,'2'-11'258'0,"0"7"-6"0,-2 4 10 16,0 0 3-16,3 21-6 0,-1-3-6 0,1 14-14 15,3 20 9-15,2 24-14 0,0 4-4 16,1 9-13-16,-3 7-8 0,-1 7-16 15,-3 1-13-15,-4 3-17 0,0 0-15 0,-1-5-10 16,-3 1-14-16,-1-6-10 0,-1-4-11 16,-2-10-9-16,-1-4-12 0,2-19-10 15,1-11-7-15,2-7-18 0,-3-4-30 16,5-5-27-16,0-7-43 0,0 1-42 0,4-8-50 16,-3-4-59-16,8-1-71 0,-1-7-55 15,0-3-850-15,2-4 401 0,-6 0 265 0</inkml:trace>
  <inkml:trace contextRef="#ctx0" brushRef="#br0" timeOffset="67620.7423">28854 11653 58 0,'4'-12'270'0,"-2"3"-17"16,-2 1-21-16,2 4-19 0,-2 4-4 0,0 0 10 16,-2 19-7-16,0 2-10 0,0 10-4 15,2 11-22-15,0 3-14 0,2 9-17 0,4 1-6 16,-2 2-21-16,6-2-14 0,2 19-14 15,-2-14-9-15,1-10-9 0,0-7-1 16,-3-5-15-16,3-4-7 0,-5-7-2 0,2-2-10 16,0-4 2-16,0-5-9 0,0-6-4 15,0-2 2-15,0-4-6 0,1-4-3 16,2-6-6-16,2 0 3 0,-1-2-7 16,0-4-5-16,2 0-1 0,2-1-12 0,-3 1 8 15,2 0-4-15,-2 3 1 0,-1 2 0 16,4-1-1-16,-4 4-1 0,0 2 2 15,2 4 0-15,2 4 2 0,3 0-2 0,-2 1 2 16,0 1 0-16,3 2 1 0,0-1-1 16,-1 1 1-16,3-1 3 0,-6-3 6 15,4 0-2-15,-2-5 3 0,2-2-7 0,-3-4 7 16,-1-2-1-16,2-5-1 0,-4-2-2 16,1-4-2-16,-4-3-1 0,-1-3 0 15,-1-3-1-15,-3-7 0 0,0-3-1 0,-4 0 2 16,-2 5-8-16,0 1-1 0,0 2-5 15,-2 2-20-15,2 4-17 0,-2 2-24 16,0 5-22-16,0-2-25 0,2 7-6 16,-2 3-8-16,4 2-4 0,-2 6-18 0,0 0-9 15,0 0-1-15,15 15 7 0,-6-5 17 16,1 2 13-16,0-2 15 0,4 5 10 0,-4-2 23 16,0 1 21-16,3 0 20 0,0 3 25 15,-5-3 23-15,1 1 16 0,-3-2 7 16,0 3 11-16,0-1 4 0,0 0-2 15,-2-1-5-15,0 1-1 0,2 0 0 0,-2-2-8 16,2-1 1-16,-2 1-4 0,5 0-4 16,0-3 1-16,3-1-6 0,-1 1-1 15,1-4-2-15,4-1-4 0,-4-1-7 0,5-2-10 16,-4 0-9-16,-1-4-11 0,1-2-17 16,-2-2-10-16,0-1-30 0,-5-1-15 15,0-5-23-15,-2 1-20 0,-2-3-347 0,-2-1 166 16,-2 0 109-16</inkml:trace>
  <inkml:trace contextRef="#ctx0" brushRef="#br0" timeOffset="68189.7831">29836 11540 85 0,'0'0'91'0,"0"0"5"0,0 0 21 16,13 13 4-16,-5 5 12 0,3 4 4 0,1 11-2 16,4 11 4-16,-2 4 2 0,3 23 2 15,0-2-4-15,0 6-4 0,-3 1-15 0,-4 0-11 16,-2 4-8-16,-2-2-9 16,-2-9-8-16,-4-10-7 0,-4 2-9 0,4-4-8 15,-4 0-5-15,0-3-10 0,0-3-13 16,0-8-15-16,-2 0-14 0,2-8-19 15,2-4-12-15,-2-4-1 0,0-2-5 0,0-7-9 16,2-4-7-16,-2-4 4 0,-1-7 9 16,1 0-1-16,4-3 2 0,-6-12 5 15,3 3 10-15,-1-9-1 0,0-1 13 0,2-4 15 16,2-2 7-16,0-3 7 0,2-1 4 16,2 1 4-16,5-5 6 0,6 1-3 0,-1 3 4 15,6 0-1-15,7-2-1 16,3 0-6-16,2 2-3 0,1-1-2 0,1 3 1 15,2-3-1-15,-2 2 0 0,0-3-4 16,-5 1-1-16,-5 5-1 0,-3 0 4 0,0 2 8 16,-6-2 7-16,-3 4 9 0,-3 2 0 15,-6 1-3-15,-3 4 1 0,-6 1 0 16,-2 1 3-16,-2 3 1 0,-3 0 5 16,0 8-4-16,1 1-2 0,-1 1 4 0,1 4-6 15,-2 2 3-15,6 3-4 0,4 0 2 16,2 5-4-16,6-2 0 0,2 5-3 15,8 0 0-15,0-1-2 0,5 0-5 16,4 2-17-16,-2-4-25 0,3-1-37 0,-3-1-44 16,2-3-52-16,0-2-57 0,-1-4-61 15,-2-1-658-15,0-3 314 0,-1 0 206 0</inkml:trace>
  <inkml:trace contextRef="#ctx0" brushRef="#br0" timeOffset="68559.8327">30780 11325 1927 0,'-17'-25'111'0,"2"4"-2"0,7 8-21 16,0 4-21-16,1 0-8 0,-2 6 47 16,9 3 33-16,-10 13-2 0,4 10 2 0,0 14-1 15,-2 13 1-15,6 6 3 0,0 29-1 16,6 9 0-16,2 4-11 0,2 4-9 16,0 20-5-16,2 0-10 0,4 2-10 0,-4-4-7 15,-2-22-8-15,3-2-11 0,-3-4-4 16,1-7-13-16,0-3-13 0,-5-15-15 15,0-14-26-15,-2-9-25 0,0-2-30 0,-2-3-32 16,0-10-32-16,0-2-48 0,-2-6-60 16,2-2-57-16,0-6-49 0,-2-3-778 15,4-4 378-15,-2-2 249 0</inkml:trace>
  <inkml:trace contextRef="#ctx0" brushRef="#br0" timeOffset="69476.0854">31466 11839 66 0,'6'-34'259'0,"-2"4"-7"16,-2 1-4-16,-2 5-1 0,0 6 3 16,-4 3-20-16,0 4-20 0,-9-1-19 15,-3 6-7-15,-8 6-6 0,-8 4-14 16,-6 4-15-16,-5 11 9 0,2 4-9 0,3 6-11 16,-4 14-14-16,14-1-10 0,15 2-9 15,5-4-12-15,10 4-5 0,10 9-6 0,14 16-11 16,7-1-7-16,8 1-2 0,3-5-12 15,1-4-16-15,-3 1-8 0,-4-6-14 16,-8-12-8-16,-9-10-11 0,-9-5 2 16,-3-1 2-16,-9-4-2 0,-6-2 1 15,-9 0-5-15,-4-6 2 0,-5-5 2 0,-5-7 4 16,-5 1-5-16,0-2 1 0,2-6 1 0,-4-4-3 16,7 1-3-16,3-4-7 0,8-5-16 15,0-1-7-15,10-2-1 0,4 0-8 16,6-1-9-16,6-3-7 0,5 3 1 15,8-3 0-15,3 3 7 0,1 2 6 0,3 3 3 16,-2 2 7-16,0 3 3 0,-2 4 4 16,-1 2 6-16,-4 3 3 0,2 2 9 0,-2 5 9 15,-2 2 2-15,0 3 5 0,0 1 0 16,0-1 1-16,-1 8 0 0,2-4 1 16,-1 3 0-16,2-2 0 0,2 0 2 15,1-2-2-15,-2-1 4 0,4-1-3 0,-1-6-1 16,-2-4 2-16,-2 1 1 0,-4-6-2 15,2 1 0-15,-4-4-1 0,-5-2 0 16,-2-2 1-16,-2-3-2 0,-4 0 0 0,-2-1 0 16,-2-3-1-16,0 3 1 0,2 1-2 15,-2 0 1-15,2 3 4 0,-1-1 1 16,1 1-2-16,2 3 1 0,-2-2 1 0,4 0-2 16,5 5 0-16,-1-1 1 0,2 2-4 15,3 0 5-15,0 3-2 0,1 5 0 16,1-2 0-16,0 3 0 0,-1 4 1 0,-1 1-2 15,-1 2 0-15,-1 0 1 0,0 2-1 16,-1 1 2-16,-2-1-1 0,0-1 3 16,-2-1-7-16,4-3 5 0,-4 1-3 15,0-2 0-15,-2-1 1 0,2 0 2 0,2-4-1 16,-1-2 4-16,-5-2-6 0,15-2 1 16,-7-2 0-16,3-4 0 0,-1 0 0 0,2-1-1 15,2-2 1-15,-2 6-4 0,-1 0 2 16,0-3-2-16,-1 0 2 0,-1 5-4 15,-3-1 3-15,2 2 0 0,0 2 5 0,-8 0 1 16,18 6-2-16,-10 0 1 0,0 1 1 16,3 2-1-16,0 1-1 0,-1 4-1 15,3 0-16-15,-5 0-20 0,3-3-32 0,0 3-30 16,-1-4-30-16,3 1-34 0,-2-4-25 16,1-1-24-16,1-4-618 0,-3-2 281 15,3-2 186-15</inkml:trace>
  <inkml:trace contextRef="#ctx0" brushRef="#br0" timeOffset="69699.574">32803 11772 249 0,'0'-14'248'0,"5"2"-16"0,-8 6 10 16,3 6 33-16,0 0-11 0,-6 31 2 0,2-5-14 15,-2 13-11-15,2 8 0 0,-3 10-17 16,1 19-15-16,-2 1-7 0,1 11-7 15,-4-1-17-15,1 1-15 0,0-3-16 16,-4-5-19-16,2-1-32 0,-1-6-29 0,3-13-36 16,1-9-50-16,0-5-62 0,1-8-62 15,0-2-71-15,4-7-74 0,-2-3-870 16,-4-2 394-16,4-7 259 0</inkml:trace>
  <inkml:trace contextRef="#ctx0" brushRef="#br0" timeOffset="70455.3041">25664 14051 21 0,'-10'2'157'16,"10"-2"9"-16,-9 2 1 0,5 0-2 15,4-2 5-15,0 0-3 0,-9 7 3 16,5-3 5-16,2 5-6 0,0 7-5 0,-2-1-7 16,2 6-4-16,0 3-13 0,0 3-8 15,0 4-11-15,2 1-12 0,0 7-2 16,2-2-12-16,-2 3-10 0,4-3-10 0,-4-6-5 15,2-1-9-15,0-4-4 0,0-2-9 16,0-6-4-16,0 1 0 0,-2-4-15 16,2-3 5-16,-2-6 0 0,0-3-6 0,0-3-3 15,0 0-3-15,0-32-2 0,-2 4-1 16,2-10-8-16,0-8 1 0,0-10-1 16,4-26-3-16,-2 0 2 0,5 5-5 0,-1 10-4 15,1 11 2-15,1 5 1 0,3 2-5 16,1 5 0-16,4 2 1 0,-2 9-5 15,5 2 8-15,2 4-5 0,6 4 4 16,3 4 0-16,0 1-6 0,4 7-9 0,-5 4-15 16,-1 3-28-16,-1 0-30 0,-3 6-33 15,-1 0-32-15,-2 3-37 0,0 3-45 16,-4 1-646-16,-2 5 298 0,-7 1 198 16</inkml:trace>
  <inkml:trace contextRef="#ctx0" brushRef="#br0" timeOffset="70606.477">26038 14083 100 0,'-4'8'200'16,"0"-1"-4"-16,2-3-5 0,0 0-3 16,0 0-5-16,2-4-7 0,6 6-12 0,2-3-15 15,3 0-17-15,4-3-12 0,6 1-21 16,1-2-32-16,5-2-41 0,0-2-43 16,1 3-46-16,1-4-63 0,-1-2-481 0,0 5 206 15,-3-5 136-15</inkml:trace>
  <inkml:trace contextRef="#ctx0" brushRef="#br0" timeOffset="71148.8441">26529 14068 167 0,'0'0'195'0,"12"0"0"15,-6 2 10-15,-6-2 5 0,14 6 1 16,-1 0-5-16,0 1-21 0,6 5-14 16,-3 1-16-16,6 4-15 0,1 2-13 0,-1 0-14 15,-4 2-11-15,2 0-11 0,-6 1-10 16,-5-4-6-16,0 3-8 0,-1-4-6 15,-4-2-9-15,-2 0-1 0,-2-1-11 0,0-4 1 16,-2-3-5-16,-2 1-3 0,2-7-6 16,2-1-2-16,0 0-5 0,0 0-2 0,-9-16-4 15,14 4 0-15,1-1-5 0,2-1 3 16,7-1-2-16,0 0-3 0,2 2-6 16,2-1 4-16,4 3 1 0,0 2 0 15,3 1-1-15,2 3-1 0,-3 0 0 0,-2 5 0 16,0 0 0-16,5 2 1 0,0 2-3 15,-1 3-1-15,-1-1 3 0,-2 0-1 16,2 0-2-16,-3 0 1 0,3-1 1 0,0-1-3 16,-4-4 3-16,2 0-1 0,-3-2-5 15,1-2 6-15,0-2-1 0,2-1-5 16,-3-2 4-16,0-2 1 0,-4 0 0 16,0 0-2-16,-4 0 5 0,-3-3 0 0,-4 1 10 15,1 3 6-15,-3 1 7 0,-2-1-3 16,-2 5 5-16,-4 1 6 0,4 4 0 15,-6-4 2-15,6 4 6 0,-13 2 8 0,9 4 6 16,-2 1-4-16,3 1 1 0,3 3-1 16,0-1 3-16,5 3-2 0,1 0-1 0,4 0 1 15,5 1-10-15,2 2 0 0,0-4-7 16,5-2-2-16,0 2-5 0,2-5-9 16,-1 2-15-16,1-4-17 0,-4-4-26 15,4 1-29-15,-5-4-34 0,0-4-32 0,0 1-36 16,-2-3-35-16,-2-1-30 0,-3-3-31 15,-1-4-19-15,-5-2-653 0,-2-1 318 0,-4-5 210 16</inkml:trace>
  <inkml:trace contextRef="#ctx0" brushRef="#br0" timeOffset="71275.6638">27582 13840 85 0,'-27'-12'114'0,"1"5"13"0,2 0-4 0,5 1 0 16,3 1-6-16,3 1-12 0,0 1-8 15,5-2-10-15,0 4-14 0,3 0-22 0,5 1-30 16,0 0-41-16,0 0-38 15,0 0-45-15,0 0-218 0,40 7 109 0,-21-1 72 16</inkml:trace>
  <inkml:trace contextRef="#ctx0" brushRef="#br0" timeOffset="71549.5119">27893 14022 22 0,'6'14'200'15,"-4"-1"-3"-15,3 2-4 0,-3-3-8 0,2-1-18 16,-2 0-13-16,0 3-13 0,1-4-11 15,-1-1-8-15,0-1-4 0,0-3-7 16,2 1-12-16,0-3-8 0,-4-3-8 16,0 0-9-16,24-9-10 0,-12 2-5 0,1 1-2 15,0 0-4-15,-1 0-1 0,3 1 0 16,-3 1-6-16,4 2 4 0,0 0-7 16,-1 2 2-16,2 2-3 0,0 2-2 0,-2 2-3 15,2-1-3-15,-3 5-11 0,0-3 3 16,0 3-18-16,-3-1-17 0,1-2-24 15,1 4-30-15,-2-4-24 0,1 3-29 0,6-5-21 16,-2-1-28-16,6 1-21 0,1-5-9 16,9-3-427-16,6 0 212 0,4-3 139 15</inkml:trace>
  <inkml:trace contextRef="#ctx0" brushRef="#br0" timeOffset="71899.8147">28585 14166 1104 0,'49'-13'-37'16,"-7"3"30"-16,-8 0 25 0,-5-1 31 0,-5-1 24 16,-5 3 26-16,-2-3 16 0,-4 0 6 15,-5 3 10-15,-2 0-4 0,-6-1-3 0,0 2-4 16,-6 3-6-16,0 2-9 0,-5 0-8 15,-1 3-6-15,0 0-10 0,0 3-10 16,-2 0-5-16,0 2-11 0,2 3-2 16,6 0-6-16,-1-1-5 0,3 1-6 0,6-3-4 15,0 1-3-15,5-2-1 0,3-2-3 16,5-4-5-16,2-2 1 0,2-3-4 16,4-5-1-16,5-5-2 0,1 0-2 15,1-11 3-15,4-2 6 0,1-2 0 0,10-13 1 16,-1-7-2-16,-1-2-2 0,-3-4-4 15,-4 1 4-15,-10 10 9 0,-5 9 14 0,-6 4 15 16,-2 8 11-16,-3 3 0 0,-4 6 1 16,-4 4-2-16,-2 5 7 0,-4 8 7 15,4 0 1-15,-17 15 4 0,4 2-2 16,-3 12-12-16,-3 7-1 0,-1 8-8 0,-5 17-5 16,0 4-5-16,4-3-14 0,3-6-17 15,6-8-19-15,4-3-25 0,2-2-34 0,0-5-35 16,4-1-50-16,0-10-55 0,4 1-55 15,3-4-53-15,-2-8-837 0,3-3 388 16,0-1 257-16</inkml:trace>
  <inkml:trace contextRef="#ctx0" brushRef="#br0" timeOffset="72088.9301">29969 14169 49 0,'14'-3'293'0,"-12"2"-11"0,-2 1-11 0,6-1-14 16,-6 1-29-16,0 0-23 0,8-3-38 15,-8 3-57-15,6-2-62 0,-6 2-68 0,4-3-85 16,-4 3-502-16,7-6 206 0,-3 2 136 16</inkml:trace>
  <inkml:trace contextRef="#ctx0" brushRef="#br0" timeOffset="72248.2664">30569 14104 61 0,'0'0'174'0,"16"0"-20"0,-6 0-32 0,0-2-59 15,2 2-80-15,-2-1-173 16,3-2 65-16,0 3 42 0</inkml:trace>
  <inkml:trace contextRef="#ctx0" brushRef="#br0" timeOffset="72390.1403">31536 14184 76 0,'27'-7'45'0,"-5"-4"-87"15,0 9 15-15,-4-6 9 0</inkml:trace>
  <inkml:trace contextRef="#ctx0" brushRef="#br0" timeOffset="76115.4871">19280 15368 1504 0,'-8'-10'19'0,"2"4"-2"0,-1 4-26 0,3 2 7 16,4 0-10-16,-13 8 45 0,7 5 5 15,-3 10 27-15,-1 10 12 0,-3 14 7 16,4 5 4-16,-1 27 3 0,4 3-1 0,2 4-3 16,4 2-5-16,4-6-6 0,4-1-3 15,6-4-4-15,6-5-8 0,3-11-3 0,5-14-4 16,-2-8-5-16,3-9-1 0,7-5-6 16,-2-10-3-16,2-7-3 0,-3-6-1 15,9-9-4-15,3-7-3 0,-1-9-4 16,-5-4-2-16,7-16-3 0,-8-6 0 0,-10 4-4 15,-11 1-2-15,-7-9-5 16,-6 4 2-16,-8-7-3 0,-8-16-1 0,-9 3-1 16,-7 10 1-16,-4 0-2 0,-6 15 0 0,1 11 0 15,0 6 0-15,3 11-1 0,-2 7 3 16,0 1-4-16,3 5 0 0,3 6-2 16,4 1 2-16,1 6-1 0,4 0-4 15,2 3-6-15,7 4-17 0,4-3-6 0,6 3-8 16,6-1-8-16,6-6-2 0,2 1-5 15,5-4-3-15,4-1-1 0,4-6 0 0,3-6 0 16,8-1 3-16,0-8 4 0,7-2 4 16,-4-1 6-16,-5 1 7 0,0 4 1 15,-4 0 3-15,-7 1 13 0,-1 6 12 16,-4 0 20-16,0 6 37 0,-4 9 14 0,3 4 14 16,-2 7 1-16,0 13 8 0,1 9 4 15,-2 2-2-15,4 25-1 0,1 4-1 0,1 6 1 16,-2 7-5-16,4 3-12 15,-3 3-3-15,2-3-6 0,0-2-3 0,1-5-6 16,-8-5-8-16,3-9-1 0,-4-15-5 16,-3-14-5-16,-1-7 4 0,-3-5-2 0,0-11-4 15,-4-4 3-15,0-6-1 0,-2-6-10 16,0 0 0-16,-6-34-9 0,-2 1-3 0,-3-3-4 16,1-16-2-16,-3-18-3 0,0-4-4 15,3 2 0-15,6 5-3 0,4 14 4 16,4 1-6-16,2 1 4 0,2 7-1 15,3 8-4-15,6-4 6 0,0 11-4 16,5 4-2-16,-2 5 7 0,2 6-6 0,-3 4 1 16,-1 4 2-16,0 6 3 0,-4 0-1 15,2 6-3-15,-4 1 3 0,-2 2-6 0,-1 5-16 16,-5 0-22-16,-4 2-31 0,-2 1-42 16,-4 0-50-16,-1 2-53 0,1 0-35 15,0-6-28-15,-2 1-657 0,5-5 320 0,-2-3 211 16</inkml:trace>
  <inkml:trace contextRef="#ctx0" brushRef="#br0" timeOffset="76258.5989">20621 16055 62 0,'6'-1'183'0,"0"-4"1"0,-6 5-12 16,0 0-13-16,10-1-20 0,-10 1-14 15,9-2-23-15,-9 2-62 0,6 0-54 16,-6 0-66-16,9-6-285 0,-1 3 124 15,1-3 82-15</inkml:trace>
  <inkml:trace contextRef="#ctx0" brushRef="#br0" timeOffset="76834.8151">20891 15649 89 0,'0'0'215'0,"-13"13"8"0,7 6-8 0,2 5-2 15,-1 8-11-15,5 8-6 0,0 4-14 16,5 12-7-16,1-4-12 0,4 23-12 16,6-5-18-16,-6-15-9 0,-2-1-10 15,0-6-13-15,4 1-6 0,-4-13-13 0,-2 2-6 16,-2-9-6-16,3-7 3 0,-3-3-3 15,-2-3-5-15,-2-8-7 0,0-5-5 16,0-3-2-16,-6-20-9 0,-1 2-6 0,-1-11-3 16,0-7-4-16,-2-14-4 0,-2-22 0 15,2-6-4-15,6 3-6 0,2 7 1 16,4 11-3-16,4 7-2 0,0 0-3 16,4 4 2-16,2 12-2 0,0 1-2 0,5 6 1 15,2 6 5-15,0 8 0 0,-1 5 0 16,-2 7 1-16,1 4 2 0,-2 5-3 15,2 7-1-15,-7 2 5 0,1 6-4 0,-8 6-1 16,-1 1-4-16,-7 4 7 0,-2 3-16 16,-5 0-20-16,-1 2-24 0,-8 1-37 15,0-6-34-15,7-5-39 0,-2-2-44 0,4-4-58 16,1-2-680-16,7-5 319 0,0-4 211 16</inkml:trace>
  <inkml:trace contextRef="#ctx0" brushRef="#br0" timeOffset="77315.7764">21488 16350 155 0,'6'-5'153'16,"-2"-3"-10"-16,0-2-14 0,3-1-16 0,2-3-8 16,-3-1-13-16,2-4-6 0,2-1-11 15,4-4-8-15,-4 4-6 0,3-1-8 16,0-4-7-16,0 6-4 0,1 2-5 15,-2 0 1-15,0 5-8 0,-4 0-3 0,4 5 0 16,-1 6 10-16,-2-4 5 0,3 11 2 16,3 0 7-16,-3 1 0 0,6 7 5 15,-2-1-2-15,2 2-4 0,-1 1-1 0,-1 1-3 16,4 0-1-16,-4 2 0 0,6-5-2 16,-3 3-4-16,2-4-4 0,0-1 1 15,1-4-3-15,-2 3-3 0,4-4-3 16,-5-7-2-16,1 1-2 0,2-1-4 0,-3-1 0 15,0-3-4-15,-2-4 1 0,0 1-3 16,-4-3 0-16,-1-1-2 0,-1-3-1 16,0 0 2-16,-5 2 0 0,0-1 2 0,-2-1-1 15,-1 3 2-15,-3-1-5 0,-3 5 3 16,1-1 10-16,-2 0 1 0,0 3 1 0,-2 1 2 16,6 4 4-16,0 0 1 0,-18 9 2 15,14-1 1-15,0 0 4 0,4-1-5 16,0 5-2-16,2-3-1 0,0 3-1 15,4 3-3-15,6-5-4 0,-4 3-4 0,2-3-13 16,3 1-30-16,2-2-31 0,-2 1-33 16,1-3-48-16,4-1-39 0,0 0-55 0,-3-5-556 15,2 4 268-15,-2-5 176 16</inkml:trace>
  <inkml:trace contextRef="#ctx0" brushRef="#br0" timeOffset="77595.6179">22669 16143 4 0,'4'-4'140'0,"-4"4"-7"0,4-8-10 16,-2 6-5-16,-2 2 5 0,2-6-4 16,-2 6-8-16,0 0-8 0,-4-5-9 0,4 5-6 15,-10-2-4-15,10 2-9 0,-18 6-2 16,8-6-5-16,0 5-5 0,-3 3-3 15,0 2-1-15,1 1-4 0,-3 2-6 0,3 1-1 16,0 1-3-16,4-2-6 0,2 0-3 16,2 3-8-16,0-5 1 0,4 5-6 15,4-9-1-15,0 5-17 0,4-3-30 16,2-2-39-16,4-1-48 0,0 0-57 0,1 0-391 16,0-4 190-16,0-2 126 0</inkml:trace>
  <inkml:trace contextRef="#ctx0" brushRef="#br0" timeOffset="78020.2284">23029 16131 121 0,'0'0'153'15,"-13"4"-11"-15,7 4-7 0,-1-6-1 16,1 5-8-16,2 3-3 0,-1-3-10 16,1 3-6-16,2 1-11 0,-2-3-8 0,4 2-9 15,0-1-7-15,0 0-5 0,4-1-8 16,-2 0-4-16,5 1-7 0,-1-5-5 16,3 0-4-16,1-2-3 0,1-1-5 0,-1 4-2 15,3-10-2-15,0 2-2 0,-3-1-5 16,-2 0 0-16,1-5-4 0,-2 1 1 15,-3 0-4-15,-2-1 3 0,0 3 4 16,-2-1 6-16,-4 1 2 0,-2-2 8 16,-3 8 3-16,-2 0 10 0,1 2 10 0,-5 4 9 15,0 4 6-15,0 0-4 0,1 3-2 0,3 7-1 16,-2-4-5-16,7-2-4 0,0 6-4 16,4-7-8-16,2 4-6 0,4 0-4 15,4-2-3-15,5 1-22 0,2-2-36 16,4-2-43-16,1 0-44 0,4-5-46 0,2-1-41 15,-3-2-628-15,5-1 281 0,-8-3 185 16</inkml:trace>
  <inkml:trace contextRef="#ctx0" brushRef="#br0" timeOffset="78426.6056">23960 16059 174 0,'-27'0'194'0,"3"2"-9"15,4 4-16-15,2 1-19 0,2-1-12 16,2 1-16-16,2 7-9 0,1-1-15 0,5 0-6 16,2-1-11-16,4-3-7 0,0 5-9 15,4-7-6-15,7 3-5 0,-1-5-6 16,5 1-3-16,0-6-5 0,1-6-5 0,2 1-7 15,-4-5 1-15,3-3-5 16,-2-6-1-16,-2-4-1 0,1-10 6 0,-2 0 4 16,0-10 2-16,-8 1 3 0,2-5 4 0,-1 5 6 15,-3 2 18-15,0 8 7 0,-2 3 8 16,2 3 1-16,-4 8-8 0,0 1-4 16,0 10 5-16,0 4 2 0,2 3 1 15,0 0-7-15,-9 31 2 0,9-8-8 0,-2 5-7 16,2 3 5-16,4 8-15 0,0-1-4 15,3 1-17-15,4 7-25 0,-3-11-35 16,3 2-52-16,1-5-51 0,4 1-56 0,-4-4-81 16,2-10-633-16,0-2 308 0,-4-4 204 15</inkml:trace>
  <inkml:trace contextRef="#ctx0" brushRef="#br0" timeOffset="78605.0324">25031 16081 50 0,'11'-4'247'16,"-5"0"5"-16,1-2 5 0,-1 1-10 15,-2 2-18-15,0-2-25 0,2 0-19 0,-1 2-36 16,0-6-54-16,-1 3-69 0,0 2-64 16,2-2-65-16,-2 3-509 0,4-3 208 15,-3 5 137-15</inkml:trace>
  <inkml:trace contextRef="#ctx0" brushRef="#br0" timeOffset="78744.1261">25154 16248 2246 0,'2'11'-2'0,"0"-8"2"15,2 3 15-15,0 0 29 0,-1 0 31 16,3 0-2-16,-1-6-6 0,-1 4-17 16,-4-4-9-16,14 0-21 0,-14 0-48 15,13-4-66-15,-4-1-88 0,-1 0-609 0,-2-3 269 16,1 1 177-16</inkml:trace>
  <inkml:trace contextRef="#ctx0" brushRef="#br0" timeOffset="79613.0781">21471 17583 109 0,'-4'5'218'0,"0"3"-1"16,2 2-9-16,-3 1-8 0,5 6-7 0,-4-2-14 15,1 0-16-15,3 5-6 0,-2 0-11 16,0-4-9-16,0 3-7 0,0 2-7 16,0-6-7-16,0-2-4 0,0 1 0 0,2-3-9 15,-2-3-5-15,0 0-9 0,0-8-8 16,2 0-7-16,0 0-10 0,-6-21-3 16,1 1-9-16,3-2-5 0,-1-5-2 0,1-1-7 15,2-2-4-15,2 0 1 0,3 6 1 16,2-1 3-16,-1-2 2 0,6 6-2 15,6 0 10-15,0 6-9 0,8 8 6 0,3 0-2 16,5 7-2-16,11 1-4 0,5 8 9 16,5 4-1-16,20 8-16 0,-3 3 6 15,-3-4-2-15,-1 9-7 0,0-8-1 0,-11-2-2 16,-6-7 0-16,-2 1-2 0,-3-1-4 16,-5-6 0-16,1-5-2 0,-6-2 3 15,-1-5 1-15,1-3 3 0,-1-4 1 16,-8-2 3-16,2-9 3 0,-5 4-1 0,-3-5 2 15,-4-1-2-15,0-3-3 0,-7-3-6 16,0-3 1-16,-4 2-3 0,-4 5-3 0,0 2-2 16,0 3 2-16,-2-2-4 0,0 8 1 15,0-2-4-15,0 4-13 0,0 1-29 16,0 0-30-16,2 3-35 0,-2 2-42 16,2-3-49-16,-2 5-47 0,4 1-44 0,-2 3-55 15,4-3-728-15,-1 0 362 0,-1 4 239 16</inkml:trace>
  <inkml:trace contextRef="#ctx0" brushRef="#br0" timeOffset="80414.8912">23352 17889 236 0,'0'0'240'0,"0"0"-5"0,0 0-1 0,-10 15-8 16,8-8-12-16,2 12-16 0,-2-4-13 16,-4 12-17-16,-1-1-13 0,-6 9-15 15,-4 0-10-15,-3 6-17 0,-16 10-10 0,-3 2-17 16,-3-5-29-16,-2-1-37 0,5-12-30 15,7-6-39-15,7-9-47 0,6 1-60 16,2-9-79-16,11-8-511 0,0-4 253 16,6 0 168-16</inkml:trace>
  <inkml:trace contextRef="#ctx0" brushRef="#br0" timeOffset="81329.2353">24283 17698 108 0,'-6'1'173'15,"2"4"-5"-15,4-5-11 0,-8 1-3 0,8-1-9 16,0 0-2-16,-8 1-3 0,8-1 1 15,-5 5-4-15,5-5-1 0,0 0-3 16,0 0 1-16,0 0 4 0,0 0 2 0,0 0-5 16,19-7-9-16,-1 2-4 0,2 1-6 15,8-2-10-15,1 1-4 0,9-3-2 16,5 2-4-16,-3-2-4 0,0 7 1 0,3-5-3 16,-1 0-9-16,-4 0-6 0,3 0-7 15,-10 5-8-15,-3 1-8 0,-5-2-6 16,0-2-2-16,-3 3-6 0,-4 1 1 15,-1-2-6-15,0 2-9 0,0-4-2 0,-3 2-19 16,-2 2-12-16,2 0-20 0,-12 0-23 16,16 0-26-16,-11 2-43 0,-5-2-46 15,8 6-38-15,-8-1-40 0,0-5-38 0,-2 8-643 16,-2-1 315-16,-3-1 208 16</inkml:trace>
  <inkml:trace contextRef="#ctx0" brushRef="#br0" timeOffset="81569.7202">24507 17985 2460 0,'-7'3'0'0,"2"1"0"0,3-2 4 15,2-2 18-15,0 0 26 0,22-2 26 16,-3 2 12-16,4-4-1 0,4 1-4 0,12-3-2 16,1 0 3-16,2 0 10 0,5 3-1 15,7-3-7-15,2 0-5 0,-7 1-5 16,-5 1-12-16,1 0-10 0,-7-2-1 0,-5 4-15 15,-3 1-16-15,-6-3-19 0,-1 2-31 16,-2 2-27-16,-4-4-34 0,1 2-33 16,-4 2-37-16,-2 0-31 0,-1 0-26 0,1 0-24 15,-1 0-625-15,-2 0 295 0,-1 0 194 16</inkml:trace>
  <inkml:trace contextRef="#ctx0" brushRef="#br0" timeOffset="81761.9047">25705 17849 44 0,'10'6'232'16,"-2"-5"1"-16,1 5 2 0,-1 6-3 0,-1-2-8 15,-5 4-19-15,-2-1-15 0,0 2-18 16,-6 10-14-16,-1-4-20 0,-4-1-10 0,1 3-13 16,-2 2-20-16,-4-3-30 0,0 5-44 15,3-5-45-15,0-7-49 0,4 4-54 16,-1-6-83-16,6 1-489 0,0-7 238 15,2 1 157-15</inkml:trace>
  <inkml:trace contextRef="#ctx0" brushRef="#br0" timeOffset="82530.9087">26424 18076 4 0,'0'5'212'0,"0"-5"-1"16,0 8-9-16,0-8-10 0,-2 6-6 16,2-6-4-16,-2 6-5 0,2-6-4 0,0 0-2 15,0 0-4-15,0 0-8 0,0 0-10 16,0 0-8-16,0 0-7 0,10-25-4 0,-4 11-3 16,3-6-16-16,0-3-11 0,1-8-1 15,3-3-5-15,1-8-14 0,4-2-6 16,2-24-8-16,4-1-11 0,-1-1-2 15,1-4-9-15,2-2-4 0,-2 1-6 0,0 1 1 16,1 10-8-16,-5 9-5 0,-2 14 2 16,-1-1 0-16,0 13-2 0,-2-1-2 15,-3 8 7-15,0 2-6 0,-2 4 9 0,0 9 11 16,1 7 6-16,-2 6 5 0,-1 6 7 16,0 8 5-16,5 11-3 0,-3 3-1 15,4 14 2-15,-4 1-7 0,4 21 3 0,-2-9-5 16,-2 14-2-16,2-5-7 0,-3-7-2 15,-5-9 1-15,5 1-7 0,1-6-1 0,-3 5-3 16,1-7-5-16,-2-7-4 0,0-2-4 16,2 1-4-16,-2-5-7 0,-2-6-9 15,0-1-6-15,0-5-12 0,0-3-8 16,0 1-9-16,1-4-7 0,-1-2-6 0,-2 0-10 16,3-1-5-16,-3 1-5 0,0-7-13 15,0 5-10-15,0-5-17 0,0-3-20 0,0 2-28 16,-2-1-31-16,0-5-32 0,0 8-19 15,0-4-27-15,0-4-29 0,0 0-608 16,0 0 307-16,0 0 202 0</inkml:trace>
  <inkml:trace contextRef="#ctx0" brushRef="#br0" timeOffset="82773.9546">27563 18081 6 0,'12'3'278'0,"1"2"-3"0,-2 7 2 15,-5-1-12-15,1 8-17 0,-5-3-19 16,-4 9-22-16,2-5-17 0,-5 3-17 0,1 4-21 16,-2-1-16-16,-3 1-11 0,3-4-15 15,-1 2-23-15,3-2-30 0,-2-4-38 16,2-4-48-16,0 2-50 0,0-1-55 15,1-7-63-15,3 3-618 0,0-11 277 0,0-1 183 16</inkml:trace>
  <inkml:trace contextRef="#ctx0" brushRef="#br0" timeOffset="83298.5771">28073 17181 217 0,'-3'-6'258'0,"1"0"0"0,2 6-11 16,0 0 0-16,0 0-10 0,0 0-4 15,9 25-13-15,0-2-6 0,3 9 6 0,5 11-20 16,3 4-13-16,11 16-15 0,3-3-8 16,2 4-13-16,0-2-15 0,2-1-8 0,5 1-12 15,-3-7-13-15,1 0-8 0,4-8-9 16,0 3-5-16,-8-14-12 0,-5-5 1 16,0-3-14-16,-5-7-4 0,-1-1-4 15,-5-7-7-15,1-1-2 0,-4-2-4 16,-2-1-3-16,-4-9-2 0,0 0-3 0,0-9-4 15,-2 1-1-15,1-5-4 0,-3-7-1 16,0 1-3-16,1-10-1 0,0-4-7 0,-1-3 5 16,2-6-3-16,1-7-4 0,0-4-2 15,-3-1-3-15,7-15-8 0,-2 13 2 16,-5 6 0-16,3 4-2 0,-5 4 0 0,0 8-3 16,0 6 3-16,-2 3-9 0,2 2-7 15,-4 2-6-15,2 6-18 0,-2-4-10 16,2 6-12-16,-2 0-18 0,0 1-25 0,-2 1-22 15,0 4-24-15,0 1-23 0,-2-1-26 16,2 7-19-16,-4-3-13 0,4 3-17 16,0 0-651-16,-10 0 309 0,10 0 204 0</inkml:trace>
  <inkml:trace contextRef="#ctx0" brushRef="#br0" timeOffset="84251.4889">29637 17842 66 0,'0'0'215'0,"0"0"-6"15,4-6 0-15,-4 6 0 0,0 0-5 0,0 0-3 16,0 0-11-16,0 0-6 0,0 0-11 15,0 0-9-15,0 0-7 0,-8 13-1 16,4-1-12-16,-3 1-6 0,-1 0-9 0,-1 9 3 16,-3 0-3-16,1-1-12 0,-2 12-7 15,1-5-7-15,-1 7-11 0,0-4-8 16,0 1-11-16,1 0-5 0,2-3-11 0,-4-1-21 16,4-3-32-16,0-2-35 0,-1-3-48 15,0-5-59-15,5 3-57 0,-3-2-49 16,5-4-799-16,0-4 355 0,0-2 234 15</inkml:trace>
  <inkml:trace contextRef="#ctx0" brushRef="#br0" timeOffset="85396.5774">30268 17579 1 0,'-13'2'212'0,"0"-2"-2"0,3 0-9 16,1-2-12-16,9 2-11 0,-16 0-11 0,16 0-12 15,-9-4-4-15,6 2-8 0,3 2-5 16,14-13-12-16,-2 5-11 0,7-3-10 15,5 1-11-15,4 3-8 0,5-5-11 16,5-1-4-16,2 3-9 0,-2-3-6 0,11 2-6 16,0 1-5-16,-3-3-4 0,5 5-6 15,-9-3 0-15,1 3-5 0,-3 2-4 16,-2 1-5-16,-6 1 2 0,-3 0-5 0,-1 2-2 16,-6-2-4-16,-2 2-7 0,-3 2-18 15,-4 0-21-15,-2 0-28 0,-5 2-33 16,-2 4-33-16,-4 0-23 0,-2 0-20 15,-2 1-15-15,-2 1-512 0,-7-1 237 16,0 5 157-16</inkml:trace>
  <inkml:trace contextRef="#ctx0" brushRef="#br0" timeOffset="85661.7534">30344 17781 160 0,'-6'6'183'0,"4"-5"16"16,2 5 11-16,0-6 3 0,14 0 4 0,1 0-18 15,7 0-15-15,5-2-12 0,5-3-9 16,10-1-7-16,0 4-9 0,9-4-10 16,-5-1-9-16,9 1-7 0,1 4-5 0,-1-4-16 15,-2-1-8-15,-7 3-12 0,-1 2-7 16,-5-4-4-16,-6 4-12 0,-4 1-11 16,-3-3-19-16,-3 2-27 0,-6-4-24 15,2 5-44-15,-8-5-38 0,-4 0-37 0,-1 5-28 16,-3-5-19-16,-4 6-29 0,-2-9-573 15,2 9 269-15,-15-5 178 0</inkml:trace>
  <inkml:trace contextRef="#ctx0" brushRef="#br0" timeOffset="86054.6334">30560 16830 197 0,'-7'-6'241'0,"1"5"-5"16,2-4-16-16,4 5-14 0,-6-1-14 15,6 1-3-15,0 0 6 0,0 0-3 0,-7 13 3 16,9-6 1-16,0 7-16 0,5 0-3 16,1 7-2-16,3-1-16 15,4 7-4-15,1 2-11 0,8 5-7 0,3 0-14 16,5 1-10-16,12 9-29 0,7 1-3 0,3-5-7 15,3-4-7-15,2 1-4 0,-3-5-8 16,6 2-5-16,-5-5-7 0,-8-3-3 16,-7-6-4-16,-1 1-2 0,-5-1-7 15,-4-4 0-15,-3 3-3 0,-3 2-5 0,-8-6 1 16,2 10-1-16,-10-4-3 0,-4 1-1 16,-4-1 3-16,-8 6-3 0,-2 1-2 15,-9 6 0-15,-8-1-6 0,-5 2 2 0,-13 8-5 16,-5 3-12-16,-3-2-3 0,0-4-25 15,3 0-16-15,7-11-20 0,7-3-21 16,-2-5-29-16,7-2-49 0,5-6-42 16,6 1-62-16,0-4-896 0,8-3 398 0,2-1 263 15</inkml:trace>
  <inkml:trace contextRef="#ctx0" brushRef="#br0" timeOffset="86258.1781">31730 17876 4 0,'4'5'264'0,"-2"1"2"15,-2 2-7-15,-2 1-16 0,-2 4-21 16,-4 0-21-16,-2 2-22 0,-4 4-15 0,0-2-19 16,-5 8-18-16,-3-2-37 0,2-3-48 15,0-1-59-15,4 2-65 0,1-1-63 16,0-5-523-16,4-2 228 0,3-3 149 15</inkml:trace>
  <inkml:trace contextRef="#ctx0" brushRef="#br0" timeOffset="86598.8487">32639 17562 9 0,'0'0'291'0,"-2"-4"-3"16,2 4-13-16,0 0-19 0,2-10-22 16,4 7-21-16,4-3-19 0,5 0-11 0,9-1-22 15,1 1-11-15,11-2-14 0,0 1-11 16,6 0-9-16,3 1-10 0,-1 0-10 15,2 1-11-15,-3 0-6 0,-1-1-13 0,-4 1 1 16,-5 2-11-16,-5 0-8 0,0 0-7 16,-7 3-15-16,-1-1-25 0,-4 1-30 15,-2 0-35-15,-6 0-35 0,-8 0-43 16,0 0-30-16,2 7-22 0,-2-7-14 0,-24 14-10 16,4-1-522-16,-12 3 251 0,-5 5 167 15</inkml:trace>
  <inkml:trace contextRef="#ctx0" brushRef="#br0" timeOffset="86790.3107">32787 17724 709 0,'-47'21'26'0,"7"0"28"15,8-6 21-15,5-2 11 16,5 1 5-16,4-3 4 0,0-3 6 0,6-1 19 16,1 1 19-16,7-1 12 0,4-1 3 15,4 1-6-15,7-5-8 0,3 2-7 0,6-4-9 16,2 2-7-16,8-2-7 0,2-2 0 16,3-2-11-16,2 2-3 0,3-4-12 15,0 4-13-15,-1-4-1 0,1 0-14 16,-4-2-19-16,-4 3-28 0,-5-3-40 0,-1 2-37 15,-5-1-46-15,0-1-50 0,-6 2-43 16,-1-7-47-16,-5 4-551 0,0-3 273 0,-5 3 181 16</inkml:trace>
  <inkml:trace contextRef="#ctx0" brushRef="#br0" timeOffset="87129.4656">33021 16981 178 0,'-4'-6'249'0,"0"0"-1"0,-2 1-10 0,2 3-12 15,4 2-6-15,-7-2-4 0,7 2 1 16,0 15-8-16,2-5-10 0,5 7 7 0,3 4-24 16,3-1 6-16,6 7-16 0,2 2-17 15,7 3-15-15,2-3-8 0,-1 5-13 16,5-4-11-16,-2 2-6 0,2 4-15 15,-1-8-8-15,-1 4-5 0,-2-3-7 0,-3-1-27 16,1 5-1-16,-7-7-4 0,-6 4-3 16,-7-4 3-16,0-3-2 0,-3 3-8 15,-10 1-1-15,-3 0-1 0,-4 1 2 16,-8 1-23-16,-7-2 1 0,-9 1-29 0,-4-1-22 16,-21 7-21-16,-3-4-25 0,-6-5-38 15,-2-4-34-15,-2 1-34 0,13-9-23 16,8 0-42-16,-1-6-791 0,13 5 359 0,-7-10 237 15</inkml:trace>
  <inkml:trace contextRef="#ctx0" brushRef="#br0" timeOffset="87470.5501">32548 17243 158 0,'0'-1'260'0,"0"1"-3"16,0 0-13-16,0 0-15 0,0 0-14 0,-34 13-16 16,14-1-14-16,-7 7-9 0,-7 7-5 15,-4 1-17-15,-11 13-20 0,-5-4-8 16,-1 4-9-16,-1-2-10 0,5 0-11 16,11-3 9-16,7-7 0 0,7-7-4 0,2 6 1 15,10-1-3-15,3-2 1 0,7 2 1 16,4 1-2-16,9 0-8 0,7 1-7 15,10 6-5-15,6 0-9 0,17 7-5 0,-7-11-9 16,-2-3-1-16,0-1-5 0,2-5-6 16,-2 0-11-16,1 0-24 0,-7-8-31 15,-2 0-41-15,-1 1-32 0,-8-4-34 16,-2-3-50-16,-1 4-51 0,-4-10-44 0,-2 5-843 16,-4-6 380-16,-2 0 250 0</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44:33.363"/>
    </inkml:context>
    <inkml:brush xml:id="br0">
      <inkml:brushProperty name="width" value="0.05292" units="cm"/>
      <inkml:brushProperty name="height" value="0.05292" units="cm"/>
      <inkml:brushProperty name="color" value="#FF0000"/>
    </inkml:brush>
  </inkml:definitions>
  <inkml:trace contextRef="#ctx0" brushRef="#br0">4925 1307 60 0,'12'-6'195'0,"6"-1"-7"0,-2-5-13 16,4-1-8-16,-3-7-12 0,1-2-13 15,2-3-10-15,-8-4-14 0,-1 0-13 16,-7-2-7-16,-4-2-15 0,-9-2-8 0,-5 1-8 15,-10-2-7-15,-7 7-4 0,-9 7-9 16,-11 5-2-16,-9 9 0 0,-7 8-1 16,-22 9 0-16,-2 10-2 0,9 6 2 15,5 8 2-15,9 3-1 0,9 7-3 0,12 6 0 16,11 2-1-16,14-4 0 0,11 3-2 16,6 2-1-16,12 4 0 0,14 21-4 0,13-2-2 15,15 13-5-15,5-2 1 0,-1-4-3 16,1 0-2-16,-17-17 0 0,-1-1-4 0,-4 0-2 15,-13-11 3-15,-6-7-3 0,-6-6 0 16,-10 1 4-16,-7 3 4 0,-12-4 8 16,-5-4 5-16,-18 4 6 0,-3-11 4 15,3-10 4-15,-4-2-3 0,-3-9 3 0,5-6-10 16,1-6 0-16,-5-7 0 0,7-7-12 16,1-3 0-16,5-1-2 0,4-5 3 15,11 2-7-15,2 0 3 0,6 0-6 0,7 3-4 16,6 3-2-16,2 2 4 0,4 1-9 0,6 3 2 15,3 2 8-15,4 3-14 0,4 4 6 16,5 4-6-16,7 4 0 0,5 5 0 16,11 3 1-16,-1 1-3 0,4 1 1 15,-2 1 3-15,1-2-5 0,0 1 4 16,-1-5-7-16,-5-3-2 0,1-3-1 0,1-3 0 16,-3-2-5-16,-1-4 4 0,-3-3-4 15,-2-2 0-15,-2-3 2 0,-4-4-3 0,-7-1-3 16,-3-6-4-16,-8 1-1 0,-3-1-1 15,-5 3 3-15,-2 1 7 0,-6 2-7 0,0 4 4 16,-4 2-3-16,-3 3 3 0,1 4 1 16,-2 6 0-16,-2 6 1 0,2 4 2 15,0 5 0-15,4 5 6 0,1 4-3 16,5-4-1-16,5 5-2 0,3 2 4 0,2-4-3 16,8 0-3-16,2 0 1 0,4-7-5 15,1-3-4-15,5-2 2 0,-1-4-4 0,1-6 1 16,0 2-3-16,0-6 4 0,-3-2-4 15,1-3 2-15,-1-1 2 16,-4-2-1-16,0 0 4 0,-3-3-2 0,-4 3 4 0,0 1 0 16,-6 0 1-16,2 1 2 0,-3 3-1 15,-1 2 1-15,-1 1 0 0,-7 3 1 16,8 7 2-16,-5 1 1 0,-1 4 0 16,0 1 1-16,-2 0 0 0,2 1 8 0,0 1-7 15,0-5 0-15,0 2 1 0,0 0-1 16,0-3 1-16,0 0 1 0,2-4-1 0,0-2 1 15,4-3 1-15,-8 0-2 0,14-8 2 16,-6-3-2-16,5-1 2 0,-2 2-1 16,2-3-1-16,-3 1 0 0,3 3 1 0,0-1-2 15,-3 0-1-15,2 5 0 0,2 1 0 16,-2 4 0-16,-1 4 1 0,3 1 4 16,4 3-3-16,0 1-1 0,2 5 3 0,1-3 0 15,-2 3-3-15,4-3 4 0,1 0 2 16,1-1-1-16,0-3-2 0,2-2 3 15,1-4-2-15,2-5 1 0,6-5 0 0,-1-4 0 16,6-6 4-16,-1-6 4 0,-2-4 4 16,11-14-2-16,-7-7 1 0,-1-8-3 15,-7-4-3-15,-5-10 0 0,-6-6-4 16,-8 1 1-16,-9 16 0 0,-1 8-3 0,-5 9 5 16,-2 4 4-16,-1 8 2 0,1 4 0 15,-2 5 4-15,-2 6-10 0,-3 12 2 0,1 8 3 16,-4 8-3-16,0 11 3 0,-4 18-2 15,3 10 2-15,0 21-2 0,7 7 2 16,2 2-5-16,4-10 4 0,2 10-1 0,6 0-5 16,3-5-14-16,-2-14-19 0,1-12-23 15,-2-3-20-15,1-8-22 0,0-4-14 16,-3-6-18-16,0-3-7 0,-2-5-13 0,-2-5-12 16,-2-6 0-16,0-3 3 0,0-6 16 15,0 0 14-15,-16-17 17 0,7 4 22 16,0-3 26-16,1 1 29 0,2 0 17 0,0 0 1 15,2-3 8-15,1 2-5 0,6 0 17 16,-1-1-4-16,6 0 9 0,2-1 11 0,8-1 2 16,2 1 4-16,6-2 2 0,-1 1-3 15,5 0 11-15,2 2 5 0,-3-2 1 16,-1 2-1-16,2-3-2 0,-3 4 0 16,-3-4 5-16,-4 5 5 0,-2 0 8 0,-2 0 12 15,-5 3-2-15,-1 1 1 0,-3 1-5 16,-3 3-6-16,-2-1-10 0,-2 7-4 0,0 1-3 15,0 0-4-15,-17 9-3 0,9 0-4 16,-1 7-3-16,1 1-4 0,4 2-2 16,0 2-1-16,1 2-2 0,6-2-1 0,1-1-7 15,2 4 0-15,2-3-9 0,3-3-12 16,1 0-14-16,2-3-14 0,0-5-22 16,1-3-10-16,2-3-5 0,2-3-3 15,0-2-3-15,0-5 9 0,3 1 5 0,-2-5 3 16,0-1 8-16,-1-3 11 0,-3 3-3 15,0-3 10-15,-4 3 13 0,-2 1 16 0,1 2 6 16,-2-1 2-16,-1 1 2 0,-2 6-1 16,1-3-1-16,-3 5 2 0,-4 0 0 15,12 10 0-15,-7-2 2 0,-1-1-4 0,-1 4 3 16,3 2-3-16,-4-3 8 0,2 1-2 16,-2 1 2-16,2-2 9 0,-2-3 26 15,2 3 27-15,-2-5 22 0,0 1 12 0,3-4-8 16,-5-2-9-16,0 0-8 0,13-12-8 15,-5 5-7-15,1-7-5 0,3-1-9 0,3-2-5 16,2-2-2-16,3 2-8 0,0 2-3 16,2 0-3-16,-1 4-3 0,2 2-3 15,2 1-1-15,-3 5 2 0,-3 3-8 16,4 3 0-16,-2 8-1 0,-2-3-4 0,0 9 2 16,-2-3-5-16,-2 5-1 0,-2 2-7 15,-3-1-17-15,2 0-23 0,-2-3-34 16,0 3-47-16,0-3-49 0,1-4-43 0,0-2-654 15,4-1 294-15,-1-3 195 0</inkml:trace>
  <inkml:trace contextRef="#ctx0" brushRef="#br0" timeOffset="380.1909">7948 2032 155 0,'0'0'214'0,"0"0"-2"16,-20 10-4-16,12 0-13 0,0 2-24 15,-1 4-11-15,-2 3-11 0,5 1-13 16,2-1-10-16,2 0-7 0,0 1-7 0,6-1-7 16,0-2-6-16,4 1-9 0,4-3-9 15,2-2-7-15,7-3-6 0,3-3-7 0,0-3-7 16,2-4-6-16,4-4-4 0,3-2-6 16,3-3-2-16,-1-3-5 0,-1-3-3 15,0-2-3-15,3-4-2 0,-7 2-6 16,-4-1-5-16,-3-4 8 0,-4 4-4 0,-8 1 3 15,-3 5 6-15,-2-2 4 0,-4 7 3 16,-2 2-3-16,-2 3 6 0,-4 2-1 0,6 2 0 16,-17 7-3-16,9 3 0 0,-1 4 3 15,2-2-8-15,3 5 7 0,2 2-6 16,0 4 0-16,6-3-1 0,3 3-4 0,3 2-2 16,7-3-8-16,4 1-1 0,5-4-24 15,2-1-36-15,5-5-50 0,7-1-76 16,11-5-68-16,-3-4-738 0,2-3 333 0,7-2 220 15</inkml:trace>
  <inkml:trace contextRef="#ctx0" brushRef="#br0" timeOffset="586.814">9651 2002 2460 0,'0'0'-11'0,"0"0"-1"0,0 0 24 0,0 0 34 16,0 0 53-16,0 0 16 0,0 0-8 15,0 0-12-15,0 0 2 0,28 4 2 16,8-4-11-16,23-2-9 0,9 2-9 0,28-2-7 16,1 0-7-16,4 0-4 0,-2-2-5 15,-4 1-18-15,-18 0-29 0,-15 0-48 16,-5-3-59-16,-11 2-63 0,-1-1-56 0,-5-2-59 16,-8-4-652-16,-9 3 318 0,-9-4 211 15</inkml:trace>
  <inkml:trace contextRef="#ctx0" brushRef="#br0" timeOffset="810.5741">10362 1659 98 0,'-4'-4'153'0,"4"4"9"15,0 0 9-15,17-7 2 0,3 8 2 16,12 5-9-16,18 3-9 0,24 9-8 16,0 5 3-16,5 4-5 0,-5 3-6 0,-1 4-8 15,-7 3-5-15,-7 4-6 0,-8 1-5 16,-15-4-6-16,-12-1-8 0,-10 2-1 15,-9-5 4-15,-12 1-2 0,-7 4-4 0,-16-2-9 16,-19 9-9-16,-15-4-9 0,-5-6-9 16,-7-3-6-16,-1-7-34 0,0-5-53 15,-2-8-90-15,19-3-97 0,7-8-804 16,11-6 347-16,6-5 229 0</inkml:trace>
  <inkml:trace contextRef="#ctx0" brushRef="#br0" timeOffset="1618.3409">12314 2236 222 0,'-10'0'253'0,"10"0"-5"16,-3-9-29-16,3-1-15 0,7-7-19 15,1-8-11-15,9-15-12 0,10-22-17 0,5-9-7 16,0-5-14-16,7-22-11 0,-1-4-14 16,-3-1-8-16,1 4-9 0,-10 15-9 15,-3-2-8-15,-10-1-6 0,-7 3-6 0,-3 3-7 16,-1 21-6-16,-4 12 0 0,4 12-4 15,-2 5-5-15,0 11-2 0,0 7-3 16,0 7 0-16,0 7-2 0,0-1-2 0,-2 35-1 16,2-1 0-16,2 23 0 15,0 24-4-15,0 11 0 0,2 6 1 0,4 3-3 16,0 0 0-16,6 17-2 0,-6-28-8 16,4-1-22-16,-1-10-21 0,-2-4-29 0,-5-20-34 15,-2-5-27-15,2-11-32 0,-4-6-33 16,-4-3-29-16,-6-1-549 0,-3-8 262 0,-4-5 173 15</inkml:trace>
  <inkml:trace contextRef="#ctx0" brushRef="#br0" timeOffset="2231.388">12378 2158 27 0,'-26'-13'138'0,"7"0"13"15,2 2 10-15,5 3-7 0,3-3-6 0,3 3-17 16,2-4-11-16,6 0-15 0,6-3-4 16,9-4-11-16,9-2-6 0,14-6-9 0,23-7-9 15,11-1-4-15,24-10-5 16,-1 7-10-16,7-2-4 0,-3 4-18 0,-16 6-32 15,-2-4-24-15,-5 1-17 0,-2-5 2 16,-6-2-16-16,-7-4 11 0,-3-1 7 16,-7 0 10-16,-7 2 24 0,-14 4 12 15,-7 8 29-15,-5 1 17 0,-6 4 15 0,-1 5 14 16,-5 0 11-16,-1 5 1 0,-1 1-3 16,1 0-2-16,-3 4-10 0,0 3-6 0,-2 4-7 15,-2 4 0-15,0 0-1 0,-6 29-2 16,4-2-1-16,-3 13-4 0,3 9-9 15,0 8 4-15,0 4-8 0,4 21 0 0,-2-11-5 16,2-10-3-16,0-2-3 0,3 0-2 16,-3-4-4-16,0-6-2 0,0-5-6 15,-2-6-7-15,2-7-8 0,-2-2 1 16,0-7 1-16,0-3-7 0,-2-3-15 0,-2-9-5 16,0-1 2-16,-1-6-3 0,5 0 3 15,-8-13 2-15,4-1 0 0,1-1-2 16,3-6 2-16,5 0 5 0,-1-2 0 0,0-1 1 15,5 0-1-15,-1 4-1 0,2-2 5 16,4 6 5-16,0-2-1 0,-4 7 4 16,4 4 2-16,-2 2 2 0,-1 4 4 0,1 4 4 15,-1 5 3-15,2 2 2 0,-3 3-3 16,0 2 0-16,2 3 1 0,0-2-1 16,-3 0-1-16,3 2 3 0,1-2 4 15,0-3 2-15,-1-1 0 0,4-1 2 0,-2-3 3 16,5 0 2-16,-2-5 0 0,2-3 1 15,3-2-1-15,-6-2-2 0,5-5 4 0,-4-3 2 16,2-1 2-16,-3-4-2 0,-6-2-1 16,-4-1-1-16,-2-3 0 0,-4 4-5 15,-2 3-2-15,-6-3 0 0,0 4-6 16,-4 0 0-16,0 3-4 0,-3 3-9 0,3 1-24 16,-1 2-37-16,0 2-26 0,3 4-47 15,-2 4-49-15,4 0-48 0,4 2-606 0,0-1 284 16,4 1 188-16</inkml:trace>
  <inkml:trace contextRef="#ctx0" brushRef="#br0" timeOffset="2922.1138">14422 1702 62 0,'4'8'148'0,"-4"-2"-10"0,0 2-16 16,0 6-12-16,0-3-11 0,0 6-12 15,2 0-8-15,-2-2-18 0,3 2 7 16,1 1-7-16,-2-5-9 0,1 0-2 0,-1-2-14 16,0 1 4-16,0-3-2 0,0-1-5 15,0 0 14-15,0-2 17 0,2-3 0 16,1 0 2-16,-5-3-6 0,10-9-3 16,-2 1-9-16,1 0-4 0,2-4 0 0,1 0-4 15,3-1-4-15,0-2-3 0,2 1-3 0,0 3-7 16,0 0 0-16,-3 1-5 0,4 5 0 15,-2-1 0-15,1 4-3 0,0 4-3 16,0 4-2-16,1-1 2 0,2 7-2 16,-3 1 0-16,2 2-1 0,0 2-1 0,-3 1-2 15,0 0-1-15,1 1 3 0,-2-1-8 16,-2 0 5-16,-3-5 1 0,1-3-2 16,-2 2 2-16,1-3-2 0,-2 1 13 15,-2-2 7-15,4-2 11 0,-4-1 8 0,2-3 5 16,0-2-5-16,1 0-5 0,1-4-3 15,1-4-3-15,0 1-3 0,1-1-7 16,4-1-4-16,-4-1 4 0,0 1-4 0,-1-1-2 16,2 2-1-16,-5 3-4 0,1-1-5 15,1 1 4-15,-2 2-2 0,2 3-6 16,-10 0 5-16,18 5-5 0,-7 1 4 0,-2-3-1 16,1 5-1-16,0 0-2 0,3 1 2 15,-5-2 0-15,6 1-2 0,-4 2-3 16,0-5 4-16,2 1-1 0,0-1-1 0,-2 0-2 15,3-2 2-15,-2-1-1 0,4 0 1 16,-5-2-1-16,2-2 0 0,2 0 0 16,-2-4 0-16,1 3-1 0,0-3 1 15,-1-2-6-15,1 1 9 0,-3-3-4 0,2 2-1 16,-2 1 0-16,-2 1 2 0,0 3 0 16,1-2-2-16,-2 3-5 0,-1-3 1 15,-6 5 1-15,13 0-2 0,-13 0 2 0,14 10 2 16,-5-5-1-16,-2 5 2 0,3-1-1 15,0 3 2-15,-2-3-2 0,4 3 2 16,0-1-5-16,-1-1-9 0,-1-1-25 0,3 1-29 16,2-4-44-16,-1-3-67 0,-2-3-568 15,4-3 254-15,-3-1 168 0</inkml:trace>
  <inkml:trace contextRef="#ctx0" brushRef="#br0" timeOffset="3054.6306">15500 1302 73 0,'-3'-6'136'0,"3"6"-20"0,0 0-40 0,0 0-50 15,0 0-172-15,24 25 50 0,-12-11 33 16</inkml:trace>
  <inkml:trace contextRef="#ctx0" brushRef="#br0" timeOffset="3289.0023">16258 1705 176 0,'-20'3'279'0,"8"-1"-10"15,-5 4-21-15,-2-1-22 0,-2 7-18 16,-3 1-22-16,-1 5-14 0,4 1-15 0,2 2-12 16,4 0-13-16,4 2-11 0,5-2-10 15,6-1-6-15,4 4-8 0,4-2-8 16,12 1-9-16,5-2-2 0,7-4-11 15,10-1-7-15,7-5-7 0,-5-6-18 0,3-1-39 16,-3-6-44-16,3-1-44 0,10-9-34 16,21-3-57-16,-3-10-715 0,1-4 305 0,-2-7 202 15</inkml:trace>
  <inkml:trace contextRef="#ctx0" brushRef="#br0" timeOffset="3596.9962">18110 403 295 0,'6'-20'310'0,"-2"4"-18"0,-2 5-29 16,1 2-22-16,-1 3-27 0,0 6-22 0,-2 0-17 16,4 21-15-16,-2 5-12 0,2 16-8 15,0 16-7-15,3 27-15 0,-3 9-4 0,1 8-3 16,-1 25-4-16,0 11-6 0,-4 3-11 15,0 3-7-15,0-5-9 0,0-1-6 16,0-4-3-16,-2-5-7 0,0-22-4 16,-2-6-8-16,4-4 2 0,0-6-2 15,-2-5-10-15,-1-20 1 0,3-10-6 0,-2-11 1 16,2-4-9-16,2-7-18 0,-2-5-20 16,3-7-45-16,-6-4-88 0,6-9-97 0,-3-3-926 15,2-10 398-15,-2 4 263 0</inkml:trace>
  <inkml:trace contextRef="#ctx0" brushRef="#br0" timeOffset="5417.9872">19282 1077 92 0,'-8'-7'247'0,"0"1"-21"16,-3 0-22-16,2 6-20 0,-3 5-19 15,-7 6-5-15,-7 10-6 0,-18 23-4 0,-3 9-4 16,3 6-11-16,1 9-12 0,3 1-12 0,4 7-8 15,7 1-7-15,5-1-6 0,6-2-7 16,6-1-4-16,8-10-6 0,6-13-7 16,7 3-8-16,6-6-4 0,13 10-4 15,1-14-8-15,-1-10-2 0,4-5-5 16,1-3-1-16,1-11-3 0,0-4-2 0,-4-3-3 16,1-7-3-16,-1-2-2 0,2-5-4 0,-1-5 2 15,1-3-5-15,0 2-1 0,-5-5-1 16,-1 4-1-16,-8 0 6 0,2 0 5 15,-6 5 3-15,0 0 3 0,-4 3-5 16,1-2-1-16,-3 4 0 0,-2 3-5 0,0 1 0 16,-6 0-5-16,10 9-1 0,-6-2 3 15,0 6-4-15,2-1-3 0,0 4 0 0,2-1 3 16,2 0-6-16,0-1 1 0,5 1 3 16,-1-2-1-16,4 1-1 0,0-5 4 15,2-3-6-15,-2 0-2 0,4-3 7 16,-1-3 0-16,-2 0-3 0,2-3 1 15,-2-3-1-15,2-4-3 0,-4-3 0 16,1-3 0-16,-6 1-3 0,-2-4 2 0,-4 2-4 0,-1 0 0 16,-5 0-2-16,-5 2 5 0,-1 0 4 15,-6 1-6-15,-3 1-1 0,-4 3 3 16,-2 2-1-16,-3 3-2 0,-3 1 0 16,4 2-4-16,-1 2 6 0,3 2-2 0,0 0-1 15,2 0 1-15,2 0-2 16,2 1-2-16,2 2-5 0,3-2-3 0,4 1-4 15,2 0-4-15,4-4 2 0,0 0 1 0,0 0-1 16,18 4-1-16,-1-8 7 0,1 0-6 16,4-3-4-16,6-1-4 0,-2-2-1 15,5-1 4-15,-1-1 0 0,2 1 1 0,-3 0 4 16,-5 0 3-16,1 0 2 0,-4 3-1 16,0-1 3-16,-4 1-1 0,-2 2 1 15,-1 1-1-15,0 3 1 0,-4 2 1 0,3 2 0 16,2 3 3-16,-2 1 1 0,1 5 0 15,1 2 3-15,0 0-1 0,-3 2 1 16,3 4 1-16,-2-1 1 0,0-2 1 0,-1 4 1 16,-1-3-1-16,0-2 2 0,-3-1-3 15,2-2 1-15,-3-1 1 0,0 1 2 16,1 0 1-16,-2-5 9 0,-2-1 13 0,1 2 10 16,-1-4 6-16,0 0-3 0,0-2-3 15,-4-2-4-15,0 0-2 0,13-12-6 16,-4 3-1-16,-1-5-5 0,2 0 0 15,4-3-2-15,-2 1-2 0,1 0-3 0,-1-1-1 16,-1 4 0-16,0 2-2 0,-3-1-8 16,2 3 3-16,-4 1-1 0,4 4-2 0,0 0-3 15,-2 4 4-15,-8 0-2 16,17 6-1-16,-4 1 0 0,-2 1-1 0,-3 3 2 16,2 1 3-16,2-1-2 0,-2 1 0 15,-2 1 2-15,0-1-1 0,-1-3 1 0,0 0 0 16,-1 0 0-16,0-2-3 0,-2-1 1 15,3 0-3-15,-3-5 3 0,2 1 2 16,-6-2-5-16,15-8-6 0,-8 1-6 0,1-3-5 16,2-1-3-16,-1-2 0 0,0 1 0 15,-1 1 2-15,0-1-2 0,-1 1 2 0,-1 2-2 16,0 1-4-16,1 2-3 0,-3 0-2 16,3 5 6-16,-7 1 1 0,14 1 2 15,-6 3 6-15,4 4-1 0,-2 0 3 0,2-1 4 16,6 4 1-16,1 1 1 0,-1-2-1 15,4-1 3-15,1-1-2 0,2-3-1 16,1-2 1-16,3 2-2 0,-1-5-6 0,1-2 2 16,-1-2 0-16,-2-2-2 0,-1-3 2 15,-4 0 1-15,0-3-1 0,-1-1 2 16,-4-1 4-16,-1 1 3 0,-2 0 2 16,-5 1 10-16,1 3 8 0,-3 1 4 15,0 2-4-15,0 0-4 0,-1 4 1 0,-5 2 0 16,0 0 2-16,7 19 8 0,-7-3 3 0,-2 9 8 15,2 5 0-15,-2 12 6 0,-1 3 1 16,1 13-2-16,-1 5 0 0,1 21-4 16,0-3 1-16,0 0-5 0,0-11-2 15,2-13-3-15,0 1-1 0,0-5 1 0,-2-9-5 16,4-7-1-16,-4-6 1 0,2-2 19 16,0-8 12-16,-2-7-8 0,-2-8-5 15,-2-4-2-15,6-2-3 0,-19-21-1 0,8-1-5 16,-6-18-5-16,5-8 1 0,-2-24-4 15,4-7 1-15,4 0-8 0,4 12-4 16,4 8 3-16,8-15-3 0,2 14-2 0,4 11 1 16,0 5 0-16,8 5 0 0,-1 2-5 15,3 5-1-15,-3 8 4 0,4 6-2 0,-1 2-3 16,-1 7 4-16,-1 5-5 0,-3 0 1 16,-2 6 1-16,-2 2 0 0,-5 0 1 15,-2 5 4-15,0 1 8 0,-10 3-9 0,-2 1-2 16,-6 2 4-16,-6 1-4 15,-5 1 1-15,-9 1-1 0,1-1-11 0,0-4-21 16,1-4-37-16,3 0-42 0,-1-3-51 16,8-3-43-16,3-6-42 0,2-2-675 0,5-7 314 15,4-7 207-15</inkml:trace>
  <inkml:trace contextRef="#ctx0" brushRef="#br0" timeOffset="5866.0401">21661 1063 52 0,'11'-15'207'0,"-5"5"-12"0,-1 2-17 16,-1 5-14-16,-2 3-18 0,-2 0-13 16,0 0-6-16,-8 28-4 0,1-1-2 15,-4 7-7-15,3 14-4 0,-8 21-2 16,4 5-6-16,0 4-10 0,2 1-7 0,5 1-7 16,1-16-7-16,4-8-2 0,0-1-4 15,4-4-5-15,3-6-3 0,-1-5-4 0,2-1-3 16,4-7-4-16,2-4-4 0,0-1-4 15,3-8-3-15,3-4-3 0,-2-5-7 16,0-3 0-16,2-5-2 0,0-4-4 16,-1-2-2-16,4-3 0 0,-2-8-3 0,3-3-1 15,-8 0-2-15,1-6-1 0,-2 2-2 16,-6 0-1-16,1 0 1 0,-6 1-2 0,-2 2 3 16,0 0-1-16,-2 4 4 0,-2 1-1 15,0 1 3-15,0 4-1 0,-2-1-4 16,-2 2 1-16,0 5 0 0,-1 0 1 15,7 3 4-15,-17 8-1 0,9 2-1 0,-1-1 4 16,-1 6-1-16,1-1 3 0,2 3-2 16,-1 4 2-16,4 2 0 0,0-1 0 0,2 0-2 15,0 4 3-15,2-5-4 16,2 2-4-16,0 0 2 0,4 0-3 0,2 0-1 16,1-2-5-16,2-3-14 0,3-1-25 15,-1 0-37-15,4-4-40 0,-2-4-54 0,3-4-63 16,2 1-697-16,-1-4 315 0,2-4 207 15</inkml:trace>
  <inkml:trace contextRef="#ctx0" brushRef="#br0" timeOffset="6262.8912">22346 1809 96 0,'2'-7'195'0,"0"-1"-7"15,-2 1-11-15,2-1-18 0,2 2-17 16,2 3-14-16,2 3-13 0,-8 0-11 15,18 1-13-15,-8 5-12 0,3 2-5 0,-5 1-7 16,0 6-7-16,2 1-3 0,-6 1-6 16,-2 0-6-16,0 1-4 0,-4 0-1 15,0 1-4-15,-2-1 1 0,-1-4 5 0,2 0-2 16,1-3 2-16,0-1-1 0,0 0 8 16,2-3 3-16,0-3-8 0,0-4-4 15,0 0-7-15,0 0-1 0,0 0-8 0,14-14 3 16,-8 3-2-16,0-3-1 0,0-3-5 15,2 1 2-15,1-6 0 0,-2 5 0 16,-1 2 8-16,0 0 6 0,1 2 4 16,-3 1-2-16,2 1 3 0,-4 3-2 0,2 0-3 15,-2 5-5-15,-2 3 1 0,0 0-5 16,5 13-2-16,-5 1-2 0,2 1 2 0,0 4 4 16,-2-1-4-16,2 5-1 0,5 2 0 15,-3 5-3-15,4-5 1 0,2 6-4 16,4-4-7-16,-2 0-33 0,1-5-47 15,4-3-58-15,2-1-75 0,-1-5-726 0,8-6 316 16,2 1 208-16</inkml:trace>
  <inkml:trace contextRef="#ctx0" brushRef="#br0" timeOffset="6377.5381">23088 2152 81 0,'11'-3'207'0,"-5"-1"-14"0,-2 0-14 16,1 1 2-16,-3-2-12 0,-2 5-10 15,2-9-17-15,-2 9-26 0,-4-8-57 0,1 2-81 16,-1-2-124-16,-2 2-303 0,-3-2 153 15,1-4 101-15</inkml:trace>
  <inkml:trace contextRef="#ctx0" brushRef="#br0" timeOffset="8942.3239">4218 3107 6 0,'0'0'193'0,"2"22"-1"0,0-3-4 16,-4 10 2-16,0 10 4 0,-2 0-1 0,-2 15-9 16,-5 22-8-16,-4-2-8 0,-2 2-9 15,-4 1-10-15,0-3-6 0,-1-6-7 16,-1-1-9-16,2-15-9 0,4-9-19 0,5-8-2 16,-2-4-12-16,6-7-10 0,-2-3-3 15,4-6-7-15,1-7-11 0,1-8-8 16,4 0-11-16,-4-23-15 0,6-3-10 0,2-12-9 15,3-11-8-15,-1-6-8 0,4-25-2 16,0 0 1-16,2-2-1 0,-4 0 2 16,-2 4 3-16,0 13 0 0,1 12 2 15,-1 2 2-15,-1 11 4 0,-3 4 4 0,2 6 2 16,-2 5-2-16,0 3-4 0,2 6-1 16,1 4 4-16,1 7 2 0,2 8 6 15,6 5 5-15,-2 6 0 0,2 13 3 0,2 4-4 16,3 11 4-16,-1 4-4 0,6 16 3 15,-3 3-4-15,-4 2 5 0,-2 1-5 16,-5-7-1-16,-3-9-13 0,1 1-21 0,-1-3-27 16,-5-9-34-16,0 1-30 0,0-3-30 15,0-7-18-15,0-3-29 0,-4-9-30 16,0-1-514-16,-2-3 250 0,-5-7 166 0</inkml:trace>
  <inkml:trace contextRef="#ctx0" brushRef="#br0" timeOffset="9106.5305">3981 3659 144 0,'-2'-11'150'16,"4"-3"-6"-16,2 3 0 0,3 0-12 0,3-3-9 15,10 0-15-15,4-6-8 0,13-2-12 16,7 1-10-16,21-5-13 0,1-1-21 0,-11 9-30 16,-4 0-29-16,2 3-28 0,-2 0-26 15,0 4-28-15,-1-1-281 0,-3 2 129 16,-7 0 84-16</inkml:trace>
  <inkml:trace contextRef="#ctx0" brushRef="#br0" timeOffset="9602.3327">4957 3114 164 0,'-4'-9'190'0,"0"3"-13"0,-1 1-17 0,0 3-18 16,5 2-13-16,0 0-14 0,-8 16-6 15,8 2-7-15,-2 2-6 0,4 10-5 16,0 7-10-16,0 5-7 0,4 8-10 0,0 4-1 15,-2 0-8-15,0 4-11 0,0-2-10 16,0-1-17-16,-2-5-15 0,0-5-7 16,0-8-11-16,-2-6-2 0,0-3 5 0,-2-6 1 15,-2-5-2-15,2-8 2 0,-2-5 0 16,-2-4 4-16,6 0 3 0,-12-16 7 16,6-2 11-16,4 0 9 0,0-4 3 0,2-6 2 15,4 4 3-15,0-2-2 0,6 1 0 16,2-4 0-16,0 6-6 0,3 3 3 15,0 3-3-15,2 0-1 0,3 7-2 0,0 1 2 16,2 6 3-16,-3 4 0 16,1 4-3-16,6 3-1 0,-2 4 1 0,-3 2-1 15,2 5-3-15,-6-2-1 0,1-1 1 16,2 1-2-16,-1 0-1 0,-2 0 1 16,0-2 1-16,-1-4-1 0,-2-1 8 0,0-2 2 15,1-2 6-15,-2-6-12 0,2-2-1 16,-1-2 1-16,2-4 3 0,-6-2 3 0,0-1-2 15,-2-4-2-15,2 0 3 0,-6-2 0 16,-4-1 2-16,0 0-2 0,-7 0-1 16,-2 1-1-16,-3-1-1 0,-5 5-2 0,-2 0-5 15,-2 4 0-15,-3 1-1 0,-2 2-2 16,0 2-9-16,4 3-23 0,1-1-42 0,5 4-48 16,2-1-40-16,8 5-33 0,2 0-41 15,4-6-486-15,10 9 242 0,2-6 159 16</inkml:trace>
  <inkml:trace contextRef="#ctx0" brushRef="#br0" timeOffset="10305.0241">5860 3410 161 0,'0'0'168'0,"4"7"-7"0,-6-1-14 15,0 2-9-15,0 1-13 0,0 3-7 16,2 1-10-16,-2 6-9 0,0-1-11 0,2 3-5 15,0 1-8-15,0-1-10 0,0 1-3 16,0-1-5-16,2-3-5 0,-2-1-7 0,0-4-4 16,2 1 9-16,-2-3 14 0,0 0 16 15,2-3 5-15,-2-2-6 0,0-6-7 16,0 0-4-16,0 0-8 0,0 0-4 0,13-19-8 16,-6 8-3-16,-1-5-7 0,0 3-2 15,5-6-5-15,-3 2-3 0,3 1-3 16,0 4-3-16,-1-1-4 0,2 1-2 0,-2-1-4 15,0 6-4-15,2 2 0 0,-1 0-1 16,0 5 1-16,1 3 0 0,1 0-1 16,-1 7 0-16,4-1-2 0,-2 7 2 15,1-1 0-15,0 2-4 0,0 0 1 0,-1 1-1 16,4-2 2-16,-4-2-2 0,4-1-2 16,-6-4 2-16,5 0 1 0,-2-5-1 15,2 1 2-15,1-3-2 0,0-4 0 0,3-3 0 16,-2 1 1-16,2-2 0 0,1-4-2 15,-2-1-2-15,2-1 4 0,-3 1-3 16,-1-3-1-16,2 5-1 0,-6-3-1 0,2 5 1 16,-4-1-2-16,1 2-4 0,-3 3 0 15,-1-1 0-15,0 4 5 0,-1 4-4 0,0-1 4 16,2 9-2-16,-3-3 0 0,4 5 1 16,-3-1 0-16,0 0 2 0,1 1-1 15,2-1 1-15,-1 0 1 0,3-1 1 16,-1-1 5-16,4-1-5 0,-2-4 5 0,1-3-6 15,2 0 1-15,-4-3 0 0,3-3 2 16,2 0 2-16,-2-3-7 0,0-2 4 16,-2-1-2-16,1-1 1 0,0-1 4 0,0 0-5 15,-3-1 0-15,-2 0-1 0,4 3 1 16,-6 2-3-16,0-3 1 0,1 4-2 16,-3 1-2-16,1 1-1 0,-1 1 5 15,1 3-2-15,-7 0 1 0,14 4 0 0,-6 2 0 16,6 2 5-16,-2 2 0 0,1-1-1 15,4 4-2-15,0-1 1 0,1-1-3 0,2 0-16 16,-2 1-16-16,4-3-24 0,-3-2-25 16,-2-1-23-16,0 2-31 0,-1-4-22 15,2-2-28-15,-4-2-494 0,-3 0 232 16,2-3 153-16</inkml:trace>
  <inkml:trace contextRef="#ctx0" brushRef="#br0" timeOffset="10446.6469">6845 3121 6 0,'-7'-7'111'0,"3"1"-15"0,2 3-9 15,2 3-10-15,0 0-26 0,0 0-43 16,26 8-51-16,-12-1-91 0,4 0 45 16,2 4 31-16</inkml:trace>
  <inkml:trace contextRef="#ctx0" brushRef="#br0" timeOffset="10706.4807">7858 3427 55 0,'0'0'253'0,"0"0"-14"0,0 0-13 16,-23 15-6-16,9-5-14 0,-4 5-13 15,0 2-12-15,-2 4-13 0,4 1-15 0,1 5-15 16,4-2-11-16,5 0-9 0,1 3-9 15,7-1-10-15,5 0-7 0,8 1-10 16,2-1-8-16,9-1-6 0,5-1-6 0,-1-4-8 16,2-2-15-16,-1-3-21 0,3-3-28 15,-2-3-30-15,-2-4-39 0,-1-3-40 16,3-1-37-16,4-2-17 0,6-2-35 16,3-4-537-16,5-1 254 0,7-3 166 0</inkml:trace>
  <inkml:trace contextRef="#ctx0" brushRef="#br0" timeOffset="11121.5135">10289 3514 46 0,'-11'0'235'0,"2"0"-9"0,9 0-13 15,-16 0-10-15,16 0-16 0,-14 0-9 0,14 0-9 16,-10 2-13-16,10-2-11 0,0 0-3 16,0 0 1-16,0 0-3 0,26 7-5 15,-3-3-12-15,9-2-6 0,10 3-10 16,9-4-7-16,8 2-4 0,5-3-5 0,1 0-5 15,1 0-13-15,1 0-2 0,-1 0-9 16,-5 0-4-16,-8 0-6 0,-1 0-7 0,-6 0-7 16,-3 1 0-16,-8-1-2 0,-3 0-4 15,-4 0-3-15,-3 0-4 0,-4 0-1 16,0 0-2-16,-1 2-5 0,-6-2-15 0,-2 0-11 16,2 0-18-16,-4 0-31 0,-4-2-30 15,-6 2-41-15,0 0-35 0,0 0-38 16,0 0-24-16,0 0-31 0,0 0-594 0,0 0 289 15,-12-7 191-15</inkml:trace>
  <inkml:trace contextRef="#ctx0" brushRef="#br0" timeOffset="11521.2508">10920 3244 89 0,'-7'-6'225'15,"-2"0"-4"-15,3 3-4 0,0-3-6 16,-1 2-6-16,3 1-12 0,0-1-14 0,-2-1-12 16,2 2-14-16,4 3-6 0,-7-6-13 15,7 6-8-15,-7-6-12 0,7 6-12 16,-4-3-8-16,4 3-8 0,0 0-11 0,-6-2-8 16,6 2-6-16,0 0-4 0,0 0-8 15,0 0 0-15,0 0-6 0,22 11-2 16,-8-3-8-16,1-1 0 0,8 1-2 0,4 3-5 15,7 1-1-15,11 1-2 0,1 3-1 16,7-1-2-16,17 4-5 0,1 1 2 16,-2-1-2-16,-10-1-6 0,-12-3 0 0,-2 1-5 15,-10-1 1-15,-1-2-4 0,-6 4 0 16,-7-2 3-16,-11 4-5 0,-5-1 6 16,-10 4-5-16,-9 3-6 0,-13 7 3 15,-21 10 0-15,-9-2 2 0,-6 0 3 0,-9 1-4 16,-3-5-3-16,0 0-16 0,1-4-34 15,-1-5-47-15,10 0-69 0,16-6-58 0,7-5-726 16,8-4 325-16,6-2 214 0</inkml:trace>
  <inkml:trace contextRef="#ctx0" brushRef="#br0" timeOffset="15442.3654">13138 3152 43 0,'-5'-7'258'0,"3"1"-16"0,-2 2-23 15,4 4-25-15,0 0-16 0,0 0-9 16,-15 19-8-16,11 0-13 0,-1 8-5 0,1 10-5 15,-4 8-7-15,2 7-5 0,2 3-11 16,-2 21-8-16,1-9-7 0,2-8-8 16,-1 0-9-16,0-2-5 0,0-4-2 15,2-7-5-15,0-4-8 0,2-6-2 0,-2-7 0 16,0-1 5-16,0-6 6 0,2-7 16 16,-3-4-9-16,-1-9-7 0,0-4-9 0,4 2-13 15,-11-30-4-15,7 3-5 0,-5-7-3 16,5-8-9-16,0-11-2 0,0-8-1 15,2-20-4-15,2-3-5 0,4-1-2 16,0 5-5-16,5 2 2 0,1 17-4 16,1 11-8-16,2 3 2 0,3 4 1 0,2 4 3 15,0 10-8-15,4 2 3 0,1 6-4 0,-2 6-5 16,2 5 3-16,1 5 4 0,-1 3-2 16,-2 6 1-16,2 3 0 0,-1 7 2 15,-4 3-2-15,2 4 9 0,-5 5-10 0,-7-1 5 16,-2 2 7-16,-4-1-6 15,-4 6-4-15,-2-6 2 0,-2 6 3 0,-5-1-1 16,-1-2-1-16,-4 3-13 16,2-7-10-16,-4 0-23 0,4-5-31 0,0-3-35 0,-2 0-46 15,4-3-39-15,1-3-34 0,3 0-43 16,0 1-659-16,3-3 317 0,0 1 209 0</inkml:trace>
  <inkml:trace contextRef="#ctx0" brushRef="#br0" timeOffset="15931.145">13434 3817 49 0,'4'2'214'0,"-4"-2"-17"15,0 0-19-15,13-10-21 16,-7-1-14-16,2-2-15 0,2-1-10 0,2-3-16 16,0-2-11-16,2 0-5 0,0 1-11 15,1-3-9-15,4-1-5 0,-2 4-9 0,-1 0-5 16,0 3-9-16,0 2-4 0,-3 1-3 15,0 4-4-15,2 3-3 0,-5 3-2 16,4 2-2-16,-2 6 0 0,2 1-1 16,-1 5-2-16,2 1-1 0,0 4 5 0,-1 1-6 15,0 0-1-15,2 1 1 0,-1-1-3 16,0-1 2-16,2 0-1 0,-2-4 7 16,2-1 8-16,-1-3 4 0,0-2 6 0,2-3 4 15,4-2 2-15,-3-4-2 0,7-2-2 16,-4-4-5-16,4-3-1 0,-3 1-5 15,5-8-1-15,-3-1-5 0,-2-2 1 0,0-2-3 16,-3 3-4-16,-6-1 3 0,-1 1 1 16,-2 1 10-16,-3 6 11 0,-4 0 0 15,1 1-5-15,-8 5-3 0,1 1-5 0,-4 3-2 16,6 3-6-16,-19 4-2 0,8 3-4 16,3 1 1-16,0 7-4 0,1-2 1 15,1 1 0-15,1 2-1 0,7 1 0 0,1 3 0 16,3 0-2-16,5 1 1 0,1 0 0 15,8-4 1-15,3 5-3 0,4-6-1 16,6 1-15-16,-2-3-29 0,3-3-36 0,0-1-31 16,4-4-32-16,-1-2-26 0,4-1-28 15,-5-3-18-15,-2-2-546 0,6-3 256 0,0-1 169 16</inkml:trace>
  <inkml:trace contextRef="#ctx0" brushRef="#br0" timeOffset="16507.5019">14992 3718 781 0,'16'-11'15'0,"-2"-1"35"0,-4 3 12 16,-6-3 26-16,-2 3 16 0,0-1 15 0,-2 3 9 15,-4-1 0-15,0 0-7 0,-4 3-3 16,-3 1-12-16,-6 0-8 0,-2 4-9 0,-9 4-6 16,1 2-7-16,-4 5-9 0,1 4-8 15,0 4-4-15,3 5-6 0,1-1-6 16,7 4-7-16,4-2-7 0,4 0-6 16,7-2-5-16,4-2-8 0,6-4 1 0,5-2-2 15,4-1-3-15,6-4 0 0,3-5-6 16,-2-5 2-16,6-4-3 0,2-3-2 0,-1-8 2 15,3-3 1-15,5-9-1 0,-3-1 1 16,-3-5 0-16,7-17 0 0,-4 0 1 16,-8 2 0-16,-8 2 0 0,5-17-4 15,-7 12 6-15,-8 5 5 0,-2 8 6 0,-4 3 12 16,0 4 12-16,0 4-3 0,-2 4-4 16,-2 4-3-16,-4 4-5 0,0 3-2 0,-2 8-4 15,-6 7-1-15,0 4-2 0,-3 8-2 16,-2 8 0-16,2 5 1 0,-5 10-3 15,6 5-2-15,3 3 0 0,3-1 2 16,5-1-3-16,3-1 0 0,4 1-2 16,3 1 1-16,3 0-1 0,3-9-1 0,1 0-1 15,4-2 1-15,0-6-1 0,1-6 0 16,0-4 0-16,2-3-2 0,0-6 3 0,2-1-2 16,-1-4 0-16,-4-4 2 0,3-4-1 15,-2-4-3-15,2-1 0 0,-1-6 0 16,-6 1 0-16,2-3 2 0,-3 1-1 0,-2-2 1 15,-1 3-1-15,-1-1 3 16,-1 2 3-16,-2 3 1 0,-2-1-2 0,2 5-5 0,0 2 0 16,-2 1-1-16,-2 4 0 0,0 0 0 15,0 0 0-15,14 19 0 0,-10-7 3 16,2 2-3-16,-2 1 1 0,0 3 4 0,7 0-3 16,-2 2-1-16,1-1-7 0,1-2-14 15,-1 2-20-15,-1-5-29 0,4-3-31 16,-3-1-32-16,2-2-28 0,2-1-23 15,-4-6-31-15,1-1-506 0,-1-1 245 0,-1-6 161 16</inkml:trace>
  <inkml:trace contextRef="#ctx0" brushRef="#br0" timeOffset="16648.4675">15584 3502 117 0,'-6'-1'137'0,"0"-2"-8"0,6 3-14 16,-11 0-6-16,11 0-14 0,0 0-18 15,-10 7-29-15,10-2-24 0,-2 3-41 16,6 0-42-16,-4 1-205 0,6 2 90 0,-2 2 59 16</inkml:trace>
  <inkml:trace contextRef="#ctx0" brushRef="#br0" timeOffset="17696.2617">16018 3637 114 0,'0'0'201'0,"0"0"-5"16,-23 7-10-16,8 1-8 0,-2 3-11 16,-1 6-16-16,-2 2-13 0,-1 3-13 15,2 5-12-15,2 1-10 0,5-1-12 0,3-3-8 16,2-1-7-16,7 0-9 0,2-3-4 16,10 0-9-16,0-1-1 0,7-5-7 15,9 0-7-15,2-7-9 0,7-1-8 0,5-6 1 16,3-2-4-16,1-3-4 0,8-2-1 15,1-4-2-15,0 1-1 0,-3-4 0 0,2-1 3 16,-5 1 9-16,-7-1 8 0,-7 2 15 16,-3-1 9-16,-2 1 12 0,-9 0 6 15,-2 2-5-15,-6 1-3 0,-7 2-11 16,-4 1-7-16,-2 1-4 0,0 6-5 16,-14-1 0-16,1 1-7 0,-4 5-3 0,-2 4-7 15,-3 3-1-15,6-1-4 0,-1 5-4 0,0-3-7 16,6-2 0-16,1 1-4 0,1 1 2 15,5-1-5-15,1-3 2 0,3-2-1 16,5-1 3-16,2 0-3 0,-1-4 0 16,4-1-8-16,5-2 1 0,-2-3-4 15,2-2-2-15,1 1 0 0,0-1 0 0,-2 0 0 16,-1 0 2-16,0 3-1 0,-5-1-3 16,3 0-6-16,-3 2-5 0,-2 0-1 0,2 2 3 15,-8 0 3-15,14 6 0 0,-6 0-1 16,-2 0 2-16,5 1 1 0,0-1 5 15,1 1-1-15,3-1 2 0,0-2 4 0,2-3 5 16,4-1-4-16,0-1 4 0,7-7 2 16,3-1 6-16,3-7 0 0,7-2 5 15,3-7 2-15,11-8 3 0,-4-4 1 0,-3-4 1 16,-3-5 1-16,-7-1 3 0,-6 5 2 16,-11 0 3-16,-2-1 8 0,-2 2 2 15,-6 5 8-15,-3 4 12 0,-4 5-2 0,3 5 4 16,-3 3-6-16,-2 1-11 0,-2 6-6 15,-2 7-4-15,-2 3 3 0,4 2-11 16,-17 16 2-16,6 5-4 0,2 4-3 0,-3 6 3 16,0 13-1-16,0 1-12 0,6 4 0 15,0 1-6-15,0-4-7 0,4-2-4 16,-2-4-7-16,1-7-9 0,1-2 0 0,-2-4 3 16,2-7 5-16,-1 1 1 0,-1-6 1 15,0-3-3-15,-2-5 0 0,-3-5 1 16,3-2 0-16,6 0 3 0,-12-12 1 0,2 3 0 15,6-4 1-15,0-2-1 16,2-1 5-16,0 1-2 0,4 1-3 0,-2 1 0 16,2 1 0-16,0 2 1 0,2-1-2 0,1 4 2 15,2 2-1-15,1-2 5 0,0 6 0 16,3 1 1-16,1 1 2 0,4 4-1 16,-2-2 3-16,3 3 1 0,2-1 3 0,2 1 1 15,3 2 2-15,0-2 2 0,2-1 9 16,2-3-3-16,1 2 2 0,-1-4 0 15,2-1 2-15,-1-4 8 0,-1 1 0 0,0 0 2 16,-6-5 6-16,4 0 2 0,-5-1 2 16,-1-2 3-16,-6 0 3 0,-2 0 2 15,-1 1 2-15,-4 0 3 0,-3-1-5 0,-4 2-3 16,0 3-5-16,-4 1-6 0,-3 2-4 16,-1 0 3-16,-3 4-2 0,11 0-4 15,-24 6-5-15,14 0 1 0,0 1 0 0,-1 5 0 16,5 0-1-16,2 0-1 0,1 1 0 15,3 3 3-15,5 1-2 0,1 0-2 16,5 2 2-16,3-2-2 0,2-2-2 16,2-2-15-16,1 0-20 0,3-2-26 0,-4-5-46 15,0 0-45-15,0-2-53 0,0-3-53 16,1 1-37-16,-5-2-692 0,2-2 331 0,-6 1 219 16</inkml:trace>
  <inkml:trace contextRef="#ctx0" brushRef="#br0" timeOffset="22609.4943">18979 3129 106 0,'-2'-8'190'16,"2"3"-8"-16,-2-1-4 0,0 1-5 0,0-1-10 16,0 1 2-16,2-3-2 0,-2 2-3 15,0 0-5-15,2 1-5 0,0 5-6 16,-2-10-10-16,0 6-4 0,2 4-10 15,-2-6-7-15,2 6-6 0,-2-7-9 0,2 7-9 16,-3-4-7-16,3 4-7 0,0 0-13 16,0 0-7-16,0 0-2 0,0 0-6 15,-6 19-2-15,4 6 2 0,2 7-8 16,0 24 2-16,-5 22-1 0,3 12-4 0,-2 6 7 16,4 5-12-16,0 2-1 0,0 5 0 15,4-2-7-15,1-4-1 0,-1-3 0 0,5-6-3 16,-3-4-2-16,2-7-2 0,0-7 2 15,2-11-2-15,-2-15-1 0,-2 0 1 16,0 0-4-16,0-10-1 0,1-3 0 16,-3-5 0-16,1-5-4 0,-1 0 1 0,0-1-1 15,-2-5 0-15,2-3 6 0,-2 1-5 16,1-5-2-16,-1 2 3 0,0-6-3 0,0 3 2 16,0-4 1-16,-2 1-1 0,0 1-2 15,0-3 0-15,2 1 0 0,-2-2 1 0,0-1-5 16,0 3 1-16,0-5-3 0,0 3 6 15,0-6-2-15,-2 7-3 0,2-7 0 16,0 9-1-16,0-6-1 0,0-3 1 16,0 0 1-16,0 10-8 0,-2-7-2 0,2-3-6 15,0 0-9-15,0 6-1 0,0-6-8 16,0 0-11-16,0 0-9 0,-4 6-20 0,4-6-19 16,0 0-23-16,0 0-31 0,0 0-32 15,-11 0-29-15,11 0-29 0,0 0-625 16,-13-9 293-16,5 5 193 0</inkml:trace>
  <inkml:trace contextRef="#ctx0" brushRef="#br0" timeOffset="26693.3847">19696 3732 126 0,'0'-9'244'0,"-3"2"-9"0,3 0-13 16,0 0-16-16,-3 3-22 0,3 4-19 15,0 0-15-15,0 0-9 0,0 0-4 16,-4 31-13-16,2-3-11 0,2 4-7 0,0 10-9 16,0 4-7-16,2 9-9 0,0-2-7 15,-2 0-8-15,2-7-6 0,1-4-6 16,0-1-5-16,-1-4-5 0,0-9-4 0,0-1 0 16,-2-4 3-16,2-6 9 0,2-5 4 15,-4-5-5-15,0-8-2 0,0 1-6 16,-2-27-3-16,0-2-4 0,-2-9-5 15,0-18 4-15,-6-18-5 0,0-5-7 0,0-1-2 16,-3-2 3-16,2 1-9 0,3 3 1 16,1 14 3-16,3 8-5 0,0 4-2 15,4 9 0-15,2 3-6 0,0 2-4 0,4 4 2 16,5 3-4-16,4 3 0 0,0 9-2 16,3 4 1-16,4 5 0 0,1 4 0 15,1 8-1-15,1 2-3 0,0 6 4 0,1 5 2 16,-3 4-1-16,0 3 2 0,-4 3-2 15,-4 3 1-15,-4 2 3 0,-3 2 0 0,-4-2 3 16,-4 3 3-16,-4 1-9 0,-2 2-10 16,-4 0-17-16,-4-1-24 0,-2-3-34 15,1-1-41-15,0-3-48 0,0-1-33 16,7-5-39-16,-3-4-633 0,4-1 298 0,3-3 198 16</inkml:trace>
  <inkml:trace contextRef="#ctx0" brushRef="#br0" timeOffset="27212.3253">20102 3763 77 0,'4'-4'143'0,"-4"4"-8"0,14 0-10 16,-3 4-9-16,4-1-11 0,0 4-3 16,4 5-6-16,0 1-7 0,-1 5-7 0,2-2 0 15,-1 5-9-15,-4-3-6 0,2 1-4 16,-7 0 2-16,0-2 2 0,0-4 11 15,-4 1 15-15,0-3 11 0,-4-2 5 0,0 0 6 16,-2-6-6-16,0 1-11 0,0-4-9 16,0 0-10-16,0 0-11 0,-2-19-8 15,4 3-8-15,2 1-6 0,5-8-7 16,2 5-6-16,1-6-4 0,1 6-6 0,1-1-6 16,2 3-1-16,-2 1-5 0,1 1 2 15,2 6-7-15,-2 1 4 0,0 3-5 16,2 4-3-16,-1 4 2 0,2 1 1 0,-2 2-1 15,6 2 1-15,-1-1 0 0,3 2 0 16,-2-1-1-16,4-2-2 0,-1 1 2 0,1-4 0 16,3-2 1-16,1-4 1 0,-2-2-1 15,1-2 1-15,-1-1 1 0,-5-3 2 16,-2-3 0-16,1 1 0 0,-6-3 4 0,-3-2 6 16,-5 3 1-16,-3 0 0 0,-3-2 7 15,-4 2 2-15,-3 1-4 0,-1 2-4 16,-5 4-4-16,-3-1-4 0,-2 4-2 15,-2 2-2-15,1 4 0 0,0 4-5 0,2 2 0 16,-2 5-2-16,4 2-1 0,3 2-5 16,2 3-6-16,3 1-10 0,3-3-11 15,4 3-22-15,7 2-25 0,3-2-27 0,5-2-21 16,9 0-37-16,3-1-10 0,6-3-19 16,-2-7-10-16,7 3-470 0,0-8 228 15,3 0 151-15</inkml:trace>
  <inkml:trace contextRef="#ctx0" brushRef="#br0" timeOffset="27729.3384">21477 3878 579 0,'25'-13'5'0,"-7"1"20"0,-6 3 26 16,-4-1 24-16,-3 1 12 0,-5 1 4 0,-3 3 5 16,-1-3-3-16,-2 5-4 0,-4-2-2 15,-3 4-8-15,-4 2-1 0,-2 6-7 0,-2 2-12 16,0 2-2-16,-1 6-7 16,4 4-6-16,1-2-7 0,4 2-4 0,2-2-10 15,5 0-5-15,4-1-2 0,0-4-3 16,4 0-2-16,4-3-1 0,2-4-1 0,3-1 3 15,2-6-2-15,2-6 5 0,6-5 4 16,-2-3 8-16,4-7 9 0,-2-4 12 16,5-6 8-16,-3-5-1 0,-1-2-3 15,-2-5 0-15,-1-3-3 0,5-18-1 0,-12 9 5 16,-4 7 7-16,0 9 14 0,-4 0 5 16,-2 7 3-16,0 3 2 0,-2 7-4 15,2 1-10-15,-4 3-11 0,-2 7-11 0,0 3-1 16,-8 7-6-16,12 1-4 0,-27 19-4 15,8 3-3-15,2 7-10 0,-1 11-16 16,2 4-16-16,4 3-5 0,6 3-11 0,-1 0-9 16,7-9-3-16,2 1-2 0,5-1 0 15,1-5 1-15,2-2 0 0,6-3 4 16,0-7 1-16,-1-4 5 0,4-3 2 0,-2-7 4 16,5-1 0-16,-4-6 5 0,3 0 2 15,-1-7 1-15,-2-1 2 0,2-1 2 0,-4-1 2 16,-1-2 2-16,0-2 3 0,0 3 1 15,-3 2 4-15,0-2 2 0,-4 2-4 16,2 3-2-16,-4-1-4 0,3 0 1 16,0 4 2-16,-1 4 0 0,0 0 1 0,1 4-1 15,1 1 1-15,3 2 1 0,-2 0-2 16,3 1-7-16,2 1-15 0,-4-1-23 16,5 0-29-16,0-2-35 0,0-3-29 15,-1-1-20-15,2-3-35 0,-4-4-418 0,6-1 210 16,-5-4 139-16</inkml:trace>
  <inkml:trace contextRef="#ctx0" brushRef="#br0" timeOffset="27862.265">22049 3585 35 0,'-6'0'102'16,"6"0"-13"-16,-9 6-3 0,9-6-27 15,-3 9-19-15,6 0-39 0,0-1-31 16,3 4-100-16,0-1 44 0,2 2 29 0</inkml:trace>
  <inkml:trace contextRef="#ctx0" brushRef="#br0" timeOffset="28707.0067">22366 3759 79 0,'0'0'210'16,"-2"5"-3"-16,2-5-12 0,-12 13-15 0,0-1-13 15,0 0-18-15,2 0-16 0,-3 4-12 16,2 1-14-16,1 2-10 0,3 2-14 15,1-2-5-15,4 0-14 0,2-2-16 0,4 2-12 16,4-3-10-16,5-1-15 0,4-5-16 16,6-1-14-16,3-3-11 0,6-5-5 15,1-1-9-15,10-5 4 0,-1-1 19 0,0-4 1 16,7-2 0-16,-3-5 2 0,-1 1 14 16,-5 0 12-16,-6 2 18 0,-4 0 17 15,-7 0 15-15,-3 3 7 0,-4 2 4 0,-6-1 2 16,-2 3-7-16,-4 1-5 0,-6 2-6 15,2 4-3-15,-14-4-5 0,2 6-4 16,0 4-4-16,-4 0-6 0,-1 3-3 0,1 3-4 16,0 1-2-16,2 2-6 0,2 0-7 15,0 0-3-15,4-2-2 0,2 2-2 16,2-2-4-16,2-1-4 0,-1-4 4 16,6 0-2-16,3-2 0 0,0-2-3 0,2-1-5 15,4-1-1-15,-2-2-3 0,0-2-1 16,1 1-2-16,0-3 2 0,1 2 3 15,-3 1-1-15,1-2 0 0,-1 1 0 0,-3 1-1 16,-6 1-3-16,15 0 2 0,-15 0 1 16,12 6 0-16,-5-3 2 0,0 2-1 0,1 1 3 15,0-2 2-15,3 1 3 0,1-2 1 16,1 0-1-16,2-3 3 0,5-1 2 16,2-5 0-16,4-2 8 0,1-6 7 15,5-4 2-15,0-7 8 0,1-2 7 0,-1-3 3 16,-2-2 0-16,-3-5 0 0,-1-2-1 15,4-20-6-15,-5 10-2 0,-8 4-1 16,-2-3 4-16,-3 5 9 0,-4 4 5 0,2 5 7 16,-6 7 5-16,0 2 0 0,-2 5-8 15,-2 3-4-15,-2 6-8 0,-2 4-2 16,-2 7-1-16,6 0-8 0,-24 21 0 0,11 0-2 16,-4 6-1-16,4 5-3 15,1 11 1-15,4 2-2 0,2-2-6 0,3 0 2 16,3-2-7-16,3 1 0 0,3-4-2 15,4 1-1-15,0-5-2 0,3-2 3 0,4-3-2 16,2-4 3-16,3-4-4 0,-4-4-1 16,4-3 1-16,-1-6-2 0,-4-2 2 0,2-1-2 15,-3-5-6-15,2-2 3 0,-1-4 0 16,-3-1 2-16,-1-2 0 0,-2 0 0 16,-3 2 2-16,-2-2 3 0,-2 0 2 15,-2 3 3-15,-2 1-2 0,0 5-6 0,0 0 7 16,0 0-2-16,0 0 1 0,0 0-3 15,-20 14 1-15,18-2 2 0,0-1-3 0,2 2 2 16,2-1-1-16,2 4 0 0,0-1 0 16,4 0 0-16,4-1 2 0,2-1-13 15,1 0-19-15,-3-3-27 0,6-1-34 16,-4-3-29-16,4 0-39 0,0-5-45 0,-3-1-636 16,2-1 285-16,-2-5 188 0</inkml:trace>
  <inkml:trace contextRef="#ctx0" brushRef="#br0" timeOffset="28861.5931">23321 3632 2765 0,'-38'-11'9'0,"10"2"9"15,7 1 2-15,4 0-7 0,2 3 1 0,5-1-6 16,6 3-4-16,4-6-2 0,4 2 4 16,11 0-1-16,12-4-16 0,12 1-37 15,11-5-47-15,5 5-60 0,26-10-60 0,-3 3-581 16,0-2 271-16,2 0 178 0</inkml:trace>
  <inkml:trace contextRef="#ctx0" brushRef="#br0" timeOffset="29076.0197">24614 3016 197 0,'-6'-12'253'16,"-2"2"7"-16,-4 5-5 0,0 1-14 15,-5 6-14-15,-6 7-18 0,-6 8-15 16,-7 12-4-16,-13 23-11 0,0 6-17 15,2 11 0-15,0 17-10 0,16-6-11 0,3 1-5 16,10 2-14-16,4 0-13 0,10-1-10 16,6-13-7-16,7 7-8 0,8-5-10 0,4-5-16 15,7-8-22-15,0-15-39 0,-4-10-58 16,6-6-69-16,2-8-94 0,-1-8-869 16,2-5 371-16,3-6 246 0</inkml:trace>
  <inkml:trace contextRef="#ctx0" brushRef="#br0" timeOffset="29717.9059">24404 3395 29 0,'-2'-6'211'0,"2"6"-13"15,16-13-8-15,7 3-8 0,13-2-13 16,10 2-14-16,9-2-15 0,24-1-13 15,-12 3-16-15,-5 2-7 0,-1 2-13 0,1 3-8 16,-3-3-19-16,-5 2-22 0,-9 0-36 16,-11 4-26-16,0-2-29 0,-7 0-23 15,-3 2-8-15,-6 0-1 0,-2 2-5 0,-6-2-2 16,-4 0 7-16,-6 0 7 0,7 2 12 16,-7-2 24-16,0 0 24 0,0 0 21 15,0 0 16-15,0 0 17 0,-25 4 5 0,18-2 9 16,-2 3 3-16,1 2 3 0,0 7 1 15,-3 3 11-15,2 4 5 0,-1 4 0 16,-3 6 0-16,3 5-1 0,2 2-5 16,-1 2-9-16,0 8-5 0,1-1-5 0,4-5-6 15,-2 8-7-15,2-9-1 0,-1 2-15 16,2-5-21-16,1-2-31 0,0-6-38 16,0 1-42-16,2-4-53 0,0-7-487 0,0-2 221 15,0-4 146-15</inkml:trace>
  <inkml:trace contextRef="#ctx0" brushRef="#br0" timeOffset="30157.5073">25239 4001 144 0,'6'-5'183'0,"2"0"-6"0,5-1-10 16,2 0-12-16,-1-3-10 0,4-2-2 15,-2-6-6-15,4 3 1 0,-3-3 0 16,-1-1 0-16,0 2-3 0,-2-2-2 0,-4-1-6 15,-1 4-4-15,-4 0-7 0,-1 3-2 16,-2 2-12-16,-4-1-9 0,-4 4-9 16,-1 1-8-16,-4 5-12 0,1 1-8 0,-5 4-7 15,2 6-8-15,-3 4 0 0,3 1-4 16,2 4-3-16,0 0-6 0,3 4-5 16,4 0 1-16,2-4-7 0,4 0 1 15,2 1-1-15,2-1 0 0,7 2-1 0,-2-6-2 16,4-2 1-16,1-4-6 0,4-3-5 15,-2-2-3-15,6-4-2 0,-3-3-2 0,3-4-6 16,0-1-1-16,0-3-1 0,1-6-1 16,-3 1 2-16,-2-3-2 0,0 3 2 15,-4 2 3-15,0-1 0 0,-2-2 3 16,-3 5 4-16,1 3-2 0,-2-1 2 0,-2 2-6 16,0 3 0-16,-2-1-1 0,0 6 3 15,-6 0-3-15,16 8 2 0,-8-1 0 0,3 4-3 16,-1 1 8-16,0 0-4 0,4 3-5 15,-2 2-22-15,0-2-30 0,0-1-27 16,-2-1-41-16,3-1-40 0,-3-1-48 0,1-4-613 16,2 1 282-16,-3-3 187 0</inkml:trace>
  <inkml:trace contextRef="#ctx0" brushRef="#br0" timeOffset="30698.6031">26077 3825 159 0,'0'0'161'0,"0"0"-6"0,14 4-13 16,-7 1-13-16,2 1-12 0,-3 4-10 15,2-1-11-15,0 3-8 0,1 1-7 0,-2-2-7 16,-1 3-11-16,0-3-2 0,-2-2-8 16,-1 0-2-16,-1-2-3 0,0 1-5 15,-2-2 1-15,-2-1 3 0,2-5 0 16,0 0 3-16,-7 2 0 0,7-2 1 0,0 0-2 15,-6-12-3-15,6 4-1 0,0 0-7 16,4-4-1-16,-2 0-5 0,5-3-4 16,1 2-4-16,0 0-3 0,1-1-1 0,2 1-2 15,-1 1-1-15,0 3-5 0,2 0-4 16,-2 2 1-16,-2 1 2 0,3 1-3 16,-2 3-2-16,1 4-3 0,-1 1 5 0,1 2-2 15,0 2-1-15,2 1 1 0,-2 2 0 16,-2 1-4-16,1 0 3 0,-3 1-6 15,3-3 1-15,-5 1 0 0,2-2 0 16,-1-1 4-16,-1 1-1 0,0-2 4 0,0-3 8 16,-2 1 1-16,-2-4 2 0,6 1 5 15,-6-1 2-15,0 0-4 0,12-12-2 0,-10 2 2 16,4 1-2-16,2-7-2 0,0 1-3 16,1 2-7-16,4-4 3 0,-3 4 1 15,1 1-3-15,-1-1-1 0,-1 4-5 16,-2 0-1-16,1 3 4 0,0 3 1 0,-2 3 2 15,-6 0 0-15,14 7 1 0,-6 1-3 16,-2 4 2-16,0 1 1 0,1 2-1 0,-1 0-3 16,-4 1-14-16,2-1-29 0,1 0-20 15,-1-2-33-15,-2 1-31 0,1-3-46 16,-1-1-40-16,2-3-483 0,0-1 235 16,0-2 155-16</inkml:trace>
  <inkml:trace contextRef="#ctx0" brushRef="#br0" timeOffset="30844.1945">26887 3884 140 0,'7'8'177'0,"-1"1"2"0,1 3-7 0,-1 3-13 15,-4-1-11-15,0 4-14 0,0 1-16 16,-4 3-11-16,0-2-10 0,-2 1-24 0,-2 2-33 16,-3 0-53-16,0-2-73 0,-3-4-406 15,1-2 167-15,1-2 111 0</inkml:trace>
  <inkml:trace contextRef="#ctx0" brushRef="#br0" timeOffset="31042.6491">27426 3817 41 0,'0'0'227'0,"8"-4"-20"0,-4 3-22 15,-4 1-23-15,6-2-17 0,-6 2-21 16,6-4-36-16,-6 4-40 0,0 0-41 0,9-2-41 16,-9 2-34-16,4-1-317 0,-4 1 131 15,0 0 86-15</inkml:trace>
  <inkml:trace contextRef="#ctx0" brushRef="#br0" timeOffset="31208.7296">27719 3842 159 0,'11'-2'143'0,"-2"0"-12"0,1 1-18 0,2-2-25 16,-1 1-31-16,2-1-45 0,0-1-47 16,-1 0-193-16,-1 2 78 15,0-1 51-15</inkml:trace>
  <inkml:trace contextRef="#ctx0" brushRef="#br0" timeOffset="31354.3389">28221 3844 18 0,'9'-2'63'15,"1"-3"-69"-15,-2-1-20 0,6-2 9 16,-4 1 6-16</inkml:trace>
  <inkml:trace contextRef="#ctx0" brushRef="#br0" timeOffset="31494.9646">28494 3791 52 0,'11'0'187'15,"-11"0"-20"-15,12-2-28 0,-3 1-39 16,2-3-52-16,1-1-64 0,0-3-215 15,2 0 79-15,-2-3 52 0</inkml:trace>
  <inkml:trace contextRef="#ctx0" brushRef="#br0" timeOffset="31791.1713">28537 2591 75 0,'0'-6'241'0,"2"2"-9"0,-2 4-10 16,0 0 3-16,42 17-8 0,-2 8-13 15,23 17-17-15,20 22-13 0,0 9-5 0,-3 11-13 16,-6 6-1-16,-10 7-10 0,-14 3-14 16,-7 7-7-16,-17 4-14 0,-14-16-5 0,-10-2-8 15,-8 1-13-15,-10-7 6 0,-6-1-15 16,-8-6 0-16,-15 10-16 0,3-24-2 15,-3-6-8-15,1-4-12 0,0-6-24 16,5-12-38-16,8-10-53 0,-1-3-60 16,6-4-66-16,4-10-81 0,0 0-660 0,1-8 321 15,4 1 212-15</inkml:trace>
  <inkml:trace contextRef="#ctx0" brushRef="#br0" timeOffset="33519.4827">29728 2653 93 0,'0'0'129'0,"0"0"-10"0,0 0-8 15,0 0-8-15,0 0-5 0,0 0-12 16,0 0-4-16,0 0-9 0,0 0 4 15,0 0-17-15,0 0-8 0,0 0 4 0,0 0-3 16,0 0 1-16,0 0-7 0,0 0 2 16,0 0 0-16,0 0 0 0,0 0-1 0,0 0 2 15,0 0-2-15,0 0 0 0,0 0-1 16,0 0-4-16,0 0 3 0,0 0 0 16,0 0-1-16,0 0 3 0,0 0 0 15,0 0-4-15,0 0 0 0,0 0-2 0,0 0-1 16,0 0-3-16,0 0-1 0,0 0 0 15,0 0-2-15,0 0-3 0,0 0 5 16,0 0-1-16,0 0 2 0,0 0-1 16,0 0 0-16,0 0 2 0,0 0 0 0,-10 0 1 15,10 0 0-15,0 0-2 0,0 0-3 16,0 0 1-16,0 0-1 0,0 0-3 0,0 0 1 16,0 0-1-16,0 0-5 0,0 0-1 15,0 0-2-15,0 0-2 0,0 0-6 16,0 0-3-16,0 0-5 0,0 0 1 15,0 12 5-15,0 6 12 0,-3 12 11 0,1 15 4 16,0 35 1-16,-2 11 5 0,2 8 5 16,2 11-5-16,4 21 8 0,0 6 7 15,3-1-8-15,3-1 0 0,1-3-3 0,3-6-5 16,4-8-2-16,0-5-8 16,-2-23 0-16,0-7-3 0,1 1-1 0,-2-6-2 15,0-3 0-15,-5-19-7 0,-2-6 0 0,0-10-1 16,0-2-2-16,-4-1-1 0,2-6 2 15,-4-7-4-15,3 1-6 0,-3-4 3 0,2-5-2 16,-2 2 3-16,0-3-2 0,0-3 5 16,0 1-3-16,-2-4-6 15,3 1 1-15,-3-3-2 0,2 1-5 0,-2-3-5 16,2 1-4-16,-2-1 0 0,0-5-6 16,2 7-4-16,-2-7-3 0,0 7-5 0,0-7-8 15,0 0-8-15,2 5-12 0,-2-5-13 0,0 0-26 16,0 0-30-16,0 0-36 15,0 0-34-15,0 0-30 0,-8-16-30 0,3 11-35 16,1-1-594-16,0-2 299 0,-3-1 198 16</inkml:trace>
  <inkml:trace contextRef="#ctx0" brushRef="#br0" timeOffset="34111.9106">30411 3002 75 0,'0'0'97'0,"-6"-4"-2"0,6 4-5 0,0 0-7 16,-4-2 0-16,4 2-3 0,0 0-5 15,0 0-6-15,0 0-4 0,0 0-4 16,0 0-5-16,0 0-7 0,0 0-3 0,0 0-2 16,0 0-4-16,-8-2-8 15,8 2-1-15,0 0-2 0,0 0-7 0,0 0-1 16,0 0-3-16,0 0-3 0,0 0 6 16,0 0-15-16,0 0-15 0,0 0-11 0,0 0-14 15,0 0-25-15,0 0-33 0,0 0-279 16,0 0 126-16,-10-2 84 0</inkml:trace>
  <inkml:trace contextRef="#ctx0" brushRef="#br0" timeOffset="35279.7308">15172 5256 5 0,'-7'-2'202'0,"5"-2"-11"0,2 4 2 15,11-8-1-15,3 2-9 0,8 1-9 16,10-1-9-16,8 1-5 0,17-5-4 0,24 1-13 16,6-3-11-16,6 1-13 0,4-1-8 15,0 0-13-15,0 1-10 0,-1 0-9 0,-7 2-5 16,-7 0-8-16,-18 4-31 0,-14-1-30 15,-11 2-41-15,-7 1-37 0,-5 0-30 16,-6 3-40-16,-2-1-44 0,-9 2-503 16,-3-2 234-16,-7 1 155 0</inkml:trace>
  <inkml:trace contextRef="#ctx0" brushRef="#br0" timeOffset="35486.1778">16016 5145 31 0,'-23'8'145'0,"6"-2"1"0,2 2 7 16,1 6 8-16,0 0 7 0,4 7 2 15,0 1 1-15,1 13-1 0,3-1-12 16,-1 6-5-16,5 4-3 0,0 1-15 0,2 9-9 16,2 1-13-16,0 0-10 0,0 2-8 0,1-1-13 15,1-2-8-15,0 1-5 16,-2-4-9-16,3-7-6 0,-3-1-18 0,2 0-19 16,-2-5-27-16,0-8-34 0,-2 1-38 15,2-5-36-15,0-1-33 0,0-6-30 16,-2-2-552-16,2-6 249 0,-2-1 165 0</inkml:trace>
  <inkml:trace contextRef="#ctx0" brushRef="#br0" timeOffset="35807.6101">16242 6086 173 0,'12'-5'182'0,"-2"-1"-14"0,3-2-13 0,-1-2-8 16,3-3-7-16,0-2-11 0,-3-3-6 15,2 2-7-15,-2-3-3 0,-4 0-7 0,1-2-7 16,-5 2-2-16,1 1-4 0,-8 1-7 16,1 2-6-16,-2 2-5 0,-5 1-5 15,-3 5-7-15,-2 1-5 0,-4 5-3 0,1 4-7 16,-2 1-4-16,-2 5-2 0,1 7-7 16,4-1-3-16,1 4-4 0,4 2-3 15,3 3 0-15,4 0-1 0,4-2-5 0,4 2-3 16,4 1 1-16,6-5-2 0,2 1 0 15,2-4-3-15,2-2-9 0,4-4-19 16,-1-3-28-16,3-2-35 0,-4-4-27 0,6-4-22 16,-1-2-10-16,-1-3-16 0,4-5-11 15,-3-3-16-15,-3-2-403 0,-2-4 198 16,0-1 132-16</inkml:trace>
  <inkml:trace contextRef="#ctx0" brushRef="#br0" timeOffset="36071.426">16658 5881 727 0,'6'-21'-13'0,"-2"3"34"15,-2 7 22-15,0 0 20 0,0 2 17 16,-2 4 8-16,2-1 1 0,1 3-12 0,-3 3-4 15,4-6-1-15,-4 6 1 0,0 0 2 16,15 7-4-16,-7 1-3 0,3 0-9 16,-1 1-1-16,8 4-8 0,-4 4-6 15,3-1-4-15,-2 3-2 0,2 4-4 0,0 2-3 16,-4-2-5-16,-3-3 3 0,-2 4 1 16,-4-5 10-16,-1-2 9 0,-3 0 6 15,0-2 9-15,-5-2 10 0,1-1-1 0,-2-5 4 16,-2-1-5-16,2-2-1 0,-3-4-9 15,9 0-5-15,-13-8-6 0,9-1-9 16,0-3-6-16,6-3-1 0,0-4-12 0,2 0-17 16,4-2-18-16,1-3-30 0,8 1-35 15,-3 3-35-15,6 1-47 0,-3 2-29 16,4 0-31-16,-4 2-504 0,5 1 246 16,-6 3 162-16</inkml:trace>
  <inkml:trace contextRef="#ctx0" brushRef="#br0" timeOffset="36602.0525">17185 5803 43 0,'0'0'168'0,"6"6"-14"16,-4-4-10-16,-2 4-19 0,4 2-9 16,-4 2-11-16,5-1-12 0,-3 3-7 0,2-1-9 15,-2 0-8-15,0-1-6 0,0 1-3 16,0-1-12-16,0-2 0 0,1-1-4 15,-3 1 3-15,2-2 5 0,0-2-4 16,-2-4-2-16,0 0-8 0,0 0 0 0,0 0-5 16,0 0-4-16,9-18-1 0,-3 9-6 15,0-1 0-15,2-1-6 0,1-1 1 0,0-1 0 16,3 1-5-16,1 3-1 16,0 0 0-16,-1-1-7 0,1 3 2 0,1 1-2 15,0 1 1-15,-2 5 2 0,3 0-7 16,-2 3 1-16,2 3 3 0,-3 2 0 15,3-1 0-15,-2 2 1 0,-1 3-2 0,1 1 0 16,-2-1 1-16,-1 1-2 0,1-4 3 0,-1 3 1 16,-3-3 0-16,-1-1-2 0,1-1 10 15,-1-1 12-15,-2 0 8 0,0-3 4 16,0 0 3-16,-4-3 1 0,0 0 0 16,0 0-4-16,9-14 1 0,-6 7-7 0,1-5-1 15,0-3-3-15,0 0-2 0,2-2-5 16,5-3-4-16,-3-1-2 0,5 2 0 0,0 0-3 15,1 0-1-15,2 4-4 16,-2 2-2-16,1 5 2 0,0 1 3 0,2 3-6 16,-5 4 2-16,6 4 1 0,-2 1-2 15,-1 5 2-15,2 2 0 0,0 3-3 16,-2-1 2-16,-2 4-4 0,-1-3-10 16,0 2-26-16,0 1-26 0,-2-5-40 0,0 0-39 15,-1-2-54-15,2 1-512 0,-1-6 240 16,3-3 158-16</inkml:trace>
  <inkml:trace contextRef="#ctx0" brushRef="#br0" timeOffset="36805.6888">18749 5699 161 0,'12'-1'273'0,"-12"1"-6"16,14 0-9-16,-14 0-17 0,16-2-22 15,-3 0-19-15,6-2-24 0,0 0-16 0,0 0-14 16,8 0-25-16,-3-1-28 0,-1-3-43 16,-4 3-56-16,0-1-63 0,1 0-61 15,-4 0-69-15,-1 3-468 0,-4-1 227 0,-3 3 149 16</inkml:trace>
  <inkml:trace contextRef="#ctx0" brushRef="#br0" timeOffset="36962.2884">18884 5960 183 0,'0'10'263'0,"6"-2"6"16,1-2 2-16,2-1-1 0,3-3-6 16,3 2-17-16,2-4-22 0,4 0-20 0,3-3-22 15,1 0-24-15,2-2-31 0,3-3-45 16,-3-2-51-16,1-3-68 0,-1-1-70 16,1-1-65-16,-4-4-669 0,-1-2 286 15,-7-2 188-15</inkml:trace>
  <inkml:trace contextRef="#ctx0" brushRef="#br0" timeOffset="37212.6015">20136 5214 2869 0,'-26'-13'1'0,"7"3"-5"0,6 3 2 0,1-1 2 16,5-1 17-16,3 2 17 0,4 1 11 15,2-1-4-15,9-1-4 0,7 1-7 0,10-1-3 16,12 2 0-16,5-1-6 0,8 1-2 16,-1 0-5-16,6 3-14 0,-3 0-21 15,-6 0-29-15,-7 3-35 0,0-4-37 0,-10 4-31 16,-3 0-22-16,-3 2-15 0,-7-2-7 16,-6 4-21-16,-9-3-451 0,-2 5 228 0,-6-2 150 15</inkml:trace>
  <inkml:trace contextRef="#ctx0" brushRef="#br0" timeOffset="37395.1126">20516 5154 620 0,'-30'7'33'15,"3"-1"13"-15,4 0 11 0,4-1 18 16,4 1-3-16,0-1 5 0,3 3 17 0,1-1 1 16,0 6 12-16,5 4 7 0,-3 3 8 15,5 7-6-15,0-1-1 0,4 5-6 16,2-2-7-16,0 10-5 0,2-1-12 0,1 2-8 16,1 0-9-16,-2 0-5 0,3 0-8 15,-3-2-5-15,0-2-14 0,1-1-24 16,-1-7-28-16,0-2-36 0,-2 2-31 0,4-6-36 15,-2 2-23-15,0-8-22 0,1 4-26 16,4-7-399-16,-3 2 200 0,2-3 132 16</inkml:trace>
  <inkml:trace contextRef="#ctx0" brushRef="#br0" timeOffset="37693.335">20807 6011 135 0,'18'-11'152'15,"-3"-3"-4"-15,0 4-8 0,-2-3-10 0,-5-3-3 16,0 3-7-16,1-3-6 0,-2 0-3 16,-1-2-6-16,-2 1-3 0,-2-2-3 0,-2 5-3 15,-4-4-5-15,0 5-6 0,-5-1 0 16,1 3-6-16,-3 3-8 0,-2 2-5 16,1 5-4-16,-1 2-3 0,0 5 0 15,-1 2-2-15,1 0-2 0,2 6 7 0,1 3-8 16,-1 1-4-16,5 1 0 0,2-2-7 15,2 0-4-15,2 0-3 0,4 2-3 16,2-1-3-16,2-3-5 0,3-2-15 0,-1 1-20 16,4-3-22-16,0 0-30 0,1-3-35 15,2-2-40-15,2-1-36 0,-2-2-42 16,-4-2-484-16,1-2 238 0,2-2 157 0</inkml:trace>
  <inkml:trace contextRef="#ctx0" brushRef="#br0" timeOffset="38193.7022">21005 5682 160 0,'13'-4'194'16,"0"3"-11"-16,5 2-11 0,2 2-16 15,3 2-16-15,5 3-12 0,-3 3-13 0,2 2-8 16,3 5-10-16,-5-1-8 0,1 2-8 16,-3 0-8-16,-1 4-6 0,-8-3-5 15,2-1-7-15,-6-1-3 0,0-1 7 0,-4-3 9 16,1 1 5-16,-5-6 2 0,0 1 5 16,-2-1-1-16,-2-3 5 0,0 0 3 15,2-6-1-15,-7 2-7 0,7-2-4 0,0 0-4 16,-6-17-10-16,6 7-7 0,2-2-7 15,4-3-5-15,-1-2-7 0,6-2-8 0,-3 3-14 16,5-2-7-16,-3 3-25 0,3 1-24 16,0-1-31-16,-3 3-35 0,3 0-37 15,-2 4-29-15,1-2-28 0,-1 0-22 16,-1 5-502-16,-1-1 247 0,0 0 163 0</inkml:trace>
  <inkml:trace contextRef="#ctx0" brushRef="#br0" timeOffset="38690.2504">21609 5688 79 0,'6'-2'173'16,"-6"2"-4"-16,0 0-7 0,0 0-12 0,0 0-13 15,8 8-11-15,-6-3-10 0,0 3-11 16,0 0-9-16,0-1-7 0,4 3-8 16,-4 1-12-16,0-1-2 0,0 0-6 15,0-1-7-15,0 0-5 0,0-1-5 0,0 0-2 16,-2-2 1-16,2 1 5 0,0-3 2 15,-2-4-3-15,2 3-3 0,-2-3-3 0,0 0-6 16,13-1-3-16,-13 1-5 0,15-7 0 16,-5 1-5-16,1 1 0 0,1-1-3 15,2 0 3-15,0 1-5 0,1 2 0 16,0-2-2-16,-3 4-2 0,1-1 0 0,2 2 1 16,-2 0 1-16,1 3 3 0,0 2 2 15,-2 1-4-15,1 1 0 0,-1 2-2 0,1 0-2 16,-2-1-3-16,-1 4 1 0,-2 0 0 15,2-3-3-15,-2 1 3 0,-2-3 0 16,0 1-2-16,-2-1 4 0,3-1 10 16,-3 0 4-16,0-3 10 0,1 3 9 15,-1-4 3-15,-4-2 2 0,6 4-4 0,-6-4-4 16,9-7-5-16,-3 1-4 0,-2-4-4 16,4-1-4-16,-1-1-2 0,2 2 0 0,1-4-5 15,-2 3 0-15,5-1-2 0,-4 0-4 16,3 3-3-16,-3 0-1 0,-1 4 1 15,3 2 8-15,-2 3 7 0,1 1 4 0,-2 5 0 16,3 4-2-16,-2-2 0 0,-1 0-3 16,0 3-7-16,1-2-18 0,-1-1-37 15,-4 0-51-15,1-2-65 0,4-2-61 0,-7-1-765 16,-2-3 333-16,0 0 220 0</inkml:trace>
  <inkml:trace contextRef="#ctx0" brushRef="#br0" timeOffset="46351.6954">4038 6578 98 0,'6'-2'157'0,"1"-2"2"0,-1 0-2 16,1-1 0-16,-3-3 1 0,-2-4 2 0,2 3-6 16,-4-4-2-16,0-1 0 15,0 1 4-15,-4 0-6 0,-2 1-12 0,-3 3-11 16,-6 3-9-16,-3 6-11 0,-10 7-8 16,-13 13-7-16,-15 17-5 0,-6 13 2 0,-10 23-10 15,2 7-5-15,7 3-5 0,5 7-8 16,7 0-7-16,15-14-5 0,11-2-5 0,8 2-2 15,11-12-4-15,6-10-7 0,9 1-2 16,12 9-7-16,9-5-1 0,8-10-7 16,1-15-8-16,1-12-6 0,5-4-8 15,3-6-5-15,0-10-6 0,-2-7-4 0,9-4-2 16,14-10 3-16,4-6 2 0,-7-5-1 16,-3-4 3-16,-8-2-1 0,-5-5 5 15,-13 3 0-15,-9 6 1 0,-8 3 1 0,-2 3 4 16,-8 6 1-16,-4 0 5 0,-6 8 2 15,-2 3 2-15,-6 4 0 0,-2 5 0 16,-6 7 5-16,2 5 5 0,-1 6 3 0,-4 7 0 16,6 5 3-16,3 3-3 0,3 0-1 15,4-2 1-15,6 2 2 0,6-1-4 0,3-1 1 16,9-2-5-16,7-1 0 0,8-5 0 16,-2-9-2-16,1-2 1 0,6-6-1 15,-5-6-3-15,6-3-1 0,-2-6 3 16,1 0-4-16,-5-7 1 0,-2 2 0 0,-5-6-1 15,-3 2 0-15,-8-5 1 0,-4 2-2 16,-6-4 0-16,-6 5 0 0,-2-2-3 16,-6 1 5-16,-5 2 0 0,-6 4-2 0,-5 2-2 15,-2 3 3-15,-13 4 0 0,1 3-2 16,-2 4-1-16,-1 3 0 0,0 4 1 16,3 1 6-16,2 1-5 0,6-1 0 15,8-2 1-15,1 1-1 0,6-2-2 0,2-2-2 16,9-1 6-16,2-3-2 0,0 0 0 15,0 0-1-15,38-10 2 0,-15-1-3 0,3 0 1 16,2-1 0-16,3-4 4 0,1-1-6 16,0 0 3-16,-3 1-4 0,3 0 2 0,-2 0-2 15,-3 3 5-15,-1 3-2 0,-6 1 0 16,0 4-1-16,-1 1 2 0,0 4-2 16,-2 1 4-16,0 5-2 0,0 4 3 15,-3-1 0-15,4 4-1 0,-4 5-2 0,1-2 1 16,-2 2 0-16,-2-1 0 0,1 0 0 15,-4-2-1-15,4-1 1 0,-4-1 1 16,0-4 0-16,-2 1 1 0,3-4 0 16,-3 0 3-16,1-3 0 0,1-4 0 0,1 1 1 15,-1-7 0-15,2 0 0 0,2-4-1 16,-2-3-3-16,2-1 2 0,3-1-3 0,0 0 1 16,-2 0 0-16,1 1-5 0,0 4 3 15,-2-1-3-15,-2 3 4 0,4 3 1 16,-4 0 2-16,0 6 2 0,1 2 2 0,-1 7-4 15,4-1 5-15,-4 4 0 0,2 3-5 16,2 2 0-16,-4 0 2 0,0 3 1 16,-1-5-2-16,1-2-3 0,-3 2 6 0,1-4-8 15,-1 0 4-15,-1-4-1 0,0 0 0 16,0 0-3-16,4-7 4 0,-10 0-5 16,16-7 3-16,-8 0-3 0,3-3 0 0,0-2 0 15,2-1 2-15,-1-1-2 0,-2 2-1 16,4 1 0-16,-4 1 0 0,0 0-2 0,1 3 3 15,0 1-2-15,-3 2 0 16,5 4 2-16,-5 2 3 0,8 2-5 0,-4 2 4 16,2-1 1-16,4 3-2 0,-2-2-1 0,1-3 3 15,5 3-6-15,0-5 4 0,2-1-1 16,6-1-1-16,-1-5 2 0,1-1-2 16,4-3-2-16,-2-3-1 0,1-2 2 15,-3-4 0-15,0 1 0 0,-3-3 5 0,-1 2 0 16,-5-2-6-16,-4 3 2 0,0 3 3 15,-5-2 3-15,-3 7 8 0,0 2 6 16,-5 4-2-16,-4 4 18 0,0 0 5 0,0 19 16 16,-2 1 7-16,0 4 7 0,0 6-5 15,2 10 1-15,2 12 2 0,4 3-6 16,4 21-4-16,3 5-4 0,2-5-8 0,6 3-4 16,1-2-3-16,0-2-2 0,4-6-5 15,-3-6-4-15,-6-15-3 0,-4-9 1 0,-3-10 0 16,-2-5 3-16,0-3 4 0,-2-6 0 15,-4-6-2-15,-2-3-4 0,0-6-1 16,0 0-4-16,-16-27-3 0,6 3-5 16,-4-11 1-16,1-10-5 0,-6-24-2 0,0-6-3 15,6 0-7-15,4 0-1 0,5 10-4 16,6 11-2-16,7 0 4 0,10-11-3 0,2 13 0 16,13-1 2-16,-2 13 1 0,-1 12 0 15,-3 9-1-15,2 4 3 0,-7 9 0 16,-2 4 2-16,0 5-2 0,-1 9 0 0,-8 3 4 15,-2 4-1-15,-3 4 1 0,-7 3 1 16,-5 6-1-16,-5 0 0 0,-4 0 1 16,-8 4-2-16,-5-2-1 0,-3-4 1 0,0 0 1 15,3-10-10-15,-1-2-20 0,8-8-39 16,0-5-25-16,6-2-32 0,0-9-29 16,4-6-42-16,4-6-41 0,3-4-49 0,6-9-42 15,-1-5-803-15,8-16 384 0,3-23 254 16</inkml:trace>
  <inkml:trace contextRef="#ctx0" brushRef="#br0" timeOffset="46759.2532">6654 6536 156 0,'2'-2'166'0,"0"4"20"0,-2-2 33 16,0 21 24-16,-2-2 2 0,0 8 2 16,0 14-4-16,2 12-14 0,0 9-6 15,0 23-13-15,4 3-15 0,0-3-12 0,3 4-12 16,2-6-13-16,3-3-10 0,-1-4-11 15,6-5-14-15,-5-13-12 0,3-15-11 16,3-2-5-16,-2-4-11 0,1-8-9 0,2-4-9 16,4-5-4-16,-1-8-5 0,0-2-12 15,0-7-11-15,1-4-11 0,3-7-8 0,-4-3-15 16,6-6 0-16,-2-2-4 0,-3-3-4 16,-3-3-3-16,-4-2-2 0,1-1 1 15,-6 1-1-15,-3 0 3 0,-4 2 0 0,-2 0 1 16,-2 4 4-16,-4 5 0 0,0 0 1 15,-4 3 5-15,-1 4 4 0,-2 5 11 0,-1 2 9 16,-1 6 8-16,-2 4 4 0,3 1 2 16,1 4 3-16,-2 6-1 0,5 1-4 15,1 3 2-15,3-1-1 0,4 1-5 16,0 0-2-16,4 2-4 0,3-1 2 0,1-3-6 16,3 2-6-16,0-2-11 0,1-1-25 15,3-6-35-15,2 1-34 0,-3-7-34 16,4-1-41-16,-1-6-44 0,-1-1-50 0,6-1-28 15,-4-6-29-15,4-1-759 0,-3-9 365 16,0 5 240-16</inkml:trace>
  <inkml:trace contextRef="#ctx0" brushRef="#br0" timeOffset="47110.9301">7365 7482 905 0,'6'-10'68'0,"-6"-1"33"0,3 0 23 16,-3 3 12-16,0 2 1 0,3 1 5 16,-3-1-7-16,2 0-7 0,2 0-10 0,2 3 3 15,4-3-3-15,5 5-5 0,2-2 3 16,0 6-6-16,0 2-13 0,-2 3 8 0,-3 1-5 15,-1 4-9-15,-2 5-10 0,-5 1-3 16,-4 0-3-16,-2 2 3 0,-4 2-11 0,-4-3-4 16,0 1 2-16,0-3-4 15,4-4-9-15,-1-1 1 0,0-5-10 0,5-5-1 16,2-3-5-16,0 0-7 0,0 0-7 16,14-31-6-16,-2 12-4 0,2-5-11 0,4-3 5 15,1 0-5-15,-3 1 3 0,2 2-4 16,-4 5 2-16,-1 0 4 0,-2 6 8 15,-5 6 14-15,2 3 10 0,-6 1 12 0,-2 3 16 16,0 0 5-16,-2 24 2 0,0-8 5 16,-2 5-3-16,2 4-9 0,0 0-6 0,0 2-5 15,4 0-7-15,0 1-1 0,4-2-9 16,3-1-11-16,-1 0-13 0,5-4-23 16,2 0-45-16,1-3-26 0,6-5-60 0,1-4-72 15,5-1-72-15,4-6-89 0,8 2-849 16,4-6 415-16,7 0 274 0</inkml:trace>
  <inkml:trace contextRef="#ctx0" brushRef="#br0" timeOffset="47551.3252">10263 7395 265 0,'-34'4'294'0,"9"0"-6"16,6-1-11-16,4 1-16 0,3-1-9 0,3 1-14 15,4 1-14-15,3-2-4 0,2-3-6 16,16 11-9-16,0-6-14 0,10-2-19 15,7 2-17-15,18-4-16 0,17-1-7 16,31-3-16-16,4 0-13 0,2 3-1 0,3-2-7 16,-2 1-2-16,-1-2-1 0,-3 3-4 15,-6 0-2-15,-7 3-5 0,-16-2-6 0,-15-1-3 16,-9 0-7-16,-5 2-7 0,-8 1-3 16,-5-3 1-16,-1 2-2 0,-7-2-5 15,-3 0-5-15,-2 1-6 0,-2 2-7 16,-6-2-15-16,0 1-23 0,-1-1-20 0,-3-1-33 15,1 3-40-15,-7-3-32 0,0 0-29 0,0 0-32 16,0 0-32-16,0 0-33 0,0 0-13 16,-11-11-10-16,4 6-4 0,-1-3-8 15,-2 0-627-15,0-4 313 0,-4 0 207 0</inkml:trace>
  <inkml:trace contextRef="#ctx0" brushRef="#br0" timeOffset="47800.9559">11478 7203 380 0,'-17'-19'56'0,"5"3"28"0,1 3 27 0,0 3 22 16,3 1 21-16,2 3 19 0,-1-2 24 15,1 5 9-15,0-3 1 0,-1 4 1 0,7 2-3 16,0 0 1-16,0 0-2 0,0 13-6 16,7-5-4-16,5 2-15 0,9 3-11 15,3 0-14-15,8 1-14 0,7 7-10 16,6-2-12-16,-3 3-11 0,14 11-11 16,-12-7-4-16,-8-2-6 0,-5 4-4 0,-3 2-2 15,-11-2-9-15,-9 3-2 0,-6-1-4 16,-6-1 5-16,-8 4-2 0,-9 5-2 15,-7-2-7-15,-16 10-5 0,-7-3-5 0,-4-4-6 16,-3-7-7-16,-1-1-24 0,11-10-31 0,3-7-54 16,11-6-62-16,4-3-83 0,8-4-112 15,-4-4-1110-15,7-8 489 0,7 0 324 0</inkml:trace>
  <inkml:trace contextRef="#ctx0" brushRef="#br0" timeOffset="49287.9212">14958 7003 100 0,'2'6'187'0,"-2"-6"-5"0,4 2-8 16,-4-2 0-16,2 5-8 0,-2-5-14 0,0 0-11 16,11-12-8-16,-7 5-11 0,5-6-9 15,-3-1-8-15,2-7-8 0,1-1-5 16,-2-3-8-16,-1-2-5 0,0-6-3 15,-4 2-3-15,0-1-3 0,-6 2 2 0,-2-4 6 16,-7 1-7-16,-2 5 3 0,-8 3-1 16,-11 0-6-16,-8 7-3 0,-5 8-9 15,-3 7-2-15,-8 8-4 0,-20 9-5 16,4 11-6-16,1 8-2 0,10 9 2 0,9 5-3 16,9 5-4-16,11 4-3 0,14-9 1 15,14-3-3-15,10-6-2 0,14 5 0 0,16 15-7 16,13-3 1-16,7-2-3 0,3-3-1 15,3-3-2-15,-9 1-4 0,-5-4-1 16,-15-5 0-16,-9-5 0 0,-14-3-3 16,-6-6 6-16,-10 2-1 0,-11 1 8 0,-13 2 7 15,-8-7 0-15,-19 7 3 0,3-11-2 16,4-5 0-16,1-6 9 0,-4-2-5 0,11-6-1 16,-1-2-4-16,5-3-7 0,6-4-2 15,4 3 2-15,7-6 1 0,6 7-8 16,4-8-2-16,5 6-3 0,4 0 3 15,6 1-1-15,4 1 4 0,7 4-4 0,4-1-1 16,6 2-4-16,7 0 2 0,6 0 4 16,6 2-5-16,7-4-4 0,6 0 7 0,4-1-8 15,1-5 1-15,-2-2 0 0,1-1-10 16,-3 0 10-16,-5-6-1 0,-3-1-6 0,-3-1 2 16,-5-2 5-16,-4-1-7 0,-11 0 8 15,1 0-1-15,-7-3-5 0,-6 4 2 16,-3-2 4-16,-5 4-5 0,-3 2 0 0,-2 0 9 15,-5 3-3-15,-3 3 0 0,-1 3 5 16,-4 4-4-16,3 2-4 0,0 7 6 16,-2 1-6-16,4 1 3 0,2 4-3 15,4 1 2-15,2 1 0 0,4 0 4 0,2 1-7 16,8 1-1-16,0-4-8 0,5 0-9 16,0-2-7-16,2-5-8 0,3-1-8 0,-1-3 0 15,4-4-3-15,1-2 4 0,-1-5 5 16,3 0 0-16,-3-7 8 0,1 1-4 15,-2-4 10-15,-3-1 2 0,0-2 3 0,-4 1 3 16,-1-2 0-16,-4 7 1 0,-4 1 16 16,3 0 6-16,-2 3 0 0,-5 3 0 15,3-1 3-15,-3 5 1 0,0 5 0 0,0 2-4 16,-6 0 2-16,9 9-2 0,-4 1-1 16,-1 1 0-16,0 5-1 0,0-3 2 15,0 4-8-15,0-2 7 0,-2-2-4 0,2 3 2 16,-1-4 0-16,1-3 1 0,-2-2 5 15,1 2 2-15,1-6-4 0,0-1 1 0,-4-2-4 16,15-5 1-16,-7-4 0 0,5-1 5 16,2-8-7-16,1 0 0 0,6-4 0 15,-1-3-4-15,2 2-5 0,0 3 10 16,1-4-3-16,-1 6-2 0,-2 2 6 16,-2 3-5-16,1 4 0 0,-2 3 1 0,-1 3-3 15,0 3 5-15,-2 6-5 0,0 0 2 0,-2 4 4 16,-3 2 0-16,0 1-9 0,2 2-7 15,-4 0-22-15,-2-2-25 0,3 2-28 16,-3-1-35-16,-2-3-37 0,2 0-31 0,1-1-35 16,-1-7-670-16,3 2 304 0,1-5 201 15</inkml:trace>
  <inkml:trace contextRef="#ctx0" brushRef="#br0" timeOffset="49654.9272">16266 6913 4 0,'0'0'215'0,"0"0"10"15,0 0 1-15,-14 17-11 16,6-4-9-16,4 3-9 0,-2 1-12 0,2 2-14 16,0 3-13-16,2 2-14 0,2-2-14 15,2 0-13-15,2 2-8 0,0-3-12 0,4 0-7 16,4-2-8-16,2-4-5 0,3-3-9 16,0-5-10-16,2-1-2 0,5-5-8 15,-2-3-5-15,6-3-4 0,1-4-6 0,1-2 0 16,2-3-3-16,-4-3-4 0,-1-2-2 15,-1 0-3-15,-5-2-1 16,-4 4 5-16,-2 0 11 0,-3 1 8 0,-4 3 14 0,-6 1-1 16,0 4 8-16,-4 6 2 0,2 2 6 15,-14 1 5-15,4 5 3 0,-1 3-1 16,-2 4 0-16,2 3 4 0,1 4 0 16,2-2-9-16,4 1 7 0,2-2-18 0,4 2-5 15,2-2-3-15,2 1-6 0,4-1-4 16,5-3-4-16,0-2-4 0,2-2-12 0,-1-4-25 15,4-5-42-15,3 1-52 0,-1-5-68 16,0-3-77-16,6-1-81 0,-4-5-955 16,1-4 433-16,3 0 286 0</inkml:trace>
  <inkml:trace contextRef="#ctx0" brushRef="#br0" timeOffset="50845.528">16611 6435 55 0,'0'-6'152'0,"-2"2"-16"0,2 4-14 16,0 0-13-16,0 0-11 0,-9 14-12 0,7-3-8 16,2 6-8-16,0 0-6 0,0 6-3 15,2 2-6-15,1 0-20 0,-1 2-17 16,2-2-14-16,-2 0-10 0,0-6-16 16,1 0-10-16,-1-3-19 0,0-1-22 0,0-5-254 15,-2-2 112-15,0-2 73 0</inkml:trace>
  <inkml:trace contextRef="#ctx0" brushRef="#br0" timeOffset="51607.0788">16444 6481 129 0,'-6'-10'176'0,"2"0"11"0,-1 5 8 0,0-1 3 16,1 0-2-16,0 4-6 0,4 2-3 0,0 0 2 15,-17 11-5-15,7 2-4 0,-1 9 5 16,-4 7-8-16,-1 11-2 0,-2 7-10 15,-5 21-4-15,0 3-9 0,2 3-7 16,1-1-11-16,4 0-12 0,3-1-14 0,2-13-10 16,5-8-14-16,4-5-5 0,2-4-6 15,4 0-1-15,3-2-14 0,1-4-7 0,5-5-1 16,1-2-10-16,6-5 0 0,-1-9-9 16,4-2-1-16,2-4-12 0,3-6-11 15,2-3-11-15,-1-1-12 0,3-6-8 0,4-3-4 16,-2 0-1-16,-1-6 3 0,-3 1-2 15,2-2-1-15,-7-4 3 0,-3 1 5 16,-1 0-1-16,-6 1 7 0,-3-1-3 0,-3 0 1 16,-3 1 3-16,-2 1 4 0,-4 0-2 15,-2 3 3-15,-4-2 2 0,0 3 0 16,-1 2 2-16,-5 3-1 0,1 1 5 16,-4 4 0-16,3 2 5 0,-2 4 8 0,0 4 2 15,1 2 2-15,3 1 3 0,-1 5 0 0,5 1-1 16,3 1-1-16,3 4 10 0,5 3-13 15,1 0-3-15,5-2 2 0,4 0 0 16,-1 0-3-16,8 0 0 0,3-5-1 0,0 0-3 16,0-5-8-16,1-1-4 0,2-4-13 15,-1-3-2-15,1-3-8 0,-3 0 4 16,0-3-5-16,1-3 1 0,-3-2 3 16,-1-1 3-16,-4-2 1 0,-1-3 1 0,-4 3 4 15,-4-1 4-15,-1 1-5 0,-2 1 13 16,-2 2 12-16,-2 1-8 0,0-1 4 0,-2 4 3 15,0 4-4-15,0 0 8 0,0 0 9 16,0 0-6-16,0 0 2 0,-10 24-2 16,8-13 4-16,2 4-5 0,0 2 3 0,0 2-2 15,0 0-1-15,2-2 8 0,-2 0-13 16,2 1 4-16,0-3-7 0,-2-4 9 0,2 3-2 16,0-5-3-16,0-1 1 0,3-4-3 15,2-4 1-15,-7 0 0 0,0 0-4 16,27-12 1-16,-14 5-1 0,1-3 2 15,1 0-1-15,5 2-3 0,-2-3-3 0,2 2 6 16,-4 2-4-16,3 1-4 0,1 1 3 16,-2 1 1-16,2 3-7 0,-2 2 10 15,2 2-9-15,-1 0 1 0,-1 3-3 0,6 0-2 16,-3 4-20-16,0-3-21 0,-4 0-21 16,5 0-33-16,-6-2-33 0,2 1-35 0,-4 1-43 15,-1-4-30-15,-3-2-30 0,-3-1-661 16,1-1 319-16,-8 1 210 0</inkml:trace>
  <inkml:trace contextRef="#ctx0" brushRef="#br0" timeOffset="51762.3002">16563 6984 47 0,'2'-6'154'15,"6"2"-10"-15,5 2-13 0,6 0-14 0,6 4-15 16,7 0-16-16,15 2-45 0,9 2-44 15,8 1-52-15,21 1-205 0,-1 3 88 16,-3 1 59-16</inkml:trace>
  <inkml:trace contextRef="#ctx0" brushRef="#br0" timeOffset="52129.9447">17822 7127 79 0,'-7'5'294'0,"-3"6"11"0,0 1-1 16,-8 5-8-16,2 3-13 0,-4 5-15 0,-1 2-24 15,4 1-19-15,2 0-17 0,3 6-26 16,4 0-17-16,0-2-15 0,6-1-12 16,2-2-14-16,6-1-12 0,2-1-13 15,2-4-13-15,3-3-11 0,4 0-8 0,2-7-9 16,4-1-12-16,0-5-12 0,5-6-9 16,-3 1-8-16,5-5-1 0,-4-3-8 0,1-1 4 15,-2-2-4-15,-4-5 3 0,1 1-7 16,-4-2 3-16,-3-3-1 0,-2 1 0 15,-6 2 2-15,-1 1 8 0,-2 4 2 0,-4-2 3 16,0 6 1-16,-2 1 6 0,-2 0 10 16,4 5 8-16,0 0 5 0,-21 10-2 0,14-3 4 15,3 4-5-15,2-1-2 0,0 4-3 16,2-1-3-16,2 2-4 0,4 1-3 16,1-1-3-16,3-2-16 0,3-2-22 15,6 2-31-15,0-4-44 0,0-4-46 0,0-1-51 16,0-4-68-16,5-2-49 0,0-5-63 15,0-2-748-15,-3-4 377 0,1-2 248 0</inkml:trace>
  <inkml:trace contextRef="#ctx0" brushRef="#br0" timeOffset="52378.4312">18550 6530 260 0,'4'0'281'0,"-4"0"11"16,23 17 17-16,3 2 13 0,8 12 3 15,17 19-12-15,4 6-17 0,8 19-10 16,1 1-16-16,-5 4-16 0,-9 2-18 0,-14-12-20 16,-6 3-23-16,-9 1-7 0,-10 2-18 15,-8-7-30-15,-13 7-30 0,-8 0-34 16,-10-3-35-16,-11-2-32 0,-7-5-38 0,-13 12-40 16,-4-10-40-16,1-14-36 0,-1-5-37 15,-7-6-36-15,-2-1-29 0,-4-5-24 16,-3-2-27-16,-8-9-716 0,3-1 345 0,-9-4 229 15</inkml:trace>
  <inkml:trace contextRef="#ctx0" brushRef="#br0" timeOffset="52947.2265">13606 6479 48 0,'-2'-6'191'16,"-3"2"-3"-16,-2 2-2 0,7 2 3 16,-24 10 2-16,0 5-3 0,-7 14 6 15,-19 23 4-15,-9 34-2 0,2 10 0 0,0 12 2 16,4 14-7-16,10 4 0 0,12 5-10 15,10 1-12-15,15-7-7 0,10-23-4 16,15 12-7-16,12-10-11 0,14-8-11 0,13-10-14 16,9-11-12-16,9-11-10 0,7-11-32 15,-10-15-43-15,8-6-54 0,2-8-69 0,-3-10-87 16,3-2-87-16,-18-7-882 0,-7-10 395 16,-5-2 260-16</inkml:trace>
  <inkml:trace contextRef="#ctx0" brushRef="#br0" timeOffset="53829.2578">20100 6441 54 0,'0'0'119'0,"0"0"10"0,0 0 19 0,2 20 18 16,0 1 6-16,2 10 1 0,-4 13 0 16,2 15-1-16,-2 25-1 0,2 7-4 15,-2 4-4-15,2 4-7 0,0 4-5 0,-2 4-10 16,2-2-10-16,0-1-7 0,0-2-13 16,0-5-6-16,3-1-9 0,-1-10-9 15,-1-3-2-15,-1-19-8 0,0-8-3 0,0-12-10 16,-2-1-3-16,2-3-12 0,-2-9 0 15,2-1-9-15,-2-3-5 0,0-6 0 16,0-1-3-16,0-1-7 0,0-3-1 0,0-4-4 16,0-3-12-16,0-2-26 0,-2-2-23 15,2-5-30-15,0 0-33 0,0 0-38 16,0 0-40-16,-4-21-34 0,4 6-34 16,-2-1-622-16,4-6 297 0,-2-2 195 0</inkml:trace>
  <inkml:trace contextRef="#ctx0" brushRef="#br0" timeOffset="54501.8495">22025 6313 88 0,'4'-4'150'0,"-4"4"-10"0,0 0-5 16,-10-7-7-16,2 2 4 0,-3 4-7 15,-6-1-1-15,-2-2-4 0,-5 2-6 16,-2 0-3-16,-4 2-5 0,-2-2-2 0,-2 0-3 15,0 2 2-15,-2 2-5 0,0 0-1 16,2-2 2-16,-1 2-2 0,1 2-3 16,4-2-3-16,1 0-4 0,1 2-7 0,4-1-2 15,3 1-7-15,-2 2 0 0,2 2 3 16,1 3 2-16,4 4 1 0,-1 4-2 0,-2 7 7 16,2 4 4-16,3 2 4 0,-2 11-4 15,0 5 2-15,1 21-1 0,0 1-1 16,4-9-1-16,1 13-2 0,6-9-3 0,0-7-6 15,1 0 6-15,0 3-6 0,3 0-3 16,6 21-1-16,-4-14-5 0,0-10-3 16,0 0 3-16,2-4 0 0,-2 3-2 0,0-7 9 15,2 0-2-15,-2-6-6 0,0-6-1 16,0 0-2-16,1-6-5 0,-1-3-4 16,2-3-1-16,0 0-2 0,0-2 1 0,7-2-5 15,0-6-4-15,5-1 0 0,4-2-8 16,5-3-4-16,5 0-3 0,4-5-3 15,6 3-3-15,2-4-1 0,3 0-2 0,-1-3-4 16,1 2 2-16,-1-2-5 0,-3 1 0 16,-6 0-1-16,-1-2-2 0,-4 2-1 15,-5-2-8-15,-2 2 2 0,-4-2-6 0,1 2 0 16,-4-2 3-16,-4 2-14 0,2-2-4 16,-2 0-6-16,-3 2-13 0,-1-2-19 15,-8 0-32-15,11 1-36 0,-11-1-39 0,6 0-43 16,-6 0-63-16,0 0-60 0,0 0-67 15,7-5-881-15,-7 1 435 0,0 4 288 0</inkml:trace>
  <inkml:trace contextRef="#ctx0" brushRef="#br0" timeOffset="56779.7338">23188 6707 115 0,'16'-28'137'16,"1"2"-6"-16,-4 2 5 0,-2 1 1 15,-5 3 1-15,-2 4 1 0,-2 1 0 0,-4-1 1 16,-4 5-11-16,-7 1-3 0,-6 5-1 15,-6 3-5-15,-9 6 1 0,-8 5-5 16,-7 5 0-16,-17 11 0 0,7 3-6 0,10-2-5 16,9 4-10-16,6-4-13 0,5 6-1 15,3 2-4-15,12-3-3 0,5 2-2 16,9-2-8-16,9 4 1 0,9 5-8 16,16 12-3-16,9-2-8 0,3 0-3 15,3 0-2-15,-3-2-7 0,-3-4-1 0,-9-6-1 16,-11-4 0-16,-4-6 1 0,-6 3 2 15,-5-4 1-15,-4 0 0 0,-8-4-4 0,-4 1 2 16,-11 2 2-16,-5-5-1 0,-6-1 10 16,-3-5-12-16,-5-2 9 0,-2-5-4 15,-1 0-5-15,-3-8 1 0,2-3-7 0,1-2-3 16,1-3-4-16,6-3 1 0,3-1-8 16,-1-3-1-16,8-2-4 0,5 2-13 0,3-3-14 15,2 1-14-15,6 0-19 0,4 1-22 16,2 2-21-16,2 0-16 0,4 5-18 15,2-1-6-15,6 5-8 0,-2 1-7 0,2 2-4 16,1 4-1-16,4 2 7 0,4 1 10 16,1 3 13-16,3 0 9 0,0-1 12 15,2 3 14-15,1 0 8 0,6-3 7 16,-2-2 9-16,6 1 9 0,0-1 13 0,-4-3 15 16,4-2 6-16,2-2 13 0,-3 1 11 15,5-5 8-15,-2 1 6 0,-3-5 9 0,4 0 1 16,-7-1 11-16,-2 1 8 0,-7-1 15 15,-1 0 7-15,-4-1 10 0,-6 1-2 16,-4 1 0-16,-4 3 7 0,-6-1-1 0,-2 2-1 16,-6 5 5-16,-3 1 2 0,11 0-4 15,-29 5-1-15,11 1 3 0,-1 4-11 0,3 1-4 16,0 4-5-16,4 2-7 0,4 2-3 16,3 0-4-16,5 2-9 0,5 3-3 15,3-3-4-15,4 2-5 0,10-1-1 0,-1-3-10 16,5 0-7-16,0-4-13 0,0-4-7 15,2-1-4-15,-1-2-5 0,-1-5-4 16,2 0-3-16,-1-3-5 0,1-4-5 0,-4-4-1 16,2-1-1-16,-3-3 0 0,-1 1 3 15,-2-3 6-15,2 3 0 0,-5-2 3 16,-2 3 4-16,-3 1 6 0,-1 2 2 0,-1-1 8 16,1 2-1-16,-4 2 7 0,-3 4 5 15,-4 0 2-15,0 0 2 0,6 11 4 16,-4-4-2-16,-2 1-3 0,2 2 3 0,-2 4-1 15,2-5 0-15,-2 0-3 0,4 1 2 16,-4-2 2-16,2 1-3 0,0-3 4 16,1 0 0-16,1-2-3 0,1-3 2 0,-5-1-3 15,0 0-3-15,21-7 0 0,-11 3 0 16,1-2 0-16,2 1-2 0,-3-3 0 0,0 4-1 16,-1-2 0-16,2 5-2 0,-1-2 3 15,1 3-2-15,-1 0 0 0,1 4 0 0,0 0 1 16,1 0-3-16,4 2 3 0,-2-1-2 15,3-1 0-15,2 0 0 0,0-1 1 16,5 0-2-16,0-6 1 0,4 2 0 16,4-5 0-16,1-3 1 0,2-3-2 0,-1-3 1 15,-2-1 0-15,1-8-2 0,1-2 0 16,-4-4 1-16,-1-1 0 0,-3-6-2 16,-1-1 2-16,-2-6-3 0,-1 0 1 0,-1 3 0 15,-7-1 1-15,-1 9 0 0,-2 3 3 16,-3 5 7-16,-2 6-4 0,-2 6 2 15,-2 8-3-15,-2 5 1 0,0 0 3 0,-2 19 0 16,2 1 3-16,-2 6-1 0,2 7 1 16,0 1-3-16,2 8 3 0,-2 2-5 15,0 0-5-15,2-1-8 0,1-1-8 0,-3-2-14 16,-3-6-18-16,3-3-10 0,0-1-11 16,-2-8-4-16,0-3-2 0,-2-2-7 0,0-6 3 15,-2-3 8-15,-2-5-3 0,-1-3 12 16,9 0 5-16,-21-11 11 0,8 1 9 15,3 1 13-15,-4-2 11 0,6 0 13 0,0-1 8 16,4 0 6-16,0 1 2 0,4 0 6 16,4 2 4-16,4-3 2 0,4 2 1 15,6-4-1-15,3 3-1 0,2-1-6 0,6 2-1 16,1-4-1-16,0 3-2 0,1-3-1 16,-1-1 1-16,-2 0 2 0,-5 2 2 15,-3 1 6-15,-2-1 3 0,-5 3 6 0,-2-1 2 16,-5 3-1-16,-4 2 3 0,-2 1 0 15,0 5 7-15,-14-2 0 0,14 2 1 16,-26 9 7-16,11 0 6 0,-2 1-8 0,0 7-3 16,0-3-3-16,4 3-12 0,3 2 13 15,2 0-12-15,4-4-7 0,2 5 0 0,4-4-1 16,4 0-13-16,2-2-12 0,5-2-19 16,0 1-24-16,1-5-25 0,3 0-26 15,1-4-27-15,0-4-22 0,2 2-16 16,0-6-8-16,1 0 0 0,3-3 5 0,-3 0 16 15,0-6 6-15,0 2 16 0,-3-1 19 16,-2 2 9-16,0-2 21 0,-4 4 22 0,-2-1 21 16,1 1 21-16,-2 0 14 0,-3 3 18 15,0 3 4-15,-2-2 7 0,-4 4-1 16,0 0 3-16,13 6-7 0,-11-1 2 0,0 1 3 16,-2 2-4-16,2 1 4 0,-2 2-5 15,0-3-1-15,-2 2 1 0,2-3 4 16,0 1 6-16,-2-1 4 0,2-1 6 0,0-6-9 15,2 4-2-15,-2-4-4 0,0 0-2 16,0 0-3-16,20-14-2 0,-10 5-2 16,0 0-2-16,3-1-4 0,0 1 0 0,2-1 0 15,-1 3 2-15,2 0-4 0,0 3-1 16,-1-1-1-16,-2 4 10 0,-3 1 1 0,3 3 5 16,-5 1 1-16,1 2 2 0,0 2-5 15,1 0-1-15,-2 5-4 0,-2-2-3 0,2 3-2 16,-2-3-14-16,0-2-19 0,0 3-29 15,-2-3-30-15,1 0-36 0,1-2-41 16,3-2-43-16,-3-1-44 0,3-4-545 16,-1-2 265-16,0 0 176 0</inkml:trace>
  <inkml:trace contextRef="#ctx0" brushRef="#br0" timeOffset="57163.7093">25681 7253 69 0,'-15'10'253'15,"9"-1"11"-15,-3 0-3 0,-1 4-8 0,1 0-10 16,-1 7-15-16,0-2-25 0,0 3-17 16,4 2-13-16,0-1-22 0,2 2-16 15,2-3-12-15,4 2-16 0,0-3-8 0,2-6-8 16,4 1-9-16,4-1-8 0,2-3-9 16,1-3-5-16,4-2-10 0,4-5-1 15,1-1-7-15,3-1-5 0,0-5-6 16,3-2-4-16,1-3-3 0,-1-1-2 0,-2-3-1 15,-3 0-2-15,-3 1 0 0,-6 2 9 16,1-1 11-16,-6 5 9 0,-4-3-5 0,-5 5 7 16,-2 2 9-16,0 4 9 0,0 0 8 15,-20 3-1-15,10 3 3 0,1 3-1 16,-1 1-1-16,2 2-3 0,0 1-4 16,2 1-5-16,4 0-3 0,2 0-8 0,2 2-2 15,4-2-6-15,6-3-9 0,0 0-2 16,3 2-17-16,2-4-23 0,2-2-18 15,1-4-28-15,0 2-28 0,-1-5-31 0,5-3-41 16,-4-2-45-16,6-2-42 0,-4-2-49 0,-4-1-55 16,3-2-742-16,-3-3 369 15,-4-4 244-15</inkml:trace>
  <inkml:trace contextRef="#ctx0" brushRef="#br0" timeOffset="57685.8097">26447 6410 75 0,'13'-18'216'0,"2"4"-7"15,1 2-8-15,4 5-15 0,0-1-13 0,6 6-13 16,4 0-10-16,3 4-10 0,8 6-6 16,1 1-6-16,5 6-5 0,-1 7-1 0,10 10 6 15,-5 6-2-15,-7 7 1 0,-8 7-4 16,-5 7 8-16,-7 8-9 0,-8 1 1 15,0 6 6-15,-8 3-1 0,-2 0-1 16,-1 5-9-16,-3-14-6 0,2 12-7 0,-4-14-4 16,2-7-11-16,0 0-8 0,0-5-2 15,0-1-7-15,-2-2-4 0,2-5-6 16,-2-2-3-16,-2-4 0 0,0-2-2 0,-2-2 5 16,-2-3-6-16,-5-5-5 0,-1 0 0 15,-4-6-3-15,-2-2-6 0,-4-6-5 16,-1-2-3-16,-2-3-7 0,-2-1 0 15,-3-4-9-15,0-4-12 0,-2-4-16 0,1 0-20 16,-3-6-12-16,2-1-34 0,3 0-19 16,5-2-29-16,3-2-38 0,1-2-44 0,4 3-36 15,6-2-44-15,2 1-41 0,4 0-774 16,4 2 374-16,0-3 247 0</inkml:trace>
  <inkml:trace contextRef="#ctx0" brushRef="#br0" timeOffset="58271.133">28274 6157 77 0,'2'-12'196'0,"0"1"0"0,-2 1 0 16,2 1-2-16,-2 1-14 0,2 0-10 15,0 1-13-15,-2 1-17 0,0 6-11 16,2-4 6-16,-2 4 17 0,7 21 8 0,-1 6-1 16,3 10-1-16,2 18 1 0,1 28 5 15,-2 12-1-15,4 27-2 0,-8 0-8 16,-2-17 0-16,0 19-9 0,-4-21-20 0,2 0 4 15,0-3-19-15,0 0-4 0,-2-3-7 16,-2-6-7-16,2-5-6 0,-4-4-7 16,2-15-5-16,0-12-7 0,0-2-6 15,0-7-6-15,0-6-5 0,0 0-6 0,0-9-4 16,2-3-4-16,-2-1-6 0,0-5 1 16,-1-3-5-16,0-1-9 0,3 0-8 0,-2-4-15 15,0-2-16-15,2-3-24 0,0-1-20 16,-2-3-30-16,4-1-38 0,-2-4-46 15,0 0-53-15,0 0-57 0,0 0-57 16,-4-17-812-16,2 8 394 0,0-3 261 0</inkml:trace>
  <inkml:trace contextRef="#ctx0" brushRef="#br0" timeOffset="59827.2315">12892 9608 62 0,'-7'14'176'0,"1"-5"3"0,4 1 4 0,0-2 6 16,0-3 8-16,-2-2-2 0,4-3-18 15,-8 0-17-15,8 0-17 0,-18-16-10 0,8-1-12 16,-3-4-14-16,3-8-7 0,-1-3-11 16,2-3-6-16,1-1-6 0,4-2-6 15,0 2-7-15,4 4-3 0,2 4-3 0,2-3-9 16,2 6-3-16,5 4-1 0,4 2 2 15,2 7 1-15,4 5 1 0,2 5 0 0,5 6-3 16,7 7-7-16,5 5 2 0,5 8-3 16,15 13-5-16,1-3-2 0,-4 2-1 15,0-2-4-15,-6-9-4 0,-6-4 1 16,-5-1 0-16,2-3 0 0,-6-6 9 0,0-3 10 16,-4-7 2-16,-2-2 1 0,-2-5 2 15,5-7 0-15,-4-5 3 0,1-1-1 0,-3-10-4 16,-1-1 1-16,-5-5-2 0,-2-2-10 15,-4-4 4-15,-5 2-18 0,-4 1 9 16,-1-1-6-16,0 3-11 0,-3 5 6 16,0 3-10-16,-2 5-15 0,2 4-28 0,-2-2-49 15,0 4-52-15,2 6-31 0,2 1-26 16,4 4-16-16,3 4-50 0,2 2-733 16,6 0 337-16,-1 4 223 0</inkml:trace>
  <inkml:trace contextRef="#ctx0" brushRef="#br0" timeOffset="61030.7796">15004 8891 7 0,'-4'-16'238'0,"-2"3"-2"0,-2 1-16 16,-5 5-13-16,-4 2-15 0,-6 5-14 15,-7 3-1-15,-10 6 1 0,-9 7-12 0,-14 11 0 16,1 4-6-16,5 2-14 0,9 7-14 15,11-4-12-15,9 0-5 0,10 2-15 16,8-1-7-16,5 2-7 0,7 2-9 0,11 4-8 16,3 1-8-16,12 13-7 0,6-4-3 15,-1-2-9-15,-5-9-5 0,-6-5-14 16,-3-1-6-16,-7-4-2 0,-4-2-5 0,-5-2 3 16,-8-4-3-16,-5 2 1 0,-7-1-4 15,-6-4 2-15,-6-2 0 0,-5-4-1 16,-3-4 1-16,-1-1 3 0,-2-7-5 0,0 0 0 15,6-2 1-15,2-3 1 0,0-3 4 16,6 1 3-16,2-1 2 0,5 0-1 16,0-2-1-16,6 2-5 0,3-1 3 0,3 1 1 15,7 3 7-15,0 0-6 0,17-4 0 16,-2 2 5-16,8 2-6 0,8 0-3 16,6-3-1-16,9 3-1 0,14-1-5 15,-1-5 2-15,-2 1 3 0,1-1-8 0,-4-4-3 16,-1-1-6-16,-4-2 1 0,-3-3 2 15,-3-1 4-15,-11 1-5 0,-2-2 2 0,-8-3 1 16,0 2-1-16,-7-1-2 0,-3 2 4 16,-6 2-3-16,-2 3 3 0,-6 2 2 15,0 1-6-15,-4 5 7 0,-2 2-2 16,-5 3 3-16,2 4-1 0,-2 4-1 0,3 1 9 16,0 3-10-16,4-1-2 0,-2 5 5 15,6-3-4-15,4 0 2 0,3 0 4 0,4 0-2 16,1-2 1-16,5-2-2 0,4-1-3 15,-2-3 2-15,4-1 4 0,0-4-5 16,-2-1-4-16,5-2 3 0,-4 0 2 16,2-4 2-16,-3 1 0 0,-2-2-1 0,0-1 0 15,-3 2-2-15,2 1 2 0,-4 0-3 16,-2 0 0-16,0 4 5 0,0-3-6 16,-2 1 3-16,-2 4-1 0,-6 0-1 0,13 3 0 15,-6-2 0-15,-3 4 3 0,2 0 4 0,-1-2-7 16,-1 2 2-16,0 1-1 0,0-5 3 15,0 4 0-15,-4-5-5 0,10 0 2 16,0-5 9-16,0-1-12 0,0-1 5 16,3-3-5-16,6-1 3 0,-2 0 2 15,-2 1-2-15,0 2-3 0,-1-1-1 0,2 3 2 16,-2 0 3-16,1 3-6 0,0 1 3 16,0 2 0-16,-3 0 2 0,4 2-1 0,-2 1-2 15,1-1 1-15,2 2-1 0,-2-2 4 16,3 0-1-16,2 0-2 0,-1-4 6 15,2-2 6-15,2-2-9 0,3-3-5 16,3-8 6-16,-1-2-3 0,-2-4-1 0,2-6 1 16,0-3 1-16,-2-2-2 0,-5-5 1 15,1 2 0-15,-6-3 1 0,-3-3 0 16,-5 4 3-16,-1 0 1 0,-3 3 14 0,-4 6 20 16,0 4 4-16,0 2 4 0,-2 5-5 15,-5 6-4-15,3 2-4 0,-5 10-2 16,1 5-3-16,-2 5-3 0,-2 9 2 0,2 11-1 15,0 3-2-15,2 8 0 0,1 7-3 16,3 5 0-16,4-8-1 0,2 2-4 16,7 1 1-16,1-3-3 0,2-2 1 0,4-8-8 15,2-4 6-15,2-3-1 0,1-4-1 0,-1-4 0 16,4-7-2-16,-3-4-8 0,1-3 7 16,-4-4-4-16,4-2 1 0,-4-5-3 15,4-1 0-15,-3-3 0 0,0-3 1 16,-4-5-1-16,-1 3 0 0,-2-2-4 15,-4 2-1-15,-4 4 3 0,-2 1-3 0,-2 2 0 16,-4 5 1-16,-2 0 0 0,6 3 1 16,0 0 2-16,-20 11-1 0,14-6-3 0,0 4 2 15,2 1 0-15,0 0 1 0,4-1 1 16,0 3 2-16,2-1-4 0,2-2 3 0,4 1 0 16,2-1-4-16,2-1 4 0,-2 0-18 15,5-5-6-15,-1 1-15 0,1-2-14 16,-2-1-14-16,1-2-20 0,0-2-31 15,-2-1-29-15,1-2-31 0,0 0-30 0,-3 0-33 16,1-1-29-16,-5-1-30 0,-4-1-614 16,-2 1 310-16,-2-2 204 0</inkml:trace>
  <inkml:trace contextRef="#ctx0" brushRef="#br0" timeOffset="61153.7065">15741 9350 60 0,'-10'-6'111'0,"6"0"-10"15,6-1-14-15,4 0-8 0,4 1-10 0,3 0-33 16,6-2-52-16,2-2-164 0,7 3 62 16,-2-4 40-16</inkml:trace>
  <inkml:trace contextRef="#ctx0" brushRef="#br0" timeOffset="61482.032">16482 9315 151 0,'2'25'265'0,"-2"-2"3"0,-2-2-7 16,2 0-20-16,-2 0-22 0,2 0-22 16,0 1-17-16,0 2-16 0,2-2-21 15,-2 0-8-15,2-2-17 0,-2-3-15 0,2 1-8 16,-2-3-7-16,2-2-3 0,0-4-9 16,3-3-6-16,1-2-8 0,0-4-6 0,-6 0-9 15,22-11-4-15,-12 1-6 0,2-1-3 16,6-3-1-16,-4 1-5 0,1 1-5 15,0 1-3-15,0 1 2 0,-5 5-3 16,2 1-2-16,-2 0-3 0,-2 7-1 0,3 0 5 16,-3 3-2-16,-1 3-3 0,1 3-1 15,-4 1 1-15,3 0-3 0,-5 2-2 0,2 3-4 16,-2-3-15-16,2 0-22 16,-2 0-27-16,0-4-40 0,0 1-37 0,0-2-47 15,4-1-32-15,0-1-40 0,-2-5-569 16,4-1 281-16,2-3 185 0</inkml:trace>
  <inkml:trace contextRef="#ctx0" brushRef="#br0" timeOffset="61805.6179">17232 9416 95 0,'4'-6'199'0,"2"3"8"16,-4 1-4-16,-2 2-15 0,4-4-16 0,-4 4-19 15,0 0-13-15,0 0-13 0,0 0-15 16,20 7-7-16,-14-1-12 0,2-2-6 15,2 0-10-15,1-2-9 0,2 0-6 0,0-4-6 16,1 0-4-16,4-2-6 0,-4-4-8 16,3 1-3-16,-4-3-3 0,0 1-3 15,-1-3 0-15,-6 3 3 0,1 1 7 0,-5 4 4 16,-2 0 17-16,0 4 18 0,0 0 24 16,-25 12 12-16,12 0 23 0,-2 5-4 15,2 3-7-15,1 1 6 0,4 4-5 16,-2 0-3-16,6 0-9 0,2 0-4 0,6-1-8 15,0-1-10-15,6-2-14 0,4 0-2 16,7-2-12-16,7 0-13 0,4-6-40 0,6 0-46 16,9-1-52-16,-5-6-56 0,2-2-70 15,5-1-78-15,-5-4-933 0,11-6 416 0,-4-2 274 16</inkml:trace>
  <inkml:trace contextRef="#ctx0" brushRef="#br0" timeOffset="62089.2663">18575 8281 2975 0,'0'-19'5'0,"2"7"-8"16,-2 9 0-16,0 3 33 0,0 0 46 0,-12 27 34 16,4-2 19-16,-6 12-2 0,2 15 1 15,-5 29 14-15,-2 11 4 0,2 29-1 16,-2 15-4-16,-2 1-4 0,4 4-12 15,-2-2-6-15,-2-2-15 0,-1-5-9 0,6-3-6 16,-1-7-7-16,4-23-11 0,8-6-4 16,-1-7-6-16,6-18-7 0,0-8-6 15,2-7-10-15,0-9-31 0,0-3-36 0,1-9-43 16,1-2-45-16,-2-4-50 0,2-8-75 16,1-3-83-16,-1-6-79 0,2-5-919 0,3-4 450 15,-9 0 297-15</inkml:trace>
  <inkml:trace contextRef="#ctx0" brushRef="#br0" timeOffset="62788.577">19727 9003 108 0,'17'-29'185'0,"-2"8"-6"0,-7 2-3 0,-2 4-2 16,-2 2-14-16,-4 3-15 0,-2 2-11 15,-6 2-10-15,-2 6-9 0,-12 5 0 16,-7 7 0-16,-9 10 2 0,-17 14 2 0,-3 8-5 16,5 4-1-16,5 4-7 0,3 4-11 15,11 1-6-15,7 3-6 0,12-9-5 16,9-8-9-16,6-1-6 0,8-1-3 0,5 7-7 16,4-5-7-16,4-1-6 0,2-2-1 15,-1-2-2-15,-6-6-7 0,-1-1-6 16,-7-6-1-16,-3-1 0 0,-5-3-4 0,-7-2-1 15,-3-1-4-15,-5-1 4 0,-4-6-8 16,-4-2 2-16,-1-2-2 0,-3-1-1 16,4 0 2-16,-2-1 6 0,3-4-2 0,3 4-5 15,2-3-2-15,2 1 0 0,5 0-2 16,4 2 1-16,4-2 0 0,2-3-1 16,10 10 1-16,5-6-1 0,4-1 0 0,6 2-1 15,5-4 1-15,6 1-2 0,7-2-13 16,1 0-14-16,-2-3-15 0,3-2-17 15,-1-1-17-15,-1-1-24 0,-6 0-21 0,-1-5-24 16,-4 0-24-16,-2-1-37 0,-7-2-40 16,-6-1-517-16,0-2 258 0,-3-1 171 15</inkml:trace>
  <inkml:trace contextRef="#ctx0" brushRef="#br0" timeOffset="65633.3713">19871 9814 161 0,'0'0'170'0,"0"0"-14"0,0 0-15 16,4-13-9-16,5 5-13 0,1-3-11 0,2 1-13 15,6-5-7-15,-4-2-6 0,1 1-12 16,-2-4-5-16,0 1-4 0,-3-3 8 0,-4 2-7 16,-2 1 2-16,-4 3-2 0,-2 1-3 15,-2 2-5-15,-4 4-2 0,-7 5 1 16,0 4 4-16,-4 4 5 0,-4 5 4 16,-4 6 1-16,-1 0 0 0,3 8 0 0,3 0-2 15,4 2-4-15,4-5 0 0,6 5-2 16,6-1-3-16,2-3-2 0,6 1-5 0,8-1-1 15,2-3-3-15,10 0-7 0,1-5-6 16,3-5-3-16,2-3-2 0,3 0-3 16,1-7-2-16,4-1-1 0,-1-2-6 15,-1-4 0-15,-2 0-1 0,-3-3-3 16,-1-1 0-16,-2-1-1 0,-7 3 1 0,1 0-2 16,-6 1-2-16,-2 0 3 0,-2 5 7 15,-3-1-4-15,-3 4-1 0,-1 2 1 0,-7 0-3 16,2 9 5-16,-2-1-6 0,-2 3-1 15,0 1-2-15,0 0 0 0,-1 1 1 16,1 0 1-16,0-3-2 0,0 0 1 16,2 2 3-16,-2-5-2 0,4 1 1 0,-2-4 0 15,4 1-1-15,-4-5-1 0,0 0 0 16,24-9-1-16,-14 1-1 0,0 1 0 0,4-2 2 16,-2-2-5-16,0 1 0 0,2 0-2 15,0 1 0-15,-1 1 1 0,-1 1-4 16,2 1 1-16,-4 2 1 0,2 2 2 0,0 2-1 15,0 0 1-15,3 4-1 16,0-2 1-16,4 2 6 0,-1 0-8 0,4-3-2 16,3 2 9-16,3-3-2 0,2 0-7 0,3-4 1 15,3-2 3-15,0-3-1 0,0-5 0 16,-2-1-2-16,5-5 1 0,-4-8-3 16,-3 1 3-16,-2-5-1 0,-3-4 0 15,-1-2-1-15,4-19 3 0,-10 7-4 0,-3 4 1 16,-2 3-1-16,-7 4 1 0,-1 5 7 15,-1 6 5-15,-2 3 10 0,0 3-3 0,-4 8 2 16,-2 4-2-16,-2 6-3 0,4 4 2 16,-17 14-2-16,3 5 3 0,1 7-3 15,-2 6 1-15,1 13 2 0,0 1-1 0,4 1-2 16,2 1-2-16,3-4 0 0,3-3-5 16,2 1 0-16,2-2-12 0,5-1-14 15,-1-6-21-15,-2-4-26 0,2-4-28 0,1 0-27 16,-5-8-27-16,5-2-31 0,-1-3-31 15,-2-5-21-15,0-3-596 0,0-4 281 16,-4 0 186-16</inkml:trace>
  <inkml:trace contextRef="#ctx0" brushRef="#br0" timeOffset="65870.7091">21003 9657 136 0,'-8'-8'172'16,"4"2"-7"-16,2-4 0 0,2 3 2 15,8-1 4-15,2-2-3 0,12 1-14 16,3-3-13-16,7 3-13 0,6-2-15 15,2 1-10-15,1 0-8 0,-1 3-8 16,0-1-3-16,-3 2-2 0,-5 4-1 0,-2-4-2 16,-3 1 1-16,-5 2 6 0,-3 0 3 0,-2 0 5 15,0-1 3-15,-5 3-6 0,-1-2-11 16,0 1-5-16,-5 1-10 0,0-4-6 16,-2 4 0-16,-4 1-23 0,6-5-27 15,0 2-40-15,-6 3-42 0,2-8-49 0,0 5-51 16,-2 3-51-16,6-11-656 0,-2 5 299 15,0-1 197-15</inkml:trace>
  <inkml:trace contextRef="#ctx0" brushRef="#br0" timeOffset="66778.2374">23025 8753 92 0,'4'-7'198'0,"-2"-1"-3"0,0 4 1 15,0-2-5-15,0 2-3 0,0-1-12 16,-2 5-13-16,0 0-11 0,0 0-6 0,0 0 7 16,-4 15-2-16,-2 4-1 0,-5 11 2 15,1 5-6-15,-7 10-12 0,-4 20-8 0,-3 4-10 16,3-3-12-16,-4 3-12 0,4-2-1 15,-3-4-14-15,6-12-5 0,0-7-4 16,1-2-9-16,3-10 4 0,-2 0-12 16,4-5-7-16,2-4-5 0,-2-2-5 0,4-5-1 15,2-5-14-15,0-5-8 0,-3-5-3 16,9-1-4-16,-8-15 0 0,6-1-2 0,2-8-2 16,2-8-2-16,4-8-2 0,7-12-2 15,8-13-2-15,0-3 2 0,3 5 1 16,-6 14 1-16,-1 6 3 0,3 5 1 15,-6 8-1-15,-4 7 4 0,4 1 10 0,-2 4 6 16,-1 9 12-16,1 1 12 0,1 6 11 16,2 8 4-16,-1 4 8 0,2 6 0 15,0 9 0-15,-1 5-4 0,5 11 3 0,-6 4-5 16,2 3-5-16,-4 4 0 0,0-2-10 16,-1 0-4-16,0-3-5 0,-1 0-3 0,-3-8-4 15,-1 0 3-15,0-3-6 0,-2-1-2 16,-2-5-8-16,3-1 4 0,-3-2-4 15,0-5 1-15,3-1 1 0,-5-4-1 16,2 2 0-16,-2-1 0 0,0-5-2 0,2-2 0 16,-2 1 0-16,0-3-5 0,0 1 0 15,0-1-1-15,0-1-1 0,2-1-1 0,-2 1 0 16,0-2-2-16,0 0-7 0,2-1-6 16,-2-5-5-16,0 8-8 0,2-4-11 0,-2-4-9 15,2 8-10-15,-2-6 1 0,0-2-10 16,0 6-8-16,0-6-12 0,0 6-25 15,0-6-41-15,0 0-38 0,-10 2-38 16,10-2-47-16,-7 0-58 0,7 0-763 0,-11-3 370 16,5-2 245-16</inkml:trace>
  <inkml:trace contextRef="#ctx0" brushRef="#br0" timeOffset="69441.4127">25247 8959 129 0,'4'-13'170'0,"-4"-1"-4"0,0 0-7 0,-2-3 1 15,-2 4-13-15,-5 0-9 0,-1 4-17 16,-7 0-8-16,-4 6-12 0,-9 6-4 16,-8 8 0-16,-7 8-2 0,-20 13-5 0,1 8 1 15,1 8-11-15,6 5-8 0,9 6-7 16,5 4-4-16,11-2-7 0,8 3-8 0,12-10 0 16,10-7-6-16,6-5-6 0,6 7-2 15,6-6-2-15,2 1-4 0,4-4-1 16,1-3-2-16,-1 0-3 0,-6-6-3 15,-1-5-1-15,-4-1-1 0,-7-2-2 0,-2-4 1 16,-8 0-7-16,-5 0-1 0,-6-2-3 16,-4-3 0-16,-9-3 0 0,-2-2-1 15,-6-3-1-15,7-1 2 0,-5-4-3 0,2-1 0 16,0 0 2-16,3 0 4 0,1 0 5 16,6-1 2-16,3 1-4 0,0-3-1 15,8 3-3-15,3 0 4 0,4 3-3 16,6-3 3-16,0 0 1 0,0 0-1 15,31 7 1-15,-5-4-1 0,6 1-1 0,1-2-1 16,11 2 1-16,4-4-3 0,-2 0 1 0,3-4-2 16,5 1 2-16,-1-3-2 0,0-1 1 15,-5-5 0-15,-1 0-2 0,-11 0 1 16,0-1-1-16,-6-2 0 0,-3-1 3 16,-5 1-3-16,-6-2 0 0,0 2 0 0,-8 2 8 15,0 1 5-15,-3 3-2 0,-3-1 0 16,-2 4-2-16,0 2 1 0,0 4-3 0,0 0 0 15,-11 0-4-15,11 0 0 0,-4 10-1 16,2-2-1-16,4-1 1 0,0 3 0 16,4-1-2-16,3-1 1 0,1 2 0 15,6-3 0-15,0-1 2 0,4-2 0 0,0-2-3 16,2-2 7-16,1 0-7 0,-1-2 1 16,-2-2-2-16,2 0-1 0,-3-2 1 15,-3 3 1-15,0-1 5 0,-2 2 3 0,-2 0 6 16,0 0-4-16,-4 0 3 0,-8 2-3 15,13 0 1-15,-9 4-5 0,-2 0-1 16,-2 3-4-16,0 1 2 0,2 0 1 0,-2 0-2 16,0 1-2-16,2-1 1 0,0-1-2 15,0 0 0-15,0-1 3 0,2 0-2 16,1-5-1-16,4 2 5 0,-9-3-1 0,20-4-3 16,-6-2-1-16,0-1 2 0,1-1-2 15,0-2-1-15,2 1-1 0,-3 2 1 16,2-3-1-16,-2 4-1 0,1-1-1 0,0 3-2 15,-5 0 3-15,3 2-2 0,-1 4 2 16,2 0-2-16,-2 2 1 0,1 1-2 0,0 3-7 16,1 0-14-16,1 1-23 15,-2-1-33-15,2 1-43 0,-1 1-38 0,2-1-48 16,-2-2-646-16,1-1 291 0,0-1 193 16</inkml:trace>
  <inkml:trace contextRef="#ctx0" brushRef="#br0" timeOffset="69744.6031">26216 8774 124 0,'-6'9'261'16,"0"5"-3"-16,0 11-7 0,4 4-16 16,0 14-13-16,-1 12-17 0,6 4-19 0,-1 24-21 15,4 0-15-15,-4-1-16 0,4 0-12 16,-2-15-22-16,-2-10-31 0,0-1-36 16,0-13-47-16,0-1-30 0,-2-2-34 0,0-8-34 15,0-3-15-15,0-7-21 0,-2-4-18 16,2-3-3-16,-4-6 8 0,2-3 12 15,-4-4-309-15</inkml:trace>
  <inkml:trace contextRef="#ctx0" brushRef="#br0" timeOffset="69890.2159">26191 9767 987 0,'-9'-10'-76'16,"-1"-1"31"-16,-1-1 29 0,1 2 32 16,0-2 39-16,1 0 25 0,0 2 15 15,3 2 7-15,0 1 5 0,2 0 0 0,4-1 16 16,2 1 3-16,6-2 1 0,4 4-2 16,8-3-6-16,1 3-11 0,7-3-8 15,6 0-11-15,1 1-9 0,1-3-7 0,0 1-19 16,0-1-25-16,1 1-45 0,-4-3-57 15,3 3-71-15,-2-3-73 0,-2-1-503 16,-3 0 245-16,-1-3 162 0</inkml:trace>
  <inkml:trace contextRef="#ctx0" brushRef="#br0" timeOffset="70279.1728">27768 8608 255 0,'0'0'297'0,"-5"30"-3"0,1 0-3 0,-2 12-14 15,-2 13-6-15,-2 29-10 0,-6 28-16 16,0 9-18-16,-1 4-20 0,-3 0-16 16,6 0-19-16,-4 0-15 0,4-6-15 15,3-19-14-15,3-5-12 0,1-5-12 0,1-7-17 16,2-15-17-16,2-13-18 0,2-2-25 15,0-11-36-15,0-3-36 0,0-9-52 0,2-2-59 16,2-4-70-16,2-6-57 0,1-5-756 16,4-5 353-16,-1-5 233 0</inkml:trace>
  <inkml:trace contextRef="#ctx0" brushRef="#br0" timeOffset="71230.4798">29491 8841 898 0,'5'-25'75'16,"-5"6"-2"-16,2 4 46 0,-2 1 25 15,2 3 17-15,-2 3-8 0,0 3-13 16,-2-1-20-16,2 6-5 0,0 0 26 15,0 0 0-15,-5 23-1 0,8-1 8 0,1 15-6 16,6 12-1-16,5 26-4 0,8 7-8 16,2 4-5-16,11 12-7 0,5-1-12 0,1-3-1 15,-4-21-13-15,3-3-8 0,-1-6-11 16,2-4-2-16,-1-7-4 0,-4-6-3 16,-5-12 6-16,-2-6 5 0,-7-11 14 15,-2-5 4-15,2-1 0 0,-1-8-3 0,-4-4-4 16,2-4-7-16,1-3-9 0,0-8-9 15,0-6-5-15,7-10-8 0,-5-5-6 0,11-19-3 16,0-8-5-16,-5-6-8 0,1-2-3 16,2 1-8-16,-7 0-7 0,1 7-8 15,-8 10 0-15,-4 12-8 0,-2 7-15 16,-2 2-12-16,1 7-24 0,-2 5-30 0,-3-4-42 16,0 6-48-16,-2 5-65 0,3 0-57 15,-3 6-34-15,2-1-914 0,3 5 425 0,-5 3 281 16</inkml:trace>
  <inkml:trace contextRef="#ctx0" brushRef="#br0" timeOffset="72165.182">32395 8515 4 0,'-2'-5'261'0,"0"-4"-3"0,0 7-8 15,0-4-12-15,2 6-15 0,-5-8-18 0,5 2-16 16,0 6-19-16,0 0 10 0,0 0 9 16,0 0-1-16,11 25 20 0,-1-3-3 15,2 9 0-15,2 13 4 0,7 23-3 0,-2 7 5 16,-2 12-9-16,-2 7-9 0,0 24-7 16,-7 8-18-16,-2-23-15 0,-2 0-14 15,1-1-10-15,-5-4-13 0,-3-5-10 0,3 1-10 16,-2-6-9-16,-2-5-8 0,2-15-7 15,0-12-19-15,2-9-26 0,-2-4-35 16,0-2-52-16,0-10-61 0,2 0-55 0,-2-5-78 16,2-4-96-16,-4-3-1159 0,-2-5 513 15,1-6 339-15</inkml:trace>
  <inkml:trace contextRef="#ctx0" brushRef="#br0" timeOffset="75045.9218">14986 11017 45 0,'12'-6'180'0,"6"0"-6"16,-2-3-9-16,3-1 0 0,-2-1-2 0,4-2-4 16,-1 0 1-16,-2-4-7 0,-3 3-1 15,0-4-7-15,-5-1-7 0,-1 0-11 16,-5 0-10-16,-4 2-6 0,-4-2-10 0,-2 4-7 16,-9-2-7-16,-5 6-5 0,-2 0-4 15,-10 9-7-15,-11 2 2 0,-9 8-3 0,-21 11-4 16,0 8 0-16,1 1-2 0,8 7-2 15,5 3-5-15,8 2 0 0,17-2-7 16,11-4-5-16,10-1-2 0,6 3-2 16,12-2-3-16,10 7-7 0,12-6-2 0,17 11-4 15,10-2 3-15,1-5-8 0,0 0-1 16,-3-5-4-16,-9-5-1 0,-9-4-5 16,-6-6 0-16,-6 0 2 0,-2-2-9 0,-7 0 6 15,-7-2-1-15,-4-2-1 0,-6 2-3 16,-5-2 4-16,-10-2-6 0,-4-2 4 0,-7 1-1 15,-8-4 0-15,-3-1-1 16,-1-1-2-16,-2-4 9 0,-3 0-9 0,5-4 0 16,1-1 3-16,4 0 3 0,5 0-3 15,6-1-4-15,2 1-6 0,4-1 1 0,8 0 0 16,1 0-12-16,7 0 2 0,6 3-9 16,-2 3-9-16,13-7-5 0,-1 4-2 0,10 3-3 15,-2 5 0-15,10 0 0 0,0 2 0 16,7 1 5-16,2 1 2 0,1 1 2 15,0-2 5-15,5-2 6 0,-3-1 1 16,3-1 2-16,-1-2 1 0,0-2 5 0,1-4 1 16,6-3 2-16,-3-5 4 0,1-1-2 15,-5-3 4-15,4-1 3 0,-6-3 2 0,-3-1 5 16,-2-4 2-16,-3 2 4 0,-9 0 1 16,-2 0 4-16,-3 2 1 0,-4 2 7 15,-5 3 6-15,-1 1 1 0,-3 2 1 0,-5 4-1 16,-2 0 1-16,-2 6 12 0,2 3 2 15,0 0 3-15,0 0-2 0,-21 13-4 16,19-2-2-16,-1-1-7 0,1 2-1 16,4-1-6-16,5 5-1 0,1-3-1 0,7 0-2 15,4-3-5-15,3-1-4 0,0-3-13 16,6-4 5-16,-1-4-10 0,5-2-4 0,4-5 3 16,1-4-3-16,5-7 2 0,-2-1 0 15,-2-5-4-15,0 1 1 0,-2-6 2 16,-4 1 2-16,-3-4-2 0,-1-3 1 0,-6 1 0 15,-8 4-3-15,0 0 7 0,-5 5-2 16,-2 4 9-16,-1 4 4 0,-2 2 2 16,-2 6-4-16,-2 4 3 0,2 4 5 0,-2 3-3 15,0 0 1-15,-2 21 1 0,2-2 0 16,0 2 1-16,5 7 3 0,-1 11-6 16,-2 0-2-16,2 4 5 0,0-2-6 0,-2 3 3 15,0-4-1-15,2-2-5 0,-4-7 2 16,3-3 5-16,-1-3-11 0,-2-6 6 0,3-2-1 15,-1-5-8-15,-2-7 0 0,2-3 2 16,-2-2-3-16,0 0-2 0,10-15 4 16,-2 0-13-16,1 0 6 0,4-1-4 15,-1-1 2-15,1 2-5 0,2 0 2 0,0 1 0 16,-1 6 2-16,4 2 7 0,-4 1-4 16,1 5 2-16,-2 2 1 0,2 7 2 0,-1-2 3 15,4 7 4-15,-6-2-5 0,0 5 2 16,1 1 0-16,-2-1 3 0,0 2-8 15,-1-2-12-15,-2-3-8 0,-1-2-20 0,2 1-35 16,-3-2-41-16,0-4-38 0,0 0-38 16,3-2-31-16,-2-4-34 0,1-1-662 15,-8 0 314-15,17-3 207 0</inkml:trace>
  <inkml:trace contextRef="#ctx0" brushRef="#br0" timeOffset="75382.0279">16662 11411 114 0,'6'-6'142'16,"0"0"19"-16,-1 0 10 0,-3 3 7 15,2-1-2-15,-4 4 7 0,0 0 5 16,0 0-3-16,0 0-10 0,7 15-9 0,-7-5-8 16,2 1-20-16,0 3-8 0,0 1-9 15,4-2-12-15,-1 2-11 0,3-1-7 16,0-1-7-16,0-1-9 0,6-5-9 0,0 1-5 16,1-4-6-16,2-2-8 0,2-7-12 15,3 2-10-15,0-6-7 0,2-1-3 0,1-6-4 16,1-1-5-16,-6 2 1 0,0-2-3 15,-3 2 2-15,-4 1 5 0,-3 1-6 16,1 4 16-16,-7 2 3 0,-2 0 10 16,-2 6 6-16,0 1 24 0,0 0 3 0,-19 20 9 15,11-7 9-15,-1 3 4 0,3-1-4 16,-1 6-5-16,3-2-2 0,0-1-6 16,2 1-7-16,2-1-4 0,4 0-8 0,2-1-10 15,3-3-15-15,4-2-40 0,4-2-33 16,3-1-63-16,2-5-70 0,5-2-82 0,1-4-87 15,6 0-786-15,-2-2 386 0,8-2 254 16</inkml:trace>
  <inkml:trace contextRef="#ctx0" brushRef="#br0" timeOffset="75666.4559">19126 11581 158 0,'-24'0'348'0,"8"0"-27"0,2 0-17 15,8-5-10-15,4 5 7 0,2 0-3 16,0 0-13-16,22-7-21 0,-4 6-21 16,12-2-25-16,13 0-23 0,11-1-19 0,10 2-17 15,30-3-17-15,-1 1-11 0,-2 3-16 16,-18 1-19-16,-9-2-25 0,-13 2-28 0,-5 0-42 15,-3 0-27-15,-11 2-48 0,-10-1-52 16,-2-1-56-16,-10 4-62 0,-4 1-42 0,-8-2-36 16,2-3-666-16,-18 13 336 0,-6-4 222 15</inkml:trace>
  <inkml:trace contextRef="#ctx0" brushRef="#br0" timeOffset="75839.0021">19327 11781 91 0,'-55'22'164'0,"6"-5"19"15,9 0 6-15,6-3 0 0,5-3 2 16,7 0 15-16,10-1 12 0,8-2 2 15,6-3-8-15,10 0-13 0,7 2-17 0,9-3-16 16,10-1-19-16,8 0-3 0,11-3-13 16,9 0-14-16,1-3-14 0,27 3-17 0,-6-3-25 15,-13-1-33-15,-14-3-45 0,-3 2-46 16,-4 0-44-16,-11-1-49 0,-1 0-42 16,-8-3-38-16,-7 1-597 0,-1-3 283 15,-9-1 187-15</inkml:trace>
  <inkml:trace contextRef="#ctx0" brushRef="#br0" timeOffset="76121.2399">19714 11054 114 0,'-10'-7'231'0,"4"3"15"0,-2 4 26 0,8 0 0 16,0 0-5-16,-4 13-1 0,11-3-15 15,4 5-19-15,5 0-10 0,10 8-18 0,7 4-18 16,23 11-18-16,9 2-18 0,3 4-11 15,2 0-15-15,-2 3-12 0,-3 1-10 16,-5-1-9-16,-5 5-6 0,-11 0-8 0,-6-1-5 16,-13-7 0-16,-11-4-8 0,-10-2-1 15,-8 0-1-15,-12 8-3 0,-17 9-8 16,-9 0-5-16,-10-4-7 0,-11-1 0 16,-2-6-8-16,-8-2-12 0,-1-7-11 0,1-4-30 15,2-6-36-15,15-7-51 0,7-9-74 16,11-2-91-16,2-7-93 0,4-4-814 0,7-3 401 15,1-4 264-15</inkml:trace>
  <inkml:trace contextRef="#ctx0" brushRef="#br0" timeOffset="77141.2944">21728 11371 74 0,'12'-27'224'0,"-2"5"-13"16,-1 3-6-16,-3 5-11 0,-1 0-11 15,-3 5-11-15,-2 0-10 0,-5 3-22 16,-6 2-10-16,-1 4-4 0,-7 4-3 16,-6 3 1-16,-7 10-1 0,-5 8-1 0,6 1-11 15,1 7-2-15,5 1-16 0,8-3-7 16,7 3-8-16,6-1-12 0,4-3-2 0,8 5-7 16,6-1-5-16,8 4-5 0,3 0-6 15,3-4-6-15,0 0-6 16,-4-1-6-16,-4-6-3 0,-3-3 0 0,-9-1-3 15,-6-2 0-15,-4-2-9 0,-6 1 5 16,-7 1 5-16,-9-2-9 0,-4 2-2 0,-3-5 4 16,-3 2-1-16,0-5-1 0,-2 2 1 15,3-3 3-15,-3 1-1 0,6-2-2 16,3-1 3-16,3-1-7 0,6-1 4 0,2 2 1 16,8-1 0-16,2 0 1 0,8-2 0 15,2 2-5-15,8 0 0 0,8-5 3 0,7 2-6 16,3-4 0-16,4-2-1 0,8-5 1 15,3-1 0-15,5-2 0 0,-1-6-7 16,-3-1-5-16,-1 0-2 0,-3-6 3 0,-4 2 6 16,-8-2-8-16,-3 1 3 0,-3-2 2 15,-5 0 0-15,-4 2-3 0,-5 1 2 16,-3 3 4-16,-3 3 1 0,-2 2 2 0,-2 1 2 16,-2 3-1-16,0-1 0 0,0 5 0 15,2 3 5-15,0 0-6 0,0 0 3 16,0 0-1-16,0 0 0 0,12 21 0 15,0-14-2-15,2 2 0 0,2-2-3 0,4 1-3 16,-3-2-2-16,3 0-1 0,2-5-2 16,-1 3 2-16,2-4-3 0,-4 0 1 0,3 0 0 15,-6 0 4-15,4-1 0 0,-8 1 1 16,3 0 2-16,-4 0 1 0,0 0-1 16,-1 0 1-16,-10 0 0 0,14 1 3 0,-10 1-2 15,2 3 1-15,-2-1-4 0,-2-1 5 16,2 1-3-16,-2 2-1 0,0 0 3 15,0-3 3-15,0 3-8 0,0-2 4 16,2-1-1-16,-2 1-1 0,5-2 4 0,-7-2-1 16,13 3-1-16,-13-3 1 0,19-5-2 15,-9 4 3-15,4-2-3 0,-2 2-4 0,4-4 1 16,0 4-1-16,-2 1 0 16,1 0 6-16,0 0-6 0,2 1-1 0,-3 4 0 15,4-1-5-15,1-1-8 0,-3 3-11 16,4 0-18-16,-2-2-22 0,2-2-33 15,1-1-35-15,2 1-40 0,2-2-40 0,1-3-659 16,4-2 298-16,-3-3 197 0</inkml:trace>
  <inkml:trace contextRef="#ctx0" brushRef="#br0" timeOffset="77395.7224">23634 10889 1825 0,'-2'-27'129'15,"-2"8"-40"-15,0 6 24 0,-3 5 29 16,3 4 26-16,-5 8 1 0,1 7-3 0,-2 10 1 16,1 10-7-16,0 8 1 0,5 15-11 15,2 32-4-15,4 6-16 0,4 5-4 16,1 0-13-16,4 1-11 0,-3 1-10 0,3-1-6 16,1-9-10-16,-1-1-6 0,2-10-7 15,-3-6-13-15,0-12-17 0,0-13-13 16,-4-8-28-16,2-4-38 0,0 1-47 0,-3-13-57 15,1-2-65-15,3 1-75 0,-3-11-79 16,3-4-779-16,-3-2 390 0,2-5 258 16</inkml:trace>
  <inkml:trace contextRef="#ctx0" brushRef="#br0" timeOffset="78444.0594">25044 11301 179 0,'6'-32'173'0,"-1"2"-8"0,-5 3-11 16,0 4-2-16,-7 2-5 0,-1 0 0 16,-5 6-4-16,-8 2-6 0,-5 8 1 0,-5 0 4 15,-13 11-1-15,-14 4-2 0,-16 15-3 16,2 5-6-16,11 8-9 0,7 4-11 16,14 5-10-16,13-3-10 0,12-3-10 15,11-7-6-15,8 4-8 0,11 4-7 0,6-1-7 16,17 13-8-16,2-2-13 0,1-5-8 15,-9-8-11-15,-10-7-1 0,-2-6-3 16,-8 3 1-16,-3-4-2 0,-9-3-5 0,-4-1 0 16,-9 0-3-16,-4-2 3 0,-8 0 5 15,-3-3-3-15,-2-2 2 0,-1-3-2 16,3-2 9-16,3 0-2 0,1-1 5 16,6-2 0-16,0 1-3 0,6-1 0 0,4 0 4 15,4 0 5-15,6 1 0 0,6-1-1 16,8 2-4-16,10-2 0 0,4-3 1 0,9 1-1 15,2-2-7-15,3-4 1 0,1 0 2 16,1-3-5-16,6-3 0 0,-4-2 3 16,-9-1-11-16,-2-2 1 0,-3-5-1 0,-4 1 3 15,-3-1-3-15,-3-3 1 0,-10 0 1 16,-3 1-4-16,-2 3 6 0,-7 2-2 16,-2 1 3-16,-2 5 4 0,-2 0 4 0,-3 3 4 15,-2 2 5-15,3 4-1 0,6 0-1 16,-15 7-5-16,11 3-2 0,2-1 3 15,2 3 0-15,4 3-6 0,0 0 0 16,7-2-3-16,1 3 0 0,4-1-3 0,2-3-2 16,2 0-6-16,3-4-3 0,0-2 2 15,0-2-8-15,-1-4-1 0,1 0-2 0,0-4 1 16,0 1 1-16,-3-2 0 0,-2-1 5 16,2-2 0-16,-5-1 0 0,-3 2 8 15,0 1-3-15,2 0 3 0,-4 0 10 16,-2 4-9-16,1-3 0 0,-2 4-1 0,-7 1 0 15,12 1-1-15,-6 5 1 0,-1 1 0 16,1 2 3-16,-2 0-2 0,2 2 2 0,1 2-2 16,-3-5 1-16,3 0 1 0,-3 2 2 15,0-5-5-15,0 3 4 0,0-4 3 16,0-3-1-16,-4-1-4 0,16-1 4 16,-8-5-3-16,5-4-2 0,-1 2 0 0,3-6-2 15,2 1 1-15,3-2-4 0,-2 2 0 16,3 1-2-16,1 2-1 0,0 0-1 0,0 3 5 15,-3 2-3-15,2 2-3 16,-2 1 0-16,-1 4-9 0,0 1-6 0,-3 2-12 16,2 0-12-16,-2 1-18 0,-1 2-21 15,2-1-35-15,-2 0-37 0,1-1-33 0,0 0-35 16,0-1-623-16,-3-3 290 0,1-2 190 16</inkml:trace>
  <inkml:trace contextRef="#ctx0" brushRef="#br0" timeOffset="78712.3361">26430 11218 165 0,'-4'-34'216'0,"-2"3"-4"16,2 6 5-16,0 9 2 0,-3 0-9 0,4 5-21 15,-3 4-10-15,2 7 1 0,4 0-6 16,-10 15-6-16,3 1-8 0,1 12 1 15,2 11-9-15,2 7-6 0,2 10-16 0,2 0-14 16,0 3-9-16,2 23-13 16,5-4-20-16,-5-13-15 0,2-10-35 0,-2-2-34 15,0-3-37-15,0-10-41 0,1-3-35 16,-2-7-34-16,1-4-30 0,-2-7-20 0,0 0-15 16,-2-4-7-16,-2-6-479 0,2-4 240 15,-2-3 159-15</inkml:trace>
  <inkml:trace contextRef="#ctx0" brushRef="#br0" timeOffset="79257.9518">26394 11959 1110 0,'-6'-8'-52'0,"0"-2"28"0,-1 3 33 15,1-1 33-15,2 3 20 0,-3-2 15 16,3 1 4-16,0-1 4 0,-1 2 8 0,5 2 11 16,0 3 5-16,9-8-6 0,2 4-14 15,-1 2-10-15,5-2-8 0,5 1-4 16,-2-1-9-16,4-2-8 0,3 1-3 0,0-1-2 16,2-2-8-16,-3-2-5 0,-1 1-7 15,-1 1 0-15,-4 1-2 0,-4-3 2 16,-2 3 3-16,-4 1 5 0,-4 3 7 0,-4-2 8 15,0 5 10-15,0 0 7 0,0 0 4 16,-18 14 0-16,10-5-5 0,-4 2-4 16,6 3-5-16,0-1-7 0,0 2 5 0,4 1-14 15,2-3-1-15,0 0-4 0,6 0-2 16,0-1-12-16,4 0-18 0,2-5-19 16,0-1-24-16,2-1-23 0,4-5-26 15,1 0-18-15,-1-4-6 0,2-2-7 0,3 2-3 16,-2-7 13-16,0 3 7 0,1-2 12 15,-2 0 18-15,-4 1 13 0,0 1 23 0,-3 2 19 16,0-1 23-16,-2 1 13 0,-1 2 13 16,-4 0 10-16,2 1 14 0,0 3 12 15,-8 0 5-15,8 6 6 0,-4 1-1 0,0 1 1 16,-4 3 0-16,2 0-5 0,0 3-6 16,-2 0 2-16,0 4-7 0,0-2-7 15,2 0-4-15,-4-2-4 0,4-3-7 0,-2 0 1 16,0-3 3-16,0 0-6 0,5-2-4 15,-3-4-3-15,-2-2-3 0,0 0-4 16,21-10-4-16,-10 3 2 0,-1 0-7 16,2-4 0-16,2 4-1 0,-2 0-5 0,1-1 2 15,0-1 1-15,-3 7-4 0,1 0-4 16,-1-1 2-16,1 6 0 0,-2-1 1 0,-1 3-1 16,0 1-4-16,0 0-2 15,-1 2-21-15,0 0-23 0,-1 0-29 0,0-2-36 16,1 1-39-16,-3 1-44 0,2-2-31 15,-2-1-39-15,3-1-583 0,-3-4 287 0,-4 0 190 16</inkml:trace>
  <inkml:trace contextRef="#ctx0" brushRef="#br0" timeOffset="79501.307">27201 11583 196 0,'-9'0'232'16,"9"0"10"-16,-15 3-6 0,9 3-9 16,2 1-15-16,-2 6-7 0,4-1-15 0,0 3-13 15,-1 3-6-15,3-2-19 0,3 2-11 16,-1-1-14-16,2 1-15 0,2 3-11 0,2 1-7 16,5-5-10-16,2 2-14 15,4-4-18-15,1 1-20 0,0-5-41 0,4-4-52 16,-1-1-67-16,3 0-64 0,-6-6-714 15,4-2 308-15,1-2 203 0</inkml:trace>
  <inkml:trace contextRef="#ctx0" brushRef="#br0" timeOffset="79958.0762">28697 11319 165 0,'-15'3'313'0,"5"0"-15"0,6-2-1 0,4-1-8 15,0 0-11-15,23 2-18 0,2 1-21 16,10-2-25-16,11 1-19 0,11-2-16 0,8 5-11 15,3-5-16-15,27 4-12 0,0-1-9 16,-2-2-13-16,-2 2-11 0,-1-2-10 16,-16 1-16-16,-14 1-13 0,-12-3-21 15,-3 3-24-15,-10-3-30 0,-3 3-36 0,-4-6-51 16,-6 0-62-16,-6 0-68 0,-4 1-49 16,-7 1-769-16,-3 1 355 0,-2 0 233 15</inkml:trace>
  <inkml:trace contextRef="#ctx0" brushRef="#br0" timeOffset="80177.005">28995 11715 2399 0,'-44'13'133'0,"8"-2"-48"15,9-6-4-15,5 2 5 0,8-2 20 0,6-2 15 16,5 0 2-16,3-3 7 0,19 3-6 16,1-1-7-16,11-4-8 0,5 1-12 15,12 1-10-15,17-5-8 0,2 4-11 16,26-4-10-16,2-1-4 0,3 2-4 0,-1-2-11 15,-6-3-15-15,-4 0-19 0,-15 4-23 16,-17-3-32-16,-8 2-30 0,-9-3-37 16,-3 1-47-16,-7-2-43 0,-4-1-56 0,-8 0-52 15,-8-1-692-15,-1-1 342 0,-7-2 226 16</inkml:trace>
  <inkml:trace contextRef="#ctx0" brushRef="#br0" timeOffset="80454.2684">29743 10971 79 0,'-15'-2'232'16,"2"2"11"-16,3 0 14 0,1 6 4 15,5-1-3-15,2 5-4 0,4 3-13 0,4 2-9 16,11 10-19-16,7 1-12 0,20 19-17 16,7 5-15-16,1 3-10 0,4 3-14 15,-3 3-10-15,-4 1-11 0,-9 1-10 0,-8-2-14 16,-11-9-8-16,-13-5-7 0,-6-5-8 15,-8 2-4-15,-13 2-15 0,-15 9-2 16,-10-2-7-16,-11-5-12 0,-9-7-15 16,-8-2-15-16,-8-5-20 0,-5-3-29 0,-8-8-34 15,-2-2-41-15,-3-7-44 0,-2-5-49 16,5-1-47-16,2-6-48 0,2-4-707 0,5-5 344 16,1-3 227-16</inkml:trace>
  <inkml:trace contextRef="#ctx0" brushRef="#br0" timeOffset="80719.0704">28434 11051 2145 0,'12'-16'71'16,"-2"5"-41"-16,-2 5 10 0,-2 2 71 16,-1 4 38-16,-5 0 4 0,0 16-19 15,-5-1-6-15,-5 6-10 0,-4 9 3 0,-12 11-2 16,-10 18-3-16,-5 5-3 0,-3 2-3 15,-13 15-2-15,4-1-6 0,13-14 0 0,6-1-7 16,9-2-3-16,10-5-9 0,13-7-8 16,8-2-6-16,17 13-7 0,14-5-5 15,15-7-4-15,11-7-25 0,18-9-29 16,30 2-42-16,6-10-37 0,-14-11-68 0,0-5-71 16,8-5-81-16,-4-5-990 15,-1-6 438-15,-2-6 290 0</inkml:trace>
  <inkml:trace contextRef="#ctx0" brushRef="#br0" timeOffset="81659.738">31176 11201 136 0,'-15'-21'228'16,"-2"0"-5"-16,0 5-8 0,0-1-14 0,-1 6-12 16,-2-1-6-16,-1 5-6 0,-3 0-9 15,-2 3-8-15,-2 1-2 0,0 6-10 16,3 2-15-16,-1 3-9 0,3 6-5 0,4 2-22 16,4 9-10-16,7 2-3 0,4 4-10 15,6 9-9-15,6 9-2 0,5 1-11 16,6 17-10-16,4-3-9 0,-3-11-15 15,-4-6-8-15,-5-2-9 0,-5-7-7 16,-4-2 2-16,-4-5-4 0,-7 2-3 0,-3-5 7 16,-8-4-4-16,2-1 0 0,-8-5 4 0,3-5 0 15,-3-4 1-15,2 1 5 0,0-5 2 16,-1 1 9-16,5 0 7 0,4-3 5 16,0 2-5-16,4-4 1 0,4 3 2 0,1 2-5 15,7-3 7-15,0-3-2 0,11 13-4 16,3-4 2-16,6 3-5 0,3-5 0 15,9 5 1-15,-2-4 0 0,4 0-5 0,1-2 0 16,-3 0 1-16,2-4-8 0,2-1 6 16,-3-1-4-16,1-1 0 0,-4-2-2 15,0-2 3-15,-7-1-2 0,1 0-2 0,-8-1 2 16,-1 1-2-16,-4-1-1 0,-2 1 0 16,-7-1-1-16,0 2 2 0,-2 5 1 0,-2-7 1 15,2 7-3-15,0 0-2 0,-11 0 2 16,11 0 2-16,-9 10-2 0,7-4-3 15,0 3 3-15,0-2-3 0,4 4-2 16,0-1 2-16,4 0-1 0,1 1-4 0,2-1-3 16,-1-1 1-16,2-1-5 0,1-4 4 15,0-1-1-15,-1 0-4 0,3-3 3 0,-3 0 2 16,1 0 0-16,0-3 5 0,-1 3-4 16,0-1 2-16,0 1-2 0,-2-2 0 15,0 2-1-15,-8 0 2 0,13 2 2 0,-5 2 0 16,1-3 1-16,-1 3 1 0,-1 0 0 15,3 2 0-15,-2-2-1 0,4-1 3 16,-2 1-2-16,0 0 3 0,5 0-4 16,2-2-1-16,0-1-11 15,2-1-6-15,0 0 0 0,1-1-2 0,-2 2 0 0,1-2 1 16,-2 2 1-16,0-1-1 0,-2 0-1 0,4 0-5 16,-4 0-2-16,0 0-2 0,-2 0-5 15,1 0-2-15,1 0-5 0,0 0-3 16,-3-1-6-16,1-3-3 0,4 2-2 0,-4-2 0 15,4-3 5-15,-4-1 5 0,1-2 5 16,4-3 5-16,-4-2 1 0,1-3 7 16,2-3 5-16,-2-4-4 0,1-1 5 0,0-2 3 15,-2-1 2-15,1-1 9 0,-2 3 11 16,-3 6 11-16,1 2 4 0,-5 4 4 16,0 3 8-16,-2 6 8 0,-1 6 8 0,-3 0 2 15,0 0-2-15,5 19 0 0,-3-7-4 16,-2 5-6-16,2 4-2 0,0 0-6 15,0 4-19-15,2 0-26 0,-2 0-34 0,2-2-43 16,0 2-47-16,0-1-33 0,-1-5-23 16,-1-2-516-16,-2-4 243 0,0 1 161 15</inkml:trace>
  <inkml:trace contextRef="#ctx0" brushRef="#br0" timeOffset="81765.885">32035 12089 301 0,'0'0'103'16,"0"0"14"-16,8-16-4 0,1 9-10 0,8-5-10 15,4-3-10-15,9 0-8 0,8-6-17 16,7-1-42-16,14-13-71 0,-5 3-288 15,2-4 117-15,-11 3 77 0</inkml:trace>
  <inkml:trace contextRef="#ctx0" brushRef="#br0" timeOffset="86055.5">14797 12910 168 0,'-4'-12'268'0,"-1"3"-7"0,3 2-30 0,-2 1-16 16,2 3-20-16,2 3-8 0,-8 12 7 16,1 6-9-16,1 13-7 0,-2 18-4 0,-3 23-10 15,-2 10-3-15,5 5 12 0,2 7-10 16,2 7-3-16,-1 5-6 0,5 24-10 16,0-24-9-16,0 1-12 0,5-3-7 0,-3-4-8 15,2-6-11-15,0-5-9 0,-2-7-7 16,0-16-5-16,0-10-9 0,-2-8-4 15,0-5-7-15,2-4-6 0,-4-6-8 16,2-3-23-16,2-5-28 0,-2-1-33 0,2-3-40 16,0-4-48-16,-2-8-64 0,4-3-59 15,3-4-51-15,2-4-880 0,1-8 402 16,5-3 266-16</inkml:trace>
  <inkml:trace contextRef="#ctx0" brushRef="#br0" timeOffset="86556.6694">15935 13375 106 0,'-6'-4'262'0,"-2"2"-6"15,-4 8-15-15,-8 5-6 0,-3 11-11 16,-5 7-2-16,-12 25-11 0,4 2-7 16,1 19-8-16,7 1-15 0,5 9-12 0,5 0-20 15,10 3-10-15,8-3-11 0,8-3-15 16,10-6-8-16,9-7-8 0,11-10-9 15,9-6-6-15,12-12-7 16,7-5-11-16,6-16-7 0,-9-6-7 0,-6-14-1 0,3-5-8 16,15-11-2-16,-4-8-6 0,-6-8-4 15,-5-13-5-15,-8-5-4 0,-5-10-6 0,-7-5 4 16,-4-6 0-16,-11-1-6 0,-5-5 0 16,-10 1-6-16,-8 8 1 0,-10-9-4 0,-8 1-1 15,-8 8-2-15,-10 3-3 0,-5 8 0 16,-9 7 3-16,-7 10-3 0,-4 9-3 15,3 11 4-15,4 8-5 0,7 9-12 16,-1 5-15-16,-5 5-24 0,4 5-31 0,5 7-42 16,4 4-32-16,6 5-30 0,7 5-41 15,9-3-41-15,6 3-664 0,8-4 319 16,0 2 211-16</inkml:trace>
  <inkml:trace contextRef="#ctx0" brushRef="#br0" timeOffset="87143.618">16188 13864 146 0,'6'-3'207'0,"2"0"-5"15,1 3-1-15,2 0 0 0,3 6-2 16,2 2-6-16,2 2-14 0,3 5-8 16,3 6-15-16,0 5-12 0,2 2-10 0,2 5-13 15,1 2-13-15,-1-1-11 0,-2 0-11 16,3-2-6-16,1-1-7 0,-2-3-6 15,-5-3-6-15,4-3-5 0,0-6-7 16,1-1-8-16,0-7-2 0,-3-2-4 0,1-6-1 16,1-4-7-16,-2-3-2 0,1-5-2 15,-3-1-4-15,-1-6-3 0,-2-2 0 0,-3-4-2 16,-4 1 6-16,0 4 12 16,-3-1 5-16,-2 0 12 0,0 6 4 0,-2 0 11 15,0 2-5-15,-2-1-4 0,0 6-3 16,0-1-9-16,-1 6-2 0,-1 0-5 0,-2 3-2 15,0 0-3-15,6 19-4 0,1-7-4 16,-3 3-2-16,4-2 5 0,1 6-6 0,3 1-7 16,4-2 3-16,0-2 1 0,3 0-13 15,2 1 10-15,0-7-3 0,5 0-4 16,-2-3-4-16,1-1 0 0,-2-6-5 16,0 0-1-16,-1-3 4 0,0-5-3 15,0 0-5-15,-1-1-1 0,-5-2 5 0,2-6 2 16,-6 4-3-16,1-5 0 0,-4 2 0 0,-1 1 1 15,-1-2 7-15,-3 6-6 0,2-1 3 16,-2 1 3-16,-2 1-9 0,2 3 2 16,1 1 4-16,0 0-2 0,-5 6-1 0,0 0 2 15,0 0-1-15,14 12-3 0,-6-5 5 16,1 5-5-16,2-3 9 0,-1 4-7 16,5 1 0-16,2-1-4 0,0 1-15 15,-1-3-17-15,4 0-31 0,-1-1-38 0,2-2-31 16,4-1-32-16,1-1-38 0,-3-5-18 15,0 4-23-15,2-8-11 0,5 1-587 0,-2-1 288 16,1-2 190-16</inkml:trace>
  <inkml:trace contextRef="#ctx0" brushRef="#br0" timeOffset="88239.5514">18036 14089 1137 0,'20'-15'-48'15,"0"2"35"-15,-8-1 30 0,1 1 33 16,-4 1 16-16,-5 1 23 0,-2-1 14 0,-2 2 13 16,-2-1 6-16,-2 4 3 0,-2 0 5 15,-3 1 0-15,-4 1-5 0,-1 4-2 16,-4 2-7-16,-1 4-11 0,-2 3-6 0,-2 3-8 15,1 2-11-15,4 2-4 0,1 2-18 16,0 2 2-16,4-1-7 0,3 0-8 16,4 0-1-16,1-3-7 0,5-3-7 0,2-1-1 15,3-1-5-15,3-3-3 0,0-4-5 16,3 0-6-16,-3-6-4 0,3 3-3 16,2-5-1-16,-3-3-4 0,2 1-2 0,0-3 1 15,-2 3 1-15,-2-1 3 0,-1 2-2 16,1 2-1-16,-1-3 1 0,-3 1-2 0,2 4-1 15,-1 1 2-15,-5 1-3 0,0 0 5 16,10 13 1-16,-6-6-8 0,0 3 10 16,0 1-2-16,6 3 1 0,-2-1 0 15,0 1-2-15,2-4-2 0,4 5-17 0,0-7-27 16,1 3-16-16,2-5-14 0,2 2-25 16,3-8-20-16,-2 2-12 0,1-4-2 0,1-1 8 15,1-5 6-15,-2-1 12 0,0-3 14 16,-4-4 21-16,2 1 1 0,-3 0 18 15,-4-2 27-15,-2 6 21 0,1-1 27 16,2 1 8-16,-5 0 7 0,1 1 0 0,-3 4 17 16,0 4 19-16,3 2 4 0,-9 0 8 15,13 6-4-15,-7 1-6 0,0 7 7 16,-2 1-3-16,2 2-5 0,1 6-4 0,-2-3-5 16,1 4-8-16,-2-3-4 0,0-2-4 15,-2-3-4-15,2-1-4 0,-1-2-4 16,-1-2-1-16,2-3-7 0,0-4 0 0,2 0-3 15,-6-4-3-15,14-4-3 0,-6-2-1 16,2-3-4-16,0 1-7 0,2-2 4 16,-2 1-1-16,1 1 0 0,-5 1-2 0,5 1-4 15,-3 2 4-15,1 1-2 0,1 3 1 16,2 1-5-16,2 1 5 16,-2 4-2-16,3 1 2 0,0-1-1 0,0 0 0 0,1 1-9 15,2 1 9-15,2-1 2 0,0-2 0 16,3-4 3-16,1-1 1 0,2-1-2 15,4-7-1-15,2-2 0 0,-3-3-1 16,1-4-2-16,0-3-4 0,-1-10 5 0,-1-1-1 16,-2-4 0-16,-3-3-3 0,-2-1-4 15,-4-5 7-15,-3 0-2 0,-2-3-2 0,-6-1 3 16,-2 6 1-16,-6 0 10 0,0 3 15 16,-4 5 5-16,-1 5 13 0,0 4-2 15,-3 5-3-15,0 7-1 0,-3 2 0 0,0 10 9 16,-2 4 2-16,1 6 2 0,-2 7 1 15,4 11-5-15,2 5-7 0,-1 6 2 0,6 4-6 16,5 0-2-16,5 2-1 0,4 3-1 16,3-2-5-16,5 2-1 0,4-7-3 15,4-2-2-15,3-4-3 0,2-5-2 16,-3-6-3-16,3-7 0 0,0 0-2 0,1-7-3 16,-3-3-4-16,2-2-3 0,-3-5-2 15,3-2 3-15,-3-3-3 0,-2-2 0 0,-1 0 4 16,-3-4-4-16,-2-1-5 0,-2-1 6 15,-5 5-3-15,0-3-4 0,-6 1 6 16,-2 1-3-16,-2 6-3 0,0-1 3 16,-2 1-4-16,0 4 4 0,0 0-2 0,-10 12 0 15,6-3 1-15,-2 3-1 16,6-1 0-16,-2 4 2 0,2-2-3 0,0 0 2 16,5 3-1-16,0-1 4 0,1-1-6 0,4-3 7 15,1-1-2-15,2-3 1 0,1-1 2 16,1-2-6-16,0-6-4 0,4 0-8 15,0-4-1-15,0-1-3 0,0-5-2 0,3 0-2 16,-6 1-1-16,4 0 1 0,-4 1 0 16,-1 0 4-16,0 2 2 0,-2 1 6 15,-1 1-6-15,1 1 5 0,-2 1 5 0,-1 3-8 16,3-2 3-16,-3 6-2 0,1-2-5 16,2-1-14-16,-1 0-21 0,2 2-29 15,-2-2-32-15,0 0-44 0,-1-2-54 0,4 2-58 16,-4-1-839-16,3-3 378 0,-6 0 248 15</inkml:trace>
  <inkml:trace contextRef="#ctx0" brushRef="#br0" timeOffset="88417.8401">19393 13670 112 0,'-12'-4'202'0,"6"2"-5"0,0-1-18 0,6 3-15 15,0 0-17-15,2-6-17 0,-2 6-33 16,0 0-49-16,10-6-54 0,-10 6-45 16,8-2-52-16,-8 2-277 0,0 0 129 0,0 0 86 15</inkml:trace>
  <inkml:trace contextRef="#ctx0" brushRef="#br0" timeOffset="88570.4314">18797 13821 111 0,'-4'0'211'0,"4"0"-5"0,0 0-12 16,24-7-21-16,-5 2-17 0,11-2-10 0,8-4-21 16,8-3-27-16,7 2-33 0,21-7-21 15,6 4-24-15,5 3-42 0,6 1-55 0,0 0-65 16,0 3-303-16,-2-2 151 0,0 1 100 16</inkml:trace>
  <inkml:trace contextRef="#ctx0" brushRef="#br0" timeOffset="89180.0093">20318 13553 1919 0,'-2'-3'82'16,"2"3"-51"-16,-2-7 9 0,2 7 24 16,0 0 64-16,0 0 19 0,-6 18-8 15,6-2-2-15,4 3-7 0,-2 7 15 0,6 10-3 16,2 14-7-16,9 19 8 0,5 7-24 16,-2 2-8-16,2 2-8 0,0 7-12 0,-3-5-11 15,-3 2-9-15,2-2-22 0,-6-7-24 16,-1-3-14-16,-2-17-19 0,-3-10-10 15,-2-9-10-15,-1-8-7 0,-3-2-8 16,-2-5-16-16,-2-5-9 0,-5-5-7 0,1-3 3 16,-4-4 6-16,-1-6 3 0,-4-4 8 15,-2-6 3-15,-2-1 5 0,-2-8 5 16,-3-3 4-16,6-2 6 0,2-2 14 0,2 0 3 16,6 4 7-16,6-4 1 0,2 4 3 15,4-3 3-15,4 4 2 0,4-6 1 0,6 3 2 16,3-2 0-16,2 4 0 0,7-7 1 15,-5 9-1-15,1-3-1 0,1 2 0 16,-1 2 1-16,-4-2-4 0,2 1 3 16,-7 4 3-16,0 1 5 0,-8 4 7 0,-1 0-3 15,-4 3-1-15,-4 4 5 0,0 1 6 16,0 5-2-16,-8-3 9 0,8 3-7 0,-11 10 6 16,5-2-5-16,2 5 1 0,-1 1-2 15,3 1-6-15,4 1 2 0,0 0 2 16,3-1-5-16,1-1 1 0,3 1-2 15,3-3-4-15,3 1 2 0,0-4-2 0,4 0 1 16,-2-6-5-16,2 0-1 0,2-3 3 16,-2 0-8-16,2-6 6 0,5-1-6 0,-5-2-1 15,2-1 5-15,1-1-5 0,-4 1 0 16,0 2 1-16,-5 0-2 0,-1 2 9 16,-4-3 11-16,4 4 1 0,-4 2 14 15,0 3 14-15,1 3 4 0,0-1 7 16,2 5 4-16,1 1 5 0,6 3-3 0,-6-3-6 15,5 5-3-15,0-3-6 0,2-1-4 0,3 1-8 16,-4 0-19-16,2-7-27 0,6 1-34 16,-5-2-56-16,3-8-78 0,1 1-92 15,-2-5-105-15,0-1-832 0,3-5 409 0,-2-5 270 16</inkml:trace>
  <inkml:trace contextRef="#ctx0" brushRef="#br0" timeOffset="89901.8516">21607 13674 112 0,'0'0'184'0,"0"0"21"0,0 0 8 15,16 11 5-15,0 5-4 0,0 8-9 16,7 10-9-16,15 16-17 0,2 7-4 0,1 6-17 16,3 4-11-16,1-2-9 0,-3 1-11 15,2-3-19-15,-3-2-7 0,-1-5-17 0,-4-4-4 16,-7-14-3-16,-5-5 5 0,-5-6-9 15,-4-8-2-15,0 0 14 0,-1-2 32 16,-5-4 6-16,0-9-11 0,-3-2-2 16,-6-2-10-16,12-11-10 0,-6-2-7 0,2-3-6 15,-2-11-9-15,2-7-9 0,2-12-1 16,1-5-13-16,6-21-5 0,4 0-18 16,-1 1-8-16,-4 0-8 0,5 8-15 15,-4 12-13-15,-2 11-16 0,-5 8-14 0,4 4-26 16,-6 4-38-16,0 5-40 0,0 3-12 15,2 7-14-15,-2 5-25 0,2 4-20 16,1 5-30-16,1 6-18 0,6 3-599 0,-4 9 297 16,6 0 196-16</inkml:trace>
  <inkml:trace contextRef="#ctx0" brushRef="#br0" timeOffset="90269.8667">22861 14178 89 0,'9'2'118'0,"0"-2"8"15,-9 0 10-15,8-9 9 0,-6 2 6 0,-2-1 5 16,0 0 2-16,-4-1-10 0,-2 1-5 15,-3-1-7-15,-4 1 0 0,-1 0-8 16,-4 3-7-16,-5 2-9 0,2 3-3 16,-2 3-10-16,-3 4-8 0,1 4-5 0,-3 5-12 15,4 2-7-15,2 0-7 0,1 1-5 16,6 0-7-16,4 0-4 0,5-1-2 0,2-3-4 16,4-2-4-16,6-2-1 0,-2-1-6 15,9-3-2-15,0-1-4 0,0-2-2 16,1-4 0-16,6-5-3 0,-4-1 1 15,-1-2-4-15,2 0-1 0,-2-3-1 16,-1-1-1-16,0 1 1 0,-4 0 7 0,0 1 10 16,-1 2 1-16,0 0 0 0,-3 2-2 15,0 0 0-15,1 3-1 0,-7 3-2 16,0 0-3-16,10 10-1 0,-8-3 4 0,2 4-3 16,3 1-1-16,0 0-2 0,-1 1-5 15,2 0-3-15,0 1-6 0,3-1-22 16,2 1-19-16,-3-1-34 0,3-4-33 0,-2-1-29 15,2 0-41-15,-1-2-39 0,0-4-23 16,0-4-600-16,0-1 284 0,-2 0 188 16</inkml:trace>
  <inkml:trace contextRef="#ctx0" brushRef="#br0" timeOffset="90544.1343">23116 14211 335 0,'6'-15'64'0,"-2"3"18"0,2 2 12 16,-1 2-3-16,-1 3 4 0,1 0 11 15,-1-1 11-15,2 4 7 0,0-2-5 0,-6 4-6 16,15 0-8-16,-6 4-8 0,-1 1-4 15,5 3-8-15,-5 3-1 0,-2 1-7 16,3 1-6-16,-5 4-1 0,1-1-12 16,-1 0 3-16,-2 0 2 0,0-1 13 0,0-1 7 15,-2-3 14-15,0 1 1 0,0-3 3 16,0-1-1-16,0-2-1 0,0-3-14 0,0-3-7 16,0 0-2-16,0 0-9 0,12-15-2 15,-2 6-10-15,0-5-6 0,2-1-4 16,3-4-5-16,4-2-10 0,2 1-8 15,1-2-10-15,1 6-17 0,-2-7-18 0,-4 7-26 16,0 3-32-16,-2-1-33 0,-5 3-37 16,3 3-47-16,0 2-57 0,-5-1-632 0,3 1 302 15,-5 4 199-15</inkml:trace>
  <inkml:trace contextRef="#ctx0" brushRef="#br0" timeOffset="90807.9451">23770 14074 73 0,'0'0'279'0,"0"0"-9"0,2-6-17 16,-2 6-16-16,0 0-16 0,-2 21-14 0,2-9-12 15,0 3-13-15,0 2-10 0,0 3-13 16,2-1-17-16,0 5-14 0,0-1-6 15,2 1-15-15,0 1-14 0,0-2-8 0,1-2-20 16,2-2-18-16,-1-4-32 0,-2 1-40 16,2-6-42-16,3 2-48 0,1-5-44 15,-1-1-49-15,0-1-635 0,-3-4 287 0,-6-1 189 16</inkml:trace>
  <inkml:trace contextRef="#ctx0" brushRef="#br0" timeOffset="90958.5422">23752 13893 92 0,'-6'-10'201'0,"2"1"-14"16,0 3-18-16,2 0-18 0,2 2-19 15,0 4-22-15,0 0-29 0,0 0-27 16,0 0-43-16,16 16-44 0,-4-3-51 16,-4 1-281-16,4 1 124 0,4 4 82 0</inkml:trace>
  <inkml:trace contextRef="#ctx0" brushRef="#br0" timeOffset="91900.3786">24176 14234 47 0,'0'0'212'15,"0"0"0"-15,0 0-2 0,-17-10-11 0,17 10-13 16,-19 0-8-16,8 0-11 0,-1 4-10 16,-3 1-10-16,2 1-10 0,1 1-9 15,-1 2-14-15,2 0-9 0,1 4-11 16,-1-3-9-16,5 1-10 0,-1-1-8 15,5 0-4-15,0-1-4 0,4 1-9 0,0-1-4 16,3-5-3-16,1-1-6 0,3 2-6 16,1-4-3-16,0-1-8 0,2-1-7 15,-2 1-5-15,2 0-3 0,-1-2 0 0,2 2-4 16,-3 2 0-16,1-2 0 0,1 4-1 16,0-2-2-16,0 3-2 0,0 0-3 15,4 1-3-15,-2 0 6 0,3-1-3 16,2 6 1-16,2-10-1 0,1 4 1 0,3-5-2 15,-2 0 5-15,7-6-1 0,-3-3-1 16,5-1 1-16,-2-7-6 0,-1-3 7 0,1-10 1 16,0-3 3-16,-3-4 2 0,7-18 1 15,-6-1 1-15,-7 3 0 0,-5 5-1 16,-4 3 1-16,-2-1 10 0,-4 7 12 16,-4 7 12-16,0 3 4 0,0 5 5 0,-4 4-7 15,2 5 0-15,-4 5-4 0,0 5 5 16,4 5 1-16,0 0-4 0,-8 21 2 0,6-6-4 15,0 7-1-15,2 4-8 16,0 3 0-16,2 3 1 0,-2 0-8 0,2 0-2 16,0 1-11-16,-2-3-1 0,2-3-14 15,-2-4-8-15,0-2-9 0,2-2 0 0,-4-4 2 16,0-2-10-16,0-3 0 0,0-5 1 16,0-1 4-16,2-4-1 0,-2 5 5 15,2-5 3-15,0 0 0 0,0 0 2 16,0 0 2-16,14-17 2 0,-6 15 0 0,3-6 2 15,4 2 3-15,2-1 0 0,-1-1 1 16,6-4 0-16,1 3 1 0,3-4 1 0,1-3 1 16,2-1-2-16,-1-2 1 0,4-6 1 15,-7 0 3-15,-1-2-2 0,1-2 1 16,-6 0 2-16,0-2 5 0,-1 3 1 0,-6 0 13 16,-2 4 5-16,-1 4 10 0,2 1 4 15,-7 2-3-15,0 7 4 16,-4 2 5-16,-2 4 2 0,2 4 1 0,0 0 6 15,-15 14 5-15,6 0-2 0,3 5 0 0,-2 6-9 16,4 0 0-16,2 4 3 0,2 0-3 16,0 1-2-16,2 0-1 0,4 2-3 15,2 1-3-15,3-2-4 0,2-3-5 0,-1-3 3 16,3-4-6-16,2-2 1 0,0-4-12 16,-1 0-7-16,4-3-16 0,1-3-5 0,-4-5-8 15,0 1-2-15,-5-4-6 0,4-1 1 16,-6-1 1-16,0-4 0 0,-1 4 6 15,-2-2-2-15,-5 0 3 0,-2 3 20 16,0 0 1-16,0 0 17 0,0 0 19 0,-34 12 22 16,24-4 14-16,-2 3 9 0,2 0 5 15,2 0 0-15,1 2 9 0,1-1-1 0,8-1-2 16,0 0-8-16,2 1-7 0,7 0-7 16,1-1-3-16,8-4-9 0,-2-1-10 15,4 0-19-15,-1-2-24 0,3-4-29 16,-2 0-38-16,4 0-47 0,-1-2-39 0,-1-2-39 15,-6 0-43-15,2-2-38 0,-3 3-40 16,-3-1-39-16,-1-4-795 0,-4 2 389 16,-1 3 256-16</inkml:trace>
  <inkml:trace contextRef="#ctx0" brushRef="#br0" timeOffset="93940.6687">26612 13918 141 0,'-6'11'261'0,"0"4"-12"15,0 6-14-15,-3 5-15 0,2 10-17 16,-1 1-20-16,-1 3-14 0,3 9-16 15,-2 0-15-15,-3 2-12 0,2 0-13 16,-1 1-13-16,-2 0-9 0,-4-3-9 0,2-2-28 16,-1-1-38-16,-2-3-37 0,4-12-42 15,1 2-45-15,1-4-45 0,2-7-46 16,3-5-478-16,4-3 230 0,2-7 152 0</inkml:trace>
  <inkml:trace contextRef="#ctx0" brushRef="#br0" timeOffset="94104.7598">27359 14418 189 0,'7'-3'169'0,"1"2"-18"16,-1-4-15-16,3 1-48 0,3 2-61 0,-1 1-83 15,4-4-184-15,-6 1 82 0,5 1 53 16</inkml:trace>
  <inkml:trace contextRef="#ctx0" brushRef="#br0" timeOffset="94263.3532">28026 14307 107 0,'13'-6'175'0,"0"0"-19"0,-1 0-32 15,3 0-63-15,0 0-63 0,0-3-210 0,-1 3 72 16,0 1 48-16</inkml:trace>
  <inkml:trace contextRef="#ctx0" brushRef="#br0" timeOffset="94404.9527">28473 14291 133 0,'9'2'251'0,"-3"0"-14"0,0 0-20 0,0-1-24 15,-6-1-18-15,17 0-34 0,-6-1-65 16,2 1-88-16,-1-6-123 0,1-2-299 16,2 2 147-16,-3-3 98 0</inkml:trace>
  <inkml:trace contextRef="#ctx0" brushRef="#br0" timeOffset="95537.796">29589 13590 92 0,'20'-25'178'0,"-5"3"-2"0,-4 1-4 0,-2 3-1 16,-5 1-5-16,-2 2-9 0,-4 1-15 16,-7 5-9-16,-4 0-10 0,-8 6-1 15,-9 3 2-15,-5 6 0 0,-7 4-4 16,-8 7-8-16,-11 11-6 0,0 5-6 0,5 0-8 15,14-1-9-15,13-1-7 0,1 0-4 16,12 2-8-16,7 1-5 0,7 2-5 16,4 2-5-16,11 6-5 0,5 2-6 15,14 9-2-15,3-2-2 0,-7-9-2 0,-2-5-5 16,-2-7-3-16,-3-5-1 0,-7-1-4 16,-2-2 1-16,-6-4-2 0,-4-2-3 0,-4-2-3 15,-9-2-5-15,-2-5 3 0,-8 2 0 16,-2-6-2-16,-4-2 1 0,-5-1-4 15,0 0-2-15,3-4-2 0,-5 0 6 16,4 0 1-16,2 1-2 0,7-1 2 0,-3-1 5 16,8 3 1-16,-3-3-1 0,6 3-4 15,2 0 1-15,5 3 0 0,6-3 0 16,0 0 1-16,19 12-2 0,-2-6-3 0,6 1-6 16,7-1 6-16,8 0 3 0,3-1-4 15,3-1-2-15,5-2 0 0,-1 0 4 16,5-2-4-16,4-2-1 0,-1-1 0 0,-4-3-2 15,1-3-4-15,-7-3 1 0,-3-3-5 16,-3-4-2-16,-8 1-1 0,-7-3-1 16,-3-2 2-16,-8 2-1 0,-3 4 1 15,-4 0 1-15,-7 2-3 0,-3 2 5 16,1 1-4-16,-3 3 4 0,-1 1 4 0,-2 4-1 16,2 3 0-16,6 1 4 0,-13 9-1 0,11-2 2 15,-1 5 1-15,3 1-3 16,7 4 3-16,0-1-2 0,3 2 1 0,4-1 2 15,4 1-2-15,-1-3-1 0,4 1 0 16,-2-5-1-16,-1-1 1 0,2-3 0 0,-3-1-3 16,0-3 4-16,-2 2-1 0,-1-5-1 15,0-2-1-15,-2-1 1 0,-2 0 2 16,1-1-1-16,-2 2 0 0,-1-2 2 16,1 2 0-16,-1 1-6 0,-2-1 4 0,0 0-4 15,-6 2 3-15,10 7 3 0,-8-1 1 16,2 1-3-16,-2 1-4 0,0 2 5 15,-2-1 2-15,2 1-1 0,-2-2-5 16,2-1 4-16,0 1-2 0,0-2-1 0,-2 1 3 16,2-4 2-16,-2-3 1 0,6 5-5 15,-6-5 2-15,16-5-3 0,-8 0 3 0,5-3-1 16,-1 3 1-16,3-5-2 0,2 3-1 16,0 1-1-16,0-2 0 0,0 2-1 15,0 3-2-15,0-1-4 0,-3 4 4 16,0 2-2-16,-2 2 1 0,-2 0-4 0,3 2 0 15,-2 3-10-15,-3-2-15 0,-1 1-19 16,1 1-28-16,-2-3-36 0,2 4-47 0,0-2-54 16,-2-3-642-16,4-3 293 0,-2-1 193 15</inkml:trace>
  <inkml:trace contextRef="#ctx0" brushRef="#br0" timeOffset="96192.1874">30825 14102 221 0,'0'0'225'0,"0"0"-4"16,-20 23-11-16,12-11-15 0,4 4-15 15,-2-3-12-15,2 4-18 0,1-3-15 16,1 3-13-16,2-4-11 0,0-1-10 0,2-2-9 16,3 2-9-16,-1-5-9 0,2-1-7 15,2-3-6-15,0-3-6 0,-8 0-8 16,18-15-5-16,-10 4-2 0,1-4-7 15,-3-6-3-15,0-4-5 0,1-4-2 0,-3-9-2 16,0-2-4-16,5-9-1 0,-5-2-2 16,0-7-4-16,0-1-2 0,0 1-1 0,-2-3-2 15,0 9 2-15,-2 8 5 16,0 4 13-16,0 7 4 0,0 5-2 0,-2 5-5 16,0 8 12-16,-2 7 11 0,0 8 9 15,4 0 4-15,-8 21 0 0,2 0 2 0,1 8-2 16,-4 12-18-16,1 11-4 0,4 3 10 15,-2 5-12-15,1-3-3 0,1 0-4 16,0-2-23-16,2-11-27 0,0-1-26 16,0-6-27-16,-2-9-32 0,4 1-16 15,-3-9-13-15,1-2-20 0,2-5-7 0,-2-3 4 16,-1-5 8-16,1-2 12 0,2-3 17 16,0 0 16-16,0 0 26 0,-2-19 23 0,0 13 26 15,4 0 19-15,-2 0 2 0,2 0 5 16,3 0 9-16,-1-1 11 0,3 1 4 15,1 1 0-15,3 1 5 0,1 0 1 0,3-1 0 16,4 1-6-16,1 0-1 0,0-2 0 16,1 0-4-16,3-1-1 0,0 1-1 15,-2-1 1-15,-2 1-1 0,-4 0 2 0,-1 0-9 16,0 1 10-16,-4-1-1 0,-1 0 7 16,-6 2 2-16,0 2 2 0,-4 2 8 15,0 0 4-15,0 0 2 0,0 0 1 0,-18 18-1 16,12-9-2-16,-4 5-6 0,6 2-1 15,0 0-3-15,2 1-2 0,0 0-2 16,2-1-6-16,2-2-24 0,2-1-28 16,2-1-24-16,4 0-27 0,2-5-30 0,0-1-23 15,4-1-19-15,2-4-8 0,-3-2-3 16,5-2-362-16,-2 0 181 0,2-5 120 0</inkml:trace>
  <inkml:trace contextRef="#ctx0" brushRef="#br0" timeOffset="96465.981">31337 14172 842 0,'17'-7'-34'0,"-2"0"24"0,-3 2 14 0,-4 2 8 16,-1-1 7-16,0 4 0 0,-7 0 13 15,0 0 18-15,10 12 4 0,-6-5 5 0,-2 2-2 16,-2 6 4-16,2-5 0 0,-2 5-1 16,0-2-8-16,0 3-1 0,0-4-7 15,-2-1 1-15,2 0-2 0,0 1-2 0,0-3 8 16,2-3-1-16,-2 2-6 0,0-8-6 16,9 0-2-16,-9 0-6 0,13-11-1 15,-3 1 0-15,3-1-7 0,1-1-1 0,4-3-3 16,0 2-5-16,2 0 1 0,1 0-1 15,-2 2 0-15,-2 4 1 0,-1 1 1 16,0 5-1-16,-2 1 13 0,-3 0 7 16,0 2 1-16,-3 6-2 0,-1 1-1 0,-1 2-5 15,0 0 0-15,0 2-7 0,0-1 2 16,-1-3-23-16,2 4-32 0,1-3-42 16,0 1-41-16,0-2-48 0,1-4-457 0,6 1 212 15,-4-2 140-15</inkml:trace>
  <inkml:trace contextRef="#ctx0" brushRef="#br0" timeOffset="96794.6434">32084 14148 148 0,'0'0'195'0,"-4"-5"-5"0,4 5 0 16,0 0-4-16,0 0-1 0,-19 21 0 0,15-8-10 15,-1 1-12-15,-1 3-7 0,1-1-9 16,3 3-10-16,2 0-11 0,0 2-4 0,2-2-12 15,0 1-15-15,5-5-3 0,0 0-11 16,3-1-11-16,1-3-7 0,-1-4-5 16,3-1-1-16,0-3-13 0,-3-3-5 15,2 0-6-15,2-3-3 0,-4-1-6 0,-1 1 0 16,-1-3-3-16,0 1 1 0,-3-1-3 16,-1 4 2-16,-4 2 11 0,4-2 13 15,-4 2 16-15,0 0 16 0,0 0-20 16,0 10 6-16,5-2 0 0,-1 1-6 0,6-1 1 15,3 3-13-15,6-1-2 0,4 0-14 16,5-2-37-16,6 2-48 0,-2-7-65 16,-1 1-86-16,3-4-93 0,0 0-770 0,-3-1 364 15,1-5 240-15</inkml:trace>
  <inkml:trace contextRef="#ctx0" brushRef="#br0" timeOffset="98685.0334">13216 2253 2 0,'-8'-1'93'0,"1"-2"-2"0,7 3 7 16,-13-1-3-16,13 1-5 0,-10-2-3 0,10 2-3 15,-6-4-8-15,6 4-3 0,0 0-3 16,0 0-5-16,0 0 5 0,36-4-6 15,-1 0-12-15,19 1 0 0,33-1-3 16,14-4-5-16,34 2-5 0,13 0-9 0,13 1 7 16,9 1-7-16,-1 0-3 0,0-2 0 15,-6 3-6-15,-4-1-1 0,-11-4-2 16,-4 1-1-16,-11-1-3 0,-29 2 1 0,-2 0 3 16,-9 4 2-16,-17-3 1 0,-15 1 4 15,-5 2 2-15,-12 1 0 0,-2-1 4 0,-8-1 5 16,-4 2 4-16,-7-1 3 0,0-1-1 15,-2 3-3-15,-1 0-4 0,-6-1-7 16,2 1 2-16,-4 0-6 0,0 0-5 16,-1-1-12-16,0 1-25 0,0-3-33 0,-3 3-29 15,-8 0-45-15,16 0-42 0,-6 0-385 16,-4-2 188-16,-6 2 124 0</inkml:trace>
  <inkml:trace contextRef="#ctx0" brushRef="#br0" timeOffset="99402.3974">19688 2474 28 0,'0'0'148'0,"30"2"-9"16,0-4-8-16,11-2-8 0,17 3-16 0,11-1-8 15,28-2-5-15,4 0-8 0,7 0-7 16,8 1-12-16,24-1-6 0,-23 2-4 16,0 0-7-16,-6-2-6 0,-2 0-7 15,-4 2 2-15,-4 0-5 0,-6 1-4 0,-8-3-4 16,-14 2-2-16,-17 2-2 0,-7-2-1 0,-5 0-4 16,-7 2-5-16,-5-2 3 0,0 2-5 15,-10-2 5-15,2 2 2 0,-3 0 4 16,-1 0-9-16,-4-2 1 0,-1 2-13 15,-2 0 5-15,-3 0-6 0,3 0-32 0,-5 0-38 16,-8 0-43-16,13-2-384 0,-6 2 169 16,-7 0 112-16</inkml:trace>
  <inkml:trace contextRef="#ctx0" brushRef="#br0" timeOffset="100208.7556">15504 4086 33 0,'74'-2'80'0,"-8"0"-6"16,-7 0-7-16,5 0-4 0,-1 2-6 0,-2-1-5 15,-1-2-2-15,-9 3-10 0,-5 0-2 16,-1 3-1-16,-9-3-4 0,-4 0 5 0,-3 0-7 16,-6 1-8-16,-2-1-2 15,1 0 2-15,-6 2-4 0,-1-2-1 0,-2 2-12 16,0 0-17-16,-3 2-27 0,0-2-35 16,-2 0-159-16,2 1 79 0,-4 1 52 0</inkml:trace>
  <inkml:trace contextRef="#ctx0" brushRef="#br0" timeOffset="107591.7198">554 1636 48 0,'-4'-6'216'0,"-2"3"-14"16,4-1-16-16,-3 2-24 0,5 2-19 15,0 0-3-15,0 0-1 0,21 27-7 16,-1-5 4-16,0 7-5 0,6 7-2 0,-1 2-10 16,13 17-10-16,-4 2-3 0,1 2-9 15,-4-3-8-15,-6-7-8 0,-4-4-7 16,-1-4-8-16,-2 5-4 0,2-4-6 16,-4-2-2-16,-3-7-9 0,0 3-4 0,-2-4-8 15,1-4-11-15,-6-3-18 0,4-4-16 16,-4-2-11-16,0-2-18 0,-2-3-16 15,-2-3-18-15,0-3-29 0,-2-1-7 0,-4-5-2 16,4-2-5-16,0 0 0 0,-24-14 4 16,12 0 1-16,-7-9 8 0,-2-4 8 15,-6-5 11-15,-3-4 6 0,-6-14 7 0,-3-1 17 16,1-1 14-16,3 2 23 0,5 7 5 16,4 2 20-16,3 4 15 0,2-2 18 15,2 2 12-15,2 5 7 0,4 1 5 0,1 1-1 16,6 2-6-16,-1 4 5 0,5-5-8 15,2 3-1-15,6 1-5 0,5 0-4 16,3-1-2-16,10 1-3 0,1 0-7 0,9 2-3 16,-2 5-3-16,2 3-4 0,1 8 1 15,-1 3-2-15,-2 4-2 0,5 8 4 16,-4 1 0-16,-3 9 2 0,-5 3 2 0,-4 3 3 16,-5 4 1-16,-4 7 4 0,-6-3 4 15,-6 1 2-15,-2 5 4 0,-6-2 3 16,-2 0 4-16,-4 7 1 0,-2-11 6 15,0 0 4-15,2-4-3 0,3-5-7 0,1-2-5 16,-1-1-7-16,6-6-3 0,1-1-2 16,6-2-2-16,5-4-2 0,8 0-4 0,6-4-5 15,9-1 2-15,4-2-4 0,2 0-1 16,5-2-3-16,-2 2-2 0,3 2-1 16,-6-2 1-16,4 1-7 0,-8 4 2 0,-3-2-3 15,-1 3 2-15,-2-1 2 0,-5 3 6 16,-5 0 9-16,0 1 4 0,-6 2 1 15,-4 3 2-15,-4-1 2 0,-4 5 3 0,-2-1-2 16,-4 2-2-16,-2 1-5 0,-8-1-3 16,-1 3-1-16,-2 0-1 0,-4-2-7 15,-1-1-6-15,1-2-17 0,4-6-19 0,0 0-25 16,-1-3-34-16,6 0-40 0,-2-4-45 16,6 0-42-16,-1-4-33 0,5-3-675 15,2-2 313-15,-1-1 206 0</inkml:trace>
  <inkml:trace contextRef="#ctx0" brushRef="#br0" timeOffset="108079.3688">1621 1646 76 0,'0'0'202'0,"-7"18"-4"0,5-6-12 16,0 3-17-16,2 7-16 0,-2 3-14 15,0 1-13-15,2 1-15 0,0-1-7 16,0 3-12-16,0-6-9 0,-2-3-5 16,2 1-9-16,0 1-7 0,-2-5-8 0,2-3 0 15,0-2 3-15,0-2-2 0,-2-3-5 16,-2-1-6-16,0-6-6 0,4 0-3 16,-14-7-4-16,8-5-3 0,0 0-1 0,0-3-4 15,-1 1-1-15,3-3-3 0,-1 3-1 16,1 2-2-16,0-1-5 0,0 2 0 15,4 4-5-15,2 2-1 0,2 3 8 16,-4 2 5-16,24 6-5 0,-8 1 3 0,6 0-1 16,3 5-2-16,3-2 0 0,2 1 0 15,3-1 2-15,-1 0 3 0,-2-1 4 0,-1-3 9 16,-1-2 8-16,-3-2 10 0,-2-2 14 16,1 0 15-16,-5-5 9 0,0-2 2 15,0-5-1-15,-3-1 0 0,0-2-11 16,-6-4-3-16,-2-4-6 0,-1 0-10 15,-3-3-5-15,-4-3-4 0,-2 1-6 0,-2-3-5 16,-3 0-8-16,-1 1-5 0,-2-1-11 16,-2 9-23-16,2-1-21 0,0 4-24 0,1 0-29 15,-1 4-23-15,3 1-41 0,1 0-35 0,-1 6-26 16,3 2-27-16,2 0-23 0,0 1-575 16,2 5 283-16,0 0 187 0</inkml:trace>
  <inkml:trace contextRef="#ctx0" brushRef="#br0" timeOffset="108466.6363">2073 1330 25 0,'12'-3'176'0,"-12"3"4"0,8 6-4 0,-2 0 0 16,0 6-1-16,3-1-10 0,0 4-9 16,1 6-10-16,3 2-11 0,-3 0-10 0,3 7-13 15,0-2-9-15,-1 6-11 0,1-4-8 16,-2 0-9-16,1 1-7 0,-1-9-5 15,-3 0-7-15,-1-2-8 0,-1-3-1 16,1-1 0-16,-1-5-5 0,-4-1-1 0,0-3-2 16,0-5-5-16,-2-2-5 0,0 0-2 15,-8-16-2-15,2-1-5 0,-3-2 0 0,-2-6-4 16,-1-4-3-16,-1-6 0 0,-4-5-2 16,0 0-8-16,1 1 6 0,-2-2 4 15,3 7 1-15,5 2-1 0,-3 2-1 16,4 3 7-16,3-1-2 0,2 6-5 0,0-1 1 15,2 4 0-15,4 0-1 16,0 2 1-16,4 2-5 0,0-1 0 0,5 3 1 16,2 1-4-16,0 1 2 0,1 2-4 0,0-1-7 15,2 5-16-15,-1-4-19 0,0 6-26 16,2-1-21-16,-5 4-33 0,1 1-24 16,0 2-31-16,-1 3-28 0,-4 0-516 0,0 3 244 15,-4 3 161-15</inkml:trace>
  <inkml:trace contextRef="#ctx0" brushRef="#br0" timeOffset="108628.3427">2289 1249 8 0,'-2'9'144'0,"0"-3"-2"0,0 1-8 16,0-1 1-16,2 3 8 0,-2-4 2 15,2-1-2-15,0-4 0 0,4 6 2 0,2-5-5 16,4-1-10-16,-10 0-14 0,20-3-10 16,-5-1-12-16,0 0-7 0,2-4-19 15,-3 1-23-15,4 0-34 0,-4-1-36 16,4 0-46-16,-4 3-50 0,-1 1-51 0,-1 0-403 15,0 4 195-15,-6 0 130 0</inkml:trace>
  <inkml:trace contextRef="#ctx0" brushRef="#br0" timeOffset="109017.1948">647 3379 245 0,'-17'17'272'0,"4"-4"-8"0,5-9-21 0,6-1-11 16,2-3-13-16,0 0-12 0,46-27-12 15,10-8-13-15,7-9-15 0,28-16-15 0,4-6-8 16,9-5 2-16,6-2-10 0,3 2-3 15,0-6-4-15,4 0-12 0,4 0-4 16,-1 0-9-16,1 3 5 0,2 1-8 16,-5 5-10-16,-4 3-8 0,-3 8-8 15,-12 7-8-15,-25 10-7 0,-4 8-11 0,-9 1-9 16,-17 9-19-16,-7 5 0 0,-10 1-14 0,-4 7-18 16,-1-2-16-16,-8 6-19 0,-3 2-13 15,-4 3-27-15,-7 0-29 0,0 0-30 16,-9 14-22-16,-6 0-24 0,-10 5-21 0,-7 10-16 15,-16 11-10-15,-5 4-5 0,-7-1-559 16,1 7 273-16,-5 1 180 0</inkml:trace>
  <inkml:trace contextRef="#ctx0" brushRef="#br0" timeOffset="109328.4551">1856 2896 763 0,'-58'50'-25'16,"-1"4"22"-16,1-1 19 0,-2 2 12 16,1 0 18-16,4-2 17 0,-1 0 18 0,5-3 10 15,5-6 10-15,10-11 7 0,7-4 8 16,7-10 4-16,8-4 5 0,3-3 4 15,7-7-1-15,4-3-3 0,0-2-4 16,27-17-7-16,3-4-6 0,21-17-6 0,14-7-6 16,17-13-1-16,9-4-3 0,12-4 7 15,0 0-7-15,8-2 7 0,-4 2-9 0,1 2-7 16,-2-1-1-16,-7 10-14 0,-8 1-3 16,-20 15-2-16,-8 0-10 0,-3 3-4 0,-14 11-4 15,-15 4-7-15,-1 5-4 0,-2 0 5 16,-5 2-8-16,-4 1-5 0,0 1-1 15,-5 5-2-15,2-2-1 0,-4 0-7 16,-1 5 1-16,-1-2 1 0,-1 0-5 0,0 0-9 16,-1 3-3-16,-2-1-13 0,2 0-19 15,-4 0-25-15,4 0-34 0,-4 0-37 0,-4 4-40 16,0 0-45-16,6 0-43 0,-6 0-755 16,0 0 344-16,-12 8 227 0</inkml:trace>
  <inkml:trace contextRef="#ctx0" brushRef="#br0" timeOffset="116651.8655">14319 821 67 0,'0'0'112'16,"6"-2"-9"-16,-6 2-5 0,0 0 1 15,0 0 4-15,17 11-1 0,-8-1 1 0,1-1-10 16,1 5 3-16,1 0 0 0,6 4-5 16,-6 0 3-16,2-4-2 0,2 1 0 15,-2 1 2-15,-1-5 5 0,0 1 4 16,0-3 6-16,3-1 12 0,4-3 1 0,3-2-3 15,9-3-5-15,12-10-5 0,28-7-7 16,6-10-8-16,22-11-6 0,-1-6-8 16,11-7-4-16,1 1-4 0,-4 0-9 15,0 0-6-15,-8 5-7 0,-21 9-4 0,-6 4-5 16,-8 3-3-16,-16 7-1 0,-7 5-8 0,-12 3 0 16,1 1-6-16,-7 3-3 0,-2 3-4 15,-5-1-8-15,2 2-10 0,-6 0-15 16,1 1-17-16,-2 1-24 0,0 2-13 15,-3 0-22-15,0 2-31 0,-8 0-26 0,18 4-42 16,-10 0-51-16,0 0-579 0,0-1 280 16,3 1 184-16</inkml:trace>
  <inkml:trace contextRef="#ctx0" brushRef="#br0" timeOffset="117399.6639">19599 661 11 0,'5'9'102'16,"0"1"2"-16,1 4 0 0,-2 0-10 0,2 4-4 16,0-2-3-16,1 2-8 0,-1-1 0 15,3 0 7-15,4 0 3 0,-5-4 2 16,0 1 3-16,3-3 7 0,2-2 5 15,3 0 6-15,10-5 1 0,5-1-4 0,12-7-2 16,12-2-9-16,28-6-2 0,4-4-7 16,-3-3-6-16,5-2-7 0,-1 0-6 0,-1-2-6 15,-2 0-7-15,0 1-2 0,-9-2-8 16,-17 8-3-16,-8 1-2 0,-2 2-9 16,-13 2 0-16,0 2-2 0,-8 1-5 15,-4 2-4-15,-2 1 1 0,-3 1-7 0,-2-2-5 16,-2 4-15-16,-1-2-17 0,-2 3-30 15,-2-3-37-15,0 4-42 0,-1 0-33 16,-1 2-30-16,-8-2-530 0,11 7 246 16,-11-1 162-16</inkml:trace>
  <inkml:trace contextRef="#ctx0" brushRef="#br0" timeOffset="120965.5941">2658 15544 83 0,'0'0'224'0,"-11"-1"-14"15,11 1-8-15,-4-2-15 0,4 2-12 16,-2-8-14-16,2 8-10 0,17-11 2 16,4-3 2-16,17-5-4 0,28-9-7 0,12-6-9 15,30-14-6-15,6 6-11 0,3-6-11 16,4 2-11-16,-1 5-12 0,-8 4-4 16,-4 3-13-16,-23 4-5 0,-3 8-5 0,-3 1-4 15,-20 6-20-15,-11 2-26 0,-9 4-22 16,-3 0-27-16,-8 5-16 0,-1 0-29 15,-10 4-27-15,0 4-21 0,-9 0-29 16,-4 5-21-16,-6-1-8 0,-4 0-1 0,-5 2 16 16,-5 4 22-16,-4-3 25 0,-2 3 26 15,-8-1 26-15,-2-2 22 0,1-1 28 0,3 1 25 16,2-1 27-16,-1-1 12 16,1 0 13-16,3 1 1 0,0 2 4 0,4 0 3 15,-3 4 12-15,4 9 1 0,0 3 5 16,4 5 4-16,-1 10 0 0,4 7-1 0,2 3 0 15,3 5-4-15,0 20-5 0,4-12-3 16,2-10-5-16,2 3-9 0,0-5-1 16,-2 2-4-16,4-2-4 0,0-3-4 15,3 0-5-15,-3-7-6 0,3-1-18 0,-3-6-22 16,2-1-29-16,-2-2-33 0,3-6-35 16,-1-1-36-16,0-7-44 0,0-5-446 0,2-1 216 15,-2-9 143-15</inkml:trace>
  <inkml:trace contextRef="#ctx0" brushRef="#br0" timeOffset="121303.6944">4232 16198 17 0,'18'0'180'16,"-12"-2"-5"-16,0-2-3 0,3 2-11 0,4-5-9 15,2-3-10-15,1-1-12 0,2-3-8 16,2 1-5-16,-3-8-13 0,3 0-5 0,-6-4-9 15,4 3-6-15,-10-3-2 0,0 2-5 16,-4-4-2-16,-2 6-5 0,-6 0-7 16,0 0-2-16,-4 0-4 0,-6 8-1 15,2 0-2-15,-5 6 5 0,0 7-3 0,-4 1 1 16,-1 11 1-16,2 1-2 0,-6 5-2 16,7 2-2-16,-1 5-2 0,4 1-5 0,4 3 0 15,3-3-3-15,3-1-7 16,4 0 0-16,4 2-1 0,2-6-6 0,7 2-1 15,3-2-5-15,10 0-18 0,1-4-25 16,5-3-25-16,2-1-33 0,-3-7-32 0,3-1-38 16,0-1-24-16,-2-4-23 0,1-4-21 15,-1-1-500-15,4-8 244 0,-5 0 161 16</inkml:trace>
  <inkml:trace contextRef="#ctx0" brushRef="#br0" timeOffset="121578.9709">4796 16031 582 0,'10'-19'59'0,"-1"7"17"0,-5 2 10 0,3 1 3 16,-3 1 1-16,0 4 0 0,0-2-6 0,0 3 8 15,0-1 1-15,5 4-4 0,0 0-8 16,-9 0-1-16,19 0-6 0,-7 2-4 16,3 3-1-16,0 5 1 0,-3 1-2 0,4 3 1 15,-4 3-3-15,-1 2-2 0,-1 2-4 16,-1 4 5-16,-5-4-4 0,-2 1 11 16,0-2 11-16,-2-1 1 0,-2-2 11 0,2 0 3 15,-4-5 3-15,2-3-1 0,-2 0-7 16,-1-4-5-16,1-2-12 0,4-3-8 15,0 0-5-15,-6-17-12 0,8 5-3 16,2-6-10-16,2-6-2 0,7-4-17 0,2-5-14 16,-1 4-17-16,8-7-22 0,-1 3-33 15,-2 0-38-15,2 6-34 0,1 5-43 0,-2-2-32 16,2 3-38-16,-5 5-612 16,4 4 294-16,-4-1 193 0</inkml:trace>
  <inkml:trace contextRef="#ctx0" brushRef="#br0" timeOffset="122166.0712">5428 15771 80 0,'7'-3'183'0,"-7"3"-15"16,0 0-17-16,0 0-9 0,9 11-5 16,-7-3-10-16,0 3-16 0,0-1 0 0,0 3-11 15,0 0-4-15,2 1-5 16,-2 0-9-16,2 4-10 0,-2-3-2 0,1-5-8 15,-1 1-6-15,3-1-5 0,-3-1-1 16,0 0-3-16,0-3 1 0,-2 2 1 16,4-6-4-16,-4-2-2 0,0 0-2 0,0 0-2 15,8-12-7-15,-3 3-2 0,-1-1 0 16,0-5-5-16,2-4-2 0,3 4-2 16,-2-3-5-16,1 4 2 0,0-3-5 15,2 4-3-15,0 0 2 0,2-1 4 0,-2 7 3 16,1 0 1-16,4 1-1 0,-4 6-1 15,1 0 0-15,2 6-2 0,0-2 0 0,0 5-2 16,-1-1-4-16,0 5 3 0,0-1-4 16,-3 1 2-16,3 5-2 0,-2-5 0 15,-1 0-3-15,0-4-4 0,-3 3 5 0,2-3-2 16,-3-1 2-16,0 3-2 0,-2-5 2 16,1-2 5-16,-1 1 7 0,0-1-4 0,0-2 2 15,-4-2 1-15,0 0-4 0,0 0 2 16,11-13-1-16,-9 5-2 0,0-3 2 15,3 1-1-15,-1-6-3 0,2 1-1 16,0-1 0-16,2 1-2 0,4-4-1 0,-2 3-4 16,3-1 5-16,-3 4 2 0,1 3 0 15,2-3 5-15,-1 5 1 0,0 5 4 16,2-1 2-16,0 4 1 0,-1 1 0 16,2 5 3-16,0 0 6 0,1 3-1 15,2 5-2-15,-2-3-3 0,0 4 0 0,0-2-1 16,-1 0-5-16,-2-2 0 0,0 1 0 15,-1 1-7-15,-2-6-4 0,4 3-12 0,-2-5-25 16,1 1-33-16,-3 0-47 0,1-6-60 16,2-3-75-16,-3 0-699 0,0-5 321 15,2 1 211-15</inkml:trace>
  <inkml:trace contextRef="#ctx0" brushRef="#br0" timeOffset="126771.3885">11178 15310 143 0,'-13'-13'206'0,"2"5"-3"0,5 1 3 0,0 1-1 0,2 1-8 16,0 2-14-16,4 3-11 0,-5-7-15 15,5 7-11-15,-5-3-13 0,5 3-3 16,0 0 3-16,0 0-6 0,30 13-10 15,-6-1-3-15,9 7-8 0,11 2-6 16,21 14-11-16,0-2-14 0,1 5 0 0,-3 1-9 16,-3 9 0-16,-10-4-10 0,-3 4 3 15,-7-1-5-15,-15-7-1 0,-11-2 3 16,-10-3-7-16,-8-1-5 0,-10 4 3 0,-11 2-8 16,-15 9-5-16,-7-1-7 0,-7-7 6 15,-6 2 5-15,3-3-5 0,-5-4-6 0,7-2-15 16,11-7-29-16,7-8-30 0,6-5-49 15,8-3-66-15,4 1-63 0,4-5-51 16,6-1-740-16,9-6 345 0,0 0 229 0</inkml:trace>
  <inkml:trace contextRef="#ctx0" brushRef="#br0" timeOffset="127188.2663">12945 15623 167 0,'0'-5'261'0,"-2"-2"-17"0,2 7-7 0,0 0-1 16,0 0-11-16,-4 23-12 0,4-2-15 16,2 5-20-16,0 9-9 0,0 1-17 0,0 6-5 15,5 4-18-15,-3 1-14 0,-2-3-8 16,2 2-11-16,0-5-10 0,-2 0-6 15,2-7-9-15,-2-5-10 0,4-3-9 16,-4-5 8-16,-2-3 21 0,2-7 6 0,0-4-5 16,-2-4-11-16,0-3-10 0,-4-18-8 15,2-1-6-15,-4-7-5 0,0-14-6 0,-2-11-3 16,0-26 4-16,-1-8-15 0,0-2 2 16,5-6-3-16,2 2-7 0,0 3-7 15,6 7 1-15,5 4 1 0,-1 14-1 16,7 12-3-16,3 2-2 0,0 6 0 0,8 5-5 15,1 0 5-15,5 6-3 0,2 5-2 16,1 4 7-16,-1 8-7 0,0 5-20 16,-2 7-22-16,-1 3-31 0,-3 5-38 0,-2 6-49 15,-3 11-56-15,-1 0-39 0,-8 11-814 16,-8 1 364-16,-6 4 240 0</inkml:trace>
  <inkml:trace contextRef="#ctx0" brushRef="#br0" timeOffset="127970.4355">12986 15823 142 0,'-8'8'159'16,"0"1"17"-16,4-3 3 0,6-6-8 0,-2 0-8 16,0 0-12-16,32-12-12 0,-6 5-13 15,7-2-13-15,3-4-16 0,11-1-8 0,-3 2-21 16,3 1-34-16,-3-1-32 16,-2 0-35-16,-3 3-24 0,-1 3-13 0,-4-1-3 15,-7 1 7-15,-1-2 6 0,-6 2 8 16,0 3 16-16,-5-1 18 0,-1 0 25 15,-1 2 27-15,-2 0 14 0,-3 2 15 0,-2 0 7 16,-6 0 2-16,12 0 2 0,-8 2 5 16,0 4 6-16,-2 1 0 0,0 3-7 15,4 7-1-15,-2-3-2 0,1 3 0 0,3 2-8 16,1 4-2-16,-1-2-8 0,5 2-2 16,-1-2-5-16,2-4-4 0,2 1-3 15,1-2-3-15,2-3-6 0,0-1-1 0,5-7-4 16,-6-3-3-16,4 0-2 0,-3-6-4 15,0-1-2-15,2-3-3 0,-5-5 3 16,2-1-6-16,-4-7-3 0,-1 5 2 0,-2-6 2 16,0 2-3-16,-3 2 2 0,-2-2 9 15,0 8 11-15,-2-2-3 0,4 1-4 16,-6 4-2-16,2 3-3 0,0 2-2 16,-4 4 1-16,0 0-1 0,10 17-3 0,-6-4 1 15,1 3-1-15,-1 3-2 0,0 1 0 16,5 4-1-16,-1-4 0 0,1 2-3 15,-1-4-2-15,0 2 1 0,-1-7 2 16,2-1 1-16,-5-1 5 0,2 0 1 0,0-7-4 16,3 0 3-16,-9-4-5 0,15-8-1 15,-5-1 1-15,1-1-3 0,1-1 1 0,2-5-6 16,-4 1 1-16,2-1-1 16,4-2 0-16,-2 5 2 0,-1-2-5 0,2 0 3 15,-2 2-5-15,-1 6 4 0,-2 1 0 0,4 3-4 16,-2 3 3-16,-2 3 2 0,3 7-2 15,-2 2 2-15,0 1-2 16,1 2-2-16,-4 4 1 0,4 2 4 0,-4-2-4 16,0-2 0-16,0-1 0 0,-1-3-2 0,2 0-4 15,-3-2-3-15,-2-1 0 0,2 0 1 16,5-6 0-16,-3-1 2 0,3-3-4 16,4 0 2-16,-3-7-2 0,6 1 0 15,-4-5-1-15,5 1 1 0,1-4 3 0,0-1-1 16,0 4 0-16,-4 0 4 0,-1-1-2 15,0 3-3-15,0 2 5 0,-5-2 0 0,4 7-1 16,-2-4 0-16,-2 9 2 0,1 0-1 16,0-1 1-16,2 7 4 0,-1 1-2 15,-2-2-2-15,2 5 1 0,0 1-8 16,0-1-30-16,0 2-34 0,-2-2-41 16,3 3-44-16,1-4-38 0,-1 0-54 0,0-5-577 15,-1-1 281-15,4 3 186 0</inkml:trace>
  <inkml:trace contextRef="#ctx0" brushRef="#br0" timeOffset="128860.7331">15377 15110 128 0,'-8'-21'234'15,"-1"8"-12"-15,-2 5-17 0,3 8-15 0,2 0-5 16,-2 8-3-16,0 5-16 0,0 8-6 15,2 7-12-15,2 13-9 0,0 1-16 16,2 16-12-16,4 1-7 0,2 24-12 16,2-5-9-16,4-2-5 0,2-11-9 0,-4-16-15 15,4-1-24-15,-1-4-22 0,2-7-23 16,0-6-20-16,-1-3-20 0,1-10-24 16,2-3-13-16,-1-3-5 0,2-11-4 15,-4-1 9-15,5-7 2 0,0-7 2 0,-2-7 7 16,1-6 11-16,2-15 7 0,-2 1 3 15,-3-12 2-15,7-17 12 0,-8-3 0 16,0 3 8-16,0 13 17 0,-6 8 25 0,0 10 18 16,-2 5 24-16,0 5 20 0,1 3 11 15,-3 4-2-15,0 3-6 0,0 4-4 0,-2 5 8 16,0 7 9-16,0 3 0 0,0 0 2 16,2 25-4-16,-2-4-5 0,2 7-3 15,0 12-6-15,1 4-7 0,-1 8-5 16,0 4-5-16,2-1-4 0,-2 3-4 0,0-3-5 15,-2-10-1-15,2 3-2 0,-2-6-2 16,3-5-12-16,-6-5-8 0,3-5-3 16,3 1-4-16,-3-9-1 0,0 2-8 15,-3-9-8-15,3-3-5 0,-2-2 0 0,0-1 3 16,2-6-2-16,0 0 2 0,0 0 2 16,-4-25 3-16,6 12-2 0,0-2 1 15,0 0-1-15,3-2 5 0,-1 1-2 16,4 2 3-16,-2 0-2 0,0 3 2 0,4 0 4 15,0 4 3-15,-2 1 2 0,3 6 7 16,0 0 7-16,-1 3-2 0,3 4 2 0,-3 1-1 16,3 3 0-16,0 4-2 0,1 3 0 15,0-4-1-15,0 3-1 0,1-1 0 16,-2-1-2-16,2 0 0 0,1-1 3 16,-2-3-5-16,-2-1-2 0,2 1-1 0,1-3 0 15,-2-2 0-15,2-5-2 0,-3 2 2 16,4-3-2-16,-4 0-1 0,-2-3 2 15,4 2-1-15,-4-5-3 0,1 2 1 16,-3 0-1-16,0-2 2 0,1 1 5 0,-2-1 2 16,1 2 2-16,-4 4 0 0,2-6-2 15,-2 3 0-15,3 1-2 0,-7 2-1 0,0 0 0 16,15 2-1-16,-9 1 1 0,3 3 0 16,-3-4-3-16,4 6 2 0,1-3 0 15,0 3-1-15,-1 0-1 0,0 0 0 16,2-4-1-16,-4 5 0 0,0-3 0 0,1-2-1 15,-3 2-1-15,3-3 1 0,-5 3-1 16,0-6-4-16,-4 0-4 0,0 0-2 16,0 0-1-16,0 0 1 0,5-9-5 0,-5 9-10 15,-5-13-7-15,1 7-5 0,2-1-12 16,-2 1-13-16,-1-1-3 0,1-1-11 16,0 2-14-16,2-1-11 0,-3-1-21 15,3 2-15-15,2 1-20 0,-2-1-20 0,2 1-481 16,2 1 224-16,-2 4 148 0</inkml:trace>
  <inkml:trace contextRef="#ctx0" brushRef="#br0" timeOffset="129109.9601">15836 15533 128 0,'0'-4'146'15,"4"-3"-44"-15,3 1-68 0,0-2-174 16,7 2 48-16,-1-5 31 0</inkml:trace>
  <inkml:trace contextRef="#ctx0" brushRef="#br0" timeOffset="129399.1397">17028 15248 173 0,'-8'-11'285'0,"-3"8"-14"16,-2 5-18-16,-2 5-6 0,-1 11-9 0,-6 10-10 15,-9 27-15-15,3 10-7 0,0 10-13 16,8 4-16-16,0 1-2 0,8 3-12 16,5-4-10-16,9-10-9 0,5 7-11 15,1-2-10-15,14 0-10 0,2-9-12 0,11 1-8 16,3-9-8-16,2-6-18 0,5-4-46 15,1-7-54-15,-6-10-57 0,-6-5-77 16,5-5-79-16,-8-8-883 0,1-3 384 0,-4-2 253 16</inkml:trace>
  <inkml:trace contextRef="#ctx0" brushRef="#br0" timeOffset="130102.0075">17303 15571 82 0,'0'0'129'16,"19"-8"8"-16,-2 3 5 0,9 1-2 0,3 0-2 15,9-3-2-15,4 1-5 0,9-2-11 16,3 1-9-16,-1 1-15 0,-9 0-8 15,0 1-7-15,-3 2-8 0,-7 0-8 0,-3 1-10 16,-3 0-10-16,-8-2-26 0,2 2-20 16,-5 2-31-16,-2 0-24 0,-2 0-22 15,-5 0-16-15,-8 0-13 0,8 2-3 0,-8-2 1 16,0 0 12-16,0 0 9 16,0 0 10-16,0 0 9 0,-23 6 15 0,23-6 16 15,-13 0 23-15,7 2 21 0,6-2 14 16,-13 0 7-16,13 0 3 0,-8 3 8 0,4 0-2 15,-2 0 15-15,-2 7 3 0,2 1 10 16,0 7 8-16,0 3 4 0,0 2-2 16,2 4 3-16,-3 9-3 0,2-1-6 15,1 2-3-15,0 0-8 0,0 2-5 0,0-1-6 16,2 2-3-16,-3-6-5 0,3-1-15 16,0-3-34-16,4-2-40 0,0 1-52 15,-2-4-52-15,5 0-367 0,1-8 178 0,2-4 117 16</inkml:trace>
  <inkml:trace contextRef="#ctx0" brushRef="#br0" timeOffset="130424.1119">18315 16122 54 0,'4'-6'203'0,"5"-2"-12"0,-1 1-15 15,3-7-13-15,1 1-12 0,2-2-7 0,2-4-5 16,1-3-5-16,-4 2-8 0,-1-5-11 16,-1-1-9-16,-1 1-8 0,-3 1-4 15,-2 0-6-15,-5 4-4 0,-3 0-5 0,-1 4-6 16,-5 3-1-16,-1 2-5 0,-3 7-5 16,-2 4-6-16,0 0-1 0,1 8-1 15,-2 5-5-15,2 0-5 0,-1 5-6 0,5 2-1 16,-1 5-2-16,4-4-3 0,5 6-6 15,0-6-1-15,4 4-8 0,5-2-10 16,-1-3-35-16,5 2-40 0,2-1-32 0,1-8-40 16,4 0-49-16,0-1-31 0,-1-3-511 15,0-5 248-15,2 0 165 0</inkml:trace>
  <inkml:trace contextRef="#ctx0" brushRef="#br0" timeOffset="130669.9238">18715 15948 53 0,'7'-5'101'15,"-1"-1"2"-15,0 4 0 0,1-2-3 16,3 2 2-16,-10 2-9 0,19 6-11 0,-6-2 1 16,-3 4-10-16,3 1 0 0,-2-2-7 15,-1 7-5-15,-1-4-3 0,-3 1 0 16,0 2-3-16,-4-3 1 0,3 0 10 0,-1-4 13 16,-2 3 16-16,3-1 17 0,-3-3 12 15,2 3-3-15,-2-8-10 0,-2 0-10 16,0 0-11-16,0 0-12 0,12-8-6 0,-1-3-13 15,0 0-11-15,1-2-29 0,3-6-38 16,2 4-44-16,4-6-42 0,3 0-44 16,-8 4-47-16,6 0-472 0,1-2 227 15,-6 4 150-15</inkml:trace>
  <inkml:trace contextRef="#ctx0" brushRef="#br0" timeOffset="131177.3983">19242 15861 151 0,'-2'6'141'0,"2"-6"-17"0,0 7-5 0,0-1-10 15,0-2-14-15,0-4-5 0,2 11-10 16,-2-8-9-16,2 1-10 0,0 2-2 16,-2-6-5-16,4 6 0 0,1-4-7 0,-5-2-2 15,8 2-7-15,-8-2 0 0,9 4-4 16,-9-4 3-16,8 0-7 0,-8 0-3 15,8 0-6-15,-8 0 0 0,12 4-5 0,-6-1 4 16,0-1-2-16,0 2-3 0,3 4 2 16,-1-4-4-16,-1 5 1 0,3-2-1 15,-1 3-5-15,-1 1 0 0,0-1-1 16,-1 1-1-16,2 2 4 0,-3-4-3 0,0 1 1 16,0-1-2-16,-2-1 2 0,1-1 3 15,-1-1 11-15,-2 1 10 0,3-1 15 16,-1-2 9-16,0-1 10 0,-2 3-4 15,-2-6-3-15,6 0-5 0,-6 0-10 0,0 0-2 16,0 0-6-16,13-9-5 0,-7 5-3 16,1-3-2-16,0-4-3 0,5 3-2 0,-2 0-4 15,1-1-2-15,-2 1 0 0,1-3-1 16,1 5-4-16,-3 2 0 0,0 0-2 16,1-2 0-16,0 6 1 0,-3 0 1 15,-6 0 5-15,14 6-3 0,-7-5 5 0,0 6 1 16,-1 2 0-16,-2 1 2 0,2 1 1 15,1 1-3-15,-1 1-2 0,0-3-4 16,-1 0-2-16,3 1 0 0,1-1-25 16,-3-2-40-16,2-2-40 0,3-1-56 0,2-5-60 15,-3 2-529-15,1-4 251 0,4-3 167 16</inkml:trace>
  <inkml:trace contextRef="#ctx0" brushRef="#br0" timeOffset="131825.448">20447 15908 151 0,'-20'15'253'15,"10"-3"-16"-15,0 3-16 0,-6 4-16 0,4 2-19 16,-3 4-17-16,0 2-17 0,-2 5-14 16,1-5-16-16,0 3-11 0,0 1-20 15,-4-3-38-15,3 0-51 0,1 0-51 0,2-7-45 16,2-1-58-16,4-1-459 0,4-5 208 16,2-7 137-16</inkml:trace>
  <inkml:trace contextRef="#ctx0" brushRef="#br0" timeOffset="132002.5035">20754 16135 85 0,'6'0'240'0,"0"-6"-27"0,-2 4-20 0,5-2-22 15,-1 3-21-15,-2-5-44 0,3 4-64 16,2-1-61-16,-3 0-80 15,2-3-269-15,2 5 125 0,-2-5 82 0</inkml:trace>
  <inkml:trace contextRef="#ctx0" brushRef="#br0" timeOffset="132272.9233">21621 16143 52 0,'8'0'168'15,"4"0"-15"-15,-2-4-33 0,2 0-51 0,3-2-63 16,-2-1-200-16,4-4 66 0,-5-2 44 16</inkml:trace>
  <inkml:trace contextRef="#ctx0" brushRef="#br0" timeOffset="132494.7438">21942 15320 99 0,'24'11'307'0,"6"8"6"0,8 10-13 0,13 13-12 16,4 13-11-16,8 16-30 0,-3 9-6 0,-16-16-11 15,-3 8-14-15,-8 1-14 0,-10-1-21 16,-10 4-2-16,-13-12-20 0,-13 10-13 16,-6-6-14-16,-10-7-13 0,-11-4-30 15,-5-3-42-15,-5-5-46 0,-8-9-60 0,-5-10-79 16,4 3-93-16,1-18-907 0,9-3 387 15,7-5 255-15</inkml:trace>
  <inkml:trace contextRef="#ctx0" brushRef="#br0" timeOffset="133106.2938">23918 15137 307 0,'0'-10'319'15,"0"3"-26"-15,-2 1-28 0,2 6-16 16,0 0 15-16,4 30 6 0,2 7-10 15,3 16-10-15,2 29-12 0,1 7-5 0,0 5-22 16,4 22-9-16,-4-19-20 0,3 20-13 16,-4-20-20-16,-3 1-10 0,3-4-15 15,-5-1-15-15,-2-3-8 0,2-12-12 0,-4-11-21 16,1-14-35-16,-3-11-47 0,5 0-52 16,-3-7-56-16,0-5-54 0,0-4-53 15,4-5-61-15,0-10-67 0,2-5-755 0,3-6 378 16,0-6 249-16</inkml:trace>
  <inkml:trace contextRef="#ctx0" brushRef="#br0" timeOffset="134157.8009">25143 15537 261 0,'0'-25'290'0,"-6"8"-10"15,-2 6-16-15,-3 3-19 0,-2 6-27 16,-3 4-16-16,-6 8-13 0,-3 9-3 15,-3 13-23-15,-10 15-6 0,4 9-18 0,7 3-3 16,7-6-16-16,8-6-12 0,4 2-8 16,6-5-11-16,6-1-14 0,2-5-3 15,6 7-13-15,6-8-10 0,-2-5-14 16,10-1-9-16,-1-6-15 0,3-10-15 0,2-2-7 16,-3-5-12-16,3-4-2 0,0-3-2 15,-1-2-3-15,-1-9 0 0,4 0-3 16,-3-5 4-16,-1 2 1 0,-6-6 7 0,-2 4 3 15,-4-2-1-15,2 1 5 0,-6 7 13 16,-1-2 4-16,-1 0 6 0,-4 5-2 16,2 6 0-16,-8 0 3 0,8 6 5 0,-6 3 4 15,2 4 7-15,-2 2-2 0,4 1 0 16,3 2-1-16,2 1 5 0,1 2-5 16,1-3 4-16,4 0-3 0,2 2 3 0,2-7-4 15,2 1-2-15,0-3-1 0,3-2-5 16,2-5 3-16,-1 0-6 0,-4-4 0 15,-2 0 1-15,1-5-6 0,-6-1 3 16,2-2-5-16,-8-3 2 0,-1-1 0 16,-7-1-3-16,-2-1-2 0,-7-3-3 0,-5 2-1 15,-3 0-1-15,-4 7-2 0,-3-5 8 16,-1 5-2-16,0-4-1 0,6 8-4 0,-2-1 5 16,4-1-1-16,3-1-1 0,-1 4 1 15,4-1-2-15,5-1-6 0,2 4 2 16,2 1 2-16,13-8 1 0,-2 4-3 0,3 3-2 15,6-7 7-15,0 2-1 0,6 0-1 16,-1-1-2-16,3 4 1 0,-3-3 2 16,-2 0 0-16,-2 5-3 0,-1 1 0 15,-2 0 4-15,2 1 6 0,-6 8-7 0,3 1 4 16,-4 5 1-16,0-6-4 0,-5 9 3 16,0-4 2-16,-1 0-1 0,2 1 0 15,-5-2 1-15,2 3-3 0,-2-5 3 0,0 2 2 16,1-5 5-16,-1-1 1 0,0-1 0 15,1 2 2-15,3-8-6 0,1 0 0 16,1 0-3-16,0-6 0 0,6 1 3 0,-4 1-1 16,3-8-5-16,0 4 4 0,0 1 0 15,-3-1-3-15,-1 3-2 0,2-3-2 16,-5 4-3-16,-2 2 2 0,5 2-1 16,-11 0-2-16,19 6 4 0,-11 2 1 0,3-1-4 15,-1 5 5-15,2-3 2 0,-2 3-4 16,2 1 6-16,2-4-5 0,2 3 2 15,1-5 0-15,0 0-2 0,4-4 3 16,1 0-1-16,-2-3 1 0,8-6-1 0,-3 1-1 16,1-4 0-16,6-4 5 0,-7-1-7 15,3-7 1-15,-4 2 0 0,0 0 0 0,-9 2-2 16,0-2 1-16,-9 4 0 0,-1 2 1 16,-7 0-2-16,-3 5 4 0,-1-1 0 15,-1 3-4-15,-3-1 2 0,3 7 2 16,1-3-3-16,6 3 4 0,0 0 1 0,-8 10-1 15,10-4 1-15,2 3 1 0,2-1 2 16,3 5 0-16,1-6-1 0,1 6-4 16,0 1 1-16,3-1 3 0,0 0-6 0,-4 3 4 15,0-3 4-15,1 0-9 0,-3 1 6 16,-3 1 6-16,-1-5 1 0,-4 0 9 16,-2 3-9-16,-5 2 4 0,1-2 2 15,-3 1-9-15,-1-6-7 0,0 4 4 0,-4-3-6 16,2 0-17-16,-3-4-19 0,2 1-30 15,3-8-39-15,-1-2-40 0,5-4-33 0,0 1-34 16,6-7-35-16,0-5-32 0,2-3-602 16,8-13 299-16,3-13 198 0</inkml:trace>
  <inkml:trace contextRef="#ctx0" brushRef="#br0" timeOffset="134353.0167">26925 15448 117 0,'0'0'207'0,"2"20"20"0,-4-6 18 15,0 6 8-15,2 11-1 0,-2 7-3 0,0 0-8 16,2 7-7-16,0-4-15 0,2 7-9 16,-2-1-39-16,2-3-13 0,0 2-19 15,2-3-13-15,2 0-10 0,0-5-16 0,0 0-20 16,2-3-21-16,5-4-35 0,-2-4-28 16,1-6-43-16,1 0-48 0,3-8-52 15,2 1-69-15,-4-7-777 0,8-1 338 0,-7-6 223 16</inkml:trace>
  <inkml:trace contextRef="#ctx0" brushRef="#br0" timeOffset="134490.8359">27076 16037 26 0,'-17'-8'246'15,"4"0"1"-15,5 2-2 0,0-1 3 16,6-1-22-16,2 0-21 0,4 0-19 16,4-3-21-16,6 1-13 0,8-5-19 0,1-2-36 15,5 0-66-15,-1-5-80 0,5-3-98 16,0-6-537-16,0 0 232 0,1-1 154 15</inkml:trace>
  <inkml:trace contextRef="#ctx0" brushRef="#br0" timeOffset="134785.6059">28125 15011 2188 0,'-14'-28'28'0,"3"7"65"15,3 3 51-15,2 5 2 0,1 2-17 16,3 3-29-16,0 6 24 0,2 2 18 0,-4 17-12 16,4 4 11-16,6 17 7 0,3 17 3 15,1 27-1-15,3 16 0 0,1 19-5 16,2 6-1-16,-4 0-11 0,-4 1-15 0,-3-27-9 16,4 6-10-16,-5-7-8 0,-2 1-7 15,-2-8-8-15,2-3-8 0,0-14-7 16,-2-11-7-16,4-5-6 0,0-1-15 15,1-6-28-15,-3-9-45 0,4 2-53 0,0-7-53 16,1-7-56-16,-1-1-72 0,7-6-68 16,-3-11-1064-16,-1 1 478 0,2-9 315 15</inkml:trace>
  <inkml:trace contextRef="#ctx0" brushRef="#br0" timeOffset="135179.0737">28693 15474 71 0,'6'-9'257'0,"1"5"17"16,1 8 6-16,3 5-4 0,1 8-8 15,4 12-12-15,2 11-19 0,-1 5-10 16,9 21-11-16,-3 0-13 0,-2 2-14 15,1-2-12-15,-6 0-11 0,3 1-25 0,-6-10-12 16,0-7-32-16,-5-3-7 0,2-1-9 16,-2-8-10-16,0-6-8 0,-2-5-4 15,-2-4-5-15,0-2 22 0,0-4 2 0,1-8-5 16,-3-3-2-16,0-4-2 0,-2-2-9 16,0 0-5-16,11-23-9 0,-7 8-6 15,2-10-3-15,3-5-3 0,-1-8-5 0,7-12-14 16,4-19-22-16,2 1-12 15,0-1-24-15,2 3-18 0,-3 14-12 0,-4 9-16 16,0 3-26-16,-4 12-26 0,-1 2-40 16,1 5-35-16,-1 7-7 0,0 7-28 0,-1 3-25 15,0 8-700-15,2 6 332 0,-4 1 219 16</inkml:trace>
  <inkml:trace contextRef="#ctx0" brushRef="#br0" timeOffset="135533.1213">29525 16127 33 0,'6'0'168'0,"-6"0"20"16,0 0 1-16,11-13 2 0,-11 7 1 0,-5-1-6 16,1-4-5-16,-2 1-5 0,-5 4-6 15,1-6-9-15,-3 5-15 0,-2 1-12 0,-1 5-12 16,0 1-11-16,0 1-14 16,-1 5-9-16,-3 1-5 0,4 5-8 0,0 1-6 15,2 2-7-15,2 5-2 0,3-7-4 16,3 0-6-16,3 5 0 0,1-7-7 0,7 2-1 15,-1 1-6-15,4-6-4 0,1 1-3 16,3-1-2-16,-1-6-3 0,2 4-1 16,-1-6-5-16,1 0-1 0,2-6-5 15,0 4 3-15,-1-3-7 0,2-2 2 16,-4 1-3-16,-2 3 0 0,-1-1-5 0,0-2 6 16,-1 6-6-16,-2-2 0 0,-6 2-1 15,0 0 1-15,13 8 0 0,-9-4 0 16,-2 5 2-16,3-2-3 0,1 0 4 0,-1 8-9 15,3-6-11-15,-2 3-31 0,2 1-38 16,1-6-41-16,4 4-54 0,-1-3-50 16,1-6-702-16,2 1 316 0,2-6 210 0</inkml:trace>
  <inkml:trace contextRef="#ctx0" brushRef="#br0" timeOffset="135867.7613">29927 16046 37 0,'2'-9'125'0,"2"6"1"0,-4 3 3 15,9-3-5-15,-3 3-8 0,-6 0-12 16,17 6-8-16,-7 5-11 0,2 0-11 16,-2 4-5-16,0 1-5 0,1 2-5 0,-5-3-4 15,1 5-16-15,-5-1 3 0,0-4-3 16,-2-2-2-16,-2-3-7 0,0 1-1 0,0-1 7 16,-3 0 4-16,1-4 10 0,2 3 10 15,0-9-9-15,2 0 1 0,0 0 0 16,0 0-5-16,0 0-3 0,19-22-4 15,-6 15 5-15,-1-5-2 0,6 3-6 16,0-3-4-16,2 5 5 0,-4-1-1 0,3 1 4 16,1 1 1-16,-2 6 0 0,4 0-1 15,-3 0 2-15,0 6-3 0,-2 1 1 16,-3 1-3-16,2-1-2 0,-4 5-5 0,-2-4-5 16,1 5-5-16,-2-6-10 0,-3 3-25 15,0-2-41-15,-1-2-35 0,-1 0-43 16,-2-1-61-16,0-3-538 0,-2-2 249 0,0 0 164 15</inkml:trace>
  <inkml:trace contextRef="#ctx0" brushRef="#br0" timeOffset="135986.4425">30318 15779 35 0,'-2'-14'114'16,"2"5"-15"-16,0 0-17 0,0 5-32 15,0-2-32-15,0 6-154 0,0 0 46 0,0 0 31 16</inkml:trace>
  <inkml:trace contextRef="#ctx0" brushRef="#br0" timeOffset="136690.6701">30723 16055 152 0,'-15'6'197'0,"1"0"-15"0,-4 4-16 0,2 0-17 15,-2 4-13-15,3-1-18 0,-1 2-5 16,6-1-13-16,0-1-12 0,4 0-6 16,0-3-9-16,4 1-8 0,0-3-8 15,4-2-3-15,4-2-9 0,2-1-2 0,2-3-3 16,0 0-8-16,0 0-7 0,1 0-4 16,2-3 4-16,-3 0-2 0,1 3-3 0,-1-1-3 15,-2 1 3-15,-8 0 5 16,16 0 14-16,-10 4 7 0,0 0 7 0,3 5 2 15,-3-4-1-15,3 6 1 0,-1 0 3 16,3 0 1-16,-3 3-3 0,5-1-3 0,0-4-4 16,1 2-2-16,4-6-5 0,0 0-2 15,1-1-9-15,3-8-4 0,2 2-8 16,4-10-10-16,4 0-16 0,-3-4-9 16,5-10-8-16,-1-4-5 0,-1-4 0 0,3-13-7 15,1-9 0-15,-6-1-2 0,-7 10 1 16,-6 5 4-16,-4 8 6 0,-3 0 15 15,-1 9 11-15,-3 1 5 0,1 5-2 16,-5 7 9-16,0 2 5 0,-6 6 2 0,4 4 6 16,0 0 3-16,-20 17 1 0,10-2 1 15,-1 4-2-15,-1 11-2 0,-2-3 0 16,0 6-3-16,2 0-1 0,-4-1 0 0,6 0-3 16,1-3 3-16,-1-2 1 0,2-7-4 15,1 1-1-15,0-6 3 0,1 1 3 16,4-5 1-16,0-3 0 0,0-3-5 15,2-2-3-15,0-3-3 0,0 0 1 0,12-10-2 16,0 2-3-16,-2-5-3 0,5 0 1 16,1-1 1-16,4-1-2 0,-2 3-1 15,2-1 1-15,1 4-2 0,0 4-1 16,-2-1 0-16,-1 6 6 0,-2 6 7 0,-1-5 8 16,0 11 5-16,-3 1 8 0,-3 0 8 15,-1 5 7-15,-2 0-1 0,-4 1 2 0,-4 4-2 16,-2 2 0-16,-2 0-4 0,-2 2-6 15,-5-1-4-15,-2 1 1 0,-4-4-8 16,-1-4-2-16,2 0-11 0,1-6-28 16,-2 2-39-16,4-9-42 0,1-2-43 0,0 0-44 15,4-4-35-15,10 0-24 0,-10-14-12 16,6 7-648-16,4-7 305 0,6-1 202 16</inkml:trace>
  <inkml:trace contextRef="#ctx0" brushRef="#br0" timeOffset="136880.6743">31656 15423 10 0,'0'0'197'0,"0"20"5"15,-2-2 0-15,-2 7-1 0,-3 7-5 16,1 8-6-16,-2 7-13 0,0 2-14 16,-2-2-15-16,0 2-13 0,-2 3-15 0,1-5-12 15,-2-1-25-15,1-2-43 0,-3-4-43 16,2-7-46-16,4 1-57 0,-1-12-65 15,4 3-456-15,4-4 213 0,2-8 141 0</inkml:trace>
  <inkml:trace contextRef="#ctx0" brushRef="#br0" timeOffset="137145.9649">31663 16327 115 0,'10'2'169'16,"1"4"7"-16,-1-6-4 0,6 0-1 15,-4-4-7-15,7 2-14 0,2-3-4 16,2-3-7-16,1-2-10 0,6-3-7 0,-3-4-5 15,-1 0-11-15,-2-5-10 0,-2 2-7 16,-1-1-7-16,-6 2-2 0,0 0 8 16,-7 4-9-16,-4 3 0 0,-4 3 6 15,-4 5-6-15,-4 0 6 0,8 4 14 16,-24 8-6-16,12-1 6 0,-3 1 7 0,3 3 5 16,-2 3-6-16,6 1-4 0,0-2-5 15,4 2-12-15,1 4-4 0,3-6-7 16,5 1-15-16,3 2-49 0,2-3-57 0,6-3-63 15,4 1-73-15,4-6-62 0,1 3-51 16,3-2-705-16,4 1 341 0,7-3 224 16</inkml:trace>
  <inkml:trace contextRef="#ctx0" brushRef="#br0" timeOffset="137284.5951">32433 16375 954 0,'32'4'87'0,"-9"0"43"16,-6-4 23-16,-2 0 2 0,-3 0-15 16,0-4-14-16,-6 0-15 0,2-2-46 0,-2-1-78 15,3-5-91-15,-7-1-510 0,-2 0 209 16,0-5 138-16</inkml:trace>
  <inkml:trace contextRef="#ctx0" brushRef="#br0" timeOffset="140731.3253">16376 4959 100 0,'0'0'96'16,"4"-5"-7"-16,-4 5-9 0,0 0-10 16,0 0 4-16,0 0-2 0,15 13-2 0,-8-4-3 15,1 1-8-15,0 2 0 0,1 1 1 16,2 1 1-16,-1-1 5 0,0 1 2 16,2-1 4-16,0-1 6 0,-1-1-5 0,3-1 8 15,4-3 2-15,-2-3 4 0,6 0-3 16,5-8-5-16,11-3-6 0,10-5-8 15,25-7-3-15,1-6-5 0,4 2-7 16,-4-5-4-16,3-3-4 0,-6 2-4 0,-3 1-3 16,-15 7-2-16,-9 2-6 0,-10 6-2 15,-5 1-1-15,-3 2-3 0,-4 3-1 0,-1-2-5 16,-5 3-5-16,0 0-9 0,-4 0-11 16,-4 3-18-16,1-1-25 0,0 2-32 15,-3-1-38-15,-2 1-42 0,-4 2-484 16,6-3 220-16,-6 3 146 0</inkml:trace>
  <inkml:trace contextRef="#ctx0" brushRef="#br0" timeOffset="144273.9457">3921 17456 86 0,'-6'-22'126'0,"2"1"-3"16,2-2 8-16,2 6 5 0,-2 4 0 15,2-2 6-15,0 3 3 0,0-1 7 16,0 5 2-16,-2 1-2 0,2 0-6 0,-2 1-13 15,2 6-12-15,0 0-4 0,-15 20-6 16,2 9-5-16,-2 13 2 0,-3 24-5 0,0 3-2 16,6 7-9-16,4 0-8 0,3-13-9 15,7-8-6-15,3 0-2 0,5-3-12 16,9-4-3-16,10 7-4 0,6-17-7 16,1-12-2-16,8-7 1 0,7-11-8 0,8-5 1 15,26-14-4-15,-1-9-3 0,-3-8-2 16,-3-13 4-16,11-12 5 0,-11-7-1 15,-6-10-3-15,-11-2 2 0,-18 3-5 0,-7-5-2 16,-8-6-6-16,-10-4 4 0,-7 1-3 16,-11 1-4-16,-11 4 6 0,-9 0-2 15,-12 12-9-15,-15 6 5 0,-10 16-4 0,-13 6 3 16,-5 16-5-16,-2 8 1 0,5 16 5 16,-11 10-8-16,4 10-4 0,4 10 2 15,7 8 0-15,9 2-6 0,10 8-12 0,9 3-19 16,10 2-23-16,13-5-34 0,8-3-42 15,7-5-31-15,11 8-42 0,2-3-26 16,5 0-30-16,4-5-617 0,1-7 298 0,-2-2 197 16</inkml:trace>
  <inkml:trace contextRef="#ctx0" brushRef="#br0" timeOffset="145379.0391">4281 17651 122 0,'9'-8'163'15,"-2"1"0"-15,-1 0 7 0,2-1 8 16,2 0-4-16,-2 1-10 0,0-3-9 15,0 6-7-15,2-1-3 0,3 1-1 16,0 8 1-16,4 1-3 0,-1 5-2 0,6 5-12 16,-1 10-6-16,0 3-13 0,2 7-5 15,1-1-9-15,0 6-13 0,1-4-7 0,0 3-5 16,2-4-9-16,1-4-6 0,2 1-6 16,-1-5-3-16,-1-8-4 0,4-4 3 15,-3-7-10-15,1 0-8 0,0-8 2 16,-1-6-4-16,-1-2 0 0,2-5-4 0,-1-4 0 15,-4-2 5-15,-2-8-6 0,-3 5-6 16,-4-6 11-16,-3 7 2 0,-2-4 9 16,-3 5 3-16,-3 5 5 0,-1 1-4 0,0-1 9 15,-4 3-2-15,0 5-17 0,0 5 9 16,0 2-10-16,0 0-1 0,0 0 7 16,0 0 1-16,0 23-4 0,2-10-5 0,4 1-7 15,3 1 4-15,0 2-7 0,3-2-4 16,3 0 5-16,2 2-3 0,2-6-5 15,0 0-3-15,4-2 0 0,-3-7-3 0,-2-2-2 16,3 0 3-16,-1-3-1 0,0-5-3 16,2-3 0-16,-5-3-4 0,0 0 5 15,-2-1 0-15,-3 0 2 0,-1-4-2 0,-2 6 4 16,-3-7-1-16,0 7-1 0,-2-2-3 16,0 6 6-16,0-3-5 0,-2 4 1 0,1-3-2 15,1 9-2-15,-1 1 1 0,-3 1 1 16,0 0-7-16,6 9 5 0,-2-2 3 15,0 5-4-15,2 3 1 0,3-2-10 16,-3 1-17-16,5-1-15 0,0 2-22 0,1-3-21 16,0-3-22-16,4 3-23 0,-2-6-19 15,3-5-10-15,3-1-9 0,-2-1-1 0,2-5 3 16,1-8 6-16,0 3 21 0,-2-4 13 16,-2 1 6-16,0-5 17 0,-3 2 25 15,0-2 18-15,-2 4 19 0,-3-3 23 16,-1 7 27-16,0-3 15 0,-1 3 10 0,2 2 2 15,-5-1-2-15,2 8 5 0,-2 2 1 16,-4 0 1-16,10 6-1 0,-3 1 2 0,0 4 0 16,-1 2-1-16,0 0-5 0,2 5 0 15,-1-4-5-15,-1 2-1 0,0 1-4 16,-1-8-1-16,1 5-2 0,-1-5 1 16,-1 3 4-16,0-5 0 0,0-1-1 15,0-6-1-15,4 2-5 0,-8-2 3 0,16-8-9 16,-4 1 0-16,-1-5-3 0,6 1-1 0,-2-1-3 15,3 3-1-15,2-3-2 0,-1 1 0 16,0 1-2-16,0 5 0 0,0 3 0 16,-2-2-1-16,2 4 2 0,-2 6-1 15,0-6 2-15,0 5-7 0,0 3-12 16,-3-2-17-16,4 1-20 0,-2-1-17 0,3 0-26 16,-2-4-19-16,4-1-13 0,1-1-9 15,1-1-11-15,2-5 10 0,0-2 13 0,7-3 8 16,-2 0 20-16,0-7 25 0,-3 4 28 15,-1-3 27-15,-7 4 31 0,0 0 27 16,-2 0 17-16,-5 0 20 0,-1 1 11 0,-4 3 5 16,-3 1-6-16,-2 2-2 0,-4 4-1 15,2 2-4-15,0 0-1 0,0 0-10 16,-26 16-4-16,18-7-6 0,-3 8-3 16,5-2-9-16,-3 4-7 0,3-1-2 0,2 1-3 15,1-4-6-15,1 2-1 0,2-2-4 0,2-1-3 16,1-5-1-16,3 3-1 15,0-7-2-15,3-3-1 0,2 0-4 0,-1-2-2 16,0-2 3-16,2 0-4 0,-2-3-3 16,0-1 0-16,1 4-3 0,-2-4-1 0,1 6-1 15,-4 0 4-15,-6 0 2 0,19 0 1 16,-10 6 0-16,0-4 0 0,-1 5-3 16,4-1-1-16,-1 2 0 0,2-1-6 0,-1-1-10 15,1 0-24-15,0-4-28 0,2 2-39 16,1-8-50-16,4 2-25 0,3-6-33 15,0-3-598-15,10 1 274 16,-2-7 182-16</inkml:trace>
  <inkml:trace contextRef="#ctx0" brushRef="#br0" timeOffset="146742.5827">5816 17766 43 0,'2'-8'169'0,"0"-3"-9"15,0 3-15-15,2 0-3 0,-1-3-5 16,1 3-7-16,-2 1 2 0,1 0-5 0,-1-2-1 16,-2 4-3-16,0-3-11 0,-2 2-5 15,-3 0-11-15,-2 4-6 0,1 1-12 16,6 1-5-16,-19 1-4 0,9 5-3 0,-3 2-7 16,0 0-3-16,5 6-5 0,-2-1-9 15,3 2-1-15,0-2-4 0,7 0-5 16,0 1-5-16,2-1 2 0,5 0-1 0,2-3-3 15,3 1-2-15,1-9-6 0,4 4-3 16,0-6 4-16,2 0-2 0,0 0-2 0,-1-6-2 16,4-1-2-16,-3-1 2 15,0-5-5-15,-2 1 3 0,-5 3-3 0,2-5 1 16,-4 1 4-16,0 5 7 0,-1 1 14 16,-3 0-3-16,1-4 3 0,-1 9 0 15,-1-4-4-15,1 3-4 0,-6 3-1 0,10 3-1 16,-4 3-6-16,6 1 1 0,-2 0-4 15,2 1 4-15,4-1-1 0,-2 5-4 16,7-5 3-16,3 1-3 0,-1-1-3 0,-2-1 1 16,2-6-1-16,3 0-4 0,0-1 3 15,1-5-3-15,-2-2-2 0,0-3-6 16,-1 3 2-16,-1-5-2 0,-2-1 0 0,0 1 0 16,-1-2 0-16,-2 1 0 0,0 5 1 15,-6-3 2-15,1 5 0 0,-3 1 2 16,-1-1-2-16,0 5 4 0,1 2-1 15,-10 0 1-15,14 3 2 0,-7 4 3 0,2 5-4 16,-3-5-2-16,2 5 4 0,-1-1-3 0,-1-1-2 16,0-1 2-16,-1-1-1 0,-1-2 3 15,0 2-1-15,1-2-1 0,1-2 1 16,-6-4 0-16,10-4-1 0,-2 2-1 16,0-4 1-16,0-1-5 0,0 0 1 15,0-5-2-15,1 4-2 0,0 0 4 0,1 2-1 16,-1-2-1-16,-1 7-3 0,0-5 4 15,3 2-2-15,0 2 3 0,1 2-1 0,1 0-1 16,0 0 2-16,1-1-4 0,3-4 6 16,3 4-3-16,-2-4 0 0,4-2 4 15,3-2-2-15,-1-3 0 0,6-3-2 16,-2-4-2-16,2 2 0 0,2-14 3 0,-5 3 0 16,1-1 1-16,-5-5-4 0,-1-2 4 15,-6-4-1-15,0-6-1 0,-6 2-1 16,-4 3-3-16,-4 0 7 0,-4 0 7 0,0 8 15 15,-2 5 7-15,2 1 15 0,-2 4-3 16,0 6-8-16,-1 7 2 0,-4 9-2 0,3 2 8 16,-2 13-8-16,2 5 4 15,-1 4-5-15,5 10 4 0,2 4 1 0,2 9-6 16,3 2 3-16,3 2-7 0,4-2-3 16,6 0-4-16,-2-2 8 0,18 6-10 15,-5-11 1-15,-1-8-2 0,2-7 1 0,-1-5-7 16,1-7 4-16,-4-7-4 0,3-1 0 15,-3-6-10-15,1 0 3 0,1-8-12 0,-1 1-10 16,-2-5 4-16,-1-1 2 0,-1 4-2 16,-4-5 1-16,0 3 4 0,-3 3 4 0,-4 0-3 15,0 3-2-15,-1-3 7 0,-2 2 0 16,-1 5 5-16,1 2 0 0,-9-1 2 16,12 6 3-16,-6 2-2 0,1-3 5 15,2 3-1-15,-1 1 1 0,0 3-2 0,3 0 6 16,0-3-7-16,1-2 0 0,1 1 3 15,1 2-5-15,4-3 3 0,-2-3 0 0,4 0-3 16,-1 2-2-16,-2-4 2 0,2-2-2 16,-1 1-1-16,0 3 0 0,0-2-5 15,0-2-3-15,-3 0-6 0,1 0-3 16,0 0-9-16,-4 0-7 0,2 0-11 0,0 0-14 16,-2 0-17-16,1 0-26 0,-5 0-30 15,3-2-38-15,-2-2-35 0,-1 3-32 16,0-7-39-16,-2 2-718 0,3-3 336 0,-7-3 222 15</inkml:trace>
  <inkml:trace contextRef="#ctx0" brushRef="#br0" timeOffset="146888.1855">7683 17373 2306 0,'-57'8'99'0,"10"-1"-50"0,9-5 22 16,7 2-7-16,7-2-21 0,8 2-16 15,2-4-6-15,10-4-5 0,4 4-2 16,0 0-17-16,24-15-48 0,1 3-71 15,9-1-58-15,4 2-621 0,13-7 272 16,21 2 180-16</inkml:trace>
  <inkml:trace contextRef="#ctx0" brushRef="#br0" timeOffset="147545.7954">10958 17531 217 0,'-16'2'280'0,"6"4"-4"0,8-4 4 0,2-2-8 16,0 0-17-16,28 7-16 0,-8-3-16 16,13-4-23-16,11 0-15 0,7 2-15 15,12-2-6-15,33-2-9 0,3 2-5 0,4-4-8 16,4 3-6-16,-4 1-8 0,1-2-11 16,-6-2-11-16,-7 2-12 0,-20 2-11 15,-11 0-8-15,-14-2-6 0,-3 2-9 16,-10-4-17-16,-3 4-11 0,-4-2-28 0,-8 2-27 15,-5 2-32-15,-5-4-32 0,-1 2-32 16,-7 0-35-16,0 0-27 0,0 0-28 0,0 0-12 16,-24-5-18-16,12-1-13 0,-3 4-638 15,-4-5 303-15,-4-5 200 0</inkml:trace>
  <inkml:trace contextRef="#ctx0" brushRef="#br0" timeOffset="147800.2662">11906 17339 431 0,'-27'-13'71'0,"3"1"30"0,3 3 27 0,4 3 19 16,2-1 19-16,3 1 12 0,0 4 3 0,4-3-5 15,0 2-7-15,0 0 2 0,8 3 2 16,0 0 1-16,0 0-8 0,0 0-7 16,33 17-2-16,-1-8-5 0,12 4 9 15,7 2-9-15,25 6-4 0,1 4-4 0,3 4-8 16,2-2-12-16,-7 6-11 0,-7 3-8 16,-9-1-12-16,-9 4-1 0,-14-3 2 15,-15-7-1-15,-7 2-7 0,-12-1-6 0,-11 3-2 16,-6 2-8-16,-18 14-5 0,-12-2-9 15,-10 2-9-15,-11-8-2 0,-6-1-14 0,-2-3-24 16,0-5-31-16,0-6-38 0,17-8-39 16,10-6-70-16,7-3-89 0,10-5-91 15,7-8-993-15,0-4 457 0,8-1 302 16</inkml:trace>
  <inkml:trace contextRef="#ctx0" brushRef="#br0" timeOffset="148656.4467">13654 16892 234 0,'-2'-8'236'0,"-2"-2"-17"0,2 9-26 0,0-5-22 0,2 6 12 16,0 0 12-16,10 20-1 0,3 7 1 15,8 10-8-15,8 21-5 0,10 12-4 16,-1-1-16-16,6 19-7 0,1 2-19 0,1-1 2 16,1 2-11-16,-3-3-11 0,-6-12-11 15,1-7-5-15,-5 0-11 0,-1-7-2 16,-1-2 0-16,-8-17-9 0,-6-4-4 15,-1-11-4-15,-4-6 16 0,-2 0 23 0,-3-5 15 16,0-6 9-16,-2 0-12 0,-4-10-14 16,-2-1-11-16,0 0-11 0,8-32-11 0,-6 10-9 15,-2-8-8-15,0-12-6 0,0-11-7 16,2-5-6-16,0-23-8 0,4-1-11 16,-2 0-9-16,0 19 1 0,3 8-8 0,-1 1-3 15,1 7-14-15,-3 11-16 0,4 1-20 16,-3 3-23-16,1 10-28 0,0-3-32 15,-2 7-41-15,-2-1-38 0,4 6-21 16,-1 1-38-16,4 10-32 0,-3 1-39 0,0 1-753 16,-6 0 373-16,0 0 245 0</inkml:trace>
  <inkml:trace contextRef="#ctx0" brushRef="#br0" timeOffset="148881.9474">14000 17588 37 0,'-10'6'250'0,"4"-6"-5"0,6 0-11 0,0 0-9 16,0 0-12-16,0 0-8 0,24-13-16 0,-1 4-17 15,7-1-17-15,4 0-12 0,6-1-15 16,2 1-14-16,5-1-13 0,1 2-9 16,-5 2-9-16,-1-5-10 0,-2 4-25 15,-2 3-26-15,-2-4-36 0,-6 4-45 0,-2-1-37 16,-1 3-44-16,-6 2-40 0,0-3-38 15,-1 2-470-15,-2 2 234 0,-1-7 154 16</inkml:trace>
  <inkml:trace contextRef="#ctx0" brushRef="#br0" timeOffset="149236.8137">15834 16396 264 0,'-4'-12'318'0,"0"5"-15"0,0-1-29 0,2 5-27 16,2 3-17-16,0 0-8 0,-14 21-6 15,12 9 17-15,0 7-1 0,2 20-10 0,2 28-7 16,3 6-16-16,2 7-16 0,1 22-14 15,2 4-15-15,0-6-13 0,2 0-18 16,-2-17-3-16,-2-5-13 0,5 0-10 0,0-6-10 16,-4-5-5-16,-1-3-7 0,0-2-8 15,-2-17-4-15,-2-9-8 0,2-11-7 16,-4 0-13-16,0-10-23 0,-2 0-30 0,2-5-30 16,0-5-45-16,0-2-43 0,0-2-46 15,-2-7-69-15,4-3-53 0,-2-4-47 16,2-5-809-16,-4 0 395 0,11-11 260 15</inkml:trace>
  <inkml:trace contextRef="#ctx0" brushRef="#br0" timeOffset="150263.8394">16729 17237 1 0,'-4'-1'223'0,"4"1"-12"0,-8-7-7 16,4 2-3-16,4 5-8 0,-7-9-13 0,3 5-12 15,-2 2-11-15,-1-5-13 0,3-1-9 16,-5 2-9-16,1-1-9 0,0 1-5 16,0-2-6-16,0 1 1 0,0 1-11 15,2-1-6-15,0 1 2 0,0 0-4 0,1 2-13 16,-1-1-8-16,4 1-8 0,-3 2-8 15,3-6-7-15,2 8-5 0,-4-6-4 16,4 6-3-16,11-5-1 0,2 3-3 16,3-4-6-16,6 0 0 0,5 5-2 0,5-5-1 15,6 0-4-15,2 2 0 0,1-1-7 16,-3-4 3-16,-1 4-2 0,3-1 2 16,-8 4-2-16,0-5-2 0,-5 2-1 0,-5 4 2 15,-1 0 11-15,-4-5 13 0,0 6 11 16,-2-4 13-16,-2 2 10 0,-3 2 5 15,0 2 1-15,-3 2-6 0,0-3 3 0,-5 5 4 16,-2 7 5-16,0-2 2 16,0 5-1-16,0 6 3 0,0 0 7 0,0 7-7 15,2 1-1-15,2 6-9 0,-2 4-2 16,2 3-25-16,5 4 0 0,-3 1-4 0,2 1-2 16,1-1-1-16,-2 1-6 0,-3-1 1 15,0-2-4-15,-2-5 2 0,-2 2-7 16,-2-3 0-16,-2-4-1 0,-3 4 0 0,1-6-1 15,-7-6 1-15,-2 3-2 0,-1-4-3 16,-6-2-3-16,-1-9 2 0,-2 4-2 16,-1-9-3-16,1-3 1 0,-3-6-4 0,1 2-2 15,-1-4-5-15,2-4-7 0,-3-4-11 16,2 0-9-16,4 1-11 0,-1-1-8 16,3-3-13-16,2 1-27 0,4-1-19 15,3 3-21-15,0-5-26 0,2 1-27 0,4 3-28 16,0-4-32-16,4 6-25 0,2-5-30 15,2 4-28-15,0-6-747 0,2 6 362 16,0 0 240-16</inkml:trace>
  <inkml:trace contextRef="#ctx0" brushRef="#br0" timeOffset="150510.9293">16922 17573 234 0,'-6'-1'274'0,"6"1"-20"0,-4-6-20 16,4 6-21-16,0 0-23 0,15-6-14 15,-1 0-19-15,6 4-16 0,2-2-24 16,4 3-33-16,3-7-48 0,1 2-57 0,0 0-73 15,-1 3-97-15,3-3-423 0,-4-6 209 16,-3 5 138-16</inkml:trace>
  <inkml:trace contextRef="#ctx0" brushRef="#br0" timeOffset="296184.9198">27072 16169 39 0,'-2'8'32'15,"2"-8"-15"-15,0 0-20 0,0 0-26 0,0 6 9 16,0-6 7-16</inkml:trace>
  <inkml:trace contextRef="#ctx0" brushRef="#br0" timeOffset="326281.2714">14768 4142 11 0,'0'0'33'0,"0"0"-2"0,4 4-3 16,-4-4 1-16,0 0-4 0,0 0-3 15,0 0 1-15,0 0 0 0,0 0-3 16,0 0 1-16,2 5-3 0,-2-5 1 0,0 0-4 15,0 0 0-15,0 0-2 0,0 0-2 16,0 0-1-16,0 0-1 0,0 0-4 16,0 0 3-16,0 0-2 0,0 0 2 15,0 0-1-15,0 0-2 0,0 0 1 0,0 0-1 16,0 0-2-16,0 0 1 0,0 0-4 16,0 0 3-16,0 0 0 0,0 0 0 15,0 0-3-15,0 0 2 0,0 0 0 0,0 0 0 16,0 6 0-16,0-6-4 0,0 0 4 15,0 0-2-15,0 0 1 0,0 0 1 0,0 0-3 16,0 0 2-16,0 0 2 0,0 0-3 16,0 0 0-16,0 0 0 0,0 0-2 15,0 0 2-15,0 0 3 0,0 0-4 16,0 0 2-16,0 0-2 0,0 0 1 0,0 0 0 16,0 0 2-16,0 0-2 0,0 0 0 15,0 0 0-15,0 0 0 0,0 0-2 16,0 0 1-16,0 0 1 0,-6 3-1 15,6-3 0-15,0 0-2 0,0 0-5 0,0 0-6 16,0 0-6-16,0 0-10 0,12 4-99 16,-12-4 44-16,10 2 29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08:16.774"/>
    </inkml:context>
    <inkml:brush xml:id="br0">
      <inkml:brushProperty name="width" value="0.05292" units="cm"/>
      <inkml:brushProperty name="height" value="0.05292" units="cm"/>
      <inkml:brushProperty name="color" value="#FF0000"/>
    </inkml:brush>
  </inkml:definitions>
  <inkml:trace contextRef="#ctx0" brushRef="#br0">9465 13904 27 0,'-6'2'102'15,"6"-2"-3"-15,0 0-1 0,0 0-8 0,0 0-4 16,0 0-5-16,0 0-1 0,-6 4-8 16,6-4-5-16,0 0-2 0,0 0-9 15,0 0-6-15,0 0-4 0,0 0-5 16,0 0-1-16,19 2-1 0,-9-2-2 0,10 2 7 16,2-2-3-16,12 0-5 0,15 0 5 15,15-2 2-15,29 2-2 0,12-2-6 16,31-4 3-16,10 4 0 0,9-2-2 0,-1 3-9 15,-1-1-3-15,1-2-1 0,-4 0 4 16,-8 0-8-16,-4 1-1 0,-28-1 3 16,-6 0-8-16,-7 2-3 0,-21 2 2 0,-13-2-2 15,-3 0 0-15,-13 0 1 16,-3 2 0-16,-8-2-4 0,-3 2-1 0,-3-1 4 16,-4 1-3-16,-3 0-3 0,-1-3 5 0,-4 3 1 15,-1-1-2-15,-2 1 1 0,0 0-1 16,-5-2 3-16,3 2-2 0,-4-2 5 15,1 2-6-15,-10 0-5 0,12-2-29 16,-7 0-40-16,-5 2-28 0,0-8-28 0,0 8-30 16,-23-8-348-16,5 2 170 0,-9-2 113 15</inkml:trace>
  <inkml:trace contextRef="#ctx0" brushRef="#br0" timeOffset="331.2673">9419 14021 111 0,'80'-6'123'15,"18"0"3"-15,9-6 1 0,33 4-5 16,13-3-6-16,8-1-8 0,-3 4-5 0,3 0-9 16,-5 1-5-16,-9-7-2 0,-12 8-6 15,-27 1-14-15,-7-3-5 0,-7 4-3 16,-20 0-6-16,-12 3-7 0,-14-3-4 0,-3 2-3 16,-9 0-5-16,-5 0-1 0,-1 0-9 15,-7 2-25-15,0-2-38 0,-2 2-50 16,-1 0-53-16,-6 0-360 0,4 0 171 0,-6 2 112 15</inkml:trace>
  <inkml:trace contextRef="#ctx0" brushRef="#br0" timeOffset="1884.3818">9799 1236 82 0,'0'0'125'0,"-2"-8"-9"0,2 8-4 16,0 0-7-16,0 0-2 0,0 0-7 15,2-5 1-15,-2 5 3 0,7-6 9 16,-7 6 3-16,5-8-6 0,-3 2-13 0,0-1-4 16,-2-2-13-16,0-5-9 0,0 1-4 15,0-3-11-15,-7-8-4 0,-2-1-8 0,-1 1-1 16,-3-3-5-16,-6-2-4 0,-2 1-2 15,-7-1-6-15,-1 3-3 0,-5 2-1 16,0 8-3-16,-2 0 0 0,1 7-2 16,-1 3 0-16,1 3-3 0,3 6-1 0,3 3-2 15,0 3-1-15,7 3 0 0,3 1 0 16,7 0-1-16,4 3-4 0,4-1 1 0,10 0 0 16,2-2 1-16,8 2 2 0,4-1 0 15,1-5-1-15,5 1 0 0,-2-4 2 16,6-3-1-16,0-3 0 0,1 0-1 0,-1-3 1 15,0-3 1-15,-1 0-1 0,1-3 0 16,-4 3-1-16,-3-2 1 0,1 1-1 16,-8 1 3-16,-1 2-1 0,2 0-2 0,-7 2-8 15,1 0 4-15,-1 2 0 0,1 4 6 16,-4 4 0-16,1 5 3 0,-2 3-3 16,0 3 3-16,1 7-2 0,-2 9-1 0,1 3 3 15,0 2-2-15,0 2-1 0,1 7 2 16,-1-1-1-16,0 1-6 0,3 0 0 15,0-1 2-15,-1 0-1 0,0-8-6 16,0-4-14-16,2-2-36 0,0-3-35 0,-2-4-30 16,3-6-25-16,-3-7-30 0,1-2-394 15,6-6 193-15,-7-7 127 0</inkml:trace>
  <inkml:trace contextRef="#ctx0" brushRef="#br0" timeOffset="2117.0235">10293 470 95 0,'-2'-3'148'0,"2"3"-12"15,0 0-8-15,-7 21-7 0,7 2-6 16,-2 7-8-16,2 10-8 0,2 6-9 16,0 7-11-16,3 6-11 0,3 23 2 15,1-1-6-15,1 4-9 0,2-2-8 0,0-2 1 16,0-2-4-16,1-2-4 0,2-5-8 15,-5-15-12-15,1-11-20 0,-1-8-44 0,-1-4-38 16,0-9-41-16,-1-6-339 0,0-8 157 16,-4-7 104-16</inkml:trace>
  <inkml:trace contextRef="#ctx0" brushRef="#br0" timeOffset="2482.3266">10520 642 73 0,'-2'-4'142'0,"2"4"-13"0,0 0-7 16,0 0-12-16,4 20-3 0,0-1-13 16,2 11-7-16,0 4-9 0,2 2-7 15,2 10-7-15,-2 5-4 0,0-1-6 0,3-1-2 16,-1 2-7-16,1-1-5 0,0-4-1 16,-3-10-4-16,0-4-1 0,0-5-5 0,0-4 6 15,-2-6 24-15,2-3 3 0,-2-7-7 16,3-6-1-16,2-4-9 0,1-4-4 15,-1-5-4-15,3-5-3 0,2 0-6 16,-4-1-2-16,1 0-3 0,0 2-3 0,1 1-1 16,-5 5-3-16,1-2-2 0,-1 1 0 15,0 4-6-15,-3 4 3 0,4 0-4 0,-2 3 0 16,-8 0 2-16,22 8-3 16,-9 0 0-16,-1 3-1 0,5 2 3 0,-2 3-2 15,2-1-2-15,0 0 3 0,2 0-3 16,-2 3-1-16,2-5-8 0,0 0-28 0,-4 1-31 15,-1-5-33-15,2-2-43 16,-4-2-472-16,1-2 208 0,-5-5 137 0</inkml:trace>
  <inkml:trace contextRef="#ctx0" brushRef="#br0" timeOffset="2655.4421">10415 1021 1820 0,'-46'-2'4'0,"5"0"7"16,12 0 10-16,8 0 0 0,4 0 10 15,3-1 6-15,4 1-2 0,8-2-3 16,2 4-1-16,14-10-2 0,9 1-1 0,23-5-4 16,31-3 0-16,11 0-3 0,7-1-7 15,5 0-28-15,4 2-52 0,2 4-73 0,-5 4-529 16,1 0 227-16,-3 2 150 0</inkml:trace>
  <inkml:trace contextRef="#ctx0" brushRef="#br0" timeOffset="3693.1641">12185 1779 234 0,'0'0'273'16,"0"0"-16"-16,0 0-26 0,7-19-24 15,-1 0-20-15,4-9-21 0,5-15-16 0,11-15-16 16,6-9-14-16,1-8-12 0,7-16-13 0,3-6-9 15,3-6-11-15,-6 0-6 0,3 4-10 16,-13 18-6-16,-6 9-4 0,-2 6-6 16,-9 15-6-16,-9 8-5 0,-2 9-2 0,-6 6-6 15,-7 3-2-15,-7 2-2 0,-8 7-4 16,-10 4-2-16,-7 7-2 0,-3 10-1 16,-9 7-1-16,-15 8 0 0,7 10-1 15,10 5 1-15,17-1-4 0,12 3 3 0,14-4-3 16,10 0 1-16,10 13-3 0,16 15-1 15,8-1-1-15,8 3-8 0,5 2-19 0,-1 0-17 16,3-2-10-16,-7-2-8 0,-3 0-12 16,-8-6-3-16,-6-7-1 0,-10-8 7 15,-6-6 5-15,-5-5 3 0,-6-2 6 0,-5-5 10 16,-5-3 3-16,-7-4 5 0,-5-3 11 16,-1-5 10-16,-2-3 8 0,-3-4 0 15,5 0 8-15,-3-2 10 0,5 0 5 0,4-2 10 16,2 1-4-16,1-1-4 0,6-2 2 15,6 2-3-15,4-1-2 0,8-1-1 16,8 0-2-16,4-2-2 0,10 3 0 0,9-3 0 16,3 0-2-16,11 0 1 0,4-3-3 15,21-3 0-15,-1-4 1 0,-2-1-3 0,-5 0-1 16,-11 2-2-16,-12 0 2 0,-3-3-4 16,-3 2 2-16,-9-1-2 0,-7-2 0 15,-4 0 0-15,-9-1-2 0,-7 6-1 16,-3-3-4-16,-9 3 3 0,-5 1 0 0,-4 0-2 15,-6 3 6-15,-1 3-2 0,-3 1-2 16,4 6 3-16,0 2-1 0,-2 4 1 0,1 5 1 16,5 1 1-16,2 5 3 0,4 1 0 15,6 1 0-15,6-1 2 0,2 3 3 16,8 5 1-16,4-5 0 0,8 2-2 16,3-2 1-16,3-2-6 0,4-5 5 0,4-3 0 15,-1-3-4-15,-1-5-1 0,3-2 0 16,1-5 0-16,-2-2 1 0,-3-3 0 0,-3-4-1 15,0-2-3-15,-5-3 1 0,-4 1 1 16,-4 5 3-16,-4-4-3 0,-2 5 6 16,-5 1 3-16,0 3 5 0,-2 1-1 0,-2 3-5 15,0 1 5-15,-2 4-3 0,0 0 2 16,0 0 1-16,-10 26 2 0,6-2 6 16,0 6 3-16,2 10-2 0,0 4-3 0,2 11-2 15,0 2 0-15,2 2-2 0,0 0 1 16,0-2-1-16,0 0-3 0,2-3 1 15,-2-12-3-15,-2-2-1 0,2-8-1 16,-2-3 4-16,2-5 24 0,-2-5 33 0,0-5 4 16,-2-7-9-16,-2-3-3 0,4-4-3 15,-18-19-11-15,4-2-2 0,0-18-9 0,-1-10-5 16,-2-19-3-16,8 5-8 16,7 6-3-16,2-2 0 0,8 5-6 0,8-14 1 15,3 15-1-15,1 10-2 0,6 6-4 0,2 2 1 16,1 4-1-16,-1 11-3 0,2 1 2 15,-1 6-4-15,-1 2 3 0,-4 4-3 16,4 5-1-16,-6 1-2 0,-3 4 1 0,-3 3 1 16,-2 1 0-16,-4 5 4 0,-6 1-5 15,-2 3 2-15,-8 3 0 0,-6 2 0 16,-10 3 0-16,-8 5 0 0,-1 0-4 0,-3-5-23 16,0-4-47-16,5-2-63 0,5 0-60 15,3-9-72-15,4-4-606 0,4 0 297 16,7-5 197-16</inkml:trace>
  <inkml:trace contextRef="#ctx0" brushRef="#br0" timeOffset="3829.1575">13959 1348 119 0,'6'-2'198'16,"-6"2"-13"-16,11-1-22 0,-7-3-20 0,-4 4-40 15,10-3-64-15,-2-3-77 0,-2 0-273 16,4-1 106-16,0-1 70 0</inkml:trace>
  <inkml:trace contextRef="#ctx0" brushRef="#br0" timeOffset="4535.3414">15147 1187 188 0,'-7'-12'284'0,"5"-5"-11"15,-3 3-15-15,3-6-21 0,2 3-26 16,2-2-19-16,3 1-20 0,1 1-18 0,1 2-14 16,3 1-17-16,3 3-11 0,1 1-12 15,2 7-9-15,0 1-10 0,2 6-7 16,-4 3-9-16,3 5-8 0,-2 7-5 0,-2 4-6 16,-3 8-2-16,-6 2-4 0,-4 7-3 15,-6 2-4-15,-11 6-4 0,-10 15-5 16,-14 0-2-16,-5-8 2 0,-9-4-7 15,-4-2 2-15,-7-8-4 0,3-7 0 0,3-5 2 16,9-10 3-16,13-9 3 0,5-1 5 16,7-7-3-16,2-7-4 0,4-1 0 0,7-4-5 15,2-2-3-15,9-1 1 0,2 0-3 16,7-1-5-16,3 1 3 0,7 0-4 16,0 0-2-16,4 5 2 0,3 0-3 0,-1 6 4 15,0 2-1-15,6 2-1 0,1 4 1 16,4 4-1-16,0-1-2 0,0 4 1 15,0 1-3-15,0 1 1 0,0-2 1 0,-3-1 0 16,3-3-4-16,0 0 0 0,-3-4-2 16,-1-4-4-16,2-1-1 0,0-6 0 0,3-1-1 15,2-4-1-15,-5-2-2 0,6-8-4 16,-9 0-2-16,-3-3 0 0,-1 1 3 16,-4-2 0-16,-1 1 1 0,-6 5 2 15,-1 1 1-15,-3 6 2 0,-1-1-1 0,0 1 2 16,-5 4-3-16,0 4-6 0,-2 3 9 15,-2 1 2-15,4 11 2 0,-4-2-2 16,2 7 4-16,0-2 1 0,2 5 1 0,2 0 2 16,2 5-6-16,2-3 7 0,0 0 0 15,5-2 0-15,2-2 2 0,2-2 1 0,3-3-2 16,0-4 1-16,4-5 4 0,-3-1-6 16,3-6 2-16,2-2 0 0,-3-5-1 15,2-4-1-15,-4-4-2 0,1-4 1 16,-7-1 0-16,-7 1-10 0,-3-1 10 0,-7 2-2 15,-7-1-1-15,-6 0-2 16,-7 0 2-16,-6 2 0 0,-2 2 0 0,1 0 0 0,-3 4-1 16,3 5-7-16,-1 3-18 0,1-1-35 15,6 4-38-15,1 3-53 0,4 3-47 16,5 3-65-16,3 1-553 0,3-2 279 0,5 4 183 16</inkml:trace>
  <inkml:trace contextRef="#ctx0" brushRef="#br0" timeOffset="4991.4874">16442 1255 185 0,'8'-2'184'0,"-8"2"-10"0,0 0-18 16,0 0-7-16,-14-13-13 0,7 6-4 15,-2 1 2-15,3-4-9 0,0 2-7 0,0-3-7 16,-1 1-9-16,5-1-4 0,-2 1-17 15,4-1-7-15,2 1-7 0,2 2-12 0,0 0-3 16,5-1-8-16,1 4 0 0,1 2-2 16,2 1-5-16,1 4-5 0,4 1-5 15,-2 5-3-15,3 3-2 0,-3 5-3 16,-2 4-2-16,-2 7-2 0,-2 5 1 0,-8 5-2 16,-4 1-1-16,-8 2-1 0,-4 5 0 15,-5-1-2-15,-13 10-4 0,-2-12 3 16,2-8-3-16,1-6 3 0,-3-3 7 0,4-6 12 15,5-4 13-15,2-5 5 0,4-7 4 16,3 0-4-16,4-6-6 0,4-2-6 16,2-3-3-16,3-1-3 0,6 0-5 0,1-1-2 15,4 0 0-15,4 0-4 0,4 3-1 16,-2 3 0-16,5 3-3 0,3 1-3 16,-2 3 1-16,8 5-1 0,0 2-1 0,3 3 3 15,1 4-6-15,-2 2 0 0,1 0 0 16,5 3-6-16,-8 0-15 0,0-2-28 15,-1-2-39-15,-3-1-40 0,-2-4-38 16,0-1-32-16,-3-7-36 0,0-2-547 0,0-7 263 16,2-6 175-16</inkml:trace>
  <inkml:trace contextRef="#ctx0" brushRef="#br0" timeOffset="5156.1133">17102 1119 129 0,'4'-14'175'0,"1"3"-2"16,-3 3-10-16,0 4-10 0,-2 4-12 0,0 0-5 15,0 0-2-15,8 20-6 0,-6-2-11 16,-2 3-12-16,0 7-8 0,-2 5-7 0,0 9-9 16,-2 8-10-16,-2 1-5 0,-3 2-11 15,-1-2-41-15,-10 19-71 0,6-16-47 16,-14 6-531-16,7-11 216 0,-19 1 142 16</inkml:trace>
  <inkml:trace contextRef="#ctx0" brushRef="#br0" timeOffset="5488.0467">13117 2602 35 0,'2'2'204'0,"-2"-2"-4"15,40-4-5-15,7-2-11 0,42-1-11 0,40-10-14 16,21 4-9-16,21-3-7 0,62-5-11 16,-36 8-1-16,46-5-8 0,-49 5-8 15,2 2-10-15,-6-1-9 0,-2 1-11 0,-5 1-5 16,-12-1-9-16,-10 2-7 0,-13 1-5 16,-12 2-5-16,-33 0-6 0,-8 2-6 15,-20 1-4-15,-16 1-3 0,-11 0-6 0,-3 0-3 16,-11 0 1-16,0 2-6 0,-7-1-12 15,-3-2-20-15,-4 1-48 0,2 2-73 16,-3-1-71-16,-2-3-623 0,-4 1 281 0,-3-3 185 16</inkml:trace>
  <inkml:trace contextRef="#ctx0" brushRef="#br0" timeOffset="394550.0304">25309 10150 10 0,'0'0'69'0,"0"0"-5"0,0 0-8 15,0 0-7-15,0 0 3 0,0 0-15 16,0 0-3-16,0 0-3 0,0 0-4 16,0 0-2-16,0 0-4 0,0 0 3 0,0 0-9 15,0 0-1-15,0 0-6 0,0 0-7 16,0 0-3-16,0 0-10 0,0 0-10 16,0 0-14-16,0 0-123 0,0 0 54 0,0 0 36 15</inkml:trace>
  <inkml:trace contextRef="#ctx0" brushRef="#br0" timeOffset="395361.6376">22881 8578 7 0,'0'0'27'16,"0"0"-5"-16,10-2-3 0,-10 2-3 15,0 0-3-15,0 0 0 0,6-2-2 16,-6 2 0-16,0 0-2 0,0 0 0 0,0 0-1 16,0 0-2-16,0 0 5 0,7-2-6 15,-7 2-1-15,0 0 0 0,0 0-1 0,0 0 0 16,0 0-2-16,0 0 2 0,0 0-1 16,0 0 0-16,0 0-1 0,0 0 6 15,0 0-4-15,0 0-6 0,0 0 3 16,0 0 0-16,0 0-1 0,0 0-1 0,0 0 1 15,0 0-1-15,0 0 1 0,0 0 0 16,0 0-2-16,0 0 6 0,0 0-3 16,0 0 0-16,0 0 0 0,0 0 0 0,0 0-1 15,0 0 0-15,0 0 4 0,0 0-2 16,0 0-1-16,0 0 0 0,0 0-1 16,0 0 0-16,0 0 1 0,0 0 0 15,0 0 0-15,0 0-2 0,0 0 0 0,0 0 2 16,0 0-1-16,0 0 1 0,0 0-2 15,0 0-2-15,0 0-5 0,0 0 0 16,0 0-7-16,0 0-40 0,0 0 19 0,0 0 12 16</inkml:trace>
  <inkml:trace contextRef="#ctx0" brushRef="#br0" timeOffset="402424.4523">25789 9767 14 0,'-15'-23'44'0,"-2"0"-5"0,0 2-2 0,-2 2 1 15,-1 0-9-15,-6 0-1 0,-2-2-1 16,-1 2 0-16,-9 0-5 0,-3 0 1 0,-3 1-3 16,-3 3 7-16,-3 4-10 0,-8 3 4 15,-1 2 6-15,-6 6-1 0,-29 5 10 16,-3 7 2-16,-3 2 2 0,-16 13 0 15,4 3 5-15,1 3 2 0,12 2-3 0,18 2 0 16,8 0 0-16,3 4-1 0,11 3-7 16,8 5-2-16,11 5-3 0,6 5-5 15,14-6 2-15,10-3-2 0,10-6 4 16,8 5-6-16,16 14 1 0,8-2 3 0,8-6-3 16,9-2-2-16,12-3 2 0,7-3-11 15,21 3 4-15,6-4-5 0,-10-16 4 0,4-2-5 16,20 3 0-16,-14-12-3 0,2-1-1 15,6-5 3-15,2-6 0 0,2-2-4 16,2-4 3-16,0-1-1 0,-4-4-7 16,-6-5 3-16,-8-4-1 0,-6-5-1 0,-8-7 2 15,-12-5-1-15,-5-4 1 0,-10-10-8 16,-7-2 1-16,-9-9 2 0,-9-4 0 0,-13 6-9 16,-5 4 4-16,-9-3-3 0,-7-3 1 15,-14-13 0-15,-9-4 0 0,-10 4 8 16,-19-9-7-16,-8 4 0 0,-2 6 2 0,-7 6-1 15,-3 4 0-15,11 17 4 0,-4 1-3 16,0 9 1-16,2 5 3 0,2 6 3 16,11 5-5-16,6 6-2 0,6 3 2 0,-1 5-1 15,1 0 5-15,3 6-5 0,-1 1 1 16,3 4 1-16,4 1 1 0,-5 4 0 16,10-1-9-16,3 6 1 0,4-2-1 15,4 2-5-15,2 2-2 0,5-5 0 16,3 4-3-16,1-2-2 0,2-1 4 0,3-3 1 15,2 1 0-15,2-1 0 0,-2-1-1 0,4-4 4 16,0 1 0-16,0-3 2 0,0 1-1 16,2-1 1-16,0-1 3 0,0 0 5 15,0-3 2-15,0 1-6 0,0 0 4 16,0-3-1-16,0 2-1 0,-2-5-1 0,7 2 3 16,-7-2 0-16,7 5 4 0,-7-5-2 15,0 0 2-15,6 1 1 0,-6-1-5 0,0 0 3 16,0 0-1-16,8 0 0 0,-8 0 1 15,0 0 3-15,0 0-2 0,0 0-4 16,0 0 4-16,0 0-3 0,7-6 0 16,-7 6 2-16,0 0-8 0,0 0 1 0,0 0-8 15,0 0 0-15,0 0-9 0,0 0-9 16,0 0-6-16,0 0-10 0,8-1-5 0,-8 1-13 16,0 0-179-16,0 0 84 0,0 0 55 15</inkml:trace>
  <inkml:trace contextRef="#ctx0" brushRef="#br0" timeOffset="405343.1266">25209 7340 10 0,'44'-8'13'0,"-4"3"-3"0,-4 0-3 16,-1 4 1-16,-3 2 0 0,-1 1 0 0,-1 2-1 15,2 4-4-15,-1 1 3 0,1 3-1 16,-2 5-2-16,-3 4 1 0,2 9 0 16,-3 5 0-16,-3 4 3 0,-1 4-3 15,-4 3 2-15,6 15 0 0,-7-4 1 0,-5-8-2 16,-1 4 1-16,0 0-1 0,-7 1-2 16,0-1 3-16,-4-2-2 0,2-7 4 0,-6 8-1 15,0-10-2-15,-2 0 0 0,-5 3-1 16,-2-2 1-16,-2-2 1 0,-1-1 1 15,-4-1-2-15,-2-3 0 0,-6-4 3 16,0 0-1-16,-5-1 0 0,-4-2 1 0,-3-3 1 16,-15 6-1-16,4-6 0 0,-10 2 4 15,2-11-6-15,-11 5 0 0,9-9 4 0,5-4 0 16,-1-5 2-16,2-1-2 16,7-1-1-16,-3-2-1 0,4-2-2 0,5-3 0 15,-2-1 0-15,5-2-3 0,1-2-5 16,6-2 0-16,3-3 0 0,1-1-1 15,6 1 1-15,4-1-4 0,3 0 0 0,2-2-3 16,7 3 2-16,0-2-1 0,1-2-2 16,5 2 0-16,2-3 1 0,5-2-1 15,-1-2 1-15,7-1 0 0,4-1-1 0,1 0 1 16,4-3 2-16,3-1-2 0,3-1-2 16,0 3 1-16,3-2 0 0,1 4-4 0,-2 2-1 15,-3 1 1-15,3 2 0 0,0 4 0 16,-4-1 3-16,4 2 2 0,-2 3-1 15,-3 1-26-15,1 0 12 0,-1 3 9 16</inkml:trace>
  <inkml:trace contextRef="#ctx0" brushRef="#br0" timeOffset="405641.3996">25307 8143 5 0,'0'0'9'0,"-2"6"0"0,2-6 4 0,0 0 2 16,0 0-1-16,0 0 1 0,-2 4 3 0,2-4-1 15,0 0 3-15,0 0-3 0,0 0-2 16,0 0 1-16,0 0-5 0,0 0 3 15,0 0-2-15,0 0-2 0,0 0-1 16,0 0 3-16,0 0-4 0,0 0-8 0,0 0-4 16,0 6-6-16,0-6-5 0,0 0-1 15,-4 5-57-15,2 1 25 0,2 0 16 0</inkml:trace>
  <inkml:trace contextRef="#ctx0" brushRef="#br0" timeOffset="406729.3926">24990 10950 2 0,'-37'-4'26'0,"-3"2"0"15,4 1 0-15,-2 1 0 0,1 0-3 16,-5 1-1-16,-2 5 1 0,-3 0 1 0,-4 3 0 16,-1 2 1-16,1 5-2 0,-15 6 1 15,13-1-2-15,-6 10 2 0,13-1-3 0,-6 11-1 16,8 6-3-16,4 4-1 0,8 3 0 16,6-4-2-16,12-5-3 0,2 3 1 15,5 5-1-15,4 1-6 0,3 3 1 0,5 0 1 16,4 18-3-16,5-4 0 0,3-2 0 15,4-3 2-15,2-3 1 0,5-3-3 16,4-3-1-16,2-5-1 0,3 0 0 0,6-2 5 16,3-4-1-16,2-4-2 0,5-2 4 15,-1-6 1-15,5 0 2 0,-6-9 2 16,-7-6 2-16,5 0 0 0,0-5-3 16,0 1 0-16,4-5 1 0,-1 1-4 0,1-5 3 15,-6-3-7-15,3 0 0 0,2-3-4 16,-3-5-2-16,5 2-6 0,1-3 2 15,-2-3 0-15,3-1-1 0,-4-2 0 16,-1-4 1-16,19-8 2 0,-7-1 1 0,0-1-3 16,-3-3 0-16,-3-4 1 0,-8 6-1 15,-1-10 3-15,-5 3-8 0,-1-10 1 0,-8 6-3 16,-6-2-3-16,-5 0-2 0,7-18 2 16,-12 11-1-16,-2-1 1 0,-6 1 0 15,-4-5 0-15,-1 1 5 0,-5 6-2 16,-5-10 1-16,-1 0 1 0,-2 4 4 0,-3 0-2 15,-4 2 4-15,1 5-1 0,-4-1 0 16,-1 4-1-16,-2 5 2 0,0-1-1 0,-3 5-1 16,2 5 0-16,-2 0 1 0,-1 5 3 15,-1 1-5-15,-1 0 5 0,-1 2-6 16,0 1 1-16,2 4 0 0,-4-1 0 16,7 5 2-16,-3-2-1 0,0 4 2 0,3-1-2 15,0 3-1-15,0 1 0 0,1-1 2 16,4 2-1-16,0 0-1 0,2 2 1 0,-1-2-7 15,4 4-4-15,0-1 1 0,1 1-3 16,1 0-57-16</inkml:trace>
  <inkml:trace contextRef="#ctx0" brushRef="#br0" timeOffset="411467.8105">25351 12089 25 0,'0'0'42'0,"0"0"-7"16,0 0 1-16,0 0-7 0,0 0-2 16,0 0-1-16,0 0-1 0,0 0 1 15,0 0 0-15,0 0 1 0,0 0-2 0,0 0-7 16,0 0-2-16,0 0-1 0,0 0-3 16,0 0-3-16,-9-13-3 0,9 13-8 15,-2-6-8-15,2 6-5 0,-2-8-11 0,0 4-9 16,2-1-80-16,0 5 39 0,-2-10 26 15</inkml:trace>
  <inkml:trace contextRef="#ctx0" brushRef="#br0" timeOffset="414027.6337">26832 9641 35 0,'-4'-29'184'0,"2"4"-10"0,0 1-12 16,2 1-5-16,0 2-13 0,2 2-9 15,0 0-12-15,4 0-10 0,-2 1-12 0,3 2-9 16,6-2-9-16,-1 3-10 0,5 2-8 16,1-1-6-16,-2 7-3 0,0 1-8 15,0 2-6-15,-3 4-2 0,2 4-7 16,-3 2 0-16,-3 5-3 0,-3 5 7 0,-2 3 0 16,-4 2 0-16,-6 7 0 0,-7 4 1 15,-1 4 1-15,-10-1 0 0,0 3 0 16,0-4 0-16,-4 0-6 0,9-6-2 0,-3-2-1 15,2-1-5-15,2-1-3 0,6 0-3 16,-1-5-6-16,5 2-9 0,2 1-16 0,1-5-17 16,3 5-47-16,2-3-30 0,5 0-24 15,-3 1-17-15,2 3-21 0,2 0-456 16,-2 0 212-16,1 2 141 0</inkml:trace>
  <inkml:trace contextRef="#ctx0" brushRef="#br0" timeOffset="414295.9272">26687 10531 48 0,'0'0'139'16,"0"0"-7"-16,0 7 1 0,4-2-4 0,0-2-5 16,-2 2-2-16,4 0-11 0,0-4-4 15,1 4-8-15,4-4-6 0,-1-1-8 16,1 2-4-16,0-2-5 0,-1-2-8 0,1-2 8 15,-3 1-6-15,0-3-7 0,-4 0 4 16,1-4-5-16,-7 2-6 0,-1-3-7 16,-3 3-2-16,-2 0-6 0,-3-1-6 0,1 3-1 15,-1 3-15-15,0 1-31 0,1-1-35 16,0 6-31-16,1-1-48 0,2 1-34 16,-3 3-433-16,6 3 202 0,-5-5 132 0</inkml:trace>
  <inkml:trace contextRef="#ctx0" brushRef="#br0" timeOffset="415052.614">27303 9906 108 0,'-5'-5'193'0,"5"5"-17"0,0 0-4 15,0 0-9-15,-17 11-7 0,11 1-11 16,-1 2-8-16,1 7-14 0,0 4-9 16,2-1-13-16,-2 9-5 0,-2 1-11 0,4 3-8 15,0-3-7-15,-2 0-7 0,0-3-6 16,0-5-6-16,1 0-5 0,1-2-2 15,-1-5-3-15,1-1 10 0,2-4 12 16,-2-2-3-16,-2-6-9 0,1-5-3 0,5-1-3 16,-10-14-5-16,6-3-3 0,0-2-3 15,2-7-1-15,2-5-6 0,2 1-3 16,2-6-2-16,2-1-3 0,5 2-4 16,3-1-2-16,2 5-1 0,6-6 1 0,0 11 0 15,1 1-1-15,3 5 0 0,-2 1-2 16,-2 5 3-16,-1 0-3 0,-2 5 3 0,-2 3 0 15,-2 0 3-15,-2 5 4 0,-5 1 4 16,-8 0 3-16,4 6 1 0,-4-6 1 16,-10 10-4-16,-5-1-2 0,-6-2 0 15,-5 5-4-15,-9 0-4 0,-4-2-11 0,-5 3-25 16,0 1-39-16,-1 1-51 0,3 1-57 16,6-3-78-16,1 0-628 0,-1 1 298 15,-1-5 195-15</inkml:trace>
  <inkml:trace contextRef="#ctx0" brushRef="#br0" timeOffset="419773.9063">22677 9862 15 0,'0'0'35'16,"-4"-6"-2"-16,4 6-5 0,0 0-3 0,0 0-2 15,-2-3-4-15,2 3-2 0,0 0-1 16,0 0-2-16,0 0-2 0,0 0-1 16,-4-6-5-16,4 6-5 0,0 0-9 15,0 0-9-15,0 0-6 0,0 0-48 0,0 0 24 16,0 0 16-16</inkml:trace>
  <inkml:trace contextRef="#ctx0" brushRef="#br0" timeOffset="421975.0206">23584 9501 42 0,'2'-50'53'0,"0"4"-6"16,2 0-3-16,-2 6-8 0,4-11-3 16,3-1-8-16,-1 1-2 0,1-1-3 0,-1 2-1 15,3 1-3-15,-3 2 0 0,2 1-4 16,-2 7 0-16,0 1-2 0,-2 4-1 15,-2 4-1-15,2 1-3 0,-4 3 2 16,3 0-2-16,-1 1 1 0,-2 2-2 0,3 5-2 16,-5-1 1-16,2 2 3 0,0 2-2 15,-2 1-2-15,2 1 2 0,-2 1-2 0,0 3 0 16,0 0-2-16,2-1 1 0,-2 1 5 16,-2 2-6-16,2-1 2 0,0-1-1 15,-2 3-3-15,0 2 1 0,0-2 2 16,2 6-2-16,-7-10 1 0,5 5 2 15,-2 3-4-15,4 2 2 0,-5-6 2 0,3 1-1 16,2 5-1-16,0 0 0 0,-4-7-1 16,4 7 2-16,-4-3 1 0,4 3-3 0,0 0 2 15,-4-6-4-15,4 6-2 0,-2-4-3 16,2 4-2-16,0 0 1 0,0 0-1 16,0 0 0-16,-2-6 4 0,2 6-4 0,0 0 3 15,0 0 2-15,0 0 0 0,0 0 0 16,-4-4-3-16,4 4 8 0,0 0-5 15,0 0-1-15,0 0 1 0,0 0 3 16,0 0-2-16,0-5 1 0,0 5 1 0,0 0 1 16,-2-6-1-16,2 6 1 0,0 0-1 15,-2-8 1-15,2 8 0 0,-4-6-1 0,4 6 0 16,-2-5-2-16,2 5 9 0,-2-4-4 16,2 4-3-16,0 0 1 0,-2-6 0 15,2 6-1-15,0 0 2 0,0 0-2 16,0 0 1-16,-2-5-2 0,2 5 0 15,0 0-1-15,0 0-2 0,0 0 2 0,0 0 0 16,0 0 0-16,0 0 1 0,0 0-1 16,0 0 3-16,0 0 6 0,0 0-2 0,0 17 5 15,-4-8 5-15,-2 6 4 0,-5 3 4 16,1 3-1-16,-7 4-1 0,-2 4 4 16,-5 2-2-16,-1 6 3 0,0-3-1 0,0 0 0 15,-1 1-1-15,4-7-3 0,4-3-2 16,1-2 1-16,2-4-1 0,2-4 8 15,3 0 11-15,2-5-2 0,0-3 0 16,4-4-8-16,4-3 2 0,0 0-3 0,6-20-7 16,2 5 6-16,2-4-9 0,2-4-2 15,3-6-9-15,0-2 4 0,2 1 1 0,-2-4-3 16,4-2 0-16,0-2 2 0,0 1 3 16,-4 5 0-16,2 0 1 0,-2 2 0 15,1 1 0-15,-2 2 2 0,0 2-1 16,-1 5-1-16,-3 2-4 0,-1 4-2 0,-3 0-3 15,3 3 1-15,-1 0 0 0,-2 4 0 16,2 4 3-16,2 3-5 0,-10 0 2 16,12 9 0-16,-6 3 2 0,-2 1-5 0,1 4 10 15,-1 3-7-15,-2-4-5 0,3 3 1 16,-3 2 2-16,2-2 6 0,0 0-9 16,0 0 0-16,1-2 6 0,-1 1-2 0,0-2-1 15,0 0 3-15,0-1-3 0,0-3-1 16,3 1-4-16,-4-4 2 0,3 1 5 15,-2-2-9-15,2-3 2 0,2-1 1 16,1 0-4-16,0-2 0 0,-1-2 5 0,-8 0-4 16,15-4 4-16,-7 2 0 0,1-2 5 15,-3 2-11-15,3-1 3 0,-3-1 3 0,0 0 4 16,0 0-5-16,1 2 2 0,0 1 0 16,-1-4-3-16,-6 5-3 0,10-5 1 15,-6 5-1-15,5-2-5 0,-9 2-7 16,13 0-10-16,-13 0-10 0,17 3-9 0,-9 0-11 15,0 0-15-15,0 5-199 0,0-2 93 16,0-1 61-16</inkml:trace>
  <inkml:trace contextRef="#ctx0" brushRef="#br0" timeOffset="427508.7657">18719 863 32 0,'3'-12'217'0,"-1"3"-4"0,-2 1-7 16,-2 1-8-16,2 1-8 0,-3 2-13 0,3 4-17 16,-4-6-11-16,4 6-11 0,-17 12-2 15,1 3 0-15,-6 11 2 0,-14 30 2 16,-7 11 6-16,-11 32-2 0,-1 15-5 15,2 16-15-15,-1 1-2 0,10 8-6 0,9-1-3 16,7-2-14-16,15-4 0 0,9-5-14 16,11-24-4-16,11 13-5 0,14-9-6 0,8-6-9 15,9-12 3-15,10-6-8 0,3-9-9 16,-7-19-2-16,4-8-4 0,3-4-1 16,-3-5-3-16,-1-8-6 0,-11-9 0 0,-7-6-4 15,-4-1 0-15,-3-5-7 0,-7-1 2 16,0 0-2-16,-2-3-5 0,-5-2-1 15,-3 3-9-15,0-1-20 16,0-2-18-16,-5 0-28 0,2-2-43 0,-5-2-48 0,-8 1-40 16,13 0-36-16,-5-3-45 0,-2 0-812 15,1-3 369-15,-3 0 244 0</inkml:trace>
  <inkml:trace contextRef="#ctx0" brushRef="#br0" timeOffset="430592.9953">19263 1628 171 0,'-4'-7'184'0,"2"3"-6"0,2 4-7 15,-2-5-8-15,0 1-6 0,2 4-12 0,0 0-9 16,-5-8-9-16,5 8-17 0,-2-4-3 16,2 4-11-16,0 0-6 0,0 0-8 15,-4-5-9-15,4 5-6 0,0 0-6 0,0 0-7 16,-2-4-3-16,2 4-7 0,0 0-3 15,0 0 0-15,0 0 0 0,0 0-3 16,0 0-2-16,0 0 1 0,-2-6-1 16,2 6-3-16,0 0-1 0,0 0-4 0,0 0 2 15,0 0-8-15,0 0 7 0,0 0-1 16,-2-6 3-16,2 6-4 0,0 0 0 16,0 0 0-16,0 0-1 0,0 0-4 15,0 0-1-15,0-5-2 0,0 5 0 0,0 0-2 16,0-6-1-16,0 6-2 0,0 0-6 0,-2-6 2 15,2 6 1-15,0 0-1 0,0 0-6 16,0-6 6-16,0 6-4 0,0 0 4 16,0 0-3-16,-3-6-4 0,3 6 5 15,0 0 1-15,0 0 0 0,0 0 2 0,0-8-2 16,0 8-1-16,0-6 1 0,0 6-3 16,0-6 0-16,0 6 1 0,0 0-1 15,-2-10 1-15,2 10-1 0,2-5-2 0,-2 5-1 16,0-6 0-16,0 6-1 0,0-6 0 15,0 6 0-15,0 0-2 0,0-5 0 16,0 5 3-16,0 0 1 0,0 0 0 16,0-8-2-16,0 8 0 0,0 0-1 0,0 0 0 15,-2-6 5-15,2 6-4 0,-2-6 8 16,0 2 2-16,2 4-1 0,-12-6-6 16,0 5 1-16,2-1 0 0,-6 2-1 0,-8 0-2 15,-3 6-1-15,-3-2 0 0,-8 7-1 16,2 1 0-16,-1 2 1 0,4 2 0 0,3-1-4 15,5 3 0-15,4-2-1 0,4 3 1 16,6 2 2-16,5 2 0 16,6-2 0-16,6 5-2 0,9 4 4 0,4-4 0 15,7 6 2-15,1-3-4 0,3 1 1 16,2-3 0-16,-3 1 1 0,-1 1 0 0,2-2-1 16,-8-2-1-16,0 0-1 0,-3 1-2 15,-3 1 2-15,0-2 2 0,-6-3-1 16,-2 6 2-16,-4-3 1 0,-2-5 2 0,-4 7 4 15,-4-3 4-15,-6 3 8 0,-3 0 4 16,-6-7-1-16,-2 4 11 0,-1-8 7 16,-4 0 5-16,5-3-1 0,0-1-1 0,2-5 1 15,-1-3-2-15,6-2-10 0,1-4-2 16,0-2-20-16,2-6-26 0,7 1-14 16,0-5-31-16,4-3-14 0,2 3-27 15,4-4-21-15,-2 0-18 0,4 4-12 0,3-1-20 16,-1 1-25-16,3 1-8 0,-2 1-14 0,1 3-566 15,2 1 266-15,0 1 176 0</inkml:trace>
  <inkml:trace contextRef="#ctx0" brushRef="#br0" timeOffset="431424.3526">18766 1400 134 0,'-7'-6'268'15,"1"2"-7"-15,2-1-19 0,0 1-24 16,0 0-21-16,-1 0-21 0,5 4-20 0,-4-6-18 16,4 6-13-16,0 0-12 0,0 0-11 15,0 0-1-15,9 27 2 0,3-6 5 16,8 8-8-16,0 7-8 0,6 3-6 0,-1 0-9 15,9 15-6-15,0-2-9 0,-5-8-3 16,-3-3-8-16,0-5-3 0,1 0-6 16,-2-2 0-16,-2-4-8 0,-1-2-3 0,-4-6-2 15,0 0-2-15,-4-6 1 0,-1-1-5 16,-2-1-1-16,0-3-3 0,-1-1-14 16,-4-5-17-16,0-1-22 0,-2-6-23 15,1-5-25-15,-2-7-14 0,1-4-14 0,-2-10-1 16,2-8-5-16,2-2 7 0,0-9 13 15,3-3 7-15,-1 2 12 0,1-2 6 0,2 0 25 16,-3 2 25-16,0 10 21 0,0 0 18 16,0 4 31-16,-2 5 13 0,-2 2 19 15,-2 5 2-15,2 2-5 0,-2 3 0 16,0 6-9-16,-2-1-9 0,0 8 1 0,0 4 12 16,0 0 15-16,-4 29 0 0,-2 7 6 15,-2 16 12-15,-8 25-12 0,2 2 1 0,-3 9-7 16,0 5-6-16,-4 16 2 15,-1 1-5-15,6-20-6 0,-2-1-8 0,4-3-6 16,-3-4-7-16,2-6-3 0,2-3-8 16,5-16-8-16,2-8-25 0,0-11-30 15,1 1-20-15,0-8-29 0,3-1-36 0,0-4-35 16,0-7-32-16,2-2-33 0,2-5-40 0,2-5-17 16,-1-7-749-16,-3 0 345 0,17-19 227 15</inkml:trace>
  <inkml:trace contextRef="#ctx0" brushRef="#br0" timeOffset="431926.4893">19348 2532 87 0,'6'-6'162'15,"-6"6"8"-15,5-5-1 0,-5 5-16 16,4-2-8-16,-4 2-13 0,8-6-13 0,-4 1 0 16,2-1 2-16,4-5-4 0,2-6-10 15,2-2-5-15,6-5-10 0,-1-3-10 0,-2-1-11 16,0-4 0-16,-3 1-6 0,0-5-6 15,-6 5 2-15,0-2-7 0,-4 5 3 16,1 3 14-16,-5 4 5 0,-3 3-16 16,-3 2-4-16,-2 5-11 0,-5 0-3 15,-2 8-7-15,-1 3-3 0,-2 5-9 0,-1 6 1 16,3 7 1-16,-2 7-5 0,4 3-2 16,6-3-3-16,3 6 0 0,5-2-5 0,0-1 3 15,9-1-2-15,-1-2-2 0,6 1-1 16,8-3 1-16,1-6-3 0,7-3 4 15,0-9 1-15,3-5-2 0,7-4 1 0,9-9-2 16,2-4-3-16,10-9 0 0,-10 1 1 16,-11 0 0-16,-3 1-3 0,-11 5-2 15,-4-1 4-15,-5 3-3 0,-4 2 5 16,-5 1-5-16,-3 3 2 0,-3 3-5 0,0 0 0 16,-2 3-1-16,0 5-1 0,0-3 1 15,0 3-2-15,0 0-2 0,0 0 4 16,8 20 2-16,0-7-2 0,4 3 2 0,-2 0 1 15,4 2 0-15,-1 0 1 0,0 4-3 16,-2-1 2-16,-5 1 9 0,0 1 1 16,-6 1 5-16,-4 2-2 0,-4 0 3 15,-7 5-1-15,-5-1-8 0,-6 1-6 0,-4 0-33 16,-2-6-27-16,5-5-37 0,3-3-47 16,3-3-63-16,6-7-671 0,4-3 298 15,3-6 196-15</inkml:trace>
  <inkml:trace contextRef="#ctx0" brushRef="#br0" timeOffset="432092.3511">20417 2381 34 0,'4'13'235'0,"-2"5"-5"0,0 1-15 0,-2 2-19 16,0 4-17-16,-2 2-17 0,-2 2-17 15,2 1-15-15,-2-1-31 0,0-2-46 16,0 0-50-16,1 0-61 0,-2-6-80 0,3-2-367 15,0-5 171-15,0-2 114 0</inkml:trace>
  <inkml:trace contextRef="#ctx0" brushRef="#br0" timeOffset="432674.7107">20686 1562 144 0,'-2'-8'248'16,"2"0"-22"-16,-2 6-25 0,-1-3-21 16,3 5-20-16,0 0-16 0,0 0-5 15,0 0 7-15,17 19-2 0,-4-2-9 0,6 10-12 16,4 7-9-16,3 1-12 0,4 4-12 16,6 13-4-16,-7-8-8 0,1-6-9 15,-6-2-7-15,4-3-10 0,0-2-20 0,-9-8-26 16,1 1-26-16,-6-8-29 0,0 0-10 15,0-7-15-15,-4-1-22 0,3-4-16 16,-5-6-18-16,0-4-15 0,2-7-10 0,-2-6 3 16,0-8 9-16,-2-9 14 0,3-4 22 15,0-8 29-15,-1 3 29 0,0-3 24 16,1 4 26-16,-1 5 26 0,3 8 24 0,-5 2 26 16,1 4 10-16,-3 0 7 0,0 9-4 15,0-2-11-15,-2 6-4 0,2 5 15 16,0 1 9-16,-4 6 7 0,0 0 8 15,14 28-2-15,-8-2-5 0,0 10-1 16,0 12-11-16,1 5-7 0,1 23-8 0,-6-7-9 16,7 11-7-16,-3 0 0 0,-1-14-9 15,-3-6-13-15,2-3-24 0,0-2-36 0,0-3-36 16,0-8-45-16,0-3-43 0,4-1-43 16,-2-6-50-16,0-5-553 0,0-9 268 15,2-3 176-15</inkml:trace>
  <inkml:trace contextRef="#ctx0" brushRef="#br0" timeOffset="433226.6631">21629 2358 115 0,'4'-1'220'0,"2"-4"-18"15,-2 2-20-15,6-1-18 0,0-3-16 16,5-2-14-16,2-1-10 0,2-7-14 0,1 3-5 15,0-7-11-15,2-2-9 0,-3-2-5 16,0-3-12-16,-4-3-5 0,-3 1-4 16,1-1-7-16,-6 5-4 0,-3-1-2 15,-2 4 0-15,-4 2-11 0,-2 2 2 0,-5 2-4 16,-4 2-6-16,-3 8-2 0,-2 1-2 16,-1 6-4-16,-2 3-2 0,0 8-1 15,-1 3-3-15,0 8-2 0,3 7 1 0,3 2-4 16,4 1-4-16,6 2-3 0,4-3 1 15,4-1 0-15,6 2-6 0,2-1 5 0,3-5 0 16,7-1-1-16,-4-7 0 0,8-4 1 16,-1-2-2-16,2-6 3 0,0-4 1 15,5-4-2-15,0-4 4 0,2-6-4 16,-1-1 2-16,-1-4-1 0,0-1 2 0,-7 0 8 16,-3 1 4-16,-2 2 4 0,-3 1 5 15,-2 3 8-15,-3 0 3 0,1 1-4 0,-3 3-5 16,-2 0-4-16,3 1-6 0,-2 0-1 15,-1 4-3-15,2 2-3 0,-8 0-3 16,20 5 0-16,-6 1 1 0,1 1-3 16,0 3 0-16,2 1-1 0,1 3 1 0,2-1-7 15,-3 0 5-15,-2 3-3 0,0-1 0 16,-7 0 1-16,0 0 1 0,-2 3 0 16,-4-1 0-16,-4-2 0 0,-4 3 2 0,-6 2-2 15,-3-3 0-15,-4 2-4 0,0-4-4 16,-7 3-23-16,5-5-24 0,0-2-43 15,0 1-45-15,3-6-78 0,2 0-544 0,6-5 260 16,-2-1 171-16</inkml:trace>
  <inkml:trace contextRef="#ctx0" brushRef="#br0" timeOffset="433421.9263">22770 2280 111 0,'7'6'273'16,"-3"3"-2"-16,1 3-14 0,-1 2-19 16,-2 4-18-16,-2 1-23 0,0 2-19 0,-2 6-17 15,0-1-18-15,-5 3-36 0,0-2-57 16,-1 5-64-16,-2-1-79 0,0-3-83 16,-2 0-478-16,2-4 222 0,-3-3 147 0</inkml:trace>
  <inkml:trace contextRef="#ctx0" brushRef="#br0" timeOffset="435024.4626">23503 1113 101 0,'0'0'186'15,"0"0"8"-15,0 0 1 0,0 0-7 16,17 11-17-16,-2 3-9 0,2 4-12 15,3 7-10-15,8 5-10 0,2 3-8 0,13 12-15 16,-1 1-10-16,0 2-8 0,1-3-9 16,-2 1-9-16,-7-9-5 0,-2-4-8 15,-4-4-6-15,-5-4-10 0,-1-2-17 16,-4-6-16-16,-3 0-16 0,0-3-14 0,-4-3-15 16,-1-3-22-16,-2-5-43 0,1-3-14 15,-9 0-4-15,11-15-9 0,-9 0-3 0,0-4 8 16,2-6 9-16,-2-1 11 0,0-5 11 15,2-2 16-15,-2 2 19 0,0-1 21 16,3 2 24-16,-1 2 20 0,1-1 17 16,1 4 24-16,-4 5 7 0,2 1 5 0,-2 0 2 15,0 2-9-15,0 4-1 0,1 4-6 16,-1 2 21-16,0 4 14 0,-2 3 7 16,4 13 4-16,-2 3 0 0,2 5-1 15,-2 10 2-15,-2 9-6 0,2 6-4 0,-2 6-4 16,0 8-6-16,0-1-7 0,-2 2-8 15,-2 16-5-15,2-10-4 0,-2-9-5 0,0-2-5 16,-1 2-9-16,1-5-21 0,0-3-28 16,-2-8-35-16,2-2-42 0,2-8-44 15,-1-2-45-15,1-5-37 0,2-4-495 16,0-7 243-16,2-5 161 0</inkml:trace>
  <inkml:trace contextRef="#ctx0" brushRef="#br0" timeOffset="435582.6649">24406 2240 23 0,'16'-6'155'0,"5"-3"-12"0,2-3-12 0,4-1-11 16,1-2-3-16,2-4-6 0,-3-1-6 16,1 0-9-16,-5-5-10 0,0 0 2 15,-2 1 0-15,-3-1 2 0,-8 2 2 0,0 0 3 16,-5 0-5-16,-3 4-9 0,-4 1-10 15,-5 2-11-15,-1 2-2 0,-4 5-5 0,-4-2-10 16,0 9-4-16,-6 0-2 0,3 4-4 16,-4 5-5-16,2 5-1 0,0 1-2 15,2 6-2-15,2 5-7 0,2 3 4 16,6-2-5-16,3 2 0 0,2 2-3 0,4-4-1 16,2 3 2-16,4-3-4 0,5-1-1 15,4-5 1-15,2-1 1 0,4-3-1 16,0-4 1-16,7-5-4 0,1-2 2 15,5-8-1-15,-2 0 1 0,2-8-2 0,1-3 1 16,-1-2-1-16,-2-1 3 0,-2-1 0 16,-5-3 3-16,-1 0 6 0,-8 4 8 15,1-1 11-15,-4 2 2 0,0 2-4 16,-3 2 2-16,-2 1-7 0,0 0-7 0,0 3 1 16,-2 1-8-16,0 1-4 0,0 3-1 15,1 2 2-15,2 2-5 0,-1 5 4 16,7-1-5-16,-1 2-1 0,2 4 0 0,2-1 0 15,0 5-1-15,3-1 2 0,-3 2-2 16,0 0 2-16,-4 3-1 0,2-2-3 16,-4 3 1-16,-4 0 2 0,-3-1 4 0,-3 1 2 15,-4 0 3-15,-5 4 4 0,-5-2 0 16,-8 2-2-16,-2 0 1 0,-6-4-3 0,0-1-2 16,-3-1-1-16,3 0-12 0,3-6-28 15,3-3-36-15,2-1-32 16,2-1-46-16,8-3-66 0,-1 0-630 0,11-3 285 15,0 0 188-15</inkml:trace>
  <inkml:trace contextRef="#ctx0" brushRef="#br0" timeOffset="435771.8086">25958 2314 209 0,'2'10'243'15,"-6"5"-19"-15,0 3-20 0,-5 4-20 16,-3 5-17-16,-4 3-16 0,-4 7-16 0,-4-3-29 16,1 4-46-16,-3-2-52 0,4 2-69 15,-4-2-90-15,5-3-352 0,-5-1 171 16,6-7 113-16</inkml:trace>
  <inkml:trace contextRef="#ctx0" brushRef="#br0" timeOffset="437632.4252">26244 1921 62 0,'-2'-5'99'16,"0"2"-1"-16,0-3-4 0,2 6-5 15,-2-6-1-15,2 6-3 0,-9-2-13 16,9 2-3-16,-15 14 4 0,1 0-3 0,-4 10 2 16,-1 6-5-16,-6 8 2 0,-4 19-7 15,-1 5-1-15,5 0-8 0,5-9-2 16,8-4-3-16,6 1-4 0,6-6-2 0,6 8 2 16,6-5-2-16,16 15-1 0,3-9 0 15,3-15-2-15,2-8 0 0,3-6-1 16,5-6-3-16,3-6 1 0,-3-6-1 15,3-5 4-15,-1-5 4 0,5-5 5 16,-1-9 5-16,12-8 9 0,-7-4 6 0,-4-10-2 16,-7-6-1-16,-5-4 0 0,-7-7-5 15,-14 5 0-15,-5 3-4 0,-6-2-1 0,-12-3-2 16,-8-16-6-16,-7 1-5 0,-10 7-2 16,-11 1-7-16,-5 8-1 0,-5 4-5 0,-4 9-2 15,-3 6-5-15,8 11-4 0,5 6 3 16,5 6-9-16,0 5-12 0,7 5-19 15,1 2-21-15,2 7-22 0,5 3-26 16,1 6-20-16,10 2-21 0,1 4-20 0,8 2-16 16,5-3-23-16,5 5-488 0,6 4 230 15,-3-6 152-15</inkml:trace>
  <inkml:trace contextRef="#ctx0" brushRef="#br0" timeOffset="438236.4073">27874 2381 75 0,'0'-4'200'15,"0"4"-19"-15,-2-7-19 0,2 7-19 16,0 0-11-16,0 0-9 0,-6 22-10 16,2-4-4-16,-1 6-13 0,0 5-6 0,-1 4-11 15,-2 4-6-15,0 1-10 0,-1 1-7 16,-2-1-5-16,1 0-13 0,-1-3-27 0,3 1-27 15,-1-4-41-15,3-4-41 16,-1-3-37-16,5-4-372 0,2-4 173 0,0-8 113 16</inkml:trace>
  <inkml:trace contextRef="#ctx0" brushRef="#br0" timeOffset="438629.4124">28477 2025 236 0,'-4'-8'250'15,"-1"0"-19"-15,3 1-22 0,-2 1-21 16,0 4-23-16,4 2-20 0,0 0-15 16,-16 8-11-16,8 3-9 0,-2 10-12 0,2 2-10 15,-1 3-8-15,3 10-9 16,2-3-7-16,2 6-11 0,2-5 1 0,4 4-5 15,2-2-7-15,5 0-4 16,1-1-3-16,4-5-2 0,2-2-7 0,4-3 1 0,1-4-3 16,2-6 0-16,0-5 1 0,1-5 1 15,4-5-4-15,-3-5 1 0,5-8 0 16,-5-6 1-16,5-12 2 0,-6-3 0 0,-6-8 2 16,-4-2-4-16,-8-5 1 0,-10 5-2 15,-11-9-5-15,-12-10-1 0,-13 2-1 16,-5 3-3-16,-3 8 0 0,-3 1-1 0,3 8-2 15,9 10-3-15,5 6-22 0,10 6-31 16,2 4-60-16,4 6-32 0,5 5-12 16,5 3-38-16,-1 2-610 0,7-1 271 0,0 0 179 15</inkml:trace>
  <inkml:trace contextRef="#ctx0" brushRef="#br0" timeOffset="438870.2429">29296 767 20 0,'13'-7'187'15,"2"3"-22"-15,4 4-3 0,5 7 2 16,7 9 1-16,26 18-11 0,2 5-5 0,16 28-8 16,-4 10-9-16,-5 18-4 0,-11 20-13 15,-13 12-8-15,-19 9-11 0,-16 4-7 16,-16 0-8-16,-12-4-6 0,-13-8-10 15,-4-6-21-15,-8-11-30 0,-7-8-34 0,-4-10-29 16,2-9-46-16,-7-10-66 0,12-19-495 16,-1-3 223-16,0-5 147 0</inkml:trace>
  <inkml:trace contextRef="#ctx0" brushRef="#br0" timeOffset="443492.1186">19690 3252 7 0,'-4'-10'197'16,"-4"2"-11"-16,-4 1-18 0,-5 5-8 16,-7 0-8-16,-6 8-10 0,-8 5 0 0,-8 8-1 15,-20 16-9-15,0 5-5 0,-1 8-9 16,5 2-8-16,5 6-7 0,7 4-9 16,7 4-8-16,11-2-9 0,18-9-10 15,7-1-5-15,14 0-7 0,16 15-2 0,13-2-8 16,10-5-12-16,14-6-24 0,5-7-32 15,8-7-29-15,1-6-31 0,10-7-37 16,2-6-21-16,1-6-28 0,0-9-470 0,-10-6 217 16,7-10 144-16</inkml:trace>
  <inkml:trace contextRef="#ctx0" brushRef="#br0" timeOffset="443694.6357">20567 3668 138 0,'-2'-18'178'16,"-2"0"17"-16,2 7 9 0,-1 2 3 15,1 1-13-15,0 0-20 0,0 4-19 0,0 1-16 16,2 3-14-16,0 0-6 0,0 0-9 16,-10 15-11-16,8 2-8 0,-3 4-6 0,3 4-8 15,0 6-6-15,-1 0-9 0,1 6-5 16,0 1-8-16,2 4-12 0,0-4-14 16,2 2-24-16,0-1-34 0,3-4-51 15,0-1-51-15,-1-5-44 0,2-4-550 0,2-2 248 16,-1-6 165-16</inkml:trace>
  <inkml:trace contextRef="#ctx0" brushRef="#br0" timeOffset="443876.3392">21164 3918 79 0,'11'6'184'0,"-3"2"-8"0,0 1-3 15,-3 3-11-15,-1 2-17 0,1 4-13 16,-5 1-10-16,0 4-13 0,-3 3-11 0,1 1-10 15,-5 2-9-15,1-1-12 0,-2 2-22 16,-1-2-42-16,3-6-56 0,-2 3-51 16,4-8-408-16,1-2 174 0,6-3 115 0</inkml:trace>
  <inkml:trace contextRef="#ctx0" brushRef="#br0" timeOffset="444099.4041">22225 3609 73 0,'4'-5'249'0,"0"3"0"0,-4 2-9 15,0 0-10-15,0 0-17 0,6 11-15 16,-6 1-14-16,0 5-16 0,-2 4-15 16,2 5-15-16,0 5-14 0,-2 1-11 0,2 4-10 15,0 3-13-15,0-1-10 0,2 0-12 16,-2 0-24-16,0-6-43 0,0-1-54 0,0 0-70 15,0-5-56-15,0-3-625 0,2-2 273 16,0-8 181-16</inkml:trace>
  <inkml:trace contextRef="#ctx0" brushRef="#br0" timeOffset="444286.3424">22902 3932 154 0,'8'3'195'15,"-1"4"12"-15,1 4-14 0,-1 2-20 16,-1 0-14-16,0 4-18 0,-2 1-12 0,-2 0-12 16,-4 3-11-16,0 0-13 0,-2 3-38 0,-4-2-48 15,-3 0-58-15,-2-2-54 0,0 0-430 16,1-7 182-16,4-4 120 0</inkml:trace>
  <inkml:trace contextRef="#ctx0" brushRef="#br0" timeOffset="444532.1416">23713 3559 80 0,'4'-7'272'0,"0"3"-6"0,-2 1 4 0,0-1-14 16,-2 4-6-16,0 0-24 0,0 0-21 15,0 0-19-15,0 0-16 0,13 16-12 16,-11-2-12-16,2 6-17 0,0 2-5 0,0 5-19 15,3 0-4-15,-2 1-8 16,1 6-14-16,-2-4-9 0,0 3-4 0,0-2-11 16,0-4-7-16,-2 1-24 0,3-3-34 15,-5-7-50-15,2 2-56 0,-2-2-55 0,0-4-53 16,0-3-728-16,0 0 324 0,-2-3 213 16</inkml:trace>
  <inkml:trace contextRef="#ctx0" brushRef="#br0" timeOffset="444719.3505">24415 3809 58 0,'28'10'170'15,"-5"2"19"-15,-4-1 10 0,-4 4-4 0,-6 2-13 16,-3 1-18-16,-4 3-12 0,-2 0-15 16,-4 4-13-16,-9 5-12 0,0-5-9 15,-3 1-15-15,-2-3-15 0,1-4-45 16,1 0-45-16,2-2-48 0,2-1-53 0,2-8-43 15,1 1-388-15,4-1 187 0,1-8 123 16</inkml:trace>
  <inkml:trace contextRef="#ctx0" brushRef="#br0" timeOffset="445034.6347">25050 3610 81 0,'2'-4'198'0,"-2"4"-2"15,0 0-5-15,0 0-15 0,0 0-17 0,-8 15-16 16,6-4-9-16,0 5-15 0,0 1-10 16,4 0-14-16,0 2-7 0,2 3-7 15,2 0-6-15,5 0-9 0,1-1-6 0,4-5-6 16,2 1-3-16,2-4-7 0,3-3-2 16,0-6-6-16,0-2-2 0,-1-4-1 15,5-4-4-15,-1-5 0 0,-4-7 1 0,2-3 1 16,-7-4-2-16,-2-3-1 0,-7-2 1 15,-5 1-2-15,-10-5-2 0,-10 1-2 16,-8-1-5-16,-7 3 0 0,-6 4-3 16,-7 7-1-16,-1 3-5 0,-5 6-9 0,9 3-28 15,-3 6-36-15,3 6-45 0,6 3-40 16,2 5-54-16,7 3-500 0,7-2 239 0,10 0 158 16</inkml:trace>
  <inkml:trace contextRef="#ctx0" brushRef="#br0" timeOffset="445244.4813">26248 3732 43 0,'9'3'212'0,"-7"1"-11"15,0 3-4-15,-2 6-16 0,-2 1-13 16,-3 5-16-16,-1 6-18 0,-2 2-10 15,0 3-13-15,-6 5-18 0,0-2-29 0,-1 3-45 16,0-4-48-16,-2 0-65 0,1-1-442 16,2-5 182-16,2-4 120 0</inkml:trace>
  <inkml:trace contextRef="#ctx0" brushRef="#br0" timeOffset="445598.1903">26697 3709 198 0,'0'0'202'16,"0"-4"-19"-16,0 4-11 0,0 0-16 16,0 0-11-16,-2 27-15 0,0-13-8 0,4 6-14 15,0-1-10-15,0 2-7 0,4 2-7 16,3 4-7-16,0-3-7 0,-1-3-10 0,2-1-3 15,3 0-5-15,0-2-8 0,2-6-4 16,-1-4-1-16,4-3-7 0,-2-4 0 16,2-4 1-16,0-9 0 0,1-1 5 0,-1-6-2 15,-2-5 4-15,0-2 1 0,-6-5 1 16,-6 3 2-16,-4 0-2 0,-4-3-5 16,-6-1-3-16,-6-1-4 0,-9-1-5 0,-5 5 0 15,0 0-4-15,6 8-8 0,-4 2-14 16,0 5-28-16,5 0-42 0,1 4-48 15,6 4-57-15,-1 0-617 0,4 1 270 0,-2 1 178 16</inkml:trace>
  <inkml:trace contextRef="#ctx0" brushRef="#br0" timeOffset="445804.3186">27355 3007 20 0,'32'24'216'0,"-7"2"5"0,-1 5-5 16,-6 7-12-16,0 6-19 0,-4 7-13 16,-7 4-12-16,-3 28-16 0,-12-2-12 0,-9 2-12 15,-17 15-14-15,-11-6-9 0,1-23-25 16,-5-7-42-16,-19 7-41 0,11-18-64 16,-6-5-53-16,-7-8-512 0,-2-4 218 15,-4-11 143-15</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49:03.173"/>
    </inkml:context>
    <inkml:brush xml:id="br0">
      <inkml:brushProperty name="width" value="0.05292" units="cm"/>
      <inkml:brushProperty name="height" value="0.05292" units="cm"/>
      <inkml:brushProperty name="color" value="#FF0000"/>
    </inkml:brush>
  </inkml:definitions>
  <inkml:trace contextRef="#ctx0" brushRef="#br0">1229 1494 90 0,'0'0'111'0,"2"22"-1"0,0-5-2 15,-2 4-8-15,0 6 1 0,2 4-7 0,-2 1 1 16,3 7-1-16,-1 2-5 0,-2 1-8 16,0 1-9-16,0-1-4 0,0 3-7 0,0 0-3 15,0-1-8-15,-2-2-8 0,2 0-2 16,-3-1-3-16,3 0-3 0,-2-4-4 15,0-6-4-15,-2 2-6 0,2-8-5 16,0 0-8-16,0-3-6 0,2-5-9 0,-4-1-11 16,1-6-15-16,1-4-8 0,-2-3-1 15,4-3-1-15,-12-12 3 0,7-6 4 0,-2-4 1 16,1-8 8-16,0-11-5 0,2-6 8 16,-2-7 0-16,2-2-1 0,-3 0 9 15,5 1 2-15,2 0-2 0,0 2 8 16,4 3 5-16,3 0 4 0,3 6-3 15,2 0 4-15,6 4 9 0,-4 8 2 0,7-2 0 16,1 8-4-16,4 1 2 0,1 4-2 16,2 4-1-16,1 0 8 0,-3 9-7 15,-1 0-2-15,-1 4 1 0,-1 4-3 0,-6 4 6 16,0 4-6-16,-6 0-2 0,-1 9 3 16,-7 0-1-16,-2 4 0 0,-4 4 3 0,-6 5 4 15,-3 2-3-15,1-3-5 0,-6 0 0 16,2 1 5-16,1-7-6 0,2-2 2 15,1-2 9-15,2-2-8 0,-1-4 2 0,3 2-2 16,2-2 0-16,4-1 0 0,0 1 0 16,6 1 2-16,2-1 4 0,5 1-5 15,4 0 1-15,0 2-2 0,-1-1 0 0,4 3-3 16,-3-4 7-16,-3 2 7 0,2 1-1 16,-4 0 1-16,-2 2 2 0,-3-4 3 0,-4 4 1 15,-6-2 0-15,-4 5 7 0,-3-2 3 16,-9 4 1-16,-2-2 1 0,-2-3 0 15,-7 2 2-15,0-4-2 0,-3-1-4 16,1-4-5-16,0-2 1 0,7-1-6 16,-1-3-7-16,4-1-22 0,2-3-35 0,3 1-36 15,4-6-36-15,0 2-30 0,5-5-361 16,4 0 173-16,0 0 113 0</inkml:trace>
  <inkml:trace contextRef="#ctx0" brushRef="#br0" timeOffset="222.8951">1798 2002 23 0,'7'7'148'0,"0"3"-7"16,1 3-17-16,-2 3-3 0,1 0-11 0,-3 2-12 15,0 1-7-15,2 4-10 0,-2-1-5 16,-2 2-6-16,3 0-8 0,-1-1-8 15,-1 0-5-15,-1-4-20 0,0-1-39 16,2 0-38-16,2 0-31 0,-2-5-33 0,0-1-238 16,5-1 119-16,0-8 79 0</inkml:trace>
  <inkml:trace contextRef="#ctx0" brushRef="#br0" timeOffset="418.3709">2188 1964 67 0,'6'9'171'0,"0"3"1"0,4 3-7 16,-4 0-20-16,4 6 4 0,-1 2-12 0,-1 0-12 15,1 3-13-15,1 5-12 0,-1 0-6 16,-1 3-12-16,0-2-9 0,2 2-11 16,-4-8-25-16,0 4-40 0,0-4-43 15,0 1-53-15,3-6-426 0,-1-2 178 0,3-6 118 16</inkml:trace>
  <inkml:trace contextRef="#ctx0" brushRef="#br0" timeOffset="699.0843">3010 1954 182 0,'0'-5'200'0,"0"5"-7"16,2-8-17-16,4 2-12 0,2-2-11 0,9 1-12 0,9-3-15 16,6-1-10-16,4 0-10 0,8-6-13 15,3 5-9-15,-1-1-5 0,3 0-8 16,-3-3-9-16,1 5-3 0,-7-1-8 0,-4 3-5 16,-3 1-9-16,-3 1-9 0,-4 1-16 15,-7 2-21-15,-1 1-20 0,0-2-13 16,-3 5-22-16,-7 2-30 0,-1 4-27 15,-5 0-25-15,-7 3-424 0,-1 4 194 0,-9 1 128 16</inkml:trace>
  <inkml:trace contextRef="#ctx0" brushRef="#br0" timeOffset="902.7316">3026 2231 91 0,'-10'5'133'15,"2"-1"-3"-15,6 0 4 0,0-2 9 0,2-2 7 16,0 0 0-16,20 2-8 0,-1-8-10 15,7 0-9-15,8-2-12 0,4-1-10 16,8-3-9-16,3 1-10 0,2-2-7 0,-1 0-9 16,-3 0-5-16,1 1-5 0,-5 2-6 15,-7-1-15-15,0 1-24 0,-6 3-32 16,-5-1-32-16,1 3-33 0,-8-1-36 16,-1-2-45-16,-4 1-384 0,0-2 187 0,-7-2 124 15</inkml:trace>
  <inkml:trace contextRef="#ctx0" brushRef="#br0" timeOffset="1220.6217">3137 1316 12 0,'0'0'128'0,"0"0"4"0,0 0 6 16,18 0-3-16,1 3-10 0,9 2-16 15,6 4-2-15,4 3-4 0,11 1-7 16,-1 2-8-16,18 8-8 0,2 0-6 0,-5 2-4 16,1 1-5-16,-11-2-6 0,6 3-4 15,-15 3-3-15,-4-6-2 0,-4 3-3 16,-3-1-2-16,-7 3-5 0,0 3 0 0,-9-2-2 16,-4 0-5-16,-5 0 1 0,-3 0-8 15,-7 3 0-15,-7 1-1 0,-6 9-5 16,-6 1 2-16,-15 6-3 0,-4 0-6 15,-9-3-9-15,-4 0-21 0,-7-2-40 0,1-3-24 16,-6-4-45-16,-3-1-54 0,1-2-381 16,-1-6 191-16,3-5 125 0</inkml:trace>
  <inkml:trace contextRef="#ctx0" brushRef="#br0" timeOffset="1578.1597">2946 1458 9 0,'0'-5'146'0,"0"5"-18"0,0 0-9 15,0 0-4-15,-15 14-1 0,3 5 4 16,-6 9-13-16,-5 9 0 0,0 4-1 0,-7 16-2 15,-1 2-1-15,-1 3-2 0,4-4-6 16,1 3-5-16,7-9 0 0,4-6-4 16,3-3 0-16,5-4 1 0,3 0-11 0,3-2 1 15,6 1-5-15,5-4-2 0,6 1-7 16,11-1-4-16,2-1-3 0,7-3-2 0,15 8-9 16,-3-10-6-16,-5-3-2 0,3-4-5 15,-1 1-10-15,0-3-17 0,-1 0-26 16,-7-2-29-16,-2-3-24 0,-3 1-34 15,1 1-34-15,-4-1-40 0,-7-3-489 16,0 1 229-16,-2-2 151 0</inkml:trace>
  <inkml:trace contextRef="#ctx0" brushRef="#br0" timeOffset="2505.7362">4226 1408 96 0,'6'15'123'15,"4"6"-15"-15,-2 4 2 0,2 7-3 16,1 3-2-16,-1 0-6 0,3 9-7 0,0-2-7 16,1 0-2-16,-2-6-6 0,0-1-10 15,0-1-10-15,-1-2-3 0,-2-7-5 0,-1 2-6 16,1-5-2-16,-1-2-3 0,-2-1 3 16,-2-5 9-16,1-4 6 0,0-2-5 15,-5-6-3-15,0-2-5 0,0 0-6 16,-14-26-4-16,0-1-3 0,-3-12-3 0,-3-4-1 15,-2-24-4-15,-4-4-2 0,3-3-5 16,4 2 0-16,4 3 1 0,5 10-2 16,2 10-4-16,6 7 1 0,4 2 0 0,4 2-4 15,2 4 2-15,2 1 3 0,5 6-6 16,4 2-3-16,4 3 5 0,1 7 2 0,-1 0-3 16,0 8 4-16,4 1-7 0,-5 3 3 15,1 5 0-15,-2-1-3 0,-2 5 3 16,3 4 0-16,-6 2-2 0,0 3 1 15,-6-2-1-15,-6 6-1 0,-2 0 0 0,-6 6 1 16,-2 0 1-16,-10 3-2 0,-4 0-4 16,-6 5-13-16,-1-3-20 0,1-5-24 0,6 0-31 15,-2-2-29-15,5-4-28 0,2-2-435 16,0-1 197-16,5-1 130 0</inkml:trace>
  <inkml:trace contextRef="#ctx0" brushRef="#br0" timeOffset="2726.1438">4796 1612 141 0,'12'16'151'0,"-3"4"-4"0,2-4-12 16,-5 2-5-16,2-1-9 0,-2-2-10 15,1 3-12-15,2 2-5 0,-3-1-10 16,-2-2-12-16,2 3-11 0,-1-1 0 15,1 0-6-15,-2-2-13 0,0 0-18 0,1-2-19 16,-1 0-26-16,3-1-42 0,-5 0-33 16,2-6-365-16,-2 3 157 0,2-4 104 0</inkml:trace>
  <inkml:trace contextRef="#ctx0" brushRef="#br0" timeOffset="3329.7554">5040 1575 52 0,'0'-5'130'0,"0"5"-9"16,4-10-12-16,0 7-4 0,0-2-9 16,2-1-15-16,3 4-4 0,-1-1-4 0,3 1-6 15,-1 1-8-15,1 2-6 0,1 4-9 16,0-3-1-16,0 6-5 0,-2 4 3 0,1 1-5 16,-2 2-1-16,-3 3-5 0,-2 0-5 15,0 5 1-15,-1-2 3 0,-3 1 6 16,-3 1-4-16,1-3 6 0,0-1 2 15,2-4-5-15,-2 3 8 0,0-5 7 0,2-2-5 16,0 1-2-16,0-3-3 0,4-3-3 16,3 1-2-16,3-3 0 0,5-2-2 15,4-2-6-15,3-2-5 0,-2 0 1 16,6-1-4-16,-1-1 1 0,-1-2-3 0,-4 2-2 16,2 0 0-16,-3 1-3 0,0-3 1 15,-4 2-3-15,-3 2-3 0,-1-1-1 16,0 0-7-16,-1 0-19 0,-1 1-18 0,-1-2-26 15,-2 2-37-15,1 0-39 0,-3-2-445 16,1 0 200-16,-3-1 131 0</inkml:trace>
  <inkml:trace contextRef="#ctx0" brushRef="#br0" timeOffset="4508.5092">5295 981 70 0,'0'0'87'0,"11"15"-6"0,0-5 12 16,1 1-8-16,6 6-1 0,2 6 0 15,8 6-7-15,-1 4 5 0,5-4 4 16,0 6-15-16,13 6 1 0,-3 5-2 0,-4-11-6 15,-7-2-1-15,5-4-5 0,1 0-3 16,-5-4 3-16,-3-2-4 0,-4-4 2 0,0-2 2 16,-3-3 9-16,-6-3 13 0,0-2 14 15,-2-3 12-15,-1-2-3 0,-2-7-10 16,-3-2-9-16,-1-6-7 0,-1-5-9 16,-4-2-7-16,0-2-7 0,-4-4-4 15,2-5-7-15,-4 0-3 0,-2-5-5 0,-1 0-5 16,1-3-3-16,-3 3-5 0,3 2-1 15,-1-2-6-15,-1 5-9 0,4 2-8 0,-2 2-11 16,2 5-15-16,-1-1-18 0,0 6-19 16,3-3-22-16,-2 5-31 0,2 2-13 15,0 1-8-15,2 2-3 0,0 3-8 0,0 5-14 16,2-8-380-16,-2 8 185 0,4-2 122 16</inkml:trace>
  <inkml:trace contextRef="#ctx0" brushRef="#br0" timeOffset="4945.9982">6058 824 57 0,'6'-1'89'16,"-6"1"3"-16,0 0 1 0,12 13 15 0,-3-4-5 16,0 4 1-16,-1 3-13 0,2 4-8 15,3-1 2-15,-3 1-12 0,4 1 0 16,-2 0-8-16,-2 4-8 0,4-4-5 15,-2 7-3-15,-1-7-6 0,-1 0-6 0,-1-1-1 16,-3-5-6-16,3 0 8 0,-3-4 11 16,-2-1 21-16,0-3 8 0,-4-3-11 15,0-4-7-15,0 0 0 0,0 0-2 0,-16-19-3 16,5 4-2-16,0-4-3 0,1-5-4 16,-1-3-3-16,-1-4-4 0,-2-1-5 15,4-3-3-15,2-1-3 0,0 2-5 0,1 2 0 16,4 3-2-16,1 0-4 0,0 5-3 15,2 3-1-15,4 1 1 0,1 3-5 16,2 2-4-16,-1 2 3 0,4 1-2 0,-2 5-4 16,4 2 0-16,-4 4-2 0,2 1-7 15,-1 4 8-15,-1 4-1 0,-2 0-3 16,1 7 4-16,-5-2 0 0,-2 4-2 0,-2 2 2 16,-5 2-1-16,1 0-1 0,-4 0-5 15,-1 0-7-15,-1-4-22 0,0 2-19 16,2-3-26-16,2 1-36 0,0-3-38 0,-4 0-37 15,6-1-414-15,2-1 205 0,-2-3 136 16</inkml:trace>
  <inkml:trace contextRef="#ctx0" brushRef="#br0" timeOffset="5218.8483">6363 969 64 0,'8'-5'143'0,"-2"1"-9"16,2 0-14-16,3 0-9 0,0 3-13 0,1-2-6 16,3 3-10-16,-2-2-5 0,0 4-10 15,-3 1-7-15,2 0-5 0,0 1-4 16,-2 4-6-16,-2 1-2 0,-1 3-11 0,-1-1 1 16,-2 0 1-16,0 1-9 0,1-3 1 15,-3 1-1-15,0-1 0 0,3 0-5 16,-1 2-3-16,-2-4-8 0,4-1 5 0,-2 1-2 15,2-1-14-15,3-2-21 0,2-1-35 16,-1 2-32-16,-1-5-366 0,1 0 155 16,3 0 102-16</inkml:trace>
  <inkml:trace contextRef="#ctx0" brushRef="#br0" timeOffset="5436.3219">6731 946 24 0,'0'0'124'0,"0"0"-8"0,0 0-9 0,0 0 3 16,0 0-5-16,8 14-10 0,-4-7-3 15,0 3-12-15,-2 0-5 0,5 1-1 16,-2 0-8-16,-1 1-1 0,2 1-7 16,0-2-9-16,0 5-6 0,0-1 2 0,3-2-10 15,-2 0-5-15,-1 1-20 0,2 0-26 16,1 0-46-16,-3-6-38 0,0 0-317 0,1-1 142 15,0-1 93-15</inkml:trace>
  <inkml:trace contextRef="#ctx0" brushRef="#br0" timeOffset="5705.4144">6836 152 79 0,'24'8'168'0,"6"5"-27"15,7 6-1-15,23 13-5 0,5 7-8 0,5 6-12 16,11 14-7-16,-10 5-8 0,-15-3-5 16,-9-1-6-16,-10 3-7 0,-7 2-14 15,-11 0 1-15,-10-8-10 0,-9-7-6 0,-9 3-8 16,-10 15-22-16,-9-3-39 0,-5-1-26 15,-8-4-33-15,-3-1-35 0,-5-6-385 16,-6-3 169-16,-6-7 111 0</inkml:trace>
  <inkml:trace contextRef="#ctx0" brushRef="#br0" timeOffset="6188.2372">4068 1058 11 0,'0'0'73'0,"0"0"9"16,0 19 19-16,0 5 0 0,0 16-2 0,0 15 12 15,2 26-1-15,0 13-2 0,6 4-6 16,3 0-5-16,8 18-10 0,8-7-5 16,14-7-6-16,5-8-8 0,5-8-6 15,13-6-6-15,-9-22-8 0,2-3-24 0,7-6-33 16,-1-7-44-16,3-4-53 0,-7-9-347 15,-7-6 154-15,-9-10 102 0</inkml:trace>
  <inkml:trace contextRef="#ctx0" brushRef="#br0" timeOffset="7377.2291">1257 2154 18 0,'0'0'120'0,"10"25"1"16,0-4-3-16,8 10-3 0,7 7-6 16,13 17-7-16,4 0-10 0,3-2-3 15,-1-2 7-15,7-2-4 0,1-5 2 0,0-8-3 16,-3-10 2-16,-7-7-1 0,3-2-7 16,5-5-1-16,-3-9-7 0,2-3-4 15,5-7 1-15,23-12-7 0,-1-8-3 16,1-7 0-16,-4-8-5 0,12-16-9 0,-4-4-5 15,-7-7-3-15,-5-3-5 0,-5-8-4 16,-1-4-6-16,-8-2-4 0,1-3-3 0,-8 3-2 16,1 3-2-16,-9 16-2 0,1 6 0 15,-1 4-4-15,-3 5-2 0,-3 14-1 16,0 8 2-16,3 7-1 0,1 6-7 16,-1 7 2-16,7 7 3 0,4 6-5 0,7 9 7 15,23 9-4-15,-2 6 2 16,2 9 1-16,-1-1 1 0,14 11-2 0,-15-8 1 0,19 6 2 15,-17-12-3-15,5-1 2 0,-3-4 1 16,-1-3 6-16,-3-5 0 0,0-3 6 16,-10-9 0-16,-9-5 0 0,5-6-1 15,15-7 3-15,0-6-1 0,-3-8-3 0,-3-4-1 16,0-5-3-16,-1-4-2 0,-7-8 2 16,-2-3-5-16,-1-5-1 0,-1-1-3 0,11-15 0 15,-11 18-1-15,-2 2 0 0,1 2 0 16,-3 7-2-16,-3 7-2 0,-3 5 1 15,-7 8-1-15,5 7-2 0,-1 2 3 16,1 6 0-16,-1 3 0 0,3 5-4 0,9 4 3 16,1-1 1-16,17 10-2 0,-3 0 2 15,2 2 0-15,-1-1 0 0,-9-5 4 16,-7-1-3-16,1-3 1 0,2-3 0 0,3-2 0 16,-1-2 1-16,22-6 3 0,0-3 6 15,-2-3-2-15,3-1 0 0,-3-8 2 0,-2-1-1 16,-4-5-2-16,-2-7-3 0,-3-1 0 15,-7-1-2-15,-6-4-1 0,-3 0 0 16,-8 0-2-16,-11 2-4 0,-9 5-17 16,-6 6-26-16,-7-1-39 0,-3 3-44 0,-3 3-46 15,-7 1-62-15,-6 0-556 0,-9 2 269 16,-4 1 177-16</inkml:trace>
  <inkml:trace contextRef="#ctx0" brushRef="#br0" timeOffset="13785.7818">6726 4886 60 0,'-6'4'113'0,"0"-1"4"0,1 3 7 16,1 0-6-16,0-2 1 0,-1 1 7 15,3-1 2-15,2 2-1 0,0-6 10 0,2 14-3 16,3-7 0-16,6 1 4 0,1 0-1 16,7 3 1-16,7-2 4 0,10 1-14 15,4-3 6-15,15-2-4 0,10-2-13 0,30-3-5 16,8 0-6-16,-2-2-11 0,2-1-12 16,2-6-5-16,-2 2-5 0,0 1-12 0,-4-1-6 15,-4-1-4-15,-2 0-4 0,-7 3-11 16,-1-3 1-16,-16 3-10 0,-9 1-10 15,-3-2-11-15,-10 2-9 0,-5 2-16 16,-8-2-12-16,-3 3-12 0,-3-2-12 0,-2 2-10 16,-5-1-10-16,-2 0-8 0,-4 0-14 15,-5 0-11-15,-2 0-11 0,-4-2-8 16,0 1-4-16,-4 3-14 0,0 0-2 0,-16-8 2 16,4 6-6-16,-3-2-2 0,-2 0-8 15,-6 3-359-15,-3-1 177 0,-4 0 117 0</inkml:trace>
  <inkml:trace contextRef="#ctx0" brushRef="#br0" timeOffset="14134.4672">6851 4811 115 0,'-9'-1'142'16,"9"1"-4"-16,-12 0-10 0,12 0 4 16,0 0 0-16,0 0 2 0,0 0-2 15,0 0 3-15,30 7-3 0,-5-7-3 0,9 5-3 16,14-5-8-16,18 0-9 0,29 1-3 16,7-1-5-16,2-1-6 0,-1-1-9 0,3-1-7 15,-2 0-8-15,-7-1-4 0,-4 3-8 16,-2-4-7-16,-18 2-3 0,-12 3-7 15,-2-3-3-15,-10 2-7 0,-2 1-3 0,-5-2-7 16,-7-1-10-16,-3 2-12 0,-4 1-9 16,-5 0-15-16,-1-2-15 0,-4 2-17 15,-3 0-20-15,-4 2-24 0,-1-1-33 0,-3-1-42 16,-7 0-550-16,6 3 246 0,-6-3 163 16</inkml:trace>
  <inkml:trace contextRef="#ctx0" brushRef="#br0" timeOffset="42919.2769">15587 7249 63 0,'-9'0'104'0,"9"0"-1"15,-13 1-5-15,13-1-1 0,-10 3 4 16,4-2-2-16,6-1-6 0,-9 2-6 15,9-2 0-15,-7 4 0 0,7-4-3 0,0 6 2 16,0-6-4-16,7 8 2 0,2-5-2 16,3 2 2-16,9-1 0 0,9 2-7 0,10 2 1 15,19-2 0-15,28-1 0 0,8-1-4 16,9 2 2-16,10-3 6 0,31 5 3 16,5 0-7-16,7 1-7 0,1-1-6 15,3 3-7-15,-1 0-5 0,4 2-5 0,1 3-4 16,-6 0-4-16,-1 1-2 0,-3-2 2 15,-1 4-10-15,-1-2-2 0,1 0-2 16,-4 1-1-16,-1-3-4 0,-9-2-1 16,-1 0-3-16,-1-2-2 0,-9 5 2 0,-21-10-3 15,-2 3-2-15,-3 0-1 0,-5 0-1 16,-1-2-1-16,-8 1-3 0,-4-1 3 0,-20-1 1 16,-12-2 1-16,-7-1 2 0,-3 2 1 15,-5 1-1-15,-8-5 6 0,-2 2 5 16,-5 0 10-16,-2-2 0 0,-2 3 1 0,-3-2-2 15,-2 1-1-15,-6-1-3 0,0-1-1 16,-1 1-3-16,-7-2-2 0,0 0-2 16,0 0 0-16,0 0-7 0,0 0 1 0,0 0 2 15,-29 0-4-15,17 0-1 0,0-3-1 16,-3 1 2-16,2-3-4 0,-1 1 0 16,-1 0-5-16,2-5 15 0,0-3 1 0,3 2-8 15,-2-6-1-15,0-4 1 0,2 0-7 16,2-3-4-16,-1-2 1 0,1-3-3 15,3 1 4-15,1-4-1 0,0 2-6 16,1-2 7-16,3-2-4 0,0-1 1 0,0-4-5 16,3 0 0-16,1 0-6 0,0-2 1 15,3 0 1-15,-1 1-3 0,3 3 2 0,-1-1-2 16,0 2-1-16,3 3 3 0,0 2-3 16,-3 5 4-16,0 0 2 0,-1 4-1 0,-1 1-2 15,1 6 3-15,-3-2-2 0,-2 2 4 16,0 4 0-16,-2-2-3 0,-2 3 0 15,-2 1 1-15,-5-2-1 0,-6 3-5 16,-1 1 7-16,-8 3 0 0,-3-2 0 0,-13 1 2 16,-3 1 2-16,-7 3-1 0,-8-2 3 15,-5 0-3-15,-3 0-1 0,-23-2-1 0,-6 1 4 16,-2-3-1-16,-1 0-3 0,-1-2 2 16,-1 1-1-16,5-1 2 0,2 1-2 15,0-3-3-15,2 1 1 0,2 2-2 0,0-2-2 16,0 1 2-16,4 1 0 0,-3 1-2 15,3 2-3-15,-2 1 1 0,10-2-1 16,10 4-2-16,-24 2-1 0,11-1 2 16,-9 0 1-16,0 2 2 0,0 2-1 0,15-2 3 15,11 2 1-15,1-2-1 0,-1 2 1 16,4 0 3-16,1-2-8 0,3 1 2 0,6 0 0 16,3-2-4-16,-3 4 3 0,3-4 2 15,-1-1-2-15,1 2-4 0,1 1 4 0,-1-2-4 16,0-1 1-16,2 1 1 0,-1-1-2 15,4 3 1-15,-3-3-1 0,5 0-5 16,-3 2 3-16,4-2 3 0,0 0-3 16,1 1 2-16,1-2-3 0,1 1 1 0,-1 0 4 15,2 0 4-15,0-2-2 0,0 2 2 16,3-3 1-16,-1 2-2 0,-1 0 7 16,5-4-3-16,-2 4-1 0,0-2 4 0,3 1 2 15,-3 1-5-15,2-2 3 0,3 1 1 16,-3 1-2-16,5 1 3 0,-2-2 0 0,1-1 0 15,1 3 0 1,-1-1 1-16,2 1-3 0,0 0 4 0,3-1-1 0,1 1 2 16,2 0 1-16,2 0-4 0,1-3 0 15,0 6 2-15,2-3 2 0,3 0-4 16,0 1 5-16,0 0 1 0,0 4 0 0,2 1 4 16,2 0 2-16,2 1-1 0,0 2 1 0,2 3 1 15,4 1 0-15,-2 4 4 0,4 0 3 16,1 7 1-16,0 2 2 0,1 0-1 15,0 6 2-15,3 4-1 0,-3-1-1 16,1 1 1-16,2 1 2 0,-1 0 1 16,-2 2-1-16,0 2 0 0,0-4-1 0,0 1 3 15,-2-1-2-15,2-2-2 0,-1 0 3 16,-1-1-2-16,-1-5-4 0,-1-1 0 0,0 1-1 16,0-4-2-16,1 0 0 0,-3-5-1 15,0-1-3-15,0-1 0 0,0 0-1 0,0-6-3 16,-2-1 0-16,2 3 2 0,0-4-3 15,-2-1 2-15,2 0-1 0,0-1-2 16,-2-2 5-16,0 1-1 0,2-1 0 0,-2-2 0 16,0-4-3-16,2 6-3 0,-2-6 1 15,0 0-1-15,0 0 0 0,0 0 0 16,0 0-4-16,0 0-8 0,0 0-7 16,0 0-21-16,0 0-29 0,0 0-45 0,14-10-57 15,-8 8-71-15,2-2-707 0,0 2 321 16,3-2 213-16</inkml:trace>
  <inkml:trace contextRef="#ctx0" brushRef="#br0" timeOffset="84752.2527">6779 14879 28 0,'0'0'67'0,"0"0"-1"0,0 0-1 0,0 0 2 15,0 0-8-15,0 0 5 0,0 0-4 16,0 0 1-16,0 0-6 0,0 0-6 16,0 0-3-16,0 0-8 0,0 0-1 0,0 0-2 15,0 0 4-15,0 0-6 0,0 0 3 16,0 0-2-16,24 4-1 0,-12-4 3 0,3-3-1 15,4 3 1-15,2-1-3 16,9-2-3-16,4-1 1 0,9 0-3 0,3-2 3 16,9 1 0-16,6 0-4 0,1 0 1 15,1 1 7-15,0 2-2 0,1-1-1 0,-3 1-5 16,-3 0-7-16,-8 4 3 0,-3-2-1 16,-3 5 3-16,-1-5 6 0,-3 2-10 15,-7 2-1-15,-3-2 3 0,-2 3 5 0,-5-4-4 16,-1 3 5-16,-4-1 2 0,0 0-4 15,-2 0-1-15,-3 1-3 0,-3 3 0 16,1-3-4-16,-2-1-4 0,-5 2-13 0,2 1-19 16,-4-1-21-16,0 3-24 0,0-4-22 15,0 2-21-15,-2-1-23 0,2 1-363 16,0-2 167-16,-2-4 110 0</inkml:trace>
  <inkml:trace contextRef="#ctx0" brushRef="#br0" timeOffset="95194.1382">16586 3052 5 0,'2'-6'126'16,"0"0"-4"-16,0 0 0 0,-2 6-5 16,2-9-11-16,-2 5 8 0,0 4-10 0,2-8-5 15,0 5-2-15,-2 3-12 0,0 0 3 16,2-8-4-16,-2 8-3 0,-2-6-5 0,2 6-4 15,0 0-3-15,5-7-4 0,-5 7-1 16,0-7-5-16,2 2 1 0,-2-1-1 16,0 1-6-16,2-1-2 0,0-2-3 15,0 1-5-15,0-3 1 0,3 2-3 16,-3 0 0-16,0-3-3 0,0-1 0 0,2 4-1 16,-2 0 5-16,2 1-2 0,-2-1-4 0,0 2-4 15,-2 0-5-15,2 2-5 0,-2 4-2 16,0 0 16-16,16 18 9 0,-4 3 1 15,5 10-5-15,4 13 0 0,12 18-7 16,2 5 1-16,3-1-7 0,2 3 0 0,5-4 0 16,-1 0-1-16,3-6 0 0,-5-1-3 15,2-9 1-15,-1-1 4 0,-9-10-2 16,-4-13 3-16,-7-4 1 0,-2-2 6 16,-2-4 15-16,-3-3 13 0,2-6 5 0,-6-4-3 15,5-4-2-15,-2-6 0 0,2-5-8 16,1-5-5-16,-2-8-1 0,-1-4-14 15,2-11 1-15,0-4-6 0,-5-5-6 0,6-16 1 16,-2-3 1-16,-3 10-13 0,-4 8-1 16,1-1-10-16,-1 0-9 0,-1 5 6 0,0 7 1 15,-1 0-15-15,2 4-5 0,-3 1-1 16,0 7-8-16,0 1-12 0,-2 5-12 16,0 2-19-16,1 1-21 0,0 2-27 15,-3 2-27-15,0 4-29 0,2 1-17 0,0 2 0 16,0 5-5-16,0 0-5 0,-4 3-11 15,0 0-521-15,9 14 250 0,-9-4 164 0</inkml:trace>
  <inkml:trace contextRef="#ctx0" brushRef="#br0" timeOffset="95384.9647">17138 3038 42 0,'0'0'108'0,"11"-13"-12"15,1 4-12-15,10-3-5 0,1-1-5 16,9-2-11-16,2 2-8 0,1-4-3 16,3 4-14-16,0 1-22 0,7-2-25 15,-9 3-26-15,2 3-28 0,1-2-141 0,-1 5 69 16,-9 1 46-16</inkml:trace>
  <inkml:trace contextRef="#ctx0" brushRef="#br0" timeOffset="95890.6789">18112 2894 11 0,'10'-11'135'0,"-1"4"-10"0,3 0-13 15,4-1-18-15,2 4 1 0,2 4-11 16,-2 0-5-16,4 4-11 0,-3 2-8 16,1 3-7-16,-2 4-4 0,-1 2-2 15,-5 2 0-15,-1 1 0 0,-2 3 7 0,-1-2-1 16,-4-2 12-16,0 0 8 0,-4-2 15 15,2 1 4-15,0-5 10 0,0 1 5 16,-2-3 4-16,3 1 2 0,-3-4-7 0,0-3-10 16,0-3-8-16,0 0-11 0,0 0-5 15,7-15-10-15,-5 6-7 0,0-3-5 16,2-1-6-16,0-1-4 0,-2 3-4 0,0 0-6 16,0 1-1-16,0 1-4 0,0 1-3 15,0 1-8-15,1 1-3 0,-3 2-3 0,0 4 1 16,0 0-2-16,0 0 0 0,11 21 1 15,-7-10-2-15,2 3 0 0,2 1 1 16,1-2 1-16,3 2-2 0,4 3 3 16,-2-5-3-16,6 0-2 0,-4 1-7 0,5-6-22 15,-1 3-30-15,2-4-32 0,-2-1-40 16,3 0-39-16,-4-5-47 0,-2 1-548 0,0-2 259 16,-2 0 171-16</inkml:trace>
  <inkml:trace contextRef="#ctx0" brushRef="#br0" timeOffset="96510.3387">16704 3344 11 0,'-8'-5'242'16,"-1"4"-12"-16,1-2-12 0,-1 2-9 16,3-4-15-16,0 3-16 0,4-4-16 0,0 1-16 15,6-4-16-15,6-4-11 0,14-7-12 16,15-4-7-16,32-10-7 0,26-9-3 16,15 3-6-16,6 2-4 0,3 4-5 15,-2 5-6-15,-2 3-9 0,-26 7-4 0,-10 2-7 16,-14 5-6-16,-15 2-1 0,-9 3-6 15,-3-1-6-15,-8 4-2 0,-3-2-5 0,-1 3-1 16,-8-1-5-16,0 2-4 0,-3 1-10 16,-4 1-16-16,-3-3-23 0,-1 6-31 15,-3 0-37-15,-2 1-37 0,2-1-33 16,-4 1-36-16,-2-4-543 0,10 6 256 0,-6-4 169 16</inkml:trace>
  <inkml:trace contextRef="#ctx0" brushRef="#br0" timeOffset="97101.1009">20138 2606 161 0,'-5'-4'216'0,"1"0"-15"0,4 4-19 15,-9-4-18-15,9 4-20 0,0 0-6 0,-6 18 0 16,4-2 4-16,2 8-7 0,0 4-7 15,0 6-4-15,2 10-6 0,-2 2-11 0,0 9-8 16,2-1-10-16,-2 3-9 0,0-2-5 16,2 0-8-16,-2-8-7 0,0-1-6 15,2-3-4-15,-4-4-4 0,2-6-5 16,0-5-1-16,0 0-4 0,0-6 0 0,0-1 11 16,0-6 7-16,-2-5-1 0,-2-5-10 15,4-5-2-15,0 0-5 0,-12-22-7 16,5-2-4-16,0-12-2 0,3-4-4 0,2-5-2 15,2-10-3-15,4-2-3 0,0-1-8 16,10-12 0-16,0 12 1 0,-1 13-5 16,6 1 0-16,0 4 1 0,0 11 0 0,2 4-4 15,1 1 2-15,-1 8-2 0,0 3 0 16,-4 7 0-16,3 4-1 0,-2 4 1 16,-1 4-1-16,-2 5 3 0,-5 7-3 0,-1 1 4 15,-5 2-1-15,-4 4-1 0,-6 2 3 16,-7 5 0-16,-4-2-8 0,-2 0-10 15,-3-1-26-15,2-2-27 0,-2-2-31 0,5-7-27 16,5 0-31-16,1-5-23 0,6-3-28 16,5-5-578-16,5-1 268 0,6-8 177 15</inkml:trace>
  <inkml:trace contextRef="#ctx0" brushRef="#br0" timeOffset="97350.3419">21128 2545 1784 0,'8'-13'-13'15,"-4"5"4"-15,-1 0 46 0,-3 2 30 16,-7 4 24-16,-1 1-22 0,8 1 6 0,-24 9-3 16,4-1-10-16,-4 6-2 0,-3 8 4 15,-5 5 0-15,-2 5-2 0,5 4-1 16,-11 13 4-16,8-4-4 0,9-5-7 16,-3-1-6-16,4 3-4 0,4 1-2 0,1-4-5 15,6-2-3-15,2-1 0 0,5 0-1 16,4-5-10-16,4-3-9 0,7 3-10 0,2-3-16 15,4-3-18-15,4-4-30 0,2-2-31 16,3-4-45-16,10-1-36 0,-3-5-45 16,-1-5-573-16,2-4 269 0,-2-4 177 15</inkml:trace>
  <inkml:trace contextRef="#ctx0" brushRef="#br0" timeOffset="97716.8202">21431 2989 106 0,'4'-12'168'15,"0"-1"-14"-15,2 0-6 0,3 1 0 16,-2 0-7-16,-1 4-15 0,4-3-14 0,-1 5-13 16,-1 3-9-16,3 3-8 0,0 0-7 15,-1 3-3-15,2 5-7 0,-2 3-7 16,-4 3-1-16,-2-1-5 0,0 5-3 0,-4-2 3 16,-2 0 2-16,0-1 2 0,0 0 0 15,0-1 2-15,0-3-1 0,0 1 8 16,2-4 7-16,-2-1 3 0,2-4-9 0,0-3-6 15,0 0-8-15,0 0-4 0,8-14-7 16,0 2-6-16,0-1-3 0,1-3-6 0,4 0 2 16,-5 0-4-16,3 3-1 0,-3 1-6 15,0 1-4-15,2 2-4 0,-6 2-3 16,0 1-3-16,0 6 2 0,-4 0-1 16,0 0 1-16,8 14-2 0,-4 3 1 0,-2-3 2 15,1 5-2-15,1 6 1 0,-2 1-7 16,0 3-19-16,0-3-21 0,1 1-35 15,1 1-29-15,0-4-17 0,2-1-38 0,1-1-20 16,1-2-26-16,0-7-455 0,8 2 225 16,-6-7 149-16</inkml:trace>
  <inkml:trace contextRef="#ctx0" brushRef="#br0" timeOffset="97889.1477">22098 3061 105 0,'8'8'164'0,"-4"-3"-8"0,2 4-11 16,-4 3-11-16,3 3-11 0,-1 1-16 16,-1 2-4-16,1 1-13 0,-4 0-7 0,0-1-17 15,2-1-34-15,-2 4-28 0,0-6-39 16,0 3-50-16,0-7-321 0,2 1 138 16,2-4 91-16</inkml:trace>
  <inkml:trace contextRef="#ctx0" brushRef="#br0" timeOffset="98343.9077">22580 2894 193 0,'2'-2'205'0,"0"-2"-20"0,-2 4-18 0,0 0-12 16,0 0-14-16,4 13-13 0,-6-4-10 15,4 2-10-15,-2 3-10 0,3 2-14 16,-1 2-5-16,2 0-4 0,4 1-12 0,3-2-5 15,0 2-5-15,3-2-11 0,2-3-4 16,2-1-9-16,1-4-5 0,3-2-4 16,-2-2-4-16,2-4 0 0,1-2-6 15,3-4-4-15,-3-2-2 0,0 0 2 0,1-3-1 16,-4-1-3-16,0 1 5 0,-5 2 9 16,-1 1 14-16,-2-1 8 0,2 2 2 15,-6 3 3-15,0-1 1 0,-1 4 9 0,-7 0 4 16,6 6 4-16,-6 4 0 0,-2 1 3 15,-2 4-1-15,2 4-1 0,-3 4 0 16,1 4 0-16,0 1-7 0,2 3-2 0,-2 1 1 16,2 4-6-16,0 1-7 0,0 5 18 15,2-3-6-15,-2 0-5 0,2 0-6 16,-2-1-4-16,0-5-2 0,2 0-1 0,-6-1-5 16,2-4-2-16,-2-1 6 0,-4-2 4 15,-5 2-13-15,-2-4-2 0,-6-3 3 16,1-9-11-16,-3 0-14 0,-2-7-22 0,-1-4-29 15,-1-7-32-15,-1-8-45 0,0-4-52 16,5-6-37-16,1-11-54 0,3-6-658 16,4-29 316-16,5-5 208 0</inkml:trace>
  <inkml:trace contextRef="#ctx0" brushRef="#br0" timeOffset="98560.2463">23192 2335 122 0,'29'10'166'15,"1"3"15"-15,0 6 19 0,4 8 9 0,1 3 6 16,14 16 1-16,-5 7-8 0,1 6-12 16,-9 2-17-16,-4 5-12 0,-6 2-18 15,-8 0-5-15,-9-7-15 0,-7-4-15 16,-9 1-8-16,-11 13-15 0,-8 0-15 0,-12-6-23 16,-3-2-28-16,-5-5-40 0,-5-7-50 15,1-4-55-15,1-5-60 0,0-2-58 0,5-12-554 16,6-7 269-16,0-3 178 0</inkml:trace>
  <inkml:trace contextRef="#ctx0" brushRef="#br0" timeOffset="100868.1452">26479 2295 119 0,'2'-4'162'16,"-2"4"-19"-16,0 0-11 0,0 0 11 15,6 19 12-15,-2 9 13 0,5 5 5 0,0 17 0 16,7 23-3-16,0 6-4 0,2 5-9 16,-1 3-8-16,7-3-5 0,2 2 0 0,-2 0-14 15,2-6-13-15,1-3-10 0,3-5-9 16,-2-5-5-16,-1-4-9 0,-3-18-10 15,-6-7 0-15,-5-7 4 0,2-5 6 16,-5-5 10-16,1-2 15 0,-1 1 12 0,-1-9 8 16,0-4-12-16,-1-5-9 0,2-5-13 15,2-7-12-15,0-8-5 0,5-9-10 16,2-8-4-16,0-9-13 0,7-16-1 0,-2-6-10 16,2 0-5-16,-1 1 0 0,3 0-9 15,-4 4-5-15,-6 9-6 0,-1 11-9 0,1 1-10 16,-4 6-8-16,-2 3-7 0,2 1-12 15,-4 6-22-15,0 2-12 0,1 3-19 16,-4 4-29-16,-1-1-34 0,0 1-41 16,1 5-32-16,-1 2-19 0,0 2-23 0,-2 5-26 15,-4 1-684-15,0 0 331 0,0 0 218 16</inkml:trace>
  <inkml:trace contextRef="#ctx0" brushRef="#br0" timeOffset="101063.1986">26796 2938 173 0,'0'0'169'0,"-4"1"-11"15,4-1-9-15,0 0-15 0,0 0-12 16,24-6-11-16,-8 2-9 0,10-2-10 0,1 2-12 16,3-2-6-16,2 1-11 0,6-1-3 15,0 0-15-15,2 2-27 0,-2 0-37 0,-2 2-51 16,-2-2-55-16,-2 2-330 0,-1 2 155 15,1-2 102-15</inkml:trace>
  <inkml:trace contextRef="#ctx0" brushRef="#br0" timeOffset="101826.2171">27980 2888 118 0,'19'-5'127'0,"2"4"-16"0,-2 2-4 15,-2 4-15-15,0 1-5 16,-2 2-11-16,-1 9-11 0,1-1-2 0,-4 3-2 16,-2 4-12-16,-5 0-6 0,0 0 1 0,-4-2 4 15,0 0 1-15,-2-3 8 0,-2 0-1 16,2 0 21-16,0-5 13 0,2 0 11 16,0-4 8-16,-3 0 2 0,6-8-10 0,-3-1-7 15,0 0-11-15,14-18-7 0,-2 4-9 16,2-8-5-16,2-5-4 0,3-3 0 15,-1 0-3-15,4-6-1 0,-4 6 3 16,-2 0 7-16,-1 5-1 0,-2 3-2 16,-2 3-2-16,-3 4-7 0,0 3-5 0,-4 3-9 15,4 5-3-15,-8 4-1 0,0 0-2 16,0 23-6-16,0-4-3 0,0 7 0 0,-3 5-1 16,3 1-4-16,0 7 0 0,3 1-7 15,1 0-13-15,2 2-19 0,2-4-31 16,2 0-40-16,1-4-37 0,4-2-65 0,2-5-70 15,3-4-545-15,-2-7 275 0,-1-3 182 16</inkml:trace>
  <inkml:trace contextRef="#ctx0" brushRef="#br0" timeOffset="101993.4932">28807 3207 132 0,'2'9'147'15,"5"0"-9"-15,-3 0-11 0,0 5-15 16,2 3-11-16,1 0-11 0,0 0-8 0,-3 5-6 16,0-2-28-16,0 3-40 0,0-2-51 15,-4 0-304-15,0 0 118 0,-2-4 78 16</inkml:trace>
  <inkml:trace contextRef="#ctx0" brushRef="#br0" timeOffset="102519.9117">29498 2802 93 0,'0'-8'165'16,"0"1"-17"-16,4 1-10 0,-2 1-14 15,4 2-12-15,-6 3-12 0,15 3-4 0,-7 0-8 16,1 3-15-16,0 1-4 0,-3 5-6 16,-2 1-2-16,2 2-3 0,-2 2-7 15,-2 3-3-15,0 0-4 0,2 4-6 16,-4 1 4-16,3 1 2 0,4 2 0 0,1 3 2 16,2-1 0-16,1 0-5 0,6 3-3 15,-2-4-6-15,1 2 0 0,4-1 1 0,-1-2-6 16,0 3-3-16,-2-2 1 15,-1-2-4-15,2 3-1 0,-4 1-1 0,-1 0 0 16,0 0-3-16,-9-2-1 0,-2 0-4 16,-4-2 5-16,-2 4 0 0,-4 0-2 0,-6-3 2 15,-2-1 12-15,-4-5 20 0,-3-4 19 16,0-5 15-16,0-3 15 0,-1-6 3 0,4-3-1 16,-2-4 0-16,3-9-7 0,3-3-7 15,6-8-9-15,8-6-15 0,12-8-1 16,19-20-11-16,11-7-12 0,19-14-8 15,5 3-16-15,1 0-7 0,1 0-8 0,-15 20-4 16,-3-4-5-16,-3 4-6 0,-7 1-2 16,-12 8-12-16,-10 7-15 0,-7 3-11 0,-5 5-6 15,-8 1-16-15,-3 2-26 0,-5 0-34 16,-5 6-36-16,-2 1-40 0,-7 3-598 16,5 7 277-16,-4 0 182 0</inkml:trace>
  <inkml:trace contextRef="#ctx0" brushRef="#br0" timeOffset="103554.4541">31085 2377 194 0,'-7'23'204'0,"1"9"-9"0,0 9-9 16,0 10-16-16,-1 8-15 0,-1 23-13 0,1-1-12 15,5 4-13-15,0-3-13 0,-2-3-10 16,1-14-6-16,1-9-11 0,2-3-5 15,-2-13-7-15,2-6-7 0,0-3-8 16,-2-3 12-16,2-7 28 0,-4-6-3 0,0-6-5 16,-4-8-5-16,8-1-2 0,-30-25-3 15,6-6-1-15,1-10-3 0,-7-23 2 0,3-10-5 16,2-5-6-16,8-7-3 0,6-4-5 16,9 1-5-16,4 5-8 0,7 6-5 15,8 6-3-15,4 9-1 0,0 13-5 16,3 12 0-16,5 8-2 0,5 5-7 0,-2 9 3 15,6 8-6-15,-5 7 3 0,7 7-7 16,-1 3 6-16,1 10-3 0,-4 6 0 16,-7 6-1-16,-7-3 0 0,-8 5 1 15,-8-2-2-15,-8 2-2 0,-8 3-2 0,-11 4-3 16,-15 12-5-16,-10-8-14 0,-3-5-13 16,5-8-22-16,5-6-28 0,9-6-29 0,4-2-28 15,2-4-36-15,9-3-38 0,4-4-38 16,5-5-577-16,6-1 280 0,0 0 186 15</inkml:trace>
  <inkml:trace contextRef="#ctx0" brushRef="#br0" timeOffset="103746.0998">31621 2351 2 0,'8'-7'175'0,"-6"1"-19"0,-4 1-16 16,2 5-6-16,0 0-4 0,-30 12 0 15,11 6 6-15,-4 4-6 0,-6 10-4 16,-12 16-9-16,3 7-4 0,2 4-10 0,4 6-8 15,9-1-7-15,2 5-5 0,8-9-14 16,5-9-5-16,6 2-9 0,4-11-25 16,4 2-43-16,2-4-41 0,5 0-53 0,0-8-66 15,4-1-415-15,1-9 200 0,0-7 131 16</inkml:trace>
  <inkml:trace contextRef="#ctx0" brushRef="#br0" timeOffset="104083.8014">31796 2859 1 0,'3'-6'163'0,"1"1"-11"0,0 1-11 15,2 2-10-15,-6 2-12 0,17 6-5 16,-6 3-9-16,-1 3-11 0,-2 2-8 16,3 7-6-16,-7-2-10 0,-2 2-8 0,-2-1-6 15,-2 1-4-15,0-4-5 0,0 0-4 16,0 1-7-16,0-3 2 0,2-4 11 15,-2-1 20-15,2-1 9 0,2-5-10 0,0-2-6 16,-2-2-7-16,0 0-4 0,24-15-8 16,-12 3-1-16,2-1-6 0,4-3-3 15,-4 1-4-15,4 0-1 0,-4 2-3 16,-1 1 3-16,-3 1-1 0,2 3-3 0,-4 1-4 16,-2 2 0-16,0 5-2 0,-6 0-3 15,11 12-3-15,-7 1-1 0,1 5 4 16,-3 0-3-16,-2 2-9 0,2 1-35 0,-2 2-33 15,2-2-50-15,0 0-47 0,2-2-549 16,0 0 242-16,1-4 159 0</inkml:trace>
  <inkml:trace contextRef="#ctx0" brushRef="#br0" timeOffset="104238.6533">32425 3179 46 0,'0'10'121'0,"0"-1"-10"16,0 5-11-16,2-1-9 0,-4 2-14 0,0 0-12 16,0 1-40-16,2-3-44 0,-2-2-191 15,2-4 71-15,2 1 47 0</inkml:trace>
  <inkml:trace contextRef="#ctx0" brushRef="#br0" timeOffset="104620.5426">32863 2908 25 0,'0'0'134'0,"0"0"-9"15,0 0-7-15,4 12-13 0,-6-5-2 16,2 4-13-16,-2 2-9 0,2-1 1 0,0 1-8 16,2 2-8-16,2 0-5 0,0 0-8 15,5-2 5-15,-1 1-14 0,5-3-4 16,2-1-5-16,-1-3 1 0,4-1-4 15,-2-2-2-15,2-2-3 0,-4-2 8 0,-1 0 9 16,-1 1 13-16,2-1 8 0,-4 0 0 16,-10 0-1-16,15 0-5 0,-9 3-5 15,-1-1-9-15,-3 3-4 0,0 4 0 0,-4 3 3 16,-3 3 2-16,1 4 0 0,0 4-2 16,-1 4-1-16,1 0-2 0,0 3-1 15,2 3-2-15,0 5-5 0,2 3-2 16,-2-1 2-16,0 4-7 0,0 0-2 0,0-3 1 15,-2 2-4-15,-1-5-4 0,-2-2-2 16,-5-2 0-16,-1-4-8 0,-4-2-19 16,-6-6-32-16,-7-6-37 0,5-4-43 0,-5-9-47 15,-2-9-559-15,3-4 248 0,-3-11 164 16</inkml:trace>
  <inkml:trace contextRef="#ctx0" brushRef="#br0" timeOffset="104805.1209">33223 2573 165 0,'6'4'177'0,"2"6"4"0,-2 5 6 15,2 8-3-15,-2 5-12 0,0 10-14 16,-4 6-12-16,0 12-16 0,-4 2-13 0,-12 20-14 16,-10-1-46-16,-8-3-52 0,-17 17-67 15,-12-10-66-15,-11-8-414 0,-7-5 185 16,-12-9 121-16</inkml:trace>
  <inkml:trace contextRef="#ctx0" brushRef="#br0" timeOffset="105209.0451">29666 3960 63 0,'0'0'203'16,"0"0"-11"-16,-8-3-9 0,8 3-8 15,0 0-9-15,0 0-6 0,0 0-4 0,-10 9 2 16,8-2-1-16,0 8 0 0,2 1-6 16,0 7-9-16,-3 7-9 0,3 3-8 15,0 9-7-15,3 2-8 0,-3 3-11 0,0 7-8 16,0-2-6-16,0 3-12 0,0-4-7 16,-3 4-6-16,3-10-7 0,-2 2-9 15,0-4-11-15,0-1-18 0,0-2-28 16,-2-5-32-16,-1-4-33 0,-1-1-32 0,-1-4-41 15,1-1-31-15,-4-4-25 0,0-4-24 16,-4-6-501-16,4-1 249 0,-5-9 164 0</inkml:trace>
  <inkml:trace contextRef="#ctx0" brushRef="#br0" timeOffset="105392.4354">29320 4724 104 0,'-5'-6'124'0,"3"2"-12"0,2 4 4 15,0 0 11-15,0 0 18 0,0 0 4 16,0 0-9-16,13 20 1 0,-4-9-14 0,1 3-6 15,2 5-17-15,2-2-8 0,0 2-9 16,3 5-8-16,2-3-9 0,0 2-4 16,3 0-8-16,-6-4-15 0,2-4-26 15,-2 0-29-15,3-3-39 0,3 1-27 0,-4-6-24 16,4-2-34-16,1-5-21 0,2-5-350 16,2 0 172-16,3-3 114 0</inkml:trace>
  <inkml:trace contextRef="#ctx0" brushRef="#br0" timeOffset="105534.3728">29948 4871 488 0,'21'-12'29'0,"-1"5"21"0,-8 1 21 15,-2 2 25-15,-3 3 12 0,2-2 9 16,-9 3 25-16,0 0 25 0,4 10 10 0,-8-1-1 16,-3 5-4-16,-4 3-10 0,-3 4-15 15,-6 4-16-15,2-3-9 0,-6 3-11 16,3 0-17-16,0 0-30 0,0-2-55 16,0 0-74-16,2-1-83 0,4-7-675 0,-2 1 280 15,2-5 184-15</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06:24.504"/>
    </inkml:context>
    <inkml:brush xml:id="br0">
      <inkml:brushProperty name="width" value="0.05292" units="cm"/>
      <inkml:brushProperty name="height" value="0.05292" units="cm"/>
      <inkml:brushProperty name="color" value="#FF0000"/>
    </inkml:brush>
  </inkml:definitions>
  <inkml:trace contextRef="#ctx0" brushRef="#br0">1764 6856 125 0,'-16'4'159'0,"3"5"-9"15,1 8-6-15,3 6-4 0,0 11-12 16,3 8-4-16,4 4-11 0,6 9-9 15,5 20-8-15,8 0 12 0,4-4-5 0,7-4-11 16,3-3-5-16,5-8-6 0,8-4-10 16,3-9-1-16,-5-13-10 0,-2-11-5 0,-3-4-6 15,3-8-1-15,-4-7-4 0,4-6-11 16,5-7 3-16,-5-6-5 0,-3-4-2 16,-2-6-3-16,-8-1-2 0,-4-7-5 15,-7 3-3-15,-10-4-1 0,-4-2-3 0,-8-2-2 16,-10-4-5-16,-13-8 0 0,-11 5-1 15,-11 10-3-15,0 14 0 0,0 8-1 0,-4 7-3 16,-2 7 2-16,-3 4 1 0,4 5-1 16,-1 2-1-16,6 1 0 0,9-1 0 15,3-1-13-15,10-1-11 0,4-2-6 16,9-2 7-16,8-4 2 0,8-4 2 0,8-7 0 16,8-6 2-16,11-12 2 0,17-17 3 15,0-4-2-15,5 0 2 0,3-5 1 16,-6-1 0-16,-1-2 3 0,-8 1 4 15,-3-5-6-15,-6 1 4 0,-12 8 3 0,-5 8 3 16,-8 5-1-16,-3-1 9 0,-9 6 6 16,-4 3 5-16,-3 3 5 0,-4 7 4 15,-1 5 0-15,0 6 2 0,0 4-6 0,1 9-2 16,4 4 1-16,-1 9-4 0,6 7 2 16,5 6-6-16,4 5 3 0,10 9 0 0,11 24-1 15,10 1 0-15,12 4-3 0,15 11-5 16,2-2-2-16,6-5-10 0,-9-17-11 15,2-2-4-15,0-6-3 0,-4-6-4 0,-11-11-2 16,-8-8-4-16,-6-3-6 0,-7-7 7 16,-2-3-9-16,-4-7-1 0,-7 0 2 15,-2-7 0-15,-4-3-4 0,-4-4 12 16,-4-3 2-16,-2-1 3 0,-2-6 5 0,-3 3 6 16,2-3-1-16,-2 2 0 0,5-2 7 15,0-2-1-15,1 2-1 0,5-2 0 0,4-2 3 16,5 0 1-16,1-1 1 0,2-4 2 15,7-1-2-15,1-2 2 0,4-1 1 16,2-1-4-16,-5 5 3 0,2-4 2 16,-2 6 2-16,-4 1 0 0,-2 6 12 0,-1 2 16 15,-6 4 12-15,3 2 3 0,-4 3 1 16,-3 7 2-16,0 3 0 0,-2 0 7 16,0 0-1-16,2 25 2 0,0-11 1 0,4 5-4 15,3 4-3-15,1 2-3 0,8 1-3 16,2 3-3-16,6 5-1 0,5-1-4 15,1 1-5-15,15 10 1 0,-9-8-5 0,-4-3-1 16,-2-1-4-16,-1-1 1 0,-3-1-2 16,-7-4-4-16,-4-1 2 0,-4-2 1 15,-5-1-6-15,-6-3 4 0,-4 1-2 16,-4-1-1-16,-7-2 1 0,-4-2-3 0,-2-1-3 16,-7-3-7-16,-1-3-11 0,-1-4-27 15,-4-4-28-15,-1-2-31 0,1-4-26 0,-2-3-43 16,0-7-58-16,1-1-471 0,-1-10 236 15,0 1 156-15</inkml:trace>
  <inkml:trace contextRef="#ctx0" brushRef="#br0" timeOffset="131.6036">2558 6392 91 0,'3'-6'78'15,"-3"6"-23"-15,6-2-23 0,3-1-32 0,-9 3-88 16,20 0 30-16,-4 0 20 0</inkml:trace>
  <inkml:trace contextRef="#ctx0" brushRef="#br0" timeOffset="375.77">3132 6343 123 0,'-2'-9'140'15,"0"1"-6"-15,-3 3-1 0,-1 1-4 16,-2 2-7-16,0 2-4 0,8 0-1 16,-24 7-3-16,12 3-4 0,-1 1-3 15,0 5-9-15,2-3-8 0,3 1-10 0,2 4-7 16,4 0-6-16,4-1-6 0,2 0-4 16,4-2-12-16,5 0-5 0,2 1-12 15,4-7-22-15,5-2-16 0,-2-1-27 0,2-4-18 16,3-4-23-16,1-1-28 0,2-5-24 15,1-2-24-15,-1-3-330 0,-2-2 165 0,1-4 108 16</inkml:trace>
  <inkml:trace contextRef="#ctx0" brushRef="#br0" timeOffset="704.4163">3507 6307 473 0,'6'-13'11'15,"-4"3"29"-15,-4 5 24 0,2 5 11 16,0 0 5-16,-12 2 7 0,12-2 4 0,-11 11-7 16,4-3-4-16,3 1 0 0,2 3-9 15,2-1-5-15,0 0-2 0,6 3-10 0,1-3 1 16,2 0-8-16,3-1-6 0,0-2-1 15,6-5-5-15,-1-3-8 0,2-2 2 16,2-5-5-16,3-6 0 0,0-6-1 16,4-10-3-16,-1-5-3 0,1-6-3 0,2-13 1 15,-9 1 2-15,-7 3 4 0,-2-6 7 16,-4-22-1-16,-8 6 9 0,-6-12 5 0,-8-1 5 16,-2 6 20-16,-3 8 21 0,-3 4 15 15,6 19-3-15,0 11-3 0,4 7-1 16,2 4-8-16,1 4-12 0,1 8-9 15,1 5-3-15,3 8-8 0,4 0-3 0,-4 21-10 16,8 0-5-16,2 14-1 0,5 9 0 16,6-1-5-16,9 20-5 0,7-1-8 15,3-2-27-15,2-3-43 0,0-5-41 0,1-5-30 16,-5-7-28-16,-7-9-25 0,0-1-27 16,-8-9-617-16,-3-2 279 0,-6-4 184 15</inkml:trace>
  <inkml:trace contextRef="#ctx0" brushRef="#br0" timeOffset="837.8489">3871 5942 15 0,'-19'-12'175'16,"6"0"-11"-16,4 1-18 0,5-2-12 0,2 0-7 15,2-5-6-15,6-1-4 0,6-3-12 16,2-9-13-16,9-7-11 0,9-16-29 16,4-3-39-16,2 1-41 0,1 0-71 0,-2 1-315 15,-3 2 141-15,2-2 93 0</inkml:trace>
  <inkml:trace contextRef="#ctx0" brushRef="#br0" timeOffset="1139.1642">5064 4539 19 0,'3'-1'246'0,"-3"1"3"16,0 0-1-16,0 0-8 0,-9 15-7 15,1-2-14-15,-2 6-8 0,-4 10-20 16,-4 9-16-16,-2 8-13 0,-7 20-6 16,-3 8-16-16,3 2-4 0,-9 21-8 0,6-15-5 15,2 1-18-15,1-3-5 0,-1-4-12 16,2-2-4-16,-4-5-6 0,4-5-3 16,-1-3-14-16,5-11 0 0,4-10-14 0,0-4-19 15,6-5-21-15,1-7-18 0,-1-1-31 16,0-5-30-16,0-4-40 0,2-2-40 15,-3-4-27-15,4-3-28 0,-1-3-22 0,1-4-11 16,1-3-565-16,-2-4 274 0,1-3 180 16</inkml:trace>
  <inkml:trace contextRef="#ctx0" brushRef="#br0" timeOffset="1493.9345">4400 5517 302 0,'2'-25'26'0,"-2"6"17"16,-2 3 13-16,2 6 11 0,0-2 8 15,-2 5 9-15,2 1-2 0,-2 0 4 0,2 6 14 16,0 0 4-16,0 0 9 0,0 0 4 15,-9 20-4-15,5-4 5 0,0 9 2 16,2 1-5-16,-5 3-9 0,3 0-6 0,-2 7-8 16,1 1-6-16,1-2-8 0,2-5-7 15,0 1-5-15,2-2-8 0,0-4-6 16,2 0-2-16,2-5-9 0,3-2 0 0,3-2-8 16,3 2-1-16,6-9-5 0,5 0 0 15,1-3-4-15,4-4-2 0,4-2-3 16,0-4-2-16,5 0-5 0,0-3-2 0,-2-1 1 15,0-1-2-15,-1-1-2 0,-4-2 1 16,-4 0-1-16,-4 0 0 0,-3-1 0 0,-6 0 7 16,-3-1 2-16,-6-2 1 0,-5 3 5 15,-5-4 5-15,-6 0-1 0,-3-2 6 16,-6 0-2-16,-3-2-4 0,-7 2-4 16,4 2-2-16,-2 0-3 0,-2 3 1 0,7 0-9 15,-1 3-11-15,4 2-28 0,-2-3-43 16,5 5-53-16,3 1-45 0,-2 1-49 0,-2-1-623 15,3 0 287-15,0 2 189 16</inkml:trace>
  <inkml:trace contextRef="#ctx0" brushRef="#br0" timeOffset="9494.5543">25154 6927 74 0,'0'0'114'0,"0"0"-4"0,12-31-4 16,0 7-3-16,4-10-7 0,6-7-1 16,9-18-12-16,-1-6-3 0,-4-2-5 0,-2-3 0 15,0-3-1-15,-7 1-5 0,-3-1-1 16,-5 12-4-16,-4 4 5 0,-3 2 1 15,-6 2 5-15,-1 0 0 0,-6 5 0 16,5 10 5-16,-4 2-8 0,-1 5-2 0,2 5-4 16,3 5-8-16,-5 7-7 0,5 6-3 15,-4 11-6-15,0 8-3 0,0 12-5 16,0 11 0-16,2 16-2 0,-1 4-3 0,5 27-3 16,1 1-3-16,6-1-2 0,3 0-4 15,3-4-2-15,7-2-5 0,6-5-5 0,3-6-4 16,5-7-4-16,-2-15 1 0,-6-8-5 15,0-11 3-15,-5-6-4 0,1-4-2 16,2-8 3-16,-4-2 2 0,2-6 0 16,-2-5 0-16,-1-2-2 0,0-5 0 0,0-3 1 15,-5-3 3-15,-2 1-1 0,2-1-2 16,-4 0 4-16,0 2-2 0,-2 6 4 0,0-1-3 16,1 0 3-16,-1 6 3 0,2 2-4 15,1 5 2-15,1 1 0 0,-8 0 0 16,21 9-1-16,-5-3 3 0,0 3-3 15,5-4 1-15,3 3-2 0,3-5 0 16,2 1 3-16,3-4-3 0,0-1 1 0,2-4 1 16,2-2-2-16,-2-5 4 0,-4-1 0 15,-3-2 0-15,-1-2 4 0,-8-3 6 16,-2 2 1-16,-4-1 0 0,-6-2 0 0,-4 0 4 16,-4 2-1-16,-4 0 5 0,-6 0 3 15,-4 1 1-15,-5 1 1 0,-2 6 1 0,-2 1 3 16,-3 5-1-16,-1 1-2 0,-1 5 0 15,-2 3-5-15,2 4 0 0,-3 5-2 16,3 1-4-16,4 0-1 0,1 4-1 16,6-3-2-16,6 2-5 0,5-3-6 0,6 3-10 15,4-4-9-15,4 1-13 0,5-1-12 16,10-4-16-16,4 1-13 0,5-4-10 16,6-5-4-16,7-1 0 0,3-5-1 0,5-5 4 15,-1-3 4-15,1-2 5 0,15-10 9 16,-13 2 7-16,-9 0 13 0,-3 1 5 15,-5-5 11-15,-2-2 8 0,-5 0 10 0,-7 3 10 16,-4 1 17-16,-5 5 10 0,0-2 11 16,-7 6 8-16,-2-1 7 0,1 6 6 15,-5 0-1-15,0 5-4 0,-3 1 1 0,3 5 1 16,0 0 3-16,0 0 3 0,-12 25-1 16,12-9-1-16,0 3 0 0,2 4-6 15,4 6 1-15,3 3-8 0,3 3-2 0,3 5-5 16,4 4-5-16,-2 1-1 0,2 1-5 15,6 17-2-15,1-3-4 0,-6-6 0 16,-6-8-4-16,-4 0-3 0,-1-6 0 16,-7-3-2-16,0-6 0 0,-6 1 2 0,-5-1-6 15,-1-2-1-15,-4-7-1 0,-4-7-3 16,-3-3 2-16,0-8 0 0,0-5-3 16,-5-8 1-16,-4-7-2 0,3-8 0 0,1-6-1 15,4-4 0-15,4-6-2 0,8 1 2 16,8-3-2-16,2 1 0 0,6-7 0 15,9 0 1-15,0 2-2 0,8 5 2 0,0 3-3 16,5 5 3-16,-1 1-1 0,1 12-2 16,1 2 2-16,-1 5-1 0,-2 5 0 0,-4 5 0 15,2 3 1-15,1 5 1 0,-1 2 0 16,1 5-2-16,-4 1-6 0,-2 2-6 16,-1 4-7-16,-2 1-9 0,-1-1-13 15,-2 2-10-15,-3 0-19 0,-1-3-21 0,-3-2-18 16,-2-2-33-16,0 3-18 0,-2-9-31 15,-2 0-545-15,-2-2 250 0,-2-2 166 0</inkml:trace>
  <inkml:trace contextRef="#ctx0" brushRef="#br0" timeOffset="10256.7275">27123 6084 120 0,'-2'12'150'0,"-3"1"-10"0,-2 2-14 15,3 3-7-15,0 0-12 0,2 1-13 16,2 2-4-16,2 1-10 0,2 0-10 16,5-3-4-16,0 0-8 0,5-1-9 0,6-3-7 15,0-6-8-15,6-1-9 0,3-4-18 16,7-4-5-16,5-4-6 0,9-6 3 16,1-1-5-16,0-3 3 0,0-1 0 0,-4-1 10 15,-5 0-1-15,-9 2-11 0,-3 0 7 16,-6 1 12-16,-3 1 3 0,-9 1 0 15,-1 4 4-15,-4 0-2 0,-5 2 0 16,-6 2-4-16,4 3 5 0,0 0-8 16,-28 9 3-16,13-1 0 0,-4 5-4 0,0-1-1 15,-1 5 2-15,4 2-3 0,-1 0 2 16,2 1-2-16,2-1-4 0,3-2 0 0,2-2-5 16,4-2 4-16,1-1 0 0,3-3-3 15,3-3 2-15,3 0 3 0,0-5-2 16,4 1 0-16,1-2-2 0,2-2-1 0,0-1-1 15,1 0 2-15,2 0 2 0,-2-1-3 16,3 1-3-16,-2-1 6 0,0 2-2 16,-1-4-2-16,1 4-1 0,0-2 0 15,1 1-2-15,2 0 5 0,-3 0-8 0,3-1 0 16,0 0 9-16,0-3-8 0,2-1 1 16,3-5 8-16,-2-1-6 0,4-5 6 0,-3-1 1 15,1-4 12-15,-2-2 11 0,-4-5 15 16,-3-1 7-16,0-8 4 0,-2-4 5 15,-1 0 4-15,-7-5 0 0,0 5-1 16,-1 2 7-16,-6 5 3 0,3 1 0 16,-2 5 2-16,0 5 0 0,0 5-10 0,0 6-5 15,-3 8-7-15,-1 5-5 0,6 2-5 16,-12 19-5-16,6 2-3 0,1 6-1 16,-2 8-3-16,3 6-4 0,0 1-4 0,2 1-1 15,4 0-7-15,-2 4-11 0,4-4-14 16,0-1-24-16,3-3-28 0,2-5-36 15,-1 0-34-15,2-4-33 0,5-9-38 0,-2-3-555 16,2-7 258-16,-1-5 170 0</inkml:trace>
  <inkml:trace contextRef="#ctx0" brushRef="#br0" timeOffset="10697.4303">28652 5857 90 0,'16'-13'160'16,"-6"5"-12"-16,3-3-18 0,4-3-11 0,2-2-13 16,-3-1-7-16,4-1-13 0,-4-1-9 15,2 0-4-15,-6 0-2 0,1 0-6 16,-2 2-2-16,-5 2-5 0,-1-1-2 16,-3 8-4-16,-4-3-7 0,-3 5-7 0,-1 4-4 15,-3 2-2-15,9 0-2 0,-23 11-4 16,13-2-1-16,-4 4-6 0,6 5 1 0,-2 0-4 15,4 3 1-15,-1 2 0 0,4 0-4 16,3-2-3-16,5 4 2 0,2 0-1 16,3-2-1-16,0-2-7 0,6 0-12 15,-2-6-9-15,5 0-23 0,1-4-27 0,-2-5-14 16,0-2-27-16,2-4-21 0,-3-4-338 16,-2 0 159-16,2-3 106 0</inkml:trace>
  <inkml:trace contextRef="#ctx0" brushRef="#br0" timeOffset="12252.3318">29110 5711 8 0,'4'-13'56'0,"3"-1"3"16,-3 3 2-16,2-1 2 0,0 5 1 16,1-3-5-16,0 2 1 0,1 3 0 0,-2 2 1 15,2-2-1-15,1 4-5 0,-9 1-5 16,15 6 0-16,-11 0-8 0,2 2-3 0,-1 2 2 16,-1-1-5-16,-2 3-13 15,0-1 2-15,-2 1-3 0,2-1 5 0,-2-1-11 16,0-3 3-16,0 1 8 0,0-1-2 15,2-3-2-15,0 0 0 0,-2-4-2 0,0 0 4 16,13-2-4-16,-13 2-6 0,15-7 2 16,-7 3-1-16,0 0-5 0,2 2 0 15,-2-2-6-15,2 4 8 0,-1 0-3 16,1 2 0-16,3 0-1 0,0 0-6 16,1 4 1-16,2-3 2 0,2 1-2 0,0 0 5 15,1 0-5-15,1-4-4 0,2 0 1 16,-1-2 7-16,4-2-6 0,-1-2 1 15,1-1-3-15,-1-3 9 0,-4-1 7 0,2-4 17 16,-3 1 14-16,-3-3 8 0,-2-1 9 16,-4-1 7-16,-2 0 14 0,-4-1 9 15,1 4 9-15,-3 3 5 0,-4 0 1 0,2 4 0 16,-5 1-10-16,3 6-7 0,2 2-4 16,-10 11 2-16,6 4-4 0,0 4 4 15,0 6-3-15,2 5-5 0,0 7-6 0,-2 3-4 16,4 6-9-16,4 6-18 0,-2 1 4 15,4-2-7-15,-2 1 1 0,2-5-6 16,0-6-5-16,1-6-7 0,-3 0 1 0,0-7 2 16,-4-6-6-16,2-3-5 0,-2-5 0 15,0-4-2-15,-2-6-1 0,-2-4-1 16,4 0-2-16,-11-17-2 0,3-2 0 0,2-6-2 16,-4-7 3-16,0-7-6 0,2-8 2 15,0-4 1-15,6-1-3 0,2 1-4 16,8-1 0-16,0 4 2 0,8 3-3 15,0 5 4-15,5 5-3 0,1 9-4 0,1 2 3 16,2 8 3-16,-1 6-5 0,1 4 2 16,-6 5 6-16,2 2-2 0,-1 5 0 0,-6 4-2 15,-1 1 0-15,-5 5-2 0,-4 3 3 16,-4 0-1-16,-6 2-3 0,-5 3 2 16,-3 1-3-16,-6 2-10 0,0-5-8 15,-4 3-11-15,-1-6-14 0,-3 0-25 0,7-5-28 16,-2-5-28-16,4-1-29 0,2-4-23 15,4-3-14-15,1-1-8 0,0-3-1 0,8-3 8 16,0-3 5-16,4-3 11 16,4-1 18-16,2-2 14 0,6-5 17 0,2 1 17 15,1 2 13-15,2-2 19 0,4-2 19 16,-1 6 20-16,-2-2 16 0,2 3 17 16,1 1 14-16,-5 2 7 0,2 4 14 0,0-1 7 15,0 4 8-15,0-2 14 0,-1 5 0 16,3 1 7-16,-2 1 5 0,0 4 1 15,0-3 6-15,-1 3 1 0,0 1 4 0,-2-1 6 16,-2 0-1-16,0 1 2 0,-3-2-2 16,-2 0 2-16,1 0-1 0,0-2 4 0,-1-1 4 15,-2 2-5-15,1-2-5 0,-7-1 0 16,0 0-17-16,16-5-3 0,-11-3-7 16,-1 0-14-16,3-5-12 0,-1-1-20 15,2-9-22-15,-2 7-17 0,1-6-17 0,0 3-19 16,-1 3-13-16,-2 1-20 0,2 1-19 15,1 4 6-15,-3 3-5 0,2 3 2 0,-2 4-7 16,-4 0-1-16,0 0 10 0,11 11 10 16,-9-3 11-16,3 0 10 0,-1-3 7 15,-2 3 15-15,2-2 11 0,0-1 11 16,0 1 10-16,0-4 15 0,2 0 6 0,-6-2 8 16,18-4 2-16,-6-2 2 0,1-1 2 15,4-7-7-15,0 1 6 0,1-4 3 16,0 0 10-16,1-6 2 0,0 3-5 15,-4-2 3-15,0 2 7 0,-2 1 1 0,-3 6 16 16,-2 0 1-16,-1 2-3 0,-5 4-1 16,-2 2-1-16,0 5-1 0,0 0 0 0,0 0-4 15,-19 18 5-15,11-7-4 0,-1 3-2 16,0 3-6-16,3-3 1 0,0 4-4 16,4-3-1-16,0 1-4 0,2-3 1 15,2-2 3-15,2 1 1 0,2-5-1 0,1-1 0 16,4-4-2-16,-1-2-4 0,2-6-4 15,6-3 3-15,-2-3-7 0,1-3-3 0,1-1-2 16,-2-2-3-16,0-1-3 0,-2 1 1 16,-2 3-2-16,1 2 1 0,-2 1-7 15,0 3 7-15,-3-3-3 0,2 5-5 16,0 1 4-16,0 0-1 0,2 3 1 0,1 0-1 16,0 3 5-16,2 0-2 0,-1 0-9 15,-1 5 9-15,0-4 0 0,-3 2-2 16,1 2 2-16,-2 1 1 0,-3-1-2 0,-4 1-4 15,-2 2 5-15,-2-2 1 0,-2-1-4 16,-3-1 7-16,3 2-2 0,-3-5 8 16,1 2-4-16,6-3 3 0,0 0-1 0,-12-10 0 15,12 4-2-15,2-3-1 0,2-3-1 16,0-1-4-16,4-2-1 0,1 0-4 0,2-3-2 16,-1 1 1-16,1 4-1 15,-1 0 0-15,-1 1 0 0,-3 3-2 0,1 0-2 16,-3 4 2-16,-2 2 1 0,-2 3 2 15,0 0 2-15,0 0-5 0,0 0 4 0,0 0 4 16,0 0-1-16,-13 20 1 0,11-15-3 16,2 1 4-16,2 1-1 0,1-1 2 15,-1 0 0-15,4 1-4 0,-2 0 7 16,2 1-1-16,-2-2 0 0,2-1-1 0,0 3 4 16,-2-2-5-16,-2 1-2 0,0-1 3 15,-2 2-2-15,0-2-6 0,-4-1-13 0,0-1-27 16,-2 2-11-16,2-3-32 0,4-3-28 15,0 0-42-15,0 0-340 0,0 0 170 16,-2-13 113-16</inkml:trace>
  <inkml:trace contextRef="#ctx0" brushRef="#br0" timeOffset="12765.0757">31197 5118 6 0,'-2'10'143'15,"0"1"-12"-15,2-2-4 0,2 2-14 0,-2-3-9 16,4 1-11-16,0-1-4 0,4-1-12 16,2-3-8-16,0-1-8 0,2-3-4 15,-1 0-11-15,4 0 0 0,-2-3-10 16,-1 0-3-16,-2 0-1 0,4-2-2 0,-4-1-15 16,3 0 13-16,-4-2-4 0,-3 3-2 15,2-3-2-15,-1 2 6 0,-3 0 2 16,2 1 6-16,-2-1 0 0,0 1 1 0,1 0-6 15,0 1-8-15,-3 1 7 0,-2 3-4 16,6-4 0-16,-6 4-4 0,6-2-3 16,-6 2-4-16,0 0 3 0,8 8-2 0,-6-4 0 15,-2-4-5-15,2 9 0 0,0-3 2 16,1-3-3-16,-1 3 1 0,0 0 3 16,-2-2-5-16,5-1-3 0,-3 2 3 15,0-3 1-15,-2-2-2 0,6 5 0 0,-6-5 2 16,8 0-4-16,-8 0 0 0,13-7-1 15,-5 2 3-15,3-2-2 0,2 1 0 16,-3-3-3-16,3 0-2 0,-2-1 8 16,1 0-1-16,-1-1-1 0,-1-1-5 0,1 5 4 15,0-1 2-15,-3 2-3 0,-2-1 3 16,3 3 2-16,-2 2 0 0,1 0 1 0,0 2 4 16,1 4-3-16,-3 0-4 0,3 1-1 15,-1 1 0-15,1 2 4 0,-1 1-3 16,-2-3-2-16,2 4 0 0,0-1-9 15,-2-1-7-15,0-1-20 0,-2-1-21 0,2 0-36 16,-2-3-58-16,-4-3-429 0,9 3 195 16,-9-3 130-16</inkml:trace>
  <inkml:trace contextRef="#ctx0" brushRef="#br0" timeOffset="12890.6296">31492 4789 159 0,'-12'-8'149'0,"4"0"-20"15,-2 1-9-15,1-2-32 0,-1 0-46 16,-1 0-54-16,-2-4-218 0,-1-2 78 16,-4 0 52-16</inkml:trace>
  <inkml:trace contextRef="#ctx0" brushRef="#br0" timeOffset="36402.07">12081 14836 91 0,'0'5'100'0,"0"-5"-4"0,0 6 3 15,0-6-9-15,0 0-7 0,0 7-3 16,0-7-5-16,0 0 1 0,0 0-5 0,0 0-11 15,0 0-1-15,0 0-7 0,0 0 3 16,0 0-3-16,9-20-3 0,-5 7 3 16,3 0-6-16,1-6 1 0,0-1-7 15,3-1-3-15,-3-2-6 0,3 2 3 0,0 0-7 16,-1 0 1-16,0 0-6 0,2 2-3 16,-4 2-1-16,0 1-1 0,1 2-6 0,-3-2 4 15,2 5-7-15,-1 0 3 0,-3 1 0 16,1 1-4-16,-1 1 1 0,0 2-10 15,0 0-4-15,0 1-11 0,0 3-12 0,-4 2-7 16,0 0-6-16,0 0-9 0,2 13-4 16,-4-3-2-16,-2 3-3 0,0 4-1 15,-4 4-1-15,2 4 2 0,-5 0 4 16,0 9 2-16,-2-3 7 0,1 3 0 0,-1 0 5 16,-2 4 3-16,3-6 4 0,-4 2 6 15,4-3 6-15,1-4 4 0,1-2 6 0,2-6 6 16,-1-2 5-16,2-2-4 15,3-2 11-15,0-4 5 0,4-6 13 0,0 1 4 16,0-4-2-16,0 0 10 0,15-16-2 16,-4 3-2-16,1-2-1 0,5-4 3 0,3-6-1 15,-2-1 0-15,2 1-4 0,0 1 3 16,-1 1-5-16,1-2-3 0,-6 4-5 16,2 3 3-16,-2 1-4 0,-4 4 0 15,-1 1-4-15,2 1 4 0,-3 3-6 0,-1-3 2 16,1 4 0-16,-4-2-2 0,0 4 3 15,0 3-20-15,-2-2-15 0,-2 4-13 16,0 0-12-16,0 0-14 0,0 0-16 0,0 0-22 16,0 0-232-16,0 0 113 0,0 0 73 15</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09:04.169"/>
    </inkml:context>
    <inkml:brush xml:id="br0">
      <inkml:brushProperty name="width" value="0.05292" units="cm"/>
      <inkml:brushProperty name="height" value="0.05292" units="cm"/>
      <inkml:brushProperty name="color" value="#FF0000"/>
    </inkml:brush>
  </inkml:definitions>
  <inkml:trace contextRef="#ctx0" brushRef="#br0">4406 2407 52 0,'0'0'130'0,"-6"3"2"0,6-3 2 16,0 0 2-16,0 0 17 0,0 0 11 15,0 0 1-15,30-12-1 0,-7-7-9 16,11-11-13-16,16-18-12 0,8-9-11 0,14-21-13 16,2-11-8-16,0-3-11 0,-4-10-9 15,-2-4-7-15,-1-4-7 0,-3 1-6 16,-7 0-9-16,-4 1-4 0,-11 3-5 0,-6 7-4 15,-8 17-6-15,-3 7-2 0,-3 5-2 16,-10 16-2-16,0 9-1 0,-3 10 1 16,-2 7-4-16,-1 3-3 0,-2 5-4 0,0 5-2 15,1 7-1-15,-1 9 1 0,-4-2-1 16,6 26 0-16,-2 2-1 0,-2 14 0 16,-2 16 2-16,-2 29 0 0,2 10-1 15,-4 10-1-15,2 23 2 0,2-3 1 0,2-24-8 16,-2 0-10-16,4-4-12 0,-2-6-14 15,0-7-10-15,-2-17-19 0,2-11-9 0,-2-2-19 16,0-11-8-16,0 1-18 0,-4-6-15 16,0-2-12-16,-2-6-5 0,-5-5-12 15,-1-5-434-15,-4-9 202 0,0-7 132 16</inkml:trace>
  <inkml:trace contextRef="#ctx0" brushRef="#br0" timeOffset="423.3036">5008 2183 479 0,'-37'-23'24'0,"7"2"30"0,8 3 22 0,0 2 16 16,8 2 13-16,-1-1-5 0,0 2-1 15,4-1 3-15,3 1-9 0,4-2-5 16,2 0-8-16,8-3-4 0,4-3-2 16,14-1-6-16,10-4-6 0,21-11-6 0,4 3-6 15,7-2-8-15,3 3 1 0,-1 3-9 16,-2 1-10-16,2 3-15 0,-15 3-13 0,-7 7-8 16,-2 1-8-16,-9 0-1 0,1 3 6 15,-11 2-2-15,0 3 5 0,0-2 0 16,-3 1 3-16,-8 0 11 0,3 1 5 15,-4-3 4-15,0 1 4 0,-5-4 1 0,-2 0 4 16,-1-4 3-16,0 3 1 0,-3-3 3 16,0 3 4-16,0-1 4 0,-2 1-1 15,0 1 1-15,-2 1 0 0,2 1 1 0,-2 0 0 16,2 1-2-16,-2-1 0 0,2 2-1 16,-3 2 1-16,3-4-3 0,-2 2-1 15,2 1-1-15,-3 0-1 0,3 1-3 0,0 0 2 16,-2 1-2-16,0 1-1 0,2-1-6 15,0 6-3-15,0 0-2 0,0 0 2 16,-8 24 3-16,2 1-1 0,-1 7 0 0,3 10 3 16,-4 13-6-16,-1 23-1 0,1 1-1 15,-1 0 0-15,3 3 0 0,2-4-4 0,0-10-21 16,2-12-29-16,0-1-29 0,0-2-36 16,4-4-32-16,-2-6-29 0,0-3-17 15,2-2-505-15,-2-9 235 0,0-7 154 16</inkml:trace>
  <inkml:trace contextRef="#ctx0" brushRef="#br0" timeOffset="786.1688">5496 1935 123 0,'-2'-22'159'16,"2"3"-8"-16,5 2-7 0,-1 3-1 16,2 2-5-16,0 1-14 0,3 4-11 0,0-1-6 15,3 0-10-15,0 6-11 0,4 0-6 16,0 6-10-16,6 4-7 0,1 1-4 15,3 8-6-15,-1 2-3 0,-2 5-10 0,6 3 1 16,-5-2-4-16,6 4-7 0,-7-2 2 16,1-2-3-16,0-4-3 0,2 0-2 15,-1-2 0-15,3-5-5 0,-2-2-1 0,1-5 1 16,1-2 0-16,1-4 1 0,0-2 2 16,-1-5 8-16,-1-1 7 0,-1-4 4 15,-2 0 8-15,-4-4 6 0,-1-2 2 16,-3 0 2-16,-6-4-6 0,-2 0-2 0,-6 2-4 15,-2 1-6-15,-6-1-4 0,-2-1-5 16,-9 1-5-16,-2 5-1 0,-4 3-4 0,-3 2-1 16,-4 7-4-16,1 0-4 15,-1 2-7-15,-2 2-23 0,3 3-23 0,1 1-33 16,2 2-37-16,4-1-43 0,2 5-37 16,6-5-34-16,3 0-482 0,5 2 240 0,2-6 159 15</inkml:trace>
  <inkml:trace contextRef="#ctx0" brushRef="#br0" timeOffset="1545.872">6517 1783 81 0,'0'0'170'16,"0"0"-13"-16,12 8-10 0,-10-3-11 15,0 7-6-15,1-1-14 0,-1 4-6 16,0 2-7-16,0 2-12 0,1 5-7 0,-1 1-10 15,2 1-7-15,2 0-6 0,-2-1-6 16,2 2-4-16,3-4-8 0,-4-2 1 16,-1-3-6-16,2-2 0 0,-2-1 5 15,0-1 11-15,-2-3 12 0,2-6 9 0,1 1 0 16,-1-4-3-16,2-2-3 0,-6 0 0 16,13-9-4-16,-6 2-2 0,1-5-7 0,2-1-3 15,2-5-7-15,0 0-6 0,0 2-5 16,1-1-1-16,0 1-3 0,0 3-8 15,-3 2 1-15,3 1-4 0,0 1-5 16,-3 1-2-16,0 6 1 0,2 0-2 0,-2 4-3 16,0 2 1-16,1 4 0 0,-3-1 0 15,3 6-5-15,-2 1 1 0,-1 1-1 0,0 1-2 16,1 2-6-16,0-3-1 16,-1 1-2-16,2-1-2 0,-1 1 1 0,1-2 2 15,1-2 0-15,0 0 3 0,-1-3-1 16,4-3-5-16,0 0 8 0,-2-5 0 0,1 1 0 15,4-4 2-15,-2-2-2 0,2 1-2 16,0-5 2-16,2 1 1 0,-2 0 1 16,-2-4-1-16,1 3-3 0,-2-3-2 0,-2 2 6 15,0-1 2-15,0 3 1 0,-2-1 2 16,-2 3-1-16,-1-1-3 0,1 0-3 16,-2 1 0-16,-1 4 2 0,1-1-3 0,-6 2 2 15,9 8-1-15,-5-2-1 0,-2 1-1 16,0 3 3-16,4 4 1 0,-2-1-2 15,0 0 0-15,4 2-1 0,-4 0-6 16,4 1 1-16,-2-3-7 0,0 0 9 0,5-2 0 16,-2-1 0-16,-1 0 3 0,3-6-1 15,-1-1-2-15,3-1 2 0,2-4 0 16,-1-4-4-16,4-3 3 0,-2-3-5 16,3-1 3-16,1-2-2 0,-2-2 1 0,0-2 0 15,-2 0 1-15,1 1 1 0,-2 4 0 16,0-3 0-16,-5 4-3 0,2 4-3 0,-4-1 3 15,0 5 1-15,0 1-2 0,-1 2 4 16,-7 2 2-16,17 6-1 0,-11 2 1 16,3 1 0-16,-3 4-2 0,2 0 1 15,-2 4 2-15,2-3-1 0,0 4-15 0,0-2-22 16,2 2-27-16,1-1-32 0,0-2-7 16,2-1-20-16,-1-3-36 0,1-4-45 0,0-3-444 15,-3-2 221-15,3-4 146 0</inkml:trace>
  <inkml:trace contextRef="#ctx0" brushRef="#br0" timeOffset="1735.1467">7215 1324 167 0,'-12'-5'164'0,"5"0"-20"15,0 2-24-15,1 0-41 0,6 3-31 16,0 0-20-16,0 0-39 0,0 0-53 16,0 0-166-16,0 0 78 0,20 19 52 15</inkml:trace>
  <inkml:trace contextRef="#ctx0" brushRef="#br0" timeOffset="2049.3102">7874 1642 83 0,'2'6'190'15,"-2"-6"-11"-15,-9 15-11 0,0-2-3 16,-3 6-8-16,-7 6 4 0,-5 9-9 0,2 0-7 16,-4 3-8-16,3 1-9 0,1 0-9 15,4 2-7-15,4-6-8 0,6 0-11 16,4-3-4-16,4-2 2 0,4-2-8 15,4-2-1-15,6-1-4 0,4-2-6 0,6-1-7 16,3-5-5-16,3-3-6 0,-2-3-9 16,1-5-3-16,1 1-2 0,-2-2-5 15,1-2-4-15,-1-2-2 0,-6 2-8 0,0-2-14 16,-1-2-13-16,-4 0-21 0,-2 0-28 16,-3 0-27-16,-1-2-29 0,0 2-44 15,-5-3-48-15,0-1-606 0,-4 0 275 0,0-3 182 16</inkml:trace>
  <inkml:trace contextRef="#ctx0" brushRef="#br0" timeOffset="2420.2556">4832 2402 127 0,'6'4'214'15,"9"0"-3"-15,6-2-11 0,11-1-7 0,19-1-7 16,18 0-9-16,40 0 0 0,36-1 2 16,17-4-7-16,20-2-8 0,6 3-9 0,7 2-8 15,1 0-5-15,8 1 1 0,51 4-9 16,-53-1-12-16,-6 2-3 0,-5 0-5 15,-15-1-8-15,-14 3-7 0,-13 0-9 0,-35 0-7 16,-10 0-11-16,-15-3-10 0,-24 1-4 16,-14 0-7-16,-9-2-3 0,-10 0-2 15,-2 0-10-15,-9-1-18 0,-5-1-35 0,-6 0-40 16,-6 0-51-16,-4 0-47 0,0 0-40 16,0 0-24-16,-32-11-34 0,15 4-30 15,0-1-587-15,-2-3 296 0,3-1 195 0</inkml:trace>
  <inkml:trace contextRef="#ctx0" brushRef="#br0" timeOffset="3073.605">8665 2196 94 0,'5'-11'190'0,"3"-3"-7"16,6-6-14-16,12-11-13 0,16-20-15 15,11-6-8-15,20-17-11 0,2-5-9 0,6-3-14 16,-1-4-4-16,-1 3-11 0,-5 2-7 16,-7 7-4-16,-20 15-8 0,-5 6-2 15,-10 11-1-15,-9 7 1 0,-3 7-2 0,-4 5-4 16,-3 2-6-16,-4 4-7 0,-1 2-9 16,-4 1-2-16,-4 7-4 0,-2 0-5 15,-2 5-3-15,4 2-3 0,-17 3-6 16,8 2-2-16,-1 3 1 0,4 2 3 0,0 3-4 15,1 5 0-15,3 1 0 0,-1 2-1 16,6 5-6-16,-3 1 6 0,2 4 0 0,3-3-5 16,-3 4 4-16,0 0 0 15,-2 3-1-15,0-3-3 0,-4 6 1 0,-3-1 3 16,-4-1-3-16,-4-2 2 0,-1 4-1 16,-6-3-1-16,-3-3-5 0,2-6-7 0,-3-2-14 15,1-6-22-15,-1 0-23 0,8-7-38 16,-2-3-50-16,5-5-58 0,1-3-442 15,4-5 222-15,2-1 147 0</inkml:trace>
  <inkml:trace contextRef="#ctx0" brushRef="#br0" timeOffset="4408.1198">9613 1864 205 0,'0'0'197'16,"0"0"-12"-16,14-9-14 0,-6 0-18 16,0-4-13-16,5-3-16 0,-3-3-5 15,5 0-12-15,-4-2-5 0,1 1-2 0,-1-2-3 16,0 2-2-16,-5 4-6 0,0 3-6 16,-2-3-12-16,-2 5-7 0,-4 1-6 0,0 5-7 15,-4 3-7-15,-4 2-4 0,1 5-4 16,-4 5-5-16,1 5-3 0,-3 3-6 15,4 5 2-15,3 2-3 0,1 0-6 16,3 1-1-16,2 0-6 0,6 1-3 0,2-2 1 16,5-3-1-16,2-1-3 0,6-4-1 15,5 1-1-15,-2-9-1 0,6 0-3 0,-3-4-1 16,5-5 1-16,0-4 0 0,-3-2 3 16,-1-1-2-16,-1-5 0 0,-2-1 0 15,3-3 3-15,-5-5 0 0,0 2 0 16,-4 1 5-16,-5 0 5 0,1 5 4 0,-2-1-1 15,-3 5-5-15,1 0-1 0,-1 3-3 16,-4 4 1-16,-4 2 0 0,9 8-3 16,-9-1 2-16,0 4-2 0,-2 5 2 15,2 1 0-15,-3 0-3 0,1 0-3 0,0-2 3 16,2 3-2-16,-2-7 3 0,2 3 0 16,0-6-3-16,2 3 4 0,-2-2 0 0,2-4 0 15,3-2 0-15,2-1-1 0,-7-2 1 16,16-6-3-16,-8 0 1 0,4 0 0 15,0-1-2-15,1 1-2 0,-5 0 1 0,5 2-1 16,-2 1-2-16,-1 1 3 0,2-1-2 16,2 6-1-16,-2-1 1 0,3 4 2 15,0 1 0-15,2 0 0 0,-3-1 3 0,4 2 0 16,-2 0 1-16,3-3 11 0,-2 1 13 16,2-3 9-16,5-2 9 15,-4-5 6-15,8-2 0 0,4-4-1 0,-3-7 0 16,-1 0-6-16,0-4 0 0,1-9-7 0,-3-4 0 15,-3-4-8-15,-2-5 2 0,-6-6-5 16,-3-2-6-16,2-2-4 0,-6 0 3 0,-2 3-1 16,-2 10-1-16,0 1-2 0,1 9 1 15,-5 3-5-15,2 2-1 0,0 6-6 16,-2 5-1-16,0 6-1 0,0 4 0 16,0 4-6-16,0 0-10 0,-9 23-12 0,7-4-15 15,0 8-14-15,0 3-12 0,2 10-12 16,0 0-13-16,2 1-11 0,0 2-4 0,-2-1-10 15,0-2 5-15,0-6-10 16,0-6 9-16,0-1 11 0,-2-8-4 0,-2-2-3 16,0-7 6-16,0-5 10 0,-2-5 5 15,6 0 13-15,-16-7 15 0,10-2 18 0,2-1 13 16,0 1 9-16,2-3 11 0,0 2 5 16,4-1 10-16,2-3 7 0,4 0 3 15,3 4 6-15,6-2 6 0,4 1 5 16,0 0-4-16,7-1 3 0,5 0-2 0,1 3 2 15,3-2-6-15,-3-1 7 0,1 1 2 16,-1-1 5-16,0 2 7 0,-4-2 4 16,-5 0 6-16,-3 0 4 0,-4 1 3 0,-3 2-3 15,0-2-7-15,-7 3-9 0,-1 0-2 16,-5 2-6-16,-2 6-3 0,0 0-8 16,0 0 2-16,0 0-4 0,-29 18-3 15,17-5-1-15,2 3-3 0,2 7 0 0,-3 2-3 16,2-2-2-16,5 4-9 0,0 0-9 0,2 0-10 15,4-1-13-15,0-1-14 0,6-3-22 16,4-2-7-16,0-3-5 0,5-2-22 16,2-5-19-16,0-6-8 0,2-3 1 15,0-1 5-15,1-3 12 0,3-7 11 16,-4 1 10-16,2-5 16 0,-1 1 20 0,-6-5 20 16,4 4 23-16,-6-2 21 0,1 1 15 0,-2 3 13 15,0 3 6-15,-3 0-2 16,-2 1-8-16,-1 0-9 0,2 5-3 0,-5 3-1 15,-4 0-5-15,10 6 4 0,-6 1-2 16,1 2 2-16,-3 3-2 0,2 3-3 16,-2-2 5-16,-2 0-3 0,2-1 8 0,0 0 1 15,-2-3 15-15,2 1 14 0,0-3 16 16,1-1 14-16,-1-2 7 0,-2-4-8 16,9 0-9-16,-9 0-7 0,14-11-1 0,-2 1-4 15,2-1-7-15,2 0-7 0,1-3-4 16,3 3-6-16,-4-1-6 0,2 1-4 0,-4 4-3 15,3 2-4-15,-4 1-2 0,2 2-3 16,-3 4-5-16,4 2 3 0,-4 6-2 16,-2-2-1-16,-1 4-3 0,0 4-9 15,-3-1-17-15,0 0-26 0,-2 1-34 16,0-1-39-16,3-2-29 0,-3-1-30 0,2-3-18 16,1-1-469-16,4-3 224 0,1-3 149 15</inkml:trace>
  <inkml:trace contextRef="#ctx0" brushRef="#br0" timeOffset="4963.3241">12452 1467 108 0,'2'-6'149'16,"-2"6"-13"-16,0-8-7 0,0 4-17 0,0 4-16 15,0 0-10-15,0 0-10 0,0 0-3 16,0 0-2-16,-17 15-16 0,9-2 11 0,-3 5-5 15,-2 6-1-15,-2 2-2 0,1 2-3 16,1 2-1-16,2 3-5 0,3-2 2 16,-3-2 1-16,7-1-3 0,2-1 1 15,2-5 3-15,6 3-3 0,3-4-1 0,1-2-2 16,6-2 0-16,0-3-3 0,3-3-4 16,7-3-1-16,4-2-6 0,-2-6-3 15,5 0-2-15,5-6-5 0,0-5-4 0,0 1 3 16,-3-6-4-16,6-1 2 0,-7 0-5 15,-4 0 0-15,-3 2 1 0,-4 1-1 16,-4 5 0-16,-1-1 0 0,-4 3-3 0,1 1-7 16,-6 2-2-16,-3 2-1 0,-6 2 2 15,10 6-4-15,-8 0-8 0,1 1-1 16,-1 1-9-16,0 2 6 0,2-1-1 0,0 0-1 16,3 1 5-16,1-2 1 0,5-1-1 15,-1-1-1-15,4-2 3 0,2-2-5 16,2-2-4-16,1-4-2 0,2-4-2 15,2 1-2-15,-1-5 8 0,-1 3-2 0,-2-3 1 16,-2 3 8-16,-5-1 7 0,2 2 10 16,-4 1-4-16,1 0 5 0,-2 2-3 15,-3-1-3-15,3 4 0 0,-3-1 2 0,2 3-3 16,4 3-1-16,-4-1 4 0,3 7 0 16,2-1-2-16,-5 0-3 0,1 6 4 15,-3-1-2-15,-2 1 0 0,-2-1 2 0,-1 4-1 16,-6-4-12-16,-3 3-22 0,-2-1-30 15,-2 0-43-15,-7 0-56 0,-5-4-478 16,-1 0 217-16,-6-3 142 0</inkml:trace>
  <inkml:trace contextRef="#ctx0" brushRef="#br0" timeOffset="5244.8275">10306 2139 3 0,'30'0'208'0,"16"2"0"0,15-2-9 15,34 3-9-15,10-1-12 0,6 1-6 16,31 2-8-16,5 1-7 0,7 1-2 16,5 1-2-16,-1 2-2 0,-3-3-5 15,-7-1-9-15,-11 0-10 0,-28-3-11 0,-8 2-13 16,-6-4-7-16,-21 3-6 0,-15-4-13 15,-8 0-6-15,-7 2-7 0,-7-4-20 0,-1 0-32 16,-4-1-47-16,-5-3-49 0,1-4-53 16,0 2-40-16,0-5-36 0,0 1-595 15,2-6 275-15,8-3 181 0</inkml:trace>
  <inkml:trace contextRef="#ctx0" brushRef="#br0" timeOffset="5421.3165">14333 1282 114 0,'9'-2'192'0,"0"-1"-9"0,-3 2-12 15,-6 1-14-15,8-2-12 0,-8 2-12 16,7-4-13-16,-7 4-11 0,8-1-26 16,-8 1-47-16,8-2-56 0,-8 2-82 0,12-3-348 15,-8 2 153-15,-4 1 101 0</inkml:trace>
  <inkml:trace contextRef="#ctx0" brushRef="#br0" timeOffset="5552.215">14380 1877 2590 0,'-2'24'-2'15,"2"-6"-5"-15,-2-5 6 0,2-4 4 0,-2 1-4 16,2-3 8-16,-2-2 2 0,2-1-4 16,0-4-16-16,0 0-35 0,-9 3-58 15,9-3-70-15,-10-7-598 0,1-4 263 0,-4 3 173 16</inkml:trace>
  <inkml:trace contextRef="#ctx0" brushRef="#br0" timeOffset="10353.7386">17066 1152 192 0,'4'-14'205'16,"0"3"2"-16,-2 3-7 0,1 3-13 0,-3-1-12 15,0 6-13-15,0-3-13 0,0 3-12 16,0 0-4-16,-9 21 0 0,5-2-4 15,-2 3-3-15,0 13-7 0,-3 5-8 16,-2 6-12-16,1 7-6 0,4 4-10 0,-7 16-6 16,-2 0-8-16,0-4-8 0,5-11-7 15,-2-8-5-15,4 2-6 0,0-4-2 0,0-8-6 16,1-5-5-16,3 1-12 0,-5-10-9 16,5-1-5-16,2-6-5 0,-2 0-2 15,2-10-6-15,0-1-11 0,-3-8-6 16,5 0-4-16,-2-23 2 0,2 0 0 0,0-9 3 15,2-12 1-15,1-13 0 0,1-21 5 16,2-4 1-16,3 2 4 0,1 2 1 0,3 6 2 16,3 1 2-16,4 5 4 0,-3 10 0 15,8-5 3-15,4 2 0 0,5 8 4 16,5 1 2-16,3 6 0 0,-2 10 5 16,1 8-2-16,3 2 2 0,3 5-1 0,1 3 1 15,5 4-3-15,-2 3-1 0,-7 7-1 16,-2 2 0-16,-1 1-1 0,-3 5 1 15,-6 4-3-15,-5 0 1 0,-1 2-3 0,-10 4 1 16,0 2-1-16,-10 4-1 0,-2-3 0 16,-8 0 2-16,-2 3 0 0,-3 3 0 15,-6 0 0-15,-4 0 0 0,0 0-1 16,0-3 4-16,3 1-4 0,-2-4 2 0,2-1 2 16,0-1-1-16,4-2-1 0,-1-4-1 15,5 1-2-15,0-2 0 0,0 5 3 0,6-5-1 16,0 2 1-16,4 1-1 0,5 1 1 15,2 2 2-15,1-1-2 0,3 2-1 16,2 2 0-16,0 0 0 0,1 0 0 0,2 4 2 16,-4-3 1-16,3 5 0 0,-4-1 1 15,-3-2 1-15,-1 3 1 0,-3-2 4 16,-4 3 2-16,0 1-1 0,-6 0 7 0,-2-2 4 16,-7 3-3-16,-2-1 1 0,-6-2-2 15,-1-3-4-15,-2-3 2 0,-4 1-4 16,1-4-5-16,-3-3-9 0,2-5-17 0,3-4-26 15,3-2-34-15,4-2-28 0,1-2-49 16,4-4-37-16,7-1-35 0,2-5-545 16,8 1 263-16,2-6 173 0</inkml:trace>
  <inkml:trace contextRef="#ctx0" brushRef="#br0" timeOffset="10860.6504">18129 1461 94 0,'12'-3'140'0,"-1"3"-18"0,0 5-7 0,3-1-12 16,-1 3-8-16,2 1-11 0,2 5-7 15,-2 3-7-15,0 0-5 0,-1 5-7 16,-4 1-10-16,-2 0-3 0,-4-1 0 0,-2 0-4 16,0 0-1-16,-6 0-6 0,-2-2 9 15,-4-1 6-15,2-5 7 0,0 0 11 16,0-3 3-16,-1-2 10 0,0-5 14 15,3-1-5-15,6-2-5 0,-11-8-7 0,9-1-7 16,2-3-6-16,2-2-10 0,3-4-4 16,5-1-6-16,3-2-8 0,4 2 3 15,1-4-5-15,6 4-5 0,-1 2-2 0,-1 4-2 16,1 1-3-16,-2 2-2 0,0 7-1 16,0 2-4-16,0 3 0 15,5 4-5-15,-5 4 3 0,2 3-5 0,1 4 5 0,1 0-4 16,-1 2-4-16,-1 1 4 0,0-1-2 15,-2-4-3-15,3-2-3 0,-2 0 4 16,4-1-2-16,-1-2 0 0,1-2 0 0,2-5 2 16,-5 0 3-16,0-3 5 0,-2-5 15 15,3 1 2-15,-4-5-3 0,0-3-2 16,-3-1-3-16,-5-5 2 0,0-1-3 0,-4 1 0 16,-4 0-3-16,-6-2-1 0,-2 0-7 15,-8 2 3-15,-2-1-3 0,-10 1-6 16,-3 1-8-16,-3 2-8 0,-2 2-14 0,-1 2-13 15,-1 3-16-15,4 0-20 0,5 2-28 16,3 2-16-16,4 1-35 0,2 1-49 16,4-2-527-16,6 2 248 0,2-2 164 0</inkml:trace>
  <inkml:trace contextRef="#ctx0" brushRef="#br0" timeOffset="11072.1319">19371 1048 158 0,'6'-3'189'0,"-2"2"-4"0,-4 1-13 16,0 0-14-16,0 0-9 0,12 11-1 0,-10 0-8 15,0 6-8-15,0 5-13 0,2 3-12 16,0 7-7-16,-2 8-12 0,2 2-8 0,0 9-13 16,1 2-11-16,2 1-26 0,-3-3-26 15,0-2-33-15,-2-6-25 0,2-1-24 16,-2-4-40-16,0-10-47 0,1-1-392 0,-1-2 189 15,0-9 125-15</inkml:trace>
  <inkml:trace contextRef="#ctx0" brushRef="#br0" timeOffset="11977.6285">19424 1638 79 0,'2'-10'121'15,"3"1"-9"-15,3-2-18 0,3-3 1 16,1-1-12-16,3-2 1 0,2-1-11 0,4-6 0 15,0 0-7-15,9-3-1 0,-3-4 5 16,3-1-11-16,-4-1 7 0,-1 1-2 0,-3 7-3 16,-2 3 4-16,-3-1 6 0,-4 7 4 15,-2 3-9-15,-3-1 5 0,0 5-6 16,-2-2-13-16,1 3-2 0,-2 6-12 16,-5 2 6-16,0 0-6 0,2 15 0 0,-6 0-5 15,-1 5-1-15,-2 6-5 0,1 8 0 16,-2 3-8-16,-3 3 3 0,-1 3-1 0,3-2-3 15,0-3-3-15,1-1-3 0,2-4 2 16,0-4-3-16,0-5-4 0,0-1 3 16,2-6-1-16,4-2 0 0,0-4-2 15,0-2-1-15,4-6-1 0,-4-3 1 16,16-6-1-16,-6-2-2 0,5-9 1 0,2 3 1 16,2-3-5-16,0-1 5 0,0 2-2 15,0-2-3-15,-2 3 0 0,0 2 1 0,-2 4 1 16,-2 0 0-16,1 5-2 0,-1-1 0 15,-2 7 3-15,3 2-1 0,-1 5 3 16,0 1-1-16,-2 3-1 0,3 4 1 16,-1 1-3-16,0 0 0 0,-1 3 4 0,1-2-8 15,0 2 6-15,0-2 0 0,1 1-1 16,2-4 2-16,0 0 0 0,1-1 0 0,2-1-2 16,0-3 5-16,3 0-1 0,0-5-4 15,4 0 0-15,-3-1 2 0,1-2 1 16,-4-3-4-16,4-3 2 0,-1 1 0 0,-1-1-2 15,-2 1 1-15,0-4 0 0,-4-2-4 16,2 1-4-16,-4-1 2 0,-1-1-1 16,-1-3 0-16,0 3 0 0,-4-1-1 15,0 1 0-15,-2 2-1 0,-2-1 2 0,1-1 2 16,-3 2 0-16,1 0 5 0,-1-1 3 16,-2 3 1-16,0-4 3 0,-2 4-2 15,-1-1 3-15,1 1-2 0,-3 0 6 0,1 0 0 16,2 1 2-16,2 4-5 0,-10-2 0 15,10 2 1-15,0 0-6 0,-19 10 8 16,12-3-1-16,1 0 0 0,2 4-1 0,0 0-2 16,2 0-1-16,-1 0-5 0,6 3 4 15,-1 2-1-15,2-3-2 0,2-2 2 16,2 1-1-16,1-1-1 0,2-1 1 0,1-5-3 16,1 1 2-16,2-2-1 0,0-4 1 15,0 0-2-15,0-4 2 0,3 0-5 16,0-3 3-16,-2-1-6 0,1-1 3 0,-2-1 2 15,0 2-5-15,-3-1 6 0,2 2-1 16,-2-1 1-16,-4 3 3 0,3-1-1 16,-4 1 2-16,-1-1-1 0,0 3-3 0,0-1 1 15,1 0-2-15,-1 2 0 0,-6 2-3 16,0 0 4-16,17 6 1 0,-10 0-3 16,-1 1 4-16,-2 4-2 0,2-1-1 15,2 3 0-15,-1 3 2 0,2-3-2 0,-3 0-1 16,0 1-2-16,1-1-12 0,-1-1-14 15,0-3-18-15,1 1-25 0,-1-3-35 0,3-4-41 16,-1 0-73-16,4-1-469 16,0-7 234-16,0-1 154 0</inkml:trace>
  <inkml:trace contextRef="#ctx0" brushRef="#br0" timeOffset="12328.5918">22210 867 119 0,'2'-12'246'0,"0"2"-10"16,0 3-14-16,-2 3-7 0,0 0-19 15,0 4-21-15,0 0-11 0,0 0-6 0,-28 25-2 16,6 0-7-16,-8 8-8 0,-11 20-9 16,1 4-10-16,0 8-6 0,4 5-12 15,3 5-6-15,7 5-6 0,9 1-6 0,4 1-13 16,9-1-8-16,10-2-2 0,5-5-9 16,8 1-4-16,1-7-11 0,6-2-7 15,-2-18-11-15,-5-6-20 0,-3-11-37 0,2-2-41 16,-2-4-46-16,4-9-63 0,-3-6-75 15,3-4-638-15,0-11 306 0,3-2 202 16</inkml:trace>
  <inkml:trace contextRef="#ctx0" brushRef="#br0" timeOffset="13023.6617">22711 1476 194 0,'0'-6'214'0,"0"6"-14"0,0 0-14 15,0 0-3-15,0 0-4 0,-6 19-11 16,4-1-13-16,0 5-14 0,-2 5-10 16,1 1-12-16,-1 7-9 0,0 0-12 0,2-4-10 15,-3 4-8-15,1-5-9 0,2-2-8 16,-2-4-4-16,2-1-8 0,0-5-6 15,2-3-5-15,0-2-4 0,0-5-4 0,0-8-3 16,0-1-3-16,0 0-3 0,0-31-2 16,0 9-4-16,2-8-2 0,-2-11 2 15,2-11-5-15,0-3 1 0,2-3-1 0,5-18 3 16,-3 13 4-16,7-10 3 0,0 12 4 16,-1 14-2-16,1-1 3 0,2 6-4 15,1 2-2-15,0 10-2 0,0 0-1 16,1 5-2-16,1 7-4 0,-4 3 2 0,3 1-4 15,-2 9 1-15,-3 5-2 0,1 2 1 16,0 5-3-16,-4 9 3 0,-5 1-2 16,-4 5 2-16,-4 8-2 0,-5 8-3 0,-4 3 1 15,-8 5 1-15,-7 12-3 0,4 3 2 16,2-12-2-16,3-6 0 0,0 2 0 16,4-6 1-16,-1 1-2 0,6-5-2 0,2-3-4 15,4-3 1-15,2-2-5 0,6-2 4 16,0-1-7-16,4-3 4 0,6-2 1 0,0-2-2 15,3-4 2-15,0-1-1 0,4-5-1 16,-1-1-1-16,0-2 2 0,0-2-1 16,1-4 1-16,0-2 0 0,0-3 0 15,1-3 0-15,-4 0 1 0,-1-3-1 0,0-2 1 16,-4-3 2-16,-3 5-1 0,-1 0 1 16,0-2 1-16,-3 3 0 0,-2 0 4 0,0 1-2 15,0 3 4-15,0 1-3 0,-1 1 0 16,-1 5-2-16,-2 1 0 0,0 0 3 15,-2 16-2-15,2-5 4 0,0 3-2 16,2 3 1-16,0 1 1 0,0 1-2 0,5 4 0 16,1-2-7-16,1 1-9 0,1-3-18 15,0-1-18-15,4-3-27 0,-2-3-36 16,7-1-54-16,-2-8-53 0,0-1-606 0,2-7 281 16,0-5 185-16</inkml:trace>
  <inkml:trace contextRef="#ctx0" brushRef="#br0" timeOffset="13172.158">23239 1217 125 0,'-7'0'128'0,"7"0"-10"16,-11 6-15-16,7-1-14 0,4 5-18 16,0 0-20-16,2 3-38 0,5 3-49 15,3 3-190-15,5 1 77 0,2-1 51 0</inkml:trace>
  <inkml:trace contextRef="#ctx0" brushRef="#br0" timeOffset="13671.5758">23550 1724 35 0,'-22'21'155'0,"3"-4"-8"0,3 2-10 16,2-2-13-16,2 0-8 0,2 1-11 0,1-2-11 15,4-1-7-15,3 1-17 0,0-2-3 16,6-1-7-16,3-1-5 0,6-4-4 15,-1-2-5-15,6-4-8 0,0-2-6 16,8-5 0-16,-1-4-6 0,5-5-3 0,-3-2 0 16,1-6-3-16,2-9 1 0,-3-3-3 15,1-6-2-15,4-16 4 0,-6-3-2 0,-6 6 1 16,-3 9 12-16,-5-1 9 0,-1 8 8 16,-4 3 9-16,-1 6 6 0,-2 3 6 15,0 4-3-15,-2 4-13 0,-2 2-2 16,-2 5-5-16,-2 4-2 0,0 6-8 0,4 0-1 15,-19 13-1-15,8 5-7 0,-2 3 1 16,-1 7-3-16,1 6-7 0,-2 8-4 16,7-5-1-16,0 1-2 0,1 0-3 0,2-2-1 15,1-7-1-15,2-3-3 0,0-5 1 16,0 0 2-16,2-4 1 0,2-5-4 16,2-3 1-16,5-3 1 0,2-6-2 0,3-2-2 15,3 1 2-15,2-5 0 0,2 0-3 16,-1 2-1-16,0-2 2 0,0 4 0 15,-1 1-7-15,0 1 7 0,0 3 1 0,-3 1 1 16,4 6 5-16,-1 1-1 0,0 2 2 16,-2 5 3-16,2-1 7 0,0 2 2 15,0 0 4-15,2 2 0 0,-2-6-1 0,1-1-1 16,0-2-2-16,2-1-8 0,-1-9-20 16,2 1-36-16,2-6-53 0,5 1-61 15,0-7-670-15,3-2 281 0,-1-5 185 16</inkml:trace>
  <inkml:trace contextRef="#ctx0" brushRef="#br0" timeOffset="13907.9614">24745 1941 263 0,'5'16'277'0,"-3"0"-10"0,0 2-19 16,-2 0-26-16,2 1-20 0,-4 2-18 15,0 0-22-15,-5 0-39 0,-1 1-45 0,-2-5-48 16,-4-1-53-16,4 2-51 0,2-3-65 16,0-3-480-16,-2-5 210 0,6-3 139 15</inkml:trace>
  <inkml:trace contextRef="#ctx0" brushRef="#br0" timeOffset="14251.9356">24864 1267 163 0,'-2'-10'167'0,"0"2"-11"16,-1 1-10-16,6 1-16 0,1-2-18 0,3 1-3 15,5-1-5-15,2 1-14 0,10-1-5 16,6 2-7-16,7-1-6 0,6 3-14 15,1-2 0-15,12-2-7 0,-3 5-8 0,2-5-19 16,-11 3-19-16,0-1-26 0,-1-1-30 16,-5 1-36-16,-8-2-27 0,-3 3-22 15,-3-3-287-15,-10 2 144 0,-4-3 95 16</inkml:trace>
  <inkml:trace contextRef="#ctx0" brushRef="#br0" timeOffset="14490.1916">25497 1061 435 0,'-13'-4'20'0,"-2"0"23"15,-2 0 14-15,5 4 4 0,-3 0 7 0,-2 2 5 16,3 4 21-16,-4 1 7 0,1 6-3 15,0 5 8-15,0 7 3 0,1 3 4 16,0 5-4-16,0 9-4 0,3 5-1 16,0 4-3-16,3 3-8 0,-1 19 0 0,5-10-10 15,0-8-7-15,2 0-6 0,-1-2-9 16,0-1-4-16,3-8-10 0,0-1 1 16,-2-3-4-16,0-4 3 0,0-6-1 0,2-3 0 15,-2-2 1-15,0-2-5 0,-3-4-4 16,-2-5-1-16,-1-3-6 0,-5-3-14 15,-4-6-16-15,0-2-17 0,-3-6-20 16,2-4-30-16,-4-1-24 0,5-4-36 0,1-8-40 16,2 3-50-16,4-4-500 0,10-2 243 15,0-4 161-15</inkml:trace>
  <inkml:trace contextRef="#ctx0" brushRef="#br0" timeOffset="15120.2897">25520 1766 48 0,'3'25'145'0,"-1"-7"-3"15,2 1-14-15,2-1-7 0,0-3-13 16,3-2-8-16,3-2-11 0,6 3-9 16,-4-6-7-16,4-1-9 0,-2-1-2 15,3-5-11-15,-4-2 1 0,2-3-3 0,-5-2 0 16,0-5-7-16,-6-3-9 0,-6-1 5 15,-4-4-5-15,-8-2-2 0,2-1-5 0,-2 1 7 16,-3 0-7-16,2 0 3 0,-2 3 1 16,5 1-6-16,1 2 0 0,0 0-1 15,3 2-6-15,2-3-4 0,4 3 1 16,4 0 1-16,4-3-5 0,6 1-1 0,0-2-3 16,10-2 0-16,-1-3-5 0,5 0 3 15,5-3-1-15,-1-1-3 0,2-3 3 16,0 1 0-16,-5-1 0 0,1 3-2 0,-6 1 4 15,-6 1 6-15,-1 5 8 0,-2 3 9 16,-2-2 13-16,-3 7 1 0,-2-3-2 16,2 5-4-16,-4 2-5 0,-4 2-2 0,-2 5-6 15,0 0 1-15,0 0-1 0,-18 27-6 16,10-8 3-16,-4 9-1 0,1 8-6 16,-2 5 2-16,-2 7-1 0,5 1 2 0,-2 1-8 15,2 1 5-15,2-3-2 0,4-6-5 16,0-1 2-16,0-4-1 0,2-6 1 15,0-5-4-15,-1-3 2 0,6-2 2 16,-3-4-3-16,2-4 1 0,2-5-1 0,2 0 1 16,2-6-4-16,3-4 1 0,4-4 0 15,2-2-2-15,2-1 1 0,0-1-2 16,-3 3 2-16,2-3-4 0,-4 2 4 0,2 3-1 16,-2 1 0-16,-1 0-3 0,-3 2 3 15,4 2 0-15,-2 4 3 0,0 2-1 16,4 2-3-16,-2 3 3 0,1-1-4 15,0 1 2-15,0 2 3 0,1-1-6 0,0-4-7 16,-2 3-11-16,1-4-20 0,0-1-37 16,0-2-45-16,1-1-58 0,-2-3-503 15,-2-3 232-15,1-6 154 0</inkml:trace>
  <inkml:trace contextRef="#ctx0" brushRef="#br0" timeOffset="15355.2412">26496 962 161 0,'13'7'179'0,"5"7"8"16,6 6-7-16,1 13-1 0,11 19-1 16,-2 8-4-16,4 9-11 0,-3 8-10 0,-6 2-6 15,-4 3-11-15,-10 1-14 0,-5-6-9 16,-8-12-12-16,-4-10-10 0,-8-2-11 15,-9 12-13-15,-5-16-33 0,2-7-45 0,-6-5-47 16,0-5-43-16,-1-5-92 0,-1-8-515 16,-2-4 240-16,5-7 159 0</inkml:trace>
  <inkml:trace contextRef="#ctx0" brushRef="#br0" timeOffset="16169.6636">26416 1767 131 0,'-2'-3'157'0,"2"3"-16"0,-2-6-6 16,2 6-7-16,-2-6-8 0,2 6-6 15,0 0-7-15,-3-6-15 0,3 6-6 0,0 0-9 16,0 0-5-16,0 0-4 0,0 0-7 15,-7 18 0-15,5-7-6 0,-2 1-7 0,2 3-8 16,-2-2-6-16,0 5 0 0,2-3-4 16,-3 0 1-16,3-4-7 0,0 0 3 15,0-1-5-15,2 0-2 0,-2-1-4 16,2-2-1-16,0-1-4 0,0-6 0 0,4 5 1 16,-4-5 0-16,0 0-1 0,11-12 3 15,-5 5 9-15,0-4-3 0,3 0 1 16,0-3-7-16,1 1 5 0,2-3 0 15,-3 2-3-15,2 3-2 0,1-3-4 0,-3 3 2 16,1 1-4-16,1 1 1 0,-4 5 1 16,1 2 2-16,0 2-2 0,0 4-2 0,2 4 6 15,-2 1-1-15,0 3-1 0,3 3-3 16,-5 0-1-16,-2 0-7 0,3-2-24 16,-3 3-29-16,3-2-33 0,-3-1-50 0,0-6-547 15,0-1 232-15,0-2 153 0</inkml:trace>
  <inkml:trace contextRef="#ctx0" brushRef="#br0" timeOffset="21930.8602">22588 2474 23 0,'0'0'50'0,"0"0"-14"15,0 0-11-15,0 0-13 0,0 0-62 0,5-5 17 16,1 3 11-16</inkml:trace>
  <inkml:trace contextRef="#ctx0" brushRef="#br0" timeOffset="27741.0236">23045 2304 31 0,'0'0'35'0,"0"0"-4"0,-4 4-4 16,4-4 0-16,0 0-2 0,0 0-1 15,0 0-3-15,0 0-2 0,0 0 0 0,0 0-2 16,0 0 0-16,0 0 0 0,-4 5-2 16,4-5-3-16,0 0 0 0,0 0 0 15,0 0-2-15,0 0 4 0,0 0-4 0,0 0-5 16,0 0 2-16,0 0 0 0,0 0-2 15,0 0-1-15,0 0 0 0,-2 6 0 16,2-6 0-16,0 0-2 0,0 0 1 0,0 0-2 16,0 0 1-16,0 0 0 0,0 0 0 15,0 0 0-15,-4 2 3 0,4-2-5 16,0 0 1-16,0 0-1 0,-2 6 0 16,2-6-1-16,0 6 1 0,0-6 0 0,0 6 2 15,0-6-2-15,0 7-2 0,0-7 2 16,0 8 0-16,0-8 1 0,0 10-2 0,2-7 0 15,-2 3 2-15,2 0-1 0,-2 0-1 16,2 0 2-16,-2-1-1 0,2 1 0 16,-2-1 1-16,2 1 0 0,-2 0-2 15,0-6-3-15,2 8 4 0,-2-3-4 0,0-5 5 16,2 8-4-16,-2-4 3 0,2 1 3 16,-2-5-2-16,0 6-4 15,0-6 2-15,2 6-1 0,-2-6 1 0,3 4-2 16,-3-4 3-16,3 4-2 0,-3-4 1 0,0 0-1 15,2 5-2-15,-2-5-1 0,0 0-1 16,2 3-8-16,-2-3-1 0,0 0-9 0,0 0-9 16,0 0-81-16,0 0 39 0,2 6 26 15</inkml:trace>
  <inkml:trace contextRef="#ctx0" brushRef="#br0" timeOffset="36401.9042">17337 2352 36 0,'-2'6'127'16,"2"-6"-4"-16,0 0-5 0,0 0-1 15,0 0-4-15,0 0-3 0,0 6-6 0,0-6 1 16,0 0-5-16,0 0-3 0,4 3-1 16,-4-3 13-16,26 3 4 0,-5-2 3 0,15 1-4 15,23-2-2-15,37-3-7 0,13-3-2 16,37-1-1-16,21-1-6 0,19-2-10 15,12 0-2-15,47 0-5 0,-42 4-7 16,52 1-9-16,-51 1-2 0,-2 2-4 0,-8 4-3 16,-5 4-3-16,-9 3-5 0,-10-4-5 15,-14 3-3-15,-15-1-2 0,-36 0-5 16,-8-1-3-16,-12-1-3 0,-18 1 1 16,-17-3-6-16,-7 1-2 0,-5-1 1 0,-6 0-1 15,0 0-3-15,-7-1-3 0,3 0-1 16,-7 0-2-16,0 0 3 0,-4 2-3 0,2-3-2 15,-2 1 3-15,-3 0-3 0,0 0-3 16,-4 0 2-16,3 0 2 0,-5 0-2 16,3 0-1-16,-2-2-2 0,1 1 3 0,-4 2-5 15,2-1 3-15,-8-2-1 0,14 1 1 16,-6 1-1-16,-2 0 3 0,0 2-4 16,3-2 3-16,-2 0-2 0,1 1-1 0,0 1 5 15,3 0-1-15,-1-2 0 0,2 2-2 16,2 0 1-16,3 2 1 0,4-3 0 15,4 1-1-15,7 2-4 0,2-4 4 16,11 1-2-16,3 1-2 0,9-2 5 0,5 2-2 16,3-1 1-16,22 3-7 0,8-1 8 15,-2 0-8-15,7-2 0 0,0 3-1 0,5 2-2 16,6-3 2-16,24 3 2 0,2 2-1 16,-1 0-1-16,1-1 2 0,1 3 0 15,-1-3 0-15,-3-1 1 0,-1-1 0 16,0 3 0-16,4-4 0 0,-2 1 0 0,0 1 2 15,1 1 0-15,-25-5-4 0,0 2 2 16,-3 2 1-16,-2-5-2 0,-3 7 2 0,-3-5-1 16,-7 5 2-16,0-2 0 0,-7 0 0 15,-3 3-2-15,-15-4 1 0,-9-1 0 16,-4 0 0-16,-3 1-2 0,-8-1 2 16,-7-1-1-16,-5 0-2 0,0-2 0 0,-5 2 0 15,-5-4 4-15,-1 1-2 0,-2 1-2 16,-2 0 2-16,-2 0 0 0,-2-3 0 0,-1 1 1 15,-1 0-3-15,0-1 7 0,-3 2-5 16,0 1-1-16,1-3-1 0,-9 0-2 16,15 1-5-16,-15-1-7 0,11 0-10 15,-11 0-14-15,8 0-20 0,-8 0-30 0,0 0-41 16,6-6-41-16,-6 6-33 0,0-11-602 16,-6 3 275-16,0 0 182 0</inkml:trace>
  <inkml:trace contextRef="#ctx0" brushRef="#br0" timeOffset="48848.4986">16420 3791 54 0,'0'0'74'0,"0"0"-2"15,0 0-4-15,0 0-3 0,0 0-5 16,0 0 1-16,0 0-8 0,0 0-6 0,0 0-1 16,0 0-7-16,0 0-1 0,0 0-7 15,0 0-3-15,0 0 0 0,0 0-5 16,0 0 0-16,0 0-2 0,0 0 0 0,0 0-1 16,0 0 2-16,0 0 3 0,0 0 1 15,0 0 1-15,0 0 4 0,0 0-4 16,0 0 0-16,0 0 1 0,0 0 2 0,0 0-4 15,0 0-2-15,0 0-1 0,0 0 0 16,2-14-2-16,-2 14 4 0,0 0-8 16,5-7-1-16,-3 3-2 0,-2 4 4 0,3-6 0 15,-3 6 4-15,4-8-3 0,-2 4 6 16,-2 4-4-16,4-3 10 0,-4 3-6 16,2-6 8-16,-2 6-6 0,0 0 4 15,0 0-3-15,4-4 3 0,-4 4 0 0,0 0-1 16,2-3-1-16,-2 3-1 0,0 0-2 15,0 0-2-15,0 0-2 0,0 0 0 0,4-6-3 16,-4 6 2-16,0 0 0 0,0 0-1 16,0 0 2-16,0 0 1 0,2-5-4 15,-2 5 0-15,0 0-2 0,0 0-1 16,0 0-3-16,0 0-1 0,0 0-1 0,0 0-2 16,0 0 0-16,0 0-2 0,0 0 0 15,0 0-4-15,0 0-6 0,0 0-7 16,0 0-13-16,0 0-12 0,0 0-17 0,0 0-15 15,0 0-17-15,0 0-10 0,0 0-19 16,0 0-21-16,0 0-376 0,0 0 174 16,0 0 114-16</inkml:trace>
  <inkml:trace contextRef="#ctx0" brushRef="#br0" timeOffset="49764.9837">16383 3705 31 0,'6'-6'96'0,"-6"6"0"0,2-6 1 16,-2 6 0-16,4-4-5 0,-4 4-1 0,0 0-3 15,4-3-12-15,-4 3-2 0,0 0-1 16,0 0-7-16,0 0-7 0,0 0 3 16,0 0-3-16,0 0 3 0,9 13 0 15,-7-1 0-15,0 4 1 0,2 3-5 0,-2 6-7 16,2 2 3-16,-2 2-9 0,6 7-2 15,-6 0-2-15,2 0-7 0,2 2-2 0,-2 3-1 16,0-2-2-16,0 0-5 0,0-2-1 16,1 0-1-16,0 0-7 0,-1-9 1 15,-2 2 0-15,2-3-2 0,-2-2-3 16,0-6 1-16,0 0 0 0,0-3-1 0,-2 1-1 16,2-6 0-16,-2 1 0 0,3-3 3 15,-3-2-1-15,0-2-3 0,0-1 2 0,0-4-2 16,0 0 0-16,0 0-4 0,0 0 0 15,0 0-1-15,0 0 1 0,0 0-2 16,-7-16-1-16,7 10 2 0,-2 0-1 16,0 0 0-16,2 0-3 0,0 6 1 0,-2-10-1 15,2 4-3-15,-2 1 4 0,2 5-5 16,-2-7 0-16,2 7-2 0,0-7 1 0,0 7-2 16,-2-6 0-16,2 6 0 0,0 0 1 15,0-6-4-15,0 6 2 0,-2-6 1 16,2 6-1-16,0 0 2 0,-2-4-3 15,2 4 2-15,0 0-1 0,0 0-3 16,0 0-5-16,0-6-5 0,0 6-9 0,0 0-10 16,0 0-19-16,0 0-19 0,-5-5-11 0,5 5-22 15,-5-6-14-15,3 2-9 16,2 4-310-16,-4-9 151 0,2 5 100 0</inkml:trace>
  <inkml:trace contextRef="#ctx0" brushRef="#br0" timeOffset="50324.2169">16355 3667 118 0,'4'-15'185'15,"4"1"-8"-15,5-3-10 0,4 2-12 0,2 0-11 16,7 0-7-16,4 2-14 0,3 1-9 16,-3 3-13-16,0 5-9 0,-1 1-9 15,1 3-8-15,-4 6-3 0,0 1-5 16,-4 8-5-16,-3-1-22 0,-7 5-4 0,0 6 0 16,-8 2-10-16,-4 2 4 0,-6 5-4 15,-4 0-2-15,-6 6-2 0,-5-2-1 0,-5-2-3 16,-2 0 4-16,-1-2 9 0,-1 0 2 15,0-5 5-15,8-5 3 0,0-2 3 0,5-3 1 16,3-3-1-16,-2-1-1 16,6-5 0-16,0 1-3 0,4 0 0 0,3-2 5 15,6 1 1-15,1-1-3 0,6 0-6 16,4 0-1-16,6 1-3 0,3-1-5 16,3 2-3-16,4 3-1 0,-1-1-2 0,-1 0-3 15,-2 4-1-15,0 1-2 0,-2-1-2 16,-5 0-1-16,-3 2-1 0,-2-1 0 15,-4 4-1-15,-4-2 0 0,-6-1-1 16,-2-1 2-16,-4 3-3 0,-4 0 2 0,-6 0-3 16,-5 0-1-16,-5 0 3 0,2-2 0 15,-6-3 1-15,2 1 1 0,-3-3-1 0,5-2-3 16,0-2 0-16,3-2-2 0,0-2-3 16,4-5-16-16,2 1-21 0,2-5-32 15,3-3-35-15,3 0-36 0,7-3-25 0,2-1-17 16,6-3-20-16,3-1-23 0,3-2-494 15,6 1 244-15,-2-2 160 0</inkml:trace>
  <inkml:trace contextRef="#ctx0" brushRef="#br0" timeOffset="50835.1363">16865 4114 74 0,'7'-3'137'0,"-1"-1"-15"0,0 2-7 15,5 0-13-15,-11 2-13 0,23 2-10 0,-6 0-2 16,-1 4-1-16,0-1-16 0,5 3-4 16,0 1-13-16,-4 2-3 0,-1 3-1 15,0-1-9-15,-4 3 2 0,-3-1-8 0,-3 0-5 16,1-2-1-16,-5 3-4 0,-2-3 1 16,0-1 6-16,-4 1-6 0,-3-1 3 0,-2-1 1 15,1 0 6-15,-2-3 9 0,2-1 8 16,0-1 2-16,0-1 9 0,2 2 1 15,2-6-2-15,4-1-8 0,0 0-2 0,0 0-6 16,0 0-7-16,0 0 0 0,12-12-5 16,-4 9-6-16,8-2-7 0,-4 0 1 15,1 4-5-15,0 1-5 0,0 0 0 0,1 1 0 16,1 4-2-16,0 0 0 0,-3 1 0 16,4 2 3-16,-4 0-6 0,3 2 2 15,0 3 2-15,-2-5-1 0,3 3 2 16,0-3 2-16,-2 0 1 0,3 1 1 0,-2-5-6 15,2 2 2-15,-1-2-2 0,2-2 4 16,-4-2 0-16,-1-2 4 0,4-2 2 0,-4-2-1 16,-1-1 0-16,2-2-3 0,-4 0 0 15,0-6-1-15,-4 2-2 0,1-2 2 16,-5-1 0-16,1 0-6 0,-6 1 2 16,1-3-2-16,-3 3 1 0,-1 0 2 0,-2 2-4 15,0-1-7-15,-5 3-8 0,2-1-13 16,-4 3-23-16,3 0-15 0,-1 0-21 0,-2 2-21 15,3 0-30-15,-4 0-361 0,4 2 170 16,-1-2 113-16</inkml:trace>
  <inkml:trace contextRef="#ctx0" brushRef="#br0" timeOffset="51353.8998">17771 3682 41 0,'0'-9'177'0,"2"1"-8"0,0-2-3 16,-2 3-13-16,2 1-10 0,-2 1-16 15,0 5-12-15,0 0-6 0,0 0-2 16,9 16-5-16,-7 2-4 0,5 6-9 0,-3 13-6 16,0 1-11-16,2 4-5 0,-2 7-8 15,3 1-5-15,-3 3-7 0,-2 0-3 0,2-1-10 16,0-7-16-16,-2-2-20 0,1-4-23 15,-1 0-32-15,0-7-24 0,-2-6-21 16,2 1-15-16,-2-6-17 0,-2-5-396 16,0-3 181-16,0-4 118 0</inkml:trace>
  <inkml:trace contextRef="#ctx0" brushRef="#br0" timeOffset="51791.3167">17799 4167 90 0,'2'-13'96'0,"4"-2"-13"0,0 4 14 16,3-1-4-16,1-3 5 0,6 0-10 15,-2 0-4-15,3 0-8 0,0-3-4 0,6-1 2 16,-1-4-11-16,0 3-8 0,2-5-2 16,-1 0-6-16,-2 0-5 0,0 1-4 15,-1-1 2-15,-6 5 7 0,1 1 2 16,-2 4-5-16,-5 2 1 0,1-1-6 0,-3 6-3 16,0 2-2-16,-6 3-3 0,0 3-8 15,0 0-21-15,-8 30 3 0,-2-8 3 0,-3 9 1 16,0 3 2-16,-2 9-1 0,1 3-1 15,-2 3 3-15,6-2-3 0,0 0 3 16,1-8-4-16,3 1 7 0,-1-6 1 16,3-4 4-16,0-5 6 0,-1-1 11 0,1-5 15 15,2-4 8-15,2-3-3 0,0-2-2 16,4-7-5-16,1-3-6 0,-5 0-2 16,17-12-5-16,-7 2-6 0,7-8-5 15,-2 2-3-15,2-4-6 0,0 1-5 0,0 4-3 16,-2 0-3-16,1 2-3 0,0 3-1 15,-2 5 0-15,-4 0-3 0,4 7 0 0,0 4 3 16,-3 4-3-16,4 5 2 0,-2 4-2 16,-3 2 2-16,0 3 1 0,-1 1-8 15,2 2-4-15,-1 1-20 0,-2-3-10 0,1 0-23 16,2-2-13-16,-3-2-24 0,1 0-15 16,-1-6-16-16,0-1-15 0,-1-5-419 15,2-1 193-15,1-4 126 0</inkml:trace>
  <inkml:trace contextRef="#ctx0" brushRef="#br0" timeOffset="52329.2852">18715 4269 61 0,'-4'8'108'0,"1"-1"-2"16,-1 1-9-16,4-1-11 0,-2 1-4 0,2-1-6 16,0 0-6-16,2 0-1 0,-2-1-1 15,4-2-3-15,3-1-7 0,0-2-7 16,1-1-6-16,-8 0-4 0,19-3 1 0,-11-1-9 16,3-2-1-16,-2 1-7 0,-1-5 0 15,2 3-4-15,-4-2 0 0,-1 1-4 16,0-2-4-16,-3 3 5 0,-2-3-1 0,-2 4-1 15,-3 1 2-15,-4-1 0 0,-1 2-9 16,-2 6 2-16,-6 0 3 0,-1 4 4 16,0 3-5-16,-2 3 8 0,3 3 1 15,-2 0-1-15,1 3-1 0,4 0-2 0,0 2 0 16,5-1 0-16,2-2-1 0,3-1 0 16,2 2 0-16,6-1-3 0,0-2 1 0,5-2-9 15,2 3-16-15,5-3-19 0,4-3-16 16,2-3-30-16,1-3-27 0,-2-2-36 15,4-4-301-15,5-2 150 0,-3-3 98 0</inkml:trace>
  <inkml:trace contextRef="#ctx0" brushRef="#br0" timeOffset="52616.2794">19170 4250 20 0,'11'2'120'0,"-3"2"-7"0,4 3-10 15,2-1 3-15,-2 3-24 0,1 1-3 16,0 0-17-16,0 1-4 0,-1 0-4 16,-2 1-8-16,0 1-10 0,-2-1 2 15,-2 1-6-15,-2 1-7 0,-2-3 0 0,-2 1 4 16,-2-2 4-16,-2 1 15 0,-2-3 20 16,0 0 16-16,-4 0 17 0,4-3 14 0,-2 1 10 15,4-2 0-15,-2-4 1 0,6 0-14 16,0 0-9-16,-13-8-11 0,13 1-13 15,2-3-16-15,2-4-25 0,3-3-33 16,3-2-42-16,2-2-46 0,4 3-47 0,0-7-57 16,1 0-462-16,3-1 220 0,0-1 146 15</inkml:trace>
  <inkml:trace contextRef="#ctx0" brushRef="#br0" timeOffset="52914.7443">20191 3721 184 0,'0'-7'214'0,"-2"4"-7"0,2 3-12 0,0 0-21 16,0 0-10-16,0 0 4 0,-26 27 0 15,11 1-5-15,0 12-5 0,-2 7-10 16,-1 21-9-16,2 3-9 0,4 6-14 0,8-11-10 16,1-6-11-16,10 16-9 0,5-5-12 15,8 1-15-15,5-8-29 0,4-3-31 16,6-8-31-16,-4-10-38 0,1-15-35 0,0 1-48 16,-2-8-46-16,-3-6-556 0,5-4 257 15,-7-8 169-15</inkml:trace>
  <inkml:trace contextRef="#ctx0" brushRef="#br0" timeOffset="53280.7631">20833 4253 1763 0,'3'-11'-5'0,"-1"4"10"16,0-3 6-16,1 4 2 0,1-2 16 16,2 6 22-16,2-4-5 0,1 1-5 0,3 3-3 15,4 2-1-15,0 5-3 0,2 3 0 16,2 0-3-16,2 7 0 0,-5 3-5 15,-3 1 2-15,-1 4-6 0,-4-1-2 16,-3 3-2-16,-4-3 0 0,-4 2-3 0,-4 0-1 16,-6-2-1-16,2-1-6 0,0-2 3 15,1-4-2-15,1-2-1 0,1-1-2 16,3-5 3-16,0-1-5 0,0-6 2 0,4 0-2 16,0 0 4-16,0 0-4 0,6-25-3 15,0 10 0-15,3-2 0 0,2-2 2 16,-1 0-2-16,-2 0 1 0,1 4 0 0,0 2 2 15,-1 1-2-15,-2 1-1 0,-2 0 0 16,3 4-3-16,-3 4 2 0,-4 3-1 0,0 0 0 16,11 13 3-16,-5 0-2 0,-2 2 1 15,1 1-2-15,-1 3-11 0,0-2-23 16,2 4-34-16,2 0-43 0,2-2-35 0,-2-4-538 16,2-2 233-16,1-4 154 0</inkml:trace>
  <inkml:trace contextRef="#ctx0" brushRef="#br0" timeOffset="53472.5032">21600 4389 142 0,'-2'12'193'0,"0"3"-11"15,2 1-12-15,-2 2-15 0,0 3-17 0,-1-2-14 16,3 2-13-16,-2 0-17 0,2-2-18 15,0 2-37-15,0-4-37 0,0 3-47 16,0-6-42-16,0-1-353 0,0-3 149 16,2 0 99-16</inkml:trace>
  <inkml:trace contextRef="#ctx0" brushRef="#br0" timeOffset="53952.0628">22130 4171 114 0,'8'-1'154'16,"0"1"-12"-16,0 3-7 0,-1 6-11 15,4 0-14-15,-3 3-9 0,0 4-9 0,1 3-13 16,1 2-3-16,1 0-7 0,-2 0-5 16,1-2-12-16,0 0 1 0,2 1-8 15,-2-8-1-15,0 2-2 0,7-1-5 0,-2-2-1 16,0-6 1-16,5-2 0 0,-2-3 2 15,1-1-5-15,2-4 1 0,-2 1-1 16,3-7 5-16,-2 1-1 0,0 2 4 0,-3 0 6 16,-3-1 6-16,0 2 4 0,-2 1 3 15,-4 0-1-15,3 3-4 0,-2-1-6 16,-3 4-6-16,-6 0-4 0,6 10 6 0,-4 4 16 16,-4 3 8-16,0 2-1 0,0 7 0 15,0 3-3-15,-2 5-4 0,-2 4-6 16,4 1 2-16,-1 7-1 0,-2 4-3 0,5 6-5 15,0-2-6-15,-2 4-2 0,4 1-4 16,-2-2-5-16,2-3-1 0,1-1-6 16,0-9-2-16,-1-2-5 0,-2-9-2 0,0-2-2 15,-2-1-2-15,-1-6-1 0,-4-5-5 16,-1-4-5-16,-6-5-7 0,-2-3-10 16,-2-5-12-16,-3-5-12 0,-5-7-18 15,-6-5-21-15,-4-8-24 0,-13-15-31 0,3-8-25 16,3-4-24-16,3-1-22 0,3-2-28 15,5-2-502-15,8 8 250 0,7 4 165 16</inkml:trace>
  <inkml:trace contextRef="#ctx0" brushRef="#br0" timeOffset="54220.5215">22502 3527 1750 0,'6'-6'-15'0,"2"5"6"16,6 1 5-16,0 1 44 0,8 10 36 0,9 2 15 16,11 12-1-16,18 15-3 0,3 7-10 15,14 22-2-15,-6 8 1 0,-1 6-3 16,-5 9-7-16,-5 1-1 0,-7 2-5 0,-9-2-6 16,-14-18-4-16,-9 0-5 0,-11-15-3 15,-5-9-5-15,-10-7-5 0,-1 2-10 16,-8-3-13-16,-6-4-17 0,-5-5-31 0,-5-3-48 15,-4-7-49-15,-3-4-49 0,-1-7-54 16,-3-2-508-16,-1-7 254 0,-4-4 168 16</inkml:trace>
  <inkml:trace contextRef="#ctx0" brushRef="#br0" timeOffset="57505.5382">20764 4409 31 0,'11'-11'115'0,"1"2"-14"0,3-1 4 16,0 1-11-16,1-2-6 0,4 0 1 0,-5 2 1 16,-1 2-3-16,-1-1-1 0,0 1 2 15,-5 1 0-15,0 2-1 0,2-2-8 16,-4 3-2-16,2 0-4 0,-4 0-12 15,-4 3-6-15,0 0-3 0,0 0-4 0,15 6-6 16,-15-1-10-16,2 3 1 0,0-2-6 16,3 1-1-16,-1 3-4 0,5-2 1 15,1 3-2-15,6-4-3 0,4 4-6 16,1-3 6-16,5-1-2 0,1-1-2 0,0 0 1 16,3 0-5-16,-3-1-1 0,1-3 2 15,-6-2-4-15,-2 5 2 0,2-4-1 16,-5 1-1-16,-3 0 5 0,-2 0-2 0,-2-2-1 15,-4 2-3-15,-6-2-2 0,2 4 5 16,-2-4-6-16,-14 13 2 0,-8 1 0 16,-3 1 2-16,-3 2-6 0,-2 0 0 0,5 2 2 15,0-1-1-15,6-1-3 0,1-3 0 16,6 4 0-16,4-5 1 0,2 0-1 0,4-1 4 16,2-3-1-16,2 1 1 0,2-2 5 15,4-5-26-15,2-1 5 0,3-2 0 16,-2-2 5-16,1-5 0 0,1-1-5 15,-2-4 0-15,-2-1-16 0,-3-3-8 0,-4-2-9 16,-4 3 1-16,-4-1-5 0,-8 1-9 16,-9 2-1-16,-2 1-20 0,-9 3-19 15,-2 3-25-15,4 0-335 0,2 3 156 0,5 3 103 16</inkml:trace>
  <inkml:trace contextRef="#ctx0" brushRef="#br0" timeOffset="57975.5128">22023 4576 98 0,'-21'8'138'0,"6"-1"-13"0,5-1-9 15,1-2-12-15,3-1-15 0,4 2-5 16,2-5-7-16,2 5-3 0,-2-5-9 16,15 2-6-16,-2-4-6 0,4-1-8 15,-1 2 1-15,0 0-5 0,0-4-5 0,-1 2 0 16,-2 0 1-16,-1 2 4 0,-3-1 5 16,-1-1-2-16,-4 2-5 0,-4 1-5 0,0 0-3 15,0 0-1-15,0 0-5 0,0 0-2 16,-29 10-1-16,18-7-2 0,0 2-2 15,3-3-1-15,0 1-6 0,2 0-1 0,0 2-5 16,0-4 5-16,6-1-1 0,0 6 0 16,0-6 3-16,10 3-2 0,-2 0-2 15,4-2-1-15,1-2-3 0,4-2 3 16,0 2-4-16,-2-1-3 0,0 1 1 0,-5-2 0 16,0 1-1-16,0 1 2 0,-2 1-4 15,-8 0-2-15,0 0 0 0,0 0-3 16,0 0-1-16,-18 16 2 0,4-8-9 0,0 2-13 15,-2-3-9-15,4 1-34 0,-1-2-35 16,3-3-42-16,1 1-324 0,4-4 161 16,5 0 105-16</inkml:trace>
  <inkml:trace contextRef="#ctx0" brushRef="#br0" timeOffset="59459.2233">22176 4616 85 0,'8'-7'100'16,"1"-1"-2"-16,1-2 0 0,-1 3-5 15,2-4 0-15,-1 2-12 0,-2-1-4 0,3-2-7 16,0 4-7-16,-3 0-8 0,2-1-5 16,1 1-2-16,0-2-8 0,0 3-2 15,-1-3-7-15,-2 5-3 0,0-3 4 0,2 2-9 16,0 0-1-16,-2 1-3 0,1 1-3 15,-3 0 5-15,1 0 1 0,-1 0-13 16,-2 3-5-16,3-3 8 0,-7 4-6 0,0 0-1 16,0 0 7-16,2 13-7 0,-7-1 1 15,-1 1 0-15,-2 0 2 0,-1 6 5 16,-2-3-3-16,3 1-1 0,0-4-1 0,2 1 2 16,-2-2 1-16,4 1-4 0,2-1 5 15,2-1 7-15,2-3 0 0,6 0 0 16,2-1 2-16,2-1-6 0,5-2 1 0,0-2-2 15,2-2 1-15,3 0-6 0,-2-3 1 16,2 0-4-16,1-3 7 0,1-1-5 16,-4-2 2-16,0 0-4 0,-2-3 1 15,-1-1-2-15,-4 3 1 0,0-3 0 0,-5 2 1 16,0 2 3-16,-2 2-4 0,-2-3 1 16,-2 5-3-16,0-1 2 0,-4 0-2 0,0 0-3 15,2 6 1-15,-4-6-2 0,0 3 0 16,4 3 4-16,-4-6-8 0,4 6 1 15,-2-4 2-15,2 4 3 0,0 0-2 16,0 0-2-16,6-6 1 0,-6 6 0 0,10-3 1 16,-4 1-3-16,-6 2 0 0,8-4 4 15,-4 0-3-15,-4 4 2 0,9-2-1 0,-9 2 5 16,0 0-10-16,4-3 7 0,-4 3-2 16,0 0-6-16,0 0 0 0,0 0-4 15,-23 7-1-15,11-5-11 0,-2 4-12 16,0-3-11-16,-1 0-12 0,-2 0-18 0,-2-1-23 15,-1 0-20-15,0-4-296 0,-4 2 141 16,1-2 94-16</inkml:trace>
  <inkml:trace contextRef="#ctx0" brushRef="#br0" timeOffset="61171.54">15972 5943 122 0,'0'-9'183'0,"0"1"-12"0,-2 2-9 16,4 3-6-16,-2 3 4 0,0 0 6 16,6 21-1-16,-4 0-5 0,0 11-8 0,-2 11-6 15,-2 7-10-15,0 9-10 0,-6 21-6 16,-1 2-13-16,-1 4-9 0,-4 0-10 0,0 1-10 15,2-4-8-15,-3-8-7 0,0-3-4 16,2-12-5-16,3-14-5 0,1-8-5 16,2-6-2-16,1-7-2 0,2-7 0 15,2-6-4-15,-2-6-2 0,4-6-1 0,0 0-1 16,-6-31-4-16,6 3-3 0,0-12 0 16,2-11-5-16,0-8-1 0,2-29-1 0,4-4-3 15,3-1-1-15,2-2 2 0,1 4-4 16,5 3-3-16,5 4 0 0,2 6 2 15,1 4-4-15,3 7 0 0,-1 8 1 16,2 3-1-16,-1 13-6 0,-7 7 4 0,3 5-1 16,-4 6-4-16,0 2 0 0,-3 6-2 15,1 2-14-15,-4 4-14 0,2 3-19 0,-4 2-24 16,3 3-27-16,-4 5-27 0,4 4-30 16,-3 3-26-16,2 6-23 0,-6 2-31 15,-2 6-502-15,-1 2 251 0,-7 3 166 16</inkml:trace>
  <inkml:trace contextRef="#ctx0" brushRef="#br0" timeOffset="61319.5574">15937 6373 11 0,'-24'21'162'0,"7"-6"-8"0,6-7 1 15,7 0 12-15,6-5 3 0,-2-3-3 16,21-3-14-16,2-5-16 0,11 0-16 16,5-4-15-16,7-6-28 0,5-1-38 0,17-2-38 15,-3 0-35-15,-8 3-34 0,-5 4-31 16,-4 1-31-16,1 3-312 0,-9 3 150 0,0 1 99 15</inkml:trace>
  <inkml:trace contextRef="#ctx0" brushRef="#br0" timeOffset="61871.2182">16947 6261 140 0,'4'-8'199'0,"-6"3"15"16,-2-1 6-16,4 6-7 0,-8-7-12 15,-2 6-18-15,-1 1-15 0,-4 2-14 0,0 4-14 16,-6 6-13-16,-2 5-12 0,-3 4-10 15,-1 2-13-15,-1 5-7 0,0 2-9 16,1 6-9-16,6-4-8 0,4-4-10 0,5 0-8 16,4-4-6-16,2-3-3 0,4-4-1 15,2-4-3-15,4-1-3 0,4-5-2 16,0-4-2-16,4-3 1 0,3-3-2 0,0-3 1 16,4-3-4-16,1-4-1 0,0-1-1 15,6-3 2-15,-3-2-7 0,-1 6-1 16,-4-1-1-16,2 3-1 0,-2-1-2 15,-3 5 2-15,0 1-2 0,-4 3-1 0,1 3 4 16,0 3-4-16,4 3-1 0,-4 4-1 16,3 3 1-16,0 2-9 0,0 0-17 0,1 2-15 15,2 0-12-15,-2-1-9 0,4-2-14 16,-1-2-11-16,4-3-15 0,-2 0-13 16,3-8-12-16,1-1-6 0,3-6 7 15,6-3 13-15,-1-4 1 0,5-8 0 0,0-2 11 16,-4-6 7-16,11-14 13 0,-13 0 21 15,1-11 20-15,-3-4 16 0,-6-3 12 0,-6-4 17 16,-5 7 18-16,0 6 17 0,-7 0 17 16,-1 11 19-16,-1 1 17 0,0 6 14 15,-2 7 6-15,0 5-3 0,0 3-1 0,-2 7-12 16,0 4-5-16,-2 5-4 0,2 3-5 16,0 0-2-16,-2 31-6 0,0-10-6 15,2 10-3-15,0 7-6 0,0 6-10 0,0 2-2 16,2 7-14-16,-2 2-15 0,0 0-24 15,2 2-15-15,-2-2-25 0,2-1-26 0,0-8-33 16,0-2-30-16,0-4-18 0,2-4-21 16,0-10-17-16,2-3-19 0,0-10-473 15,-2-3 230-15,2-8 153 0</inkml:trace>
  <inkml:trace contextRef="#ctx0" brushRef="#br0" timeOffset="62486.9037">17813 5963 23 0,'5'-31'140'0,"-3"10"20"15,0 4 15-15,0 1 5 0,-2 9 1 16,2 3 3-16,-2 4-2 0,0 0-6 16,0 0-8-16,4 30-4 0,-2-9-7 15,-2 8-13-15,0 2-11 0,-2 7-7 0,2 2-17 16,-2 1-14-16,0 4-8 0,2-6-10 16,0 2-6-16,0-3-7 0,2-8-9 0,2-2-5 15,0-3-5-15,3-2-4 0,2-8-4 16,-1-2-7-16,4-4-6 0,4-6-2 15,-4-3-2-15,7-2-5 0,-2-2-1 16,2-2-4-16,1 3 1 0,0-3-2 0,-1 2-1 16,-2 1-4-16,0 1 2 0,-1 2-3 15,0 2 3-15,-1 1-1 0,0 1 0 16,-3 3-2-16,1 1 1 0,0 2 0 0,0-1-3 16,-1 0 1-16,0-1-1 0,4 0-1 15,1-2 0-15,-3 0 2 0,4-2-1 16,0-1 1-16,2-3-1 0,0-2 0 0,2 0 1 15,1-4-1-15,1 0 0 0,-2-5-2 16,0 3 3-16,-1-4 0 0,-2 0-2 16,-2 0 3-16,-3 1 1 0,-2 2-2 0,-2 1 1 15,-2 1 3-15,-3 1-4 0,-3 2 3 16,-2 4-2-16,0 0 3 0,0 0 2 16,0 0 0-16,-19 16 1 0,11-7-2 0,-2 3-2 15,4 2 0-15,0-1 0 0,0 5 2 16,2-3-5-16,0 1 3 0,4-3-7 0,2-2 2 15,2 2 2-15,2-5 5 0,4 0-6 16,4-6-1-16,0 0 0 0,5-4 0 16,3-2 2-16,2-2 0 0,2-3-1 0,-1 1 1 15,1 1 1-15,-2-3-3 0,-4 5 1 16,0-1 4-16,-4 0-4 0,1 5 0 16,-4-2-2-16,2 3-1 0,-3 3 3 15,1 0-1-15,0 1-3 0,-3 3-2 0,3-1-9 16,-2 2-15-16,0-1-14 0,-1-1-20 15,-2 0-22-15,-2-1-26 0,4-1-22 0,-2 0-25 16,-2-2-19-16,2 0-19 0,-8-2-21 16,9-6-508-16,-5 0 247 0,-4-2 162 15</inkml:trace>
  <inkml:trace contextRef="#ctx0" brushRef="#br0" timeOffset="62688.6773">17559 6050 134 0,'-40'0'229'0,"11"-2"1"0,9 2 4 16,10 0 3-16,8 0-13 0,2 0-16 0,0 0-21 15,32-1-18-15,-9-2-16 0,9 1-17 16,8 1-12-16,7-1-13 0,1-1-15 0,3 2-23 16,-5-3-42-16,-1 1-45 15,-3-2-56-15,-8 2-48 0,-2 0-39 0,-3-3-40 16,-3 1-490-16,-1-1 233 0,-4-2 155 15</inkml:trace>
  <inkml:trace contextRef="#ctx0" brushRef="#br0" timeOffset="63051.6286">20686 5431 194 0,'-26'-11'232'0,"1"5"-2"0,-3 3-3 16,1 6-10-16,-1 6-5 0,-12 10-7 16,-17 17-7-16,-1 14 2 0,-7 20-11 15,0 13-12-15,5 11-3 0,5 8-10 16,9 2-19-16,8 1-3 0,8 0-9 0,13-17-19 15,11-3-8-15,6-13-11 0,6 10-11 16,11-3-6-16,6-7-7 0,7-5-6 0,6-5-12 16,2-4-12-16,4-8-18 0,3-5-15 15,-5-12-14-15,-6-11-23 0,-2-4-18 16,-1-6-20-16,-5-4-22 0,-3-3-28 0,-2-7-28 16,0-1-35-16,-1-3-18 0,-2-1-22 15,2-5-16-15,-8 2-595 0,1-7 282 16,-3 3 187-16</inkml:trace>
  <inkml:trace contextRef="#ctx0" brushRef="#br0" timeOffset="64730.4051">21035 6107 82 0,'-2'-8'165'0,"0"3"-5"0,0-1-8 16,0 0-5-16,0 2-6 0,0-1-8 15,2 5 3-15,-2-7-13 0,-1 2-3 0,3 5 0 16,-3-7-5-16,3 7-1 0,-2-4-2 16,2 4-1-16,-2-6-4 0,2 6 0 15,0 0-1-15,-2-8-5 0,2 8-10 0,-4-2-5 16,4 2-11-16,-4-6-5 0,4 6-6 16,-2-6-5-16,2 6-8 0,0-8-2 15,-2 4-4-15,2 4-6 0,-2-6-3 0,2 6-5 16,-2-7-1-16,2 7-6 0,0-6 0 15,0 6-1-15,0-6-2 0,0 6-8 16,0-6 6-16,0 6 0 0,0 0-2 16,0 0 2-16,-2-6 3 0,2 6-3 0,0 0-3 15,0 0 10-15,0 0 3 0,0 24-2 16,2-4 6-16,0 7-2 0,0 4-2 16,0 7 0-16,-2 4 0 0,2 1-8 0,0 1 2 15,0 2-5-15,0-2-9 0,0 2-6 16,-2-2-20-16,0-3-22 0,-2-1-31 0,0-4-27 15,-2-5-29-15,2-3-33 0,-2-1-32 16,2-2-28-16,-2-6-35 0,-1-6-579 16,3-1 283-16,-4-4 187 0</inkml:trace>
  <inkml:trace contextRef="#ctx0" brushRef="#br0" timeOffset="67015.4093">20889 5995 76 0,'0'0'127'0,"2"-10"-1"0,-2 10-1 0,0 0 1 16,0-7 4-16,0 7-1 0,2-5-2 0,-2 5 1 15,0-6-1-15,0 6-4 0,0 0-1 16,0-7 2-16,0 7-2 0,0 0-7 16,0 0-8-16,0 0-10 0,0 0-2 15,-11 16-7-15,5 0 2 0,-4 8 0 16,-3 4-2-16,-4 10-7 0,-4 2-3 0,1 4-1 16,-7 15-4-16,2 0-13 0,0 0-3 15,3-10-7-15,5-5-5 0,3 1-6 0,-2-4 4 16,4-6-13-16,0-1-9 0,0-3-10 15,0-3-9-15,4-3-15 0,-1-4-13 16,3 0-22-16,-1-6-17 0,1-2-12 0,0-5-22 16,1-2-24-16,1-4-25 0,4-2-14 15,0 0-13-15,0 0-10 0,-2-23-18 16,4 7-418-16,0-1 211 0,5-4 140 0</inkml:trace>
  <inkml:trace contextRef="#ctx0" brushRef="#br0" timeOffset="67558.2624">20795 5938 25 0,'5'-2'128'0,"4"0"5"0,-9 2 4 0,16 4 6 16,-8 0 9-16,4 1 2 0,0 7-1 15,5 2-2-15,-2 5-2 0,2 5-4 0,1 4-5 16,-2 1-5-16,-2 3-7 0,3 8-7 15,-2 0-8-15,0 3-10 0,-5-8-11 16,0 4-10-16,-4-2-8 0,2 2-8 0,-2-3-7 16,-2 0-6-16,0-2-12 0,1-3-17 15,-3-3-12-15,0-1-16 0,-2 0-17 0,-2-7-16 16,4 2-20-16,-4-5-16 0,2-1-22 16,-2-2-14-16,0-4-20 0,-3-1-12 15,1-3-11-15,-2-2-26 0,0-2-406 16,-4-2 198-16,10 0 132 0</inkml:trace>
  <inkml:trace contextRef="#ctx0" brushRef="#br0" timeOffset="67771.618">20694 6581 6 0,'0'-5'152'16,"4"-1"4"-16,4 2-6 15,6-2-13-15,2 1-8 0,8-1-10 0,3-1-7 0,3 1-4 16,2 0-10-16,6 2-6 0,-7-1-10 15,1 1-10-15,0-2-7 0,-5 2-3 16,1 0-10-16,-7 3-6 0,0-4-9 16,-2 2-11-16,-3-1-11 0,-6 2-13 0,2 0-29 15,-3 0-16-15,-2 0-26 0,-7 2-28 16,4-3-23-16,-4 3-344 0,0 0 158 0,0-6 104 16</inkml:trace>
  <inkml:trace contextRef="#ctx0" brushRef="#br0" timeOffset="67977.2519">21572 6543 122 0,'0'20'255'0,"-4"-4"-14"0,-2 8-22 0,-4-2-23 16,-4 9-20-16,2-3-20 0,-5 1-21 15,0-3-35-15,-2 1-45 0,0-2-49 0,2 0-56 16,-2-5-63-16,0-3-397 0,2-7 174 16,2-1 114-16</inkml:trace>
  <inkml:trace contextRef="#ctx0" brushRef="#br0" timeOffset="68989.6278">22108 6247 47 0,'2'-6'200'0,"-2"6"-6"0,0 0-15 16,0 0-8-16,0 0-6 0,2 22-5 15,-2-8-9-15,0 5-4 0,0 3-5 16,0 7-8-16,-2 2-10 0,0 5-11 0,0 3-10 16,0-2-11-16,-2 1-9 0,-1 0-8 15,3-1-8-15,-2-6-5 0,0-4-9 16,2 0-10-16,-2-4-12 0,1-4-11 0,-1-2-16 15,2-1-14-15,0-7-12 0,-1-3 4 16,-1-5-1-16,4-1 3 0,0 0 3 16,-10-15 8-16,6 2 4 0,2-4 7 15,-2-4 8-15,0-6 4 0,1-3 1 0,3-3 3 16,0-6 0-16,3-2 2 0,1 0-3 16,0 0 2-16,2 3-4 0,2 1-3 15,3 4-3-15,2 1 0 0,4 3-2 0,-1 6-1 16,4 1 0-16,-4 6-3 0,4 2 2 15,-1 3-1-15,-3 3-2 0,0 4 0 0,-2 4 2 16,-2 0-1-16,0 4 0 0,-2 4-2 16,-2 2 1-16,-1 2-1 0,-3 2-1 15,-4 1 0-15,-2 3-2 0,-5 1 2 16,1 2 1-16,0 0-2 0,-2 0 0 0,-4-2 1 16,4 2 2-16,0-2 2 0,0-1 1 15,4-2-1-15,1 0 1 0,3-1 0 0,3-2 1 16,3 2 0-16,2-2 2 0,2-1-2 15,8 1 0-15,0-1-2 0,2 1 1 16,1-1 0-16,1-2-2 0,0 2 1 0,0 1-1 16,-3-1-2-16,-1-1 1 0,-2 0 4 15,-2 2 0-15,-1-2 5 0,-4 0 6 16,-3 1 2-16,-4-1 0 0,0 0 0 0,-6 1 0 16,-2-1 0-16,-3 3-1 0,-6-5-4 15,1 5-2-15,-8-5-5 0,-1 0 2 16,-3 0-3-16,-2-2-2 0,-3-4-16 0,-3 1-11 15,-2-5-14-15,-4-4-23 0,-1-1-30 16,1-5-20-16,3-3-34 0,1 0-28 16,6-5-35-16,-4-4-624 0,7-5 281 15,3 3 186-15</inkml:trace>
  <inkml:trace contextRef="#ctx0" brushRef="#br0" timeOffset="69262.6894">22692 5894 95 0,'51'21'225'0,"-2"3"16"0,12 9-4 16,0 4-5-16,1 4-18 0,-5 5-20 16,-4 1-14-16,-7 2-13 0,-6 1-10 15,-12-6-12-15,-7-2-11 0,-8 0-17 0,-4-2-4 16,-7-2-17-16,-6 2-4 0,-5-2-9 15,-6 6-8-15,-6-4-12 0,-5-2-2 16,-3-2-19-16,-3-2-19 0,-2-5-27 0,-4-3-33 16,-2-5-40-16,-3-5-41 0,6-4-35 15,-1-3-39-15,-2-5-45 0,1-4-501 16,5 0 251-16,-6-4 166 0</inkml:trace>
  <inkml:trace contextRef="#ctx0" brushRef="#br0" timeOffset="69865.0505">20982 6859 2 0,'-13'0'-1'0</inkml:trace>
  <inkml:trace contextRef="#ctx0" brushRef="#br0" timeOffset="73420.0941">16333 7857 13 0,'-4'-3'232'0,"0"-1"-3"15,4 4-11-15,-6-1-6 0,6 1-2 16,-2 14-8-16,0 4-10 0,2 7-16 16,2 15-8-16,-4 3-11 0,0 12-15 15,0 2-6-15,-5 24-12 0,1-6-8 0,-5 4-16 16,3-5-8-16,1-15-6 0,-1-6-12 16,4-5-8-16,-2-8-3 0,2-6-10 0,1-4-11 15,0-10-5-15,1-4-9 0,0-11-7 16,2-5-1-16,0 0-2 0,0 0-5 15,2-36-1-15,0 8-1 0,-2-3-1 0,-2-9-2 16,0-12 0-16,-2-1-3 0,0-4 1 16,0 2 0-16,0 4-2 0,2 7 0 15,2 5-4-15,-2 7 0 0,2 3 1 16,0 10 0-16,2 4 0 0,4 3-1 0,0 9 2 16,4 5-3-16,2 3 3 0,4 9 1 15,3 3 0-15,5 4-4 0,0 2-10 0,0 1-5 16,6 2-2-16,-1-3 4 0,1-3 6 15,0-2-6-15,4-4 4 0,-3-2 0 16,-3-4 3-16,0-7 2 0,-1-1 0 16,1-1 3-16,-5-9 2 0,2-1 1 0,-4-2 0 15,1-8 0-15,-6-2 3 0,4-7 4 16,-6 2 7-16,-1-2-7 0,-2-3 5 0,-2-1-2 16,-5 6 2-16,2 0 2 0,-2 6-2 15,0 1 4-15,-2 4-2 0,0 3-3 16,0 7 2-16,-2 7-3 0,0 0 0 15,2 17 1-15,-2 4-5 0,0 9 1 0,-2 11 6 16,2 2-11-16,-2 11 1 0,-2 1-6 16,4-1-3-16,-2 1-10 0,2 0-9 0,-2 0-13 15,2-10-13-15,0 1-18 0,-2-4-21 16,2-2-25-16,-2-9-31 0,2 0-26 0,2-4-21 16,-2-9-13-16,4-3-19 0,-2-7-489 15,2-2 243-15,5-4 159 0</inkml:trace>
  <inkml:trace contextRef="#ctx0" brushRef="#br0" timeOffset="73675.4911">17123 8555 29 0,'6'10'120'0,"-6"-1"5"0,0 0-1 16,-2 5-4-16,2-1-6 0,2 2-8 16,1 1-6-16,1 0-2 0,5-2-7 15,-1 2-4-15,4-7 3 0,6 1-6 16,-2-3-7-16,1-5 1 0,5 1-8 0,-2-6-10 15,4 1-3-15,-1-5-6 0,-1-3-6 16,-4 1-3-16,0-3-8 0,-4-1-1 0,-3-3-2 16,-5 3-3-16,-1-4-5 0,-8 2-4 15,-1-3-6-15,-5 3-8 0,-3 0-13 16,-8 0-11-16,2-1-13 0,-3 4-17 0,4-1-14 16,-2 1-26-16,3 2-28 15,4-2-34-15,2-1-334 0,6 1 165 0,-1-1 108 16</inkml:trace>
  <inkml:trace contextRef="#ctx0" brushRef="#br0" timeOffset="73898.9707">17513 7597 2079 0,'-2'-14'-7'0,"-3"9"-1"16,3 1 18-16,2 4 38 0,0 0 42 0,2 27 30 15,3-4 13-15,1 6 1 0,0 11-20 16,1 9 3-16,1 6-11 0,3 23-17 15,-1 2-5-15,-2 0-11 0,2 0-14 16,-4-2-19-16,0 1-28 0,-2-17-27 0,-2-8-29 16,-2-10-29-16,2 0-25 0,-2-2-26 15,0-11-20-15,0 2-11 0,-2-7-18 0,2-5-16 16,-2-7-28-16,0-6-484 0,0-5 238 16,2-3 158-16</inkml:trace>
  <inkml:trace contextRef="#ctx0" brushRef="#br0" timeOffset="74616.0407">17567 8457 309 0,'2'-16'36'0,"4"-1"4"15,-2 1 0-15,0 3 4 0,2-2 7 16,2-1-4-16,5-1 6 0,0-2 2 0,2 0-1 16,1 1 2-16,8-5-3 0,-3-2 3 15,2 0-1-15,5-5 8 0,-1-3-7 16,-1-1-6-16,-3-2-6 0,-1 1-2 16,-6 3 7-16,-1 3-2 0,-4 7 10 0,-1 1 10 15,-2 5 6-15,-3 3-8 0,-3 5 1 16,0 5 0-16,-2 3 0 0,0 0-1 0,-4 22 2 15,2-3-4-15,-3 8-5 0,1 3-3 16,0 7-8-16,0 1-2 0,2 2-4 16,0 0-6-16,0-2-5 0,2-4-7 15,2-2-2-15,0-1-1 0,2-3-4 16,0-3-3-16,2-4-3 0,1-3 1 0,-1-7-6 16,7-1 0-16,0-7 2 0,1-1-1 0,2-4-2 15,2-1 4-15,3-5-3 0,3-2-1 16,-3 1 1-16,0-1-2 0,0 1 1 15,-2 3 0-15,0 0-2 0,-1 3-4 0,-4 0 4 16,0 6 0-16,0-2 1 0,0 3-1 16,-1 0 1-16,2 2-1 0,-2 0-2 15,1-1 4-15,0 3-2 0,0-2 0 16,1-1 1-16,2 1-1 0,0-4 1 0,-1 2-1 16,4-3 2-16,1-1 0 0,0-1-2 15,0-1 3-15,5-2-3 0,-6-2 2 16,4 1 4-16,-1-3 2 0,-1 0 1 0,-2 1 2 15,-2-1 3-15,-2 0 4 0,-3 1 1 16,-2 1 0-16,-3-2 3 0,-1 3 1 16,-3-1-4-16,-2 3-1 0,-2 3-2 0,0 0-1 15,0 0-2-15,0 0 0 0,-21 7-1 16,12 0-1-16,1 3-3 0,-1 1 0 16,3-1-3-16,0 1-1 0,0 1-4 0,1-3 4 15,0 1-3-15,5-2 1 0,0 1 0 16,2-3-1-16,4-3-1 0,2 1-1 15,-2-2 2-15,4-2-1 0,3-2 0 0,2-3 0 16,0 1 0-16,1-4 0 0,2 0 0 16,-2 1 0-16,2-1 2 0,-1 2 6 15,-1 1 4-15,-2 1 5 0,-2 2 9 0,0 0 9 16,2 2 6-16,-4 4 2 0,0 0-1 16,1 1-3-16,2 3-3 0,-4 0-2 0,1 1 1 15,0 3-7-15,1-3 0 0,-2 3-8 16,3-3 0-16,-1 1-13 0,1-2-11 15,-1-1-16-15,0-3-22 0,1-2-25 16,0-4-31-16,0 2-36 0,2-4-38 0,3-2-31 16,-4-1-35-16,0-4-587 0,-1 3 280 15,-1-6 184-15</inkml:trace>
  <inkml:trace contextRef="#ctx0" brushRef="#br0" timeOffset="75265.8956">19320 8134 140 0,'9'4'153'0,"2"0"-6"0,-3 1-11 16,1 1-17-16,1 2-10 0,-2-1-8 16,3 3-8-16,-2 1-12 0,-3 1-8 15,2 1-4-15,-4-2-8 0,3 2-8 16,-3 0-8-16,-2 2 0 0,3-2-3 0,-5 1 3 16,2-6 0-16,-2 4 13 0,0 0 14 15,-2-5 4-15,2 3 14 0,-2-5 9 16,2 3 10-16,-3-4 0 0,3-4-2 0,0 0-5 15,0 0-2-15,0 0-15 0,0 0-9 16,9-21-7-16,-3 9-8 0,3-2-15 0,3-7-27 16,1 2-29-16,6-9-41 15,2 3-40-15,2 1-49 0,7-7-48 0,-3 3-43 16,-3 3-492-16,6-4 246 0,-7 4 162 16</inkml:trace>
  <inkml:trace contextRef="#ctx0" brushRef="#br0" timeOffset="75565.8058">20726 7570 1590 0,'12'-12'-33'0,"-7"3"25"16,-1 3 33-16,-4 1 52 0,-2-1 24 16,-3 2 9-16,5 4 1 0,-14-1-10 15,2 2-7-15,-6 7 3 0,-3 5 12 0,-9 8 7 16,-4 12 0-16,-14 17-5 0,-1 8 2 15,3 9-2-15,-5 16-2 0,13-8 2 16,4-1-8-16,7 1-7 0,7-7-5 0,10-10-10 16,6-9-8-16,4-5-3 0,8 1-16 15,4-1-2-15,6-2-11 0,5-3-11 16,0-7-20-16,4-2-17 0,-1-5-18 0,-2-4-20 16,1-4-23-16,-4-6-27 0,-4-3-26 15,-1-2-33-15,0-5-38 0,-4 2-30 0,-3-3-32 16,-1-4-657-16,-1 2 309 0,-5-4 205 15</inkml:trace>
  <inkml:trace contextRef="#ctx0" brushRef="#br0" timeOffset="76600.1006">21395 7999 42 0,'2'-4'173'0,"-2"-2"-1"0,2 0-3 16,-2 1-7-16,2-3-7 0,0 1-2 15,-2-1-1-15,-2-1-1 0,0-1-4 0,-4 2-4 16,-1 1-11-16,-5-1-8 0,-1 1-7 15,-6 3-5-15,-3 2-6 0,-9 6-4 16,-5 1-9-16,-10 13-6 0,-16 10 1 0,1 6-7 16,2 9-4-16,5 6-3 0,5 0-5 15,5 3-3-15,9-3-2 0,7-6-8 16,11-8-3-16,6-2-5 0,7-5-4 0,4-3-7 16,6 2-3-16,12-2-2 0,2 0-4 15,8-4-7-15,4-4-16 0,1-2-13 16,3-4-18-16,5-1-28 0,-1-5-28 15,-2-3-36-15,-1-2-38 0,-4 0-27 0,1-2-29 16,-2 0-30-16,-4-1-536 0,-4-3 264 16,0-2 175-16</inkml:trace>
  <inkml:trace contextRef="#ctx0" brushRef="#br0" timeOffset="76802.6627">21708 8412 62 0,'8'6'231'16,"-2"1"10"-16,2 0-5 0,-4 5-19 16,0 1-18-16,0 2-18 0,-4 0-19 15,2 2-16-15,-2 0-17 0,-2 0-15 16,2 2-23-16,-2-2-25 0,-2 0-36 0,2 0-37 16,0-1-45-16,2-3-39 0,0 0-37 15,-2-1-47-15,2-3-387 0,-2-4 191 0,2 1 126 16</inkml:trace>
  <inkml:trace contextRef="#ctx0" brushRef="#br0" timeOffset="77400.0703">22417 8172 2418 0,'10'-5'10'0,"0"-1"-6"0,-4 2 14 16,-2 0 48-16,2 2 42 0,-6 2 28 15,8-2 8-15,-8 2-6 0,7 12-25 0,-3-1 12 16,-1 5-5-16,-1 0-3 0,-2 5-6 16,2 5-1-16,0 2-12 0,-2-1-6 15,4 3-7-15,-4 1-10 0,0-3-8 0,2 2-6 16,-2-4-7-16,0 5-10 0,2-6-16 16,-2-1-16-16,0-6-14 0,2 1-14 15,-2-1-10-15,2-3-10 0,-2-6-6 0,0-1 2 16,0-6 2-16,0-2 2 0,0 0 12 15,0 0-1-15,11-27 4 0,-7 8-4 16,2-8 3-16,1-5 4 0,6-11 1 0,1-5 4 16,6-17-1-16,0-1 3 0,6 2-1 15,-5 15 1-15,11-6 5 0,-5 12-5 0,1 10 6 16,-2 3 0-16,3 2-5 0,-4 7 3 16,3 4 0-16,-5 4 4 0,-1 3-1 15,-2 2 2-15,-1 7-1 0,-3 1-3 0,-2 6 6 16,-4 1-5-16,0 5-7 0,-6 3-2 15,-2 2-1-15,-4 2 0 0,-4 6 9 16,-2-3-4-16,2 3 5 0,-2 0 2 0,0 0-2 16,1-2 3-16,1-2 1 0,4-2 1 15,2 0 8-15,4-2-2 0,2-3-4 16,7 4 4-16,1-2 2 0,8-1-4 0,3 3-6 16,3-4 7-16,0 1-5 0,-1 3-1 15,0-3 4-15,-4-2-3 0,-1 1 0 0,-4-1 5 16,-2 0 3-16,-6-2 0 0,-1 2 8 15,-3-1-6-15,-6 0 1 0,-4-2 1 16,-5 0-3-16,-1 2-7 0,-5-2-1 16,-6 1-5-16,-3-1-15 0,-5-3-22 0,1-1-23 15,-4-2-38-15,-1-3-37 0,1-1-50 16,-2-5-46-16,-2-2-41 0,1-9-675 16,1 0 324-16,-1-8 213 0</inkml:trace>
  <inkml:trace contextRef="#ctx0" brushRef="#br0" timeOffset="77610.1153">23170 7564 3205 0,'37'-1'-20'0,"-1"6"-14"15,0 3 20-15,0 4 23 0,15 6 36 16,18 12 31-16,7 8 18 0,-3 3 0 16,12 16-12-16,-22-7-2 0,-7 3-9 0,-7 4-5 15,-9 4-7-15,-8-3-4 0,-11-5-8 16,-10-8-13-16,-9-5-13 0,-4 0-16 0,-11 6-21 15,-8-2-19-15,-17 4-34 16,-8-5-40-16,-7-4-50 0,-11-9-51 0,-3-5-45 16,-10-10-807-16,-4-6 361 0,4-9 238 15</inkml:trace>
  <inkml:trace contextRef="#ctx0" brushRef="#br0" timeOffset="78632.7659">22623 8593 27 0,'0'0'54'0,"0"0"-17"15,0 6-23-15,0-6-59 0,0 0 15 16,0 0 10-16</inkml:trace>
  <inkml:trace contextRef="#ctx0" brushRef="#br0" timeOffset="79339.03">21160 8614 73 0,'8'4'123'0,"-8"-4"-11"0,0 0-12 0,4 2-10 15,-4-2-2-15,5 4-17 0,-5-4-6 16,0 0-8-16,6 4-7 0,-6-4-14 16,0 0-6-16,2 3-4 0,-2-3-1 15,0 0-9-15,0 0-1 0,0 6 2 0,0-6-6 16,0 0-2-16,0 6-1 0,0-6 1 16,0 0-7-16,0 0-3 0,0 0-3 0,0 0 2 15,0 0-12-15,0 6-3 0,0-6-4 16,0 0-4-16,0 0-11 0,0 0-10 15,0 0-12-15,0 0-13 0,0 0-180 16,0 0 85-16,-4 2 56 0</inkml:trace>
  <inkml:trace contextRef="#ctx0" brushRef="#br0" timeOffset="79698.6461">17932 8893 46 0,'0'0'72'0,"0"0"-10"0,0 0-6 0,4 6-14 0,-4-6-13 16,0 0-22-16,2 2-22 0,-2-2-87 15,0 0 35-15,7 5 22 0</inkml:trace>
  <inkml:trace contextRef="#ctx0" brushRef="#br0" timeOffset="87707.1516">16551 9469 141 0,'-6'-6'188'0,"2"3"-2"16,-2-1-1-16,6 4-9 0,0 0-9 16,-10 12-7-16,7 2-10 0,1 8-7 15,2 6-10-15,2 12-9 0,1 4-11 0,1 16-10 16,0 21-7-16,2 3-10 0,-2 6-10 16,-4-5-9-16,0 0-13 0,-4 1-15 15,-2-5-18-15,-5-3-26 0,3-19-18 0,-1-8-19 16,-1-6-25-16,3-8-29 0,-3-3-37 15,2-7-37-15,-4-4-467 0,4-6 217 16,-2-5 142-16</inkml:trace>
  <inkml:trace contextRef="#ctx0" brushRef="#br0" timeOffset="89184.1684">15549 10551 52 0,'-11'2'107'15,"2"-5"-5"-15,9 3 5 0,0-13 3 16,4 0 0-16,10-8 1 0,4-6-5 0,10-6-4 16,19-18-7-16,3-3-6 0,5-2-2 15,18-14 0-15,-2 1-1 0,1-3 6 0,1-2-6 16,-6-2-2-16,-1-2-1 0,-5-2-9 16,-6 2-8-16,-13 13-6 0,-4 2-8 15,-4 5 0-15,-7 10-6 0,-7 11-3 16,-6 9-2-16,2 1 0 0,-8 6 1 0,-4 4-2 15,-2 6-5-15,-4 2-4 0,-2 8 0 16,4 1-3-16,-28 10-5 0,3 8-2 16,-7 11 5-16,-12 15 14 0,-3 4 11 0,5 2 6 15,10-11 3-15,9-3-3 0,8-3 2 16,9 1-5-16,8-6-1 0,8 4-7 0,14 5-2 16,6-3-7-16,20 12-2 15,5-4-2-15,6 4-3 0,3-1-2 0,-3 1-3 16,-3 0-2-16,-7 1-3 0,-7 0-3 0,-15-6-1 15,-5-5 0-15,-10-3-3 0,-3-4-1 16,-6 1-1-16,-5-2-2 0,-5-1-2 16,-6 4-2-16,-3-3-1 0,-6-3 0 15,-9 4-2-15,-5-7-6 0,-4-3-4 0,2-3-10 16,-4-9-14-16,2-1-19 0,2-6-24 16,4-4-25-16,2-4-25 0,9-5-22 0,4-3-16 15,9-3-12-15,6 1-7 0,2-9-6 16,10-7-2-16,7-4 12 0,4-4 14 15,15-8 26-15,-4 8 19 0,0 6 28 16,1 4 27-16,2 4 28 0,-1 0 26 0,-4 12 33 16,-4-2 17-16,0 9 28 0,-7 5 23 15,1 5 16-15,-2 4 12 0,2 8 13 0,-6 7 7 16,1 10 4-16,0 2-1 0,-2 6-8 16,-3 6-7-16,0 1-7 0,4 3-11 15,-8 0-5-15,-2-1-18 0,0-4-6 16,0-1-10-16,-2-1-8 0,-2-3-4 0,0-7-4 15,0-1-7-15,0-7-6 0,0-4-6 16,3-4-4-16,-3-5-3 0,0-4-5 0,0-6 2 16,0 0-7-16,0 0-1 0,6-32 0 15,-4 8-3-15,4-4 0 0,3-8-5 16,2 1 0-16,3 2-1 0,6-9 1 0,0 9-3 16,6-2 2-16,1 3-5 0,3 3 3 15,-4 8-1-15,1 1-3 0,-6 4-1 16,0 7 2-16,-3 2-4 0,-2 2 3 15,-3 5 2-15,-3 2-5 0,-3 3 4 0,-5 3-6 16,-2 4-1-16,-7 1-2 0,-3 4-8 16,-5 1-6-16,-6 3-5 0,-2 0-14 0,-5-3-9 15,-1 0-8-15,1-2-13 0,4-4-16 16,4 0-27-16,3-6-18 0,4-3-22 16,4-3-6-16,3-2-10 0,6 2 1 15,0-13-4-15,4 4-3 0,7-5 3 0,4 1-401 16,2 0 195-16,1-1 128 0</inkml:trace>
  <inkml:trace contextRef="#ctx0" brushRef="#br0" timeOffset="90071.5159">17197 10349 816 0,'21'-3'-44'0,"-5"6"22"0,-4-1 19 0,-2 6 11 16,-3 2 18-16,-2-1 8 0,1 0 5 15,-4 3 9-15,2 0 2 0,0-3 3 16,0 0 2-16,0-1 3 0,1 0 11 0,3-3-5 16,1-1-1-16,-1-2-1 0,3-2-1 15,1-3-2-15,0-1-6 0,0-2 3 16,0-2 0-16,1 1 2 0,-2-3-1 0,-5 0 2 15,1 1 0-15,-3 0 0 0,-2-1-3 16,-4 2-1-16,0-1-5 0,-3 3-1 0,-1-1-2 16,0 1-3-16,-1 0-5 0,1 0-4 15,-1 0-5-15,3 4-6 0,2-4 1 16,0-3-5-16,4 4-1 0,2-3-1 0,5-1-3 16,2-2-1-16,3 3-5 0,1 0-3 15,3 1-2-15,0-1 0 0,-1 4-1 16,2 2 2-16,-2 2-2 0,0 6-1 0,0 2 2 15,-1 2-2-15,2 6 0 0,-3 1 1 16,-3 2 0-16,-1 0 0 0,2 0 1 0,-3-1-4 16,-2 1 2-16,2-6 0 0,0 2-2 15,-2-1 0-15,0-5-1 0,3 0 2 16,0-1-1-16,-3-4 0 0,5-3-1 16,-3-2 2-16,6-5 0 0,-2 0 0 0,1-5 1 15,0 0-2-15,0-3 0 0,1-1-2 16,0 2 0-16,-4-1 4 0,-2 3-3 15,2 1 6-15,-2 5-1 0,-2-1 1 0,-1 6 1 16,-1 0-1-16,-6 0 1 0,11 6 2 16,-5-1-4-16,-2 1 1 0,-1 0 0 15,1 0 0-15,2-1-1 0,-2 1-2 0,2-2-1 16,2-2 0-16,2-1 1 0,0-2-1 16,-2-5 1-16,7-2-3 0,-2-1 2 15,4-5 1-15,0-3-3 0,0-2 2 0,2 2-1 16,-2-3-2-16,0 6 3 0,-1-1-1 15,0 1-4-15,-2 3 2 0,1 3 1 0,0 5 0 16,-2-1-1-16,-3 2 3 0,1 4-4 16,0-2 2-16,-1 4-4 0,0-1-3 15,2 5-1-15,-4-1-6 0,0 3-6 16,-2 0-6-16,-4-1-4 0,0 1 1 0,1 1-1 16,-6 3 5-16,-1-1 6 0,-2-1 1 15,-2 1 8-15,0-4 6 0,-2 1 4 0,2-1 10 16,2-1 3-16,0-4-2 0,2-1 1 15,4-3 1-15,-7 0 0 0,7 0 8 16,0 0 5-16,0 0 2 0,23-18 0 16,-5 11-2-16,2-5-1 0,4-1 0 0,5-2-1 15,1-1-4-15,0-2-4 0,-1 3 1 16,1-2 4-16,0 0 9 0,-1 2 1 16,-1-6 4-16,-1 3 1 0,-4-1-1 0,-6 3 7 15,0-2 5-15,-4 3 11 0,-3 4 4 16,-4-1-1-16,2 0 7 0,-6 5 12 15,-2-1 8-15,-4 4-5 0,4 4-2 0,-16-1 5 16,8 1 6-16,8 0-7 0,-19 5-2 16,10 1-10-16,3 0-7 0,-1 2-4 0,3 0-7 15,2 3-4-15,0-3-5 0,6 0-2 16,0 4-8-16,7-2-8 0,0-3-12 16,-1 1-14-16,5-3-25 0,0 1-31 0,2-4-34 15,2 0-26-15,2-2-33 0,6-4-51 16,3 4-49-16,2-4-41 0,0 1-783 15,3-4 365-15,-5 2 240 0</inkml:trace>
  <inkml:trace contextRef="#ctx0" brushRef="#br0" timeOffset="90505.625">19924 9134 2217 0,'-18'-18'-27'0,"0"2"18"15,1 7 23-15,0 3 47 0,-2 3 44 16,-3 8 27-16,-2 7-6 0,-6 7-13 0,-19 26-7 16,-2 12 6-16,-4 27 3 0,2 5-3 15,4 6 0-15,7 4-12 0,6 2-9 16,13-15-6-16,6 0-9 0,6-2-9 0,7-6-7 15,4-12-10-15,8-10-10 0,10 11-17 16,4-4-22-16,2-13-15 0,1-13-20 0,3-3-39 16,4-5-49-16,-3-10-53 0,9 0-48 15,0-9-42-15,3-7-747 0,1-2 344 16,3-5 227-16</inkml:trace>
  <inkml:trace contextRef="#ctx0" brushRef="#br0" timeOffset="90833.3889">20393 10456 197 0,'-8'-13'227'0,"6"2"1"16,0-1-7-16,0-5-7 0,0-4-9 16,0-5-14-16,4-6-7 0,-2-5-14 0,6-3-11 15,0-8-12-15,2-1-15 16,6-2-12-16,0 1-13 0,1 0-9 0,2 8-10 15,2 3-11-15,-4 8-1 0,2 6-1 16,-1 7 0-16,-2 7-3 0,0 6 0 0,-3 6-8 16,2 9-7-16,0 5-7 0,-1 6-4 15,-2 4 1-15,2 6 0 0,-2 5-7 16,-4 2-4-16,0 0-7 0,1 3-10 0,-3 0-17 16,-2-1-5-16,0 0-16 0,0-4-15 15,-2-3-18-15,-2-3-18 0,2-3-24 0,0-5-24 16,-2-1-24-16,2-2-24 0,0-4-35 15,0-3-26-15,-2-3-605 0,0-3 283 16,0-2 186-16</inkml:trace>
  <inkml:trace contextRef="#ctx0" brushRef="#br0" timeOffset="90996.8811">20425 10256 13 0,'-2'-6'183'0,"4"-1"-15"0,2-1-2 16,3 1 3-16,4-3-8 0,3 0-15 15,3 1-14-15,3-3-13 0,2 3-15 0,10-4-14 16,2-1-29-16,5 3-50 0,5-3-43 16,3 0-51-16,3-2-51 0,-5 2-300 15,-1-2 148-15,1 0 97 0</inkml:trace>
  <inkml:trace contextRef="#ctx0" brushRef="#br0" timeOffset="91154.2551">21272 10169 101 0,'0'28'224'0,"2"1"14"0,2-2-1 16,-2 1-9-16,1-2-14 0,-1 4-17 0,2 0-19 16,-2 0-16-16,0-1-20 0,3-1-25 15,-1-3-31-15,-2-4-50 0,-2-2-53 16,4 0-56-16,-4-1-55 0,2-7-39 0,-2-2-437 16,4-1 205-16,-4-6 136 0</inkml:trace>
  <inkml:trace contextRef="#ctx0" brushRef="#br0" timeOffset="91407.8884">22212 10007 265 0,'4'-4'298'0,"-2"0"-4"15,-2 4-12-15,0 0-18 0,0 0-9 0,-19 13-9 16,4-1-13-16,-1 5-14 0,-6 5-13 15,3 2-17-15,2 4-15 0,2 0-21 16,5-2-16-16,4 0-14 0,1 1-11 0,5-4-18 16,2 1-18-16,7 0-25 0,4-4-17 15,3-1-32-15,2-2-31 0,2-9-43 0,2 0-50 16,1-6-56-16,7-4-48 0,-2-4-48 16,5-4-681-16,1-8 325 0,2-7 214 15</inkml:trace>
  <inkml:trace contextRef="#ctx0" brushRef="#br0" timeOffset="91614.0419">22788 9325 2781 0,'-7'-6'-15'15,"0"2"12"-15,7 4 13 0,0 0 43 16,3 19 38-16,8 0 12 0,5 10 5 16,10 9-12-16,7 18-11 0,6 6-10 0,-1 1 0 15,-2 1-10-15,-2 2-3 0,-5 2-11 16,-5 1-7-16,-6 3-2 0,-7-11-17 0,-6-8-10 15,-7-1-14-15,-7-2-22 0,-6-5-30 16,-6-3-41-16,-6-4-50 0,-5-4-52 16,-15 7-57-16,-10-10-774 0,7-7 349 15,-21-6 229-15</inkml:trace>
  <inkml:trace contextRef="#ctx0" brushRef="#br0" timeOffset="99268.7766">26214 7482 60 0,'8'-13'156'0,"0"1"-8"0,-4 4 0 0,2-5-5 15,-2 5-4-15,2-1-8 0,-2 0-5 16,1 2-4-16,1 1-11 0,-2 0-10 16,-1 3-4-16,1-2-8 0,-4 5-7 0,0 0 3 15,11 9 3-15,-9 7-3 0,-2 4-10 16,-2 8 1-16,-1 10-5 0,1 4-5 0,-4 7-5 16,-1 4-8-16,-1 2-4 0,-5 16-6 15,-1 0-1-15,-4-4-6 0,6-10-3 16,-3-8-4-16,2 0-1 0,-2-2-6 15,1-4-9-15,-1-2-11 0,2-10-15 0,3-1-16 16,-1-7-17-16,2-2-25 0,1-1-21 16,4-5-18-16,-2-1-12 0,1-5-4 15,3-3-6-15,-2-2-9 0,4-4-3 0,0 0-3 16,0 0-342-16,-2-19 166 0,6 5 110 16</inkml:trace>
  <inkml:trace contextRef="#ctx0" brushRef="#br0" timeOffset="99719.2433">26107 8079 567 0,'8'-43'-31'0,"-4"6"14"16,2 2 11-16,-2 3 10 0,1 4 11 15,-1-1 12-15,3 1 9 0,-1-1-2 16,0 0 11-16,3 4 1 0,3-3 0 16,1 5 3-16,0 3-2 0,1-1 4 0,4 2-3 15,-2 2-1-15,4 3 5 0,-1 2-12 16,1 3 1-16,0 5 1 0,1-1-6 0,-2 8 0 16,-2 1 0-16,0 1-5 0,-4 7 1 15,-1 1-1-15,-4 2 0 0,-1 2-2 16,-2 3 2-16,-3 1 2 0,-4 2 2 15,-1-1 3-15,-1 3 2 0,-5 0 8 16,3-3 6-16,2 3-2 0,-2-3-2 0,2 0-1 16,0-3-3-16,1 1-3 0,3-1 1 15,3-2-3-15,3 2-4 0,0-2-1 0,4 2-7 16,1 1 2-16,2-1-6 0,-1 0-2 16,3 4-1-16,-2-4-2 0,0 1 0 15,-3-1 1-15,0 0 4 0,0 2 5 0,-6-2 6 16,0 0 10-16,-4 2 8 0,-2-2 6 15,-2 3 6-15,-8-1 4 0,2-1 2 16,-6-3-1-16,-2 2 5 0,-5-2-3 0,2-1 2 16,-4 1-3-16,-1-6-1 0,3-2 4 15,-1 1-7-15,0-4-4 0,2-3-5 16,1 2-11-16,2-4 2 0,0-1-9 0,1-3-4 16,2 0-8-16,1-3-14 15,2-1-6-15,3-2-22 0,-1-1-19 0,1-1-22 16,1-1-28-16,0-1-28 0,1 0-35 15,0-2-29-15,2 1-26 0,-6 3-16 0,2-3-16 16,2 1-600-16,-3-1 282 0,5 1 187 16</inkml:trace>
  <inkml:trace contextRef="#ctx0" brushRef="#br0" timeOffset="102733.5021">27541 7082 67 0,'-2'4'172'0,"2"-4"-2"0,0 0-5 16,0 0-8-16,28-27-4 0,-11 2-1 16,11-12-9-16,10-20-2 0,0-6-8 15,11-22-13-15,-3-4-13 0,1-5-23 0,-3-8-4 16,1 4-8-16,-1-6-6 0,-2 3-5 15,-3 0-6-15,-8 21-6 0,-1 2 0 16,-3 8 1-16,-2 5 0 0,-5 15-6 0,-1 12-4 16,-5 6-7-16,-1 5-2 0,0 6-3 15,-3 4-3-15,1 9-3 0,-2 7-2 16,-9 1-2-16,14 23 0 0,-10 1-4 0,-2 15-6 16,-4 4-9-16,-4 12-8 15,-6 26-2-15,-2 4-7 0,-2 3-10 0,-3-3-10 16,0-1-4-16,0-2-8 0,1-2-7 0,4-5-10 15,2-14-20-15,5-10-4 0,0-1-4 16,-1-11-29-16,2 0-10 0,1-5-20 16,1-5-387-16,0-6 184 0,-2 1 121 15</inkml:trace>
  <inkml:trace contextRef="#ctx0" brushRef="#br0" timeOffset="102915.2126">27791 6761 39 0,'7'-10'143'16,"3"1"3"-16,5-1 3 0,4-1-3 0,5 1-13 16,3 1-16-16,7-3-9 0,0 3-11 15,4-3-13-15,2 2-20 0,7-2-21 16,-1-1-36-16,3 1-28 0,-2 0-32 0,-1-1-27 16,1 0-29-16,-9 1-236 0,-2 3 117 15,-3-3 78-15</inkml:trace>
  <inkml:trace contextRef="#ctx0" brushRef="#br0" timeOffset="103075.1967">28660 6481 21 0,'10'5'121'0,"-8"1"6"16,-2 4-3-16,0 1 8 0,0 0-3 0,-2 7 4 15,0 0-7-15,0 3-9 0,-2 4-10 16,2 3-8-16,-4-2-13 0,4 2-7 16,-2 2-8-16,2 1-12 0,-2-1-11 0,0 0-23 15,-2-3-27-15,2 0-21 0,-1 0-32 16,1-4-24-16,2-4-28 0,-2-2-348 15,-1-3 154-15,3-3 103 0</inkml:trace>
  <inkml:trace contextRef="#ctx0" brushRef="#br0" timeOffset="103352.0399">29379 6244 158 0,'8'-13'221'0,"-6"4"-5"0,-2 3-13 16,-4 1-11-16,4 5-11 0,0 0-10 16,-21 14 0-16,6 2-6 0,-4 9-11 0,-6 6-5 15,-2 6-13-15,1 2-9 0,-6 17-8 16,9-8-8-16,3-7-10 0,10 4-7 16,4-8-5-16,6 2-10 0,4 1-7 0,6-2-12 15,10 2-5-15,3-6-9 0,5-3 0 16,6-5-19-16,-3-1-19 0,3-10-33 15,0-1-34-15,0-5-32 0,1-2-22 16,-3-1-43-16,0-2-74 0,-4-2-613 0,-5-2 287 16,-4 0 189-16</inkml:trace>
  <inkml:trace contextRef="#ctx0" brushRef="#br0" timeOffset="104223.672">27036 7515 117 0,'-32'7'176'16,"9"1"6"-16,6-4 6 0,6-2-2 16,1-2-9-16,10 0-12 0,-8-6-6 0,10 0-3 15,2-3 1-15,4-6-4 0,4-7 1 16,6-7-8-16,3-12-11 0,9-20-10 0,-1-7-9 15,-1-8-14-15,-1-8-5 0,0-24-2 16,-3-6-10-16,-3-5-5 0,-2-6-6 16,-2-7-13-16,-3-5-2 0,-2-8 1 15,-2-4-8-15,-4-2-2 0,-4 1-4 0,0 5 1 16,-2 10-3-16,0 29-2 0,0 6-2 16,0 7-6-16,2 9 3 0,1 19-8 15,-1 13-7-15,0 9 1 0,2 3-7 0,3 4 2 16,-3 2-7-16,7 3-1 0,1 4-2 15,5 5 0-15,8 0 0 0,7 6-1 16,15 0-1-16,6 5-5 0,8 3 0 0,31 3-4 16,5 3 0-16,14 5-2 0,31 5-3 15,13 2 0-15,6 1-2 0,-1 2 3 16,4 0-7-16,-8 0-1 0,-1 1-1 0,-5-3 4 16,-10 3-2-16,-4-4 0 0,-27-4 3 15,-2 0-6-15,-6 1-2 0,-6-1-1 16,-4-1 4-16,-15-1 2 0,-13 0 1 0,2-2 3 15,-9 1-1-15,-1 1 1 0,-8-2-2 16,-5 2-1-16,-10-2 5 0,0 0-2 16,-3 0 0-16,-5 0-1 0,-1 1 1 0,-2 1 0 15,-2 2 4-15,1 5-1 0,-2 5 0 16,0 1 10-16,-2 9-7 0,1 15 4 16,0 6 2-16,2 25-3 0,-2 11 9 0,-4 4 2 15,-1 4 0-15,1 5-2 0,-2 0 4 16,4 27 12-16,-3 1-3 0,0-5 7 15,2 5 5-15,0-1-10 0,4 4 3 0,0 1 9 16,-3-3-11-16,-2-1-2 0,-4-3-3 16,-3-21-5-16,-4 2 5 0,0 0-5 15,-6-6 0-15,-6 0-2 0,-6-6 1 0,-3-8 1 16,-6-4-6-16,-2-6 2 0,-7-8 4 16,-7-8-6-16,-3-6-1 0,-9-8-2 15,-11-8-2-15,-5-7 2 0,-12-8 0 0,-8-6-4 16,-8-5 1-16,-11-8 0 0,-28-6 2 15,-5-5-4-15,-11-8 0 0,-7-5-2 16,-7-4 5-16,1-1-6 0,-4 1 0 0,4-1 5 16,-2 1 4-16,8 1-8 0,4 5-2 15,12-1 5-15,9 4 3 0,13-1-4 16,28 7 0-16,7 0-2 0,5 1-3 0,16 4 4 16,9 3-2-16,10-1-2 0,-3 2-9 15,5 0-8-15,1 1-12 0,10-1-17 16,-1 2-18-16,4-2-28 0,2 0-30 0,5 3-32 15,4-3-30-15,2 2-24 0,5-2-16 16,1 0-23-16,4 0-564 0,5 0 278 0,2-3 183 16</inkml:trace>
  <inkml:trace contextRef="#ctx0" brushRef="#br0" timeOffset="115604.1421">4000 5077 14 0,'-13'-29'112'0,"1"6"8"16,-3 2-2-16,0 3-4 0,1 5 1 16,-4 0-11-16,-1 6-1 0,-2 2-11 0,-4 5-10 15,-7 12 2-15,-8 13 2 0,-15 19 0 16,-9 26-7-16,1 16-3 0,2 10-9 0,3 8-6 15,9 7-3-15,7-1-3 0,10 1-5 16,13-22-8-16,9 1-1 0,8-7-6 16,8-6-2-16,9-9-4 0,8-7 0 15,2-15-3-15,3-10-3 0,2-7 0 16,3-7-2-16,-1-6 0 0,2-8-2 0,-4-5-2 16,3-6-2-16,3-7 1 0,5-9-4 15,-1-6-1-15,11-13 0 0,-5-8-6 0,-1-1 2 16,-7-1 0-16,-6 6-2 0,-7 10 1 15,-8 6 3-15,0 1-4 0,-5 5-2 16,0 5-2-16,-8 8 2 0,2 1-3 0,-4 6 0 16,-2 0 2-16,-2 15-1 0,-2 1 1 15,2 3 0-15,-2 6 0 0,2 0-2 16,2 2 0-16,0 0 0 0,4 0-1 0,0-1 0 16,2-3 3-16,4 0-4 0,1-3 3 15,4-4 3-15,0-2-3 0,1-6 1 16,4-5 1-16,-2 0-1 0,4-6-3 0,1-5 0 15,1 1 7-15,-2-5-3 0,0-1-6 16,-3 0 5-16,-4-5-2 0,0 2 2 16,-5-2-2-16,-2 1 0 0,-4 0-5 0,-4 3 2 15,-2-1-1-15,-4 4-3 0,-4 0 2 16,-5 1 0-16,-4 4 2 0,0 3-1 16,-3 1 2-16,-2 4-2 0,2-2 1 0,1 1 0 15,-1 1-2-15,6 1-1 0,-1-2 0 16,4-1 6-16,3 0-4 0,10 0 1 15,-9-1 2-15,9 1 2 0,0 0 1 0,21-16-1 16,-5 7-4-16,2-2 2 0,6 3-1 16,1-4 2-16,5-1-2 0,-6 1 0 15,6 0-1-15,-2 3 1 0,-3 0 0 16,1 1 2-16,-3 0 0 0,1 3-2 0,-6 1 2 16,2 0-2-16,0 2 2 0,-2 2 4 15,1 4 2-15,-3 0-1 0,0 5 3 0,-2 1-1 16,1 0 0-16,-2 2-2 0,2 4 2 15,-3-1-4-15,-1 3 3 0,2-4-1 16,-3 0 1-16,-2-1 0 0,2-1 2 16,-2-2 3-16,-2-1 2 0,0-2 1 0,0-1 11 15,3 0 9-15,-3-4 2 0,3-2 2 16,-9 0-2-16,15-8-4 0,-7 4 0 0,2-5 1 16,2 0-6-16,-2-1-3 0,0-2-3 15,3 2-5-15,0-2 1 0,-2 1-4 16,-1 3 0-16,0-3-5 0,2 5-1 15,-2 1 0-15,-4 2-2 0,2 1 3 0,4 2-2 16,-12 0 0-16,14 8 0 0,-3-1 3 16,-3 5-3-16,-2-1-1 0,1 3 1 15,2-1-2-15,-3 2-1 0,2-2-1 0,-2-1-1 16,2-1-1-16,0 0 0 0,-2-1 2 16,2-5 0-16,-2-1 1 0,5-2-1 0,-3-2 1 15,3-3 0-15,2-5 1 0,-1-2-3 16,4 1 1-16,-4-3-1 0,3-3 0 15,0 2-2-15,-1-2-1 0,1 1-4 16,-2 3-6-16,-2 1-1 0,1 1 1 0,-2 3-4 16,2 2 3-16,-2 3 0 0,-2 2-1 15,3 0 0-15,-3 5-1 0,5 2 2 16,-2 2-4-16,-1 0 1 0,0 1 2 0,4-1-1 16,-4 2 5-16,5-4-3 0,-2 0 5 15,2-2 0-15,-1-3 3 0,0-3-1 16,0-1 0-16,3-3 5 0,0-2 1 0,-2-4-4 15,1 0 2-15,2-6 0 0,-6 1 1 16,0-3 3-16,4 1 3 0,-4-1 1 0,1-2 1 16,-3 3 2-16,2 2 5 0,-2 1 2 15,-2 3 4-15,0 2-4 0,2 3 3 16,-4 4 5-16,-6 2 11 0,12 8-6 16,-6 5 1-16,-1 6 9 0,3 8-2 0,-1 7-3 15,-1 5 2-15,1 9-6 0,1 6-1 16,0 20-4-16,-2 2 0 0,4 2-3 0,-8-11-4 15,4-7 1-15,-2-5-2 0,0 0 1 16,0-6-1-16,0-8 4 0,-2-10 7 16,-2-1 10-16,3-8 11 0,-6-7 0 15,3-6-7-15,-4-6-3 0,4-3 1 0,-10-15-4 16,2-4-1-16,-2-8 5 0,-2-7-6 16,0-12-1-16,-1-5-1 0,0-24-1 0,2-3-6 15,7 0 5-15,4 11-11 0,4 10-3 16,9-15 0-16,9 7 0 0,-4 12-3 15,6 11-1-15,3 4 0 0,1 5 2 16,4 4-6-16,-1 5 4 0,-1 7 0 0,0 3-2 16,-6 6-1-16,2 2 2 0,-7 3-3 15,1 6 3-15,-4 0-3 0,0 5 2 16,-8 1 1-16,-2 4-3 0,-4 3 1 0,-4 1-2 16,-4 0 2-16,-8 6 0 0,-4 0-9 15,-6 1-10-15,-1-1-19 0,-5-2-20 0,1-2-19 16,-1-2-23-16,0-3-24 0,6-7-23 15,0 1-35-15,7-4-32 0,4-4-20 16,0-2-14-16,5-4-13 0,2 1-539 16,4-5 269-16,4 0 178 0</inkml:trace>
  <inkml:trace contextRef="#ctx0" brushRef="#br0" timeOffset="116525.735">6135 5989 173 0,'18'-8'192'0,"-10"0"-17"16,2-2-7-16,6-6-15 0,-2-3-15 16,3-6-8-16,3-1-5 0,0-10-9 15,2-2-13-15,1-5-6 0,7-15-9 16,-5-3-8-16,-2-1-11 0,-6 9-4 0,-2 8-6 16,-2 0-6-16,-5 10 4 0,-2-2 3 15,-2 9 5-15,1 1-4 0,-5 6 0 16,0 2-14-16,-2 6 0 0,-3 4-3 0,-3 6-6 15,0 7-7-15,-5 9-4 0,-4 12 1 16,0 3-4-16,-1 12-2 0,2 7-2 16,4 0-3-16,1 3 0 0,2 1-1 0,5 0 0 15,4-7-2-15,4 6-1 0,5-1 0 16,6-3-1-16,1-4-1 0,6-2-1 0,3-4 1 16,3-7-1-16,-2-6-2 0,0-4 3 15,2-6-3-15,-3-6 1 0,1-2-2 16,-2-5-3-16,1-6-3 0,0-5-5 15,-4 1 0-15,3-3-1 0,-6-5-2 0,0-1 4 16,-4 0-1-16,-1-2 2 0,-3 0-7 16,-3 3 7-16,0-1 1 0,-5 0 2 15,0 1 4-15,-2 5-1 0,0-1 6 0,-2 3-2 16,0-1 3-16,-2 5 0 0,-1 1-2 16,0 0-2-16,5 6 1 0,-8 0 1 15,8 0-1-15,-10 8-1 0,8-2 2 0,-1 3-2 16,3-1-2-16,3 2 1 0,-3 0-1 15,6 3 1-15,-2 1 0 0,4 0 0 16,4 1-2-16,0 0-1 0,2 1-4 16,4-1 5-16,1-2-8 0,-3-2-12 0,4-1-14 15,-2-2-24-15,2-3-26 0,-3-1-22 16,-1 0-20-16,4-2-12 0,-4-2-17 0,4-2-10 16,-2 0-1-16,2-2-2 0,-1-2 5 15,-1-1 8-15,-2-1 13 0,-2-1 17 16,1-1 18-16,0 3 25 0,-4-3 23 15,1 0 23-15,-3 1 20 0,2-3 17 0,-1 4 13 16,-2-4 9-16,1 0 14 0,2 5 10 16,-1-5 5-16,-2 2 1 0,3 1-1 0,2 2-1 15,0-3-1-15,-1 4-5 0,4 1 3 16,-2 1-4-16,-2 4-4 0,1 2 0 16,0 1-2-16,-2 3-2 0,-3 2-7 15,-2 3 3-15,0 0-14 0,-1 0 1 0,-5 1 5 16,0 0 4-16,0 0 1 0,0-3 1 15,-3 1 5-15,3-3 4 0,0-1-1 16,0-6-2-16,3 3-8 0,-3-3-1 0,0 0-2 16,13-21 1-16,-5 8-1 0,5-1-5 15,0-9 1-15,3 1-5 0,1-3-2 16,3 1 3-16,-4 1 0 0,-1 6-2 0,0-2-2 16,0 5 3-16,-5 3 2 0,-1 8 5 15,0 0 8-15,-9 3 7 0,10 14 1 16,-6-1 0-16,-2 4 3 0,0 2 2 0,-2 2-3 15,2 0 2-15,0 3-6 0,4 1-2 16,0 2-5-16,0-4-3 0,2-2-2 16,0-2-5-16,1-2-9 0,-1-4-11 0,3-1-19 15,-2-1-30-15,1-7-38 0,0 0-44 16,2-2-46-16,-4-4-56 0,0-2-565 16,0-2 270-16,-3-1 178 0</inkml:trace>
  <inkml:trace contextRef="#ctx0" brushRef="#br0" timeOffset="122001.5305">9084 5886 119 0,'10'-2'130'0,"-2"0"6"16,0-2-6-16,2 1-3 0,3-5-11 16,4-2-6-16,2 0-9 0,7-6-10 15,-2-5-7-15,0 0-2 0,1-2-7 0,-3-2-4 16,-2-1-7-16,-2-3-6 0,-2 0 2 15,-5 1 4-15,-2 3-2 0,-5 0-5 16,-4 5-7-16,-2 2 2 0,-5 1-6 0,-3 6-6 16,-7 5 0-16,-5 2 0 0,-2 8 3 15,-4 6 1-15,-4 5 7 0,-2 7-1 16,2 5 0-16,9 1-6 0,6-1-3 0,5 2-3 16,8 2-4-16,2 1 1 0,8 4-6 15,2 0-2-15,6 8-2 0,2-4-5 16,1 2-2-16,-3-2 0 0,-1-6-3 0,-2 2-4 15,-3-1-5-15,-4-7 0 0,-4-1-6 16,-4 0-6-16,-4-4 2 0,-7-2-1 16,-6-1 2-16,-5-2-1 0,-3-6 1 15,-7-5-1-15,-3-1 2 0,3-6 2 0,1-3 1 16,-1 2 1-16,4-1 10 0,0-2 5 16,5 1 3-16,5 0-1 0,4 1-5 0,2 2 0 15,8 2 4-15,2 1 3 0,6-3 1 16,0 0-2-16,25 16 0 0,-6-12-4 15,7 6 0-15,9-3-1 0,1-1-3 0,5 1-2 16,-3-4 2-16,4-1-4 0,-6-1 4 16,1-2-5-16,-4-4-1 0,-1 0 1 15,-2-1-3-15,-4-3 1 0,-2-1-2 0,-3-3 1 16,-3 0 0-16,-6 1 0 0,-6-3 0 16,0 1-1-16,-6 3-1 0,-2 1 4 15,-2 1 5-15,0 2-2 0,-4 1 1 16,-3 2-1-16,3 4-3 0,8 0 4 0,-20 7-2 15,10 3-2-15,2 1-1 0,4 2-2 16,2 2 2-16,4-1-5 0,2-1-4 16,4 4-4-16,7-3-5 0,4 0 0 0,0-5-3 15,7 1-9-15,-2-5-3 0,4-3-6 16,-3 0-1-16,3-6 1 0,2-1 0 16,-1-3 6-16,3-3 0 0,-2-1 7 0,-3-1 1 15,-1-4 4-15,-4 1 2 0,-2 2 9 16,-3-1 2-16,-2 0 7 0,-2 3 4 0,-1 4 5 15,-4-2 0-15,4 3 2 0,-6 1-1 16,0 4-2-16,-6 2 2 0,0 0-4 16,6 8-2-16,-4-1 0 0,-2-1-1 15,2 3 1-15,-2 0-3 0,0 3 0 0,2-5-1 16,-2 4 2-16,2-4-1 0,-2-1 3 16,3 0 4-16,1-3 4 0,-4-3 1 0,11 0-1 15,-11 0 0-15,12-3-2 0,-3-3 0 16,-1 1-3-16,3 3 0 0,0-3-5 15,-1 1 0-15,0 1-2 0,2 3 0 16,0-3 0-16,1 3-1 0,1 4 1 0,2 1-1 16,0-4-1-16,2 4-1 0,0-3 1 15,1 1 4-15,-2 0 1 0,4-3 6 16,-1 0 3-16,-2-3 6 0,6-5 4 0,-1-4 5 16,-1-1-2-16,0-5 4 0,2-6 0 15,-3 2 5-15,0-7-3 0,-4 1-7 0,-1-4 0 16,2-7 0-16,-3-1-5 0,-3 6-2 15,-1 0-3-15,-2 0 4 0,-3 7 5 16,0 4-3-16,0 1-4 0,-2 6 3 16,0 2-11-16,0 5 2 0,0 5-3 0,-4 4-1 15,0 0 5-15,4 17-8 0,-4-3-8 16,0 4-6-16,0 5-18 0,-2 2-17 16,2 3-19-16,0-1-25 0,0 4-27 0,0-4-34 15,0 1-14-15,-2-1-4 0,2-4 13 16,-2-2 2-16,0-5 9 0,-4 2 5 15,2-7 8-15,0 0 10 0,0-5 20 0,0-4 6 16,4-2 15-16,-11-2 12 0,11 2 15 16,-8-9 24-16,6 3 16 0,0-1 18 0,2-1 11 15,2 1 12-15,2 1 11 0,5-6 13 16,-1 5 2-16,4-3 3 0,2 1 1 16,4-3 0-16,6 0 2 0,-1 3-3 15,7-4-1-15,-3 0-7 0,3-1-2 0,-2 1-3 16,-6-1-5-16,2 1 2 0,-3-2 6 15,-2-1 0-15,-2 3 4 0,-3-2 1 0,-2 1 0 16,-2 3 1-16,-4 0-3 0,-2 1 1 16,1 3-3-16,-5 1-4 0,-3 1-4 15,3 5-2-15,0 0-5 0,-16 11-3 16,8-2-3-16,-4 2-3 0,6 3-1 0,-2 3-3 16,4 0-1-16,-3 0-5 15,5 3-5-15,2-2-1 0,0 1-6 0,2 1-8 16,5-1-13-16,-1-5-23 0,2 3-19 0,2-3-22 15,6-3-24-15,-2-3-11 0,1-3-7 16,5-2 7-16,-2-3-1 0,2-3 7 16,-2-2 23-16,4-1-2 0,-3-2 6 15,0-3 12-15,-2 3 10 0,-3-3 19 0,0 4 8 16,-2 0 12-16,-1-1 11 0,-1 2 6 16,-1 0 3-16,-3 2 2 0,1 3 8 0,-1-1 2 15,-6 2 2-15,10 6 1 0,-6-2 5 16,-2 2-6-16,0 2 1 0,0 2 1 0,1-3 3 15,-3 4 6-15,3-4 5 0,-1 0 6 16,0 1 11-16,0-3 8 0,0 0 13 16,-2-5 8-16,8 1 4 0,-8-1-3 15,17-8-3-15,-6-1-4 0,4 0-2 0,1-3-7 16,2-1-5-16,0 1-8 0,2 0-1 16,1 2-7-16,-3 0-5 0,4 1 1 15,-4 3-3-15,0 2-2 0,-1 2-3 0,-3 4-3 16,2 2-3-16,-2 2-3 0,-2 1-2 15,0 2-5-15,-2 3-9 0,-4 1-13 16,1 0-22-16,-5-1-26 0,2 0-35 0,-2 0-37 16,0-1-28-16,0-3-31 0,0-1-26 15,1-1-552-15,-1-3 261 0,-2-3 172 16</inkml:trace>
  <inkml:trace contextRef="#ctx0" brushRef="#br0" timeOffset="122578.8352">11609 5665 102 0,'0'-4'176'0,"0"4"-3"0,-6-5-5 15,6 5-2-15,-11 0-4 0,11 0-5 16,-14 9-2-16,3-1-8 0,0 1-4 16,3 5-9-16,-4 1-13 0,1 4-10 0,0 0-10 15,3 4-10-15,-1 0-9 0,1 2-7 16,2 2-5-16,1-3-2 0,3 2-4 15,0-1-5-15,2-2-1 0,4 2-7 0,1-4-6 16,1 2-1-16,4-3 2 0,3-6-2 16,4-1-8-16,0-1-3 0,-1-7-2 15,4 1-5-15,1-2-1 0,0-4-4 0,2 0-2 16,1-4-2-16,-1 2-4 16,0-3-1-16,-2 1-3 0,-1 0 3 0,-4 1-4 15,2-2-1-15,-4 4-2 0,-1-3 2 16,-3 4-2-16,1-2 0 0,-2 2-2 0,-1 2 2 15,-8-2-2-15,17 1 0 0,-8 2 1 16,-1-2 0-16,0 1-2 0,3 1 1 16,-1-2-1-16,1-1 0 0,2-1 1 0,-1-2-6 15,4-3-2-15,0-1-1 0,-1-1-3 16,2-3 0-16,-2 2 2 0,-1-3 2 16,0 2 1-16,-4 1 3 0,2-1-3 0,-3 2 3 15,0-1 4-15,-1 4 0 0,-2-3 1 16,1 2-1-16,-1 3 1 0,0-3 1 15,1 2 0-15,2 2 2 0,-1 2-3 0,-8 0 1 16,16 0 0-16,-7 0 2 0,2 2 1 16,-3 2 2-16,1-1 3 0,-1 3-1 0,-2 0 6 15,1 0 8-15,-5 1-3 0,0 2 1 16,-2-1 3-16,-2 2 2 0,-5-1-4 16,1 1-4-16,-4-3-1 0,-1 4-4 0,-1-4-15 15,-2-1-21-15,2-3-30 16,2-3-50-16,-4 0-50 0,6-2-53 0,0-1-34 15,1-7-665-15,3 1 307 0,4-5 202 16</inkml:trace>
  <inkml:trace contextRef="#ctx0" brushRef="#br0" timeOffset="122715.16">12499 5423 85 0,'6'-6'189'0,"0"0"-7"16,0 4-13-16,-1-3-18 0,1-1-34 0,-2 3-36 15,0-1-50-15,5-1-62 0,-2 0-301 16,-3 2 113-16,-2-2 75 0</inkml:trace>
  <inkml:trace contextRef="#ctx0" brushRef="#br0" timeOffset="122845.6826">12636 5757 1550 0,'4'21'-24'0,"1"-4"31"0,-3-3 8 0,0-6 31 16,0 3 19-16,0-4-6 0,-2-1-17 15,2-3-31-15,-2-3-38 0,2 9-41 0,-2-9-48 16,0 0-415-16,-8 1 181 0,-3-1 119 16</inkml:trace>
  <inkml:trace contextRef="#ctx0" brushRef="#br0" timeOffset="123281.6913">5644 6848 180 0,'-18'8'271'0,"9"-3"-26"0,14-5-23 0,-5 0-4 15,46-5 10-15,13-3 2 0,66-9-5 16,23-3-9-16,21-5-10 0,69-2-19 16,31-2-10-16,18 2-15 0,16 5-11 15,18 0-8-15,10 4-12 0,1 2-4 0,5 2-8 16,-7 6-4-16,-8 3-7 0,-7 1-11 16,-16 1-10-16,-18 3-6 0,-27 0-6 15,-64 0-9-15,-14 0-4 0,-15 1-7 0,-19 1-4 16,-37 1-6-16,-9-2-7 0,-24 1 0 15,-17-2-5-15,-9 3-1 0,-6 0-2 0,-7-3-4 16,-4 3-4-16,-4-2 0 0,-3 0-7 16,-1-1-10-16,-4 0-22 0,0 3-28 0,-3-3-34 15,-2 2-31-15,-2-2-31 0,-4-2-36 16,-6 2-42-16,0 0-35 0,6 0-29 16,-6 0-811-16,0 0 372 0,0 0 246 15</inkml:trace>
  <inkml:trace contextRef="#ctx0" brushRef="#br0" timeOffset="127555.0117">2643 8224 118 0,'-6'-6'125'16,"1"2"-9"-16,-1 0-7 0,2 1 1 15,0-1-7-15,0 0-3 0,0 0-7 16,4 4-8-16,-7-4-3 0,2 1-7 0,5 3-8 16,-6-5-5-16,6 5-3 0,-4-3-11 15,4 3-3-15,-4-4-3 0,4 4-6 16,0 0-1-16,0 0-3 0,-6-4-8 0,6 4 3 15,0 0-5-15,-4-4-4 0,4 4 1 16,0 0-1-16,0 0-5 0,0 0 1 16,0 0 1-16,-5-4-4 0,5 4 2 0,0 0 4 15,0 0 2-15,0 0-3 0,0 0 0 16,0 0 0-16,-4-3 0 0,4 3-3 16,-4-4 0-16,4 4 1 0,0 0 0 0,0 0 2 15,-5-8 0-15,5 8-3 0,-2-6 0 16,0-1 4-16,0 1-8 0,0-2 8 15,2 1 1-15,-2-2 1 0,0-1-2 16,2 0 4-16,-2-1 0 0,-1 2 2 0,1-1 4 16,0 1 1-16,2-2 1 0,-2 4 2 15,0 0 4-15,0-1-3 0,0 0 4 0,0 5-5 16,0-3-4-16,2 6-3 0,-2-8-5 16,2 8-3-16,0 0 3 0,0 0-2 15,-7 22-3-15,7-2 3 0,-2 0-1 16,-1 8-2-16,1 4 2 0,0 4-1 0,0 5 1 15,0 2-2-15,-2 0-1 0,2 1-1 16,0 1-1-16,-2 4 0 0,0-7-1 0,0 1 1 16,-3-2-5-16,0-1-6 0,1-2-13 15,2-3-17-15,-2-4-21 0,1-3-17 16,1-4-25-16,2-3-18 0,0-2-2 16,0-4-13-16,0-3-8 0,0-6-17 0,2-3-8 15,0-3 2-15,0 0-344 0,2-22 171 16,-2 4 112-16</inkml:trace>
  <inkml:trace contextRef="#ctx0" brushRef="#br0" timeOffset="127995.9529">2457 8538 708 0,'4'-51'-42'0,"0"5"16"16,-2 2 12-16,2 6 16 0,1 0 13 16,0-1 5-16,1 1 6 0,2 2 1 15,0 2 5-15,5-2-7 0,2 4 2 0,6-5 3 16,-2 6-6-16,2 4 5 0,5 4 6 16,-1 2-8-16,1 1-1 0,-4 9 3 15,2 2-4-15,-3 4-4 0,-2 5 3 0,0 6 5 16,-1 6-3-16,-4 3 5 0,-4 6 8 15,-1 4 0-15,-6 3-2 0,-1 4 8 16,-7 6 7-16,1-3 3 0,-3 3 6 0,-3-2 2 16,0 0 7-16,-4-1 0 0,4-2 0 15,-2-3-6-15,3-5-3 0,1-3-5 16,1 1-5-16,3-6-5 0,4 1-3 0,2-2 2 16,2 2 2-16,7-5-3 0,4 5-4 15,3-5-4-15,2 0-1 0,3 0-4 16,0 1-5-16,1-3 1 0,-1 2-2 0,1 1-2 15,-6-1 0-15,3 0 2 0,-1 1 1 16,-2 0 7-16,-2 0 5 0,-4 2 6 16,-2-3 1-16,-3 2 2 0,-3-2 3 0,-2 3 0 15,-4-3-3-15,-2 2-2 0,-3 1-6 16,-3-1-2-16,-4 2-7 0,-4-2 1 16,-1-1-2-16,-2 0-6 0,-2-1-2 0,-5 2-2 15,-4-6-4-15,3 3 2 0,-1-6-3 16,0 1-7-16,3-4-8 0,-1 3-17 15,4-2-16-15,-2-4-20 0,5 0-22 0,1 0-26 16,2-4-30-16,0 1-22 0,6-3-17 16,2-4-16-16,3 1-14 0,3-1-507 15,4-1 240-15,4-3 159 0</inkml:trace>
  <inkml:trace contextRef="#ctx0" brushRef="#br0" timeOffset="128501.0924">3060 8513 18 0,'23'-7'124'0,"1"1"-10"16,-6 3 3-16,2 0-18 0,-1 3-4 0,0 3-11 15,0-1-3-15,3 0-11 0,-2 7-1 16,1-1-8-16,-1 0-2 0,-2 4-5 0,0 3-1 16,-4 0 1-16,-1 3-9 0,-2-1 3 15,-3 4-1-15,-4-2 3 0,1-2 0 16,-3 2 12-16,-2-4 5 0,0 1 4 15,-2-2 0-15,0-4 8 0,-1 0 8 0,1-3-1 16,0-3-2-16,2-4-9 0,-4 2-8 16,4-2-7-16,0 0-8 0,6-21-5 15,3 9-6-15,-1-2-4 0,7-2-4 0,-2-2-3 16,1 4-5-16,4 1-1 0,-4-1-6 16,1 4 0-16,0 1-4 0,0 3-3 15,-1 3 0-15,0 0 1 0,-2 6 0 0,3-2-2 16,-3 5-2-16,1 0 0 0,2 2-2 15,-1 1 1-15,2-2 0 0,-2-1-1 16,1 1 0-16,2-1 0 0,0-1 2 0,3-2 3 16,-4 0 2-16,1-3 4 0,0-3 5 15,0 0 4-15,-3-2 4 0,2-2-1 16,-4 0 2-16,-2-4-2 0,0 1-3 16,-4-2-4-16,-2-1 0 0,-2-1-4 0,-2 1-2 15,-4-2-3-15,-2 1-1 0,-3 1-2 16,-2 0-4-16,-3 4 0 0,-4-2-3 0,2 4-4 15,-3 1-8-15,-7 3-16 0,5-1-19 16,-2 2-27-16,-1 2-23 0,3 0-31 16,1 2-20-16,0-1-22 0,3 2-21 15,2 0-13-15,5 0-462 0,1-3 225 0,9 0 149 16</inkml:trace>
  <inkml:trace contextRef="#ctx0" brushRef="#br0" timeOffset="128724.9019">3981 7928 90 0,'13'-19'167'0,"-5"6"7"16,0 3-3-16,-2 3-11 0,2 3-9 15,-4 7-11-15,-4-3 2 0,10 15-6 0,-4-1-6 16,-4 9-6-16,3 6-8 16,-3 11-9-16,2 2-12 0,-4 3-9 15,4 7-7-15,-1 3-6 0,1 1-12 0,-2 1-17 16,2-2-11-16,-2 0-30 0,2-3-48 0,1-8-32 15,-1-3-27-15,2-3-27 0,-2-4-26 16,0-8-17-16,-2-1-368 0,1-5 184 16,2-6 122-16</inkml:trace>
  <inkml:trace contextRef="#ctx0" brushRef="#br0" timeOffset="129429.3927">4357 8382 42 0,'30'-19'81'16,"-5"-1"-5"-16,-1 3-4 0,-3-2-5 0,0-1-4 16,-2-1-4-16,1-2 2 0,-6 2 6 15,-4 2-2-15,2-1 5 0,-4 5-1 0,-2 2 6 16,-2 1-4-16,-4 5-1 0,0 1 3 16,0 6 6-16,0 0 5 0,-20 16 2 15,8-1 2-15,0 7-1 0,-2 6 1 16,-2 8-3-16,2 4-8 0,-1 4-4 0,2-1-7 15,2 3-3-15,5-6-7 0,4 0-1 16,0-2-2-16,4-6-5 0,2-1 0 0,0-3-2 16,0-6-2-16,1-2-1 0,4-4-5 15,-1-3 0-15,2-3-4 0,3-7-3 16,0-1-4-16,-2-2-2 0,3-5-4 16,-1-4-2-16,0 1-2 0,-1-3-2 0,-1 0-3 15,2-3-1-15,-3 6-2 0,-1-4-2 16,-1 4-2-16,-2 3-2 0,2-1 2 0,0 4-2 15,-2 2-1-15,-6 0 2 0,14 8 0 16,-3 1-1-16,-2 2 1 0,1 1-1 16,5 3 3-16,-1 1-3 0,4 1-3 15,-2-2 5-15,4-2 0 0,-1 1 1 0,2-3-2 16,0-1-1-16,3-3 1 0,-6-3-1 16,6-2 0-16,-5-4-1 0,-1-2 1 15,2-2-2-15,-6-1 0 0,4-3 0 0,-6-1 0 16,-1 2-2-16,-3-4 0 0,-2 1 0 15,-2 2-1-15,0 1 0 0,-4 1 0 0,-4 0 0 16,2 5-2-16,2 3 3 0,-6-6-1 16,6 6 0-16,0 0-2 0,-8 13 3 15,8-6 3-15,0 4-2 0,4-3-1 16,0 6 1-16,2-1 0 0,6 1-1 0,0-3 0 16,1-1 2-16,4-3 0 0,-2 1 0 15,3-4 0-15,0-3-1 0,2-1 1 0,0-1 0 16,-3-3 0-16,-1-2-1 0,2 2-1 15,-4-1 1-15,4-1 1 0,-4 2-3 16,-3 0-1-16,1 2-1 0,1 1 0 16,0 2 3-16,-3 1 1 0,4 2-1 0,-2 2 0 15,2 2-1-15,2 1 3 0,0 3-3 16,3-1-10-16,3 3-19 0,-2-5-12 0,6 2-22 16,-1-3-27-16,5 0-29 0,0-3-41 15,-1-3-33-15,3-4-479 0,-2-6 229 16,6 0 151-16</inkml:trace>
  <inkml:trace contextRef="#ctx0" brushRef="#br0" timeOffset="129664.0834">6163 7943 72 0,'-12'-3'218'0,"-4"5"10"15,2 3 1-15,-1 5-5 0,-2 7-10 0,0 8-12 16,-4 11-10-16,4 4-11 0,2 6-12 15,5 3-7-15,3 5-18 0,7 4-10 16,2 0-12-16,9 18-12 0,4 1-11 16,9-3-6-16,2-4-12 0,6-3-13 0,7-4-16 15,-1-5-25-15,2-7-27 0,-5-12-36 16,-5-8-37-16,0-10-40 0,-3-2-42 0,1-10-31 16,-2-5-23-16,-5-4-556 0,2-6 260 15,0-4 172-15</inkml:trace>
  <inkml:trace contextRef="#ctx0" brushRef="#br0" timeOffset="130284.6587">6646 8468 58 0,'0'-6'149'0,"0"6"8"0,0 0 16 0,0 0 2 16,0 0-8-16,0 0-13 0,0 0-8 16,-2 29-12-16,2-19-13 0,0 4-9 15,0 3-9-15,0 0-9 0,0 2-6 0,-2 1-8 16,4-5-11-16,-4 0-5 0,2-2-4 15,0-3 4-15,0-2-2 0,0-3 2 0,0-5-3 16,0 0 0-16,0 0 6 0,-9-23 1 16,9 8 2-16,-2-6-3 0,2-4-3 15,0-5-4-15,4-6-3 0,1-5-10 16,5-2-2-16,0-3-2 0,4 4-3 0,2 3-8 16,6 2-1-16,-6 9-4 0,3 1-5 15,5 4 0-15,-6 8-1 0,0 1-6 16,-1 7 2-16,-3 1-3 0,-1 8 3 0,-4 2-3 15,-1 3 1-15,-2 7 0 0,-4 3-3 16,-2 2-1-16,-6 6 1 0,-4 2-3 16,-5 7 2-16,-2-1 5 0,-2 2 3 15,-3 0 3-15,4-7 2 0,0-1 1 0,4 2-4 16,-1-2 0-16,7-7 0 0,-1 3-4 16,5-2 0-16,4-4 0 0,2 2-3 0,4-2-3 15,3 2 1-15,6-4-1 0,-1 1 5 16,4-3-11-16,-2-1-4 0,6-2-10 15,-1-1 0-15,-3-1-4 0,2-5-4 0,0 1-2 16,0-4-1-16,-1 0 3 0,-2-4 1 16,2 1 3-16,-3-3-2 0,0 0 3 15,-2-4 1-15,-1 2 4 0,0-4 2 0,-2 4 5 16,-3-4 1-16,0 0 7 0,-2 1 5 16,2 2-1-16,-2 1 3 0,-2 0-1 15,0 3-2-15,-2-1-3 0,2 4 1 0,-4 2-4 16,0 0 2-16,0 0 3 0,8 15-1 15,-5-5-3-15,1 1 3 0,-2 4-3 16,5 1 1-16,-1 3 2 0,0 1-5 0,3 3-6 16,1-3-12-16,1 1-14 0,0-4-24 15,-1 0-30-15,0-6-29 0,2-1-35 16,2-1-42-16,-3-5-30 0,1-2-19 0,-1-4-13 16,0-3-543-16,-1-5 270 0,-4-1 177 15</inkml:trace>
  <inkml:trace contextRef="#ctx0" brushRef="#br0" timeOffset="130417.5265">7217 8301 16 0,'-6'-10'109'0,"2"0"-4"0,2 4-15 0,2 0-2 15,0 6 0-15,0 0-15 0,0 0-6 16,0 0-22-16,0 0-18 0,27 13-27 0,-16-4-32 16,0-1-31-16,-1 0-146 15,2 3 71-15,2-3 47 0</inkml:trace>
  <inkml:trace contextRef="#ctx0" brushRef="#br0" timeOffset="130899.8299">7624 8460 10 0,'0'0'239'0,"-13"6"10"0,3-3-4 16,-4 4-16-16,2 2-15 0,0 0-16 0,-6 3-20 16,4 1-14-16,1 2-17 0,3 2-13 15,0-1-16-15,4 0-9 0,6 2-14 0,0-1-9 16,4 0-12-16,5-1-19 0,0 1-18 15,3-6-16-15,5-3-15 0,0-2-13 16,0-3-15-16,7-5 2 0,1-1 2 16,0-7-7-16,0 0 7 0,3-7 0 0,-2 0 3 15,-3-8-1-15,-4 1 3 0,0-5 3 16,-5-4 4-16,0-2 7 0,-6-2 7 16,-2-1 5-16,1 0 9 0,-5 7 14 15,-2 2 7-15,0 5 7 0,2 2-2 0,-4 1-3 16,0 7 0-16,-3 6 3 0,-1 3 0 15,0 5-3-15,6 0-5 0,-15 17 2 0,8-4-2 16,-1 8-8-16,2 3 0 0,0-1-5 16,2 6-3-16,-1-2 3 0,0 2-3 15,5-4-1-15,0 3 4 0,2-7 4 0,3-2 7 16,0 0-3-16,-1-6 3 0,0-3 7 16,2-5-6-16,2-1-8 0,1-2-3 15,2-2-2-15,1-4-4 0,1 1-3 0,-1-1-2 16,2 0-2-16,0-2 1 0,1 2-3 15,-2 2-5-15,-3 1 4 0,3 1-4 16,0 1-3-16,0 4 1 0,-3 0-4 0,2 2-5 16,0 1-6-16,-4 2-16 0,2 1-16 15,-1-1-36-15,-3 1-40 0,3 3-52 0,-3-3-44 16,0 0-38-16,1-2-688 0,-5 2 320 16,4-9 210-16</inkml:trace>
  <inkml:trace contextRef="#ctx0" brushRef="#br0" timeOffset="131059.4034">8373 8682 123 0,'6'14'167'0,"0"0"18"0,2 0-5 15,0 0-10-15,-4 3-5 0,4 4-18 16,-4 2-12-16,3 0-14 0,-1 1-13 16,-1 1-24-16,-3-3-36 0,2 0-43 0,-2-3-44 15,2 0-37-15,-2-2-43 0,0-4-359 16,0-1 163-16,3-4 107 0</inkml:trace>
  <inkml:trace contextRef="#ctx0" brushRef="#br0" timeOffset="131607.0159">8862 8444 77 0,'0'-34'235'0,"0"2"-4"0,2 3-8 16,0 2-11-16,0 6-17 0,0 1-14 0,5 1-14 16,-3 0-13-16,7 1-11 0,-1 1-12 15,0 4-11-15,6 0-13 0,-2 3-7 16,3-1-13-16,3 5-7 0,2 0-9 0,4 0-8 16,2 3-7-16,-3-1-6 0,1 4-5 15,3-2-6-15,1 0-10 0,2 0-6 16,-3 0-9-16,1 0-7 0,-3 1-10 0,-2-3-1 15,-3 1 0-15,-3-2-5 0,-2 1-1 16,-2 1-3-16,-1-3 3 0,-3 0-1 16,-2 0 3-16,-5-1 0 0,0 1 1 0,-2 0 2 15,0 3 10-15,-2-3 9 0,0 6 1 16,-4-6 8-16,4 6 3 16,0 0 7-16,0 0 10 0,-12 9 6 0,4 2 4 15,4 1 3-15,-2 6 3 0,2 0 4 0,0 7-3 16,0 2 2-16,-1 0-1 0,1 3-3 15,2 7 1-15,-2-1-5 0,2 0-8 0,0 4-2 16,-1-2-2-16,1 1-1 0,-2 3-6 16,2-3 4-16,0-1-1 0,-3 0-10 15,1-3-4-15,-4-3 3 0,0-6 1 16,-4-1-6-16,0-2-2 0,-2-4-2 0,-6-2-1 16,-3-4 0-16,-1-3-4 0,-3-2-1 15,-2-6-9-15,-4-1-10 0,5-4-14 16,-2-3-15-16,-2-3-16 0,1-5-26 0,5 1-35 15,4-4-36-15,5 1-33 0,7 1-29 16,2-2-24-16,8 3-17 0,2 0-18 0,2-2-563 16,8 1 283-16,5-3 187 0</inkml:trace>
  <inkml:trace contextRef="#ctx0" brushRef="#br0" timeOffset="132197.3579">9314 8547 96 0,'14'10'101'0,"-2"0"14"0,-1-1 7 0,-3 3 13 16,1 1 6-16,2 0-1 0,-3 2-10 0,2-1-12 15,-1-1-10-15,0 2-11 0,3-4-9 16,-2 1-11-16,1-2-5 0,2-2-7 16,-2-5-9-16,-1 0-6 0,0-3-5 0,0-5-6 15,-2 2-3-15,-2-3-3 0,0-2-7 16,-2 0 2-16,-2-1-6 0,0-2-3 16,-2-1 2-16,3 0-2 0,-6-1-5 0,3 2-1 15,-2-5-1-15,2 3 1 0,0 0-5 16,0-4 1-16,5-1-5 0,2 0-4 15,1-3-1-15,0-2 4 0,1-1-4 16,3-1-2-16,1 0 1 0,0-2 0 0,-1 4 1 16,0 0-1-16,-2 1 5 0,0 1 9 15,-1 2 11-15,-3 3 6 0,-2 1 3 0,1-1 3 16,-3 1 2-16,-2 4 1 0,0 0 6 16,-2 1 3-16,2 0 2 0,-3 3-2 15,1 1-1-15,0 0 1 0,2 6 3 16,0 0 0-16,0 0 5 0,-15 19-3 0,13-4 2 15,-2 5 1-15,2 5 0 0,-2 3-5 16,0 9-1-16,0 1-3 0,-4-1-5 0,4 2-1 16,2 1-7-16,-2-2-5 0,2-1 1 15,0-6-4-15,2-1 0 0,-2-3-3 16,2-4-2-16,-2-2 0 0,2-4 0 16,2-3 2-16,0-3-6 0,2-3-2 0,0-5-1 15,2 0 4-15,4-3-7 0,-10 0-1 16,16-6-5-16,-5 2 2 0,-1 0-2 0,3-1-2 15,-2 1 6-15,1-1-5 0,2 4-3 16,-2-1 0-16,-2 4 10 0,1-1-10 16,0 4 3-16,1 2 1 0,-1 3-1 15,-3-1 1-15,3 3-1 0,0-1 5 0,-3 2-7 16,4 5 5-16,2-3-3 0,-2 0-10 16,1 1-25-16,-3-4-20 0,1-2-22 0,-2-1-24 15,-1-3-32-15,0-2-49 0,0-4-30 16,2-3-21-16,-4 1-17 0,0-4-531 15,0-6 265-15,0-1 174 0</inkml:trace>
  <inkml:trace contextRef="#ctx0" brushRef="#br0" timeOffset="132425.2565">10146 7896 102 0,'16'-5'200'15,"0"5"5"-15,1 3-6 0,3 5-2 16,0 5-3-16,4 8-2 0,3 10-6 0,-1 5-12 15,6 17-10-15,-3 4-11 0,-5 2-10 16,-8-6-17-16,-2-3-10 0,-8 3-10 16,-2-1-11-16,-6 0-3 0,-4 1-17 0,-4-4-5 15,-2 0-6-15,-5-1-5 0,-4-4-12 16,0-4-16-16,-3-2-27 0,-1-5-35 16,2-9-40-16,2 1-41 0,5-9-39 0,4-4-49 15,0-4-626-15,1 0 280 0,4-6 186 16</inkml:trace>
  <inkml:trace contextRef="#ctx0" brushRef="#br0" timeOffset="132836.1496">10528 8982 35 0,'4'1'247'15,"-4"-1"9"-15,0 0-6 0,8-9-18 0,-4 0-19 16,6-7-15-16,0-2-9 0,2-9-9 15,5-2 0-15,7-9-17 0,8-17-10 0,1-3-11 16,1-6-10-16,6-3-14 0,9-16-9 16,-1-2-11-16,-5 15-10 0,-3 2 0 15,-2-1 0-15,-1 8-2 0,-1 8-2 16,-9 12-3-16,-4 9-11 0,-2 7-4 0,-1 8-10 16,-2 6 0-16,0 5 3 0,-2 8-1 15,-1 6-1-15,2 5-3 0,-2 10-3 0,-3 8-5 16,-3 5-2-16,2 9-5 0,-7 5-7 15,2 1 4-15,-4 3-5 0,-2 1 0 16,0 2-4-16,-2 0-1 0,2 1-1 0,-4-3-4 16,2 0 2-16,2-1-5 0,0-6 1 15,-2-5-3-15,0-6-4 0,2-3-10 16,-2-4-4-16,2-4-11 0,0-2-11 16,0-6-12-16,0 1-20 0,0-6-16 0,0 1-23 15,0-7-23-15,0 1-25 0,2-2-29 16,-4-2-21-16,2-4-25 0,0 0-21 15,-2 3-13-15,2-3-22 0,0 0-569 0,-16-9 287 16,8 5 189-16</inkml:trace>
  <inkml:trace contextRef="#ctx0" brushRef="#br0" timeOffset="133643.2334">5206 9787 88 0,'0'-5'199'16,"-2"1"-17"-16,2 4-12 0,0 0-3 15,0 0 1-15,0 0-2 0,4 23-6 0,-1-4-13 16,-1 8-8-16,0 2-11 0,2 13-9 15,-1-1-12-15,-1 5-11 0,0 6-8 16,-2 4-10-16,0-2-13 0,-4-3-25 16,1-7-26-16,-1-2-28 0,0-3-33 0,1-8-41 15,3-2-30-15,0-8-30 0,0-8-31 16,0-3-409-16,0-8 200 0,0-2 132 0</inkml:trace>
  <inkml:trace contextRef="#ctx0" brushRef="#br0" timeOffset="134445.7222">5232 9881 62 0,'2'-38'119'0,"4"6"-7"16,0 3 13-16,1 2-4 0,4 4 4 0,1-5-9 16,5 3-3-16,5 0-7 0,2 0-7 15,6 6-5-15,0 2-8 0,-1 4-9 0,-1 7-4 16,0 3-10-16,-5 4-3 0,-1 3 0 16,-4 6 5-16,4 5 8 0,-8 2 1 15,-3 4 1-15,-3 2-1 0,-8 3-2 0,-4 1 5 16,-5 8 4-16,-1-3 3 0,-4-2 4 15,-2 1 1-15,2-3-4 0,-4-3 1 16,8-2-3-16,-1-2-8 0,5-4-2 0,4 0-3 16,4-1-8-16,2-3-2 0,7 0-8 15,8 0-4-15,0 1-3 0,7-1-4 16,-3-1-3-16,7 4-5 0,-4 0-4 0,2 2-3 16,-2-2-5-16,-3 3 8 0,-6-1 7 15,0 1 5-15,-5-1 6 0,-3 3 3 0,-2 3 7 16,-9-6 0-16,-1 4-2 0,-6 0-6 15,-1 0-3-15,-8 2-7 0,-4-1 3 16,-6-2-6-16,-5 3-8 0,-7-3 1 16,-3 1-8-16,-3-7-10 0,1-2-14 15,5-4-14-15,4 0-22 0,2-8-26 0,9-2-18 16,1-4-23-16,7-2-17 0,5-6-14 16,7-1-20-16,3-5-19 0,11-2-6 0,1 0-4 15,11-5 10-15,7-5 16 0,6-1 18 16,15-9 11-16,1 6 28 0,5 0 15 0,-6 9 19 15,-5 5 22-15,1 0 16 0,3 3 20 16,-1 4 11-16,-3 2 13 0,-1 2 5 16,-3 4 8-16,-2 3 5 0,-2 3-1 15,-4 1 6-15,-1 4-3 0,-1 2-1 0,-4 2 2 16,-3 3-2-16,-1 4 1 0,-4-2-1 16,-3 2 1-16,-2-1 3 0,-7 0 0 15,0-1 2-15,-3 1 6 0,-3-4 5 0,-3-1-1 16,-1-1 8-16,-2-2 4 0,-2-2 3 15,-1-5-1-15,9 0 0 0,-17-6-3 0,13-2-7 16,0-5-3-16,2-2-6 0,2 0-4 16,4-3-7-16,2 3-1 0,2 2-4 15,6-2-4-15,-2 2-1 0,3 2-6 16,2 4 1-16,2 1-2 0,-1 5-4 0,4-2 3 16,-1 7-3-16,5 4-1 0,-1 0 2 15,0 1-5-15,-1 3 3 0,3-1-5 16,-1-1 1-16,-1-1-1 0,0 1 1 0,1-5 0 15,-7 1 1-15,2-2 0 0,-2-4-1 16,-4 0-2-16,-3-2-5 0,1-4 7 0,-4-1 0 16,-3-1-1-16,-4-2-3 0,-2-1 2 15,-4 0-3-15,-4-2-4 0,-10 1 1 16,-1-1-6-16,-6 1-1 0,2 0-8 0,-3 3-12 16,3 1-22-16,2-1-20 0,2 1-32 15,2 1-20-15,4 3-30 0,3-2-26 16,6 1-21-16,1-1-31 0,6-2-505 15,5-2 250-15,0 1 165 0</inkml:trace>
  <inkml:trace contextRef="#ctx0" brushRef="#br0" timeOffset="134638.4386">7014 9475 111 0,'7'1'189'0,"-3"8"14"15,0 5 0-15,-2 2-4 0,-2 6-11 16,2 6-10-16,-2 4-14 0,0 6-14 15,0 3-14-15,-2 4-11 0,0 8-13 16,0 2-13-16,0 3-19 0,-2-1-33 0,1-2-37 16,-1 0-32-16,0-5-30 0,2-8-30 15,-3-4-29-15,1-8-15 0,0-3-23 0,-2-5-413 16,0-9 191-16,-4-1 126 0</inkml:trace>
  <inkml:trace contextRef="#ctx0" brushRef="#br0" timeOffset="135283.4608">6783 10057 56 0,'9'-16'75'0,"2"-1"-7"16,3 0 5-16,3 2 9 0,7-6-9 16,0-3 7-16,9 1-3 0,3-5 5 0,-2-2-7 15,2-1-3-15,13-9 4 0,-12 4 0 16,-5 6 6-16,-2 1 10 0,-7 5 3 16,-2 5 4-16,-4 5-3 0,-4 2-2 0,-5 7 9 15,-3 5 6-15,-5 0 4 0,2 11 4 16,-4 5-3-16,-5 6-4 0,3 3-3 0,-1 4-8 15,-1 5-11-15,2 4-9 0,2 4-4 16,-2 2-7-16,4 0-7 0,0 1-7 16,2-3-3-16,2-3-6 0,2 0-2 0,1-4-4 15,1-9-4-15,1-3-2 0,3-4-5 16,2-4 0-16,-2-7-7 0,2-2 0 16,1-5 2-16,2-2-4 0,0-3-9 15,1-2 0-15,-2-1-3 0,-1-1 3 0,2 0-5 16,-2 3-1-16,-1-1 2 0,2 2-2 15,-4 0 1-15,0 4-2 0,2 0-3 0,0 2 5 16,1 4-4-16,2 0 1 0,0 1 1 16,-3 1-2-16,8 3 2 0,-3-1-1 15,4-1 0-15,0-1 1 0,-1-2 2 16,3-1-4-16,-4-1 0 0,0-2 0 0,1 0 2 16,-2-4-1-16,0 2 0 0,-3-4 2 15,-1 1-8-15,0-1 0 0,-4-2-4 0,-4 0-1 16,1 2 2-16,-2-1 0 0,-3-1 0 15,-2 4-1-15,-2 2 2 0,0-6 0 16,0 6 2-16,0 0-3 0,0 0 4 16,0 0 0-16,0 0-1 0,-8 19 1 0,8-11 2 15,2 0-1-15,2 1 2 0,2-1-1 16,0 0 1-16,5-1 0 0,2-1 1 0,0-3-1 16,3 1 0-16,0-4 1 0,2 0 4 15,1-1-3-15,-2-4-2 0,2 1 0 16,-1 2 2-16,-2 1 1 0,1-5-3 15,0 6 0-15,-2 0 1 0,1 1 2 0,0 4 3 16,0 1 0-16,2 6-4 0,0-2 0 16,1 2 1-16,-1 4-1 0,0-2-9 15,2 2-20-15,0-1-20 0,0-4-31 0,-1 1-40 16,5-3-48-16,-2-3-43 0,0-4-45 16,1-4-545-16,5-6 271 0,-4-1 180 0</inkml:trace>
  <inkml:trace contextRef="#ctx0" brushRef="#br0" timeOffset="135492.126">9239 9593 177 0,'-22'2'261'0,"0"4"13"0,-6 7-2 0,-4 4-10 16,-6 12-17-16,0-1-6 0,-6 15-22 15,1 4-12-15,7 7-11 0,8-7-15 16,3 12-21-16,8-5-17 0,9-5-15 0,1 3-18 15,9-7-17-15,7 3-30 0,8-1-32 16,4-5-34-16,7-2-57 0,1-6-64 0,7-5-60 16,4-6-51-16,-8-8-655 0,5-5 303 15,-4-7 200-15</inkml:trace>
  <inkml:trace contextRef="#ctx0" brushRef="#br0" timeOffset="136723.1462">9550 9837 6 0,'6'-13'180'0,"3"1"6"15,1-3-5-15,7 2-18 0,0 0-14 0,7-3-17 16,1 5-11-16,0-1-16 0,0 4-8 16,1-3-10-16,-3 4-10 0,-1 0-9 15,-2-2-6-15,-2 4 0 0,-6 2 12 0,-4 2 15 16,-1 1 12-16,-7 0 8 0,5 7 8 15,-7-1 9-15,-6 4 4 0,0 1 0 16,2 5-1-16,-4 0-8 0,-4 8-3 0,4-2-6 16,0 3-8-16,-3 4-7 0,2 3-11 15,0 1-3-15,3 1-9 0,-2 0-5 16,0 0-8-16,-2-1-4 0,2-1-4 0,2-4 2 16,-3-3 2-16,-2 0-2 0,0-4 0 15,-3-2 1-15,-4-4-2 0,-5 1 2 0,-5-5-6 16,-4-3-7-16,0-5-1 0,3 0-5 15,-3-6-3-15,2 0-10 0,-4-7-14 16,7-3-20-16,1-3-28 0,7 1-14 0,2-2-29 16,8 0-19-16,3 1-25 0,4-1-31 15,6 3-29-15,4 1-28 0,5-2-12 16,6 5-14-16,2-2 1 0,5 3 3 0,0 1 10 16,4 0 9-16,1 4 18 0,3 0 20 15,-2 3 26-15,4-1 27 0,1 4 35 16,-3 2 28-16,3 1 32 0,-5 3 13 0,1 3 23 15,-1 1 20-15,-8 1 21 0,6 2 10 16,-9 2 9-16,0-1 6 0,-2-1-1 0,1 0 1 16,-4-2-4-16,0 2 2 0,2-5-2 15,1 1-5-15,2-1-4 0,0-4-10 16,1-2-6-16,0-4-7 0,-1 0-11 0,0-4 1 16,-2-2-6-16,-3-1 1 0,0-3-3 15,-4-4 0-15,-2 1 3 0,-3-2 1 16,-3 2 2-16,-2-2 9 0,-7-1 1 0,1 2 6 15,0 1 3-15,0 0 3 0,0 0-7 16,0 1 1-16,2 1-6 0,2 0-3 16,2-1-6-16,2-1-2 0,8 0-5 0,-2-1-2 15,6-3-2-15,1 1-7 0,0-3-6 16,4-6 2-16,3 1-1 0,-2-2 1 0,2-3 0 16,-1 2 2-16,-2 2 7 0,-2 1 10 15,-5 5 8-15,2 0 7 0,-6 3 7 16,0 2 1-16,-2 6-1 0,-1 0-1 15,-3 4 3-15,-2 4 1 0,0 0 0 16,0 0-3-16,-5 23 1 0,1-8-4 0,2 4 0 16,-4 5-5-16,2 0 0 0,0 4-7 15,-3 5-1-15,2 2-6 0,1 2-3 0,2 0 3 16,0-7-4-16,2 1 0 0,-2-5 0 16,4-3-5-16,-2-4 1 0,2 0 0 0,2-4-4 15,3-5-2-15,0-5-1 0,1-1 1 16,2-2-5-16,1-4 0 0,2 1-2 0,0-5 0 15,-1 0 1-15,2 2 0 0,-2-2-1 16,0 3 0-16,-4-3-1 0,3 1-3 16,-2 4 1-16,1 0-1 0,-1-2 6 15,-9 3-4-15,16 5-2 0,-6 0 3 0,-4 2 2 16,2 1-1-16,0 3 0 0,1 0-1 16,0 0-1-16,1 0-1 0,-2-1 3 15,3 1-8-15,-1-1-7 0,4-3-11 0,-4-1-12 16,2-3-13-16,2-3-16 0,0 0-8 15,3-3-3-15,0-1 1 0,0-4 6 0,-1 1 7 16,2-5 5-16,-1 3 6 0,-2-3 7 16,-1 4 11-16,1-3 13 0,-5 2 12 15,4 1 10-15,-6 2 7 0,0-2 8 16,1 2 1-16,0 4 1 0,-1-3 3 0,0 4 6 16,3 1 8-16,-11 0-4 0,14 6 0 15,-7-1-1-15,2 3-4 0,-3-2 0 0,2 2-3 16,-2 3 1-16,1 1-6 0,0-4 2 15,-1-2-7-15,0 2-2 0,-2-1 4 16,0-1-2-16,3-2-1 0,-3-2-5 0,-4-2-3 16,13-6 0-16,-5 0-2 0,1 0-1 15,1-3 1-15,-2 2 2 0,4-3-5 16,-2 1 6-16,-2 3-3 0,1-1-2 0,1-2 0 16,-1 3 2-16,0 3-4 15,-1 1 2-15,0 2-1 0,-8 0 1 0,16 2-3 16,-10 1-11-16,0 3-13 0,0 0-19 0,-2 2-24 15,2 0-39-15,1 1-32 0,0 1-38 16,-1-3-50-16,2 1-610 0,-1-3 285 0,1 0 189 16</inkml:trace>
  <inkml:trace contextRef="#ctx0" brushRef="#br0" timeOffset="136883.7926">11546 10232 155 0,'8'18'241'0,"-4"1"2"0,-2 0-7 15,-2 0-19-15,-2-1-21 0,-2-3-19 16,0 4-17-16,0-2-18 0,0 2-19 16,0-2-29-16,-1 0-42 0,3-1-54 0,-2-3-58 15,2-2-55-15,-1-1-518 0,6-2 216 16,-1-5 141-16</inkml:trace>
  <inkml:trace contextRef="#ctx0" brushRef="#br0" timeOffset="137501.1494">12075 9803 171 0,'-19'17'190'16,"12"-8"-15"-16,1 5-14 0,2 0-15 15,0 3-21-15,0-1-8 0,0 1-11 16,-1 0-11-16,3-3-9 0,0-1-4 0,0-1-11 15,2-3-5-15,-2 1-8 0,2-5-1 16,0-5 3-16,0 0 13 0,0 0 15 16,0 0 9-16,0 0 7 0,-2-28 5 0,2 13 0 15,0-3-4-15,2-4-3 0,2-6-7 16,2-5-9-16,3-5-8 0,3-6-6 16,6-2-6-16,0 2-12 0,2 2-3 15,5 5-7-15,1 0-5 0,3 6-2 0,0 1-2 16,-3 10-6-16,-1 0 3 0,-3 5-10 15,-4 2-5-15,-3 7 3 0,-2 2 1 0,-2 4-7 16,-7 2 2-16,-2 4 2 0,-4 3 4 16,-4 7 12-16,-7 0-4 0,0 4 4 15,-4 7 5-15,-1-1 5 0,0 3-5 16,2 1-1-16,-2-1-4 0,8-1-1 0,3-1-1 16,3-1-3-16,4 1-3 0,2-2-1 15,5 0-8-15,3-4-1 0,3 0-9 16,2-3-11-16,1 0-7 0,2-5-7 0,3-1-4 15,0-3-2-15,-2-4-5 0,1 0 8 0,0-4-1 16,-3-1 2-16,0-1 1 0,-2-5 6 16,-1 0 8-16,0 0 5 0,-2 0 12 15,-4-1-2-15,1 0 7 0,-2-1 9 16,-3 2-8-16,2 1 3 0,0-1 0 0,-4 2-4 16,3 0 0-16,-5 4 6 0,0 0-4 15,0 0 2-15,0 0 6 0,6 14-2 16,-6-7-6-16,2 3-5 0,2 0 3 0,-2 2-10 15,3 4-1-15,-1-1-10 0,0-2-11 16,3 2-19-16,-1 1-20 0,2-3-34 0,-2-2-38 16,1-3-49-16,2 0-44 0,-3-3-47 15,-2-5-770-15,-4 0 352 0,11-7 233 16</inkml:trace>
  <inkml:trace contextRef="#ctx0" brushRef="#br0" timeOffset="137654.8246">12522 9403 40 0,'0'0'109'0,"0"0"-11"15,0 0-26-15,10 23-28 0,-6-10-24 16,3-2-25-16,-3 2-29 0,3 0-83 0,-1 4 39 16,2-3 27-16</inkml:trace>
  <inkml:trace contextRef="#ctx0" brushRef="#br0" timeOffset="137821.9142">12792 9729 91 0,'-4'5'212'0,"-2"4"0"0,2-2-5 0,-6 2-10 15,0 4-18-15,0-1-13 0,2 3-14 16,-1 0-12-16,1 3-14 0,4-1-15 0,2 2-8 16,-1-3-15-16,6 0-22 0,1 2-29 15,2-5-35-15,5 0-36 0,5 0-49 16,4-3-41-16,0-3-29 0,2-5-424 0,-1-2 196 15,5-5 130-15</inkml:trace>
  <inkml:trace contextRef="#ctx0" brushRef="#br0" timeOffset="138644.1613">13184 9134 70 0,'0'-8'131'0,"-2"3"-7"16,0 3 5-16,2 2-2 0,0 0-11 15,0 0-7-15,-8 19-6 0,6-10-2 0,0 9-4 16,-1 3-4-16,-1 3-7 0,-1 7-8 16,1 7-9-16,-2 1 1 0,4 0 4 15,-4 1-3-15,1 2-8 0,-1-2-3 16,0-4-6-16,2 0-2 0,-1-7-6 0,1-2-5 16,2-3 2-16,-1-5-3 0,1 0 2 15,0-1 2-15,0-6-9 0,4-4-3 0,2 3-3 16,1-5-4-16,4-5-2 0,-3-1-5 15,4 0-1-15,3-1-4 0,2-5-1 16,0 0-3-16,-1 0 2 0,4 0-3 16,-4 0 1-16,1 2-1 0,0 2-3 0,-2 4 2 15,1 2 4-15,0 2 4 0,-2 1 1 16,-2 4 3-16,3 2-1 0,-2-1 1 16,2 4 2-16,-3-1-1 0,2 0 0 0,6 1-2 15,-2-1-4-15,4 0 2 0,1-3-6 16,2-2-4-16,0-1-4 0,3-6-8 15,1 2-5-15,-3-4-2 0,-2-1-1 0,4 0 1 16,0-6 2-16,-1 3 1 0,-1-3 4 16,-8-1 6-16,1-2 4 0,-2 0 5 15,-4 0 6-15,-3-1 2 0,-2 2-1 0,-4 1 0 16,-2-1 5-16,-2 1 4 0,-4 3-2 16,0 0 1-16,-3 2-5 0,1 2 2 15,-3 4-1-15,0 2-3 0,-1 1-1 0,2 3-1 16,-2 1-4-16,2 1 2 0,4-1-4 15,0 1-4-15,3 1 0 0,1-4 0 16,2 1-3-16,0-1-3 0,5 0-5 0,-1-2-4 16,0-1-4-16,2-3-4 0,0 0-3 15,4-2 3-15,-10-1-1 0,14-1 0 16,-8-2 1-16,0 0 4 0,3-2-1 16,-5 2 1-16,3-1 1 0,-1 3 0 0,-2-4 3 15,-4 5 1-15,9-4-1 0,-9 4-1 16,8-3 5-16,-8 3-1 0,6 0 2 0,-6 0-4 15,7 6 5-15,-5 0-1 0,3-1 1 16,-1-2 2-16,-2 3-6 0,2 2-4 16,2-3 0-16,-2 1-2 0,4-1-2 15,-1-2-7-15,2 3 4 0,-1-5 0 0,1 2-6 16,1-2 0-16,1-1 1 0,0 0 4 16,-1-1 0-16,0-2 4 0,1 2 1 0,-2-1 6 15,1 1 3-15,-2-2 2 0,1 1 1 16,0 1 2-16,-3-2 1 0,0 1 2 15,1 1-2-15,-7 1-2 0,12-2 2 16,-12 2-2-16,10 0 2 0,-10 0-3 0,14 0-9 16,-8 2-11-16,-6-2-23 0,8 3-23 15,-1 0-21-15,-1-2-26 0,1 1-17 0,-7-2-29 16,12 0-390-16,-12 0 188 0,15-2 124 16</inkml:trace>
  <inkml:trace contextRef="#ctx0" brushRef="#br0" timeOffset="139189.173">14168 9871 37 0,'-6'-8'159'0,"4"5"-2"0,-4-1-6 16,-3 2-3-16,9 2-9 0,-21 0-9 0,8 2-4 15,-1-1-14-15,-2 5-11 0,0 2-7 16,1 2-8-16,-2 2-12 0,4-4-10 0,1 6-5 16,-2 2-1-16,6-4-10 0,4 1-5 15,0-4-10-15,6 2-8 0,0-3-7 16,4 0-6-16,4-3-6 0,0-1-2 16,4-4-5-16,6-2-9 0,1-2 0 0,2-4 1 15,0-3 3-15,5-2 2 0,-5-6-3 16,-2-1 3-16,0-4 3 0,1-5 3 0,-6 1-3 15,3-10 1-15,-4 5 5 0,-2-1 7 16,-1 3 8-16,-2 5 6 0,-4 2-1 16,2 4-3-16,-4 7 1 0,-2 1 10 15,0 8 5-15,-2 4 2 0,0 0-3 0,0 0-3 16,-10 29-5-16,4-12-2 0,0 5-3 16,-2 3-2-16,2 5-16 0,2 4-25 15,-2 2-34-15,4 0-30 0,0 2-38 0,2 0-26 16,0-7-477-16,0-3 212 0,0-5 141 15</inkml:trace>
  <inkml:trace contextRef="#ctx0" brushRef="#br0" timeOffset="139393.7932">14873 9435 30 0,'28'44'227'0,"-7"1"-3"16,-2-2-9-16,-2 4-22 0,0 18-22 16,-4-6-27-16,-7-5-26 0,-4 1-23 0,-6-3-34 15,-7-1-50-15,-6-6-50 0,-10 13-46 16,-7-18-380-16,-2-9 159 0,-5-5 104 16</inkml:trace>
  <inkml:trace contextRef="#ctx0" brushRef="#br0" timeOffset="143104.7909">6561 9382 55 0,'0'0'47'0,"0"0"-13"0,0 0-10 16,0 0-11-16,0 0-20 0,0 0-50 16,0 0 19-16,0 0 13 0</inkml:trace>
  <inkml:trace contextRef="#ctx0" brushRef="#br0" timeOffset="153273.505">4885 11712 66 0,'-5'-11'154'16,"3"4"-1"-16,0-2-7 0,2 2 1 0,-2-1-3 15,0 0-3-15,2 3-6 0,-2-1-11 16,2 6-2-16,0 0 6 0,0 0 5 0,0 22-1 16,2-2-6-16,-2 8-6 0,2 9-7 15,-2 6-4-15,0 5-6 0,0 7-9 16,0 3-7-16,-2 2-8 0,2 1-5 15,-2 0-6-15,0-3-8 0,0 0-4 0,0 0-8 16,0-5-2-16,-2-2-10 0,1-9-13 16,-2-2-15-16,1-4-21 0,0-5-20 15,0-5-28-15,0-7-25 0,0-3-35 0,2-7-45 16,0-5-35-16,2-4-579 0,0 0 265 16,4-36 175-16</inkml:trace>
  <inkml:trace contextRef="#ctx0" brushRef="#br0" timeOffset="154067.7233">5266 11653 13 0,'6'-8'149'0,"-2"4"6"0,-2 6 5 15,-2-2 12-15,0 0-3 0,-12 23-5 16,2-4-9-16,-8 5-6 0,-5 13-11 16,-13 14-5-16,-4 3-5 0,-7 1-5 0,-3 1-5 15,-4-2-5-15,-1 0-3 0,-4-5-10 16,2-2-7-16,4-8-4 0,10-8-9 15,10-9-6-15,3-4-5 0,10-5-6 0,-4-2-5 16,7-3-9-16,2-2-3 0,4-5-8 16,3 2 0-16,8-3-5 0,0 0-5 0,0 0 0 15,0 0-6-15,25 0 1 0,-10 3-3 16,2 4 0-16,5 5 1 0,3 6-1 16,0 1 3-16,0 6-4 0,5 3 1 15,0 4 1-15,-1 4-3 0,1-1-3 0,0 3-1 16,-3-4-3-16,3 2-1 0,-2-4 1 15,1-1-7-15,-6-7-12 0,2 0-10 16,-1-5-19-16,-3-4-5 0,0-4-7 0,0-3-14 16,-1-4-4-16,-2-2-5 0,4-4-2 15,-1-5 5-15,0-6 0 0,2-5 5 16,-1-3-12-16,-4-4 5 0,4-3 7 16,-5-3 2-16,-1 1 16 0,2-1-2 15,-4 1 14-15,1 2 16 0,-2 6 12 0,-2 1 11 16,-1 4 10-16,-2 3 7 0,1 1 6 0,-2 6 10 15,-3 1 12-15,2 6 11 0,-6 0-5 16,12 6 3-16,-8 3-4 0,3 2 0 16,0 1-4-16,-1 3 0 0,0 3-1 0,1-2-5 15,3 3-4-15,-2 0-1 0,6-1-7 16,-4 0-1-16,2-2-3 0,4-3-3 16,-4-1-2-16,3-4-1 0,0-3-6 0,0-3 2 15,1-4-4-15,2-2-4 0,0-5-1 16,4-3-1-16,-3-4-1 0,-1-5-4 15,2-2 0-15,-1-2-2 0,-4-2-2 16,0 2 0-16,-5 3 1 0,0 2 3 0,-3 3-1 16,0 0-4-16,-5 4 2 0,-2 4 5 15,0 1-1-15,-4 3 1 0,-1 3 1 0,5 2-1 16,0 0-1-16,-15 7 3 0,13-1-2 16,2-1 4-16,0 2-6 0,4 2 5 15,2 0-5-15,6-3-1 0,2 3 0 16,3-1-3-16,4 1 4 0,2-1 2 0,1 1-5 15,-1 1 0-15,0-1 0 0,-2 3 0 16,1-1 0-16,-6 2 4 0,2 0 0 0,-6-1 2 16,1 1 6-16,-7 1 3 0,1 0 1 15,-3 1-3-15,-4-2-1 0,-2 2-1 16,0-1 5-16,-5-3-24 0,-1 2-24 16,-3-3-27-16,-1-4-36 0,-4 0-34 0,6-5-33 15,-2 1-20-15,-1-2-17 0,0-3-2 16,0-3-29-16,-1-2-518 0,0 0 254 0,2-3 168 15</inkml:trace>
  <inkml:trace contextRef="#ctx0" brushRef="#br0" timeOffset="154340.5074">5280 12165 85 0,'5'-9'137'0,"1"0"-18"0,3 2-12 16,-1 1-19-16,1 3-20 0,-1 0-21 0,0 3-23 15,4 0-29-15,-2 5-27 0,4 1-185 16,1 1 73-16,0 3 49 0</inkml:trace>
  <inkml:trace contextRef="#ctx0" brushRef="#br0" timeOffset="155071.1403">5833 12487 157 0,'5'10'182'0,"3"-1"-8"0,-2 3-11 16,0 1-6-16,-2 2-14 0,3 3-7 0,-2-1-8 16,-1 2-8-16,2-3-10 0,-2 2-11 15,0-1-9-15,-2 0-11 0,3-4-9 16,-3 0-2-16,0-3-3 0,0 0-1 0,0-3-2 16,0-1-8-16,-2-6-7 0,0 0-2 15,0 0-4-15,11-15-5 0,-5 1-4 16,3-3-4-16,-3-4-3 0,4-2-3 0,4 2-1 15,-2 1-5-15,0 1 0 0,1 1-2 16,2 3-2-16,0 2-1 0,-3 1 1 16,4 7 5-16,-2 1 2 0,-1 4 6 0,2 5 5 15,0 5-5-15,1 4 3 0,0 0-1 16,2 4-4-16,0 0-1 0,5 2-1 0,0-3-2 16,0 0 4-16,5-2-2 15,1-3-4-15,-1-4 1 0,4-5-1 0,-3-1-2 16,5-4-3-16,2-3-3 0,2-5 1 15,-4-3 0-15,0-3-2 0,-2-3 0 16,-5-2-2-16,-2-1 0 0,-1-3-2 0,-3 0 3 16,-2 0 2-16,-8 3 0 0,-3 1 5 0,-2 3 5 15,-4 1-1-15,-2 4 3 0,-4 4-2 16,-2-1 8-16,-4 7 4 0,-1 0 8 16,0 6-2-16,-2 1-2 0,1 7-1 15,0-2-4-15,2 4-5 0,2 0 4 0,0 3-5 16,4 1 0-16,2 0-3 0,2 2-1 15,4 0-3-15,0 2-2 0,2 2 1 16,4 2 0-16,2 2-2 0,2 3-1 0,1 2 1 16,2 8 3-16,2 2-3 0,-2 4 3 15,8 16-2-15,-3 4 2 0,-6 3-1 16,1-1-2-16,-8-7-2 0,-2-7 1 0,-3 4 0 16,0-1-4-16,-6 1 4 0,-2-1 4 15,-7 17 3-15,-2-19 7 0,-2-8 17 16,-4-3-3-16,-6-3 14 0,-1-7-1 0,-5-7 1 15,1-12 0-15,0-8 2 0,-1-3-6 16,1-9-5-16,0-9-2 0,3-7-10 0,1-10-5 16,6-9 0-16,4-4-8 0,10-11-4 15,4-4-16-15,8-20-8 0,9-2-8 16,8 2-12-16,5 2-21 0,3 1-13 16,6 2-10-16,-3 1-21 0,4 1-28 0,-2 4-29 15,6 3-28-15,-2 3-23 0,7 9-21 16,2 2-11-16,1 5-21 0,3 2-676 0,2 2 316 15,3 2 209-15</inkml:trace>
  <inkml:trace contextRef="#ctx0" brushRef="#br0" timeOffset="155329.4847">8047 11797 37 0,'-13'-1'221'0,"-4"2"7"0,-5 7 3 15,-6 5-4-15,-6 8-9 0,-3 12-2 16,-9 16 1-16,-1 8 0 0,7 4-16 0,5 6-9 16,7 8-3-16,2-1-19 0,12-2-17 15,10-8-7-15,4-6-9 0,8-5-15 16,11 16-11-16,4-8-10 0,7-4-15 0,-1-13-11 16,-1-8-8-16,2-5-28 0,-1-3-20 15,1-7-29-15,0-4-34 0,-3-4-42 0,1-3-47 16,0-5-42-16,-2-2-41 0,0-3-63 15,1-3-632-15,-1-4 310 0,-3-1 204 16</inkml:trace>
  <inkml:trace contextRef="#ctx0" brushRef="#br0" timeOffset="156366.006">8472 12177 117 0,'20'-6'139'0,"7"0"-20"0,3-6-4 15,4-2-13-15,0-4-1 0,1-1-5 16,-1-4-4-16,-2-3-2 0,-6 3 3 0,-3 1 3 16,-2-3-1-16,-4 1 1 0,-5 4 13 15,-3 0 3-15,-2 5-5 0,-7 2-1 16,-5 1-3-16,-2 5 1 0,-5 5-1 0,-5 4 4 15,-8 9-5-15,-7 6 7 0,-19 22 2 16,-6 8-5-16,0 6 2 0,-13 17-5 16,0 8-4-16,5 3-8 0,2 3-5 0,3 0-1 15,7-6-8-15,11-14-10 0,1 1 0 16,7-5-12-16,3-4-1 0,3-12-10 16,8-8-3-16,0-7-7 0,5-3 1 0,2-4-6 15,1-4-2-15,1-5 0 0,3-2-6 16,2-8-8-16,1-3 10 0,5 0-9 15,-7-14-4-15,9 1 0 0,1-3-5 0,2-4-3 16,1-2 3-16,2-3-7 0,3 4 12 16,1 0-1-16,1 3-4 0,0 4 2 15,1 3-3-15,2 6 4 0,-2 3-3 0,3 2 5 16,2 6-9-16,4 1 8 0,1 4-4 16,1-3-5-16,-2 4 4 0,9 1 0 15,0-1-3-15,2-1 0 0,2 1 2 0,2-5-6 16,0 1-9-16,3-4-9 0,1-1-21 15,-3 0-19-15,-3-6-30 0,1 2-20 16,-5-3-29-16,0 2-39 0,-3 2-39 0,-6-2-32 16,-2 0-20-16,-1 1-597 0,-4 1 295 15,-3-3 194-15</inkml:trace>
  <inkml:trace contextRef="#ctx0" brushRef="#br0" timeOffset="157677.16">8953 12514 105 0,'-2'-6'194'15,"2"6"-3"-15,0 0 6 0,-9 15-9 16,5-4-8-16,0 5-5 0,2 5-12 0,0-2-13 16,2 5-14-16,0 1-12 0,2 0-6 15,2 0-17-15,2 0-9 0,1-2-11 16,1-1-7-16,3-3-8 0,4-1-4 0,-1-5-8 16,2-4-6-16,0-3-3 0,1 0-6 15,2-6-3-15,-2-2-3 0,0-2-5 16,-2-4-2-16,1-3 0 0,-2-3-3 0,-2-2-2 15,-3 0 1-15,-5-2-2 0,-2 0 0 16,-4 1 4-16,-2-2 1 0,-5 4 0 0,-1 0-1 16,-8 1-4-16,2 3 9 0,-2 5 5 15,0 1-6-15,1 0-2 0,0 5-2 16,2-1-6-16,3 1-2 0,0 1-3 16,6 1-2-16,6-2-7 0,-4 4-3 0,4-4-9 15,0 0-10-15,0 0-5 0,38-6-2 16,-21 4-4-16,2-3-3 0,2 1 3 15,1 2 4-15,-2 1 0 0,2 1 3 0,-3 0 2 16,2 1 5-16,-4 5 9 0,0 1 10 16,-2 3 8-16,-3 0 4 0,3 7 6 15,-4 0-5-15,0 0 2 0,-3 4-3 0,2-2-1 16,2 0-2-16,-4 0-2 0,2-1 0 16,1-1-2-16,-1-3-4 0,3-4-4 15,0 2-5-15,-1-3-3 0,4-3-4 0,0-2-2 16,-1-4-5-16,2 0-2 0,0-2 4 15,0-4-2-15,0 0 1 0,-1-1 2 16,0-3 2-16,-2 1-1 0,-1-1 5 0,0 1 4 16,-2-1 6-16,-1 2 11 0,0-1-2 15,-2 4 0-15,0 0 1 0,-2 2-1 16,0 3-1-16,-6 0 4 0,0 0 0 0,13 9-3 16,-9-2-2-16,0 4 1 0,3 0 0 15,-1 0-3-15,2 2 0 0,1-1-2 16,-1-1-2-16,5-1 3 0,0 0-2 15,1-3 0-15,1-2 1 0,2-2-1 0,2-1-1 16,1-4 1-16,-2-1-3 0,2 0 1 16,1-6 0-16,0-1 0 0,0-2 2 0,-2 0-3 15,0-4 2-15,-4 2 1 0,2 0 8 16,-6 2 2-16,1 0 2 0,-4 0 4 16,1 4 5-16,-2 0-9 0,-3 0-1 0,-2 4 0 15,-2 4 1-15,4-1-1 0,-4 1-3 16,0 0-2-16,2 15 1 0,0-7-1 15,2 1 0-15,0 0-2 0,3 3-3 0,2-2 1 16,1-1-1-16,1-2 0 0,3-1-1 16,2-1 2-16,2-4-4 0,2-2-2 15,-2-4-3-15,8-4-7 0,-3-1-6 16,1-2-1-16,-1-2 0 0,-2-3-4 0,-2 3-1 16,-3-1 4-16,0 1 0 0,-6 1 2 15,3 1 5-15,-5 5 1 0,3-2-3 16,-5 3 3-16,3-2 2 0,-3 4-1 0,0 1 2 15,3 1 0-15,-9 2 1 0,17 2 2 0,-9 1 1 16,0 3 1-16,6 2 0 0,-4 1 2 16,-1 2 2-16,-1 1 1 0,0 0 0 15,-1-1 3-15,0 0 0 0,-3-2-2 16,0 3 0-16,-4-2-10 0,0-1-12 0,-4-2-37 16,-3-1-39-16,1-1-52 15,-5-1-39-15,-2-2-35 0,-1-2-562 0,-2-2 266 16,-4-2 176-16</inkml:trace>
  <inkml:trace contextRef="#ctx0" brushRef="#br0" timeOffset="157796.8497">9893 12451 98 0,'-11'-12'115'16,"3"3"-6"-16,1 0-15 0,5-1-14 16,4 1-25-16,0-2-42 0,5 3-45 0,-1-6-149 15,7-2 61-15,-2-3 41 0</inkml:trace>
  <inkml:trace contextRef="#ctx0" brushRef="#br0" timeOffset="158040.9343">10397 11569 176 0,'14'-5'267'0,"6"3"-2"16,4 5-12-16,6 4-1 0,7 7-20 15,5 9-10-15,11 15-18 0,-3 8-12 16,-5 8-17-16,-3 10-12 0,-8 3-7 0,-2 6-13 15,-11 6-12-15,-2 3-18 0,-8 2-2 16,-5-1-21-16,-6-12-6 0,-4 7-6 16,-6-4 0-16,-4-4-14 0,-4-3-6 0,-2-15-12 15,1-10-16-15,-2-3-28 0,0-3-36 16,2-12-45-16,0-1-50 0,2-6-42 16,0-2-48-16,2-5-41 0,1-3-656 0,-2-1 311 15,6-2 206-15</inkml:trace>
  <inkml:trace contextRef="#ctx0" brushRef="#br0" timeOffset="161402.0145">11340 11830 143 0,'0'-14'165'0,"0"5"-6"16,0-1-6-16,0 3-3 0,0 0-7 16,0 0-14-16,2 2-14 0,-2 5-1 0,4-4 5 15,-4 4 7-15,12 9 5 0,-2 9 0 16,7 4-6-16,0 11-6 0,6 9-6 0,7 18-6 16,4 5-7-16,-1 6-6 0,3 1-9 15,3 2-2-15,5 12-7 0,-4-15-5 16,3-4-2-16,-3-5-2 0,-2-4-6 15,3-5 0-15,-10-13-3 0,-6-7-1 0,-4-11-4 16,-1 0 10-16,-4-4 14 0,2-6 6 16,-4-6-8-16,-1-5-7 0,-2-2 0 15,-1-11-10-15,1-1-6 0,-3-8-6 0,-2-6-6 16,1-10 0-16,-2 0-4 0,-3-5-9 16,0-11 0-16,0-1-4 0,0-5 0 0,-2 0-8 15,0 0-1-15,0 0-3 0,-2 4 5 16,4 0-8-16,0 12-5 0,-2 3-1 15,2 2-9-15,0 8-2 0,0 2-3 16,0 3-11-16,-2 2-16 0,2 3-14 0,-2 4-20 16,2 2-18-16,0 1-11 0,0 3-23 15,3 5-24-15,1-1-25 0,1 4-15 0,-1 0-17 16,2 2-19-16,-8 0-18 0,17 2-550 16,-4 0 269-16,-2 0 178 0</inkml:trace>
  <inkml:trace contextRef="#ctx0" brushRef="#br0" timeOffset="162044.2302">13184 11643 97 0,'0'0'174'0,"0"0"18"0,0 0 0 0,6 30-11 16,-4-5-14-16,2 10-12 0,4 7-6 15,-2 11-12-15,0 2-8 0,0 26-8 16,1-2-11-16,-1 3-6 0,-2-2-11 0,0 0-8 15,-2 0-9-15,-2-13-7 0,3-10-6 16,-3-2-7-16,0-8-7 0,-3-2-5 16,3-3-13-16,0-8-16 0,-2-2-17 15,2-5-13-15,0-4-21 0,0-2-20 0,0-4-20 16,2-6-26-16,-2-3-17 0,5-6-19 16,-5-2-12-16,15-14-8 0,-3-3 0 0,6-9-345 15,2-9 171-15,4-3 113 0</inkml:trace>
  <inkml:trace contextRef="#ctx0" brushRef="#br0" timeOffset="163066.0165">13538 12396 637 0,'27'-40'-22'0,"-2"9"13"16,-1 3 13-16,-3 4 7 0,0 6 9 0,0 0 12 16,-1 5 1-16,-4 1 11 0,1 8 12 15,-4 1 9-15,-2 6 12 0,-3 0 3 0,-4 7 2 16,-2 1 4-16,-4 4 5 0,-4 6 0 16,-5 2 1-16,-8 5 1 0,0 0-6 15,-9 6-5-15,-1-3-3 0,-5-4-5 16,-2 2-4-16,0-3-6 0,7-5-1 0,3-3-6 15,1-1-4-15,6-2-4 0,0-3-7 16,4 1-4-16,0-1-5 0,7 0 5 0,0 0 9 16,0 5-5-16,4 0 0 0,4 2-1 15,2 5-3-15,3 0-3 0,2 2-1 16,1 5-6-16,4 1-2 0,3-3-1 0,2-1-5 16,2-1 2-16,5 0-4 0,-2-7-2 15,6-2-1-15,0-2-9 0,-1-7-7 16,-1-3-4-16,3-2 1 0,-1-4-7 0,0-4 0 15,-3-3 0-15,0-4 2 0,-2-1 1 16,5-4 4-16,-7-3 5 0,-2 2 3 16,-4-3 8-16,-2-1 8 0,0 1 8 15,-3-1 4-15,-4 4 10 0,-2-1 4 0,3 5 9 16,-2 0 0-16,-1 1-12 0,-2 5 0 16,-2 1-4-16,0 6-2 0,0 0-1 15,0 0 0-15,0 0-5 0,-4 25-4 0,4-12-2 16,2 3-3-16,-2 0 2 0,2 2-6 15,2-1 1-15,0 0 0 0,0 0-6 0,2-2-4 16,1-3-2-16,1-1-13 0,3-1-5 16,0-3-5-16,3-6-8 0,0 2-5 15,-2-6-2-15,5 1-1 0,0-4-3 16,2-6 1-16,-3 1 2 0,2-5 1 0,-2 1 10 16,2 0-2-16,-4-2 2 0,1 0 1 15,-2 2 4-15,-2 3 4 0,-1 0 6 0,0 2 3 16,-1 1-1-16,-2 3 0 0,1 4 4 15,-2 2 4-15,-6 0-2 0,15 7 1 16,-9-1 1-16,-1 3-1 0,1 2 0 0,0 6 1 16,-1-4-1-16,1 1-1 0,0 2 1 15,-2-1 0-15,0-2-1 0,0-1-2 16,0-3 4-16,0 1-3 0,0-3 2 16,0-2-1-16,0-2-1 0,-4-3 2 15,0 0-2-15,21-10 0 0,-12 1-1 0,-1 1 1 16,3-3 0-16,1 1 2 0,-1-1 1 0,0 1-6 15,1 1 0-15,1 3-1 0,2 0 2 16,0 1-1-16,-1 3-1 0,2 0 1 16,-2 4-2-16,0 0 1 0,4-1 0 0,-1 3-3 15,2 2-1-15,2-2-2 0,1 2 2 16,2-2 0-16,4-3 5 0,1-1-4 16,1 0 4-16,2-4-3 0,-3 1 1 0,5-7 0 15,-2-3 1-15,-2-3 0 0,-3-3 1 16,-1 0 2-16,-3-1 5 0,-2-4 9 0,-2 4 7 15,-3 0 6-15,-4 4 11 0,-4 0 8 16,-2 3 4-16,-3 1-2 0,-1 3 13 16,-2 3 3-16,-5 2 2 0,5 4 1 15,0 0 8-15,-16 12 0 0,10 1-4 16,-4 4-3-16,4 4 3 0,2 2-1 0,0 6-8 16,4 3 6-16,2 8-4 0,6 2-8 0,2 5-5 15,-2 3-6-15,0 0-4 0,0-1-1 16,-1 3-6-16,-5-1-2 0,-2-7-3 15,0 0-2-15,-2 0 0 0,-3-3-3 0,-3-1 3 16,-4 3 6-16,0-8 7 0,-6-2-1 16,-8-3-5-16,1-5 1 0,-5-4-4 15,-1-6 1-15,-3-4-7 0,-4-3-11 16,4-5-17-16,-2-6-23 0,-7-5-25 0,5 0-30 16,-1-12-26-16,-2-1-26 0,1-7-44 15,-6-12-47-15,3-4-33 0,11 4-34 0,-6-12-43 16,2-1-770-16,7-4 375 0,-1-5 248 15</inkml:trace>
  <inkml:trace contextRef="#ctx0" brushRef="#br0" timeOffset="163216.1266">13885 12162 1931 0,'-2'-10'-102'0,"0"-1"-30"15,4 4 52-15,2 0 34 0,2 1 37 16,2-1 1-16,6-1 2 0,2 4-13 15,6 0-27-15,5 0-29 0,1 3-51 0,6 1-310 16,5-2 148-16,-3 0 98 0</inkml:trace>
  <inkml:trace contextRef="#ctx0" brushRef="#br0" timeOffset="163477.1858">15690 11873 248 0,'0'0'269'0,"-12"-3"-13"0,-1 5-8 16,0 5-4-16,-5 5-5 0,-6 6 4 15,3 10-12-15,-5 10 6 0,-4 19-4 16,4 5-4-16,2 8-4 0,9 2-15 16,5 4-7-16,8-10-18 0,8 13-19 0,6-2-11 15,7-2-16-15,7-6-13 0,2-3-14 16,7-5-19-16,1-5-35 0,7-7-36 0,-9-15-43 15,2-6-49-15,2-6-53 0,-5-8-71 16,5-4-77-16,-6-6-69 0,2-4-800 0,-7-6 387 16,1-1 256-16</inkml:trace>
  <inkml:trace contextRef="#ctx0" brushRef="#br0" timeOffset="166257.3419">16147 12171 14 0,'-4'-6'184'0,"4"-1"-19"0,2 1-15 16,4-2-14-16,12 1-8 0,5-3-15 15,9-3-12-15,6 1-8 0,11-1-12 16,5 0-6-16,3-1-20 0,20-1-15 15,-11 1-15-15,-13 5-11 0,-3-3-8 0,-7 5-13 16,-5 1-4-16,-8 1 0 0,-3-3-16 16,-4 3 2-16,-6-4-4 0,-3 3-7 15,-2-1 7-15,-8-1 3 0,-4 1 8 0,-2 0 6 16,-4-2 14-16,-6 0 13 0,0-1 15 16,-3 2 12-16,0 1 18 0,-2 2 14 15,1 1 10-15,-2 2 0 0,2 0 4 0,0 6 2 16,2 2 5-16,-1 4 7 0,2 7-4 15,3 4-1-15,-1 4 1 0,3 5-6 16,2 4-6-16,2 0 4 0,2 4-8 0,-2 2-9 16,2 3-2-16,-2 0-6 0,0 7-4 15,0-1-3-15,-2 3-2 0,-2-1 0 16,-3-1-3-16,-2-3 2 0,-4-1 5 16,-2-1-9-16,-4-1 3 0,-11 8 1 0,-5-5-12 15,1-9 9-15,-10 1-3 0,1-11-11 16,5-5 3-16,-3-4-7 0,1-4-6 0,9-5-4 15,3-4-11-15,2-4-24 0,7-2-24 16,5-6-39-16,8-4-32 0,4-1-25 16,8-1-20-16,8-5-27 0,14-2-24 15,5 0-15-15,9-4-28 0,5 1-537 0,16-9 266 16,5 3 176-16</inkml:trace>
  <inkml:trace contextRef="#ctx0" brushRef="#br0" timeOffset="167140.0899">16931 12618 88 0,'8'6'116'15,"-2"4"2"-15,-4 1 16 0,0 1 10 0,-2-1 6 16,-2 2-2-16,0 0-11 0,0 3-12 16,0-1-12-16,2-3-14 0,0 1-7 15,2-2-13-15,4 0-5 0,2 0-7 0,2-4-7 16,2-1-7-16,-1-5-4 0,4-1-3 16,0 0-7-16,-1-1-3 0,2-6-2 15,-6-4-6-15,-2-2 0 0,-4-2-3 16,-4-2 2-16,-2-2 2 0,-4-4 3 0,-4 2-2 15,-2-2 3-15,0 0 4 0,2 2 3 16,-3 1-4-16,4 1-6 0,3-1-1 0,2 3-8 16,4 0-4-16,4-2-5 0,7 0-5 15,2-2-7-15,3-2-3 0,4-2-5 16,0-1-2-16,8-5-1 0,-3-3-1 16,3-2-1-16,0-3 1 0,-3-1 4 0,-4-1-1 15,2 0 2-15,-5 4 16 0,-4 2 8 16,-1 4 12-16,-5 5 11 0,1 4 10 0,-3-1 7 15,-2 7-3-15,1 0-6 0,-5 7-1 16,-2 5 10-16,2 4 9 0,0 0-4 16,-22 19 0-16,14 3-2 0,-5 3-1 15,3 7-5-15,-6 7-5 0,2 4-4 0,1 2-5 16,0 3 0-16,3-1-6 0,1 3-2 16,3-2-1-16,2-9-3 15,0 2-2-15,2-3-5 0,0-8 0 0,2-3-5 0,0-4 3 16,0-2-2-16,2-4 0 0,4-3-4 15,-2-9 1-15,4 1-1 0,3-4-2 0,0-2 4 16,0-5-5-16,1 2-6 0,0-5 4 16,4 0-4-16,-2-1-1 0,1 1 0 15,-2 0-1-15,0 3-2 0,-3 0-2 16,0-1 2-16,2 4-3 0,-2 2 5 0,-10 0-4 16,19 5 2-16,-11 3-2 0,3 0 1 15,-3 2 1-15,3 2-6 0,-3 0 6 0,3 1-3 16,0-2-2-16,-1-3-3 0,0 4-1 15,4-3-4-15,0 1-1 0,1-4-8 16,0-1-4-16,0-3-2 0,-1-2 5 16,2-2 0-16,0-1 3 0,-1-3 8 0,2-2-6 15,-2 1 3-15,1-5 1 0,2 0 1 16,-4 2 3-16,-1 0 3 0,0-2 5 0,-2 3 2 16,-1-1 3-16,-2 1 1 0,1 1-2 15,0 3-1-15,-3-1 2 0,0 2-4 16,0 0-1-16,-1 2 3 0,-5 2 0 15,0 0-3-15,11 10 1 0,-9-4 5 0,-2 1-5 16,2 1 2-16,0 3 1 0,0-3-2 16,0-1 0-16,0 0 3 0,-2 2-4 15,2-1 3-15,0-5 0 0,0 2 5 0,-2-5-5 16,13 0 0-16,-13 0 0 0,20-7 3 16,-10 0-6-16,2-1 3 0,2 0-4 15,-2 0 0-15,3 1 1 0,-3 1-4 16,1 0 3-16,-2 5-3 0,1-4 3 0,-2 5-4 15,2 0 0-15,-2 5 1 0,-2-2-12 0,1 2-7 16,0 0-10-16,1 5-17 0,1-1-11 16,-3 1-25-16,0-1-31 0,4 1-32 15,-2-1-23-15,0 2-17 0,-1-3-26 0,0-4-553 16,-3 2 262-16,0-6 172 0</inkml:trace>
  <inkml:trace contextRef="#ctx0" brushRef="#br0" timeOffset="167359.3059">18423 11971 171 0,'36'1'214'0,"0"8"13"15,0 4 9-15,6 8-5 0,17 11-11 16,1 10-9-16,-3 6-10 0,-2 6-20 16,-7 10-9-16,-8 3-14 0,-8 7-12 0,-10 2-16 15,-11-4-13-15,-11-7-12 0,-11 7-11 16,-8-1-12-16,-4-5-28 0,-9-2-22 0,-4-6-28 15,-7-4-38-15,-3-7-25 16,-5-1-41-16,0-4-47 0,-3-7-43 0,-10-8-48 16,-6-4-517-16,4-13 257 0,3-4 169 15</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51:21.963"/>
    </inkml:context>
    <inkml:brush xml:id="br0">
      <inkml:brushProperty name="width" value="0.05292" units="cm"/>
      <inkml:brushProperty name="height" value="0.05292" units="cm"/>
      <inkml:brushProperty name="color" value="#FF0000"/>
    </inkml:brush>
  </inkml:definitions>
  <inkml:trace contextRef="#ctx0" brushRef="#br0">13063 9331 28 0,'0'0'91'0,"0"0"0"0,0 0-1 0,0 0 0 15,-8 1-2-15,8-1 1 0,0 0-5 0,0 0 0 16,-4 5-4-16,4-5-5 0,0 0-8 16,0 0-4-16,0 0-10 0,0 0 8 15,0 0 3-15,0 0-3 0,0 0 0 16,0 0-6-16,0 0-3 0,0 0-5 0,-11 0-3 15,11 0-4-15,0 0-6 16,0 0 0-16,0 0-3 0,0 0-6 0,0 0 0 16,0 0-2-16,0 0-3 0,0 0-4 0,0 0 1 15,0 0-3-15,0 0-2 0,0 0 2 16,0 0-4-16,0 0-2 0,0 0 5 16,0 0-5-16,0 0-1 0,0 0-3 15,0 0 2-15,0 0-1 0,0 0-1 0,0 0 0 16,0 0 0-16,0 0-4 0,0 0 3 15,0 0 4-15,0 0-6 0,0 0 0 0,0 0-3 16,0 0 1-16,0 0-1 0,0 0 0 16,0 0 1-16,0 0-9 0,0 0 1 15,0 0-5-15,0 0-6 0,0 0-8 0,0 0-11 16,0 0-6-16,0 0-16 0,0 0-3 16,0 0-21-16,-2-9-26 0,2 9-25 15,0 0-299-15,0 0 148 0,0 0 97 0</inkml:trace>
  <inkml:trace contextRef="#ctx0" brushRef="#br0" timeOffset="919.6651">16287 8912 10 0,'7'-5'93'15,"-7"5"6"-15,10-6-7 0,-3 5-2 0,-7 1 3 16,8-1-7-16,-8 1 0 0,6-3 2 0,-6 3-5 15,0 0 0-15,0 0-4 0,8-2-1 16,-8 2-7-16,0 0 0 0,0 0-9 16,0 0-3-16,0 0-3 0,0 0 0 15,0 0-10-15,-12 13 1 0,12-13-4 0,-6 5-8 16,2-4-3-16,4-1 0 0,-5 5-4 16,5-5-2-16,-6 3-4 0,6-3-4 15,-6 4-2-15,6-4-9 0,-5 6-13 0,3-1-8 16,0-1-16-16,-2 2-23 0,2-1-17 15,0 3-21-15,-1 0-20 0,1-3-24 16,2 3-300-16,0-2 148 0,2 0 98 0</inkml:trace>
  <inkml:trace contextRef="#ctx0" brushRef="#br0" timeOffset="6435.0492">11997 8986 117 0,'2'-6'132'0,"2"0"-1"0,2 0-4 0,5 1 3 16,2 1 5-16,1-2 4 0,6 2-5 15,5-1-2-15,3 3-6 0,4 0-4 16,6 2-5-16,6 0-3 0,7 4-2 0,8-1-1 16,26 9-2-16,1 1-6 0,7 4 11 15,26 7-2-15,6 1 11 0,9 0-3 16,9 3-9-16,7-1 3 0,13-1-6 0,15-2-22 16,49 3-6-16,12-2-7 0,-4-4-7 15,4-2-4-15,-2 0-10 0,6-2-3 0,5-1 2 16,-1-3-10-16,-47-4-6 0,45 3 4 15,-50-7-6-15,-3 3-2 0,-5-2-8 16,-8-3 0-16,-11 3 0 0,-13 0-1 16,-12 2-6-16,-32-3-3 0,-10 3 4 0,-10-2-9 15,-21 0 2-15,-13-1-4 0,-12 1-6 16,-3-2-5-16,-11-1-4 0,-1-1-3 16,0 2-3-16,-7-2 0 0,-1 0-10 0,-4 0-7 15,0-1-12-15,-6-1-14 0,-1 0-15 16,-5 0-16-16,-6 0-18 0,0 0-16 0,0 0-20 15,0 0-15-15,0 0-19 0,-31-7-3 16,11 3-21-16,-5 0-27 0,-7-1-472 0,-4-1 238 16,-4-2 157-16</inkml:trace>
  <inkml:trace contextRef="#ctx0" brushRef="#br0" timeOffset="7101.493">11588 9407 1 0,'0'0'70'0,"28"6"-3"16,-15-5 0-16,5 3 10 0,8 0 8 15,12 2-2-15,7-1-6 0,14 1-5 16,30-1-7-16,10 1-5 0,11-2-2 0,30-1-7 15,8 0-4-15,11-3-1 0,12-4-9 16,5-1 5-16,6-3 6 0,6-4 3 16,50-5 5-16,-4-4 5 0,1-4-1 0,-44 7 6 15,38-7 3-15,-47 6 6 0,4 0-3 16,-2 0 22-16,-2 2-12 0,-5 3-7 0,-5 1-10 16,-11-1-2-16,-9 5-10 0,-9 3-2 15,-34 0-4-15,-3 3-6 0,-10 0-6 16,-21 2-7-16,-13 2-2 0,-5-1-1 15,-10 3-6-15,-3-3-9 0,-10-3-8 0,-2 6-4 16,-3-3-5-16,-5 2-4 0,-3-2-8 16,-2 0-6-16,-2 0-16 0,-5-2-16 15,0 2-18-15,-6 0-19 0,-6 0-23 0,0 0-11 16,0 0-17-16,0 0-385 0,0 0 180 16,-22-8 119-16</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07:12.113"/>
    </inkml:context>
    <inkml:brush xml:id="br0">
      <inkml:brushProperty name="width" value="0.05292" units="cm"/>
      <inkml:brushProperty name="height" value="0.05292" units="cm"/>
      <inkml:brushProperty name="color" value="#FF0000"/>
    </inkml:brush>
  </inkml:definitions>
  <inkml:trace contextRef="#ctx0" brushRef="#br0">8328 7115 38 0,'-10'2'72'0,"6"0"-2"0,4-2-5 16,0 0 0-16,-10 2-3 0,10-2-9 15,0 0-3-15,-8 3-4 0,8-3 9 16,0 0-10-16,-6 3-5 0,6-3-4 0,0 0 0 16,0 0-3-16,0 0 6 0,0 0 5 15,0 0-1-15,0 0 2 0,28-16 1 16,-7 8-7-16,9-7 7 0,4 1 3 0,12-10-6 16,17-4 1-16,8-5-2 0,1 3-5 15,1-2-3-15,6-1 0 0,-3 2-4 16,-2 2-1-16,0 1-4 0,-1 0 1 15,-6 1-2-15,-3 4-1 0,-9 2 0 0,-11 6-1 16,3 0 2-16,-9 1-3 0,-2 4-2 16,-1-2-3-16,-1 2-1 0,-6 1-2 0,-3 1-1 15,-1 3-1-15,-6-1 2 0,0 0 1 16,-2 0-3-16,-1 1 0 0,-2 3 2 16,-2-1 1-16,1 0 0 0,-4 1 1 15,0-1 2-15,0 2-3 0,-8 1-3 0,8 0 2 16,-8 0-1-16,0 0 0 0,0 0-5 15,6 4 3-15,-6-4-2 0,0 0-3 0,0 0 2 16,0 0-1-16,-2 8 1 0,2-8-2 16,0 0 1-16,0 0-1 0,0 0-3 15,-8 5 2-15,8-5 1 0,0 0-2 16,-2 3-1-16,2-3-4 0,0 0 2 0,0 0 1 16,-6 5-2-16,6-5-1 0,0 0 0 15,0 0 2-15,-2 6 0 0,2-6-1 16,0 0 0-16,0 0-1 0,0 0 2 0,-2 3-1 15,2-3-1-15,0 0-3 0,0 0 3 16,0 0-3-16,0 0-1 0,0 0-6 16,0 0 7-16,0 0-12 0,0 0 7 0,0 0-11 15,0 0-4-15,0 0-3 0,-8 3-7 16,8-3-4-16,0 0 0 0,0 0-5 16,0 0-4-16,0 0-4 0,0 0-7 0,0 0-6 15,0 0-4-15,0 0-6 0,0 0-7 16,0 0-17-16,-4 2-274 0,4-2 127 15,-8 3 84-15</inkml:trace>
  <inkml:trace contextRef="#ctx0" brushRef="#br0" timeOffset="704.4027">8773 7211 16 0,'0'0'57'0,"0"0"-7"0,10-12-4 15,2 2 1-15,6-1-8 0,6-4 0 16,5-5-2-16,9-2 2 0,4-5 0 0,21-7 2 16,-3-1 2-16,4-1-4 0,-2 0 5 15,-1 1-5-15,-3 1-1 0,0 3-3 16,-9 1 2-16,-7 7-5 0,-1 1 0 16,-3 3-3-16,-5 2-3 0,-3 2 1 0,-2 1-6 15,-8 1-4-15,2 3 4 0,-3 1-2 16,-5 1-5-16,2 1 1 0,-2 1-4 0,-3 0 0 15,0 0 9-15,-1 0-12 0,-4 3 5 16,3 0-5-16,-1 1-2 0,-2-1-10 16,-1 0-3-16,-5 3-10 0,9-3-5 15,-9 3-8-15,0 0-10 0,0 0-12 0,0 0-5 16,8 6-14-16,-8-6-186 0,0 0 87 16,-4 10 58-16</inkml:trace>
  <inkml:trace contextRef="#ctx0" brushRef="#br0" timeOffset="2534.9472">8530 11721 5 0,'4'-6'70'0,"6"-3"-5"0,1-1-3 16,2-1-8-16,4-2 0 0,5-6-3 16,2-2-6-16,2 0-2 0,1-1-4 0,5-3 3 15,2 0-2-15,1 0 0 0,4 0-5 16,-1 0-2-16,-2 2-5 0,2 0-1 0,-6 4-5 15,-1 2-5-15,-1 3 4 0,-2-1-6 16,-5 2-1-16,1 4 0 0,-4-1-3 16,2 1-1-16,-8 0 1 0,1 4-1 15,0 0-2-15,-2-1-2 0,-1 0 3 0,-4 3-5 16,4-2-2-16,-4 1 2 0,-2 1 0 16,3-1 0-16,-5 2 0 0,-4 2 0 15,6-2-1-15,-6 2 1 0,0 0-6 0,0 0 4 16,0 0-6-16,0 0-12 0,0 0-6 15,-17 11-7-15,11-7-11 0,-2 1-8 16,0-2-9-16,-4-2-11 0,4 4-153 0,-2-1 75 16,-1 1 49-16</inkml:trace>
  <inkml:trace contextRef="#ctx0" brushRef="#br0" timeOffset="2964.1882">8593 11759 62 0,'32'-15'93'0,"-2"-3"-10"15,1 4-1-15,1-5-9 0,6-1 3 16,5-2-10-16,1-1-4 0,15-9-1 16,-2 1-6-16,-5 6-10 0,-8 3 4 15,0 0-2-15,3-1-10 0,-3 3-2 0,-1-1 0 16,-3 1 2-16,-1 1-12 0,-5 4 2 16,1 2-4-16,-5-1-1 0,-1 2-9 0,-4-1 3 15,-2 6-1-15,-3-3-4 0,-4 4-1 16,0 1 6-16,-2-2-2 0,-1 3-7 15,-3-2 4-15,-1 4 3 0,0-2-2 16,-1 1-1-16,-2 0 4 0,-2 2-10 0,-4 1-1 16,0 0-6-16,8-2-8 0,-8 2-7 15,0 0-9-15,0 0-9 0,0 0-6 0,0 0-13 16,0 0-10-16,0 0-12 0,-14 12-7 16,14-12-210-16,-6 3 99 0,6-3 66 15</inkml:trace>
  <inkml:trace contextRef="#ctx0" brushRef="#br0" timeOffset="13947.2044">13477 8992 25 0,'0'0'53'0,"0"0"-8"0,0 0-3 16,0 0-6-16,0 0 1 0,6 1 0 15,-6-1-3-15,0 0-6 0,0 0 0 16,0 0-4-16,0 0-3 0,0 0 1 0,0 0 2 15,0 0-7-15,0 0 0 0,0 0 1 16,0 0-2-16,0 0-2 0,0 0-2 16,6 2-1-16,-6-2 0 0,0 0-1 0,0 0 1 15,0 0-3-15,0 0-1 0,0 0-1 16,0 0 3-16,0 0-6 0,0 0 2 16,0 0 1-16,0 0-4 0,0 0 1 0,0 0-1 15,0 0 0-15,0 0 1 0,0 0-1 16,0 0 4-16,0 0-1 0,4 4-3 15,-4-4-2-15,0 0 1 0,0 0 4 16,0 0-3-16,0 0-2 0,0 0 2 0,0 0-4 16,0 0 3-16,0 0 0 0,0 0-5 15,0 0-2-15,0 0-8 0,0 0-18 0,6 2-179 16,-6-2 72-16,0 0 47 0</inkml:trace>
  <inkml:trace contextRef="#ctx0" brushRef="#br0" timeOffset="17106.6144">15278 8493 52 0,'0'6'92'0,"0"-6"-5"16,0 0-6-16,0 0 1 0,0 0-1 16,0 0-7-16,0 5-2 0,0-5 0 0,0 0-1 15,0 0-9-15,2 6-5 0,-2-6 2 16,0 0-6-16,0 5-3 0,0-5-4 0,0 0 2 15,0 6-1-15,0-6-6 0,0 0 1 16,4 4-2-16,-4-4 0 0,0 0-2 16,13 0 1-16,-13 0-5 0,16-6-1 15,0 2-1-15,-2 1-2 0,5-5 6 0,7 1-1 16,-1-2-2-16,4 0-4 0,6 2-1 16,1-3-6-16,2-2-1 0,0 3-2 15,-1 0-1-15,2 2 0 0,-3 0-6 0,2 1 1 16,-2 1-1-16,-7 1-1 0,3 0 0 15,-2 0 0-15,-3 2-2 0,-3 0 0 16,0 2 0-16,-6-2-3 0,1 2-1 16,-2 0 3-16,-2 0 1 0,-1 0-2 0,0 0 4 15,-4 0 1-15,0 2 3 0,-1-2-2 16,0 0 1-16,-9 0-4 0,12 2-1 0,-12-2 0 16,7 2 0-16,-7-2-2 0,4 2 1 15,-4-2 0-15,0 0-7 0,0 0-3 16,0 0-9-16,0 0-10 0,0 0-8 15,0 0-17-15,0 0-3 0,0 0 1 0,0 0-17 16,0 0-1-16,-32-4 8 0,25 2-8 16,1 0-1-16,0-1 1 0,6 3 1 0,-14-4 1 15,4 0 1-15,2 0 5 0,-2 0 6 16,1 1 3-16,-3-1 7 0,1-2 3 16,-2 2 5-16,1-2 2 0,-4 1 4 15,2-1 4-15,-1 1 5 0,0-4 5 0,-2 5 3 16,1-5 4-16,0 4 5 0,0 0 11 15,-2-1-7-15,4 1 8 0,-1 2 5 16,0-1 3-16,2-1-7 0,1 4 6 0,2-2-2 16,0 0 2-16,2 2 3 0,-2-1-3 15,1-1 8-15,3 2-6 0,-2-1 3 16,8 2 0-16,-11-3-5 0,4 2 6 16,7 1-2-16,-8-2 0 0,8 2-4 0,-8-3 4 15,8 3-2-15,0 0 0 0,-8-1 0 0,8 1-3 16,0 0 1-16,-8-1-3 0,8 1-3 15,0 0 2-15,0 0-1 0,0 0 0 16,0 0-9-16,0 0 12 0,0 0 1 16,0 0-1-16,16-6-2 0,-16 6 1 0,0 0 2 15,14 1 4-15,-14-1-1 0,15 5 0 16,-6-4 1-16,1 0-5 0,3 4 8 0,-1-1 0 16,6-1 6-16,-2 2-5 0,4 1 2 15,3-1-2-15,1 3 1 0,0-2-2 16,2 0-6-16,-1-1-1 0,1 0 2 15,0 4-4-15,-2-5-2 0,-2 5 3 0,3-2-6 16,-3 1 1-16,-2-3-3 0,0 1-1 16,-3 0 1-16,-1-1 1 0,0 1 0 15,-2-2 0-15,-2 1-1 0,0 0 1 0,-4-2 0 16,2 3 7-16,-1-2-3 0,-3-1 7 16,-2 1-4-16,-2 0 1 0,1 2 1 15,-3-6-1-15,-3 10 2 0,1-6 4 16,-2 2-1-16,-2 0-1 0,-1 0 1 0,-1 0-4 15,0 1-3-15,-5 2 3 0,2 1 2 16,-3 1-1-16,-2 2-2 0,-2 0 1 0,1 4 0 16,-1-2-1-16,2 2 1 0,-4 3-1 15,0 0-1-15,-2 1-3 0,1 0 1 16,3 3-1-16,-4-2-3 0,5 3-1 0,0-6 1 16,0 0-1-16,3 0-2 0,0-2 0 15,2-2-5-15,-2 3 7 0,2-5-3 16,4-4-2-16,0 3 0 0,-1-3 0 0,3 1-1 15,2-4-2-15,-3 3-2 0,3-4-4 16,0 1-4-16,-1 0-3 0,1 0-10 16,0-1-6-16,2-1-9 0,2-4-16 15,-4 6-9-15,0-2-10 0,4-4-13 0,-2 4-5 16,2-4-10-16,0 0 3 0,0 0-8 16,0 0-6-16,0 0-7 0,0 0-7 0,0 0-6 15,0 0-271-15,0 0 137 0,-4-16 91 16</inkml:trace>
  <inkml:trace contextRef="#ctx0" brushRef="#br0" timeOffset="18147.9755">15424 8668 70 0,'-8'-2'99'0,"0"-1"2"0,8 3-3 0,-12-1 0 16,12 1-8-16,-12-2-3 0,12 2-5 0,-11 0 2 15,11 0-5-15,-9 0-10 0,9 0 4 16,0 0-6-16,0 0 1 0,0 0-1 16,0 0-2-16,0 0-7 0,0 0-3 0,30-9 6 15,-13 7 1-15,4-4-1 0,5 0-4 16,3-2 0-16,7-1-3 0,2-1-5 15,5 1-6-15,-3-1-5 0,2 2-6 0,-1-1-1 16,-1 2-6-16,-1-1 4 0,-1 0-5 16,-5 3-4-16,-4 1-1 0,0 0-2 0,-1-2-1 15,-2 5-1-15,-5-2-2 0,1 1-1 16,-4 1 1-16,-1-2-1 0,-2 2 0 16,-2-1 0-16,-3 2-1 0,0-1 0 15,0 1 0-15,-10 0-1 0,8 1 1 0,-8-1-3 16,0 0 2-16,0 0-3 0,0 0-1 15,-20 12 0-15,10-9-3 0,0 1-1 0,-5-2 0 16,0 1-5-16,-2 1-2 0,3 0-6 16,-6 0-8-16,-1 0-2 0,0 0-8 15,0 0-3-15,-5-1-1 0,1 3-3 16,-1-2-7-16,-4 2 6 0,-1-3-2 0,1 3-3 16,-2 0 8-16,-4 0 5 0,5-1-2 15,-5 3-1-15,0-3 4 0,4 1 4 16,3-2 5-16,-1 2-4 0,2-3 6 15,3 2-1-15,3-3 4 0,2 1 2 0,2 0 2 16,2-3 2-16,1 5-1 0,2-5 5 16,2 0-3-16,1 1-2 0,2-1 2 0,8 0-6 15,0 0 7-15,-10-3 5 0,10 3 3 16,0 0-7-16,0 0 0 0,14-11 1 0,-4 5-2 16,3 1 3-16,4 0-1 0,0 0 1 15,5-3 5-15,0 0-2 0,0 3 0 16,1-3-5-16,1 2 13 0,-6 1-7 15,2-1-1-15,-4 2-1 0,-1 0-5 0,0 0 6 16,-2 2 1-16,-3-1-4 0,-2 1 3 16,2 2 2-16,-10 0-2 0,0 0-2 15,8 5 0-15,-8-5 1 0,-8 10 2 0,-4-6-5 16,-2 3 0-16,-3 3-4 0,-5-1-4 16,-2 1-3-16,-8 3 0 0,0 0-11 15,-3 3-6-15,4-2-2 0,-3-3 0 0,4 3-12 16,6-6-6-16,0 0 3 0,3 2-11 15,4-7-7-15,2 3-8 0,5-2-8 16,-2-2-236-16,4 0 108 0,2-2 72 0</inkml:trace>
  <inkml:trace contextRef="#ctx0" brushRef="#br0" timeOffset="23010.3389">16895 9022 63 0,'0'0'127'0,"-7"2"-3"0,7-2-1 16,0 0 9-16,0 0-8 0,26-11 9 0,-5 5-1 16,11-4-6-16,12-5-5 0,7 1-4 15,21-8-9-15,2-3-5 0,4 4-8 0,5-4-7 16,4 0-6-16,-2 0-5 0,-1-1-2 15,1 3-6-15,-3 0-6 0,-4 1-7 16,-1 1-2-16,-7-1-9 0,-11 5-2 16,-8 3-8-16,-5 1 0 0,-8 4-5 0,-1-1-5 15,-3 1-3-15,-10 1-10 0,2 3-5 16,-5-1-4-16,-1 0-10 0,-6 4-9 16,-4-1-15-16,-1 0-23 0,-2 3-25 0,-7 0-19 15,0 0-19-15,0 0-10 0,-34 18-4 16,4-3-3-16,-6 6-5 0,-23 10-8 15,-7 2-319-15,-6 6 158 0,-15 12 105 0</inkml:trace>
  <inkml:trace contextRef="#ctx0" brushRef="#br0" timeOffset="23265.7701">17305 9250 429 0,'-53'43'-11'0,"0"-2"13"0,3 1 9 0,10-11 10 16,7-5 4-16,9-8 7 0,4-1 14 16,8-3 9-16,3-3 11 0,9-5-1 15,2-4 10-15,9-2 3 0,7-5 4 16,12-6 1-16,11-9 4 0,18-12-5 0,7-2 3 15,3-4 5-15,5-4-6 0,17-6-2 16,-2-1 4-16,2 3 0 0,-16 10-2 0,1 0-6 16,-5 1-4-16,-2 4-8 0,-4 3-2 15,-14 6-6-15,-6 4-6 0,-12 5-6 16,-1 0-4-16,-6 3-4 0,-3 1-3 0,-2 2-4 16,-4-1-4-16,-1 2-7 0,-2 2-8 15,-4-2-19-15,-4 3-24 0,0 0-30 16,-6 3-29-16,0 0-28 0,0 0-25 0,0 0-21 15,0 0-19-15,-32 6-386 0,12-1 194 16,-6 0 127-16</inkml:trace>
  <inkml:trace contextRef="#ctx0" brushRef="#br0" timeOffset="25003.348">12689 9513 25 0,'0'0'59'0,"-8"0"-2"0,8 0-4 16,0 0 0-16,0 0-5 0,0 0 0 15,0 0-6-15,0 0-3 0,0 0-5 16,0 0 0-16,0 0-6 0,0 0-2 0,0 0-3 16,0 0-3-16,0 0-1 0,0 0-3 15,0 0-3-15,0 0 3 0,0 0-4 16,0 0 1-16,0 0-2 0,0 0-6 16,0 0 2-16,0 0 1 0,0 0 1 0,-9-3-6 15,9 3 4-15,0 0-5 0,0 0-2 16,0 0 1-16,-5-4-3 0,5 4-2 0,0 0-4 15,0 0 3-15,0 0 1 0,-6-5 1 16,6 5-3-16,0 0-1 0,0 0 2 16,0 0 2-16,0 0 0 0,0 0-5 15,0 0 6-15,0 0-2 0,0 0 2 0,14-8-2 16,-6 3 0-16,4-1 3 0,3-2 1 16,6-4 2-16,6-3 0 0,7-3 1 0,7-4 4 15,18-11 4-15,5-1 1 16,1 0 11-16,3-1-1 0,2 1 4 0,0 0-6 15,0-1 0-15,-5 5-1 0,1-1 4 16,-7 3-3-16,-10 5 0 0,-7 4-1 0,-8 2-3 16,0 4 3-16,-5-2-2 0,-3 5-1 15,-3-2 0-15,-4 5-6 0,-2-1 2 16,-2 2 1-16,0-1-4 0,-5 3-5 16,3-2 8-16,-2 2-7 0,-5 1-7 0,2-1-3 15,-3 2-13-15,1 1-11 0,-6 1-18 16,0 0-12-16,0 0-14 0,0 0-207 15,-13 13 96-15,1-2 62 0</inkml:trace>
  <inkml:trace contextRef="#ctx0" brushRef="#br0" timeOffset="25282.8409">13453 9357 37 0,'40'-19'90'0,"0"-1"-1"0,1 1-6 16,1-5-5-16,17-4-4 16,-8 1-8-16,9-1 4 0,-10 3-1 0,-5 4-5 15,-1 0-7-15,-4 3-1 0,-5 4-5 16,-2 0-1-16,-3 1-9 0,-7 3-1 0,-2 1-3 16,0 0-7-16,-4 4 2 0,0-2 0 15,-2 1-10-15,-4 2 0 0,-1 1-4 16,-2 0-4-16,1 3-2 0,-9 0-11 15,11 3-10-15,-11-3-11 0,6 3-24 0,-6 3-22 16,0-6-25-16,0 9-251 0,-2-2 116 16,2 2 77-16</inkml:trace>
  <inkml:trace contextRef="#ctx0" brushRef="#br0" timeOffset="42689.932">21505 11721 116 0,'-13'0'114'0,"13"0"8"0,0 0-19 16,-8-2-6-16,8 2-5 0,0 0-9 15,0 0-8-15,-11 0 3 0,11 0-12 16,0 0-11-16,0 0 1 0,0 0-7 15,0 0-3-15,-10 0 1 0,10 0-10 0,0 0-5 16,0 0-1-16,0 0-6 0,0 0-6 16,0 0 3-16,0 0-5 0,-9-1 6 15,9 1-9-15,0 0 0 0,0 0-2 0,0 0 1 16,0 0-4-16,0 0-6 0,0 0 18 16,0 0-10-16,0 0 1 0,0 0 0 15,0 0 3-15,0 0-4 0,0 0 1 0,0 0-4 16,0 0 3-16,0 0 2 0,13 10-5 15,-13-10 6-15,0 0 3 0,8 3 3 16,-8-3 3-16,11 2-4 0,-5-2-2 16,0 1-3-16,-6-1 1 0,18 3 1 0,-10-3-5 15,0 0 2-15,2 0-2 0,2-3 3 16,-2 3-4-16,3 0-1 0,-1-1 3 16,6 1-3-16,0-2-4 0,0-3 2 0,2 4 0 15,2-3-1-15,3 1 0 0,3-3-4 16,4 0 6-16,3-2-3 0,3-1-3 15,1-1 2-15,1-1-2 0,6 0 1 0,5-3 1 16,-5-1 5-16,7 2-1 0,3-1-25 16,17-3 4-16,2 1 1 0,-12 4 5 15,11-4 6-15,-10 2 1 0,-9 6 1 0,0-2 1 16,0-2 0-16,-2 3 0 16,-2 0 0-16,-2-1 0 0,-7 2 0 0,-2 1 0 15,1 1-3-15,-6-2 3 0,-5 1-2 16,-2 3 4-16,-4-2-2 0,-2 2 3 0,-3-2-4 15,-2 3-1-15,-2-1 0 0,-1 4 0 16,-3-2 3-16,0 0-3 0,-3 0 0 16,-8 2-5-16,0 0-7 0,0 0-8 0,0 0-13 15,0 0 9-15,0 0-13 0,-24 12 2 16,10-9-7-16,-5 1 0 0,-2 4-19 0,-7-2-2 16,-1 1-10-16,-5 2-7 0,-4 1 1 15,-3 0 1-15,-5 1 5 0,-3 1 0 16,-2-3 14-16,1 3 2 0,1 1-2 15,1-4 1-15,-1 1 6 0,7-3 1 0,-1 4 6 16,1-5 0-16,0 1-3 0,1 1-3 16,-1-2 5-16,0-2 0 0,-3 2 11 15,3 0-1-15,-1 0 5 0,-1-2 5 0,2-1 7 16,-1-1 8-16,3 2 2 0,0 0 5 16,5-2 8-16,4 0 5 0,1 2 5 15,0-3 4-15,8-1 4 0,-2 2 5 0,5 0-2 16,2-2 4-16,0 2 3 0,3-2 0 15,0 2 1-15,6-2 2 0,0-2-1 16,8 2 6-16,-8-4-1 0,8 4 4 0,8-11 1 16,2 3-11-16,10-5 5 0,3-1-4 15,9-3 1-15,8-1-2 0,4-6 2 16,17-4 4-16,5-3-4 0,2 1 7 0,2 3-3 16,4 2 1-16,-2 0-3 0,0 1-3 15,-3 2-5-15,2 1 4 0,-15 5 0 16,-5 0-12-16,-3 4-4 0,-2-2 0 0,-9 3-2 15,1 1-1-15,-5 2 0 0,-6 1-2 16,-2-1 2-16,-1 2 1 0,-5 3 3 16,0-1 6-16,-4 0-1 0,-1 0 3 15,-2 2-2-15,-4 1-5 0,0-2-2 0,-8 3 2 16,6-1-3-16,-6 1-3 0,0 0-4 16,0 0 0-16,0 0-3 0,0 0 1 0,-16 11-3 15,10-7-4-15,-2 0-8 0,2-2-11 16,0 2-4-16,0-1-4 0,0-1-10 15,-1 2-4-15,1-2 4 0,-3 2-11 16,3-3-3-16,-3 4-7 0,1-4 0 0,-2 3-4 16,0 0-3-16,0-2-4 0,-2 3-10 15,-3-1-3-15,-2 2-8 0,2-1-202 0,-7 1 99 16,0 2 66-16</inkml:trace>
  <inkml:trace contextRef="#ctx0" brushRef="#br0" timeOffset="49959.1009">17418 13485 75 0,'0'0'144'0,"0"0"0"16,0 0-6-16,-15 0-3 0,15 0-6 16,0 0 0-16,0 0-1 0,0 0 3 0,0 0-1 15,0 0-3-15,0 0-6 0,0 0 0 16,29-6-3-16,-9 3-5 0,4-3-6 16,4 0-10-16,9-1-3 0,11-3-4 0,3-1 0 15,29-4 0-15,1-4-4 0,8 0 2 16,2 1-1-16,4-1 2 0,22-4-3 15,1 2-12-15,-16 4-10 0,16-4-6 0,-21 4-1 16,-1 4-12-16,-7 0 3 0,-2 0-10 16,-20 2-7-16,-8 4 0 0,-5 1-4 15,-10 0-1-15,-2 3 0 0,-4-1-6 0,-4-1-1 16,-4 4-5-16,-6-3 1 0,0 2 0 16,-3 2-6-16,-1-1 0 0,-2-2-4 15,-4 1-3-15,-2 2-3 0,0 0-6 0,-1 0-2 16,-2 2-4-16,-3 1-3 0,-6-3-3 15,6 6-9-15,-6-6-5 0,2 2-5 16,-2-2-6-16,0 0-4 0,-6 11-10 0,6-11-7 16,-6 3-13-16,2 0-14 0,4-3-13 15,-9 1-14-15,2 1-18 0,7-2-14 16,-14 0-15-16,6 0-11 0,-4 0-10 0,0-2-469 16,-3 2 223-16,-2-1 147 0</inkml:trace>
  <inkml:trace contextRef="#ctx0" brushRef="#br0" timeOffset="50402.2452">17799 13729 39 0,'12'0'134'0,"1"-2"-9"16,4-2-13-16,6-1-2 0,7-3-2 0,4-1-3 16,3-1-3-16,10-5 8 0,5 0-2 15,15-6-2-15,3 0 5 0,-1-4-5 16,4 3-5-16,1 0-2 0,-3 1-10 0,4-2-7 15,-8 4-9-15,-9 4-6 0,-10 1-6 16,-7 3-9-16,-3 4-1 0,-5-3-5 16,-5 4 0-16,-2 1-6 0,-1 0-3 15,-6 0-3-15,0 1-3 0,-3 1-1 0,2 1-6 16,-6-1-2-16,-1 2-4 0,0 1-7 16,-3 1-5-16,-2 2-4 0,-1 0-9 15,1-1-5-15,-4 4-10 0,-2-6-12 0,2 8-12 16,-2-8-14-16,-4 8-20 0,2-2-14 15,2-6-10-15,-9 4-15 0,5 0-13 16,4-4-25-16,-8 4-364 0,1-2 177 0,7-2 117 16</inkml:trace>
  <inkml:trace contextRef="#ctx0" brushRef="#br0" timeOffset="65502.9259">13851 15687 73 0,'-11'-6'126'0,"9"1"1"0,0 3-8 15,4-7 4-15,0-2 4 0,5-3-4 0,5-8 0 16,6-2-6-16,6-10-2 0,6-3-4 15,17-12-8-15,4-2-4 0,3-4-7 16,6-1-3-16,9-7-3 0,6 2-6 0,-14 10-6 16,5 3-1-16,-3 0-6 0,1 6-7 15,-5-1-3-15,1 5-7 0,-7 3-7 16,-9 9-3-16,-6 3-4 0,-7 4-4 16,-1 1-1-16,-4 7-7 0,-5-3-2 0,-2 1-3 15,-2 6-6-15,-2-2-3 0,-3 5-10 16,-1-4-12-16,-4 4-15 0,-3 4-18 15,-4 0-13-15,0 0-15 0,-7 17-13 0,-5-5-12 16,-6 7-11-16,-6 2 0 0,-23 21-1 16,-5 3-2-16,-2-1 0 0,-5 6 6 15,-3 2 6-15,-14 14 2 0,0 4 8 0,1-1 11 16,0 4 7-16,1 1 8 0,1 3 5 16,6-2 11-16,-1 1 7 0,5-4 10 0,12-10 6 15,-1-3 9-15,6 0 11 0,1-6 5 16,5-7 8-16,9-8 16 0,7-12-3 15,6-2 8-15,2-10 2 0,8 1 6 0,4-8 17 16,6-4 7-16,-2-3 10 0,0 0 0 16,44-19 5-16,-9-3 3 0,21-19 3 15,11-1 1-15,17-19-2 0,3 5 0 16,2-6 1-16,2 0-6 0,0 5-2 0,0 0-2 16,-6 7-2-16,-14 4-5 0,-1 8-3 15,-5-2 0-15,4 5 2 0,-9 1-3 16,0 2-7-16,-11 7-2 0,-9 3-10 0,-7 4-3 15,-1 5-5-15,-6 1-2 0,-3 3-3 16,-1-2-6-16,-6 0-3 0,-1 4-6 16,0 1-8-16,-4 0-11 0,-1 4-9 0,-4-3-13 15,-1 3-12-15,-5 2-12 0,2-3-14 16,-2 3-15-16,0 0-5 0,0 0-8 0,-23 2-9 16,10-1-1-16,-2 3-4 0,-2-1-7 15,-6 5-2-15,-5-3 0 0,-1-1 1 16,-6 3-3-16,-4-1-3 0,-3 0-270 15,-1 1 132-15,-3-5 89 0</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12:27.557"/>
    </inkml:context>
    <inkml:brush xml:id="br0">
      <inkml:brushProperty name="width" value="0.05292" units="cm"/>
      <inkml:brushProperty name="height" value="0.05292" units="cm"/>
      <inkml:brushProperty name="color" value="#FF0000"/>
    </inkml:brush>
  </inkml:definitions>
  <inkml:trace contextRef="#ctx0" brushRef="#br0">18319 2244 73 0,'-6'20'121'15,"-1"-1"-10"-15,1 2 2 0,2-4-9 16,2 0-4-16,-2 2-10 0,0 0 6 16,2-1-8-16,0 1-3 0,-1 2-4 0,0-2-1 15,3-3-5-15,-2-2-5 0,2-1 1 16,-2 1 5-16,2-3 9 0,0-3 14 0,2 1 11 15,3-8 1-15,-5-1-6 0,19-12-9 16,-4-5-7-16,6-10-8 0,4-8-11 16,9-17-4-16,0-5-5 0,-2-5-8 15,1-3-5-15,-1-6-6 0,3-1-5 0,-1-1-4 16,-3 3-3-16,-1 3-3 0,2 8-2 16,-10 10-5-16,0 11-1 0,-1 1-3 15,-6 10-3-15,0 1-1 0,-3 6-2 0,-1 2-3 16,-2 4-3-16,-1 3 0 0,2 8-2 15,1 3 5-15,-1 7-1 0,4 4-1 16,-2 12 4-16,2 7-1 0,0 5-1 16,-2 10 2-16,-1 5-2 0,-1 0 0 0,-1 3-2 15,0 2 1-15,-3 0-6 0,2 1 5 16,-2-3 2-16,0 0-1 0,2-1-3 0,-4-9-1 16,0-1 2-16,0-2 2 0,2-4-4 15,-4 1 2-15,2-8 0 0,-1-1-7 16,1-3 6-16,-2-4 0 0,0 0 0 0,0-4-2 15,1-2 1-15,-1 0 0 0,2-2-2 16,-2-1-4-16,-2-2-8 0,2-1-11 16,0-1-21-16,-2-1-20 0,2-1-28 0,0-2-28 15,1 0-34-15,-3-4-37 0,0 0-569 16,0 0 258-16,22-12 171 0</inkml:trace>
  <inkml:trace contextRef="#ctx0" brushRef="#br0" timeOffset="231.421">20070 2473 43 0,'8'7'159'0,"-2"4"-1"16,-2 2-7-16,-1 4-12 0,-6 3-15 0,-1 5-11 15,-4 0-11-15,-2 5-11 0,-7 1-21 16,-1-1-22-16,-2 7-36 0,-4-5-29 16,1 2-28-16,2-9-41 0,0-3-276 0,7-2 124 15,0-5 80-15</inkml:trace>
  <inkml:trace contextRef="#ctx0" brushRef="#br0" timeOffset="675.3194">21134 1840 138 0,'2'-7'222'0,"-2"-1"-4"0,2 4-18 0,-2 0-19 16,0 4-16-16,0 0-18 0,0 0-14 15,0 0-8-15,7 29-3 0,0-5-7 16,3 11-10-16,3 11-9 0,8 20-10 0,0 5-8 16,-2 1-8-16,4-1-3 15,3 0-7-15,-3 0-8 0,-1-4-2 0,2-3-6 16,-4-11-3-16,-3-12-4 0,1-1-4 0,-2-8-3 16,-4-3-4-16,0-7 1 0,0 2 7 15,-2-5 17-15,-4-4 13 0,5-2 6 16,-3-3-1-16,-2-8-10 0,6-4-5 0,-2-6-8 15,4-5-5-15,0-5-4 0,2-12-6 16,5-7-1-16,1-7-4 0,6-17-10 16,1-3-2-16,1 0-4 0,0 1 0 15,-6 2-2-15,4-1-2 0,-7 13-3 0,-4 8-5 16,2 3-12-16,-2-1-11 0,-2 9-16 16,0-1-19-16,-5 7-29 0,1 1-27 0,-2 2-35 15,1 4-29-15,-2 4-37 0,0 1-23 16,2 0-513-16,2 6 256 0,-4-1 169 15</inkml:trace>
  <inkml:trace contextRef="#ctx0" brushRef="#br0" timeOffset="799.5368">22227 2000 107 0,'2'2'108'0,"-2"-2"-5"16,6 4-17-16,-6-4 3 0,4 3-16 15,-4-3-14-15,6 4-15 0,-6-4-44 16,2 4-228-16,-2-4 78 0,0 0 51 0</inkml:trace>
  <inkml:trace contextRef="#ctx0" brushRef="#br0">24796 1477 1 0,'-2'-7'204'16,"2"0"-14"-16,-2 1-16 0,0 2-13 15,2 4-16-15,-8-4-20 0,8 4-8 16,-18 14-8-16,4 3-4 0,-7 11-3 0,-7 9-10 16,-10 18-4-16,-2 2-7 0,1 2-3 15,3-4 7-15,3 4 6 0,1-6-3 16,6-12-12-16,5-5-5 0,5-9-8 16,2-7 2-16,2 1 8 0,0-3 7 0,3-5 16 15,2-2 2-15,1-8-9 0,4-6-12 16,2 3-8-16,4-28-7 0,2 1-5 0,4-11-8 15,10-29-4-15,6-5-5 0,3-6-6 16,3 1 0-16,2 3-4 0,2 9 2 16,-3 1-7-16,-1 8 1 0,-6 15-1 15,-5 4-8-15,-3 12-2 0,-6 5-3 16,0-1-1-16,-1 4-6 0,-2 5 0 0,1 3-1 16,1 9 3-16,-1 3 1 0,-2 9 0 15,2 11 1-15,0 8-7 0,-4 9 4 0,0 12 0 16,0 6 3-16,-1 20-9 0,-3-14-3 15,1-4-8-15,-1-2-13 0,-4-2-24 16,2 0-28-16,0-6-32 0,-3-3-20 0,3-6-23 16,0-3-17-16,-2-5-26 0,0-2-13 15,-3-8-595-15</inkml:trace>
  <inkml:trace contextRef="#ctx0" brushRef="#br0" timeOffset="5534.9532">24373 1933 98 0,'-7'-6'197'16,"3"0"-15"-16,4 1-12 0,0-1-2 0,4-2-11 16,8 2-10-16,2-2-9 0,12 0-14 15,7-2-11-15,7 3-12 0,11-1-11 0,7 1-9 16,3 1-20-16,0-2-30 0,23 2-49 16,-11 1-31-16,-8 1-58 0,-1-2-58 15,-1 5-352-15,-1-3 176 0,-5-2 116 0</inkml:trace>
  <inkml:trace contextRef="#ctx0" brushRef="#br0" timeOffset="5734.8963">25590 1730 18 0,'-4'5'193'16,"4"-5"-2"-16,-2 4-9 0,2-4-11 0,0 0-10 15,4 6-14-15,4-5-6 0,5 2-16 16,6-1-7-16,9-1-10 0,5-1-13 15,12 2-9-15,3 2-7 0,2-4-18 16,0 0-21-16,1 0-22 0,-2 0-33 0,-1-1-44 16,-1-2-33-16,-5 0-32 0,-2-4-435 15,-5-4 190-15,-2-1 125 0</inkml:trace>
  <inkml:trace contextRef="#ctx0" brushRef="#br0" timeOffset="5993.2653">26246 1476 98 0,'-4'-6'166'0,"0"3"-6"0,0-1-6 16,2-1-16-16,2 5-14 0,0 0-13 16,0 0-5-16,0 0 3 0,0 0-8 0,12 18-5 15,-2-5-8-15,5 5-7 0,-2 1-8 16,4 6-6-16,1-1-2 0,-2 4-3 16,-1 2-5-16,0-2-5 0,-3 2-3 15,1-1-2-15,-5-3-1 0,1-1-5 0,-4 0-1 16,-1 0 2-16,-4-4 0 0,-2 0-3 15,-5-1-1-15,-2 2-5 0,-3-1-5 16,-5-3-7-16,-5 1-15 0,2-5-19 0,-4 0-30 16,3-3-15-16,0 0-41 0,4-5-42 15,2 0-35-15,2-4-453 0,5-2 213 16,2-6 142-16</inkml:trace>
  <inkml:trace contextRef="#ctx0" brushRef="#br0" timeOffset="6637.1408">26866 1519 110 0,'0'0'126'16,"7"7"9"-16,-5 3-6 0,-2 0-6 0,0 8-6 16,0 3 0-16,-2 6-9 0,-1 1-9 15,-1 1-4-15,0 7-8 0,-2-3-7 0,2-1-11 16,0-4-5-16,-3 1-7 0,2-3-7 15,1-3-3-15,0-3-5 0,0-2 0 16,0-2-2-16,2-1 10 0,0-3 18 16,0-5-2-16,0-4-9 0,2-3-7 0,0 0-1 15,-5-21 0-15,3 7 2 0,2-10-3 16,0-4-4-16,2-10-4 0,3-4 0 16,-1-6 3-1,2-2-1-15,2 1 7 0,0 4 1 0,2 1-5 0,0 6-4 0,0 3-7 16,3 2-3-16,2 5-6 0,0 1-3 15,1 3-6-15,2 5-2 0,-2 4-1 16,4 0-2-16,-1 4 3 0,-3 3-10 16,2 4 3-16,-2 2 1 0,-1 2-4 0,0 6 0 15,0-1-2-15,-3 5-3 0,0 2 3 16,-6 1 2-16,0 2-2 0,-4 0 1 0,-2 0-1 16,-2 2 3-16,0 0-3 0,-4-1 3 15,-1 1-3-15,0-3 1 0,-1 3-2 16,2-4 0-16,0 0-1 0,-1 0 0 0,1 0-3 15,2-1 1-15,0 0-3 0,1-1 1 16,3 0 0-16,0 3 0 0,3-3 4 16,1 5 2-16,0 0-3 0,4-1 4 15,3 4-4-15,-1 0 3 0,1 0-3 0,2 1 3 16,-1-1-1-16,1-2-2 0,-2 2 1 16,-1-2 0-16,1 0 3 0,-3-3-2 0,-1-1 1 15,-3 0 0-15,1-1 5 0,-5-3 6 16,-3 5-1-16,-3-3 0 0,-7-1-1 15,-2-1 0-15,-6 1 3 0,-2-3 3 16,-3-1 2-16,1-1-4 0,-1-2-3 16,4-2 0-16,-4-2-1 0,3 1-15 0,1-3-17 15,-2-3-27-15,0 0-40 0,5 0-32 16,-5 0-32-16,8-1-47 0,-4-5-612 16,6 2 275-16,-4 1 183 0</inkml:trace>
  <inkml:trace contextRef="#ctx0" brushRef="#br0" timeOffset="8910.6625">23855 2913 18 0,'2'3'114'0,"0"2"-18"0,0 0-3 15,0 1-2-15,-2-6-5 0,2 7-1 0,-2-2-3 16,0-5-6-16,2 4 6 0,-2-4 6 16,0 6 2-16,0-6 2 0,0 0 3 0,2 6 3 15,-2-6 5-15,0 0 2 0,0 0-5 16,0 0-8-16,0 0-9 0,0 0-6 16,-6-16-8-16,4 5-6 0,0 1-5 15,0 0-3-15,0-4-3 0,2 1-4 0,0 0-4 16,0-3-8-16,4 1-4 0,-2 0 0 15,4 1-2-15,0-1-6 0,2 4-4 16,2 0-3-16,-2 1-3 0,4 2-6 0,1 2 1 16,2 3-3-16,0 3 3 0,3 5 1 15,2 4-4-15,3 1 1 0,1 4-1 16,1 3 3-16,2 0-3 0,1 0-2 0,-1 2 0 16,-1-2 1-16,2 1 0 0,-5-6-2 15,-2 3 1-15,0-5 3 0,1 0 5 16,-2-4 5-16,1-3 7 0,1-5 2 0,3 0 0 15,2-7-1-15,-1-3-3 0,3-3 4 16,-1-4-9-16,-4-1-1 0,1-5-1 16,-4-2-2-16,0-1-1 0,-4-1 0 15,0-2-1-15,-4 3-4 0,-3 3-6 0,-3 2-11 16,1 1-19-16,-4 4-22 0,1 1-30 16,-1 4-29-16,0 1-34 0,-4 5-33 15,0 3-21-15,0 4-493 0,0 0 235 0,0 0 155 16</inkml:trace>
  <inkml:trace contextRef="#ctx0" brushRef="#br0" timeOffset="9369.1815">24934 2744 75 0,'2'7'166'0,"0"2"3"15,-4 4-6-15,2 5-6 0,-7 4-10 16,1 5-8-16,0 6-11 0,-4-2-11 16,0 4-13-16,0 2-8 0,2-3-8 0,-3 0-11 15,3-2-8-15,-1-6-6 0,3-1-5 16,0-4-4-16,-1-3 1 0,3 0 16 16,0-6 13-16,2-4-5 0,-2-6-5 15,4-2-4-15,0 0-2 0,-2-29 2 0,-1 9 6 16,3-10-4-16,3-2-4 0,-1-11-6 15,2-9-3-15,2 0 3 0,0-1-5 16,3-2-2-16,1 6-5 0,3 2-2 0,0 4-6 16,-3 7-7-16,6 3-3 0,0 5-9 15,1 3-1-15,0 3-2 0,0 4-5 16,-1 6-2-16,4 5-1 0,-1 3 3 16,-2 8 2-16,2 2-9 0,3 7 5 0,-2 6-5 15,2 8 2-15,-6 1 0 0,1 7 0 16,-2 5-2-16,0 4 0 0,-5 1-6 0,-1 1-8 15,0-6-9-15,-5-2-12 0,2 2-17 16,-4-4-23-16,0-3-25 0,0-3-17 16,-2-1-30-16,0-3-17 0,0-2-24 15,0-4-18-15,-2-1-26 0,-2-1-496 0,0-7 245 16,0-2 161-16</inkml:trace>
  <inkml:trace contextRef="#ctx0" brushRef="#br0" timeOffset="9572.3005">24885 3067 90 0,'0'0'195'0,"-6"-4"-19"16,6 4-9-16,4-8-13 0,4 5-12 0,6-1-10 16,2 0-14-16,7-2-8 0,5 0-13 15,2-1-12-15,6 1-15 0,-1-1-18 16,5-3-25-16,-1 2-36 0,1 1-37 0,0-3-46 15,-4 2-42-15,1-3-320 0,-2 4 154 16,-7 0 102-16</inkml:trace>
  <inkml:trace contextRef="#ctx0" brushRef="#br0" timeOffset="10321.6592">25810 2726 73 0,'0'0'175'0,"0"0"-6"0,-6 28-14 15,4-9-2-15,-4 4-12 0,1 4-10 0,-4 5-7 16,3 2-10-16,0 0-11 0,-3 1-11 15,-1-1-6-15,2-1-6 0,-1-1-10 0,2-6-8 16,-1-2-2-16,4-5-3 0,0-1 13 16,-2-4 9-16,4-1 14 0,-3-5-5 15,0-5-12-15,5-3-4 0,-8-13-5 16,4-4 1-16,2-3-2 0,0-7-2 0,0-11-6 16,2-2-1-16,4-11-3 0,2-4-8 15,2 3-4-15,8-17 3 0,-2 15-4 16,-1 10-8-16,2 5-2 0,0 7-5 0,1 3-5 15,4 3 0-15,0 2-4 0,0 10-5 16,1 3 1-16,0 8-1 0,2 3-1 16,3 9 0-16,-1 9 2 0,1 4-2 0,0 15 0 15,-6 2-1-15,8 22-4 0,-7 2 0 16,-9-5-5-16,-3-7-5 0,0 0-2 16,-5 1-7-16,0 0-7 15,-4-9-14-15,2-3-15 0,-2 0-19 0,-2-5-18 0,2-5-17 16,-2-2-23-16,2-5-14 0,-2-4-24 15,0 0-40-15,-4-7-538 0,1-3 253 16,-4-3 166-16</inkml:trace>
  <inkml:trace contextRef="#ctx0" brushRef="#br0" timeOffset="10497.1787">25891 2914 44 0,'-2'-7'115'16,"2"7"-9"-16,6-5-13 0,0 4-10 16,4-1-3-16,6-1-11 0,2 2-29 15,6 0-41-15,5-4-49 0,1-1-147 0,6-1 67 16,0 0 44-16</inkml:trace>
  <inkml:trace contextRef="#ctx0" brushRef="#br0" timeOffset="11349.088">25897 2501 22 0,'2'-10'180'15,"0"2"-3"-15,0 1-4 0,-2 1-8 0,2-1-5 16,-2 1-14-16,2 1-17 0,-2 5-13 15,2-6-10-15,-2 6-3 0,0 0 5 16,12 13 0-16,-6 1-2 0,4 4-7 0,1 7-5 16,6 8-4-16,0 5-1 0,3 2-10 15,2 3-2-15,8 16-5 0,-3 1-6 16,3-1-7-16,-9-11-4 0,-2 0-5 16,-2-5-4-16,0 1-11 0,-2-1 3 0,-3-1-3 15,-2-6-4-15,2 1-4 0,-4-5-4 16,-2-3-4-16,0-1-16 0,-1-4-9 15,1 0-17-15,-4-5-18 0,3-1-12 0,-3-2-16 16,0-4-19-16,0-1-40 0,-2-4-57 16,-2-4-595-16,2-3 265 0,0 0 175 0</inkml:trace>
  <inkml:trace contextRef="#ctx0" brushRef="#br0" timeOffset="11988.6775">26481 2486 96 0,'0'-4'188'0,"0"4"-12"0,2-6-23 16,-2 6-6-16,0 0-2 0,0 0 1 15,4 23-9-15,-2-9-7 0,0 5-3 0,1 7-8 16,1 1-9-16,-2 3-13 0,-2 4-4 15,0 5-8-15,0 0-9 0,0 3-6 0,0-5-7 16,0 3-5-16,0-8-6 0,-2 0-6 16,0-1-2-16,2-2-5 0,0-7-6 15,-2-1 1-15,2-3-2 0,0-1-3 16,0-4 2-16,0-1-4 0,0-7-2 0,0-3-5 16,0-2 0-16,0 0-2 0,-5-23-4 15,5 6 0-15,0-10-1 0,0-1-4 0,2-11-1 16,-2 0-1-16,5-5 0 0,-1-6 2 15,1 7 6-15,1 0-1 0,0 4 3 16,2 0-2-16,1 3-1 0,0 4 1 16,-1 0-3-16,2 3-3 0,1 5-1 0,0 4-4 15,0 1-2-15,-1 4-2 0,0 4 2 16,4 1-7-16,-4 2 4 0,0 5 3 16,1 5-1-16,0 1 0 0,-1 7 1 15,-3 3-1-15,-3 2 1 0,-2 5-4 0,-2-2 1 16,-4 10 3-16,-1-3-1 0,-3-2 0 15,-1 2 1-15,-1 2-1 0,-1-2-1 0,3-2-1 16,-2-1-2-16,0-1 0 0,2 1 1 16,2-5-2-16,2 3 2 0,2-4-1 15,0 3 2-15,4 0 3 0,0 2-1 16,6 0-6-16,0 2 6 0,4-3 3 0,2 5-2 16,-2-1-1-16,4-4-3 0,-2 1 4 15,-3-2-3-15,-1 1 2 0,1-5 1 0,-2-2-2 16,-1 2 2-16,-4-1 0 15,0-1 1-15,-2-1 2 0,-4-2 0 0,-2 0 0 16,-6 2-6-16,-6-5-13 0,-6-1-29 16,-8-1-39-16,-3-5-34 0,-10-6-41 0,-6-6-43 15,0-6-575-15,7-1 263 0,-11-15 174 16</inkml:trace>
  <inkml:trace contextRef="#ctx0" brushRef="#br0" timeOffset="12865.5572">27366 2204 7 0,'6'2'177'0,"-6"-2"2"0,5 1-6 16,-5-1-10-16,-20 6-12 0,2-4-8 15,-12 2-14-15,-13 2-7 0,-11-3-9 16,-31 5-7-16,-8 0-5 0,-6-4-14 15,-16 3-1-15,-33-3-11 0,-7 0-8 0,-8-3-5 16,-9-2-7-16,-8-3-8 0,-10-3-6 16,-10-1 0-16,-50-2-7 0,8-1-5 0,49 0-4 15,7 3 2-15,0-4-4 0,9 3-5 16,5-1 0-16,11 3 0 0,9-1-4 16,11 1-1-16,32 1 2 0,9 2-3 15,14 1 3-15,15-2 5 0,19 4 3 0,9-1-3 16,7-1-3-16,4 2-10 0,7 1 0 15,1 0 1-15,4 0 1 0,3 4-3 16,2 1 0-16,4 4 2 0,3-1-1 16,4 6 10-16,2 1 0 0,2 4-2 0,2 2 6 15,4 4-4-15,0 3 0 0,3 6 5 0,1 3 4 16,6 6 3-16,-2 7 0 0,5 19 0 16,0-3-5-16,2 5 2 0,-4-1-5 15,2 3-1-15,-1 1-1 0,-4-2-2 16,1 1 2-16,-2-1-7 0,-3-9 3 0,-3-9-1 15,-1 1 0-15,0 0-3 0,-2-1-1 16,2-3 2-16,-4 0-3 0,1-10-1 16,-3 2 1-16,0-11 0 0,3 1-2 0,-1-3-1 15,-2-3 0-15,0-5 2 0,2 0 4 16,-2-6 5-16,0 2 3 0,2-4 2 16,-2-3 1-16,2 1-5 0,4-2 2 15,2-6-4-15,5-2-3 0,6-4-2 0,8-2 2 16,11-4-3-16,13-6-1 0,26-4-8 15,9 0-1-15,14-2 2 0,35-2 0 0,12-2-2 16,9 6 2-16,9 0-4 0,7 3 1 16,3 4 2-16,5 3 1 0,13 2-4 15,4 3 2-15,-3 2-5 0,-2 1-1 0,-11 0-6 16,-5 1-2-16,-7 2 1 0,-8 1-2 16,-10 2 2-16,-10-2 1 0,-31 0 3 15,-6-1-1-15,-7 3 3 0,-8-4-2 0,-22 2 3 16,-11-4 0-16,-11 0 3 0,-10 2 2 15,-3-2 7-15,-2 2 7 0,-7-4 4 16,0 0 5-16,-4-2-2 0,1-1-2 16,-8-5 0-16,-2-4-3 0,-1-1 1 0,-4-3-1 15,-5-9-2-15,-3-6-3 0,-3-9 1 16,-5-11-5-16,-3-24-4 0,-4-6 4 0,0-7-2 16,1 1-2-16,-7-22 0 0,8 20-2 15,-2 1 2-15,4 8 5 0,1 4-5 16,0 6-1-16,2 17-2 0,5 9-1 15,0 10 0-15,0 5-4 0,2 3-3 0,0 3-14 16,1 6-23-16,-2-2-27 0,1 5-38 16,2 1-37-16,0 4-32 0,0 4-20 0,0 1-23 15,-2 0-570-15,0 4 270 0,-5 0 177 16</inkml:trace>
  <inkml:trace contextRef="#ctx0" brushRef="#br0" timeOffset="24219.2462">9253 7993 8 0,'0'0'10'0,"0"0"-4"15,0 0-2-15,0 0-1 0,5 4-1 0,-5-4 0 16,0 0-1-16,0 0-3 0,0 0-10 16,0 0 4-16,0 0 3 0</inkml:trace>
  <inkml:trace contextRef="#ctx0" brushRef="#br0" timeOffset="28922.7049">16537 7882 44 0,'-12'0'53'16,"-2"0"-2"-16,2 0 2 0,1 0-3 15,-1 0-5-15,-1 0 2 0,0 0-1 0,1-1 0 16,1 1 0-16,2-2 3 0,-1 2-2 15,10 0 0-15,-15 0-1 0,7 0 5 0,8 0-2 16,-11-1 3-16,11 1-6 0,-11 0-1 16,11 0 5-16,0 0-6 0,0 0-4 15,-4-4-2-15,4 4-2 0,0 0 5 0,19-13-7 16,-4 9 1-16,6 0-1 0,5-5 6 16,4 1 1-16,9 1-4 0,13 0 4 15,5-4 5-15,21 1-2 0,7 0 5 0,2-1 5 16,-2-1 3-16,7 5 1 0,-3 1 9 15,2-2 3-15,2 3-4 0,0-5 3 16,2 6 5-16,-4 1 1 0,0 0-3 0,-2 2 0 16,-12-1 0-16,-14 0-2 0,5 2-5 15,-5-2-1-15,1 2-3 0,-1 2-6 16,-1-2-1-16,-3 2-4 0,-8-2-7 0,-1 0-1 16,-3 2-1-16,-3-2-5 0,-1 1-3 15,-9-1-2-15,-2 3-7 0,-7-3-2 16,0 0 0-16,-4 2-3 0,-1-2-2 0,-2 0-1 15,-2 0-5-15,-4 1-3 0,-1-1-5 16,-1 2-6-16,1-2-3 0,-2 2-11 0,-1-2-4 16,-8 0-9-16,0 0-9 0,10 2-8 15,-10-2-9-15,0 0-10 0,0 0-10 16,-14 8-11-16,14-8-13 0,-20 1-9 16,8 3-8-16,-5-2-2 0,0 2-13 0,-4 0-5 15,-1 0-9-15,-3-2-3 0,0 3-7 16,-2-1-369-16,-3 0 178 0,0 0 118 0</inkml:trace>
  <inkml:trace contextRef="#ctx0" brushRef="#br0" timeOffset="29521.9748">17272 7988 85 0,'0'0'91'15,"0"0"-6"-15,0 0-3 0,18-10-2 16,-9 8-2-16,-1 0-9 0,5 0 3 0,0-2 3 15,3 0-11-15,2 1 3 0,3-3-2 16,2 2-1-16,4-1 1 0,1 1-1 16,2-2-3-16,8 0-3 0,3-2-1 0,3 3-2 15,1-1 8-15,9-1-5 0,3 2 4 16,0-1-3-16,1 1 1 0,-1 2-2 16,-2-3-2-16,2 5-1 0,-8-3-3 15,0 4-3-15,-3-2 1 0,-1 2-4 0,-1 0 0 16,-6-3-4-16,-3 3 0 0,2 3-2 15,-5-3 0-15,0 2-2 0,-8-2-1 0,0 0-1 16,-1 1 2-16,-1 2-5 0,-4-3 5 16,2 1-3-16,-6-1-3 0,1 2 2 15,-2-2-2-15,-2 0-4 0,-1 1 1 16,0-1-1-16,0 0-4 0,-2 3-2 0,-8-3-3 16,14 0-3-16,-8 1 1 0,-6-1-4 15,11 0-4-15,-11 0 0 0,11 2-7 0,-11-2-6 16,0 0-8-16,11 0-7 0,-11 0-9 15,0 0-9-15,6 3-7 0,-6-3-5 16,0 0-10-16,0 0-7 0,0 0 0 16,0 0-19-16,0 0 2 0,0 0-12 0,0 0-3 15,-17 9-5-15,11-7 1 0,6-2-11 16,-16 0 1-16,8 2-4 0,8-2-3 0,-16 0-4 16,4 0-303-16,2-2 145 0,0 2 96 15</inkml:trace>
  <inkml:trace contextRef="#ctx0" brushRef="#br0" timeOffset="36642.7112">9819 7854 38 0,'0'0'42'0,"0"0"-4"0,0 0-2 16,0 0-2-16,0 0 1 0,0 0-6 15,0 0-1-15,0 0 0 0,25-4-1 0,-25 4-3 16,0 0 0-16,0 0-4 0,0 0-3 16,0 0 0-16,0 0-1 0,0 0-2 0,0 0-2 15,0 0-1-15,0 0-1 0,0 0 1 16,0 0-3-16,7-3-2 0,-7 3 0 15,0 0-4-15,0 0 0 0,0 0-1 16,0 0-1-16,10-3 0 0,-10 3-2 0,8 0-1 16,-8 0-4-16,0 0-4 0,11-1-2 15,-11 1-1-15,6-2-4 0,-6 2-2 16,7-3-4-16,-7 3-3 0,9-3-4 0,-9 3-94 16,8-3 43-16,-4 2 27 0</inkml:trace>
  <inkml:trace contextRef="#ctx0" brushRef="#br0" timeOffset="45989.9645">9617 11011 72 0,'0'0'73'16,"0"0"-13"-16,0 0-6 0,0 0-12 15,0 0-8-15,0 0-10 0,0 6-7 0,0-6-8 16,0 0-5-16,0 0-2 0,0 0-5 16,0 0-6-16,0 0-6 0,6 5-9 15,-6-5-6-15,10 0-76 0,-10 0 36 0,12 0 24 16</inkml:trace>
  <inkml:trace contextRef="#ctx0" brushRef="#br0" timeOffset="54201.2382">10922 10914 27 0,'-7'1'45'0,"-1"3"-6"0,-1-2-2 16,1 2-3-16,-3-1-3 0,-1 1-5 15,-2 3 7-15,0-3-11 0,-3 3-2 16,-2-1 3-16,-2 0-2 0,-7-1-4 16,0-1 3-16,-3 0 6 0,-3-4 6 15,0-3 2-15,-6-4 3 0,-1-2 1 0,-1-8 0 16,0-3 3-16,-1-5-1 0,4-1 4 16,-7-14-12-16,7 4-1 0,9 0-4 0,-2-17 0 15,7 6 0-15,6 2-7 0,6-4 3 16,3-1-8-16,4-2 1 0,4 6 2 15,6-5-7-15,4 1-1 0,3 3 2 16,3 3-11-16,6 0 4 0,0 6 3 0,4 2-6 16,3 3 5-16,-1 11-2 0,0 1-4 15,-2 5-2-15,0 7 8 0,-1 5-10 0,-3 8 1 16,2 4 3-16,-2 7-1 0,1 9 5 16,-2 14-4-16,0 6 1 0,-7 4 0 15,2 4-3-15,-6 0 4 0,-2 4 5 16,-2 1-4-16,-4 0 4 0,-2 2 5 0,-2-1-1 15,-4 18 0-15,-6-16 6 0,4-5-1 16,-8 11 2-16,-2-13 10 0,3-8-6 0,-2 0 9 16,0-5-6-16,-2-3 2 0,4-6 6 15,-2-3-3-15,0-3 3 0,2-6-9 16,3-2-1-16,-2-3-2 0,2-3-5 16,1-3-9-16,0-2-5 0,2-4-6 0,1-2-5 15,2-2-15-15,8 2 1 0,-16-6-10 16,8 1-5-16,4-1-7 0,0-2-16 0,0 2-10 15,0-1-14-15,1 0-12 0,-1-2-246 16,2 2 116-16,2 0 77 0</inkml:trace>
  <inkml:trace contextRef="#ctx0" brushRef="#br0" timeOffset="60152.0663">7662 13565 4 0,'0'0'16'0,"0"0"-1"16,0 0-6-16,0 0-3 0,2 6-2 16,-2-6-4-16,0 0-3 0,0 6-15 0,0-6 6 15,0 0 4-15</inkml:trace>
  <inkml:trace contextRef="#ctx0" brushRef="#br0" timeOffset="61310.4207">10211 13861 29 0,'0'0'29'0,"0"0"-8"15,0 0-2-15,0 0-1 0,0 0-2 16,6 1-1-16,-6-1-3 0,0 0-2 16,0 0 1-16,0 0-1 0,0 0-1 15,0 0-3-15,0 0 0 0,0 0-6 0,0 0-2 16,8 0-7-16,-8 0-5 0,0 0-50 15,0 0 22-15,0 0 14 0</inkml:trace>
  <inkml:trace contextRef="#ctx0" brushRef="#br0" timeOffset="61730.9838">9785 13885 5 0,'0'0'44'0,"0"0"-6"15,0 0-4-15,4 4-3 0,-4-4-3 0,0 0-5 16,0 0-3-16,0 0-7 0,0 0 0 15,0 0-5-15,0 0-7 0,0 0 0 0,0 0-3 16,2 4-5-16,-2-4-3 0,0 0-4 0,0 0-5 16,0 0 0-16,0 0-45 0,0 0 21 15,0 0 15-15</inkml:trace>
  <inkml:trace contextRef="#ctx0" brushRef="#br0" timeOffset="70650.6282">15806 14436 26 0,'0'0'85'15,"0"0"-4"-15,0 0-8 0,0 0-3 0,0 0-5 16,0 0 2-16,0 0-4 0,0 0 0 16,0 0 3-16,0 0-9 0,0 0 4 15,0 0-4-15,0 0 1 0,14-9-8 16,-14 9 2-16,6-3-2 0,-6 3 1 0,8-2 1 15,-8 2-3-15,8-4-5 0,-1 2 1 16,-7 2 0-16,11-1-3 0,-5-3 0 0,2 2-4 16,1 1 1-16,-1-2 1 0,3 1-4 15,2 1 2-15,3-4-4 0,4 4-3 16,1-4-1-16,4 0-1 0,7 2-1 16,-1-3-3-16,10 0 0 0,1 1-1 15,11-2 6-15,5 0 1 0,1 1 1 0,25-1-2 16,1-1 0-16,0-1 1 0,2 1-4 0,-2 6 2 15,-1-6-1-15,-12 5-6 0,-8 0 0 16,-1 2-1-16,-2-3 2 0,3 4-6 16,-5 0 2-16,3 0-3 0,-5 2 0 15,-7 0 2-15,1-2-5 0,6 4 2 0,-6-3 0 16,-4 4 2-16,-1-4-2 0,-1 3 0 16,-3 0 3-16,1-1 1 0,-10 0 0 0,-3 0-3 15,0-1-4-15,-8 0 0 0,2 0-3 16,-5 0-1-16,-2-2-6 0,2 2-3 15,-7 0-4-15,2-2-4 0,-2 2-7 16,-4-2-5-16,3 1-10 0,-11-1-10 0,13-1-11 16,-13 1-19-16,4-2-5 0,-4 2-3 15,0 0-22-15,-17-10-2 0,4 6-7 0,-3-1-4 16,-4 1-5-16,-1-2-3 0,-4 2 0 16,-2 1-4-16,-5-1-269 0,0 0 135 15,-2 2 88-15</inkml:trace>
  <inkml:trace contextRef="#ctx0" brushRef="#br0" timeOffset="71142.9285">16422 14408 41 0,'16'0'91'15,"2"0"-6"-15,4-3-1 0,3 1-2 16,5 1-4-16,4-5 5 0,6 1 5 0,3 3 11 16,-1-3-5-16,5 1 0 0,9 1 3 15,3-2-2-15,1 2-2 0,1 0 5 16,0 3-7-16,1 0-1 0,1 0-9 0,-1 0-6 15,-3 3-7-15,0-1-3 0,1-1-7 16,-3 4-3-16,-2-2-5 0,-1 3-1 16,-9-2-7-16,-1 2-3 0,-1 0-5 0,-3-3 0 15,0 1-6-15,-4 2-2 0,-3 0-2 16,-7-3-1-16,2 1-3 0,-7 1 0 16,-3-2-4-16,-2 0-1 0,2-1 1 0,-4 0-5 15,-4 1-6-15,1 0-5 0,0-3-5 16,-1 3-10-16,-3-2-8 0,1 3-4 15,-2-4-9-15,1 2-8 0,-7-2-7 0,0 0-8 16,0 0-4-16,0 0-11 0,0 0-6 16,0 0-8-16,0 0 1 0,-28-7-6 15,20 2-2-15,-3 1-1 0,-2 2 3 0,3-3 2 16,-2 2 0-16,-4-3-2 0,4 1 0 16,-1-1-227-16,0 1 109 0,-2 2 71 15</inkml:trace>
  <inkml:trace contextRef="#ctx0" brushRef="#br0" timeOffset="78048.5377">8508 10062 1 0,'18'-50'2'16,"3"5"-1"-16,8-13-3 0</inkml:trace>
  <inkml:trace contextRef="#ctx0" brushRef="#br0" timeOffset="78070.4883">8672 9763 4 0,'44'-57'1'0,"7"-2"-3"16,15-8 0-16</inkml:trace>
  <inkml:trace contextRef="#ctx0" brushRef="#br0" timeOffset="78779.0952">9930 9014 4 0,'81'-15'8'0,"6"5"3"16,4 3-5-16,9 7-1 0,-1 1 2 15,5 5 2-15,-1 4-2 0,20 9-2 16,-8 7 2-16,-4 1-1 0,-20 1-3 15,12 10 2-15,-4 3-5 0,-4 3 1 0,-2 2 0 16,-4 1 1-16,0 1 1 0,-5 3-3 16,-11-9 1-16,-6 2 2 0,-1 2-2 0,-3-3 2 15,-3 5-1-15,-3-3 2 0,-4 2-2 16,-3 0 0-16,-3 3-1 0,-5-1 2 16,-6 7 1-16,-1-1 1 0,-5 4-1 15,-12-5 5-15,-3-6 1 0,-2 2 1 0,-5 2 1 16,-4 0 1-16,-2 0 3 0,-4 3 3 15,-2-1 1-15,-4 2 0 0,-5 12 3 0,-6-1 0 16,-5-2 0-16,-3-3 0 0,-7-3 1 16,-8 2-2-16,-5-2 4 0,-9-1 2 15,-15 10-1-15,-3-3 1 0,-4-3 2 0,-4-1-5 16,-5-3-4-16,-4-3-2 0,-2-2 4 16,-3-1-5-16,-1-4 3 0,-7-1 1 15,-4-1-2-15,2-3 2 0,-1-3-4 0,2 1 4 16,4-1-5-16,0-4 2 0,-2 0 3 15,17-6-7-15,-1 0 3 0,-2-2 3 16,2 0 1-16,-2-1-6 0,5-2 1 16,0-1 2-16,-1-1-7 0,2-4 1 0,3 0 1 15,-3-1-7-15,2-4 4 0,4-2-3 16,9-5-2-16,9-1 2 0,-1-3-6 0,1-3 8 16,0-3-9-16,3-3 4 0,1-2-1 15,3-3-5-15,1-3 3 0,5-3 10 16,-1-1-4-16,5-5 0 0,1-4-8 15,5-1-2-15,-10-15 1 0,16 1 0 0,5 1 0 16,1-18-2-16,8 2 3 0,3-13-5 16,6 7 8-16,5 4-2 0,4-24-3 0,7 0 0 15,2 0-6-15,9-6-3 0,8-12 6 16,8 1-8-16,7-2 2 0,3 4 3 16,9-2-2-16,2 5-1 0,7 0 2 15,7 6 2-15,4 7-2 0,5 8 4 0,1 5 3 16,2 7-7-16,0 7 3 0,4 7 2 15,-15 13-4-15,5 4 4 0,-4 5 2 0,-2 2 3 16,-13 9 0-16,-9 5-4 0,-7 4 2 16,1 1-2-16,-9 4-2 0,0 2 6 15,-4 1-4-15,-1 4-7 0,-3 1-2 16,-1 5-8-16,-4 0-6 0,-2 1-7 16,1 2-5-16,-6 2-12 0,0 0-8 0,-2 0-169 15,-6-1 78-15,0-1 50 0</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14:57.530"/>
    </inkml:context>
    <inkml:brush xml:id="br0">
      <inkml:brushProperty name="width" value="0.05292" units="cm"/>
      <inkml:brushProperty name="height" value="0.05292" units="cm"/>
      <inkml:brushProperty name="color" value="#FF0000"/>
    </inkml:brush>
  </inkml:definitions>
  <inkml:trace contextRef="#ctx0" brushRef="#br0">5030 8526 29 0,'14'-4'31'0,"4"3"2"0,10-5 4 16,4 1 3-16,13-1-1 0,10-1 1 0,23-5-4 15,6 1 10-15,8 0-7 0,9-1-1 16,7 4-3-16,27-4-1 0,-2 5-4 15,-20 1-5-15,-6 2 0 0,-2 2 2 0,-10 2-7 16,-19 0 1-16,-13 4-5 0,-4-2-1 16,-10 2-1-16,-5-2 1 0,-1 2-6 15,-9-1 1-15,-2-2-3 0,-2 2 0 0,-3 0 1 16,-6 2-1-16,-2-4 1 0,1 2-1 16,-4-1 1-16,1-1-3 0,-2 0 1 15,-4 2 0-15,-1-3 6 0,0 2-3 0,-2-2-6 16,-2 1 4-16,-6-1-5 0,0 0 0 15,0 0-4-15,0 0-8 0,0 0-10 16,-32-6-13-16,15 5-13 0,-7 0-8 16,-6-1-165-16,-1 2 74 0,-13-3 50 0</inkml:trace>
  <inkml:trace contextRef="#ctx0" brushRef="#br0" timeOffset="290.2609">5509 8688 41 0,'56'0'75'16,"5"-1"-5"-16,25-4-4 0,16-1 0 0,6-2-6 16,26-4 0-16,-3 0-1 0,-2-1-3 15,-26 4-8-15,-1-3 0 0,-7 3-10 16,-2 1 2-16,-8 1-3 0,-19 1-5 0,-11 2-1 15,-11 0-1-15,-2 2-7 0,-10-1 6 16,-3 1-3-16,-1 0-2 0,-6 0-2 16,-3 0-6-16,-1 2 1 0,-4-2-1 0,-4 2-5 15,-4 0-4-15,-6 0-4 0,0 0-17 16,0 0-26-16,0 0-29 0,-16 10-247 16,7-7 107-16,2-1 71 0</inkml:trace>
  <inkml:trace contextRef="#ctx0" brushRef="#br0" timeOffset="1339.5863">11112 8650 27 0,'0'0'39'0,"-8"0"-1"0,8 0-2 15,0 0 0-15,0 0 1 0,0 0 3 0,-11 1 1 16,11-1-4-16,0 0 7 0,0 0-10 16,0 0-3-16,0 0 0 0,0 0-4 15,29-5-4-15,-9 2 2 0,5-2-1 0,9 2 1 16,8-1-2-16,11-3-2 0,7 1-3 15,24-2 3-15,5-1-1 0,0 1 6 16,2-2-4-16,0 1 4 0,0 2 5 0,-6-1-6 16,-16 2 3-16,-11 0-2 0,-9 1 3 15,-5 3-5-15,-4-2 0 0,-7 0 0 16,-1 3-5-16,-2-2 0 0,-3 1 1 0,-3-2 5 16,-3 3-9-16,-4 1 1 0,0-2-1 15,-2 1-4-15,0 1-2 0,-5-3 6 16,3 3-1-16,0-2 3 0,-5 2-6 0,1 0 2 15,-1-1-5-15,-8 1 4 0,15 0-3 16,-15 0 4-16,13 0-7 0,-9-2 5 0,-4 2-3 16,0 0-7-16,12-3 8 0,-12 3 1 15,0 0-4-15,11 0-2 0,-11 0 1 16,0 0-4-16,9 0-3 0,-9 0-3 16,0 0-5-16,6-1 3 0,-6 1-15 15,0 0-13-15,0 0-7 0,0 0-18 0,0 0-6 16,10 1-22-16,-10-1-10 0,0 0-211 15,9 3 105-15,-9-3 69 0</inkml:trace>
  <inkml:trace contextRef="#ctx0" brushRef="#br0" timeOffset="1940.2238">13146 8637 1 0,'-6'1'53'0,"6"-1"-2"16,0 0-5-16,0 0-3 0,0 0 0 15,0 0-8-15,32-5-3 0,-14 3-5 16,8 0 0-16,6-2-2 0,-1 3-7 0,9-3 2 16,1 0-4-16,1 0 0 0,1 0 2 15,-1 3-3-15,0-3-1 0,3 0-5 0,-5 2 3 16,2-4-1-16,1 4-1 0,-5-1-1 15,-3 0 1-15,-1 2 9 0,-2-1-13 16,0 0 4-16,-5 0-1 0,1 0-3 16,-5 0 0-16,-1 0-1 0,-2 2 0 15,0-2-3-15,-4 1 0 0,-3 1 1 0,2-2 6 16,-2 2-6-16,-3 0 0 0,1-2-1 16,-2 2-11-16,1 0-5 0,-10 0-11 0,15 0-22 15,-6 0-143-15,-9 0 65 0,14 2 43 16</inkml:trace>
  <inkml:trace contextRef="#ctx0" brushRef="#br0" timeOffset="9978.2171">7721 8408 50 0,'0'0'56'0,"0"0"-5"0,0 0-5 16,0 0-1-16,0 0-2 0,0 0-3 15,-7 2-4-15,7-2-1 0,0 0 3 0,0 0-6 16,0 0-2-16,0 0-2 0,0 0 1 15,0 0-1-15,0 0-4 0,0 0 1 16,0 0-4-16,0 0-2 0,0 0-1 16,0 0-4-16,0 0 0 0,35-7 1 0,-21 3-4 15,8 0-1-15,3 0-1 0,2-4 3 16,12 3-4-16,1-3 0 0,7 1 3 0,5-1-2 16,7 0-5-16,3 1 4 0,19-2 0 15,-12 0-2-15,14 2 1 0,-11-1-4 16,13 2 3-16,-14 2-2 0,-5 0 3 15,1 2-3-15,0-1 3 0,-2 2-2 0,1-1-1 16,-7 2 4-16,-6 0-2 0,-5 0-3 16,-3 2-1-16,-3-1 0 0,-6 2 2 15,-2-1-4-15,-4-2 2 0,-5 1 0 16,-1-1-2-16,-4 0 2 0,0 3 0 0,-3-3-2 16,-3 2 2-16,-1-2-8 0,0 0 1 15,-3 1-4-15,1-1-3 0,-5 0 0 16,-6 0-2-16,5 6-4 0,-5-6-10 0,0 0-8 15,-24 6-8-15,3-3-9 0,-6 1-181 16,-8-1 80-16,-7 1 52 0</inkml:trace>
  <inkml:trace contextRef="#ctx0" brushRef="#br0" timeOffset="10330.2285">8365 8510 18 0,'80'-4'40'0,"-8"-1"-3"0,12 1-1 15,3 0-1-15,-15-2 0 0,-6 0-2 16,-4 1-2-16,-6 3-1 0,1-3-1 15,-10 4 0-15,-5-4-1 0,-6 4-2 0,-4-4 2 16,-2 5 2-16,-7-1 0 0,-1-1-2 16,-2-1 2-16,-3 3 0 0,1-1 0 15,-4 1 0-15,-4-1-4 0,4 1 0 0,-4-2-3 16,-2 2-2-16,-8 0-2 0,18-3-2 16,-10 3-6-16,1 0-1 0,-3-1-8 15,-6 1-13-15,10 0-14 0,-10 0-11 16,11 0-24-16,-11 0-167 0,15 0 77 0,-9-2 51 15</inkml:trace>
  <inkml:trace contextRef="#ctx0" brushRef="#br0" timeOffset="25573.4226">14004 14525 52 0,'0'0'47'0,"0"0"-2"16,0 0 3-16,0 0-8 0,0 0-1 0,6 2-5 15,-6-2 1-15,0 0-2 0,0 0 0 16,0 0-6-16,0 0 0 0,0 0-4 16,0 0-2-16,0 0-2 0,0 0-2 15,0 0-1-15,0 0 0 0,0 0 0 0,0 0-1 16,0 0-6-16,0 0 1 0,0 0 0 16,0 0-8-16,0 0-4 0,0 0-4 0,0 0-9 15,0 0-12-15,0 0-13 0,0 0-145 16,6-5 62-16,-6 5 42 0</inkml:trace>
  <inkml:trace contextRef="#ctx0" brushRef="#br0" timeOffset="29324.8524">15937 15674 13 0,'0'0'13'0,"0"0"-2"0,0 0-4 15,0 0-1-15,0 0-8 0,-6 5-15 16,6-5 6-16,0 0 4 0</inkml:trace>
  <inkml:trace contextRef="#ctx0" brushRef="#br0" timeOffset="34857.5653">5763 14680 40 0,'6'3'54'0,"-6"-3"-6"0,0 0-6 0,11 0-10 16,-11 0 3-16,0 0-7 0,11 0-3 0,-11 0-5 15,8 0 1-15,-8 0-9 0,13 0-3 16,-13 0-6-16,12 0-4 0,-12 0-9 15,16 0-8-15,-8 0-2 0,2 0-9 16,1 0-70-16,0 0 33 0,1 0 23 0</inkml:trace>
  <inkml:trace contextRef="#ctx0" brushRef="#br0" timeOffset="41750.6745">17500 16281 1 0,'-2'5'115'16,"2"-5"1"-16,0 0-10 0,0 0-2 0,0 0-2 15,8 4-3-15,-1-1-1 0,-7-3-1 16,21 0-2-16,-4 0-8 0,4 0-1 0,11 0-4 16,2-3-7-16,10 3-4 0,7-3-2 15,15 2-3-15,1-4-3 0,24 5-4 16,0 5 0-16,6-10 6 0,3 5-6 15,2 0 4-15,1 5 0 0,1-4-6 0,0 2 1 16,-3 0-2-16,-1 2-3 0,-2-1-9 16,-8 2 2-16,1 0-3 0,-6 2 2 0,-16-6-5 15,-9 3-8-15,-3 1 0 0,-10-4-4 16,-1 4-2-16,-3-1-6 0,-5 1-2 16,-6-4-13-16,-5 0-8 0,-3-2-7 15,-4 4-14-15,0-3-9 0,-2-1-12 0,-4 3-5 16,-4-3-12-16,-1 3-12 0,-9-3-7 15,6 0-7-15,-6 0-3 0,0 0-12 16,-32 0-9-16,9-3-6 0,-9-1-8 16,-4 0-6-16,-9 2-328 0,-1-4 157 0,-15 1 103 15</inkml:trace>
  <inkml:trace contextRef="#ctx0" brushRef="#br0" timeOffset="42068.9875">17256 16267 73 0,'14'0'77'0,"4"0"-3"0,6 0-12 15,5-5 1-15,5 4-4 0,6-1-9 16,7 2 7-16,0-4 0 0,7 0 6 0,6 4 2 15,-1-3 2-15,0 1 6 0,-8 2 4 16,11 0 1-16,-1 0 2 0,-1 0 0 16,-1-4-12-16,-11 2-5 0,1 2-6 0,-5-3-10 15,-1 3-8-15,-7 0-7 0,-2 0-11 16,-5-3-18-16,-3 3-11 0,-4-3-18 0,-2 3-19 16,-1-2-12-16,-8-1-11 0,-3 1-20 15,-6-5-20-15,-6 1-261 0,-7-1 125 16,-8 1 83-16</inkml:trace>
  <inkml:trace contextRef="#ctx0" brushRef="#br0" timeOffset="44406.2792">15836 13261 23 0,'2'-4'86'0,"-2"4"-6"0,4-4-4 16,-4 4-19-16,0 0-11 0,5-4-21 0,-5 4-20 15,0 0-9-15,11 8-14 0,-7-3-16 16,0 5-83-16,2 3 40 0,3 6 26 16</inkml:trace>
  <inkml:trace contextRef="#ctx0" brushRef="#br0" timeOffset="48730.6527">20770 14205 141 0,'9'-16'152'16,"-3"1"-3"-16,-2 7-6 0,0 0-1 0,1 0-11 16,-3 2-8-16,3 1-8 0,-3-1-4 15,0-2-2-15,2 2-9 0,-2-1-8 16,0-1-1-16,0-1-6 0,-2-1-9 16,2-3-10-16,-4 2-5 0,0-3-6 0,2 1-11 15,-2-2-15-15,2-1-20 0,-2 3-18 16,2 0-18-16,2-3-25 0,2 1-10 15,2 0-57-15,2-2-54 0,8 0-365 0,-2 0 183 16,5-6 120-16</inkml:trace>
  <inkml:trace contextRef="#ctx0" brushRef="#br0" timeOffset="49175.8981">21962 13310 18 0,'6'8'212'0,"3"3"-3"0,1 4-3 16,3 6-3-16,2 8 0 0,1 10-16 0,2 0-11 15,7 26-14-15,-1 3-12 0,1 6-19 16,2 5-9-16,1-3-11 0,-1 0-19 15,3-2-1-15,2-3-8 0,-3-3-2 0,3-2-9 16,-4-9-1-16,-3-10-3 0,-4-9-6 16,-4-5-4-16,1-7 2 0,-8-2 2 15,2-2 6-15,-1-6 9 0,0-7 1 0,-1-6-9 16,1-5 0-16,1-3-5 0,4-13-8 16,-2-7-6-16,0-9 4 0,4-15-16 15,1-16 1-15,-2-5-5 0,0-3-9 16,-1-3 7-16,4-2-6 0,1 2-5 0,0 4-3 15,2 1-2-15,-1 8-4 0,-4 12-2 16,0 9-2-16,-2 3-5 0,1 9-9 0,3 2-14 16,-2 1-13-16,0 2-17 0,-4 4-26 15,1 5-24-15,-2 2-28 0,0 4-19 16,-5 4-31-16,0 5-11 0,-2 1-10 0,-6 0-26 16,10 7-6-16,-8-1-509 0,-2 1 252 15,-4 4 166-15</inkml:trace>
  <inkml:trace contextRef="#ctx0" brushRef="#br0" timeOffset="49381.0533">22338 13624 118 0,'-6'-5'149'15,"4"1"-8"-15,2 4-5 0,6-12-2 0,2 9-8 0,2-1-11 16,6-2-10-16,4 2-10 0,7-2-10 15,1 3-13-15,2-2-15 0,3 2-20 16,3-1-20-16,2 3-21 0,-2-2-30 0,1 1-20 16,-2 2-32-16,-1 0-326 0,0 0 141 15,0 0 92-15</inkml:trace>
  <inkml:trace contextRef="#ctx0" brushRef="#br0" timeOffset="49610.4808">23721 14047 86 0,'2'42'175'16,"-2"-4"-4"-16,-6 1-2 0,-1 0-6 16,-3 11-14-16,-5 2-15 0,-7 13-13 15,0 4-13-15,-4-6-12 0,1-2-10 16,-1-2-20-16,3-11-24 0,4-8-23 0,2-4-37 15,3-5-31-15,-2-2-32 0,6-8-38 16,2-3-330-16,1-6 153 0,0-6 101 0</inkml:trace>
  <inkml:trace contextRef="#ctx0" brushRef="#br0" timeOffset="50153.1801">24045 13451 109 0,'6'-10'155'0,"0"6"-1"0,1 1-3 15,4-1-3-15,1 1-12 0,3-2-10 16,2 4-10-16,2-4-13 0,2 3-13 15,-2-1-10-15,5 0-3 0,-1 0-10 0,0 0-8 16,-2 1-2-16,1-1-7 0,-2 0 2 16,2 0-1-16,-3 3 1 0,-3-1-5 15,0 0-2-15,-4-2 1 0,1 3 0 16,0-2 1-16,-3 2-2 0,-1 0-4 0,-1-1-3 16,-8 1 3-16,13 6 15 0,-13 1 7 15,0 2 2-15,-3 7-3 0,-1 0-2 16,-2 8-1-16,-2 0-2 0,-1 7 0 0,1 0-4 15,-1 6 0-15,0 3-1 0,3 0 0 16,0 14-1-16,0-3 4 0,2 4-4 16,0 3-3-16,2 0-2 0,-1 1 0 0,3 1-5 15,0 0-2-15,3 1-4 0,-3-2 0 16,-3-3-6-16,3-3-1 0,-2-8-4 16,-3 1 2-16,-1-8-1 0,0 1 0 0,-4-3-8 15,-3-2 4-15,-4-5-1 0,0-3-3 16,-7-2-3-16,-3-3-1 0,-3-6-3 15,-2-4 0-15,-4-3-4 0,-1-5-2 16,3-1-12-16,0-4-20 0,0-1-18 0,-3-7-31 16,6-1-32-16,4-5-38 0,4 3-31 15,3-5-21-15,6 0-25 0,1-1-30 16,4-3-557-16,5-2 276 0,-2-1 182 0</inkml:trace>
  <inkml:trace contextRef="#ctx0" brushRef="#br0" timeOffset="50374.7234">24261 14034 88 0,'36'-1'129'0,"-7"-2"10"0,-1 3-2 15,-4 0-11-15,-2 0-6 0,2 0-9 0,-1 0-13 16,-1 0-8-16,0 3-14 0,0-3-2 15,-1 0-19-15,-4-3-17 0,0 3-26 16,-1 3-13-16,-2-3-31 0,-2 0-32 0,-2 0-41 16,-1 1-266-16,-3-2 126 0,-6 1 83 15</inkml:trace>
  <inkml:trace contextRef="#ctx0" brushRef="#br0" timeOffset="51064.4511">22188 15373 29 0,'17'-8'138'0,"15"-5"-13"16,12-2-10-16,31-6-9 0,6-2-11 0,7 3-14 16,32-10-1-16,9 8-10 0,5 0-11 15,1 2 5-15,1 0-6 0,-5 5-10 16,-6-2 9-16,-21 4 3 0,-2 1-3 15,-5 1 0-15,-4 3-1 0,-8 1 3 0,-15 1-9 16,-13 1-2-16,-3 1-7 0,-7 1-1 16,-5 0-5-16,-8 0-4 0,-2 0-3 0,-5 1-13 15,-3 1-12-15,-7 1-4 0,-9-3-8 16,-3 1-19-16,-5 2-12 0,0 0-23 16,-26-7-14-16,0 2-9 0,-11 0-12 0,-9 2-11 15,-16-3-297-15,-27-1 138 0,-6 3 91 16</inkml:trace>
  <inkml:trace contextRef="#ctx0" brushRef="#br0" timeOffset="51332.3304">22762 15104 179 0,'-68'19'24'0,"11"-4"9"0,8-1 7 15,3-1 8-15,10 1 7 0,7-7 3 16,3 3-3-16,12-2 8 0,4-4-2 0,10 0 2 16,0-4-6-16,28 9-6 0,4-9-4 15,15 2 1-15,14 2-6 0,34-4-5 16,11 2-3-16,4-1-1 0,7 3 3 0,20-1-3 15,-22 1 2-15,-2 3 4 0,2 0 4 16,-7-3 6-16,-4 2-1 0,-5 0 0 0,-6-1-1 16,-6 1-1-16,-20-2-1 0,-9-1-1 15,-5 3-4-15,-11-2-6 0,1-1-3 16,-11 2-10-16,-1-2 1 0,-8-3-9 16,-2 2-12-16,1 2-3 0,-6-4-17 15,2 2-6-15,-6 0-16 0,1 1-25 0,-7-3-27 16,-6 0-28-16,11 0-334 0,-11 0 155 15,2-5 102-15</inkml:trace>
  <inkml:trace contextRef="#ctx0" brushRef="#br0" timeOffset="53226.5541">25978 13882 31 0,'0'-8'146'0,"2"0"-10"16,-4 3 3-16,-1-1-9 0,3 6-3 0,-10 0-3 15,10 0-8-15,-26 17-9 0,8 2-9 16,-10 12-9-16,0 6-6 0,-5 19-10 0,-3 3-8 16,-1 4-5-16,3-1-7 0,7 3-10 15,4-2-9-15,6-10-9 0,6-9-3 16,5-6-13-16,3-5-4 0,6-3-8 16,5 4-14-16,3-10 4 0,8-2-13 0,3-3-13 15,2-7 3-15,6-5 2 0,4-4 4 16,-1-6-3-16,8-4 17 0,-1 0-4 0,7-13 1 15,-5 1 1-15,0-2 4 0,1-4 7 16,-5 3-5-16,-4-2 0 0,-5 6 7 16,-3 0 1-16,-8 5 2 0,2 0-2 15,-5 5 3-15,-5 2-6 0,1 5 3 0,-5 2 2 16,1 5 1-16,-3 5 1 0,-2-3 1 16,0 7-3-16,0-1 6 0,2 1-3 15,0 1 5-15,0-1 5 0,4-2-2 16,0-2-2-16,-2-1 2 0,2-1 3 0,1-3-3 15,0 0-4-15,1-3-2 0,-1-6 5 16,-1-2-1-16,0-1 2 0,1-1-6 0,-2-6 7 16,-3 0-1-16,-2-2 4 0,0 1 5 15,-2-4 0-15,-2-2 1 0,0 1 13 16,-2 2-3-16,2 1 7 0,-3-2 3 16,2 2-1-16,3 0-3 0,0 0-2 0,5-1-2 15,2 2 0-15,1 1-1 0,2 1 1 16,1 1 4-16,6 1-2 0,0 4-3 0,0 1 1 15,2 2-1-15,-3 4-3 0,4 0 1 16,-1 4 1-16,0 4-2 0,0-1-2 16,-3 7-2-16,0-1 1 0,-2 4-6 15,-1-2 0-15,-2 4-2 0,-3-6-1 0,3 5 0 16,-5-4-5-16,2 3 4 0,-1-7 1 16,0 2-1-16,-1-1 11 0,0-3 1 15,0 0 0-15,3-8-4 0,2 0 3 16,1-5 2-16,5-4 0 0,5 2-2 0,-2-7 1 15,2 1-1-15,1 0-4 0,0 0 0 16,-2-1 2-16,3 1-3 0,-5 3-7 0,-2 1 4 16,-2 1-1-16,-3 1-3 0,0 4 5 15,2 3 8-15,-4 4 0 0,3 2-1 16,-2 2 4-16,-1 3 2 0,3 0-3 16,-1 4-2-16,1 1-2 0,0-1-1 0,-1-2-4 15,1 5-6-15,0-8-1 0,2 1-11 16,-3-7-25-16,4-3-33 0,-2-2-41 0,0-3-47 15,6-6-60-15,-5-1-658 0,2-10 293 16,-2-5 194-16</inkml:trace>
  <inkml:trace contextRef="#ctx0" brushRef="#br0" timeOffset="54038.3841">20948 7155 30 0,'19'31'127'0,"0"7"-2"16,2-1-5-16,7 23-13 0,0 10-9 15,-1 5-10-15,1 5-5 0,-1-1-10 0,3 3-3 16,-3-6-13-16,2-2 2 0,1-4 5 16,0-9 4-16,-1-5 3 0,-3-14 5 15,-3-7 5-15,1-10 5 0,-4-4 8 16,2-6 5-16,-1-6 2 0,0-7 1 0,0-6-9 16,3-5-8-16,2-10-2 0,-2-4-7 15,2-11-4-15,1-4-7 0,5-22-11 0,-2 0-4 16,-3-5-7-16,-3-2-3 0,-3-1-6 15,-6-3-4-15,-3 12-4 0,-1 7-5 16,-5 5-2-16,0 4-7 0,-4 1-8 16,3 2-11-16,-3 9-17 0,-2 2-19 0,3 0-21 15,1 5-36-15,-4 5-40 0,2 1-22 16,-2 7-6-16,-2 2-22 0,-2 3-418 0,-1 1 206 16,0 4 137-16</inkml:trace>
  <inkml:trace contextRef="#ctx0" brushRef="#br0" timeOffset="54287.5171">21098 7616 111 0,'-6'-8'167'0,"2"1"-1"15,0-2-9-15,4 0-13 0,2-2-13 0,2 2-15 16,6-3-12-16,4 3-11 0,2-5-13 16,6 5-17-16,1-3-25 0,0 4-25 15,2-3-22-15,3 5-27 0,1-1-22 0,-1 4-20 16,2-3-8-16,-1 1-294 0,3 1 129 16,2 1 86-16</inkml:trace>
  <inkml:trace contextRef="#ctx0" brushRef="#br0" timeOffset="54673.9913">22536 7182 69 0,'8'4'161'15,"2"7"2"-15,2 1-10 0,4 7-6 16,5 6-7-16,5 8-10 0,4 5-11 15,8 17-1-15,-1 7-11 0,6-1-11 16,-1 4-8-16,2-1-8 0,1 4-10 0,-3-6-6 16,3 1-7-16,-3-2 0 0,-2-4-10 15,-1-4-3-15,-3-4-2 0,-6-12-8 0,-8-7-1 16,-3-7-3-16,-3-4 2 0,-4-4 25 16,0-3 3-16,2-7-8 0,-4-2-5 15,5-8-4-15,-2-4-5 0,-1-6-5 16,1-6-4-16,-1-6-2 0,0-5-5 0,-4-4-3 15,2-8-3-15,-2-4-4 0,1-3-2 16,0 0-5-16,1 1-9 0,1 0-4 0,1 4-9 16,2 3-8-16,-4 5-4 0,0 5-15 15,3 2-17-15,0 3-28 0,-3 5-10 16,3 4-21-16,0 3-12 0,-2 1-12 16,1 7-17-16,-2 0-390 0,0 2 188 0,-2 2 123 15</inkml:trace>
  <inkml:trace contextRef="#ctx0" brushRef="#br0" timeOffset="54952.5696">23156 7688 129 0,'0'0'125'0,"0"0"-11"0,32-7-12 15,-11 5-9-15,6-2-13 0,2 1-7 16,6-1-3-16,5-3-4 0,-2 3-11 0,2 1-2 16,3-2-8-16,-1-1 0 15,-4-2-3-15,-2 2-5 0,-2-1-1 0,-4 1-8 16,-6 1 2-16,0 2-1 0,-5-1-5 16,0-1-2-16,-2 1-10 0,-4 0-23 0,-2 1-23 15,-5-2-20-15,-4 1-21 0,-2 4-24 16,0 0-254-16,-17-5 120 0,4 3 79 15</inkml:trace>
  <inkml:trace contextRef="#ctx0" brushRef="#br0" timeOffset="57451.5968">21473 10390 18 0,'0'0'143'0,"0"0"-13"0,0 0-9 0,0 0-6 16,0 0-1-16,11 5 3 0,-1-3-3 16,5 0-10-16,4 0-1 0,9 0-10 0,3 0-7 15,3-2-3-15,8 0-5 0,3 0-8 16,3-2-1-16,-1-2-7 0,2 2 0 16,6-5 0-16,-8 3-6 0,-3 0 0 15,1-4-4-15,-5 5-2 0,-3-3-3 0,-7 2 1 16,-2 0-3-16,-5 3-7 0,-3-4-2 15,-2 4-2-15,0 1-7 0,-4 0 3 16,-4 3 4-16,-3 3 8 0,-3 4 2 0,-4 1 2 16,-4 6 0-16,-7 6-4 0,-1 4 1 15,-6 2 1-15,-2 10-4 0,-4-1 3 16,1 1-2-16,-1 2-7 0,-7 13-1 0,-1 2-4 16,7-12 2-16,2-3-3 15,-1-1-3-15,3 1 0 0,0-1-3 0,2 0-1 16,-3-5-2-16,6-5 3 0,-3-2-3 0,0-1 2 15,0-2 6-15,-1-8-6 0,2 0 0 16,-4-7 0-16,-1-2-4 0,0-4-1 16,-2-4-1-16,-3-1-5 0,-2-6 6 0,-3-4-4 15,-1-3-4-15,0 0 0 0,-5-8-1 16,1 1-5-16,1-1-8 0,3 0-17 16,-2-1-24-16,6 2-23 0,3 1-25 0,1-1-22 15,1 1-35-15,5 3-32 0,4 1-21 16,0-1-598-16,4-2 273 0,4 3 181 15</inkml:trace>
  <inkml:trace contextRef="#ctx0" brushRef="#br0" timeOffset="57683.069">21841 10569 29 0,'51'-4'136'16,"-3"-2"-6"-16,-1 3-13 0,-5-2-6 15,8 3-11-15,-4-1-9 0,1 1-9 16,4-2-11-16,-5 2-29 0,-1 1-23 16,-3-2-25-16,-6 1-31 0,-3-2-31 0,-1 2-210 15,-2 0 94-15,-3-3 63 0</inkml:trace>
  <inkml:trace contextRef="#ctx0" brushRef="#br0" timeOffset="58154.2528">23095 10299 97 0,'14'-5'94'15,"3"4"-9"-15,5-4-5 0,4 5-11 16,7-1-5-16,1-2-3 0,8 1-4 16,2 1-3-16,-1-1-6 0,3-1 4 15,-1 1-9-15,-1-1 3 0,-1 0 2 0,-3-3-4 16,-2 0 9-16,-7 3-5 0,-1-3 2 16,-2 2 1-16,-3 0 9 0,-3 0-3 0,-6 2 3 15,1 1 1-15,0-2-3 0,-4 2 0 16,-3-1-8-16,3 0-4 0,-4 4 0 15,-3 0 3-15,-6-2 1 0,4 13 7 16,-4 0 2-16,-4 7-5 0,0 2-4 0,0 6-2 16,-5 5-2-16,0 3 1 0,-1 3-2 15,-1 4-5-15,1 6-1 0,-6-2-7 0,2 0 2 16,-3 1-2-16,2-1-3 0,-4 2 0 16,2-4-4-16,-2-1 0 0,3-2-5 15,-2-3 4-15,4-4 1 0,-3-5-6 16,2-1-1-16,0-2 0 0,5-7-1 0,-6 1 0 15,4-3-3-15,-3-4 0 0,0 0-3 16,0-4-1-16,3-1-5 0,-3-3-16 0,0 0-18 16,3-5-28-16,-2-1-24 0,2-1-35 15,1-2-20-15,-1-3-15 0,1-3-18 16,-2-1-475-16,3-1 219 0,0-2 145 16</inkml:trace>
  <inkml:trace contextRef="#ctx0" brushRef="#br0" timeOffset="58349.536">23554 10769 99 0,'40'-5'100'0,"-4"0"-10"15,-5 2-7-15,1-2-11 0,-2 4-5 0,-3 0-6 16,3-2-10-16,0 0-9 0,-3 0-18 0,1 1-26 15,0 1-30-15,-8-4-191 0,2 1 76 16,-3 1 50-16</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16:10.860"/>
    </inkml:context>
    <inkml:brush xml:id="br0">
      <inkml:brushProperty name="width" value="0.05292" units="cm"/>
      <inkml:brushProperty name="height" value="0.05292" units="cm"/>
      <inkml:brushProperty name="color" value="#FF0000"/>
    </inkml:brush>
  </inkml:definitions>
  <inkml:trace contextRef="#ctx0" brushRef="#br0">14226 8568 18 0,'0'0'17'0,"0"0"0"0,0 0 1 16,0 0-4-16,0 0-1 0,0 0 0 15,0 0-4-15,0 0 1 0,0 0 1 0,0 0-3 16,0 0-1-16,0 0 0 0,0 0-2 16,0 0 2-16,0 0 3 0,0 0-4 15,0 0-4-15,0 0-2 0,0 0-6 0,0 0-11 16,0 0-41-16,0 0 20 0,0 0 13 15</inkml:trace>
  <inkml:trace contextRef="#ctx0" brushRef="#br0" timeOffset="5034.921">17820 8024 46 0,'0'5'45'0,"0"-5"-11"0,2 3-18 16,-2-3-20-16,0 0-43 0,-4 9 16 16,-1-6 10-16</inkml:trace>
  <inkml:trace contextRef="#ctx0" brushRef="#br0" timeOffset="5344.0245">16480 8674 11 0,'0'0'5'0,"0"0"-6"16,0 0-5-16,21-11 2 0,-13 11 2 15</inkml:trace>
  <inkml:trace contextRef="#ctx0" brushRef="#br0" timeOffset="6037.9797">16652 8687 35 0,'0'0'93'0,"18"0"-6"0,-3 0-5 0,4 0-2 16,6-2-7-16,9 2-2 0,9-3-4 15,7 0-6-15,12 0-1 0,3 1 0 16,24-1-10-16,2 1 1 0,-12 1-1 0,12-1 1 16,0-1-4-16,-17 3 1 0,-7 0 0 15,-3 0-6-15,-3 0 8 0,-1-1-3 0,-9 2-1 16,-7-1 0-16,1 0-1 0,-12 0 2 15,1 3-1-15,-4-3-2 0,-7 0 3 16,1 2-1-16,-4-2 2 0,0 0-2 16,-2 0-2-16,-4 0-1 0,0 0-3 15,-3 0 2-15,-1 0-4 0,1 0-3 0,-2 1-1 16,-1-1-2-16,-8 0-2 0,12 0-5 0,-5 2 1 16,-7-2-6-16,9 0-2 0,-9 0 1 15,6 3-3-15,-6-3-3 0,0 0 0 16,0 0-1-16,0 5-3 0,0-5 1 15,0 0-1-15,0 0-5 0,-8 8 4 0,8-8-1 16,-10 6-3-16,6-5 3 0,0 4-1 16,4-5-2-16,-8 5-3 0,4-3 0 0,0 2 1 15,4-4 0-15,-9 5 1 0,7-2-4 16,2-3 0-16,-9 6 2 0,5-5 0 16,4-1 3-16,-6 6-3 0,6-6 1 15,-6 1-4-15,6-1 3 0,-5 4 1 0,5-4-2 16,0 0 3-16,-4 4-3 0,4-4 1 15,0 0-4-15,-4 4 5 0,4-4 1 0,0 0-2 16,0 0 0-16,-4 3-1 0,4-3 3 16,0 0-6-16,0 0 4 0,0 0-2 15,0 0-4-15,0 0-1 0,0 0-6 16,0 0-9-16,0 0-2 0,0 0-14 16,0 0-4-16,0 0-6 0,-7 4-5 0,7-4-8 15,0 0-5-15,0 0 6 0,0 0-10 0,0 0 8 16,0 0-7-16,0 0 2 0,0 0-3 15,0 0-4-15,0 0-9 0,0 0-9 16,0 0-9-16,0 0-13 0,0 0-257 16,0 0 126-16,0 0 83 0</inkml:trace>
  <inkml:trace contextRef="#ctx0" brushRef="#br0" timeOffset="7864.4943">17394 8734 10 0,'0'0'8'0,"0"0"1"0,0 0 0 0,0 0-4 15,0 0 2-15,0 0 0 0,0 0 0 16,0 0 0-16,0 0-3 0,0 0 3 15,0 0-4-15,0 0 1 0,0 0 1 0,0 0-1 16,0 0 2-16,0 0-1 0,0 0 1 16,0 0 0-16,0 0 2 0,0 0 1 15,0 0-1-15,0 0 0 0,0 0-1 16,0 0 1-16,0 0 1 0,0 0-5 0,0 0 2 16,0 0-1-16,0 0 3 0,0 0-2 15,0 0 0-15,0 0 0 0,0 0-1 0,0 0 0 16,0 0 0-16,0 0-1 0,0 0 5 15,0 0-3-15,0 0 0 0,0 0-4 16,0 0 3-16,0 0-3 0,0 0-1 0,0 0 3 16,0 0-3-16,0 0 0 0,0 0 2 15,0 0-1-15,0 0-1 0,0 0-1 16,0 0 2-16,0 0-3 0,0 0 1 0,0 0 0 16,0 0-1-16,0 0 4 0,0 0-1 15,0 0-3-15,0 0 0 0,0 0-1 16,0 0 4-16,0 0-3 0,0 0 0 15,0 0 1-15,0 0-2 0,0 0 2 0,0 0 0 16,0 0 2-16,0 0-1 0,0 0-2 16,0 0 2-16,0 0-3 0,0 0 1 0,0 0-1 15,0 0 3-15,0 0-2 0,0 0 0 16,0 0 3-16,0 0-3 0,0 0 1 16,0 0-1-16,0 0 1 0,0 0-1 15,0 0-1-15,0 0 1 0,0 0 0 0,0 0 1 16,0 0 0-16,0 0-1 0,0 0 0 15,0 0 2-15,0 0-2 0,0 0-3 0,-8 0 0 16,8 0 1-16,0 0-1 0,0 0 2 16,0 0-2-16,0 0 1 0,-7 4-2 15,7-4 1-15,0 0 1 0,0 0 4 16,0 0 2-16,0 0-7 0,0 0 1 0,0 0 0 16,-4 4 1-16,4-4 0 0,0 0-1 15,0 0 4-15,0 0-3 0,0 0 1 16,0 0-1-16,0 0 2 0,-6 2-2 0,6-2 0 15,0 0 0-15,-4 3-1 0,4-3 0 16,0 0 3-16,0 0-3 0,0 0-1 16,0 0 2-16,0 0 1 0,0 0-2 0,-8 2-2 15,8-2 2-15,0 0-1 0,0 0 0 16,0 0-1-16,0 0 1 0,0 0 0 16,-6 4-4-16,6-4-1 0,0 0-3 15,0 0-1-15,0 0 2 0,0 0-26 0,0 0 12 16,-2 4 9-16</inkml:trace>
  <inkml:trace contextRef="#ctx0" brushRef="#br0" timeOffset="8479.2279">18541 8637 12 0,'0'0'51'0,"0"0"-10"16,7 1-11-16,-7-1-12 0,0 0-9 16,0 0-7-16,0 0-16 0,2 6-37 15,-2-6 17-15,2 5 12 0</inkml:trace>
  <inkml:trace contextRef="#ctx0" brushRef="#br0" timeOffset="10124.5114">20292 8874 4 0,'0'0'48'0,"0"0"-1"0,0 0-5 15,0 0-1-15,0 0 1 0,0 0-5 0,0 5-1 16,0-5-2-16,0 0-3 0,0 0-1 16,0 0-6-16,0 0 1 0,0 0-1 15,0 0-3-15,0 0 1 0,0 0-9 0,0 0 4 16,0 0-2-16,0 0-3 0,0 0-1 15,0 0-1-15,0 0 0 0,0 0-1 16,0 0 2-16,0 0 1 0,0 0-5 0,0 0-5 16,0 0 1-16,0 0 0 0,0 0-1 15,0 0-1-15,0 0 0 0,-2 6 0 0,2-6 0 16,0 0 7-16,0 0-5 0,-4 6-2 16,4-6-7-16,0 0-4 0,0 0-6 15,0 0-4-15,0 0-9 0,0 0-12 16,0 0-143-16,-2 3 63 0,2-3 41 0</inkml:trace>
  <inkml:trace contextRef="#ctx0" brushRef="#br0" timeOffset="10912.5993">18074 8761 3 0,'0'0'131'16,"0"0"-6"-16,0 0-1 0,-10 0-5 15,10 0-6-15,0 0 0 0,0 0-12 0,0 0-6 16,0 0-12-16,0 0-7 0,0 0-5 15,18-8-3-15,-5 4-2 0,6 2-4 0,6-3-1 16,5 3-3-16,10-4-3 0,3 3-2 16,13-2-2-16,6 4-5 0,6 0-4 15,23-2-3-15,4 1-3 0,-2 2-2 0,1 2-4 16,-1 1 3-16,-4-2-4 0,4 0 0 16,-2 4-1-16,4-2 1 0,0 1-3 15,-4 2-3-15,-4-3-1 0,-13 1-4 0,-9-2 2 16,-3 2 0-16,-1 0-3 0,-2 0 4 15,-3-1 1-15,-12 1-4 0,-1-2 0 16,-3 2-2-16,-9-2-2 0,1-2-1 0,-4 2 2 16,-5-1-5-16,-2 2-2 0,-2-3 2 15,-5 0 0-15,2 2 0 0,-4-4-1 16,1 4-3-16,-2-2-3 0,-3 0-5 16,1-2-8-16,-9 2-11 0,8-3-4 0,-8 3-12 15,0 0-4-15,4-3-12 0,-4 3 0 16,0 0-12-16,0 0-2 0,0 0-10 0,-25-4-6 15,16 2-4-15,-1 2-10 0,-3-2-10 16,1 2-13-16,-2 0-17 0,-4-4-295 16,-2 3 147-16,2-1 96 0</inkml:trace>
  <inkml:trace contextRef="#ctx0" brushRef="#br0" timeOffset="12623.7914">11186 8774 21 0,'0'0'35'0,"-8"-4"-3"16,8 4-2-16,-11-3-2 0,6-1-2 15,5 4 0-15,-8-4 1 0,4 0 1 0,4 4 1 16,-6-6 5-16,2 4 4 0,4 2-3 16,-4-7-1-16,-1 3 0 0,5 4-3 15,0-5-2-15,0 5-3 0,3-7 1 0,-1 2 0 16,4 1 3-16,2 1-2 0,0-2 5 16,6 2-2-16,-2-1-5 0,5 0 5 15,2 1 5-15,2-2-7 0,3 4 3 0,3-4 1 16,7-1 0-16,6 4 3 15,5-4-1-15,9 0 8 0,6 0-10 0,26-4 8 16,1 2-3-16,2 1-1 0,5 0-1 0,1-1-1 16,0 0-4-16,0 3 2 0,4 1-2 15,-4 0-8-15,-1 0 6 0,-1 1-2 16,-2-2-11-16,-17 5 5 0,-8 0-1 0,-1 3-8 16,-1-3 5-16,1 2 2 0,1-2-3 15,-3 1-2-15,1-1 4 0,0 2-5 16,-3 0 6-16,3-2-1 0,-1 4-1 0,1-4-1 15,-3 2 3-15,5 0-2 0,-1-2 1 16,1 2 0-16,-1-2-5 0,1 1 6 0,-5-1-1 16,-2 0-5-16,-7 3 4 0,-1-3 2 15,-1 0-4-15,-1 0 2 0,-1 0 3 16,3-3 2-16,-2 3-1 0,1 0 1 16,2 0 1-16,5-1-6 0,0-1 2 0,-1 0 1 15,4 0 4-15,-1 0-1 0,-2-2-5 16,3 2 0-16,-1 1 2 0,0-4-5 0,1 2 1 15,-1 1-2-15,3-2 0 0,-1 2 0 16,-2 0 2-16,3 0-5 0,-1 1 0 16,-2-1 0-16,1 2-3 0,-2-2 3 0,-1 2-1 15,3-2-1-15,-3 0-2 0,-6 0 3 16,-1 2-4-16,1-2 1 0,1 2 1 16,-2-2-3-16,-1 2 2 0,0 0-1 15,-3 0-1-15,1 0-1 0,1 0 6 0,-1 2-6 16,1-2 3-16,-3 0-3 0,1 2 1 15,-1-2-2-15,1 0 1 0,-3 0 0 0,-5 0-2 16,4 2 0-16,-4-2 0 0,-1 0-1 16,-1 0 1-16,2 0-1 0,-3 0 0 15,3 2 3-15,-1-2-2 0,1 0-2 0,0 0 3 16,0 0 1-16,0 0-5 0,2 0 2 16,2 2-1-16,-4-2 2 0,-1 0 2 15,5 2-4-15,-4-2 0 0,5 0 2 0,-1 2-3 16,2-2 0-16,-1 1 3 0,1-1 0 15,-1 2-3-15,-1 0 3 0,2-2 1 0,-1 2-3 16,-1 0 0-16,0 0 0 0,3 0-1 16,-1-2 3-16,-1 2 2 0,1-1-4 15,1 4 2-15,-1-4 0 0,1 1 0 0,-3 0-1 16,2 0-1-16,-1 0 2 0,-2 2 1 16,1-2-1-16,-1-1-2 0,1 3 1 15,3-2 2-15,-5 0-2 0,2 2 2 0,3 0-1 16,-3-2 1-16,3 1-1 0,-3 0 0 15,2-2 0-15,-1 1 2 0,-1 0-2 16,0 2 3-16,3-3-1 0,-3 2 1 16,1 0 0-16,-3-1 1 0,2 1-2 0,1-2 0 15,1 0 0-15,-1 2 3 0,1-1-3 16,0 2 0-16,1-1-1 0,-1 0 1 0,1-1 0 16,-1-1-2-16,1 1-1 0,-3 2 3 15,2-3 0-15,-1 2-2 0,-3-1 0 16,3-1 2-16,-1 2-3 0,-3-1-1 0,-1-1 3 15,-3 2-1-15,5 0-2 0,0-1 4 16,-6 2-3-16,-1-3 4 0,1 2-3 16,1-1 1-16,-3-1-1 0,1 2 0 0,-3-1 0 15,2-1 3-15,-5 1-2 0,3 1 2 16,-3-2 1-16,-4 1 1 0,1 1-3 0,-1-3 2 16,-2 1 2-16,-2-1-1 0,1 1 3 15,-2-1 0-15,2 2-1 0,-6-2 5 16,1-2-4-16,-3 4 1 0,2-2 4 15,-4 0-2-15,0 0-3 0,-1 0 3 0,-9 0-2 16,17 0 1-16,-9 0 0 0,-1 3 0 16,-7-3 0-16,10 0-3 0,-10 0-1 0,11 0 0 15,-11 0 0-15,0 0-2 0,13 0-2 16,-13 0 0-16,0 0-8 0,8 0-10 16,-8 0-14-16,0 0-20 0,0 0-27 0,0 0-36 15,0 0-37-15,0 0-29 0,0 0-38 16,-27 3-487-16,16-3 239 0,-6-2 158 15</inkml:trace>
  <inkml:trace contextRef="#ctx0" brushRef="#br0" timeOffset="16880.6311">13923 9172 9 0,'0'0'97'0,"-4"-5"-9"0,4 5-4 0,0 0-6 16,0 0-1-16,-4-2-4 0,4 2-3 15,0 0 5-15,0 0 2 0,-18 11-1 16,10-1-2-16,-2 3 7 0,-6 6-1 0,-2 6-3 15,-5 11-1-15,-13 17 3 0,-1 4-5 16,-1 4-6-16,2 1-2 0,0 0-6 16,5-3-3-16,3 1-6 0,7-13-3 0,8-7-5 15,3-4-5-15,3-3-2 0,7-6-3 16,0 3-3-16,7-4-4 0,1-1-12 16,9 0-13-16,-2-6-13 0,3-2-13 0,2-2-12 15,3-3-13-15,1-4-31 0,-6-1-15 16,2-4-19-16,-4 0-19 0,2-6-331 0,-2 0 158 15,-1-3 105-15</inkml:trace>
  <inkml:trace contextRef="#ctx0" brushRef="#br0" timeOffset="17462.3646">14020 9608 43 0,'11'-1'95'0,"-3"-1"-13"0,1 5-3 16,-1 1-2-16,-1 4-7 0,-1 0-4 15,-2 3-3-15,-4 3-10 0,-2 1-5 16,-2 2-5-16,-2-1 6 0,-3 7-11 16,-1-3-6-16,-3-1-4 0,0 2-2 0,1-4-1 15,0-2-3-15,4-3-9 0,-2 1 7 16,4 0 0-16,-3-4 3 0,3 2-8 0,1-6-2 15,1 0 4-15,4-1-9 0,0-4 2 16,0 0 1-16,0 0-1 0,0 0-5 16,0 0-3-16,0 0 5 0,0 0-9 15,13 0 1-15,-13 0-5 0,6 2-2 16,-6-2-1-16,13 3-8 0,-9-2-2 0,-4-1-9 16,14 2-2-16,-6-2-11 0,-8 0-9 15,14 0-8-15,-14 0-3 0,15-2-1 0,-7 1 1 16,1-4-3-16,-3 1 6 0,3-4 5 15,-1 3 5-15,-2-4 8 0,0-3 3 16,4-1 8-16,-6-4 6 0,0 0 6 0,2-6 10 16,-2 4 10-16,0 1 9 0,-2-1 10 15,3 1 3-15,-1 2 6 0,-2 1 0 16,1 3-1-16,1 5 1 0,-4 1 7 0,4 5 4 16,-4 1 8-16,0 0 4 0,10 16-8 15,-7-5-2-15,1 3 5 0,2 3-5 16,-2 2 3-16,2 1 4 0,-1 1-3 0,2 1 7 15,-3-3-3-15,2 1 3 0,-4-1-5 16,0 3 4-16,0-3-14 0,0 0-3 16,-2-1-4-16,2-3-13 0,-4-2-6 0,2 1-20 15,-2-1-15-15,2-1-17 0,-2-3-18 16,-2-2-25-16,2 1-28 0,0 0-259 0,0-3 125 16,0-1 83-16</inkml:trace>
  <inkml:trace contextRef="#ctx0" brushRef="#br0" timeOffset="285986.0585">22279 8028 32 0,'-18'-27'145'0,"2"6"0"0,6 4-4 16,0 1 1-16,1 5 0 0,3 0-1 15,-1 3-7-15,1 0-11 0,0 3-11 0,1 1-13 16,5 4-1-16,0 0 11 0,-8 28 2 16,4 8 0-16,4 18 0 0,0 34 8 15,2 17 0-15,2 41 2 0,0 22 2 0,0 60-3 16,5 11 1-16,-5 12 0 0,5 6 5 16,-1 4-1-16,3 4-11 0,5 9-11 15,8 8-3-15,10 2-21 0,3 1-7 0,8 0-10 16,-5-7-16-16,-2-11-10 0,-3-15 0 15,-3-13-16-15,2-17-10 0,-5-16-18 16,-8-51-11-16,-2-14-15 0,1-10-19 16,-2-13-12-16,-8-29-27 0,1-7-15 0,-2-21-15 15,-3-11-3-15,-2-12-14 0,-1-6-8 16,-1-7 8-16,-4-6 3 0,-1-7-2 0,-1-8 5 16,-2-8-7-16,-3-9-5 0,-2-11-8 15,-1-9-16-15,-10-31-377 0,-2-9 185 16,0-9 123-16</inkml:trace>
  <inkml:trace contextRef="#ctx0" brushRef="#br0" timeOffset="286508.2195">21914 7738 90 0,'0'-6'104'0,"0"6"-11"0,0 0 3 16,0 0 0-16,0 19 9 0,2 8 0 15,0 14-2-15,0 40 0 0,2 14-2 0,-2 35 1 16,2 17-2-16,-4 16-4 0,0 22-3 16,-2 52-5-16,-2-1-5 0,-4 2-3 0,-3-2-1 15,0-4 0-15,-1-5 2 0,1-6 2 16,5-36-5-16,2 41 0 0,2-39-5 15,4 1-8-15,8 41-8 0,3-10-2 0,-1-40-10 16,3-3-5-16,10 31-5 0,-3-45-4 16,-1-3-7-16,-2-8-3 0,-2-4-6 15,-1-12-13-15,0-13-13 0,-6-23-10 0,-2-7-7 16,-1-8-10-16,0-6-15 0,-5-17-9 16,0-11-13-16,-2-11-9 0,2-6-11 15,-2-3-8-15,-2-7-1 0,0-6-2 16,0-5-5-16,-3-6-6 0,1-6-13 0,4 0-360 15,-15-20 166-15,7-1 110 0</inkml:trace>
  <inkml:trace contextRef="#ctx0" brushRef="#br0" timeOffset="292198.8862">17430 8694 10 0,'0'0'10'0,"0"0"5"16,0 0-6-16,0 0-4 0,0 0 0 16,0 0 1-16,0 0-3 0,0 0 2 15,0 0 1-15,0 0 0 0,0 0 1 0,0 0-2 16,0 0 0-16,0 0 0 0,0 0-1 16,0 0-1-16,0 0-1 0,0 0 3 15,0 0 0-15,0 0-2 0,0 0 4 0,0 0-1 16,0 0 1-16,0 0-4 0,0 0 2 15,0 0 0-15,0 0 3 0,0 0-4 16,0 0 0-16,0 0 0 0,0 0 1 0,-15-1-1 16,15 1 0-16,0 0-2 0,0 0 0 15,0 0 2-15,0 0-3 0,0 0-1 16,0 0 2-16,0 0 0 0,0 0 0 0,0 0-2 16,0 0 0-16,0 0 1 0,0 0-1 15,0 0 1-15,0 0-1 0,0 0-1 16,0 0 3-16,0 0-1 0,0 0-1 15,0 0 1-15,0 0-2 0,0 0 0 0,0 0 0 16,0 0 1-16,0 0 0 0,0 0 0 16,0 0-2-16,0 0 2 0,0 0 0 0,0 0-2 15,0 0-1-15,0 0 2 0,0 0-3 16,0 0 4-16,0 0-3 0,0 0 1 16,0 0 1-16,0 0-1 0,0 0 1 15,0 0 1-15,0 0-3 0,0 0 0 0,0 0 1 16,0 0 0-16,0 0-3 0,0 0 2 15,0 0-4-15,0 0 3 0,0 0 0 16,0 0 0-16,0 0 0 0,0 0-1 0,0 0 2 16,0 0-5-16,0 0 1 0,0 0-4 15,0 0 1-15,0 0 1 0,0 0 3 16,0 0-1-16,0 0 0 0,0 0-18 16</inkml:trace>
  <inkml:trace contextRef="#ctx0" brushRef="#br0" timeOffset="292234.8676">17415 8693 56 0,'13'8'-4'0,"-13"-8"2"15,0 0-15-15,0 0 5 0,0 0 4 0</inkml:trace>
  <inkml:trace contextRef="#ctx0" brushRef="#br0" timeOffset="292773.1412">18522 8504 20 0,'0'0'21'0,"0"0"0"0,0 0-4 16,0 0 0-16,0 0-1 0,0 0-3 0,0 0-1 16,0 0-2-16,0 0 3 0,0 0-5 15,0 0 0-15,0 0 0 0,0 0-1 0,0 0-3 16,0 0 1-16,0 0 1 0,0 0-1 16,0 0-3-16,0 0 2 0,0 0-2 15,0 0 1-15,0 0 0 0,0 0-4 0,0 0 5 16,0 0-4-16,0 0-6 0,0 0-3 15,0 0-1-15,0 0-9 0,0 0-44 16,0 0 21-16,0 0 15 0</inkml:trace>
  <inkml:trace contextRef="#ctx0" brushRef="#br0" timeOffset="293455.3667">21205 8395 7 0,'0'0'14'0,"0"0"-2"0,10 0 1 15,-10 0-1-15,0 0-1 0,0 0 4 16,10 0-4-16,-10 0 0 0,0 0 0 0,0 0-3 16,11 0 1-16,-11 0 1 0,0 0-3 15,0 0 3-15,0 0-2 0,0 0 0 16,0 0-1-16,11 0 1 0,-11 0 0 0,0 0-3 16,0 0-1-16,6 2 3 0,-6-2-3 15,0 0 0-15,6 4 1 0,-6-4 0 16,0 0-3-16,7 3 2 0,-7-3-2 0,4 4 1 15,-4-4 1-15,4 4 0 0,-4-4-1 16,2 4-2-16,-2-4 1 0,4 6-3 16,-4-6 2-16,5 6 2 0,-5-3-4 0,0-3-1 15,4 7-2-15,-2-2-2 0,-2 1-7 16,2-4-3-16,-2-2-59 0,2 11 25 16,1-5 17-16</inkml:trace>
  <inkml:trace contextRef="#ctx0" brushRef="#br0" timeOffset="301394.642">23429 9786 591 0,'0'0'-19'0,"4"3"6"0,-4-3 3 0,0 0-2 15,0 4-16-15,0-4-146 0,0 0 60 16,-13 0 38-16</inkml:trace>
  <inkml:trace contextRef="#ctx0" brushRef="#br0" timeOffset="308529.3893">12249 9833 17 0,'0'0'18'0,"0"0"0"0,0 0-2 0,0 0-1 16,0 0-2-16,0 0 4 0,0 0-8 15,0 0 2-15,0 0-5 0,0 0 2 0,0 0-1 16,0 0 0-16,0 0 0 0,0 0 0 16,0 0-1-16,0 0 0 0,0 0 0 0,0 0-1 15,0 0-1-15,0 0 1 0,0 0 0 16,0 0-1-16,0 0 2 0,0 0-3 16,0 0 0-16,0 0 2 0,0 0-3 15,0 0 0-15,0 0 0 0,0 0 1 0,0 0-3 16,0 0 1-16,0 0 1 0,0 0-1 15,0 0 1-15,0 0-4 0,0 0 4 0,0 0-1 16,0 0-1-16,0 0 1 0,0 0 1 16,0 0 0-16,0 0-3 0,0 0 3 15,0 0-3-15,0 0 1 0,0 0 2 16,0 0-2-16,0 0-1 0,0 0 4 0,0 0-4 16,0 0 1-16,0 0 0 0,0 0 1 15,0 0-1-15,0 0 0 0,0 0 1 16,0 0-3-16,0 0 1 0,0 0 2 15,0 0-1-15,0 0 0 0,0 0 0 0,0 0 1 16,0 0-1-16,0 0 2 0,0 0-2 16,0 0 2-16,0 0-1 0,0 0-4 0,0 0 4 15,0 0 0-15,0 0 0 0,0 0-1 16,0 0 0-16,0 0 0 0,0 0 0 16,0 0 0-16,0 0 2 0,0 0-4 15,0 0 1-15,0 0-1 0,-9 8 2 0,9-8 1 16,0 0-2-16,0 0 2 0,0 0-2 15,0 0 1-15,0 0 0 0,-2 6 2 0,2-6-4 16,0 0 2-16,0 0-2 0,-2 3 2 16,2-3 0-16,0 0 1 0,0 0-2 15,0 0 1-15,0 0 0 0,0 0 0 16,0 0 5-16,-4 4-5 0,4-4 0 0,0 0 0 16,0 0-1-16,0 0 2 0,0 0-1 15,0 0 2-15,0 0-4 0,-3 6 0 16,3-6-1-16,0 0 1 0,0 0-2 0,0 0-4 15,0 0-5-15,0 0-2 0,0 0-5 16,0 0-47-16,0 0 22 0,0 0 16 16</inkml:trace>
  <inkml:trace contextRef="#ctx0" brushRef="#br0" timeOffset="312979.6941">10998 11226 15 0,'0'0'17'15,"0"0"-2"-15,0 0-1 0,0 0-3 16,0 0-2-16,0 0-2 0,0 0 3 16,0 0-3-16,0 0-5 0,27-2 0 0,-17 0 1 15,4 0-4-15,4 0 2 0,2 1-2 16,3-2 1-16,7 1-3 0,2 1-1 16,3 1-2-16,7 1-2 0,7 1-1 15,9 2-19-15,5 2 9 0,24 5 7 0</inkml:trace>
  <inkml:trace contextRef="#ctx0" brushRef="#br0" timeOffset="318896.0721">16922 10906 2 0,'0'0'53'0,"0"0"-6"15,0 0-11-15,0 0-6 0,0 0-10 0,0 0-6 16,0 0-6-16,0 0-6 0,0 0-5 15,0 0-7-15,0 0-58 0,15 8 23 16,-9-7 15-16</inkml:trace>
  <inkml:trace contextRef="#ctx0" brushRef="#br0" timeOffset="327528.7364">10356 14040 51 0,'-6'13'145'0,"0"-2"-6"16,-2-5-8-16,0 0-8 0,2 0-4 16,-2-1-5-16,0-1-4 0,1-2-1 0,-1-2-2 15,8 0-9-15,-22-8-12 0,12 3 1 16,0-7-12-16,-2 1-1 0,0-6-4 15,2-4-8-15,-1-1-8 0,2-1-5 16,3 1-2-16,2-1-7 0,2 2-5 0,4-2 0 16,0 2-7-16,4 0-1 0,3 5-1 15,2-3-3-15,1 7 0 0,0 2-1 16,6 4-2-16,1 4 0 0,4 4-4 0,4 7 2 16,5 1-1-16,9 7-1 0,-1 4-3 15,2 0 1-15,-1 3-2 0,1-4-2 0,-2 3-2 16,1-4 0-16,-8-2 1 0,1-4 0 15,-2-1 9-15,-5-4 5 0,-1-3 5 16,-3-2 11-16,-4-3 1 0,-1-6 0 16,2-4-1-16,-3-5-3 0,-2-4-4 0,-2-6 0 15,-5-5-6-15,-2-3-5 0,-2-3 2 16,-6 4-5-16,0-6-2 0,-4-1 0 0,0 2-7 16,-3 2 5-16,0 3-2 0,1 6 0 15,-3 1-2-15,3 1 0 0,0 3-4 16,-1 6-7-16,0-2-18 0,1 6-25 15,0 1-29-15,0 2-42 0,-1 5-51 0,0-1-68 16,-1 2-503-16,1 0 250 0,1-2 166 16</inkml:trace>
  <inkml:trace contextRef="#ctx0" brushRef="#br0" timeOffset="334368.386">11207 13479 94 0,'-4'-5'127'0,"4"5"-13"16,-4-4-11-16,4 4-11 0,0 0-1 15,0 0 6-15,6 17-4 0,2 0 3 16,6 10 0-16,4 11-2 0,10 23-8 15,1 6 2-15,1 8-4 0,10 23-8 16,-1-3-4-16,3 1-1 0,0-1 0 0,3-4-5 16,-3-3 0-16,-4-18-4 0,-3-5-3 15,4-6-3-15,-5-4 1 0,-6-10-2 0,-3-15 3 16,-6-3-2-16,-2-6 12 0,-3-3 15 16,0-4 13-16,-2-9 1 0,0-5-13 15,0-5-5-15,0-7-11 0,1-8-5 0,-3-10-13 16,-1-4 1-16,-3-10-7 0,-1-9-6 15,-3-7-1-15,-2-24-8 0,-2-2-2 16,-3 6-5-16,1 13-5 0,2 12 0 16,0 5-4-16,-3 5-5 0,1 3-6 15,0 5-5-15,2 9-8 0,0-1-20 0,-3 4-15 16,3 3-26-16,0 2-22 0,2 6-10 16,2 1 6-16,0 2-15 0,5 5-27 0,-1 3-25 15,3 3-14-15,1-3-17 0,-1 3-458 16,3 3 223-16,2-6 146 0</inkml:trace>
  <inkml:trace contextRef="#ctx0" brushRef="#br0" timeOffset="334642.0901">12240 13461 12 0,'0'-8'105'0,"0"4"-8"0,0 4-5 0,0 0-5 16,0 0 8-16,0 0 9 0,-8 19 3 15,3 0 3-15,1 6-14 0,2 6 6 16,0 6-2-16,0 10 0 0,2 5-4 16,2 8-5-16,4 20-4 0,1-2-2 0,4-4-11 15,1-2-4-15,2-3-7 0,2-12-6 16,0-10-3-16,6-1-11 0,5 11 1 16,-1-10-6-16,1-11-6 0,1-2-1 15,2-4-7-15,-1-1-16 0,-4-8-13 16,3-2-18-16,-5-6-27 0,-1-2-37 0,0-5-36 15,-2-2-45-15,-3-7-393 0,1 1 191 16,-2-9 126-16</inkml:trace>
  <inkml:trace contextRef="#ctx0" brushRef="#br0" timeOffset="335083.0323">12772 14039 82 0,'8'-3'114'0,"0"3"-9"0,3 4-4 16,2 3-12-16,-1 5-12 0,3 3 6 0,0 2-12 16,0 4-5-16,1 4-7 0,2 2 1 15,-4-1-8-15,1-1-1 0,-4-1-1 0,0-4-4 16,-3 1-4-16,2-4 2 0,-4-2-6 15,4 0 18-15,-4-3 5 0,0-5 5 16,-2 0-7-16,0-4-8 0,-4-3-5 16,0 0-4-16,11-10-3 0,-7 1-9 0,1-5 0 15,-1-2-5-15,0-4 2 0,0 1-8 16,3-2-1-16,-3 2-1 0,2 2-4 16,-2 2 2-16,-2-1-3 0,2 5-4 0,1 3 0 15,0 5-1-15,1 1 4 16,-6 2 0-16,0 0-1 0,18 13-3 0,-9-2 4 15,2 3-4-15,1 3 5 0,1 0-8 0,0 1 3 16,2 0-1-16,-1 1 0 0,2-1-8 16,0-1-10-16,1 0-16 0,0-2-22 0,0-1-11 15,-3-7-21-15,2 2-20 0,-4-9-21 16,1 3-25-16,-2-6-316 0,1-5 158 16,1-2 104-16</inkml:trace>
  <inkml:trace contextRef="#ctx0" brushRef="#br0" timeOffset="335365.9351">13172 13590 85 0,'-2'-4'112'0,"4"1"5"0,4-2-10 16,-6 5 2-16,21 2 6 0,-2 4-7 16,2 4-6-16,5 3-4 0,2 6-9 0,-2 8 0 15,4 5-4-15,-3 6-2 0,10 15-2 16,-10 5-5-16,1-1-4 0,-7-6-4 15,-4-5 6-15,-2 0-5 0,-3-2-2 0,-1 1 1 16,-5-6-7-16,-4-4-2 0,-2-1-5 16,0-3-6-16,-4 0-5 0,-2-3-5 15,0-1-2-15,-1-3-3 0,1-2-5 16,-2-3-4-16,1-1-9 0,-2-8-12 0,3 0-23 16,0-4-26-16,0-6-33 0,6 0-11 15,0 0-40-15,-6-10-29 0,6 1-451 16,2-1 208-16,0-2 136 0</inkml:trace>
  <inkml:trace contextRef="#ctx0" brushRef="#br0" timeOffset="335946.2413">14126 14169 122 0,'0'9'122'0,"0"2"-7"0,0-6-7 15,2 0 1-15,-2 1 1 0,0 0 4 16,0-1 2-16,0-5-1 0,0 0-9 0,-4 6-9 15,4-6-10-15,0 0-11 0,-21-13-5 16,13 3-4-16,-1 0-3 0,0-5-8 16,1 0 0-16,0 0-9 0,1-6-2 0,1 4-2 15,2 0-8-15,-1 0-4 0,3-2-2 16,2 2-3-16,2 2-5 0,5-1-1 16,-1 2-2-16,5 6-1 0,1-1-1 0,1 6-2 15,4 1-1-15,2 2-3 0,0 5-3 16,2 1 2-16,5 4-1 0,-4 2-2 15,4 0-1-15,2 1 5 0,-1 0-3 0,-1-2 0 16,-1 2 3-16,1-5-4 0,-4 0 0 16,2-1 0-16,-5-1 2 0,0-1 10 15,0-2 11-15,-1-3 4 0,-2-3 7 16,-1-2 0-16,0-3-3 0,-3-1 1 0,-1-3-4 16,-3-5-2-16,1 3-4 0,-2-4-5 15,-1-1-1-15,-2 0-4 0,-2 0-1 16,0 1-2-16,0-3-3 0,-2 6-3 0,2 2-9 15,-2-1-13-15,2 1-16 0,-2 2-24 16,0 1-33-16,2 1-25 0,-2 2-22 16,4 2-11-16,2 2-15 0,-6 3-14 0,10 2 13 15,0 1 18-15,5 1 3 0,2 1-301 16,4-4 149-16,1 2 99 0</inkml:trace>
  <inkml:trace contextRef="#ctx0" brushRef="#br0" timeOffset="336378.0959">15020 13811 337 0,'18'-8'3'0,"-1"-1"18"0,-6 1 11 0,0 0 19 15,-3 4 7-15,0 1 17 0,-2-2 12 16,2 3 3-16,-4-3-1 0,0 4 2 16,-4 1-6-16,10-2 4 0,-10 2 28 15,8 13 10-15,-3-2-4 0,1 6-3 0,1 8-8 16,-3 4-2-16,2 7-1 0,-2 6-5 16,3 9-8-16,-3 3-8 0,4 1-7 15,3 17-6-15,0-11-6 0,-3-6-7 0,2-7-5 16,2 1-7-16,-4-9-4 0,2-5-5 15,-1-2-2-15,-3-8-3 0,0-3-1 16,1-7-5-16,-5-6-2 0,0-3-4 0,-2-6-3 16,0 0-4-16,0-28-5 0,-6 5-1 15,-3-11-3-15,-1-12 1 0,-9-20-4 16,-1-7-1-16,4-2-1 0,-4-2-2 16,8 4 1-16,1 12-2 0,5 8-1 15,4 9-1-15,2 0 1 0,4 3 2 0,4 0-3 16,3 5-1-16,4 2 0 0,4 3 0 15,3 7 1-15,2 3 0 0,-2 6-1 0,-1 5 0 16,-3 4 3-16,2 6-1 0,-1 6 2 16,-2 6-1-16,0 3 0 0,-5 4 3 15,-3 5-1-15,-2 3 2 0,-7 4-2 16,-2 4-2-16,-10 7-5 0,-2 2-13 0,-16 17-16 16,-3-6-12-16,-1 1-15 0,0-16-23 15,7-8-15-15,3-5-22 0,5-3-13 0,4-8-33 16,2-5-32-16,7-7-481 0,0-4 231 15,6 0 153-15</inkml:trace>
  <inkml:trace contextRef="#ctx0" brushRef="#br0" timeOffset="336637.2898">15720 13550 106 0,'-23'21'183'0,"-1"4"-4"0,3-2-2 0,3 4-7 16,-4 9-10-16,3 4-8 0,4 2-14 16,2 3-9-16,3 1-11 0,2 0-9 15,8-4-12-15,2-1-6 0,4-1-8 0,2 0-7 16,7 0-12-16,4 0-1 0,4-1-10 16,3-6-12-16,1 0-15 0,1-5-18 15,4-1-27-15,-5-9-24 0,1-1-29 16,-5-6-31-16,2-3-37 0,-3-7-32 0,-3-1-398 15,2-1 194-15,-4-5 128 0</inkml:trace>
  <inkml:trace contextRef="#ctx0" brushRef="#br0" timeOffset="337022.3456">15995 14059 145 0,'5'-10'150'16,"1"1"-1"-16,2 2-14 0,2 1-11 15,6 0-10-15,-4 1-13 0,1 5-6 16,2 3-10-16,0 0-4 0,-1 5-8 0,2 2-10 16,-2 5-4-16,-2 2-5 0,2 4-4 15,-4 0-4-15,-2 2-7 0,-1-1-2 0,-1-1-1 16,-2-2 2-16,1-2 0 0,-3 1 1 16,2-3 5-16,-2-5 6 0,1-1-3 15,-1 0-3-15,-2-6-2 0,0-3-6 16,0 0-5-16,0 0-4 0,10-23-1 0,-4 9-4 15,0-2-5-15,1 0 0 0,0-1-3 16,-1 1-2-16,2 2-1 0,-4 0 0 16,5 1 0-16,-3 3-5 0,-2 2 2 15,5 1 5-15,-3 5-5 0,1 2 4 0,-7 0 1 16,16 6 0-16,-6 0-5 0,-2 1 3 16,2 3 0-16,0-3-2 0,1 5-4 15,0-4 3-15,-1 3-6 0,3-4-6 0,-3 0-15 16,2-1-27-16,-2-1-24 0,0-5-38 15,1-3-39-15,0-5-27 0,-1 0-429 16,-1-4 205-16,1-3 135 0</inkml:trace>
  <inkml:trace contextRef="#ctx0" brushRef="#br0" timeOffset="337220.2452">16478 13377 18 0,'6'-8'181'0,"5"5"5"16,-1 6 7-16,3 0-2 0,0 8-4 0,3 3-10 15,6 8-13-15,-3 4-11 0,-2 5-15 16,4 7-8-16,-3 3-14 0,0 7-10 16,-6 4-15-16,-5 1-10 0,-3 4-13 15,-13-3-24-15,-5 18-13 0,-14-7-28 0,-10-2-30 16,-11-6-27-16,-8-2-40 0,-23 3-43 16,-13-11-45-16,-11-3-418 0,-14-8 204 15,-14-6 134-15</inkml:trace>
  <inkml:trace contextRef="#ctx0" brushRef="#br0" timeOffset="337792.4032">11597 14140 164 0,'0'0'173'0,"0"0"-15"0,0 0 3 0,0 0-3 16,0 0-4-16,23 6-6 0,-6-4-7 15,1 0-10-15,4 1-10 0,-1 0-11 16,7 0-7-16,0 2-7 0,1-4-11 16,-4 0-8-16,-2 4-7 0,1-4-9 0,-3 1-6 15,0 2-5-15,-2-2-5 0,-2 1-7 16,-2-2-1-16,-1 4-11 0,-2-5-8 15,0 1-19-15,-4 0-15 0,1 2-36 16,0 2-45-16,-5-1-52 0,0 2-58 0,3 0-425 16,-3-2 215-16,0-1 141 0</inkml:trace>
  <inkml:trace contextRef="#ctx0" brushRef="#br0" timeOffset="338314.0063">18387 14372 83 0,'-10'0'149'0,"3"2"0"15,7-2 2-15,-15 0-2 0,15 0 3 0,-12 0-1 16,12 0 0-16,-9 3 4 0,7 0 8 16,2-3-5-16,2 10-5 0,0-4-6 15,3 1-5-15,1 4 2 0,4-3-5 0,3 6-5 16,4-3-3-16,4 4-4 0,11 0-16 16,10 3-9-16,30 5-11 0,4-4-2 15,9-4-15-15,6-1-4 0,5 0-4 16,1-4-1-16,2-1-8 0,0 1-7 0,-4-3-6 15,-6 1-6-15,-20-3-5 0,-15 0-14 16,-9-3-14-16,-7 2-13 0,-6-1-22 0,-2 0-29 16,-9-3-48-16,-5 0-55 0,-2-3-49 15,-4 1-38-15,-4 0-709 0,-2-4 326 16,-2-3 215-16</inkml:trace>
  <inkml:trace contextRef="#ctx0" brushRef="#br0" timeOffset="338564.3566">19538 14251 2597 0,'5'-4'-6'0,"-5"4"-34"16,0 0 13-16,14 2 10 0,-3 0 14 15,2 2 21-15,1 2 18 0,6-1 10 0,3 6 3 16,-2-3 7-16,6 8-2 0,1 1-1 16,0 0-5-16,-1 4-1 0,-1 3-5 0,-6 1-1 15,-2 6 0-15,-8-5-2 0,-3 3 0 16,-10 2-1-16,-5 3-8 0,-14 6-1 15,-16 10-4-15,-12-3-8 0,-7-1-13 16,-11-6-19-16,-8-3-23 0,-9-6-33 0,-21 5-38 16,24-17-41-16,2-1-25 0,13-11-34 15,9-3-40-15,7-8-513 0,0-3 259 0,-2-3 171 16</inkml:trace>
  <inkml:trace contextRef="#ctx0" brushRef="#br0" timeOffset="338961.3586">18622 14049 59 0,'4'-6'213'0,"-2"3"-3"15,0-1-17-15,-2 4-14 0,2-6-15 16,-2 6-16-16,0 0-7 0,0 0-3 15,-14 13-6-15,5-1-9 0,-3 1-7 16,-6 4-5-16,-2 4-6 0,-8 2-3 0,-4 1-4 16,-1 6-5-16,-14 9-4 0,-4 0-6 15,2-2-3-15,-2 2-4 0,9-10-7 0,9 1-6 16,1-4-5-16,6-1-4 0,5 0-5 16,4 0-7-16,4 0-2 0,7-1-4 15,4 1-6-15,6 0 3 0,2 1-5 16,5 6 1-16,6-3-7 0,6 6-2 0,3-1-1 15,4 0-2-15,1-2-8 0,3 2-9 16,10 7-8-16,-5-3-18 0,-5-11-18 0,-1 1-17 16,1-2-8-16,-2-1-18 0,-4-3-31 15,1-1-37-15,1-4-32 0,0 0-11 16,-1-4-33-16,-4-3-479 0,4-3 241 16,1-7 160-16</inkml:trace>
  <inkml:trace contextRef="#ctx0" brushRef="#br0" timeOffset="339624.5552">21268 14190 2 0,'-23'-19'183'0,"3"6"-5"16,6 1-7-16,-1 5-11 0,4-1-15 16,3 2-31-16,1 0-14 0,1 1-7 15,4 3-3-15,2 2 2 0,0 0-5 0,17-4-9 16,-7 4-8-16,6 0-6 0,6 0-7 15,4 0-6-15,8 0-2 0,7-2-8 16,0 0-5-16,6-1 0 0,0 0-6 16,-3-4 2-16,1 3-5 0,-3-1 6 0,-3-3 8 15,-4 4 9-15,-5-2 11 0,-3-1 5 16,-4-1-3-16,-6 2-2 0,-2-1 0 16,-4 1 2-16,-3-2 0 0,-4 2-1 0,0 5 7 15,-4 1-3-15,0 0 4 0,0 0 3 16,0 0 0-16,-16 21 13 0,7-2 1 15,-3 3-1-15,1 11 4 0,-2 1 1 16,1 11 0-16,-2 2-3 0,4 0-8 0,2 5-3 16,-1-1-9-16,3 4-2 0,0-1 2 15,-1 1-3-15,1 0-6 0,1-1-3 0,1-3-3 16,0 3-10-16,0-4-6 0,-2-2-9 16,-2 0 0-16,-4-6 1 0,4-4 0 15,-4-4-1-15,-4-3-2 0,2-3-2 0,-1-1 1 16,-7-6-4-16,2-2-2 0,-2-4-2 15,-3-5-3-15,-1-4 1 0,-3-3-3 16,-1-3-3-16,-2-3 5 0,2-3-3 0,-3-4-9 16,-1-3-11-16,0-1-10 0,2 1-7 15,1 0-12-15,-1-2-15 0,4 0-22 16,1 1-18-16,1-5-22 0,4 6-19 0,2-2-16 16,1 2-23-16,2-5-25 0,7 3-20 15,1 2-18-15,5-3-5 0,-2 3-5 16,4-2-5-16,2 1-541 0,0 1 269 0,4 1 178 15</inkml:trace>
  <inkml:trace contextRef="#ctx0" brushRef="#br0" timeOffset="339834.1683">21011 14704 70 0,'4'-7'127'16,"8"3"14"-16,0-2 4 0,3 2 3 0,2-3 2 15,2 1-5-15,5-2-11 0,0 1-6 16,4 1-5-16,8-3-6 0,1 2-11 15,-2 3-7-15,1-7-8 0,0 4-10 0,-6 1-8 16,-1 3-9-16,1-2-5 0,-4 1-13 16,-8 0-17-16,3 1-18 0,-3 0-28 15,-4 0-29-15,-1 0-36 0,0-2-27 0,-5 2-25 16,1 0-33-16,-3 1-354 0,2-3 177 16,-1 2 117-16</inkml:trace>
  <inkml:trace contextRef="#ctx0" brushRef="#br0" timeOffset="340286.0605">22051 14487 167 0,'17'4'197'0,"0"-2"-4"15,2 2-13-15,0 0-14 0,2 3-16 0,1 1-15 16,-2 1-16-16,1 3-8 0,-1 1-8 15,-4 1-9-15,0 2-10 0,-2 1-8 16,-3 1-11-16,-3 3-5 0,-1 0-4 0,-5-2-6 16,-2 0-7-16,-2 0-4 0,-5-2-1 15,3 0 0-15,-3-1 4 0,1-1-4 0,2-4 14 16,0-2 5-16,2 0-7 0,0-6-4 16,0 0-2-16,2-3-4 0,0 0-7 15,12-15-3-15,-6 6-5 0,5-2 1 16,-2-3-3-16,3-3-1 0,1 2-2 0,-1 0-5 15,0 1 2-15,-2 1-1 0,-2 5-2 16,3-5-4-16,-5 8 4 0,3-1 9 16,-5 4 12-16,-4 2 2 0,0 0 2 15,8 13 1-15,-3-3 1 0,-5 3-2 0,0-2-1 16,2 7-4-16,-2-1-4 0,0 2-1 16,2 0 1-16,0 0-3 0,0 1-6 0,4-2 1 15,3 5-10-15,0-4-8 0,-1 2-20 16,4-4-20-16,4 0-31 0,-4-10-31 15,3 3-34-15,2-4-34 0,2-1-20 16,2 1-22-16,0-9-22 0,0 0-505 0,7-4 250 16,-2-1 165-16</inkml:trace>
  <inkml:trace contextRef="#ctx0" brushRef="#br0" timeOffset="340734.3704">23397 14428 25 0,'7'11'197'16,"-1"2"14"-16,-2 1 5 0,0 3 2 16,1 8-5-16,-3 4-15 0,2-1-3 15,-2 11-13-15,0 0-17 0,0 4-13 0,0 2-12 16,0 1-19-16,0 6-4 0,0-5-14 16,-2-5-8-16,3-1-10 0,-3 2-9 0,2-11-8 15,-4 2-6-15,4-5-9 0,-2-3-4 16,0-5-8-16,-2-3-4 0,2-5-6 15,-5-7-3-15,1-4-5 0,4-2-2 16,-12-14-2-16,5-3-2 0,-3-4-3 0,-1-9-1 16,2-3-1-16,1-14 1 0,2-3-4 15,2-3 1-15,2 0-5 0,2-1 2 16,4 2 1-16,4 5 1 0,2 5 0 16,8 1 1-16,-3 8-4 0,3 3 5 0,4 5-5 15,-1 6 0-15,0 4 0 0,2 5 3 16,-1 4-5-16,0 1 6 0,-4 5 1 0,-1 5-5 15,-5-1 5-15,1 5 2 0,-4-1-3 16,-3 5-3-16,-6-1-3 0,-4 3 3 16,-9 4-1-16,-6 3 1 0,-8-4-1 15,-9 5-3-15,-5-2-13 0,1-4-5 0,2-2-13 16,2-3-20-16,7-4-30 0,1-3-36 16,4-5-34-16,5 0-32 0,3-4-25 15,4-3-19-15,6-3-584 0,6-1 274 0,4-4 182 16</inkml:trace>
  <inkml:trace contextRef="#ctx0" brushRef="#br0" timeOffset="340966.3504">24019 14174 107 0,'9'3'167'16,"-5"4"21"-16,-2 0 16 0,-2 5 8 0,-4 4-2 15,0 4-6-15,-7 3-9 0,-2 10-6 16,-1 7-11-16,-2 2-7 0,2 3-12 0,2 3-12 15,-1 0-16-15,4 0-16 16,3 1-10-16,1-5-9 0,8 1-10 0,-1-3-11 16,6 5-9-16,7-2-17 0,0-3-17 15,7-4-24-15,0-4-37 0,2-9-33 0,1-3-37 16,3-5-42-16,1-3-26 0,-3-8-51 16,-3-5-591-16,2-1 275 0,1-7 182 15</inkml:trace>
  <inkml:trace contextRef="#ctx0" brushRef="#br0" timeOffset="341359.2873">24418 14718 64 0,'8'0'142'0,"-2"-4"0"16,-6 4-2-16,21 4-2 0,-10-2-12 0,0 3-6 15,1 3-6-15,1 3-7 0,-2 3-2 16,-3 0-7-16,0 7-7 0,1 0-1 15,-7-2-7-15,0 3-3 0,-2-1 1 0,-4 2-1 16,0-4 2-16,-3 0 0 0,3-2-4 16,0 0-4-16,0-2-2 0,0-5 2 15,-1-2-6-15,3-3-7 0,-3-3-5 0,5-2-6 16,0 0-4-16,0-15-6 0,5 5-3 16,2-1-6-16,-1-2-3 0,2-1-1 0,1-1-4 15,-1 4-3-15,-2-1-1 0,3 1-4 16,-2 3-3-16,-1 3 1 0,0 2 0 15,0 3 3-15,-6 0-2 0,13 6-3 16,-8 2 0-16,1 2 0 0,-2 3-3 16,2 0 3-16,-2 2-3 0,3 2 0 0,-1-5-1 15,3 2-8-15,-3 3-14 0,3-9-9 16,-1 5-22-16,2-8-19 0,4 2-27 16,-2-5-36-16,0-2-28 0,4-2-21 0,-2-5-20 15,3-6-492-15,0 0 234 0,-2-7 155 16</inkml:trace>
  <inkml:trace contextRef="#ctx0" brushRef="#br0" timeOffset="341584.3076">24862 14641 690 0,'0'-57'-35'16,"0"6"17"-16,0 1 14 0,0 6 20 16,4-2 20-16,3 5 12 0,-1 3 22 15,2 6 2-15,0-1 5 0,2 8 18 0,0 6 6 16,2 3 5-16,1 5 6 0,0 5 3 16,4 5 4-16,1 2 1 0,4 7-2 15,-1 6 3-15,5 7 4 0,2 7-5 16,-2 3-5-16,-2 7-3 0,-5-2-6 0,0 6-2 15,-6 4-7-15,-3 0-2 0,-4-3-12 16,-6-2 5-16,-2 2-10 0,-4 5-8 0,-4-1-8 16,-8-3-10-16,0-2-5 0,-1-2-22 15,-5-8-30-15,4-5-43 0,-2-6-60 16,3 0-70-16,2-8-62 0,2-5-699 16,1-2 320-16,0 1 210 0</inkml:trace>
  <inkml:trace contextRef="#ctx0" brushRef="#br0" timeOffset="341699.5244">25002 14986 2715 0,'2'5'3'0,"-2"0"-18"0,0-5-19 16,2 6 0-16,-2-6-2 0,0 0-25 15,0 0-33-15,0 0-61 0,0 0-71 0,-6-16-476 16,-4 1 239-16,-2-2 157 0</inkml:trace>
  <inkml:trace contextRef="#ctx0" brushRef="#br0" timeOffset="344465.9575">12554 15526 10 0,'0'0'70'15,"-11"7"0"-15,6 4 0 0,3 5-1 16,0 5-5-16,0 7-2 0,4 3-2 16,-2 8-4-16,4-2-2 0,3 3 1 0,2-5-1 15,1 1-7-15,4-2-3 0,4-6 7 16,3-1-7-16,5-8-4 0,0-2-1 16,2-9 1-16,2-5-6 0,-1-6-10 0,5-5 5 15,-2-5-6-15,-2-4 0 0,-7-4-1 16,-3-3-7-16,-6 1-3 0,-6-4 7 15,-5-1 6-15,-6 2-8 0,-5 3-1 16,-4 2 4-16,-8-6-3 0,-3 6-3 0,-5 5-1 16,-6 5 6-16,0-2-12 0,-1 8-5 15,1 3-5-15,0 2-20 0,2 0-8 0,1 6-10 16,3-5-19-16,2 6-18 0,8-6-20 16,3 4-248-16,4-5 118 0,9 0 77 15</inkml:trace>
  <inkml:trace contextRef="#ctx0" brushRef="#br0" timeOffset="344832.4187">15485 15259 48 0,'15'30'149'0,"-2"-1"-9"16,-5 0-2-16,-2-3-2 0,0-1-6 16,1 4-2-16,0-1-8 0,1-1-16 15,0-1-7-15,5 3-6 0,0-8-4 0,4-4-11 16,-3-1-8-16,8-8 2 0,-1-2-9 16,2-6-5-16,4-7-7 0,3-7-4 0,0-5-3 15,-3-3-6-15,-3-5 1 0,-4-2 3 16,-6 0-3-16,-6-6 1 0,-6-2-2 15,-6 1-3-15,-8-2 3 0,-10 0-6 0,-8 4-1 16,-16-10 3-16,1 13-5 0,-16 3-3 16,4 9-4-16,4 8-3 0,-6 3-9 15,-4 6-19-15,-2 2-20 0,-2 2-36 0,1 3-37 16,3 1-54-16,1 0-503 0,1-4 224 16,10-2 149-16</inkml:trace>
  <inkml:trace contextRef="#ctx0" brushRef="#br0" timeOffset="346734.4208">11792 9849 36 0,'-9'-5'51'16,"9"5"-4"-16,-7-3-8 0,3 1-2 16,4 2-4-16,-12 0-5 0,12 0 1 0,-10 2-7 15,10-2 0-15,-14 2-3 0,6 2-1 16,2-2-1-16,-1 3-5 0,1-2 2 16,-3 2-5-16,3-1 0 0,-1 1 0 15,1-1-2-15,0 0-2 0,2-2 3 0,-2 1 0 16,6-3-3-16,-10 6-1 0,6-3 1 15,4-3-1-15,-6 3-3 0,6-3 5 16,-6 4-2-16,6-4-2 0,-4 4 0 16,4-4-1-16,0 0 3 0,0 0 0 0,-6 3 4 15,6-3 1-15,0 0 4 0,-5 2 11 16,5-2-2-16,0 0 1 0,0 0-3 0,0 0 4 16,-4 4-3-16,4-4-2 0,0 0-1 15,0 0-3-15,0 0-1 0,0 0-2 16,-4 5-2-16,4-5-3 0,0 11 6 15,2-3 2-15,-2 1-5 0,4 2 0 0,-2 3-2 16,3 1 2-16,1 4-4 0,2 0 11 16,0 2-2-16,6-3-1 0,-2 3-4 15,3-1 3-15,2-3 3 0,4-4-4 16,1 0 4-16,0-3-3 0,4-4 2 0,-1-2-2 16,1-4 0-16,-1-6 2 0,0-2 2 15,1-1 0-15,-5-4-7 0,1 0 3 0,-4-5-6 16,-1 0 4-16,-4-1-4 0,-2 1 2 15,-3-1 2-15,-6 0-6 0,-2 2 0 16,-6-2 2-16,-5 1-2 0,-4 2-1 0,-6 0-2 16,-5 1 0-16,-3 2-3 0,-3 2-2 15,-2 4 5-15,3 1-3 0,-1 3-4 16,0 0 3-16,0 2-12 0,3 1-6 16,5 0-14-16,2 1-11 0,0 2-16 0,5-1-13 15,0-1-235-15,2 4 105 0,3-4 69 16</inkml:trace>
  <inkml:trace contextRef="#ctx0" brushRef="#br0" timeOffset="347083.2786">13570 9904 74 0,'0'9'117'0,"0"3"-13"0,0 0-14 0,2 1-1 15,0 2-18-15,-2 2 0 0,2 2-7 16,0 0-8-16,2 0-8 0,0 2-6 16,-2 0 3-16,2-1-11 0,-2 0-13 0,3 2-15 15,-2-4-23-15,-1-1-22 0,0 0-20 16,0-1-18-16,-2-3-175 0,2 0 86 16,-2-1 56-16</inkml:trace>
  <inkml:trace contextRef="#ctx0" brushRef="#br0" timeOffset="348058.2762">11497 7482 20 0,'0'0'42'0,"0"0"-3"0,0 0-7 15,0 0-3-15,0 0-3 0,0 0-3 16,0 0-3-16,0 0-1 0,13 8 0 0,-13-8 1 16,2 9-2-16,0-2 1 0,0 0-2 15,0 1 1-15,0 1 0 0,0 4-6 16,1 1 5-16,1 1-2 0,-2 1-1 0,3 2 7 16,-1 1-10-16,-2 3-3 0,2-3 4 15,0 6-5-15,0-3 4 0,0 3-1 16,0-2-4-16,4 1 2 0,-4-3 5 15,2 2-6-15,-2-3-4 0,0-3 4 0,0 2-5 16,-2-2 2-16,3-2-3 0,-1 0-8 16,0 2-8-16,-2-3-15 0,3-1-17 0,-3 2-113 15,0-3 54-15,0-1 36 0</inkml:trace>
  <inkml:trace contextRef="#ctx0" brushRef="#br0" timeOffset="348716.9072">13671 8074 18 0,'14'17'30'0,"4"-4"-5"0,-4-2-1 15,2-1 0-15,-2-3-3 0,-1-1 4 0,1-2 0 16,4 0-2-16,-6-4 2 0,3 0 2 16,-2-4 3-16,2-2-3 0,-3-2 4 15,1-1-3-15,0-4-4 0,-5 0 2 16,-2-5-9-16,-2 0 2 0,-1-1-5 0,-3-1-1 15,-3-1 4-15,-3-2-4 0,-4 0-1 16,-2 0-1-16,-6 2 0 0,-3-1-4 16,-3 5 0-16,-2-1-4 0,-4 3 1 15,-4 4-1-15,0 3 1 0,2 2-4 16,-2 4-2-16,0 0-10 0,-6 7-13 0,2 3-17 16,3 5-131-16,-6 5 59 0,3 6 39 0</inkml:trace>
  <inkml:trace contextRef="#ctx0" brushRef="#br0" timeOffset="349646.6674">11724 11312 29 0,'0'-9'79'0,"0"4"0"16,0 0-2-16,0-1-13 0,0-2 6 0,0 1-4 16,2-1-8-16,-2 1-2 0,0-3-5 15,2 0 7-15,-2 3-4 0,2-3 3 16,0 1-11-16,-2 1 0 0,2 1-3 0,-2 1 2 16,2-2-3-16,-2 2-1 0,0 1-9 15,2-1 2-15,-2 6-7 0,2-8-4 16,-2 4 0-16,0 4-3 0,0 0 0 15,0 0-1-15,0 0 4 0,12 19 0 0,-8-7 1 16,0 5-2-16,0 2-3 0,0 4-3 16,-2 2 0-16,2 1 2 0,0 1-5 0,1-1-3 15,2-1 7-15,-3 0-8 0,0 0 0 16,0-2 0-16,0-4 4 0,-2 0-1 16,3-2-5-16,-1-3-2 0,-2 0 0 15,0-2-3-15,0-1-4 0,-2 0-2 0,2-2-17 16,0-2-8-16,0 1-13 0,3-2-20 15,-3-1-23-15,5-1-14 0,-1 0-305 16,2-4 137-16,2 0 91 0</inkml:trace>
  <inkml:trace contextRef="#ctx0" brushRef="#br0" timeOffset="350084.6607">13523 11243 83 0,'6'8'112'0,"-4"-1"-5"0,0 3-5 16,-2 3-6-16,3 4-4 0,1 0 3 15,-2 5-11-15,0 0-4 0,2 3-7 16,-2 0-1-16,2-1-6 0,-1 1-8 0,1-2-7 15,0-1-7-15,1 1-2 0,-1 1-8 16,0-5 2-16,0 1-4 0,0-2-7 0,0-1-8 16,0-2-9-16,1 0-16 0,-2-1-19 15,1-3-17-15,-2-1-10 0,0 1-15 16,2-3-11-16,-2-1-19 0,-2-1-251 16,0-1 119-16,0-5 79 0</inkml:trace>
  <inkml:trace contextRef="#ctx0" brushRef="#br0" timeOffset="362456.5338">15733 4118 57 0,'2'-47'150'15,"-2"11"-3"-15,2 4-4 0,-2 2-1 16,2 5-6-16,0 5-1 0,-2 3-8 16,2-1-3-16,-2 2-15 0,0 4-18 0,2 3-8 15,0 3-6-15,-2 6-1 0,0 0-4 16,13 17-6-16,-4 6-6 0,1 11-5 0,3 13-4 16,4 26-4-16,4 3-4 0,-2 7-4 15,2 0-2-15,2 1-4 0,1 3-1 16,8 13-2-16,-5-16 1 0,5 14-5 15,-4-17 0-15,-1-8-2 0,3 0 0 0,-3-10 0 16,-4-14 1-16,-5-10-3 0,-2-9 6 16,-1-1 19-16,-2-10 23 0,0-8 10 0,-5-7-6 15,2-8 1-15,4-5-9 0,0-10 2 16,-1-12-7-16,4-11-6 0,-2-7-1 16,1-21-5-16,2-5-11 0,-4-7-2 15,1-5-4-15,0 2 0 0,0-2-7 0,-3 7-1 16,-2 4-2-16,0 10-3 0,-4 16-2 15,0 0-4-15,-2 8-4 0,2 3 3 0,-2 4-8 16,1 8-19-16,0 2-21 0,-1 2-29 16,-2 4-42-16,2 4-31 0,-2 4-7 15,4 8-16-15,-1 0-21 0,-5 3-18 16,8 10-27-16,-4-3-487 0,5 7 243 16,-7-3 160-16</inkml:trace>
  <inkml:trace contextRef="#ctx0" brushRef="#br0" timeOffset="362670.7104">15978 4545 1885 0,'-19'2'-8'0,"9"-1"-6"0,-2-1 11 16,4-3-3-16,8 3 6 0,-6-7 2 16,6 1 15-16,2-2 8 0,2 1 3 15,4-5-2-15,6 3-3 0,5-7 1 0,2 3-6 16,8-2 1-16,3-1-5 0,2 3-4 15,3-1-7-15,1 1-17 0,-1 2-18 0,-1 4-25 16,4 2-27-16,-5 5-30 16,-3 3-27-16,3 5-411 0,-3 3 188 0,-6 1 124 15</inkml:trace>
  <inkml:trace contextRef="#ctx0" brushRef="#br0" timeOffset="363082.6866">16829 4486 74 0,'23'-15'158'0,"1"1"-17"15,1 5-12-15,-4 3-7 0,0 2-11 16,-1 2-12-16,0 4-12 0,4 4-3 0,-3 3-17 16,-1 5 2-16,-4 5-8 0,-6 2-6 15,-1 4-3-15,-7 3-4 0,-2 1-3 0,-4-1 6 16,-7 5 6-16,-1-5 0 0,-4 1-1 15,6-6-24-15,-2-2 8 0,-1-5 1 16,4-2 2-16,1-3-5 0,1-5-3 16,5-3-6-16,2-3-3 0,0 0-3 0,0 0-3 15,11-31-1-15,0 14-3 0,2-4-2 16,1-4-2-16,4 0-1 0,-4-1 1 16,3-1 1-16,-4 7-4 0,-1 0-2 0,1 1-2 15,-5 6 1-15,-1-2-1 0,2 5-6 16,-3 4 2-16,0 4 4 0,-6 2-2 15,12 10 3-15,-5 3 2 0,0 1-3 0,1 7-1 16,0 1 2-16,1 2-4 0,1 4 3 16,5 0 0-16,0 1-2 0,1-3-1 0,6-1-19 15,1-4-25-15,5 0-27 0,0-7-38 16,3-5-36-16,-1-6-454 0,4-3 203 16,4-4 134-16</inkml:trace>
  <inkml:trace contextRef="#ctx0" brushRef="#br0" timeOffset="363327.3756">18408 3779 54 0,'-4'-6'209'0,"-5"4"-5"16,-1 4-2-16,-2 7-6 0,-6 7-10 0,-3 9-8 15,-5 15-12-15,-10 23-13 0,3 6-10 16,1 5-9-16,4 3-5 0,8 2-9 15,2-1-9-15,6-3-10 0,5-11-9 0,5-5-11 16,4-1-8-16,5-3-3 0,7 15-11 16,4-15-8-16,-2-8-18 0,6-2-36 0,1-7-43 15,5-4-52-15,4-5-44 0,3-7-50 16,-3-9-578-16,6-4 262 0,-2-9 172 16</inkml:trace>
  <inkml:trace contextRef="#ctx0" brushRef="#br0" timeOffset="364584.2832">18137 4850 21 0,'-10'6'113'0,"-1"-3"2"16,1 1-6-16,-1 0-2 0,0 0-9 15,-1-2 5-15,1-2-7 0,-2-2 1 0,3-2-9 16,-3-2 0-16,2-1-4 0,1-5 2 15,-1 1 5-15,5-3 0 0,0 0-7 16,2-3-11-16,4 3-6 0,-2-1-4 16,6-1-8-16,2 1-5 0,2 2-4 0,3 1-5 15,-1 3-5-15,7 1-4 0,2 2-3 16,3 3-1-16,3 3-3 0,5 3 0 0,4 1-9 16,2 2 5-16,4 4-4 0,2-1-2 15,-2 1-1-15,9 1 0 0,0-1-2 16,-7-3-1-16,5-1 0 0,-3 0 2 15,1-4-1-15,-1-1 1 0,-1-1 1 16,-3-3 4-16,-1-3 4 0,-1-3 5 0,-1 1 5 16,-3-6 0-16,-2 1-2 0,-5-4 5 15,-2-2 0-15,-4 0 3 0,-3-1 1 0,-2 2 6 16,-5-1 3-16,0 0-3 0,-3 2-2 16,-2 0 2-16,-1 3-2 0,-1 3-3 15,0-1-7-15,-2 3-5 0,0 1-8 16,2 2-5-16,-2 4 1 0,-2 2-1 0,0 0-3 15,16 12-1-15,-8-1-4 0,0 0 2 16,3 3 0-16,2 0-4 0,1 3-5 0,1 0-15 16,2-2-14-16,0 1-21 0,0-4-22 15,0 0-26-15,2-1-28 0,-2-3-34 16,-2-1-22-16,-1-5-31 0,0 0-493 0,2-6 240 16,-8-3 158-16</inkml:trace>
  <inkml:trace contextRef="#ctx0" brushRef="#br0" timeOffset="364730.3002">18914 4052 16 0,'-10'-6'193'0,"1"2"-27"0,2 0-18 0,3 3-14 16,4 1-15-16,-6-5-17 0,6 5-29 16,0 0-8-16,0 0-51 0,0 0-58 15,14 14-292-15,2-7 115 0,-2-3 75 0</inkml:trace>
  <inkml:trace contextRef="#ctx0" brushRef="#br0" timeOffset="365441.4117">19553 3932 25 0,'4'-4'234'0,"-4"4"-14"0,7-2 2 0,-7 2-14 15,0 0-20-15,11 0-24 0,-11 0-15 16,6 13-6-16,-4-1-7 0,0 7-7 15,0 6-7-15,0 3-9 0,2 10-10 0,-2 2-11 16,4 4-8-16,0-3-9 0,-2 9-8 16,2 0-4-16,0-10-10 0,0 1-2 15,1-4-6-15,-1-3-17 0,1-5-12 0,1-4-15 16,1-3-6-16,-3-2-4 0,4-7-1 16,1-3-3-16,2-6-3 0,-1-1 0 15,3-7-1-15,2-2 1 16,-2-3 4-16,2-2-1 0,0-5 3 0,-3 1-2 0,0-2 5 15,-4 2 5-15,0 0 10 0,-1 3 11 16,-1 0 5-16,-1 3 2 0,-1 0-3 0,-1 4-6 16,-1-1-3-16,0 4-2 0,-4 2-1 15,0 0-2-15,0 0-1 0,2 18 1 16,0-8-3-16,0 1 0 0,2 2-2 16,0-1 2-16,5 1-2 0,0-1-1 0,1-1-1 15,5-1 0-15,0-3-4 0,4-1 2 16,2-2-7-16,0-4 0 0,5 0-2 0,-1-6 0 15,1 1 1-15,-2-5-3 0,0-1-1 16,1-7 1-16,-3 5 0 0,-4-4 5 16,0 0 1-16,-2 2-1 0,-3 0 2 15,-2 3 1-15,-3 1 1 0,1 0-2 0,-5 4 0 16,0 1-3-16,-4 5-2 0,0 1 3 16,0 0-6-16,-8 13 2 0,4-6 2 0,2 4-3 15,-1-3-3-15,3 3-4 0,0 0 2 16,3-2 1-16,1 0-2 0,4 1 7 15,-2-2-3-15,6-2 4 0,-2-3 1 16,2-1-4-16,3-2-5 0,0-2-2 0,0-1-2 16,1-3-7-16,2 0-2 0,-4 0 4 15,-1-1 1-15,2 4 2 0,-2-4 5 16,1 2-2-16,-1-1 3 0,2 0 2 0,2 5 2 16,0-1 0-16,0-1 0 0,2 6 2 15,2-1 1-15,1 4 4 0,0-1 0 16,-2 0 2-16,1 5-3 0,-5-1 5 0,-2 3 3 15,-2 1 2-15,-6 1 2 0,-4 1 5 16,-4 0-4-16,-2 2-1 0,-4-2 0 0,-2 3-10 16,-8-2-20-16,1 0-29 0,2-2-39 15,-4-3-47-15,5-3-487 0,0-7 213 16,2-2 140-16</inkml:trace>
  <inkml:trace contextRef="#ctx0" brushRef="#br0" timeOffset="365687.3724">21084 3576 245 0,'-2'-9'260'15,"-1"6"-15"-15,-3 2-25 0,6 1-3 0,-24 10-9 16,4 6-9-16,-10 12-8 0,-2 8-17 16,-5 20-11-16,-2 5-12 0,5 6-13 15,2 5-16-15,7 3-10 0,6 0-9 16,6 0-12-16,5-13-6 0,8-8-10 0,4-1-8 15,9-2-1-15,1-2-7 0,8-6-19 16,1-1-24-16,2-8-38 0,3-2-32 0,5-4-35 16,1-6-52-16,7-4-39 0,-3-8-38 15,4-1-647-15,1-6 294 0,5-5 194 16</inkml:trace>
  <inkml:trace contextRef="#ctx0" brushRef="#br0" timeOffset="366095.6746">21884 4189 2015 0,'-25'-11'-20'0,"3"3"5"0,6 0 4 15,0 0 44-15,4 2 28 0,3 3 13 0,1-1-5 16,-1 0-15-16,3 2-10 0,-1 1-8 16,7 1-4-16,-6-5-5 0,6 5-4 15,0 0 0-15,0 0-4 0,15 19 0 16,-4-7-2-16,-1 1 1 0,1 6-5 0,-3 0 0 15,0 2 1-15,-1 3-3 0,-2-6 1 16,-5 1-2-16,2-1 1 0,-2-3 2 16,0 0-1-16,0-3 5 0,-2-1 3 0,2-2 2 15,0 0 9-15,2-6-1 0,-2-3-6 16,0 0-2-16,0 0-9 0,6-21 2 16,0 5-1-16,2-3-1 0,1-1 0 15,2-3-4-15,-1 0 0 0,1 0 0 0,-3 0 1 16,3 4-2-16,-5 3 2 0,3 0 5 15,-5 3-5-15,2 2-2 0,-2 4-2 16,0 1-3-16,-4 6 2 0,0 0-6 0,12 19 5 16,-8-1 2-16,0 5 0 0,-2 4 0 15,2 1-2-15,0 2-6 0,3-1-22 0,-1 3-28 16,3-1-34-16,3-1-35 0,1-3-45 16,-1-4-50-16,2-6-574 0,2-2 269 15,-1-7 177-15</inkml:trace>
  <inkml:trace contextRef="#ctx0" brushRef="#br0" timeOffset="366260.4796">22527 4386 32 0,'5'10'191'0,"-1"1"4"0,-4-1 3 16,2 8 2-16,-4-1-7 0,0 2-12 16,-5 3-18-16,1 3-18 0,-1 2-14 0,-1-2-19 15,-3 0-33-15,1-1-34 0,2-1-51 16,-1-2-66-16,0-2-85 0,3-5-398 15,0-5 189-15,2-3 124 0</inkml:trace>
  <inkml:trace contextRef="#ctx0" brushRef="#br0" timeOffset="366635.9703">23289 3760 169 0,'-2'-3'176'0,"2"3"-21"16,0 0-15-16,0 0 1 0,0 0-2 0,-2 14 1 15,4 3-6-15,2-1-9 0,-2 11-11 0,2-1-9 16,1 5-9-16,-3 5-12 0,2 3-6 16,-2 1-7-16,3-3-15 0,-3 0-22 15,2-7-27-15,-2-2-30 0,0-1-29 16,0-4-31-16,1-4-24 0,-1-4-35 0,-2-3-388 15,-2-7 180-15,2-1 119 0</inkml:trace>
  <inkml:trace contextRef="#ctx0" brushRef="#br0" timeOffset="366840.1849">23010 3682 1691 0,'-15'-19'55'0,"4"6"-16"0,3 1-8 15,0 3 0-15,4 1 8 0,-2 0 6 16,4 5 5-16,0-3-1 0,4 0-2 15,4 0 11-15,0 2 3 0,6-2-2 16,7 0-5-16,7 0-4 0,4 2-5 16,1 1-4-16,3 3-4 0,2-3-7 0,2 3-11 15,-4 3-29-15,1-2-31 0,-3 5-34 0,7 1-46 16,-7 7-30-16,-5 4-40 0,-4 2-470 16,-2 3 225-16,-12 2 148 0</inkml:trace>
  <inkml:trace contextRef="#ctx0" brushRef="#br0" timeOffset="366999.4437">22986 4453 180 0,'-10'24'174'0,"4"-5"9"0,6-4 12 15,4-2 7-15,2-2-3 0,2-1-12 0,7-2-3 16,5-1-17-16,4-1-17 0,6-5-16 16,4 2-17-16,1-6-29 0,9 0-43 15,-2-2-44-15,7-6-49 0,0 1-53 0,-1-4-55 16,-3-1-491-16,-3-2 220 0,-4-2 145 15</inkml:trace>
  <inkml:trace contextRef="#ctx0" brushRef="#br0" timeOffset="367410.5047">24019 4103 203 0,'-4'-5'215'0,"4"5"-9"0,-11 0-9 16,3 5-9-16,-4 3-9 0,-4 1-16 0,0 5-17 15,-1 5-12-15,2-1-12 0,-2 7-14 16,3 4-10-16,0-1-10 0,6-3-9 16,2 0-7-16,4 0-5 0,2-5-8 15,4-1-4-15,6 3-9 0,6-4-5 0,2-6-1 16,5 0-10-16,3-7-4 0,6-1-8 16,2-2-6-16,3-6-4 0,4-2 0 15,-1-5-1-15,4-1 1 0,-1-5-1 0,-3 1 1 16,-8-3-3-16,-3 1 1 0,-3-1 5 15,-2 2 8-15,-6 0 9 0,-5 2 1 16,-2 3 0-16,-5 1-1 0,-2 1-3 0,-2 3-4 16,-6 3-4-16,4 4-1 0,-10-4-3 15,10 4-2-15,-20 9 0 0,12-1-2 16,-2 4 0-16,0-1-4 0,4 3 1 16,0 1-1-16,2 0-2 0,2-1 2 0,2 3 0 15,4-2-1-15,4-1 0 0,3 3-14 16,2-5-17-16,5 1-19 0,2-5-20 15,-1-2-26-15,2-1-31 0,4-4-24 0,3-5-35 16,1-2-38-16,1-3-477 0,0-3 237 16,-1-1 156-16</inkml:trace>
  <inkml:trace contextRef="#ctx0" brushRef="#br0" timeOffset="368096.2571">24915 4157 8 0,'4'-4'142'0,"-4"4"5"16,0 0 0-16,0 0 4 0,8 11 2 15,-8-4-3-15,2 4 0 0,-2 2-6 16,0 1-15-16,-2 0-13 0,2 3-9 16,-2 2-13-16,2-1-8 0,-2-2-9 0,2 2-8 15,-2-3-8-15,2-2-2 0,-2-1-5 16,2-3-6-16,0 1-1 0,0-4-5 0,0 0-1 16,0-6 1-16,4 3-3 0,-4-3 2 15,0 0 0-15,11-15-6 0,-7 5-4 16,4-2-2-16,-1 2-1 0,2-4-2 15,-1 1-7-15,0 1 3 0,-2 1 1 0,4 0-4 16,-2 1-3-16,-2 2 1 0,2 1-2 16,-2 1-2-16,3 0 0 0,0 4-2 15,-1 0-1-15,1 2-6 0,-9 0 7 16,14 10-2-16,-5-4 0 0,-2 1-3 0,-1 3 2 16,0 1 1-16,0 1-2 0,-2 1-3 15,3-4 1-15,-5 1 2 0,5 0-8 16,-3-3 7-16,0-2 1 0,0 2 3 0,0-1 0 15,0-4 11-15,-4-2-1 0,11-1-1 16,-11 1-5-16,15-9-2 0,-2-1-4 16,-3-2-1-16,7 0 0 0,-2-4 0 15,2 1 1-15,-2 2-6 0,2 1 2 0,-3 1-2 16,0 1-3-16,-2 2 2 0,-4 3-3 16,3 1-3-16,-3 4 2 0,3 4 0 15,-2 0 4-15,1 3 1 0,-2 3-4 0,1 1 3 16,0-1-1-16,1 1 1 0,-2 1-2 15,3-1 4-15,0 0-2 0,1-1-2 16,1-2 4-16,-1-2 0 0,6-2 0 0,-2-1-2 16,4-2 3-16,-1-2-2 0,2-5-1 15,2 1-4-15,-1-3 6 0,0-4 0 16,-2 3 0-16,-1-3-7 0,-1-1 6 0,2-2-3 16,-4 2-1-16,0-1 2 15,-4 3 1-15,-3 0 1 0,-1-1-4 0,-2 4 2 16,-4 1 1-16,-2 3-2 0,0 4 0 15,0 0 0-15,-14 0 3 0,14 0-4 0,-17 13 4 16,9-2 0-16,-3-1-2 0,2 2 0 16,1 1-2-16,2 2 4 0,2-1-5 0,0-1-13 15,1 0-21-15,0-1-23 0,3-3-27 16,3 0-23-16,2 0-32 0,-1-5-33 16,0-1-34-16,-4-3-515 0,14-4 246 15,-3-2 163-15</inkml:trace>
  <inkml:trace contextRef="#ctx0" brushRef="#br0" timeOffset="369279.7325">25077 3995 48 0,'3'-19'260'0,"-1"6"-5"15,-2 1-13-15,0 2-15 0,0 4-14 16,0 0-21-16,0 3-24 0,0 3-19 15,0 0-13-15,0 0-17 0,0 0-10 16,-17 16-7-16,11 2-10 0,-3 4-11 0,1 0-13 16,-1 5 0-16,3-1-9 0,1 5-5 15,1-3-5-15,4 2-4 0,0 0-10 16,2-3-3-16,3-3 2 0,1 1-4 0,3-4-3 16,-1-4-3-16,7-2-1 0,-1-3-4 15,6-8 0-15,-1 1-2 0,2-7-2 16,0-1-4-16,3-4-4 0,-2-2-3 0,4-3-8 15,-1-3 7-15,5-4-6 0,-4 2 1 16,-1-2-2-16,1 2 1 0,-8 0-2 0,2 4 1 16,-2-1 1-16,0 3-1 0,-4 1-2 15,-1 3-2-15,-1 1 0 0,2 2-1 16,-4 6 3-16,0 0-1 0,4 2 5 16,-4 3-4-16,0 2 4 0,1 2 0 0,2 1 1 15,-2 1 0-15,1-1-1 0,-2 2 1 16,4 1-1-16,-2 0 3 0,0-3 1 15,1-3-2-15,0 1 1 0,4-3 0 0,0 1 1 16,2-6-1-16,2 0 0 0,2-4 0 16,0-2-2-16,5-2 2 0,-2-3-4 15,1-3 5-15,1-1-2 0,0-2-1 16,-6-3 2-16,2-1-5 0,-7 3 7 0,-3-1-2 16,2-1 1-16,-8 3 2 0,-2 2 1 15,-4 1 4-15,-2 1-4 0,-2 3 2 16,-2 0-2-16,-4 3 1 0,-1 3-1 15,-2 2 3-15,-1 2-3 0,-1 3-3 0,0 1 4 16,3 4-1-16,-1-1-1 0,3 5 1 0,0-1-4 16,2 0 3-16,4 2-5 0,2-2 2 15,2 4-10-15,6-5-16 0,2 1-23 16,0-3-18-16,7-2-23 0,3 0-24 16,0-5-17-16,4-1-10 0,1-2-7 15,7-2 0-15,-2-1 5 0,6-3 12 0,2-2 13 16,-3 1 11-16,-1-4 20 0,-1 0 27 15,-3-2 29-15,-6 4 36 0,-2-2 14 0,-3-2 27 16,-1 4 19-16,-4 0 4 16,-4 1-1-16,-4 2-2 0,-2-1-4 0,-4 3-8 15,0 4 0-15,0 0-4 0,-10-5-4 0,10 5-1 16,-17 7-8-16,6-3-2 0,-1 5-7 16,-1 1-3-16,0-1-2 0,3 2-2 15,-1 1-2-15,1-1-6 0,4 2 1 16,-4-5-4-16,6 1 1 0,2-1-3 0,2-3-1 15,2-2 1-15,-2-3-6 0,12 2 2 16,-12-2-2-16,16-8-4 0,-6 3-1 16,1-3 0-16,2 1-1 0,2 1-1 0,-5-1-3 15,3 0 2-15,-2 2-2 0,-3 1 5 16,0 1-2-16,1 1 0 0,0 2-2 16,-3 3 3-16,0 1 1 0,1 2-2 0,-3 2 1 15,2 0 1-15,-2 2-3 0,0 0-14 16,1 1-21-16,-1 1-17 0,3-5-16 15,-1 3-15-15,0-4-24 0,0-1-24 0,2-3-21 16,2-2-405-16,-10 0 191 0,18-3 126 16</inkml:trace>
  <inkml:trace contextRef="#ctx0" brushRef="#br0" timeOffset="369734.6766">26705 4098 217 0,'6'-16'49'0,"4"5"19"16,-6 1 6-16,0 2 17 0,-2 5-2 15,0-3 14-15,0 2-7 0,-2 4-6 16,2-5-5-16,-2 5-5 0,0 0-6 0,0 0-3 15,0 0-5-15,-2 17-4 0,0-10-2 16,0 3-4-16,0 1-2 0,0 1-3 0,-2-1-5 16,4 2-8-16,-2-1 1 0,2-3-1 15,-2 0-3-15,-1 2-1 0,3-4-2 16,0 0-4-16,3 1 3 0,-3-2 0 16,2-2 4-16,-2-4-1 0,10 0-3 0,-10 0 2 15,12-4-3-15,-3 1-3 0,0-1-2 16,-1-1 0-16,0-1-7 0,3 1-2 0,-3 2-2 15,1-3 1-15,2 1-4 0,-3 2-6 16,0 0 4-16,1 2-2 0,-2-1-1 16,-7 2-1-16,14 2 1 0,-6 2-1 15,-1-1-3-15,-1 6 5 0,0-2-4 16,-1 0 2-16,-1 1-2 0,1 2 2 0,-1-3-1 16,0 3-3-16,-2-2 3 0,2-3 2 15,-2 1-3-15,0 0 1 0,2-2 0 16,-2-1 0-16,-2-3-1 0,12 2 2 0,-12-2 0 15,14-2-7-15,-6 0 2 0,1 1 1 16,0-2-2-16,-1 2-1 0,1 1 3 16,-9 0-2-16,16 0-1 0,-16 0-1 0,16 4 1 15,-10-1 2-15,0 1-1 0,0 4-3 16,2-1-10-16,-1 1-19 0,0 1-13 16,-1 1-21-16,2-1-27 0,1 1-26 0,-1-4-35 15,0-1-447-15,4-2 205 0,0-3 135 16</inkml:trace>
  <inkml:trace contextRef="#ctx0" brushRef="#br0" timeOffset="369974.8939">27325 3463 1834 0,'2'-36'65'0,"3"5"-31"0,0 8-23 16,-1 4 0-16,2 4 16 0,0 3 25 15,5 4 11-15,-1 2 2 0,5 3 8 16,2 7 9-16,5 5 3 0,2 7 4 0,8 11-4 15,-2 7 6-15,9 25-3 0,-6 5-6 16,-3 11-4-16,-4 5-8 0,-8 1-8 16,-8 0-4-16,-5-3-6 0,-5-14-4 0,-7-9-10 15,-3-4-4-15,-4-2-11 0,-4-4-15 16,-3-8-31-16,-2-4-38 0,2-8-58 16,3-7-59-16,2-2-70 0,1-9-663 15,0-1 309-15,0-6 205 0</inkml:trace>
  <inkml:trace contextRef="#ctx0" brushRef="#br0" timeOffset="370322.1546">28335 3899 106 0,'0'0'272'0,"0"0"14"0,6 0 3 15,-6 0-10-15,7 2-21 0,-7-2-20 16,0 0-19-16,13-3-22 0,-3 0-17 16,5 1-20-16,6-1-17 0,9-1-14 0,6 2-11 15,8-2-3-15,2 2-5 0,6 1-10 16,7-2-8-16,2 3-1 0,1 0-3 0,-1 3 4 16,0-2-5-16,-1-1-2 0,-3 2-5 15,-11 2-10-15,1-2-5 0,-3 0-10 16,-3 2-2-16,-7-3-11 0,-2-1-2 15,-5 2-4-15,-4 1-1 0,-2-2-6 0,-1 1-5 16,-4-2-13-16,1 0-24 0,-4 2-9 16,2-2-37-16,-5 2-42 0,-4-4-43 0,-6 2-46 15,0 0-45-15,0 0-49 0,0 0-813 16,0 0 373-16,-31 8 246 0</inkml:trace>
  <inkml:trace contextRef="#ctx0" brushRef="#br0" timeOffset="370607.7749">28458 4211 7 0,'-21'12'192'0,"6"-3"-21"0,5-1 2 15,3 0 19-15,5 0 22 0,4-3 6 16,5 1-3-16,5 1-8 0,8-1-10 0,6 0-15 16,13 0-13-16,5 0-16 0,16-1-4 15,1-1-16-15,0 0-20 0,1 2-5 16,1-3-4-16,1 3-11 0,-5-3-10 15,0 3-4-15,-4 0-6 0,-8-2-4 0,-2-1-8 16,-6 2-8-16,-9-1-6 0,0-2-5 16,-5-1-5-16,-3 3-3 0,-4-4-4 15,2 2-13-15,-4-1-11 0,-1-1-15 0,-2 3-18 16,-2-3-25-16,-3-3-28 0,-4 0-35 16,0-1-43-16,-2-2-33 0,-2 0-31 15,0-3-39-15,-4-2-617 0,2-3 298 0,-4-1 196 16</inkml:trace>
  <inkml:trace contextRef="#ctx0" brushRef="#br0" timeOffset="370905.6646">29244 3595 164 0,'0'-7'233'16,"-3"1"2"-16,3 6-2 0,-2-11-19 15,2 7-19-15,0 4-24 0,0 0-10 0,0 0 2 16,17 15 2-16,-3-1-10 0,6 15-13 16,5 7-1-16,11 23-7 0,2 5-4 0,-4 4-5 15,3 8 5-15,-8 2-9 0,-4 4-6 16,-6 0 4-16,-1-4-7 0,-8-5 1 16,-6-12 0-16,-8-11-5 0,-4 0-8 15,-8-4-17-15,-5-2-7 0,-13 7-6 0,-4-15-18 16,3-5-24-16,-3-4-32 0,-7-6-45 15,-3-8-65-15,-6-4-73 0,-1-3-75 0,-6-6-57 16,-5-2-758-16,-23-8 366 0,-2-3 242 16</inkml:trace>
  <inkml:trace contextRef="#ctx0" brushRef="#br0" timeOffset="381982.4515">16194 11078 39 0,'0'0'79'0,"0"0"-1"0,0 0-2 0,0 0-2 15,0 0 3-15,-6-9-8 0,6 9 9 16,0 0 0-16,0 0-6 0,0 0 16 0,0 0 7 16,0 0 1-16,28 9 7 0,-14-8 2 15,3 5 2-15,4-1 4 0,7 1 3 16,7 4-2-16,4-1-1 0,3-2-4 16,13 3-3-16,23 4-1 0,9-1-2 0,8 0 2 15,10-1 0-15,30 3-11 0,7-3 2 16,12 1 5-16,9-2-1 0,6-1 0 15,7-4-21-15,10 3-9 0,9-3-4 0,0 0-9 16,-1 0-3-16,-1-3-5 0,2 1 1 16,-2-2-10-16,-5 2 0 0,-2-1-7 15,-12-3-3-15,-11 4-4 0,-9-1 3 0,-10-4-6 16,-25 1 3-16,-7 0-1 0,-4-2-7 16,-9 0-1-16,-3 2-1 0,-25 0-3 15,-9 0-1-15,-11 0 4 0,-2 0-9 0,-7 0 3 16,-4 0-1-16,-5 0-3 0,-3 2 3 15,0-2-2-15,-9 0 2 0,1 2-5 0,-4-2 2 16,-3 0-1-16,0 0-2 0,-2 1 4 16,-1-1-6-16,-1 0-6 0,-2 2-4 15,-3 1-13-15,-6-3-11 0,4 3-17 16,-4-3-19-16,0 0-21 0,0 0-22 0,-15 6-33 16,6-6-32-16,-1 0-27 0,-1-1-18 15,1-1-628-15,-5-1 290 0,0 0 191 0</inkml:trace>
  <inkml:trace contextRef="#ctx0" brushRef="#br0" timeOffset="385976.5829">24045 8293 73 0,'-11'-8'123'15,"1"-3"-13"-15,-1-1 6 0,-2-3-2 0,3-3-1 16,0 0 1-16,-4-2-6 0,6-1-5 16,-2 0-6-16,1 0-3 0,3 0-9 0,-1-1-5 15,3 3-3-15,0 0-9 0,4 0-5 16,2-1-7-16,0 5-4 0,2-2-7 0,5 5-6 15,2 1-3-15,1 1 1 0,4 5-7 16,6 3-2-16,-1 2-5 0,9 4 1 16,4 3 1-16,4 3-3 0,9 3-10 15,-1 2 5-15,3 1-1 0,1-1-4 0,1 0 0 16,2-2-1-16,-2-1-1 0,2 0 1 16,-2-6 8-16,-7-4 5 0,1 1-1 15,-3-6-1-15,-2-4 5 0,-1-2 5 0,-1-4-1 16,-7-5-3-16,5-3 3 0,-8-2-1 15,-3 1 0-15,-4-7-2 0,-6 1-3 0,-1-4-1 16,-4-1 1-16,-4-2-3 0,-4 5-2 16,-4 1-3-16,0 1-1 0,-4 2-3 15,-2 2-1-15,0 2-5 0,0 0-11 16,2 7-13-16,-1 0-28 0,3 3-27 0,0 5-27 16,2 3-25-16,2 4-29 0,0 0-544 15,0 0 237-15,8 13 157 0</inkml:trace>
  <inkml:trace contextRef="#ctx0" brushRef="#br0" timeOffset="386540.2586">25600 7472 106 0,'-2'-5'145'0,"2"5"-19"16,-2-7-9-16,2 7-14 0,8-6-5 16,2 5-14-16,0 1-8 0,7-3-9 15,4 2-2-15,2-1-9 0,7-1-5 0,4 1-8 16,1 1-5-16,6-2-1 0,1 1 1 16,0-2-8-16,1 1 2 0,-1-1 0 15,-4 1 0-15,1-2 4 0,-5 1-4 16,-5 1 4-16,1-1 1 0,-5 1 2 0,-4 0 11 15,-1 2 3-15,-2-1 5 0,-3 0-1 16,0-1 2-16,-4 3-4 0,1 0 1 0,-4 7 3 16,4 0 12-16,-6 4 11 0,0 7-2 15,0 4 4-15,-2 6-1 0,-2 2 3 16,1 8-3-16,-1 4 10 0,-2 6-5 16,2 8-6-16,0 0-1 0,-4 5-5 0,2 1-9 15,2 0-5-15,-2 1-4 0,0-3-8 16,0-1 0-16,0-1-10 0,-2-3-3 0,4-9-3 15,-4-1-2-15,0-3 0 0,-3-2-6 16,1-5 5-16,0-6-2 0,0-2-3 16,-2-4 3-16,-2 1-7 0,-4-7-1 15,2 0 0-15,-5-4-6 0,-2-3 3 0,0-5-5 16,-1-1 1-16,-4-2 2 0,-1-2-9 16,-5-2 4-16,-2-3-10 0,3-1-3 0,0-2-5 15,-1 1-12-15,1-5-11 0,-3 1-16 16,0-3-20-16,7 3-23 0,1-2-26 15,2 1-24-15,0 0-29 0,4-1-22 16,3 4-14-16,1-2-13 0,-2-1-12 0,6 0-531 16,2 0 259-16,2 2 170 0</inkml:trace>
  <inkml:trace contextRef="#ctx0" brushRef="#br0" timeOffset="386808.014">25889 8172 41 0,'2'-5'148'0,"0"1"-4"16,2 0-6-16,0-2-5 0,2 2-4 16,2-2 0-16,6 3-3 0,0-5-6 15,8 2-3-15,1 1-2 0,5-1-12 0,1-2-5 16,1 2-11-16,2 4 1 0,2-4-7 16,-3 1-10-16,1 2-6 0,-2 3-4 15,-1-4-10-15,-5 2-1 0,-2 2-5 0,0-3-9 16,-1 3-2-16,-4 0-7 0,-2 0-5 15,-3-1-6-15,2 2-14 0,-4-1-12 16,0 5-23-16,-2-4-23 0,1 3-23 16,-2 1-22-16,1 0-29 0,-2-1-37 0,1 2-412 15,1-1 197-15,-2 2 130 0</inkml:trace>
  <inkml:trace contextRef="#ctx0" brushRef="#br0" timeOffset="387426.3666">26786 8211 136 0,'8'3'132'0,"5"-1"-11"0,-2 0-8 15,5 4-11-15,2-1-17 0,-2 1-4 0,1 3 2 16,3 3-8-16,-6 0-5 0,2 1-12 15,-6 0 4-15,-2 2-7 0,-4 1-7 0,-2 1-2 16,-4 0 2-16,-2 0-10 0,-4 0 13 16,2-2 3-16,-4 1 2 0,0-3-1 15,0-1-1-15,1-4 2 0,1-2 1 16,1 0-2-16,3-3-9 0,4-3-3 0,0 0-7 16,0 0-2-16,4-18-7 0,7 7 3 15,0-7-5-15,3 1-1 0,6-5-3 16,-2 0-3-16,2-2 0 0,-1 3-3 15,-1-1 0-15,0 1-4 0,-6 7 5 0,3-1-2 16,-4 3 8-16,-3 1 5 0,-1 5-2 16,-1 2 0-16,-2 1-1 0,-4 3 1 0,0 0 2 15,0 17 3-15,0-7-1 0,-2 6 6 16,0-1 1-16,2 1-2 0,-2 0-1 16,4 2-4-16,-2-1-2 0,4 0-1 15,0 2-2-15,0-2-2 0,5-2-3 0,-2 1-1 16,-1-1-1-16,2-1-2 0,-2-1-7 15,3-3-11-15,-2 0-15 0,-1-1-17 16,-2-1-21-16,2-3-31 0,-2 1-45 0,1-3-44 16,-1-1-45-16,-4-2-471 0,0 0 236 15,0 0 155-15</inkml:trace>
  <inkml:trace contextRef="#ctx0" brushRef="#br0" timeOffset="388652.4203">28007 7891 44 0,'0'8'117'15,"0"-5"-8"-15,0 2-4 0,0 3-4 0,0-8 1 16,0 7-1-16,0-1-7 0,0-6-2 16,0 8-4-16,0-4-4 0,0-4-5 0,0 7 1 15,0-7 4-15,0 6-4 0,0-6 0 16,0 0-1-16,0 6-2 0,0-6-3 16,0 0-5-16,0 0-6 0,0 0-6 15,0 0-5-15,0 0-4 0,0 0-4 16,-15-17-3-16,13 9-6 0,-2 1 0 0,-2-5-4 15,1-1-4-15,3-3-1 0,-2 4-1 16,0-5-1-16,0 1-2 0,2 0-2 16,0 1 1-16,2-2 1 0,-2 2-5 0,4 0-3 15,0 1 3-15,0 1 0 0,2 4-5 16,2-1 1-16,0 4-4 0,5 4 2 0,2 4-2 16,2 2 0-16,1 3 1 0,6 5-4 15,3 5 2-15,1 2-1 0,4 0 1 16,1 6-3-16,3-1 2 0,0 1-2 15,2-3-1-15,0-3 1 0,-3-2 10 0,3-2 3 16,-2-4 3-16,1-3 4 0,-6-4 3 16,3-4 2-16,-2-4-1 0,-4-2 1 15,6-5 1-15,-4-5 0 0,-3 0-2 0,-3-8-3 16,-1-1-2-16,-4-3-5 0,-2-2 0 16,-5-1-3-16,-2 1-2 0,-1 3 0 15,-2 1-2-15,-1 2-2 0,-2 4-7 0,-2-2-12 16,0 7-12-16,-2-1-23 0,2 2-35 15,0 3-41-15,-2 3-37 0,2 2-26 16,0 3-619-16,0 3 273 0,0 0 180 0</inkml:trace>
  <inkml:trace contextRef="#ctx0" brushRef="#br0" timeOffset="389224.3149">29148 7391 155 0,'0'0'198'16,"5"9"-7"-16,-7 2-6 0,-3 10-10 15,1 4-11-15,-3 14-15 0,-1 1-9 16,-1 12-12-16,-3 21-10 0,-3 6-12 0,0 0-10 16,1-2-10-16,-4 1-10 0,2-3-4 15,-1-5-9-15,-1-15-10 0,4-10-1 16,-2-1-5-16,2-8-5 0,2-7-6 15,1-6-3-15,0-2-1 0,-2-4-6 0,5-3-3 16,2-9-3-16,0 1-1 0,-1-6-3 16,7 0-3-16,0 0-1 0,-2-11-6 0,4 3 2 15,3-1 1-15,1 1-2 0,0 0-2 16,4-1 0-16,-1 3 1 0,-1 0-1 16,3 0 1-16,0 5-4 0,1 1 0 0,4 0 2 15,-2 4-6-15,1 1 4 0,2 3-1 16,0-3 0-16,-1 3-5 0,6 0 5 15,-1 1 1-15,0-3-2 0,2 2 2 16,-1-4 0-16,-4-1 0 0,6-1-2 0,-3-2 1 16,-2-4 1-16,2 0 0 0,3-3-1 15,-3-2-1-15,-2-3 0 0,-2-1 0 0,-1-3 2 16,0-3-1-16,-4 0-2 0,1-2 0 16,-2 1 4-16,-3-1 1 0,-2 3 1 15,1 3 3-15,-1 0 5 0,-2 1-1 16,2 3 1-16,-1 1-3 0,-1 3-1 0,-2 1 1 15,3 6-2-15,-5 0-1 0,0 0-1 16,10 13 2-16,-4-3-1 0,0 1-1 16,3 3-1-16,0-2-2 0,-1 5 2 15,3-2-7-15,-1-2-11 0,-1 0-20 0,2 0-24 16,1-1-28-16,0-2-30 0,2-2-31 16,-4-5-30-16,2 0-32 0,-1-3-443 0,0-5 222 15,-3-2 146-15</inkml:trace>
  <inkml:trace contextRef="#ctx0" brushRef="#br0" timeOffset="389363.6301">29464 7753 73 0,'-9'-7'136'0,"2"1"-3"16,1 0-17-16,2 0-9 0,2 5-14 16,2 1-16-16,-4-8-31 0,4 8-19 0,0 0-24 15,0-4-33-15,0 4-236 0,10-2 90 16,-4-2 60-16</inkml:trace>
  <inkml:trace contextRef="#ctx0" brushRef="#br0" timeOffset="389917.4934">29809 7506 15 0,'0'0'181'0,"0"0"4"16,0 0-2-16,4 13-6 0,-4-4-15 15,-4 6-7-15,2 5-8 0,-3 6-6 0,1 3-12 16,-1 9-12-16,1 0-10 0,0 4-13 15,2 4-6-15,2-3-11 0,0 0-6 16,0-2-11-16,4-1-3 0,2-4-7 0,6-2-6 16,-2-4-7-16,3-4-5 15,3-7-3-15,2-4-6 0,0-3-2 0,6-5-2 16,-3-5-1-16,2-2-8 0,0-5 4 16,3-1-3-16,-3-4-1 0,-2-3 0 0,0-2-3 15,-1 0 3-15,-4-2-4 0,0 0 2 16,-6 1 6-16,0 3 1 0,-3 1 3 15,-5 1 0-15,0 3-4 0,-2 3-1 16,-4 1 0-16,4 4-6 0,-11 0 7 0,11 0-4 16,-16 11-1-16,9 0-1 0,-2 1-1 15,3 1-1-15,2 1 2 0,4 0-3 0,0 2-3 16,2-1 0-16,4 1-5 0,5-1 2 16,2-2-6-16,4-1 7 0,4-1-4 15,0-4 0-15,3-1-1 0,-4-4-2 16,4-2-1-16,-1 0-7 0,-1-4 5 0,-2 0 2 15,-1-1-2-15,-2-1 1 0,-2-4 1 16,-3 3 2-16,-2-1 0 0,-4 1 1 16,-4 0-3-16,-2 2 6 0,0 5-3 0,-8-6 5 15,8 6 3-15,-16 3 4 0,8 0 3 16,0 5 1-16,-1 2-5 0,5-1 8 0,0 1 3 16,1 3-1-16,6 0 0 15,1 0-4-15,4 3 2 0,7-1-1 0,2-2-2 16,4 1-3-16,3-5-11 0,1 1-15 15,1-4-22-15,-2-3-21 0,0-3-24 0,1 0-24 16,5-3-40-16,-4-3-58 0,-1-4-488 16,2 3 236-16,-6-7 156 0</inkml:trace>
  <inkml:trace contextRef="#ctx0" brushRef="#br0" timeOffset="390223.0397">30882 7974 60 0,'-11'8'218'0,"-4"-1"-10"15,3 3-13-15,-1 1-17 0,-2 4-15 0,2 1-14 16,5-3-14-16,2 2-9 0,0 1-8 16,3-1-11-16,3 0-9 0,3 0-14 15,3 1-4-15,2-1-9 0,4 2-7 0,2-2-7 16,-2 0-4-16,3 1-10 0,-5-3-1 15,-1-1-3-15,0 1-1 0,-3-1 1 16,-4-4-5-16,-2 3-1 0,-6-3-3 16,-3 4-5-16,-6-4-3 0,-2 2-2 0,-1-5-4 15,-6-1-6-15,-4 2-11 0,3-5-21 16,-1-1-24-16,4-1-29 0,2-2-32 0,1 0-36 16,0-3-47-16,4-3-481 0,7-3 229 15,0-1 150-15</inkml:trace>
  <inkml:trace contextRef="#ctx0" brushRef="#br0" timeOffset="390506.5223">31178 7417 6 0,'7'-6'245'0,"-3"6"6"15,-4 0 5-15,6 13-4 0,-6-1-14 16,-2 9-11-16,-2 8-14 0,-5 12-10 16,-2 8-6-16,-8 19-10 0,1 7-7 0,-2 3-20 15,6-1-19-15,3-2-10 0,6-13-16 16,3-5-12-16,9-3-9 0,2 0-7 0,5-6-19 16,14 13-19-16,-1-18-21 0,3-8-29 15,0-7-34-15,-1-7-50 0,3-5-49 16,2-6-50-16,-2-4-72 0,-1-1-675 15,-1-5 317-15,0-6 209 0</inkml:trace>
  <inkml:trace contextRef="#ctx0" brushRef="#br0" timeOffset="391098.402">31350 8132 69 0,'23'-7'204'15,"-5"0"-9"-15,4 4-17 0,-5 3-16 0,0 3-19 16,-2 0-7-16,-1 4-14 0,2 1-12 15,-6 3-9-15,0 1-9 0,-2 1-12 16,-3 3-2-16,-2 0-9 0,-3-1-8 16,-3 3-4-16,-2-4-8 0,-1 4-3 0,0-5-5 15,0-1-3-15,0 0-7 0,2-5 1 16,-1-1-6-16,1-3 0 0,1 0-2 16,3-3-3-16,0 0-2 0,0 0-2 0,9-21 1 15,2 8-3-15,-3-2 0 0,4-1 0 16,-2 3 8-16,2-5 1 0,-1 5 2 15,-3 1 1-15,0 1 1 0,-1 1-1 16,-1 5 4-16,1 1-3 0,-3 2 0 16,-4 2-2-16,0 0-5 0,6 16 1 0,-4-5-2 15,0 1-3-15,-2 5-8 0,2-1-2 0,2 3-21 16,1-1-33-16,-2 1-41 0,5-1-45 16,-2-4-53-16,0 1-558 0,5-3 253 15,2-4 167-15</inkml:trace>
  <inkml:trace contextRef="#ctx0" brushRef="#br0" timeOffset="391286.3347">32027 8266 118 0,'0'9'187'0,"-2"1"6"16,-2 2 2-16,2 4-12 0,-2-1-6 15,-4 3-18-15,2 4-19 0,0 1-10 0,2 0-13 16,-2-2-19-16,1-2-20 0,1 1-29 15,0-3-28-15,2-1-33 0,-3-1-32 16,5-1-29-16,-2-3-36 0,2-1-438 0,0-4 186 16,2-1 123-16</inkml:trace>
  <inkml:trace contextRef="#ctx0" brushRef="#br0" timeOffset="391510.9639">32292 7886 86 0,'0'0'206'0,"0"0"0"15,0 0-8-15,0 0-19 0,2 16-19 16,-4-5-13-16,2 4-15 0,-3 3-15 0,1 3-8 16,2 0-13-16,-4 5-15 0,2-2-20 15,0 4-25-15,-3-1-33 0,1-2-34 0,0 0-31 16,0-1-39-16,-3-8-47 0,3 2-354 15,2-8 171-15,-2 4 112 0</inkml:trace>
  <inkml:trace contextRef="#ctx0" brushRef="#br0" timeOffset="391716.3175">32096 7868 64 0,'5'-15'181'0,"2"0"5"16,-1 5-5-16,4-2-6 0,0-1-7 15,4 1-11-15,2 1-9 0,3-1-12 16,5 1-15-16,1 1-10 0,0 1-12 16,1 1-11-16,1 3-9 0,1-1-18 0,-3 0-20 15,-6 4-28-15,2-2-32 0,-1 4-35 16,-4 4-33-16,0 2-28 0,-4 2-51 0,-1 3-368 16,-7 2 182-16,-2 6 120 0</inkml:trace>
  <inkml:trace contextRef="#ctx0" brushRef="#br0" timeOffset="391870.7908">32156 8401 99 0,'2'13'190'0,"4"-3"9"15,3-2 6-15,-1 1-4 0,3-6-14 0,0 2-21 16,-1-4-14-16,4 0-18 0,4-2-21 16,1-2-30-16,-2-3-40 0,6-3-44 15,3 1-49-15,-4-4-48 0,0-1-49 16,1 0-355-16,3-5 170 0,-8 1 113 0</inkml:trace>
  <inkml:trace contextRef="#ctx0" brushRef="#br0" timeOffset="392590.3519">32672 8104 81 0,'0'0'186'15,"-19"9"7"-15,9-3-4 0,0 3-11 0,-6 6-11 0,2 1-15 16,1 3-10-16,0 2-13 0,0-1-12 15,3 4-7-15,4 1-11 0,-1-2-10 16,5-5-4-16,2 4-10 0,5-6-7 0,1 1-7 16,6 1-3-16,3-5-8 0,4-1-4 15,2-5-3-15,5 1-9 0,1-5 0 0,1-3-4 16,2 0-9-16,-1-3 3 16,-1-3-2-16,-1-2-2 0,-2-1-1 0,-1-4-5 15,-3-1 2-15,-2 1-4 0,-2-3 1 16,-5 1 2-16,-2 2-2 0,-6 2-1 0,-2 1 4 15,-2 3-1-15,-2 1 0 0,-6 1 3 16,0 5 4-16,8 0 7 0,-20 6 1 16,6 3 1-16,4 0-3 0,-3 0 0 15,5 4-4-15,0 1 5 0,1-1-2 0,5 2 0 16,-1 1-2-16,6-1-2 0,4 0-4 16,1-1 0-16,2-1-3 0,5 1-11 15,4-2-10-15,-2-3-18 0,3-2-16 16,-2-1-19-16,3-3-18 0,1 0-15 0,-2-6-14 15,2 2-20-15,-1-1-11 0,-2-2-11 16,0-2-1-16,-2-1 4 0,0-1-2 0,-5-2 0 16,2-2-2-16,-2-1 9 0,-3 0 6 15,1 0 16-15,1-3 15 0,-7 0 16 16,5 2 20-16,-5-1 19 0,2-1 23 16,0 3 20-16,-2 1 17 0,0 2 17 0,-2-1 22 15,4 3 9-15,-4 0 12 0,-2 2 4 16,0 1 12-16,0 5 4 0,0-6 10 15,0 6-4-15,0 0 0 0,0 0-10 0,0 0-3 16,-14 13-4-16,14-7-9 0,0 0 0 16,2 1-7-16,-2 0-8 0,4 4-5 15,2-4-3-15,-2 5-5 0,0-3-4 0,0 1-8 16,0-1 0-16,-2 2-4 0,2 1-3 16,-2-3-5-16,1 2 0 0,-3 1-2 15,2 0 0-15,-4-3-3 0,-1 3-2 16,1-3 0-16,0 1-3 0,0-3 3 0,0 1-2 15,0-4-1-15,-2 2-4 0,2-3 1 16,2-3-2-16,0 0-1 0,0 0-3 16,0 0-4-16,-8-12-9 0,8 3-18 0,2-1-12 15,2-3-18-15,0-2-19 0,2 0-19 16,-2-3-25-16,3 3-19 0,1-4-22 16,1 1-480-16,-1 2 218 0,-1 1 145 0</inkml:trace>
  <inkml:trace contextRef="#ctx0" brushRef="#br0" timeOffset="393610.2586">33193 8201 199 0,'0'0'211'16,"0"0"-10"-16,0 0-12 0,0 0-13 0,-8 15-10 15,-1-6-10-15,-1 3-10 16,-4 2-13-16,2 4-9 0,-2 1-13 0,0 0-10 16,2 0-9-16,1 2-10 0,1 0-5 15,1 0-9-15,3-3-7 0,1-1-6 0,3-3-5 16,2 2-4-16,5-2-5 0,1-1-5 16,5-3-5-16,-1-1-5 0,5-3-5 15,0-2-3-15,4-1-6 0,-2-3-3 0,2-3-7 16,0-1 2-16,-2-2-4 0,2-6-2 15,-3 0-2-15,2-1 1 0,-6 0 2 16,1-2-2-16,-2 4 0 0,-5-1 2 16,3 1-2-16,-5 1 2 0,0 2-2 0,0 1 1 15,-4 1 1-15,2 3 1 0,-2 3-1 16,0 0 1-16,0 0-1 0,0 0-3 16,0 0 3-16,0 0 1 0,0 16-2 0,2-8-2 15,-2 2 1-15,2-3-1 0,0 3 0 16,1 0-2-16,2-1 2 0,-3-2 0 15,2 3-2-15,0-2-1 0,0-1 3 0,-2-1 0 16,2 0 0-16,0-2 0 0,-2 2 4 16,5-4-4-16,-3-1 3 0,-4-1-1 15,9 3-1-15,-9-3 2 0,0 0-1 16,15-6 2-16,-9 3-3 0,-2 0 2 0,2-3 1 16,1 1-2-16,2-1 1 0,-3 0-1 15,0-2-4-15,-2 1 0 0,2-2-4 16,1 0 2-16,0 2-1 0,-3-1 5 15,0 1-1-15,-2 1-3 0,2 0-1 0,-4 2 1 16,0 4 0-16,0-5 0 0,0 5 3 16,0 0 1-16,0 0 0 0,0 0-4 0,-10 13 6 15,6-8-3-15,4 1-9 0,-5 0-17 16,3 0-20-16,0 0-18 0,2-2-17 16,0 2-25-16,0 0-11 0,0-6-16 15,2 6-17-15,5-5-401 0,-7-1 189 0,8 3 125 16</inkml:trace>
  <inkml:trace contextRef="#ctx0" brushRef="#br0" timeOffset="393763.6564">33582 8386 73 0,'0'0'87'0,"0"0"-2"15,-4-4-14-15,4 4-8 0,0 0-5 0,0 0-10 16,0 0-18-16,0 0-22 0,0 0-30 15,0 0-149-15,0 0 58 0,0 0 39 0</inkml:trace>
  <inkml:trace contextRef="#ctx0" brushRef="#br0" timeOffset="394015.708">33595 7669 207 0,'7'-13'245'0,"-3"6"-4"0,0 1-7 16,3 6-11-16,-7 0-21 0,16 14-11 15,-2 4-14-15,0 9-12 0,0 3-6 0,4 16-10 16,1 23-6-16,4 5-11 0,-8 2-8 16,-3 3-12-16,-6 4-11 0,-6-1-19 15,-4-2-15-15,-8-2-21 0,-5-5-15 0,-6-7-28 16,-7-5-33-16,-3-6-49 0,-6-5-51 15,7-12-63-15,-2-10-692 0,-2-3 301 16,3-7 198-16</inkml:trace>
  <inkml:trace contextRef="#ctx0" brushRef="#br0" timeOffset="406447.6766">1392 8493 93 0,'4'-14'138'16,"-2"3"-11"-16,0 0 13 0,1 4 1 0,-1 1 7 16,0-1-1-16,-2 1-4 0,2 0-3 15,-2 3-7-15,0 3-12 0,2-8-11 16,-2 8-8-16,0 0 5 0,9 18 3 16,-3-1-5-16,1 8-6 0,1 8-6 0,6 15-1 15,8 22 0-15,1 11-8 0,3 2-6 16,6 21-10-16,2 0-4 0,3-7-4 15,5-3-7-15,-8-20-4 0,5-4-5 0,1-5-4 16,-2-8-9-16,0-4 0 0,-5-13 0 16,-5-9-1-16,-4-8 6 0,-1-2 7 0,-1-8 6 15,-6-4 1-15,1-6 3 0,-2-6-1 16,-2-6-3-16,-1-10-2 0,1-5 0 16,-4-11-6-16,-3-4 0 0,-2-16-4 15,-4-5-5-15,-4-25-4 0,0-5-1 0,-5-6-2 16,0 2-5-16,1 3-10 0,-2 6 5 15,1 5-7-15,3 17-10 0,2 12-2 0,-1 8-10 16,3 7-11-16,-2 6-25 0,2 3-32 16,-1 7-24-16,3 2-12 0,3 6-23 15,1 6-23-15,0 5-42 0,1 2-47 0,-5-1-628 16,10 15 300-16,-6-5 197 0</inkml:trace>
  <inkml:trace contextRef="#ctx0" brushRef="#br0" timeOffset="406711.7071">1636 8978 38 0,'-7'-2'184'0,"1"-2"-14"16,2 0-13-16,4 4-16 0,0-7-5 15,0 7-12-15,10-10-11 0,1 5-13 16,2-1-10-16,1-2-9 0,6 2-7 0,3 1-7 16,2-3-10-16,2 2-7 0,1-1-17 15,4 1-23-15,-1 3-31 0,1-1-31 0,0-1-23 16,0 4-24-16,-1-1-31 0,-1-1-295 16,2 3 145-16,-7-1 95 0</inkml:trace>
  <inkml:trace contextRef="#ctx0" brushRef="#br0" timeOffset="407124.2911">2394 8838 28 0,'10'-5'140'0,"2"1"-15"0,2-3-11 16,5 5-12-16,-5 2-5 0,8 4-12 0,0 3-10 15,0 5-3-15,3 5-10 0,-3 5-7 16,-4 3-9-16,2 6 4 0,-8-2-7 16,1 3-7-16,-5 0-3 0,-3-1-1 15,-1-5 1-15,0 2 12 0,-2-6 4 0,1-3 16 16,-1-2 5-16,0-5 5 0,0-3-9 16,0-5-5-16,0-2-4 0,-2-2-6 15,8-15-5-15,-2 1-2 0,4-5-3 0,-2-3-2 16,2-3-9-16,1-5 2 0,2 1-5 0,-1 2-5 15,-3 4-2-15,1 2 1 0,-4 0-3 16,4 6 0-16,-2 1 0 0,0 7 3 16,0 3 4-16,1 7-1 0,0 3-2 15,-1 2 0-15,2 7-1 0,3 1-3 16,-2 4-3-16,4 1 1 0,-1 1-4 0,4 1-1 16,0-1-8-16,-1-5-11 0,0-1-20 15,2-1-26-15,3-2-41 0,-2-5-36 0,0-4-45 16,1-4-457-16,-2-6 215 0,2-6 142 15</inkml:trace>
  <inkml:trace contextRef="#ctx0" brushRef="#br0" timeOffset="409990.2139">3990 8359 57 0,'0'19'141'0,"0"-2"-7"16,2-2-5-16,-4 0 3 0,2 1-8 15,-3-1-2-15,-1-2-4 0,2 0-5 0,-2-1-3 16,-3-2-4-16,1-2-2 0,-3-2-3 16,1-3-4-16,-2-2-2 0,-2-2-4 15,2-1-7-15,0-5-4 0,-1-4-7 0,0 1-8 16,3-6-8-16,0-2-2 0,1 2-6 15,3-3-6-15,2 0-8 0,4-2-2 16,0 2-1-16,4-1-6 0,1 5-3 16,5-1-1-16,4 3-3 0,0 2-7 0,2 4 2 15,0 2 0-15,3 4-2 0,5 2-3 16,0 4-3-16,3 1-2 0,-2 0 0 16,6 1-1-16,-5 0-1 0,0 1 0 0,2-2 3 15,-1-1-1-15,1-3 1 0,-7 1-4 16,3-6 5-16,0 0 7 0,1-4 5 15,-4-7 7-15,2-3 4 0,-3-2 2 0,-1-6 0 16,-2 0-1-16,-6-4-4 0,-1 1 0 16,-1-5-2-16,-4 1-9 0,-3 2 2 0,-2 0-2 15,0 2-3-15,0 2-10 0,-4 3-14 16,0 0-23-16,0 4-26 0,0 2-24 16,2 2-33-16,-2 4-42 0,2 0-19 15,4 5-6-15,0 5-17 0,4 1-427 0,2 0 213 16,4 0 142-16</inkml:trace>
  <inkml:trace contextRef="#ctx0" brushRef="#br0" timeOffset="410569.6161">4997 7803 30 0,'-9'0'199'0,"9"0"1"0,-17 1-10 16,7 5-14-16,0 3-15 0,-2 4-16 15,0 8-6-15,0 8-8 0,3 6-3 0,-2 12-4 16,5 7-10-16,-5 21-12 0,7-11-7 16,0 16-11-16,0 1-5 0,2-2-8 15,2-10-6-15,-2-9-6 0,-5 21-6 16,2-19-4-16,-1-10-4 0,-2-1-6 0,-2-7-5 16,1-9 2-16,-2-1 0 0,1-4 3 15,-1-11 1-15,-1-4 0 0,1-7-3 0,-2-6-8 16,3-4-1-16,0-2-1 0,2-5-4 15,2-1-3-15,4-3-2 0,0-2-3 16,2 2-1-16,2-4-1 0,2 4-4 16,2 0-1-16,4 1 0 0,0 3-2 0,0 0 1 15,6 3-5-15,0 2 4 0,1 2 1 16,5 1-2-16,-2 1 0 0,6 3-1 16,1 1-2-16,3 0 0 0,0 0-2 0,-1-1 0 15,3-3-2-15,-2-1 2 0,2-3-2 16,3-3 4-16,-3-2-2 0,0-4 0 15,-3-2 2-15,1-2-2 0,-4-2 1 0,-3-2-1 16,-2-4 1-16,-2 2 1 0,-1-2 0 16,-8 3-2-16,-2-1-4 0,0 0 6 15,-1 2 0-15,-3 2-2 0,1 2 0 0,-3 2 3 16,0 0-1-16,-2 5-7 0,2 1 5 16,-2 3 0-16,2 2 0 0,-2 4 0 15,0 0-2-15,0 0 2 0,0 0 2 16,13 17-6-16,-7-9 4 0,2-1 2 0,1 3-1 15,4 1 2-15,-1-1-5 0,1-1 0 16,2-1-14-16,0-1-22 0,-1-1-23 16,2-2-23-16,0-2-28 0,-1 0-25 0,0-4-23 15,2 0-26-15,-5-2-23 0,3-4-471 16,-4 1 231-16,-5-2 153 0</inkml:trace>
  <inkml:trace contextRef="#ctx0" brushRef="#br0" timeOffset="410714.2305">5345 8086 20 0,'-10'-1'129'0,"6"-2"-2"15,-2 0-30-15,6 3-10 0,-6-3-28 0,6 3-28 16,0 0-39-16,0 0-38 0,0 0-123 16,14-8 57-16,-8 1 38 0</inkml:trace>
  <inkml:trace contextRef="#ctx0" brushRef="#br0" timeOffset="411344.8357">5541 7743 50 0,'0'0'202'15,"2"-7"-4"-15,-2 7-14 0,0 0-10 16,0 0-4-16,0 0-9 0,10 27-15 16,-6-8-7-16,6 7-2 0,0 7-10 0,2 12-9 15,1 3-11-15,11 17-9 0,-4-1-12 16,4-1-6-16,-5-11-7 0,-2-8-9 15,2-3-6-15,1-3-6 0,-6-5-7 0,3-4-7 16,-2-9-6-16,0-2-7 0,-1-5-6 16,1-7-4-16,0-4-7 0,1-4-5 15,2-8-5-15,-1-3-3 0,2-4-1 16,0-6-1-16,-3 0 1 0,0-4 2 0,-4-1 0 16,-1 5 0-16,-5-2 4 0,1 2 1 15,-3 4 4-15,-2 0 4 0,0 4 2 0,-4 3-2 16,-2 5 2-16,-1 1 1 0,1 4-2 15,4 2 0-15,-15 8 0 0,9-1 0 16,0 5-6-16,0 1 2 0,2 2-1 0,4 5-3 16,-3-4 4-16,6 2 0 0,1-1-1 15,4-2-2-15,2 3 1 0,5-6 1 16,4-2-2-16,0 0 0 0,3-7 0 16,1-3-1-16,2-1 4 0,2-7-4 0,1-1-1 15,2-4-2-15,-5-3 1 0,1-5-1 16,-6-1 0-16,2 0 1 0,-7 0-2 15,-3-2 3-15,-3 3-7 0,-5 3 8 0,-2 0-1 16,-4 2-3-16,-2 1 2 0,-2 7 0 16,-3 1 1-16,-2 3 4 0,-1 7-1 15,-3 0 8-15,2 3 0 0,-1 4 2 0,3-1-1 16,2 2-3-16,5-3 0 0,4 3-1 16,4-4-2-16,5 2 4 0,4-1 0 15,3-4-1-15,6-1-1 0,3 1-2 0,5-2-1 16,0 0 2-16,-1-2-4 0,1 4-2 15,-2-1 2-15,-4 3-3 0,0 0 3 16,-3 0-1-16,-4 3 0 0,-6 3-1 0,-3-1 0 16,-2 3 0-16,-6 1 0 0,-6 2-7 15,-2-2-9-15,-5 3-18 0,-2-2-23 16,-4 0-21-16,2-3-43 0,-2 0-33 16,2-5-48-16,0-3-569 0,5-2 261 0,-1-6 173 15</inkml:trace>
  <inkml:trace contextRef="#ctx0" brushRef="#br0" timeOffset="411589.1986">6608 7524 205 0,'-3'-2'226'0,"3"2"-4"0,-14 14-10 15,6 1-15-15,-2 10-9 0,0 5-16 0,2 8-6 16,4 4-10-16,0 10-13 0,4 3-13 15,4 5-12-15,4 15-13 0,4-2-11 16,6-5-8-16,-2-12-9 0,4-11-8 0,1-4-16 16,3-1-15-16,0-4-20 0,6-5-5 15,2-3-17-15,-3-10-26 0,3 0-26 16,-2-7-39-16,-1-3-45 0,1-5-43 0,-7-3-559 16,7-5 253-16,-4-1 166 0</inkml:trace>
  <inkml:trace contextRef="#ctx0" brushRef="#br0" timeOffset="412314.3034">6838 7936 67 0,'7'-6'207'0,"-1"1"-19"0,5-1-17 0,-3 2-17 16,2 2-13-16,4 4-16 0,-2 0-6 16,5 3-13-16,-2 3-10 0,0 5-10 15,-1 5-8-15,0-1-6 0,-6 2-8 16,-2 3-5-16,0 2-5 0,-6-6 0 0,0 2 0 15,-2-1 1-15,0 0 4 0,0-6 0 16,0-2 0-16,0-1-2 0,0-4-8 16,2-6-5-16,0 0-2 0,0 0-2 0,0 0-2 15,4-34-3-15,0 18-3 0,2-5-3 16,1-1-2-16,-1-1-2 0,1-1-2 16,-1 6-2-16,0 2-1 0,-1 1-2 15,-1 2 2-15,0 3-4 0,0 3 3 0,-2 5 4 16,-2 2 0-16,0 0-4 0,13 15-3 15,-8-1 1-15,1 1-2 0,2 6-3 0,0 1 1 16,1 2-7-16,6 2-16 0,-2-2-25 16,-3-2-38-16,7 3-48 0,2-4-38 15,-2-5-48-15,-2-2-549 0,6-4 257 16,-2-9 170-16</inkml:trace>
  <inkml:trace contextRef="#ctx0" brushRef="#br0" timeOffset="412482.6963">7634 8018 75 0,'2'13'203'0,"1"5"-2"0,-3 1-19 0,0-1-20 15,0 5-15-15,0 4-13 0,0 1-14 16,2-1-16-16,-2 0-17 0,0-1-32 0,0-2-40 16,0-1-44-16,0-2-42 15,0-5-45-15,0 2-316 0,-2-7 147 0,-5-1 97 16</inkml:trace>
  <inkml:trace contextRef="#ctx0" brushRef="#br0" timeOffset="413315.8994">7700 7706 110 0,'-4'-4'210'0,"4"4"-19"0,0 0-8 15,0 0-3-15,-4 11-1 0,6 1-7 0,4 5-2 16,2 5-13-16,5 5-8 0,0 6-11 16,4 9-12-16,-3-1-10 0,2 3-14 0,0 2-10 15,1-2-8-15,-2 0-11 0,-2-3-6 16,-3-6-10-16,1-3-10 0,-2-6-9 16,-1-1-6-16,-2-3-8 0,-2-7-9 15,0-5-9-15,-2-4-6 0,-2-4-1 0,0-2 2 16,0 0 0-16,-10-25 1 0,2 5 3 15,-3-9 4-15,-6-3 8 0,-2-8 2 0,-7-17 5 16,0-4 3-16,-4-2 4 0,4-2-4 16,1 1 0-16,3 12 1 0,8 8 1 15,6 6-3-15,-1 3-5 0,7 5 0 16,4 2-3-16,0 1-3 0,5 6-4 0,3 2 1 16,0 4-2-16,4 3 0 0,-2 5-2 15,2 3 2-15,-3 4-3 0,2 4 1 16,0 3-2-16,-3 5 2 0,-2 1-4 0,0 3-2 15,-6 0-6-15,-2 2-11 0,-2 1-13 16,-6 1-15-16,-2 0-17 0,0-1-22 0,-1-1-29 16,3-4-36-16,-3 0-29 0,2-3-10 15,1-1-27-15,0-5-500 0,4 3 242 16,0-5 160-16</inkml:trace>
  <inkml:trace contextRef="#ctx0" brushRef="#br0" timeOffset="414291.871">7721 7511 51 0,'-2'-5'204'0,"0"-1"-11"0,-3 2-12 0,5 4-17 15,-2-8-11-15,2 8-17 0,-2-3-11 16,2 3-10-16,0 0-8 0,0 0 5 16,0 0-6-16,0 0-4 0,0 0-3 0,0 0-6 15,0 0 0-15,0 0-8 0,26 9-6 16,-22-7-4-16,0 4-4 0,5-1-4 15,1 5 1-15,-2 0-1 0,2-1-8 16,0 2 1-16,0 3-12 0,1 3-2 0,2-3-5 16,-1 4-5-16,-1-3-3 0,1 3-5 15,0-4 0-15,0 4-4 0,0 0-5 16,2-4 0-16,-2 4-2 0,3-3-1 0,0 2 0 16,0 0-2-16,-1-2-2 0,2 0-1 15,0-1 0-15,1 0-1 0,0 1-4 16,2-5 2-16,-5-1 4 0,2-1-4 0,0-4-1 15,-3-3-1-15,0-1 2 0,2-4-2 16,-3-3-1-16,1-5-1 0,0-3-2 16,-3-4 2-16,1-4 3 0,-4-2 5 0,-1-2 5 15,-2-1 2-15,0-3 5 0,-4 0 7 16,0 2 0-16,-2-2 4 0,0 4 7 0,0 0 6 16,0 6-1-16,0 2 1 15,2 2-12-15,-2 5 3 0,2-1-12 0,0 8 5 16,0 5-3-16,0 0-8 0,0 0 4 0,6 25 2 15,0-3 4-15,-2 5-4 0,5 7-13 16,-1 5 6-16,5 8 1 0,-2 3-4 16,1 1-9-16,-2 1-8 0,6-5 0 0,0 2 0 15,2-8-5-15,-6-7-1 0,5-2-4 16,-1-6 1-16,-2-4 0 0,0-4 0 16,0-9 3-16,0-4 6 0,-1-5-8 15,1-4 2-15,0-4 1 0,0-5-3 0,1-4 7 16,-2-2 0-16,-1-3-4 0,-1-3 1 15,0 2 4-15,-5-2-7 0,3 2 14 0,-1 1 2 16,-2 3-3-16,-2 2-4 0,0 3 8 16,0 1-7-16,2 2 1 0,-4 6 7 15,2 3-4-15,-4 2-2 0,0 0 3 0,12 14 1 16,-8-7-5-16,5 4 2 0,-3 3-4 16,3-1 0-16,2 2 4 0,1 1-3 15,0-1 1-15,2 1-8 0,-4-3-13 16,5-2-4-16,-2-1-11 0,-1-2-22 0,1-5-29 15,-3 1-33-15,1-4-32 0,0-4-29 16,-1 2-31-16,-2-3-25 0,-1-3-34 0,-2-4-602 16,-1 3 296-16,-4-6 194 0</inkml:trace>
  <inkml:trace contextRef="#ctx0" brushRef="#br0" timeOffset="414423.3749">8428 7428 60 0,'0'0'66'0,"-7"-4"-19"0,7 4-25 16,0 0-24-16,0 0-64 0,0 0 22 0,14-11 15 15</inkml:trace>
  <inkml:trace contextRef="#ctx0" brushRef="#br0" timeOffset="414963.4118">8490 7385 27 0,'8'-6'72'16,"0"3"15"-16,0-3 26 0,-1 0 25 0,2 0 18 15,-3 3 5-15,0-1 9 0,1 2-1 16,-7 2 7-16,12 0 7 0,-3 6 3 15,0 3-11-15,3 3-6 0,0 3-12 0,2 5-7 16,2 5-9-16,1 5-6 0,3 0-19 16,0 8-8-16,2-2-10 0,1 4-9 15,-2-1-8-15,0 0-8 0,1-2-12 0,-6-7-17 16,2 0-11-16,-2-4-10 0,-1-5-12 16,-4 0-8-16,2-5-10 0,-3-6-12 15,2-4-8-15,-2-5-5 0,-2-1-2 0,0-5 2 16,-2-2 2-16,1-4 3 0,-3-2 2 15,0-2 4-15,0-1 4 0,-4 1 1 0,3-1 9 16,-3 2 2-16,2 1 8 0,-2 1 4 16,0 1 4-16,0 1 1 0,0 3-1 15,0-1 4-15,0 2-4 0,0 6 1 16,0 0 1-16,0 0-1 0,0 0 3 0,-7 21-3 16,7-11-1-16,2 3-1 0,1-1-1 15,1 3 0-15,0 0-1 0,3 0-1 16,1-1 0-16,0-1 3 0,2-1-5 0,4-3-3 15,0 1-4-15,3-4-4 0,0-3-8 16,2 0-9-16,-1-3-10 0,0-3-7 16,2-3-7-16,-2 0-4 0,-1-1 0 0,1 0 3 15,-2-6 1-15,-4 5 5 0,2-4 2 16,-4-1 2-16,-1 1-1 0,-5 1 1 16,0-2 2-16,-2 1 4 0,-2-1 1 0,-2 1 3 15,-2-1-2-15,2 2 11 0,-3-1 2 16,3 3 0-16,-2-1 2 0,2 3 1 15,0 0-1-15,-2 2 4 0,2 2 0 0,2 3 0 16,0 0 2-16,0 0 1 0,0 0 1 16,0 0 1-16,0 0-9 0,0 0-22 15,12 15-25-15,-8-14-21 0,3 4-24 0,-3-4-25 16,-4-1-30-16,11 0-431 0,-5-1 201 16,-1-5 133-16</inkml:trace>
  <inkml:trace contextRef="#ctx0" brushRef="#br0" timeOffset="415188.3465">9144 7168 196 0,'6'-4'246'16,"2"3"-2"-16,5 1-10 0,2 5-8 16,6 3-10-16,7 7-7 0,1 5-14 0,7 5-7 15,10 18-6-15,-1 6-9 0,-7 5-2 16,-2 8-23-16,-4 7 0 0,-9 3-16 0,-3-1-13 15,-10 1-11-15,-8-7-12 0,-6-8-17 16,-11 14-21-16,-6-3-19 0,-5-6-29 16,3-13-42-16,0-13-55 0,-2 0-58 0,3-11-71 15,-3-6-783-15,3-6 340 0,-4-5 224 16</inkml:trace>
  <inkml:trace contextRef="#ctx0" brushRef="#br0" timeOffset="417806.7254">14437 8863 15 0,'0'0'43'0,"-2"6"-3"0,2-6-1 15,0 0 0-15,-2 6 0 0,2-6-1 16,-2 4-2-16,2-4 0 0,0 0-1 0,-3 6-6 16,3-6 1-16,-2 6-3 0,2-6-2 15,-2 3-4-15,2-3 1 0,-2 6-4 16,2-6 1-16,-2 6-7 0,2-6 2 0,-2 4-1 15,2-4-2-15,-4 9-3 0,2-4 2 16,0-3-4-16,2-2 0 0,-4 8-5 16,0-4-9-16,-1 0-19 0,0 0-27 0,5-4-131 15,-8 5 63-15,2-5 41 0</inkml:trace>
  <inkml:trace contextRef="#ctx0" brushRef="#br0" timeOffset="418944.4432">2376 10824 69 0,'0'0'119'16,"2"6"-12"-16,-2-6-5 0,0 0 1 16,0 5-6-16,0-5 6 0,0 0-14 15,0 0-2-15,0 0-8 0,0 0-1 0,0 6-9 16,0-6-3-16,0 0-2 0,0 0-2 16,0 0-12-16,0 0 7 0,0 0-4 15,0 6-3-15,0-6-1 0,0 0-4 16,0 0-5-16,0 0-5 0,0 0 4 0,0 0 4 15,16 0-1-15,-16 0-1 0,18-6-2 16,0 2-3-16,3-1-3 0,4-1 1 16,6-3-3-16,8-3-1 0,7-3-2 15,3 1 2-15,21-6-1 0,-1-4-1 0,2 4 2 16,-13 2 0-16,-4 3-5 0,-5 2-3 16,-5 0 1-16,-3 1-5 0,-6 0 2 0,-1 3-3 15,-6 1-1-15,-3 3-3 0,-4-3-1 16,-2 5 2-16,-2-3-2 0,-2 2 0 15,-1 0 0-15,-2 0-1 0,-4 2-4 16,0 0-9-16,-8 2-10 0,6 0-19 0,-6 0-17 16,0 0-17-16,0 0-21 0,0 0-24 15,-8 16-32-15,2-10-26 0,0 1-440 16,-6 2 207-16,2 3 136 0</inkml:trace>
  <inkml:trace contextRef="#ctx0" brushRef="#br0" timeOffset="421978.5446">3198 10551 39 0,'-4'-2'161'16,"4"2"-9"-16,-4-6-10 0,-1 1-8 16,5 5-4-16,-4-6-3 0,4 6-3 15,0 0-3-15,-5-7-2 0,5 7-9 0,-4-4-3 16,2 1-5-16,2 3-4 0,-4-6-2 15,2 0-7-15,2 6-2 0,-2-7-7 0,0 2-3 16,0-1-3-16,-1 2-3 16,1-1-2-16,2 5-4 0,-2-10-3 0,-2 4-3 15,2 1-4-15,0 0-1 0,0 1-4 16,-2-2 1-16,1 2-2 0,3 4-4 0,-4-6-5 16,2 2-7-16,2 4-1 0,-5-5-1 15,5 5-4-15,-4-4-5 0,4 4-2 16,0 0-2-16,-4-4-2 0,4 4-2 15,0 0-1-15,0 0 0 0,2 16-4 0,0-9 3 16,2 3-6-16,1-1 4 0,4 5-3 16,-1 1 1-16,7 1-2 0,-1 5 2 0,8-1-1 15,1 1-1-15,4 0-1 0,1 0-1 16,7 0 2-16,2 2-2 0,3-2 3 16,0-3-3-16,1 1 1 0,-1 0 0 15,2-1 1-15,-1 1-3 0,-7-4 1 0,-1 1 2 16,-3 0-5-16,-2 2 2 0,-2-1 1 15,-2 2 1-15,-7-3-3 0,-3 2 2 16,-2 3-4-16,-6 1 6 0,-6-1-2 16,-2 5-4-16,-9 4 1 0,-8 8-10 0,-6 2-10 15,-15 13-13-15,-7 1-18 0,-5-2-17 16,-2-6-21-16,-1 1-19 0,0-5-22 0,-1-4-25 16,2-2-27-16,7-9-19 15,3-6-552-15,1-4 256 0,9-4 168 0</inkml:trace>
  <inkml:trace contextRef="#ctx0" brushRef="#br0" timeOffset="422604.6456">2057 10728 64 0,'2'-7'101'0,"0"1"-9"15,-2 0-7-15,2 0-6 0,0 3-6 16,2-1-8-16,-4 4 2 0,0 0-4 15,0 0 12-15,0 0-3 0,16 11 7 0,-14 0 1 16,0-1-1-16,0 11-3 0,-2-1 0 16,0 7-1-16,-4 3-8 0,0 6-4 15,-3 3 4-15,-2 9-6 0,-1-4-1 0,-1 4 1 16,3-4-6-16,-1-7-1 0,3 3-6 16,-1-6-2-16,3-4-5 0,2-2-3 15,4-1-5-15,5-2 0 0,3-3-4 16,3-3-2-16,6-1 1 0,9-5-3 0,4-1 0 15,5-5-5-15,3-1 0 0,5-6-2 16,1 2-3-16,1-4-4 0,2 2 2 16,2-2-3-16,-2 2-3 0,-3 0-10 15,1 0-6-15,-5 2-8 0,-2 0-9 0,-6 2-7 16,-3 1-16-16,-1 1-14 0,-2 2-21 16,-5 0-23-16,-1-1-22 0,-8 1-27 0,-1-2-388 15,-3 1 184-15,-1-1 123 0</inkml:trace>
  <inkml:trace contextRef="#ctx0" brushRef="#br0" timeOffset="423832.9806">4819 10187 41 0,'-2'6'105'0,"2"-6"-7"16,0 6 7-16,0-6-4 0,0 0 5 15,0 6-4-15,0-6 1 0,0 0-12 16,0 0-5-16,0 0 0 0,-15-10-9 0,9 5-5 16,2-1-9-16,-3-4-3 0,1 1-6 15,0-3-5-15,2 2 1 0,-5-4-2 16,2 0-1-16,1-1-1 0,0 2-6 16,2-3-3-16,0 2-5 0,2 2-5 0,0-1-3 15,-1 1 0-15,3 0-2 0,3 1-4 16,1 4-2-16,0-3-4 0,4 2 2 0,4 3-4 15,2-1 0-15,2 4 0 0,1 0 2 16,5 2-6-16,-2 0 3 0,8 2-3 16,0 2 1-16,-1 1 1 0,3-1-2 15,-1 2 2-15,1 0-1 0,2-3 1 0,-4 2 2 16,1-2 4-16,-1 1 4 0,-3-4 3 16,-2 2 4-16,-2-4 4 0,1 0 3 15,-4-3 5-15,0 0 0 0,-4-2 0 0,1-2-4 16,-2-1-2-16,-2-4-2 0,-3 1-6 15,-2-2 3-15,-2 2-7 0,-2-5-3 16,0 4 0-16,-2-3-3 0,-2 4-1 0,0 1-3 16,2-4-16-16,-4 5-16 0,2-1-19 15,0 1-19-15,0 1-22 0,0 3-31 0,0 1-28 16,0 2-23-16,2 4-452 0,-5-5 210 16,5 5 138-16</inkml:trace>
  <inkml:trace contextRef="#ctx0" brushRef="#br0" timeOffset="425017.461">5543 9462 39 0,'-14'-2'143'0,"2"-1"-10"0,4 2-13 15,0-1-18-15,-1 2-9 0,9 0-10 16,0 0-4-16,-12 2-7 0,12-2-8 15,0 7-5-15,0-7-3 0,8 11-8 16,0-9-2-16,3 1-1 0,4-1-10 16,2-1 3-16,1-2-5 0,4-4-4 0,3 3-4 15,5-4 0-15,2-6-1 0,-3 0-3 16,3-1-1-16,0-2-5 0,-4 0 0 0,-1 0 3 16,-3-3 5-16,-6 3-1 0,2 0 5 15,-6-2 7-15,-1 2 1 0,-5 2 2 16,-1-1-3-16,-5 4 2 0,2 1 2 15,-2-1-1-15,-2 4-1 0,-2 0 0 0,2 6-4 16,0 0 2-16,0 0 4 0,0 0 9 16,-2 24 7-16,2-4 1 0,4 8 4 0,1 9 1 15,-1 5 0-15,4 10 2 0,2 1-8 16,4 21-3-16,2 1-3 0,-1-3-8 16,4 2 1-16,2 0-5 0,-1 0-1 15,2-4 3-15,0-6-6 0,-3-10-2 0,-5-8-2 16,2-1-1-16,-4-3-3 0,-2-7-1 15,0-2 3-15,-4-3 5 0,-4-2 2 16,0-1 2-16,-4-3 2 0,-2 1 2 0,-3-4-7 16,0-6-2-16,-3 1-3 0,0-3-5 15,-3-1 0-15,-2-5-2 0,0 0-7 0,-1-2-1 16,0-2-1-16,0 0-10 0,-2-3-12 16,2-3-9-16,-3 1-17 0,-1 1-18 15,2-5-23-15,-2 2-16 0,2-2-27 16,0-2-16-16,-1 0-16 0,1-3-19 0,2-2-12 15,2-5-17-15,-1 2-483 0,2-1 232 16,1-6 154-16</inkml:trace>
  <inkml:trace contextRef="#ctx0" brushRef="#br0" timeOffset="425235.8966">5600 10022 28 0,'2'-6'141'16,"0"-2"0"-16,0 3-11 0,7-3-15 16,2-1-4-16,1-3-9 0,8-1-7 15,0-1-11-15,10 1-5 0,-1-3-10 0,5 2-8 16,1-2-14-16,1 3-18 0,0 0-30 16,1 1-25-16,-1 3-24 0,0 3-24 15,-4 3-27-15,-2 0-233 0,-5 2 114 0,1 1 75 16</inkml:trace>
  <inkml:trace contextRef="#ctx0" brushRef="#br0" timeOffset="425654.0704">6540 9793 69 0,'15'-4'119'15,"-3"4"-3"-15,4 0-11 0,-2 4-13 0,1 2-11 16,-2 0 3-16,2 3-11 0,-5 3-8 16,2 3 5-16,0 0-16 0,-4 0 0 15,0 1-14-15,-4 1 8 0,3-3 1 0,-3 0 8 16,0-2-3-16,1 0 1 0,-3-3-1 16,0 0 3-16,2-1-6 0,-2-4-9 15,-2 0-5-15,0-4 6 0,0 0-3 0,0 0-5 16,13-14 1-16,-11 5-6 0,2-1 0 15,0-1-5-15,0-3-2 0,3 1 1 16,-2-2-3-16,1 4-8 0,-4-1 6 16,2 2-2-16,0 1-5 0,-2 1 0 0,2 3 3 15,0 0-1-15,1 4 3 0,-5 1-2 16,0 0 4-16,17 7-4 0,-11-1 1 0,1 4 0 16,3-1-4-16,-2 3-1 0,4 0-1 15,-2-2-2-15,0 2-2 0,1-1-8 16,0 1-14-16,-1-3-41 0,3 3-20 15,-1-3-17-15,1 1-14 0,0-4-16 16,-3-1-20-16,2-3-352 0,-4 0 168 0,2-4 112 16</inkml:trace>
  <inkml:trace contextRef="#ctx0" brushRef="#br0" timeOffset="429393.6364">7656 8989 94 0,'0'-3'166'16,"0"3"-11"-16,0 0-9 0,0 0-9 15,0 0 0-15,0 0 7 0,0 0-3 0,10 17-6 16,-4-2-4-16,-2 5-7 0,3 5-8 15,4 11-4-15,-1-1-10 0,5 11-6 0,0 2-6 16,8 17-10-16,1-5-5 0,-6-6-6 16,0-10-6-16,0 1-12 0,1-1 0 15,-1-2-5-15,-2-2-6 0,-1-2-4 0,0-5-3 16,-2-2-1-16,-1-2-7 0,-1-6 1 16,-2-2-3-16,-1-2-9 0,0-2-12 15,-2-3-12-15,-2 1-18 0,4-6-25 0,-6 1-26 16,0-4-28-16,0 0-29 0,0-3-27 15,-2-3-24-15,0 0-469 0,0 0 223 16,0 0 147-16</inkml:trace>
  <inkml:trace contextRef="#ctx0" brushRef="#br0" timeOffset="430405.1486">7888 9951 4 0,'-2'10'173'0,"2"-4"-11"0,0-1-14 15,2 1-15-15,-2 2-10 0,0 1-11 16,4-1-12-16,-2 1-14 0,0 1 2 16,0 1-9-16,1-3-11 0,-1 1-7 0,3 1-2 15,-5-2-5-15,2-2 3 0,0-1 3 16,-2-2-4-16,0-3-5 0,0 0-3 0,0 0-5 16,0 0-5-16,0 0-6 0,-14-20 6 15,12 8-4-15,-2-1 0 0,2 0 2 16,2-4-4-16,-2 2-1 0,4-3-4 15,0 3 1-15,2-1-4 0,3-1 0 0,2 4-5 16,1 0 2-16,5 0-4 0,4 1-2 16,2 3 0-16,1-1-3 0,3 3 0 15,0 1-1-15,2-2 0 0,3 2-1 0,0 1-8 16,1-1 5-16,-1-1-1 0,4-3 0 16,0 1 1-16,-3-1-4 0,1-4 3 15,-4-1-1-15,-1-1 2 0,-3-3-1 16,-3 0 0-16,-6-4 0 0,-2 4 1 0,-3-3 0 15,-2-3-2-15,1 1 1 0,-4-1 2 16,-1 2-2-16,-2 3 3 0,-2-2 1 0,0 5 4 16,2 0 1-16,-4 4-4 0,2-1-2 15,2 7-2-15,-2 1 4 0,2 4-3 16,-2 2-1-16,0 0 4 0,14 13-3 16,-5-3 1-16,4 3-1 0,2 2-1 0,2 2 0 15,2-1-3-15,1 4 3 0,6-4-6 16,-5-3-15-16,3 1-17 0,-4-1-24 15,4-4-24-15,-5 1-22 0,0-4-36 0,-2-3-45 16,-2-1-484-16,-2-4 227 0,-3-1 149 16</inkml:trace>
  <inkml:trace contextRef="#ctx0" brushRef="#br0" timeOffset="430576.2775">8242 9028 17 0,'-11'0'154'16,"3"-2"-16"-16,8 2-13 0,-13 2-15 0,8-1-5 16,1 3-21-16,4-4-18 0,-2 10-36 15,2-3-34-15,4-1-32 0,1 0-35 16,2-2-174-16,1-1 84 0,2-1 54 0</inkml:trace>
  <inkml:trace contextRef="#ctx0" brushRef="#br0" timeOffset="431249.5384">8532 8869 27 0,'2'-6'164'16,"0"3"-10"-16,-2 3-8 0,2-4-3 15,-2 4 6-15,0 0-2 0,13 13-2 0,-5 0-5 16,1 4-9-16,4 5-7 0,1 6-8 16,2 5-7-16,4 5-12 0,4 2-10 0,-1 0-7 15,3 2-7-15,0-4-6 0,0-4-8 16,3-1-1-16,-3-4-5 0,2-6-11 15,-3-7-1-15,1-5-6 0,-2-3-6 16,0-4-8-16,-1-5-3 0,3-4-11 0,0-3-14 16,-4-4-5-16,4-4-6 0,-3-5 0 15,-3 2 2-15,-6-2 1 0,-2 0 0 16,-3 0 5-16,-2 0-2 0,-3 4 1 0,-2 2 3 16,0-1-3-16,-4 5 2 0,0 2-1 15,0 4 6-15,-2 2-3 0,4 3-2 16,0 0 6-16,-14 14-1 0,10-5 3 0,4 4-1 15,-2 4-1-15,4 1 0 0,2-2 4 16,3 2-1-16,4-1-1 0,1 0 1 0,3-2 1 16,5-2 0-16,-2 0-1 0,6-4 3 15,1-4-2-15,-1-2 3 0,0-6-3 16,2 1 2-16,2-4-3 0,-3-2 2 16,1-3-1-16,-4-1-2 0,0-1 2 0,-3-1-1 15,0-3-2-15,-2-1 2 0,-3 1-2 16,-2 0 0-16,-6 2 0 0,0 1-2 15,-2 1 0-15,-2 4 1 0,-4-1-1 0,2 4-1 16,-2 3 1-16,2 3 1 0,0 0 4 16,0 0-6-16,0 0 4 0,0 0 1 0,0 0-2 15,-4 16 0-15,4-16 2 0,8 6-2 16,-4-3 5-16,3-1-4 0,-7-2-3 16,17-6-9-16,-8 1-8 0,1-2-9 0,0 0-5 15,4-4-2-15,-4 3-3 0,0-3 3 16,-1 3 4-16,1 0 2 0,-1 2 4 15,-1-1 1-15,1 1 2 0,1 2 4 0,-2 2 2 16,2 0 3-16,-10 2 0 0,14 2 9 16,-8 2 3-16,1 2 5 0,-1 1 3 15,-1 3 2-15,-3-2-1 0,0 4 5 16,-2 4-1-16,-2-2 0 0,0 3 3 0,-5-2-1 16,0 2-3-16,-3-4-14 0,0 4-19 15,-4-6-27-15,2 1-28 0,0-2-23 16,-1-7-37-16,-2-1-364 0,0-4 171 0,3-3 113 15</inkml:trace>
  <inkml:trace contextRef="#ctx0" brushRef="#br0" timeOffset="431477.2296">9492 8399 119 0,'-12'13'196'16,"8"-1"-1"-16,-3 1-13 0,3 6-9 15,2 0-7-15,2 10-10 0,2-1-8 0,2 7-7 16,5 2-13-16,1 0-12 0,6 4-9 16,2 1-11-16,2-5-12 0,3 1-7 15,4-6-5-15,-2 0-9 0,1-7-25 16,-1-1-27-16,1-5-25 0,0-3-28 16,-4-4-44-16,0-4-41 0,-1-3-37 0,-7-5-460 15,6-4 212-15,-8-1 140 0</inkml:trace>
  <inkml:trace contextRef="#ctx0" brushRef="#br0" timeOffset="431803.9637">9899 8694 50 0,'9'-7'136'16,"-3"1"-6"-16,4 0-9 0,2 5-7 16,0 1-7-16,0 1-9 0,3 3-5 15,-2 2-3-15,0 2-13 0,-1 0 0 0,-4 6-5 16,2 2-5-16,-6-1-7 0,2 0-5 15,-2-2-5-15,-2-1-6 0,0-3 3 0,0 0-1 16,0-3-2-16,1 0-5 0,-3-6-2 16,0 0-6-16,0 0 0 0,0 0-1 15,10-17-2-15,-3 6-1 0,-3-1-9 16,4-1 2-16,-1-1-1 0,1 1-2 0,-2 2 0 16,3-1-4-16,-2 0-2 0,-1 5 2 15,-2 1-6-15,2 0 11 0,0 5-1 0,-6 1 1 16,0 0-2-16,18 10-2 0,-12-5-3 15,0 5 0-15,1 2-1 0,1-2-3 16,-2 4-15-16,3-3-21 0,-2 3-24 16,1-5-35-16,2 1-37 0,-4-7-472 0,1 1 203 15,0-4 134-15</inkml:trace>
  <inkml:trace contextRef="#ctx0" brushRef="#br0" timeOffset="431962.1284">10403 8724 6 0,'2'18'128'16,"2"1"-16"-16,-2 3-9 0,2 2-12 15,0 0-38-15,1-5-28 0,0 0-28 16,-3-1-37-16,0-5-122 0,-2-1 55 0,0-5 36 16</inkml:trace>
  <inkml:trace contextRef="#ctx0" brushRef="#br0" timeOffset="432671.5573">10140 8086 127 0,'-6'8'211'15,"0"2"-9"-15,2 1-20 0,0 6-16 0,2 0-11 16,2 4-12-16,4 4-12 0,0-1-15 15,0 1-9-15,0 0-11 0,2-1-8 0,0-2-10 16,1-5-6-16,-2 0-7 0,-1-2-8 16,-2-1-4-16,2-3-3 0,0-5-8 15,-4-2-2-15,2-2-5 0,-2-2-8 16,0 0 0-16,4-13-2 0,-4 3-3 0,0-4-7 16,-2 1-1-16,0-4-1 0,0 2-5 15,0-3-3-15,0 4 1 0,0 2-5 0,2 0-2 16,-2 0-3-16,2 5-1 15,2 1-1-15,0 3 3 0,-2 3 2 0,6-3-2 16,-6 3 3-16,0 0-1 0,17 11 0 16,-8-7-1-16,-1-2 2 0,1-1-1 0,-1 0 3 15,-8-1-3-15,22-2 2 0,-12-4 1 16,0-2-1-16,3-3-1 0,-2-2 0 16,-3-1 3-16,3-3-4 0,-3-2 1 15,-2-4-1-15,-2 3 1 0,2-5-5 0,-6 4 3 16,2-1 3-16,-2 1-2 0,0 2 2 15,0 2-4-15,0 2 2 0,0 4-2 0,0 1-1 16,2 2 2-16,-2 5 1 0,0 3 2 16,0 0-3-16,4 15 1 0,-2 0 0 15,0 4 1-15,2 4-2 0,2 2 2 16,3 1 2-16,1 5 0 0,1-1-1 0,4-1-1 16,-1 0 3-16,4-6-1 0,0 3 0 15,0-7 3-15,1-3-3 0,-3-3 2 16,2-4-2-16,-4-3 2 0,1-5-2 15,0-3 1-15,0-6-4 0,-3-2 1 0,-1-3-3 16,-2-6-4-16,-1-5 5 0,-4 2 0 16,0-3 0-16,-2 0 1 0,-2 2 1 0,0 2 0 15,0 3 0-15,-2 1 3 0,2-1 0 16,0 5-6-16,0 1 3 0,0 5 0 16,2 1 6-16,0 4-2 0,-2 2 4 15,0 0-1-15,0 0-2 0,20 13 2 0,-12-4 0 16,3 2 1-16,-1 0-7 0,1-2 5 15,2 3-9-15,-3-2-16 0,2-2-23 0,0-1-19 16,-2-4-24-16,-2 1-32 0,1-2-47 16,0-4-489-16,-9 2 222 0,10-9 147 15</inkml:trace>
  <inkml:trace contextRef="#ctx0" brushRef="#br0" timeOffset="432794.615">10534 7803 43 0,'0'0'27'0,"-4"-4"-24"16,4 4-28-16,2-10 8 0,2 6 6 0</inkml:trace>
  <inkml:trace contextRef="#ctx0" brushRef="#br0" timeOffset="433179.6137">10637 7644 98 0,'6'-6'127'0,"-4"3"7"0,0-1-6 16,0-2-8-16,0 3-11 0,-2 3-1 15,0 0 3-15,0 0 0 0,12 14-5 16,-8-1-5-16,3 1 1 0,-1 2-9 0,1 4-7 16,1 0-6-16,1 1-6 0,1 2-9 15,0-1-6-15,2-1-8 0,0 1-1 16,0-3-7-16,2 0 0 0,0-4-5 0,1 0-5 16,-3-4-6-16,2-3 3 0,-2-2-7 15,0-2-4-15,0-4-1 0,-2-3-4 16,0 0-5-16,-1-3-3 0,-3 0 1 15,3-2-1-15,-3-3-4 0,1 2 2 0,-1-1-4 16,-4 2 2-16,4 1 1 0,-4 0-1 16,2-2-2-16,0 3-7 0,-1 5 7 0,-3 1-2 15,0 0 0-15,0 0 2 0,15 10 1 16,-9-2 0-16,0-1 0 0,1 5 1 16,3-2 0-16,1 0 1 0,0 1 0 15,1-3-1-15,4 0-1 0,-2-1-5 0,-2-1-17 16,6-2-6-16,-6-2-16 0,3-2-9 15,-2 0-9-15,-2-4-3 0,1-1-8 0,-4-3-17 16,1-2-2-16,-2 3-10 0,-3-5-7 16,-2 2-11-16,-2-5-21 0,-4 1-287 15,0-4 145-15,-1-2 96 0</inkml:trace>
  <inkml:trace contextRef="#ctx0" brushRef="#br0" timeOffset="433382.6257">11040 7302 87 0,'15'0'234'16,"-1"4"-4"-16,6 1-4 0,1 6-10 15,7 3-2-15,1 3-12 0,3 8-26 0,2 3-14 16,10 19-17-16,-8 2-17 0,-9-5-10 16,-5-1-13-16,-6 3-11 0,-5 4-26 15,-4 1-34-15,-7-4-41 0,-7 6-45 0,1 4-55 16,-9 13-40-16,-7-4-45 0,-2-4-466 15,-4-4 224-15,-3-4 147 0</inkml:trace>
  <inkml:trace contextRef="#ctx0" brushRef="#br0" timeOffset="441449.9188">23795 10820 121 0,'0'0'134'0,"0"0"8"16,-11 8 1-16,11-8-12 0,-2 7-4 0,2-1-8 15,-2 0-3-15,0 1-12 0,2-1-4 16,0 0-1-16,-2 0-3 0,2-6-2 0,-2 7-4 15,2-7 6-15,0 8 0 16,0-8-4-16,-4 2-13 0,4-2-5 0,0 0-8 16,-11-13-8-16,4 6-2 0,3-2-6 15,-2-2-5-15,2-3-8 0,0-1 1 0,0 0-5 16,-1-3-2-16,1 2-5 0,2 1-1 16,2-3-1-16,0 4 0 0,0-1-3 15,2 2 0-15,2-1-2 0,3 4-4 0,1 1-1 16,2 4-1-16,4 1-2 0,2 4-2 15,4 4 2-15,3 1 0 0,2 6-7 16,0-3 5-16,5 9-2 0,2-3-2 0,-1 4-2 16,3 0 4-16,0-2-2 0,1-1 0 15,-2 2-2-15,3-2 1 0,-2-3-2 16,0-1 2-16,-7-3 0 0,3-2 0 0,0-4-3 16,-5-2 0-16,-2-2 0 0,0-2 2 15,3-2-1-15,-7-5 1 0,0 0 0 16,-2-5-2-16,-5-1 0 0,0-2 0 15,-2-2 1-15,-4-2-1 0,-2 1-1 16,-2-3 1-16,-2 4-3 0,-2 0-2 0,-2-3-10 16,-2 2-18-16,-2 3-15 0,-1 1-21 15,0 3-26-15,1 2-36 0,-1 1-42 0,-1 3-588 16,2 2 258-16,1 1 171 0</inkml:trace>
  <inkml:trace contextRef="#ctx0" brushRef="#br0" timeOffset="441893.4397">24911 10356 178 0,'0'0'213'0,"0"0"1"15,18 11-5-15,-7 0-11 0,2 6-10 16,4 8-12-16,1 2-12 0,8 7-11 16,0 6-13-16,11 13-16 0,2 2-10 0,-1 4-9 15,2 2-10-15,-2-5-11 0,1 1-7 16,-3-1-8-16,-7-15-6 0,-3-7-6 16,-2-1 2-16,-4-6-4 0,-1-2 1 15,-2-7 1-15,-2-2 5 0,-3-6 3 0,1-4-5 16,-2-2 6-16,-3-5-1 0,0-5 4 15,1-5-7-15,-2-5-11 0,-3-3-1 16,-2-6-2-16,2-3-7 0,-2-5-2 0,-2-7-7 16,2-4-1-16,0-9-5 0,5-2-7 15,-3-2 2-15,0 1-5 0,0 3 0 16,3 4 1-16,-5 7-6 0,2 1-1 16,1 12-11-16,-1 0-1 0,-2 2-10 0,2 4-18 15,-2 2-18-15,2 4-31 0,-2 0-34 16,2 3-21-16,0 6-21 0,4 3-37 0,-2-1-18 15,4 6-12-15,-2-1-638 0,1 1 293 16,0 1 193-16</inkml:trace>
  <inkml:trace contextRef="#ctx0" brushRef="#br0" timeOffset="442310.6298">25345 10764 201 0,'-13'-2'206'0,"13"2"-11"0,-11 0-10 15,11 0-11-15,-6-3-10 0,6 3-5 0,-6-3-8 16,6 3-5-16,0 0-7 0,0 0-4 16,0 0-10-16,18-6-10 0,-5 2-10 0,4 2-9 15,0-2-12-15,3 2-9 0,-2-2-7 16,4 2-5-16,-4 1-8 0,1-4-6 15,-1 4-9-15,-2 0-17 0,-3 1-18 16,2-3-27-16,-5 1-28 0,3 2-28 0,-2 0-24 16,-3 0-28-16,3-1-44 0,-3 1-40 15,-8 0-462-15,12-3 229 0,-12 3 152 0</inkml:trace>
  <inkml:trace contextRef="#ctx0" brushRef="#br0" timeOffset="443089.3163">25876 10757 125 0,'6'-11'190'0,"3"3"-18"15,1-2-3-15,4 1-14 0,6-1-3 0,3 4-9 16,3 2-9-16,-6 1-14 0,4 1-10 15,-3 4-8-15,1 2-10 0,-4 2-3 16,2 1-5-16,-6 4-9 0,-1-1-8 0,-2 2-6 16,-3 4-6-16,-2-2-3 0,-3 2-8 15,-6 0-3-15,1 2 0 0,-2-3-2 16,-2 0-3-16,0-2 4 0,-1-1 2 16,3 0 2-16,-1-4 4 0,1 3 3 0,0-5-4 15,2-5-4-15,2-1-6 0,0 0-5 16,0 0-1-16,8-16-5 0,-1 7-2 0,2-4-6 15,1 0 1-15,3-4-3 0,-1-2 2 16,1 1-5-16,0 0 4 0,-1 2-1 16,-1 1 0-16,-2 3 3 0,1 2 4 15,-4-2 10-15,3 2-1 0,-5 2 5 0,2 2 1 16,-3 5-2-16,-3 1-5 0,0 0 0 16,0 0 0-16,-5 15 3 0,3-5 4 0,0 2-6 15,0 1 1-15,0 3-1 0,2-1 1 16,-2 3-10-16,4-1 4 0,0 2-2 15,2-2-1-15,3 0-3 0,-1 1-4 16,3-4-1-16,-1 0-2 0,2 2-3 0,2-4-7 16,0-2-6-16,-2 0-8 0,3-1-19 15,-2-1-18-15,-1-2-32 0,-1-2-30 16,-1-3-48-16,0 1-45 0,-1 0-46 0,-7-2-690 16,7-8 319-16,-3 4 210 0</inkml:trace>
  <inkml:trace contextRef="#ctx0" brushRef="#br0" timeOffset="445694.2648">27430 10094 83 0,'-2'-7'231'0,"2"-1"-2"0,0 3-9 16,0-1-13-16,0 6-19 0,-2-8-13 15,2 8-13-15,0 0 0 0,0 0-1 16,-10 30-10-16,6-5-9 0,0 6-11 15,-2 5-5-15,2 6-5 0,-5 9-12 0,5 3-10 16,-4 3-5-16,-1 15-12 0,-2 1-6 16,-1-12-11-16,2-8-7 0,-2-4-4 0,2 1-9 15,-3-2-2-15,1-3-6 0,-1-8-7 16,-2-5-2-16,5-4-6 0,-4-3 3 16,4-4-6-16,-2-4-7 0,3-3-7 15,-2-7 1-15,1-1-3 0,3-6 0 0,-1-2-3 16,0-2-2-16,4-3 2 0,-3-3-3 15,4 1-2-15,1-3-3 0,2 1 1 16,2-1 1-16,1 4-2 0,-1-2-1 0,3 2 1 16,3 1 2-16,-2 1-5 0,3 2 1 15,-1 4-2-15,5 0 2 0,0 0-2 16,3 4 2-16,2 2-3 0,0-2 3 0,1 2-5 16,3 3 0-16,3-3 0 0,-2 1 3 15,3-1 1-15,-1-1 3 0,1 0-1 16,1-2 1-16,-4-2 1 0,2-1 1 15,-1-1-1-15,-2-2 1 0,-2-2 2 0,4-3 3 16,-3 0-1-16,-7 0-2 0,2-1 0 16,-4-1-1-16,1-2 4 0,-3 0-3 0,-1-1 3 15,-3 1-1-15,1 1 0 0,-1 0 6 16,-2 1-2-16,-2 0-1 0,2 3 2 16,0 1-3-16,-2 3 2 0,-2 3-2 15,8-3 0-15,-8 3 1 0,6 10-1 0,0-4 0 16,-4 3 0-16,4 1 0 0,0 1 0 15,1 1-1-15,2-2-11 0,-1 4-19 16,0-3-14-16,1 1-13 0,-1-3-20 0,1 0-16 16,0-3-24-16,-1 0-20 0,0-2-14 15,-2-1-13-15,3-2-16 0,-9-1-515 16,13-4 237-16,-7 0 156 0</inkml:trace>
  <inkml:trace contextRef="#ctx0" brushRef="#br0" timeOffset="445850.8864">27668 10571 38 0,'-2'-4'110'15,"2"4"-11"-15,-6-4-11 0,6 4-8 16,-4-4-14-16,4 4-18 0,0 0-14 16,0 0-38-16,0 0-44 0,6-10-126 15,2 5 59-15,-1-1 39 0</inkml:trace>
  <inkml:trace contextRef="#ctx0" brushRef="#br0" timeOffset="446416.1498">28026 10150 60 0,'6'-6'193'16,"-2"2"2"-16,4 2-1 0,-8 2-5 0,10 8-21 16,-6 2-7-16,2 5-3 0,0 6-10 15,1 5-7-15,2 6-8 0,-3 2-9 16,0 6-13-16,5 5-12 0,-5-3-10 15,-2 0-8-15,5 6-7 0,2 0-8 0,-3-4-6 16,0-5-7-16,3-3-7 0,2-4-6 16,-3-4-11-16,3 1-3 0,0-10-7 0,0 1-3 15,1-8-3-15,-2-2-3 0,6-4-1 16,-4-2-1-16,-1-2-2 0,4-6 1 16,-4 0-3-16,-1-4 0 0,4 1 0 15,-6-4-1-15,0-3 1 0,1 1-2 0,-4-3 2 16,-1 3-1-16,0-1 8 0,-1 3 6 15,-3 2 2-15,0-1 0 0,0 2-1 16,-4 2-1-16,0 0-2 0,2 6-4 0,0 0 3 16,-13 3-1-16,13-3-3 15,-8 11-1-15,5-2-2 0,1-2 0 0,0 2 0 16,4 2-3-16,3 0-5 0,1 1-4 0,4-2-4 16,1 0 0-16,3-1-3 0,4 0-4 15,3-3-1-15,0 0-1 0,2-4-4 16,1 0 1-16,-2-4-4 0,6 0 0 15,0-1 0-15,-3-1 1 0,-3-4 5 0,1 0 1 16,-6 1-3-16,-4-3 0 0,-1 2 4 16,-6 1 2-16,-2-3 3 0,-4 4 1 0,0 2 3 15,-4-2-1-15,-2 3 7 0,6 3 1 16,-17 0 3-16,9 4 0 0,1 2-1 16,-1 1 2-16,3 1 3 0,3 3-2 15,0 2 1-15,2-1-1 0,4 2 0 0,3 1 0 16,2 0-5-16,3 2-15 0,3-1-19 15,2-3-30-15,2-3-17 0,0 3-32 0,4-6-23 16,-4-2-22-16,1-3-34 0,-2-2-420 16,2-2 208-16,-4-3 138 0</inkml:trace>
  <inkml:trace contextRef="#ctx0" brushRef="#br0" timeOffset="446662.8698">29060 10075 141 0,'-2'-4'198'0,"2"4"7"16,0 0-1-16,-24 16-1 0,9-2-4 0,-2 11-3 15,0 5-9-15,-5 6-5 0,4 5-10 16,-3 5-17-16,-1 15-13 0,6-6-11 16,3-7-14-16,4 2-11 0,7-6-11 15,2 1-8-15,8 1-6 0,4 1-11 0,6-3-14 16,4-4-25-16,1-2-30 0,5-5-29 15,3-5-33-15,-3-7-34 0,4-4-36 16,1-1-28-16,1-9-47 0,-4-2-569 0,4-5 263 16,-5-5 174-16</inkml:trace>
  <inkml:trace contextRef="#ctx0" brushRef="#br0" timeOffset="447105.9694">29428 10599 23 0,'4'-3'189'0,"0"-1"-4"0,-4 4-15 0,17 0-14 16,-6 1-8-16,-1 2-8 0,2 2-10 16,4 2-6-16,-2 2-7 0,-1 0-12 15,0 2-14-15,-2 1-2 0,-3-1-10 0,-2 1-7 16,-4-2-7-16,0 2-6 0,0-3-6 15,-2 3-3-15,-2-3-2 0,2-1-4 16,-2-2-1-16,2 2 8 0,0-4-7 16,0-4-2-16,0 0-8 0,0 0 0 0,0 0-3 15,22-13-4-15,-14 4-7 0,0 0 9 16,3-3 1-16,0 1 2 0,-1-3 1 16,-1 1 4-16,1 2 5 0,-2 0 5 0,0-1 5 15,-2 5 2-15,0-3-3 0,-2 4 4 16,0 1-7-16,-2 1-6 0,-2 4 0 15,0 0-1-15,0 0-5 0,0 0-2 0,-2 15 1 16,2-7-7-16,0 1 1 0,2 3-4 16,0-1 1-16,5 0-6 0,-3 2-3 15,5 4 2-15,-1-4-11 0,3-1-10 0,1-2-21 16,3 2-21-16,-2-5-30 0,1 4-34 16,2-6-35-16,0 1-33 0,-1-1-44 15,-4-3-659-15,2 0 298 0,-3-2 198 16</inkml:trace>
  <inkml:trace contextRef="#ctx0" brushRef="#br0" timeOffset="448087.9949">30327 10796 164 0,'0'0'261'0,"0"0"-6"0,0 0-6 16,0 0-9-16,0 0-10 0,-17 11-9 15,11-1-23-15,0 5-12 0,-8 4-13 0,0 2-10 16,-3 7-21-16,0 0-12 0,-4 1-18 16,-3 4-7-16,2 1-16 0,-2-2-23 15,3-6-27-15,2-1-40 0,2-4-44 0,5-3-51 16,0-2-61-16,4-9-99 0,4-4-584 16,2-3 286-16,2 0 188 0</inkml:trace>
  <inkml:trace contextRef="#ctx0" brushRef="#br0" timeOffset="449746.4898">30651 10412 71 0,'0'-15'161'0,"-2"2"0"16,0 0-3-16,0-1 2 0,-1 3 3 0,3 2-9 16,-2-2-9-16,0 4-9 0,0 0-15 15,0 2-9-15,2 5-10 0,0 0 1 16,-13 17 0-16,7-1-7 0,-2 5-5 16,-1 2-6-16,2 4-2 0,-1 5-10 0,0 0-7 15,2 2-5-15,1 0-7 0,-1-5-4 16,4 2-5-16,-1-5-5 0,-1 1-5 15,2-7-6-15,0 0-12 0,2-3-7 16,-2-4-1-16,2-1-3 0,0-6-1 0,0-1-1 16,0-5-2-16,0 0-4 0,0 0 0 15,4-28-3-15,-4 13-1 0,0-3 0 0,0-4 2 16,-2-5-3-16,4-5 4 0,-2-6-3 16,2 0 2-16,0 1-1 0,3 5 0 15,-3 5 1-15,0 0 0 0,0 9-1 0,3 2 0 16,-1 5 2-16,0 4 0 0,2 4 1 15,2 6-1-15,4 4 1 0,0 4 2 16,0 2 0-16,5 3-1 0,1 1 3 16,0 0-3-16,4 2 3 0,3 0-2 0,-2-1 4 15,0-5 1-15,1-1-1 0,-3-4 3 16,0 0 1-16,0-4 2 0,-1-2 5 16,-4-2 1-16,2-2 2 0,-4-5-1 15,-1 0 1-15,-1-4 1 0,-1-1 4 0,-2-1 5 16,-1 1-5-16,-2-1 3 0,0 4 2 15,-2 0 3-15,4 1-2 0,-4 0-4 0,0 3-3 16,-2 3-3-16,-2 2-2 0,0 0 1 16,6 11-4-16,-6 1 5 0,2-1-6 15,0 7-1-15,0-2-4 0,0 3-10 16,1 3-17-16,-1-3-19 0,0 2-23 0,0-2-25 16,0-1-26-16,3 0-27 0,-1-3-17 15,2-2-8-15,1 1-15 0,3-3-27 0,0-3-461 16,6-1 227-16,0-2 149 15</inkml:trace>
  <inkml:trace contextRef="#ctx0" brushRef="#br0" timeOffset="450802.1841">31512 10607 93 0,'8'-11'119'0,"0"-1"2"0,-6 2 6 16,0 3-3-16,-4-3 7 0,-3 4-3 16,0-1 0-16,-3 1-10 0,0 2-5 0,-2 1-5 15,-4 0-7-15,0 6-7 0,-3-2-7 16,0 4-9-16,0 2-9 0,-4 2-7 15,4 3-3-15,4-3-5 0,1 3-9 16,3 1-2-16,0-1-4 0,5 1-4 0,2-4-4 16,2 1-5-16,4 0 1 0,1-3-1 15,1-1-1-15,3-3-5 0,1 2 1 16,3-5-5-16,-1 0-3 0,2 0-1 16,-2-2 6-16,0-1-4 0,2 0 3 15,-4 0-4-15,3 0 1 0,-3-1 1 0,-2 2 3 16,4 1 1-16,-4-3-6 0,-2 4 2 15,2-2-2-15,-8 2-1 0,11 6-1 16,-2-5-1-16,-3 5-2 0,0 0 1 0,1 2-5 16,1-3-4-16,0 1-4 0,5 2-3 15,0-1-3-15,1-4-7 0,4 3-3 16,-2-3 1-16,4-2-2 0,-1-1 2 0,-1-1 2 16,2-4 2-16,-1 1 4 0,0 0 2 15,-2-5-2-15,-3 1 5 0,2 1 3 16,-4 0 4-16,1-1 6 0,-2 2 6 0,-3 1 5 15,0-1 1-15,1 2 1 0,-3 0-3 16,-2 2 1-16,-4 2-3 0,9 0-2 16,-9 0 0-16,4 6-2 0,-4-6-2 15,3 8 0-15,-3-8-3 0,2 7 2 0,0-1-2 16,0-3-1-16,-2-3 0 0,4 6 0 16,2-3-3-16,-2-1 3 0,4-1-3 15,2-1-1-15,0 0-1 0,0 1-1 16,3 2 1-16,0-1 0 0,2 2-2 0,-1 1-2 15,2 1 2-15,-2-1-1 0,1 3-3 16,0 1 1-16,0-1-3 0,1 0-2 0,2 1 0 16,-2-2-1-16,4-1 3 0,-1-3-1 15,-1 2-3-15,4-5 5 0,-4-2 0 16,4-3 0-16,1-2 2 0,-1-3 1 16,-2-2 2-16,0-1 0 0,-4-2 5 0,0 0 7 15,-6-2 3-15,-1 2 6 0,-3 1 1 16,-4 1 9-16,2-1 7 0,-4 3 6 15,0 2 0-15,-4 1 2 0,2 4-1 0,-4 0 6 16,6 4 4-16,0 0 4 0,-17 8 4 16,12 0 3-16,-1 3-3 0,-1 4-6 15,3 2-1-15,2 1-3 0,-2 5-2 16,2 2-6-16,0 5-4 0,0 1-7 0,2-1 3 16,-2 2-6-16,0 4-10 0,-2-2 0 15,-1-3-8-15,-2 0 6 0,1-1-8 0,-4-5 0 16,-3-3-7-16,-2-1 7 0,0-3-5 15,-1-8 1-15,0-2-2 0,2-5 1 16,-1-6 0-16,2-2-3 0,1-5-3 16,3-3 1-16,3-4 1 0,2-2-2 0,4 0 2 15,2-6-2-15,6 0-2 0,3-4 1 16,3 2 0-16,6 2 1 0,-2 2 1 0,4 2 2 16,-1 1-1-16,-2 5-3 15,0 2 2-15,-5 4 0 0,2 1-1 0,-4 5 2 16,1-2-2-16,-2 5 1 0,-1 3 1 15,-1-1 2-15,-1 1-3 0,-2 1 4 0,3 1-1 16,-2-1-1-16,3 2 2 0,-2 0-6 16,3-2 6-16,4-1 2 0,-3 1-4 15,5 0-1-15,1-4 0 0,0-2 2 16,0 0-4-16,0-2 4 0,-1-2-4 0,-2-1 2 16,0-3-3-16,-3-1-1 0,0-1 7 15,-6-1-3-15,-2-1-4 0,-4 1 1 16,-2 0 1-16,-6 0-4 0,-4 0-7 0,-2-1-11 15,-3 3-12-15,-4-1-17 0,2 1-22 16,-3 2-28-16,4-1-25 0,0 2-27 16,4 2-36-16,1-1-45 0,1 1-626 15,5 4 293-15,-2-2 194 0</inkml:trace>
  <inkml:trace contextRef="#ctx0" brushRef="#br0" timeOffset="451248.0855">32843 10669 169 0,'22'-3'181'0,"-5"-1"-10"15,0 0-14-15,-4-1-4 0,-3 1-9 16,0 0-3-16,2-2-7 0,-6 0-7 0,0 1-7 16,-2 1-9-16,-4-2-13 0,0 6-8 15,-4-7-8-15,0 3-7 0,4 4-5 16,-16-2-1-16,10 0-10 0,6 2-4 0,-16 4-9 15,7 0-4-15,3-3-5 0,1 5-2 16,-1-2-2-16,4 2-7 0,0-2 1 16,4 3-3-16,0-1-3 0,4 0-2 15,3-1 2-15,0-1-6 0,3-2 1 16,0-2-2-16,4 0-2 0,0-2-2 0,2 0 0 16,-1-2-1-16,-1 1-1 0,0-3-1 15,-4 2 0-15,0 0 3 0,-1 0 4 0,-2 0 0 16,1 1 1-16,-3-1 0 0,1 0-4 15,0 3 0-15,-1 1 0 0,-7 0 0 16,17 0-3-16,-9 3 3 0,3 1-1 16,0 0-1-16,1 3-1 0,-1 1 2 0,-1 0-5 15,1-1 1-15,0 4 0 0,-3-1-2 16,-4-1 1-16,0 2-2 0,-4-4-6 16,-2 2-8-16,-2 0-18 0,-2-5-21 0,-5 2-24 15,-2-2-36-15,1-2-40 0,-3 1-47 16,-2-6-558-16,0 1 257 0,-2-4 169 0</inkml:trace>
  <inkml:trace contextRef="#ctx0" brushRef="#br0" timeOffset="451432.9684">33386 10245 100 0,'12'13'235'15,"1"4"4"-15,2 4-5 0,-6 4-5 16,3 4-7-16,-2 3-11 0,-1 2-15 0,-4 4-23 15,-3-2-15-15,-2-1-14 0,-2 3-25 16,-7-4-27-16,0 1-36 0,-3-5-42 16,-3-2-44-16,-4-3-50 0,4-6-69 15,-6-2-587-15,0-4 250 0,-3-2 166 0</inkml:trace>
  <inkml:trace contextRef="#ctx0" brushRef="#br0" timeOffset="452074.4101">26386 12166 96 0,'-9'3'149'0,"1"0"5"0,0 2 12 16,-1-1 6-16,2-1 8 0,-1 3 3 15,0-2 0-15,2-1-3 0,2 3-5 0,-2 0-3 16,2 0 3-16,4 0-8 0,0-6-5 15,8 12 2-15,0-6-9 0,6 2-1 16,3 0-7-16,11-3-15 0,2 3-9 0,10-3-6 16,11 3-4-16,5 0-6 0,5 0-5 15,4-3-13-15,21 5-5 0,1-4-8 16,-16-2-8-16,-9 1-13 0,-3 1 1 0,-2-2-7 16,-7-1-2-16,-4-2-7 15,-5 4-3-15,-6-4-2 0,-5 2-9 0,-2-1-3 16,-6-2 0-16,-2 1-2 0,-1 2-3 0,-5-3-10 15,0 0-11-15,-4 0-7 0,-2 0-21 16,-8 0-20-16,11 0-16 0,-11 0-26 16,2-9-29-16,-2 9-33 0,-5-8-27 0,3 2-24 15,0 0-16-15,-2-2-23 0,0 1-24 16,2-1-659-16,-4-2 316 0,4 1 208 0</inkml:trace>
  <inkml:trace contextRef="#ctx0" brushRef="#br0" timeOffset="452357.6042">27430 11962 217 0,'10'-6'233'0,"-2"1"2"0,5 1-7 16,-2 4-4-16,1 0-8 0,5 3-9 15,1 0-9-15,0 6-12 0,4 0-11 0,-1 3-11 16,-2 1-17-16,2 2-9 0,-3 0-1 15,2 2-20-15,1 6-4 0,-6-4-15 16,-2 2-7-16,-1 1-12 0,-4 2-6 16,-3-1-5-16,0 1-8 0,-7 3-7 0,-3-2-11 15,-6 3-12-15,-5 1-15 0,-6-4-24 16,-7 4-27-16,-7-2-40 0,-5-4-43 0,-3-1-38 16,-3-3-37-16,-3-6-27 0,-5-3-30 15,-5-5-593-15,1-3 287 0,0-4 189 16</inkml:trace>
  <inkml:trace contextRef="#ctx0" brushRef="#br0" timeOffset="452808.003">26367 11799 31 0,'6'-5'194'0,"-2"0"-5"16,1 0-5-16,-1 2-6 0,-4 3-2 16,8 0 3-16,-8 0-3 0,0 0-5 15,4 11-10-15,-6-4-6 0,-2 3-8 0,-2 1-7 16,-3 5-11-16,-3 1-5 0,-1 3-9 15,-6 5-2-15,-1 2-6 0,2 1-1 0,-3 2-6 16,-5 2-7-16,8-4-2 0,2 2-11 16,2-1 0-16,3 2-8 0,2-5-5 15,7 2 0-15,4-4-5 0,7 2-5 16,6 3-4-16,3-2-4 0,6-2-3 0,8 3-14 16,1-3 3-16,6-5 2 0,3 0-9 15,-2 1 3-15,3-2-14 0,-3-2-14 0,-4-2-1 16,-4-1-8-16,-3-1-12 0,-3-2-14 15,-5 1-20-15,0-4-17 0,-6 1-15 16,-3 0-30-16,-5-3-30 0,0 1-34 0,-3 2-30 16,-4-1-28-16,-2-3-32 0,-5-2-572 15,2 2 286-15,-1-5 188 0</inkml:trace>
  <inkml:trace contextRef="#ctx0" brushRef="#br0" timeOffset="454828.6255">28571 11799 75 0,'0'0'160'16,"0"0"-10"-16,0 0-7 0,-18-9-3 16,12 3-3-16,-4 0-9 0,-3 0-8 0,0-1-7 15,0-2-7-15,-1-3-9 0,-2 2 1 16,2 2-8-16,-1-3-5 0,0 4-5 0,3-1-4 15,1 1-5-15,0 1-9 0,5 0-9 16,-1 4-7-16,1-2 0 0,6 4-1 16,0 0-6-16,0 0-3 0,0 0-1 15,32 10-1-15,-13-6-6 0,9 0-2 0,6-3-1 16,8 3-4-16,3-2 0 0,3-1 0 16,3 2-2-16,-2-6 0 0,9 0 1 15,-9 1 0-15,7-1 4 0,-12-3-1 16,3 0 7-16,-7 0 4 0,-3-1 3 0,-1-3 4 15,-8 3 5-15,-5-3 3 0,-1 1 6 16,-6-1 1-16,-2 0-3 0,-6 3 6 0,-2-1-7 16,0 3 1-16,-3-1 0 0,-1 3 0 15,-2 3-5-15,0 0-4 0,0 0-4 16,0 0 9-16,-23 9 2 0,14 0 6 16,0 2 9-16,1 3 5 0,0 5 1 0,-1 2-2 15,0 4 2-15,1 3-3 0,2 4-3 16,2 7-2-16,-3-1-7 0,5 2-3 0,-2 4 0 15,2 2-2-15,0-1-8 0,2 6-4 16,-2 3-6-16,0 2-1 0,2-4-2 16,0 2-4-16,-3-2-3 0,1-5 0 15,0-4-6-15,-2 2 5 0,-3-5-4 0,1-3 0 16,-2-2-4-16,0-1 3 0,-6-3-7 16,4-7 1-16,-3-3-3 0,-2 0-1 0,-2-3-2 15,-1-3 1-15,-4-2-6 0,1-1-2 16,-4-4-6-16,2-2-6 0,-3-1-3 15,3-4-9-15,-3-1-10 0,3-1-12 16,-2-1-18-16,-3-4-12 0,5-2-16 0,-1-1-22 16,2-2-21-16,0-2-25 0,3 0-28 15,0 1-31-15,4-4-19 0,3 1-14 0,0 0-20 16,6-3-651-16,0 1 314 0,4-2 207 16</inkml:trace>
  <inkml:trace contextRef="#ctx0" brushRef="#br0" timeOffset="455127.9365">28753 12222 152 0,'24'-10'202'16,"0"3"-5"-16,1 1-6 0,-1 1-10 15,-1 0-13-15,2 0-9 0,1 2-7 0,1 0-10 16,-1 0-6-16,-3 0-13 0,0 2-9 15,-4-1-8-15,1-1-10 0,-4 2-3 16,-1 0-3-16,-2 1-4 0,-1-2-2 0,1 2-5 16,-5-3-11-16,1 3 0 0,2 0-8 15,-5-1-8-15,-6 1-2 0,10 1-5 16,-10-1-5-16,0 0-14 0,7 5-18 0,-7-5-18 16,0 0-26-16,0 0-22 0,0 5-28 15,0-5-29-15,0 0-24 0,5 6-34 16,-5-6-25-16,4 3-535 0,-2 2 250 15,-2-5 164-15</inkml:trace>
  <inkml:trace contextRef="#ctx0" brushRef="#br0">29508 12364 73 0,'2'-8'203'0,"-2"8"-12"0,2-6-8 0,2 2-12 16,3 2-14-16,-7 2-7 0,12-3-11 15,-12 3-9-15,20 5-8 0,-10-1-5 0,-2 2-4 16,1 0-5-16,-2 3-8 0,-3 3-8 16,0 1-13-16,-4 2-1 0,-2 4-11 15,-2 0-2-15,-2 2-7 0,-6 2-7 0,2-2-1 16,0-1-4-16,-1-1-4 0,0-1-9 16,3-3 5-16,1-4-6 0,1 1 1 15,2-3-6-15,0-5-3 0,2 0-2 0,2-4-2 16,0 0-1-16,0 0-3 0,16-18-7 15,-5 6 5-15,2-1-2 0,0-6-3 16,-1-1-1-16,2 1-2 0,0 0 2 16,0-2 0-16,-1 2-2 0,-2 0 4 0,-1 4 3 15,1-1 9-15,-5 5 4 0,2 0 4 16,0 1 6-16,-4 1-1 0,-2 3-8 16,0 2 0-16,-2 4 2 0</inkml:trace>
  <inkml:trace contextRef="#ctx0" brushRef="#br0" timeOffset="456790.5831">30547 12122 32 0,'0'6'173'0,"0"-6"-17"0,2 11-1 0,-2-9-7 16,0-2-8-16,0 9-4 0,-2-6-5 15,2-3-3-15,0 0-3 0,0 6-4 16,0-6-11-16,0 0-6 0,0 0-9 0,0 0 0 16,0 0-6-16,-17-13-5 0,13 6-5 15,0-1-4-15,-2-2-7 0,2 1-1 16,-1-1-4-16,0 1-5 0,3-3-5 0,0 3-2 15,0-3-4-15,0 3-4 0,2-1-4 16,2 1-5-16,0 1-1 0,2 0-3 16,1 4-6-16,2 0 0 0,1 1-3 15,0 1-3-15,5 2-7 0,-3 2 6 16,6 2-5-16,-2 2 1 0,4 1-4 0,2 3 1 16,-1-1 0-16,3 3-2 0,-2-3 1 15,2 2-1-15,1-1 0 0,-2 0-3 0,2 1 2 16,-1-1-2-16,1-3 2 0,-4-1-3 15,0-2 2-15,-2-1 0 0,0-3 1 16,-3 0 4-16,0-1 10 0,0-4 5 16,-3-1 2-16,-3-2 2 0,-1-2 0 0,-3 0 1 15,0-1-2-15,-2-4-1 0,-2 1-1 16,-2-3-4-16,-2 0 1 0,2 0-4 16,-5 0-4-16,1 0-3 0,0 1 1 0,-1 0-2 15,3 1-4-15,-2 2-5 0,2 2-10 16,0 0-16-16,0 2-24 0,-2-1-23 15,4 0-30-15,0 3-25 0,-2 1-27 0,4 0-23 16,0 0-35-16,-2 1-34 0,2-1-522 16,0 6 260-16,-2-7 172 0</inkml:trace>
  <inkml:trace contextRef="#ctx0" brushRef="#br0" timeOffset="457556.071">31296 11922 42 0,'0'0'130'16,"2"-4"0"-16,-2 4 5 0,4-6-1 0,2 3 1 15,-6 3-2-15,4-5 0 0,-2 1-1 16,2 0-2-16,-4 4-3 0,6-5-4 15,-2 1-2-15,-4 4-6 0,4-6-4 16,1 3-4-16,-5 3-4 0,4-5-3 0,-4 5-11 16,0 0-7-16,0 0-6 0,9 0-3 15,-9 0 1-15,6 16-1 0,-4-1-6 0,4 2-4 16,-1 6-2-16,1 2-7 0,-2 2-3 16,0 1-3-16,4 5-3 0,0 1-6 15,-2 0-4-15,2-1-4 0,-2 0-3 16,0 2-3-16,-1-6-8 0,1-1-13 0,-3-1-7 15,1 0-18-15,-2-5-18 0,-2 0-17 16,0-6-22-16,-2 2-23 0,0-7-33 16,0-1-39-16,-3-5-31 0,1-1-26 0,-3-4-497 15,7 0 247-15,-14-6 163 0</inkml:trace>
  <inkml:trace contextRef="#ctx0" brushRef="#br0" timeOffset="457769.6041">31256 11975 126 0,'-4'-38'131'16,"2"7"3"-16,4 4-3 0,2 5-4 15,3 2 5-15,6 3 7 0,-1 4 7 0,2 2 7 16,6 1-1-16,-1 5-6 0,4 0 0 16,0 7-3-16,5 1-7 0,-2 5-6 15,-1 2-4-15,-2 2-8 0,-2 3-5 16,-3 4-9-16,-6 0-12 0,-6 2-4 0,-6-2-14 16,-2 2-5-16,-8 1-10 0,-8 3-8 15,-2 0-21-15,-12 0-26 0,-5-2-39 0,-1-4-39 16,-4 0-35-16,3-2-28 15,2-5-53-15,-1-3-41 0,4 1-526 0,-2-2 258 16,9-3 169-16</inkml:trace>
  <inkml:trace contextRef="#ctx0" brushRef="#br0" timeOffset="458316.6209">31989 11645 109 0,'-2'-8'171'0,"0"3"-16"15,-1-3-15-15,1 2-12 0,0 0-12 16,2 1-9-16,-2-1-5 0,2 6-12 15,-2-8-5-15,2 8-10 0,-2-7-8 0,2 7-8 16,0-8-9-16,0 8-8 0,-2-6-11 16,2 6-20-16,-2-3-20 0,2 3-29 0,0 0-51 15,-3-5-47-15,3 5-295 0,-8-5 147 16,8 5 96-16</inkml:trace>
  <inkml:trace contextRef="#ctx0" brushRef="#br0" timeOffset="459154.7263">31611 11719 103 0,'6'-21'185'0,"-2"8"-10"15,-2-4-10-15,2 3-3 0,-4 1-1 16,2 0-3-16,-2 0-9 0,-2-1-8 0,0 3-1 15,0-4-2-15,0 4-5 0,-2 0-5 16,-2 2-9-16,2 2-13 0,0 1-12 16,-2 6-4-16,6 0-3 0,-17 9-1 0,9 2 5 15,-5 6 2-15,2 4-1 0,1 8-2 16,0 4-7-16,-2 3-1 0,4 11-11 16,0 3-6-16,0 2-4 0,1-1-7 0,0 2-6 15,3 1 0-15,0-3-14 0,2 2-3 16,0-1-7-16,2-6-2 0,0-3-6 15,0-4-1-15,0-5-9 0,0-6 0 16,0 3-1-16,-2-6-7 0,2-3 2 0,0-4-1 16,-2-3-10-16,0-2 0 0,-3-4 1 15,3-3-4-15,-4-4 1 0,6-2 3 16,0 0-1-16,-13-11-2 0,9 1 0 0,1-1 3 16,-1-2 3-16,2-1-1 0,2 1 2 15,0 1 0-15,2 2 0 0,0-2 1 16,0 2 1-16,3 3-4 0,-1 1 1 0,3 0 5 15,-1 4-2-15,0-1-2 0,-6 3 1 16,17 5-3-16,-6-1-4 0,2 4-4 16,-1-2 4-16,0 1-4 0,4 3-3 15,1-2 0-15,-1 0-1 0,4 3-4 0,0-3 7 16,2-3 2-16,-3 0 0 0,2-1 5 16,0-2 0-16,3-2 2 0,-6 0-1 15,4-4 3-15,-3-2-1 0,0 0-1 0,0-1 4 16,-5 0-5-16,2-4 7 0,-4 3 1 15,-1-6 4-15,-1 3 2 0,1-1 3 16,-2 0 5-16,-5 5 1 0,2-2-3 0,-2 1 5 16,0 0-4-16,0 0 1 0,1 5-3 15,-2-1-4-15,-3 4 3 0,0 0-2 0,0 0 0 16,0 0-2-16,12 15 1 0,-8-7-1 16,0 1-1-16,3 3-1 0,1-3-7 15,1 3-5-15,-1 0-14 0,3-4-17 16,-1 3-25-16,0-4-18 0,2 0-23 0,-2-2-22 15,0-2-26-15,-1 0-40 0,2-6-41 16,-3 0-518-16,-1-3 256 0,-1-1 169 16</inkml:trace>
  <inkml:trace contextRef="#ctx0" brushRef="#br0" timeOffset="459816.3001">31866 11816 144 0,'-2'-5'138'0,"-3"-1"-14"0,5 2-11 16,0 4-16-16,-2-9-15 0,2 9-26 0,5-8-21 16,1 5-26-16,0-3-17 0,3 2-13 15,2 0-11-15,3-1 6 0,-2 1 0 16,6-3 11-16,-1 2 18 0,0 2 17 16,-2-1 20-16,1-1 13 0,-2 4 24 0,2-1 10 15,-3 2 12-15,-2 2 17 0,1-1 9 16,1 5 4-16,-5 5 2 0,0 2 1 0,2 4 2 15,-4 3 2-15,0 3 1 0,0 4-9 16,-2 1-6-16,0 2-14 0,1 5-7 16,-1-1-10-16,1 0-7 0,-1 1-10 15,2-6-7-15,0-1-8 0,5 1-5 0,-3-4-6 16,3-2-5-16,4-2-8 0,-1-2-5 16,6-4-6-16,-1-4-8 0,4-3-3 15,0-1-6-15,1-5 0 0,-4-2-3 16,4 0-3-16,-3-4 4 0,5-1-1 0,-6-3 0 15,-2 0-2-15,-4-1 2 0,1 0-2 16,-2-1 3-16,-4 1 3 0,-1-2 0 0,-4 3 0 16,-2 0-5-16,-2 2 2 0,-4 1 0 15,4 5 2-15,-8-5 0 0,2 4-3 16,6 1 2-16,-18 6 0 0,10-4-4 16,-1 4 0-16,3 0 4 0,-2 5-7 0,4-4 2 15,-1 2-2-15,3 1-8 0,2-1-2 16,0 0 0-16,4 1-5 0,3-2 0 15,1-1-2-15,3-1-1 0,1 0-1 16,3-3-1-16,0 0-1 0,-1-3 1 0,2-3 0 16,0 2 3-16,-1-3-4 0,0 0 6 15,0-2 3-15,-5-1 1 0,4-1 2 0,-6 2 3 16,-2 1 5-16,0-1 5 0,1 1 0 16,-5-1 1-16,-2 6 6 0,0-4 2 15,0 4 6-15,0 0 6 0,0 0 5 16,-17 15-1-16,11-8-2 0,2 3 0 0,0 2-1 15,-2-1-2-15,6 1-4 0,0 1 0 16,6 0-5-16,0 1-12 0,2-4-15 0,2 2-24 16,3-5-32-16,0-2-41 0,4-1-36 15,-1-2-55-15,4-4-721 0,-4-4 313 16,4 0 207-16</inkml:trace>
  <inkml:trace contextRef="#ctx0" brushRef="#br0" timeOffset="460570.4498">30966 12971 146 0,'3'-12'217'16,"-1"3"10"-16,-2 3 2 0,-2-1-11 15,-1 3-13-15,-3 2-11 0,6 2-9 16,-21 9-5-16,4 4-9 0,-7 6-8 0,-7 12-11 16,-13 13-7-16,-1 6-16 0,1 3-3 15,0 2-22-15,1 2-8 0,7 2-5 0,4 0-14 16,4-2-15-16,11-9-3 0,7-6-14 15,4-4-10-15,6-6-13 0,0 1-11 16,4 1-19-16,4-1-15 0,1-8-25 16,3-3-21-16,1-2-26 0,2-6-29 15,4-1-34-15,0-2-40 0,2-8-47 0,-4 0-545 16,2-6 269-16,-1 1 177 0</inkml:trace>
  <inkml:trace contextRef="#ctx0" brushRef="#br0" timeOffset="460986.8988">30805 13512 87 0,'13'-6'185'0,"2"2"9"0,2 2-2 0,-2 2-7 16,4 0-13-16,-3 4-13 0,2 4-12 15,-2-1-9-15,4 5-11 0,-5 0-12 0,-1 3-10 16,-6-2-11-16,2 0-12 0,-6 3-3 15,0-1-7-15,-2 3-7 0,-4-5-6 16,0-2 1-16,0 2-6 0,0-1 0 16,0-3-5-16,0 1-1 0,2-3-6 15,-4-1-2-15,2-2-6 0,2-4-5 0,0 0 2 16,0 0-3-16,0 0-2 0,18-16-2 16,-10 7 1-16,0-1-6 0,1 1 7 15,0-1-2-15,-1-1 2 0,-1 4 1 0,-1 1 0 16,0-1 4-16,-2 1 1 0,0 1 4 15,-4 5-2-15,9 0 5 0,-9 0 1 0,3 14-5 16,-3-4 0-16,0 1-7 0,-3 4 1 16,3 2-4-16,-2 0-2 0,0 0-4 15,2 0-3-15,0 2-9 0,2 0-11 16,-2-1-16-16,0-5-24 0,2 2-30 0,-2-3-33 16,0-1-31-16,3-3-39 0,1-1-40 15,-2-3-41-15,4 0-538 0,-6-4 271 0,14-4 178 16</inkml:trace>
  <inkml:trace contextRef="#ctx0" brushRef="#br0" timeOffset="461167.1578">31485 13766 22 0,'4'8'194'0,"-1"1"6"0,-1-1 11 16,-2 6 2-16,-2-3-5 0,-3 7-6 0,1 1-17 15,-3 4-18-15,-1-2-18 0,0 0-13 16,-1 1-20-16,1-3-18 0,-1-1-27 15,2-4-31-15,1-2-36 0,0 1-33 16,0 1-42-16,4-4-41 0,-2-3-51 0,2-1-463 16,2-2 212-16,0-4 141 0</inkml:trace>
  <inkml:trace contextRef="#ctx0" brushRef="#br0" timeOffset="461709.5345">31680 13502 171 0,'-7'-4'208'0,"7"4"1"16,0 0-9-16,-14 10-15 0,9-2-19 16,-1-1-19-16,-1 3-12 0,1 0-12 15,2-1-16-15,0 3-12 0,0-5-14 16,2 0-8-16,0 1-13 0,0 0-5 0,-1-2-7 15,0-3-7-15,3-3-6 0,0 0-4 16,0 0-3-16,0 0-5 0,0 0-3 16,12-23-1-16,-10 14-2 0,0-4-3 0,2-2 1 15,2-3-2-15,-2 1-2 0,3 2-5 16,-1 1 4-16,1-1-3 0,1 4-4 16,-1 1 5-16,3 3 0 0,-2 1-6 15,1 3 2-15,2 0 2 0,1 3-2 0,-2 4 3 16,4 1-6-16,0-2 5 0,3 2-2 15,-2 3-2-15,2-4 1 0,0 1 4 16,2 1 1-16,-2-2-4 0,2-2 4 0,0-2 3 16,0-2-2-16,0 0 0 0,-2-2 1 15,-2-1 2-15,2-1-2 0,-3-2 3 0,0 1 8 16,-4-1 2-16,0 1 2 0,1 1 8 16,-2 0 1-16,-3 2 2 0,0 1-7 15,-6 3-2-15,0 0-2 0,0 0 1 16,9 12-3-16,-13-4-2 0,1 3-1 0,-1 3-1 15,-2 1-6-15,0 2-2 0,-1 4-9 16,-2-2-16-16,3 2-16 0,-2-3-17 16,2-4-10-16,0 3-22 0,-2-3-15 15,4-2-21-15,2-3-16 0,0 1-25 16,4-3-14-16,2-1-6 0,3-2-3 0,2-2-383 16,1-2 191-16,2-2 126 0</inkml:trace>
  <inkml:trace contextRef="#ctx0" brushRef="#br0" timeOffset="462731.95">32194 13609 722 0,'25'-12'-13'16,"-5"1"29"-16,-2 2 21 0,-3-2 20 15,0 3 17-15,-4 0 17 0,-1-2 10 16,-4 3 10-16,-2 1 8 0,2 1 3 0,-9-1 0 16,3 6-6-16,-7-8 1 0,-1 8-1 15,8 0-1-15,-21 2 1 0,6 2-8 16,-2 4-11-16,-1 1-5 0,-2 0-14 16,-1 3-8-16,4 0-4 0,0 1-9 0,0 0-8 15,4-1-4-15,3 0-7 0,2-4-8 16,4 0-6-16,-1-1-3 0,3-1-5 0,2 0-4 15,0-6-1-15,11 4-6 0,-5-4-3 16,-6 0-2-16,18-4-4 0,-4 1-3 16,-4 0-2-16,1 0 0 0,1-1 3 15,-1 2-1-15,-4-2 2 0,1 2 1 0,0-2-2 16,-2 4-1-16,-6 0 4 0,14-2-1 16,-14 2 1-16,10 2-4 0,-10-2 3 15,8 3 2-15,-8-3-4 0,9 6-5 0,-5-5-8 16,2 1-4-16,1 2-6 0,-7-4-2 15,15 1-6-15,-5-2-5 0,0 1-8 16,2-4-2-16,2 2-1 0,3-2 3 0,-2-2 8 16,2 3 4-16,-3-3 5 0,2 5 1 15,-6-4 4-15,2 4 3 0,0-2 6 16,-4 1 8-16,2 1 6 0,-3 1 4 16,-7 0 5-16,14 1-3 0,-7 4 7 0,-3-4-3 15,-4-1-2-15,7 10 9 0,-5-7-5 16,0 2 5-16,-2-5-7 0,0 7 3 15,2-4-4-15,-2-3 4 0,2 6 0 0,-2-6-2 16,0 0-2-16,6 3-1 0,-6-3 2 16,0 0 0-16,0 0-7 0,24-6 0 15,-18 3 6-15,2 2-3 0,1 1 0 0,-9 0-1 16,17 0 0-16,-9 0 2 0,-8 0-4 16,17 0 3-16,-7 0 1 0,2 1-2 15,0-2 3-15,1 1-1 0,0 0-2 0,1 0 1 16,1-2 0-16,2 1 2 0,2-4-2 15,0 1-7-15,0-1 9 0,2-3-1 16,1-1 1-16,-6 1 0 0,4-2 4 16,-6 1 2-16,-1 0 3 0,-3 1 4 0,1-3 5 15,-4 4 9-15,-3 1-1 0,-2 3 11 16,-2-1-3-16,0 4 11 0,0 0 2 16,0 0 6-16,-19 10 0 0,12-4 2 0,1 3-4 15,0 3-3-15,-1 1-2 0,1 0-6 16,2 5-5-16,2-2-2 0,-2 3 2 15,4 2-1-15,0 2-4 0,2-2-5 0,0 4-1 16,0 1-3-16,0 1-4 0,2-2-4 16,-2-6-2-16,0 2-4 0,-2-2-8 15,-4-2-6-15,0-2 0 0,-2-3 0 16,-3-1-1-16,-2-3 1 0,-1-4 1 0,-1-1-4 16,-2-3 3-16,1-5 3 0,1-1-2 15,2-4 2-15,0-3-1 0,3-2-1 0,4 0-4 16,2-6 0-16,2 2-3 0,6-6-2 15,2 0-7-15,6-2-6 0,2 3-5 16,3-1-3-16,3 2-4 0,0 2 1 16,4 4 7-16,-5 4 3 0,1 1-6 0,-2 3 7 15,0 3 6-15,-4 0 3 0,-3 6-1 16,0 0 6-16,0 2 7 0,-3 2 2 16,-2 2 1-16,4 0 4 0,-4 0 4 0,2 1 3 15,1 0 3-15,0 3 2 0,1-4-1 16,3-1 1-16,0 1 3 0,2-2-2 15,-1 0 1-15,4-3 3 0,-1-2-2 0,0 1 3 16,0-4 0-16,-5 0-2 0,2 0 5 16,-4 1-2-16,-1-3 2 0,-5-2-5 15,-4 1-3-15,1-3-4 0,-8 2-7 16,-1-3-10-16,-5 2-18 0,-5-4-26 0,-4 1-26 16,-1-1-32-16,2 1-40 0,0-1-46 15,-2-3-712-15,2 1 307 0,-3-4 204 0</inkml:trace>
  <inkml:trace contextRef="#ctx0" brushRef="#br0" timeOffset="462883.6096">33455 13289 103 0,'9'29'199'0,"-2"-4"-22"0,-7-3-14 15,-5-1-20-15,-2-4-15 0,-1 2-26 0,-6-4-44 16,-4-1-48-16,-5-1-60 0,-2-5-302 15,-6-3 120-15,-4-3 79 0</inkml:trace>
  <inkml:trace contextRef="#ctx0" brushRef="#br0" timeOffset="463656.234">29637 12322 17 0,'0'0'187'0,"0"0"-1"0,0 0 2 0,0 0-3 15,0 0-8-15,31 3-6 0,-17-1-6 16,0 4-14-16,3 1-12 0,0 0-12 16,0 5-8-16,3 0-6 0,-6 1-9 0,3 3-7 15,-2 0-7-15,-3 5-10 0,-1 0-7 16,-5 2-6-16,-2 2-8 0,1 0 1 16,-7 2-14-16,-3-2-3 0,-1-3-3 0,-2 1-5 15,-3 0-7-15,-1-2-13 0,-4-2-14 16,4-2-15-16,-3-2-23 0,2-4-28 15,1-1-36-15,-1-2-26 0,2-2-32 0,5-5-22 16,-3-1-526-16,9 0 240 0,-10-6 159 16</inkml:trace>
  <inkml:trace contextRef="#ctx0" brushRef="#br0" timeOffset="464044.3177">30069 12266 170 0,'2'-6'203'0,"3"1"-2"0,-3 1-13 16,0 0-4-16,-2 4-10 0,4-8-4 15,-4 8-5-15,2-6-4 0,-2 6-5 0,0 0-2 16,0 0-2-16,0 0-5 0,0 0-7 15,-2 18-6-15,0-5-6 0,-2 2-6 16,-3 3-5-16,5 3-2 0,-3 1-12 0,1 4-8 16,0-1-1-16,4 2-5 0,0 2-13 15,4-3-8-15,0 1-2 0,6-2-5 16,2 3-7-16,2-6-6 0,6 0-5 0,-1-3-2 16,2-3-9-16,2-1-7 15,-1-4-10-15,1-3-5 0,0 2-15 0,-4-7-5 16,-1 1-19-16,0-2-17 0,-6-2-23 15,1-2-26-15,-2 2-33 0,-5-4-26 0,1 3-31 16,-7 1-22-16,2-8-19 0,-2 8-25 16,-7-10-598-16,-1 5 289 0,-7-1 190 15</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17:04.179"/>
    </inkml:context>
    <inkml:brush xml:id="br0">
      <inkml:brushProperty name="width" value="0.05292" units="cm"/>
      <inkml:brushProperty name="height" value="0.05292" units="cm"/>
      <inkml:brushProperty name="color" value="#FF0000"/>
    </inkml:brush>
  </inkml:definitions>
  <inkml:trace contextRef="#ctx0" brushRef="#br0">5613 7074 1 0,'-2'-5'26'0,"2"5"-3"16,0 0-4-16,0 0-3 0,0 0-4 15,0-6-3-15,0 6-13 0,0 0-31 0,0 0 12 16,0 0 8-16</inkml:trace>
  <inkml:trace contextRef="#ctx0" brushRef="#br0" timeOffset="1116.7466">4792 7509 20 0,'-13'4'51'0,"0"0"-3"16,4 0-2-16,1-3-3 0,0 4 0 0,2-4 1 15,0 3 2-15,0 0-1 0,6-4 0 16,0 6 1-16,0-6 9 0,14 5 5 16,-2-3-5-16,10 0 4 0,7-2 18 0,15-2-8 15,14-1 4-15,24-7-7 0,9-2-2 16,9-1-9-16,22-4 6 0,7 1-5 15,5-2-5-15,1 0-3 0,1 1-6 0,-4 3-12 16,-25 6 7-16,-4 2 1 0,-4 0-6 16,-10 3-2-16,-18 3-2 0,-11 0-6 15,-12 1 2-15,1 2-6 0,-9 0 2 0,-7 1-2 16,-1 0-5-16,-2-1 2 0,-5 1-2 16,-3-3 0-16,-1 4 0 0,-2-4 0 15,-2 1 0-15,-5 1 0 0,2-1 1 0,-4 2 0 16,-4-3-5-16,-2 1 1 0,0 2-5 15,-4-4-12-15,0 0-7 0,-10 6-8 16,2-3-17-16,-5 0-11 0,0 0-11 16,-6 0-17-16,-2 0-16 0,-8-2-14 0,-5 3-14 15,-9 2-296-15,-1 1 142 0,-13-2 94 16</inkml:trace>
  <inkml:trace contextRef="#ctx0" brushRef="#br0" timeOffset="1520.4345">4862 7856 17 0,'12'0'118'16,"9"0"2"-16,7-2-10 0,8 1-2 15,11-3-14-15,11-2 5 0,4-1-7 0,25 0 1 16,-3 0-6-16,3-4-10 0,-5 6-2 15,-9-2-5-15,-12 3-5 0,-1 0-4 16,-1 1-2-16,-11 0-4 0,-3 1-4 16,-1 1-1-16,-4-1 1 0,-5 0-7 15,-3 2-1-15,-3 0-2 0,-6-2 0 0,0 2-1 16,-1 0-6-16,-6 0 5 0,2-2-6 0,-4 2 1 16,-1 0-1-16,-1 0-2 0,0 0 0 15,-2 0-3-15,-10 0 1 0,16 0-2 16,-9 0-5-16,-7 0-2 0,15-2-1 15,-15 2-2-15,12 0 0 0,-12 0-1 0,9 0-4 16,-9 0-5-16,0 0-5 0,10-2-10 16,-10 2-13-16,9 0-9 0,-9 0-9 15,0 0-16-15,0 0-7 0,13 2-9 16,-13-2-16-16,0 0-11 0,0 0-16 0,8 0-22 16,-8 0-371-16,0 0 172 0,0 0 114 15</inkml:trace>
  <inkml:trace contextRef="#ctx0" brushRef="#br0" timeOffset="5731.8007">8492 7618 2 0,'0'0'58'0,"0"0"-6"0,0 0-1 16,0 0-2-16,0 0-3 0,0 0-3 16,0 0-5-16,-6 4 2 0,6-4 2 15,0 0-5-15,0 0-5 0,0 0 2 0,0 0-1 16,0 0-2-16,0 0-1 0,0 0-1 15,0 0-3-15,0 0 0 0,0 0-4 0,0 0-1 16,0 0-1-16,0 0-3 0,0 0 0 16,0 0-3-16,0 0 0 0,0 0 5 15,0 0-5-15,0 0-6 0,0 0 4 16,0 0-1-16,0 0-5 0,0 0 1 0,0 0-1 16,0 0 1-16,0 0-3 0,0 0 3 15,0 0-2-15,0 0 1 0,0 0 0 0,0 0 1 16,0 0-6-16,0 0 2 0,0 0 0 15,0 0-3-15,0 0-1 0,0 0 4 16,-5 3 0-16,5-3 1 0,0 0-3 16,0 0 0-16,0 0 2 0,0 0-3 0,0 0 2 15,0 0-2-15,0 0-2 0,0 0 4 16,0 0 0-16,0 0-4 0,0 0 2 16,0 0 2-16,0 0-2 0,0 0-4 15,0 0-2-15,0 0-3 0,0 0 1 0,0 0-5 16,0 0 6-16,0 0-11 0,0 0-3 15,0 0-1-15,0 0 2 0,0 0-2 0,0 0-3 16,0 0-3-16,0 0-8 0,0 0-6 16,0 0-12-16,0 0-164 0,0 0 74 0,0 0 49 15</inkml:trace>
  <inkml:trace contextRef="#ctx0" brushRef="#br0" timeOffset="7683.3689">9406 7591 2 0,'0'0'29'0,"0"0"-2"15,11-2 2-15,-11 2-3 0,0 0-4 16,0 0-2-16,0 0 1 0,8 0-5 16,-8 0-1-16,0 0-1 0,4-4-4 15,-4 4 2-15,0 0-3 0,0 0 0 0,6-2-2 16,-6 2 1-16,0 0-1 0,0 0-2 16,0 0-1-16,0 0-1 0,0 0-1 15,0 0-1-15,0 0-6 0,0 0-5 0,0 0-6 16,0 0-9-16,0 0-58 0,0 0 28 15,0 0 19-15</inkml:trace>
  <inkml:trace contextRef="#ctx0" brushRef="#br0" timeOffset="14818.1925">4997 10001 9 0,'-2'6'115'0,"2"-2"-1"16,4 1 8-16,5-1 3 0,3-2-1 16,8 0-1-16,0-2 0 0,4 0-8 15,7-4 0-15,7 0-2 0,1-1-6 16,3-3-6-16,0 0-2 0,1-1-3 0,7-1-6 15,-3-1-5-15,-7 2-6 0,0-3-8 16,-1 5-3-16,-5-4-5 0,-3 4-4 0,-3 1-5 16,-2-1-3-16,-4 2-3 0,-3 0-3 15,1 2-6-15,-4-3-4 0,0 1-3 16,-4 4-4-16,-2-4-4 0,1 4-5 16,-2-3-8-16,-1 2-15 0,-8 2-14 0,11-1-23 15,-11 1-21-15,0 0-29 0,0 0-23 16,0 0-25-16,-21 7-18 0,5-3-26 0,-2-1-393 15,-4 2 196-15,-5-4 129 0</inkml:trace>
  <inkml:trace contextRef="#ctx0" brushRef="#br0" timeOffset="15091.0637">5109 10192 115 0,'13'1'109'0,"0"-1"2"16,1 2 5-16,4-4 5 0,-2 1-10 15,-1-1 0-15,2-1-9 0,0 2-4 16,-1-3-7-16,4 2-6 0,-1-4-7 0,0 4-8 16,2-3-6-16,-1 1-5 0,-2-2-2 15,1 2-11-15,0-2-9 0,0 3 3 16,1-1-17-16,-2-2-18 0,2 3-20 15,1-3-20-15,4 2-17 0,-2-2-14 0,7 3-22 16,0-3-20-16,1 0-329 0,9 0 148 16,3-4 98-16</inkml:trace>
  <inkml:trace contextRef="#ctx0" brushRef="#br0" timeOffset="15506.7248">7278 10032 3 0,'0'0'119'0,"0"0"-20"15,-6 3-5-15,6-3-5 0,0 0-12 0,0 0-4 16,0 0 0-16,43-7-7 0,-24 3 1 0,8-2-3 16,9-1-11-16,4-3-1 0,3 2-3 15,8-3-3-15,1 1-6 0,6-3 2 16,-3 4 5-16,4-3 0 0,-4 0-2 0,-2 4 2 16,0-1 2-16,-9 1-6 0,-3 1-1 15,-5 1 0-15,-7 2-6 0,-1 1 0 16,-1-2-1-16,-8 3 5 0,0-1-6 15,-2 0 3-15,0 1-1 0,-5-1-7 0,2 3 2 16,-4-1-6-16,1-1-3 0,-5 2-1 16,-6 0-3-16,0 0-8 0,0 0-19 15,0 0-22-15,8 2-30 0,-8-2-36 0,0 0-37 16,0 0-392-16,0 0 179 0,0 0 118 16</inkml:trace>
  <inkml:trace contextRef="#ctx0" brushRef="#br0" timeOffset="18448.8789">9150 10079 29 0,'-4'5'35'0,"0"1"-1"0,-1 0 2 16,1-1-1-16,1 1 1 0,1-1-1 16,-2-2 12-16,4-3 3 0,0 0 2 15,0 0-8-15,0 0 2 0,0 0 6 0,4-15 3 16,1 5 2-16,1-4-9 0,1-2 3 15,1-3-4-15,1-4-5 0,-3-2 1 16,2-5-1-16,1-7-1 0,-3 1 2 0,1-5 4 16,-1-9 1-16,-2-2-4 0,0 1-6 15,-2-2-3-15,0-1-5 0,-2-1 2 16,0 2-2-16,0-2-10 0,0 9 5 0,0 0 0 16,-2 2 3-16,0 3-6 0,0 0 1 15,0 4-5-15,-2 0-4 0,0 7 0 16,2 0-3-16,-2 3 4 0,-1 2-7 0,3 0 5 15,-2 6-3-15,1 0-4 0,1 2 1 16,0 0 0-16,0 4 0 0,2 1-13 16,-2 0 12-16,2 0-1 0,0 4-5 0,0 0-2 15,2-2 1-15,2 4 1 0,1-1-2 16,1 3 8-16,1-1-7 0,3 1 0 16,0 2 3-16,6 0 0 0,2 0-3 0,1 0 4 15,7 2 1-15,6 0-3 0,4 0 1 16,11-2 3-16,11 4-1 0,8 4-4 15,26-4 2-15,1 2 2 0,6-3-7 0,6 3 4 16,12 1-1-16,23 1 1 0,-1 0-1 16,3 1 3-16,-6-1-1 0,-24 2-1 0,-2 0 3 15,-2-2-4-15,-3 0 0 0,-2-1 1 16,-4 0-4-16,0 0 3 0,-4-4 1 16,-2 2 0-16,-1-6 0 0,-14 2 4 15,-10-1-2-15,21-1-2 0,-15 2 1 0,-9-3-1 16,1 1 0-16,0-2-8 0,-1 2 6 15,-3-3 0-15,-1 2 3 0,-1-2-1 16,-6 3-2-16,-1-3 1 0,-6 0 1 0,-3 2 1 16,-4-2 2-16,1 5-4 0,-3-5 0 15,0 0-1-15,-7 3 1 0,3-1 2 16,-4-2-1-16,-1 4-1 0,-3-4 4 0,2 3-3 16,-5-1-2-16,-2 0 1 0,-2 0 4 15,-1 2 2-15,-2 0 3 0,-4 0 1 16,1 1-2-16,-2-1 6 0,0-1-2 0,-3 3 5 15,2-1-5-15,-3-1-1 0,-7 2 1 16,15-2-3-16,-9 2 1 0,-6 0 1 16,12-2-5-16,-12 2-1 0,9 0 1 0,-9 0-1 15,5 6 1-15,-3 0 4 0,-2 5 3 16,0 0 1-16,0 8 5 0,-2 2 0 16,-3 8 3-16,3 7 7 0,0 6-3 0,-3 8 3 15,1 6 4-15,0 2 1 0,-4 22 3 16,2 0-2-16,-3 0 0 0,2-2 1 15,-1-4-3-15,2-9 0 0,0 11 2 16,1-12-4-16,-1-8-1 0,0 2-1 0,-1-3 0 16,3-2-3-16,-3 0 0 0,3-1-3 15,0-10 2-15,0-3-8 0,0-4 0 0,0-4-2 16,0-3-3-16,2-3-3 0,0-7-1 16,-4 1-11-16,4 0-9 0,0-5-15 0,-2 2-11 15,0-7-20-15,-4 0-24 0,-1-2-21 16,1-4-27-16,-5 1 0 0,0-4-18 15,-5 0-12-15,-2-2-422 0,-8-2 198 16,-1-3 131-16</inkml:trace>
  <inkml:trace contextRef="#ctx0" brushRef="#br0" timeOffset="19157.3675">8621 10395 83 0,'0'0'82'15,"0"0"1"-15,29 0 1 0,-16-2 0 16,4 1-2-16,5-1 4 0,-2 2 0 16,10-3-9-16,1 2 3 0,5-1-2 0,7 0-1 15,5-2-2-15,12 4-1 0,5-2-3 16,26-2-4-16,6 3-4 0,8-3 0 0,9 0-6 16,26 0-2-16,0 2-1 0,5-2 0 15,7 4-5-15,7 0-3 0,3-2-3 16,-2 2-3-16,-1 0-1 0,-5 0-7 15,-3 0-2-15,1-1-1 0,-5 1-2 0,-2 0 0 16,-26-1-3-16,-1 1 0 0,-1-3 0 16,-5 3-3-16,-2-2 0 0,-2 1 3 0,-6 1-4 15,-5-3 2-15,-4 6 0 0,-14-6 2 16,-12 3 2-16,-3 0-3 0,-1-2-2 16,-3 2 0-16,-9 0-2 0,-5-1 0 0,-1 1 0 15,-9 0-1-15,-3-3-1 0,-1 3-3 16,-8 0 0-16,-2 0-2 0,0 0 2 15,-1 3-4-15,-7-3 1 0,0 0 0 0,-2 0-5 16,0 0 1-16,-1 0-3 0,-2 0 0 16,-1 0 2-16,-8 0-8 0,13 1-8 15,-13-1-20-15,0 0-18 0,0 0-18 0,0 0-21 16,0 0-20-16,0 0-11 0,-27-4-17 16,15 4-12-16,-2-5-20 0,-5 2-371 15,0 1 183-15,-2-9 120 0</inkml:trace>
  <inkml:trace contextRef="#ctx0" brushRef="#br0" timeOffset="29259.6838">6929 12741 21 0,'0'0'104'0,"0"0"-1"15,0 0-6-15,0 0-14 16,0 0-1-16,0 0-5 0,20-7-5 0,-16 4-7 16,-4 3-5-16,4-8 0 0,0 4-9 15,-2-3-5-15,0-2 1 0,0-3-6 0,0-1-6 16,2-5 0-16,0 1-12 0,0-2-1 16,0-3 3-16,0-5-9 0,0-1 5 15,-2-1-2-15,2-6-3 0,-2 3 4 0,2-7-4 16,-4-1-2-16,-2-1 0 0,0-3 9 15,-2 0-12-15,2 0 2 0,-2 1 0 16,2-1 6-16,0 2-1 0,-2 2 1 0,4 4 1 16,-2 4 2-16,2 1-6 0,0 0-2 15,0 3 1-15,2-1-1 0,0 4-1 16,2 1 2-16,2-1-3 0,0 3 2 0,3 3-2 16,-1 0-1-16,1 3-2 0,-1 1 0 15,3-1 0-15,-1 3 2 0,1 1-6 16,4-1 7-16,1 1-8 0,0 1 5 0,3 2-6 15,2 0 1-15,2-2 1 0,5 4 0 16,5-2-2-16,5-1 0 0,5 3-1 0,9-4-1 16,2 2 0-16,5-1 1 0,20-1 0 15,1 0 0-15,2-1 4 0,3 1-2 16,-1 0 1-16,3-1-3 0,0 1 1 0,2 1 4 16,0 1 2-16,-5 1-4 0,3-5 2 15,-4 5 1-15,0 1-3 0,-11 1 5 16,-11 2-5-16,2 1 1 0,-1-2 7 15,-1 4-3-15,1-2 5 0,-3 3 3 0,-6 0 3 16,-3 0 3-16,-1 0 0 0,-1 4 7 16,2-4 3-16,-9 2-3 0,-4-2 0 0,-1 3-1 15,-4-3 1-15,0 2-1 0,-7-2 0 16,-4 1-1-16,2-1-1 0,-3 3 0 16,-2-3-4-16,-1 0 1 0,-4 1 0 0,2-1-7 15,-5 0-2-15,0 2 3 0,0 2-3 16,0-1-1-16,-2 5 2 0,-1 2-1 15,-1 1 0-15,1 4-2 0,-3 2 1 0,-2 4 1 16,2 8 1-16,-4 3 2 0,2 9-2 16,0 4-1-16,-4 12 1 0,2 1 0 15,-6 25 3-15,2-1 2 0,-3 2 2 0,3-1 0 16,0 0 1-16,-3 1-4 0,1-7 1 16,4-10-2-16,-2-8-1 0,2-2 0 15,-2 1-4-15,0-6-2 0,-2 0-1 16,2-10-1-16,0 0-2 0,0 0-2 0,0-6-5 15,-2-2-6-15,2-5-5 0,-3-3-12 16,1-1-10-16,1-5-11 0,-1-3-12 0,0-4-17 16,-1 1-13-16,-1-6-19 0,-2-2-21 15,-2 0-9-15,2-6-15 0,-2 0-11 16,-6-1-18-16,2-1-401 0,-3-2 196 0,-1-1 130 16</inkml:trace>
  <inkml:trace contextRef="#ctx0" brushRef="#br0" timeOffset="29912.4936">7205 12921 53 0,'0'0'80'0,"6"-5"-12"15,-2 3-3-15,2-2-5 0,1 2-5 16,-1-2 4-16,5 3-4 0,0-2-8 16,1 0-3-16,6 0 3 0,0 2 0 15,5-1-6-15,5 0-1 0,4-2 5 0,8 1-6 16,3-1 2-16,1 2 7 0,13-4-4 15,2 2 1-15,3-1 6 0,27-1 2 0,-3-4 1 16,3 4 2-16,2 1 0 0,-2-1-4 16,2 2 6-16,-2 1-2 0,2 0 4 15,-4 0-1-15,-13 2 1 0,-9 1 0 16,4 1 0-16,-2 0 3 0,-1 1-1 0,-1 2-1 16,-1 1 3-16,1 0 0 0,-4-1-5 15,1-1-3-15,-3-1-4 0,-6 4-1 0,-5-4-7 16,-3 2-4-16,-5 0-4 0,0-3-2 15,-8 2-4-15,-4-2-5 0,-5 1-3 0,1 0-2 16,-6-2-9-16,-1 2-3 0,1 0-9 16,-4 0-9-16,-4-2-9 0,2 1-14 15,-6 2-8-15,-6-3-14 0,8 2-16 16,-8-2-23-16,0 0-11 0,0 0-11 0,0 0-7 16,-20 4-12-16,8-4-3 0,0-3-8 15,-3 2-355-15,-2-1 170 0,0-2 113 16</inkml:trace>
  <inkml:trace contextRef="#ctx0" brushRef="#br0" timeOffset="38591.3564">4593 15441 8 0,'2'7'36'0,"-2"-7"-1"0,0 0-1 15,-2 7 1-15,2-7 0 0,-3 6-3 0,3-6 5 16,0 0 2-16,0 0 5 0,0 0 1 16,-4 1-1-16,4-1 5 0,0 0 6 15,-6-13-4-15,4 4 1 0,-5 3 8 0,3-7-8 16,-2 0-6-16,-4-4 8 0,0-1-9 16,-2-3 2-16,0-2 0 0,-1-4 3 15,-4-7-1-15,-4 0-4 0,-1-9-6 0,0 4-2 16,-2-3-1-16,3 0-3 0,-1 3 7 15,2-2-3-15,0 5-4 0,6 2-3 16,-1 3-4-16,0 3 2 0,2-1-2 0,3 7 2 16,-1-3-3-16,2 1-2 0,-1 4-4 15,4-1 2-15,0-2-8 0,-1 4-1 16,3 2 1-16,-1-1-1 0,3 1 0 0,0 1-5 16,-2 1-3-16,2-1 4 0,0 4 1 15,0-3-5-15,2 4 2 0,0-1-2 16,2 1-3-16,-2 2 5 0,0-1-3 15,2 0-2-15,0 0 4 0,2 3-2 0,-2-4 2 16,5 1-1-16,1 1 0 0,3-1-4 16,-1 2 2-16,3 0 0 0,2-3 3 0,2 1-1 15,0 3 2-15,4 1-6 0,3-3 1 16,0 2 2-16,2-1-1 0,3 0-1 16,7 0 1-16,3 1-4 0,-1-3 2 15,4 3-3-15,9-2 2 0,2 0 3 0,4 0 0 16,4 0-1-16,18-1 3 0,2-1-4 15,-4 1 0-15,4 0 0 0,-11-1 2 16,-9 5 2-16,0-1-2 0,20-3 3 0,-11 1 0 16,-9 3-1-16,-1 0-3 0,1 0 1 15,-4 2 1-15,3 1-2 0,-6-2-2 0,-9 5 4 16,1-1-3-16,-3 0 1 0,-7 1 1 16,0 0-2-16,-5 0 0 0,-1 1 0 15,-4-2 2-15,-3 2 0 0,-2-1-4 0,-2 0 4 16,0 0-3-16,-4 0 2 0,-3 1-1 15,1-1 6-15,-2 0-6 0,0 0 0 16,-3 0 3-16,2 3 1 0,-10-3-2 16,13 0 4-16,-8 2 0 0,-5-2-1 0,6 1 3 15,-6-1 0-15,0 0 2 0,0 0-1 16,0 0-5-16,0 0 3 0,0 0-3 16,0 0 5-16,0 0-4 0,0 0 3 0,0 0 3 15,-26 2-1-15,26-2 3 0,-8 0 0 16,8 0-3-16,0 0 6 0,-13 0-4 15,13 0 4-15,-11 3-1 0,5-2 2 0,6-1 2 16,-13 5 0-16,5 1-1 0,2-4 1 16,-5 9 0-16,0 1-2 0,1 4-2 15,0 3 1-15,-2 6-1 0,0 9 4 0,1 4 2 16,3 7 0-16,-2 5-2 0,-1 2 2 16,0-1 0-16,-1 20 0 0,1-10-2 15,2-4 2-15,1-4 3 0,4 4-2 0,-5-1 0 16,5-1-2-16,0 0 2 0,0-2-2 15,-1-1-2-15,1-1-1 0,4-7-3 16,-2-1 1-16,0 0-3 0,2-1 1 0,-2 0 1 16,2-6-7-16,0-2 2 0,-3-1-1 15,3-3-2-15,0 1 2 0,0-3-1 16,-2-5-2-16,2-2 1 0,0-2 0 0,-2 1-1 16,0-3-2-16,2-1 2 0,-2-5 0 15,0 1-4-15,0 0 1 0,-2-5 0 0,0 3-2 16,-5-5 0-16,-2 1 1 0,-1 0-1 15,-5-2-2-15,-2-1-3 0,-2 2 0 16,-7-2 3-16,-4 3-3 0,-8-2 2 0,-7 2-1 16,-10-2 3-16,-4 3-2 0,-21 3 2 15,-5-3 2-15,-4 5-4 0,2-5-3 16,-4 5 2-16,2-3-1 0,-3-2-1 16,8 8-3-16,3-5 5 0,13-2 0 0,17-2-2 15,7 1 4-15,2-1-5 0,3-4-2 16,7 4 1-16,7-5-8 0,-1 5 1 15,5-4-7-15,2 2-3 0,1-2-2 0,6 0 3 16,-1-2-9-16,5 4 6 0,3-4-3 16,7 0-2-16,-9 0 0 0,9 0-2 0,0 0-1 15,0 0-6-15,0 0 6 0,0 0-1 16,0 0 1-16,0 0-1 0,26-8-5 16,-17 4-3-16,-9 4-1 0,12-2-3 15,-6 2-4-15,1 0-2 0,-7 0-5 0,11-3-9 16,-5 0 1-16,-6 3-1 0,10-1-8 15,-6 1-7-15,3-4-5 0,0 0-4 16,-1-2-8-16,0 3-269 0,0-1 125 0,3-2 83 16</inkml:trace>
  <inkml:trace contextRef="#ctx0" brushRef="#br0" timeOffset="113178.6503">10255 12437 56 0,'-6'25'115'0,"-4"-2"-2"0,4-2 5 16,0-4-9-16,4-1 0 0,-2-5-2 0,0-2-1 15,4-2 6-15,0-1 2 0,0-6-2 16,0 0-1-16,16-14-3 0,-2-4-11 16,2-4-5-16,7-13-8 0,5-1-10 0,12-15-4 15,5-4-3-15,-1-1-10 0,7-3-6 16,-5 2-3-16,5-3-4 0,-3 4-5 15,2 0-6-15,-1 0-1 0,-3 6-2 16,-1 0-3-16,1 1-5 0,1 7-2 0,-11 4-1 16,-3 7-2-16,1 3-1 0,-2 3-6 15,-6 4-1-15,-3 3-13 0,-7 1-18 0,0 4-14 16,-2 1-15-16,-1 4-18 0,-2 0-11 16,-5 3-12-16,0 5-8 0,-6 0-9 15,0 0-9-15,0 0-8 0,-21 25-6 16,2-7-2-16,-9 2-300 0,-7 6 148 0,-23 13 97 15</inkml:trace>
  <inkml:trace contextRef="#ctx0" brushRef="#br0" timeOffset="113414.5989">10518 12051 480 0,'-69'64'-26'0,"15"-10"14"16,7-5 12-16,-2 1 13 0,5 1 7 15,4-1 16-15,8-14 16 0,9-7-1 16,5-6 13-16,6-7 7 0,6-2 15 16,6-8-2-16,4-5 6 0,-4-1 1 0,25-7-2 15,-2-4-9-15,16-10-7 0,15-12-3 16,13 0-5-16,0-6 3 0,26-9-6 0,0-1-4 15,-2-1-1-15,3 3 2 0,-3-1-2 16,-20 10-2-16,4 1-6 0,-3 3-3 16,-7 4-3-16,-10 7-6 0,-13 2-3 0,1 5-8 15,-9 3-5-15,-2 0-16 0,-8 2-20 16,0 3-17-16,-1-2-18 0,-5 5-11 16,0 1-24-16,-1 0-18 0,0 2-21 15,-2 0-31-15,-5-2-365 0,3 3 176 0,-2-1 117 16</inkml:trace>
  <inkml:trace contextRef="#ctx0" brushRef="#br0" timeOffset="178203.2539">2410 10843 7 0,'2'-10'126'0,"0"3"-6"0,3-2-5 16,-3-1-2-16,0-1-5 0,0-1-5 15,0-3-6-15,1-1-2 0,-1 0-7 16,2-3 5-16,-2 1-2 0,0 0-2 16,0 2 0-16,0-1-6 0,0 0 0 0,-2-1 3 15,3 5 0-15,-1-1 0 0,0 5-4 16,-2 0-1-16,2-1-8 0,-2 2 1 16,0 8-1-16,0 0 5 0,0 0 5 0,-2 25 3 15,0 6-2-15,-3 20 6 0,1 40-3 16,-6 32-7-16,-1 12-11 0,-2 9-5 15,-1 8 3-15,-2 5-9 0,-2 3 4 16,-1 6-4-16,-3 4-7 0,2-11-4 0,2-4-3 16,2-7-5-16,0-7-5 0,6-9-9 15,3-32-5-15,3-6-10 0,0-8-2 0,2-17-11 16,2-14-10-16,0-9-12 0,0-3-9 16,0-5-12-16,0-9-14 0,0-2-17 15,-2-7-13-15,2-6-16 0,0-7-18 0,0-3-14 16,0-4-17-16,0 0-11 0,-4-38-7 15,2 6-8-15,-2-19-10 0,-1-10-423 16,5-27 209-16,-2-12 138 0</inkml:trace>
  <inkml:trace contextRef="#ctx0" brushRef="#br0" timeOffset="178555.3173">2319 11350 10 0,'7'-65'51'0,"-3"6"3"15,2 8 6-15,1-2 8 0,-1 4 5 16,0 2 9-16,1 10 8 0,-1 1 6 0,-2 7 8 15,0 4 5-15,-2 2-10 0,0 5-2 16,0 1 8-16,1 8 8 0,0 3 2 16,-3 6 8-16,0 0 3 0,2 25-1 15,0 0-6-15,-2 11-3 0,0 19-9 0,0 8-1 16,0 29-6-16,2 3-7 0,-2 3-6 16,0 4-4-16,0 3-4 0,2 3-5 15,0-4-2-15,0 1-7 0,2-3-2 0,-2 0-4 16,2 1-3-16,0-8-5 0,1-3-3 15,-1-4-2-15,-2-9-3 0,3-13-8 16,-3-10 0-16,0-2-7 0,0-3 0 0,0-7-2 16,0-1-5-16,0-4-3 0,0-3-1 15,-2-6-10-15,2-2-9 0,-2 0-7 0,0-6-12 16,3-3-12-16,-1-1-21 0,-2-1-13 16,0-4-15-16,0-1-23 0,0-3-19 15,0 1-33-15,-2-2-15 0,-1-3-22 0,1 1-25 16,0-1-510-16,0-1 248 0,-2 0 163 15</inkml:trace>
  <inkml:trace contextRef="#ctx0" brushRef="#br0" timeOffset="179253.7392">2544 13440 94 0,'0'-10'184'0,"0"1"1"0,2 2-5 0,-2-2-3 15,0 4-4-15,0-1 0 0,0 6-4 16,0 0-4-16,0 0-2 0,4 15-3 16,0 6-10-16,0 13-5 0,7 16-5 15,2 22-5-15,-1 14-7 0,2 7-7 0,2 22-9 16,1 2-5-16,0 4-16 0,-4 1-6 16,3-4-10-16,2-2-9 0,-4 0-15 15,-1-23-1-15,0-4-2 0,0-4-11 0,-3-4-11 16,0-4-15-16,2-16-7 0,-4-12-19 15,0-2-13-15,0-7-12 0,-3-4-20 0,1-10-15 16,1-1-20-16,-5-6-19 0,2-4-12 16,-4-7-13-16,0-5-18 0,0-3-17 15,0 0-4-15,-6-32-8 0,2 2-9 0,-5-18-425 16,-2-24 210-16,-1-8 140 0</inkml:trace>
  <inkml:trace contextRef="#ctx0" brushRef="#br0" timeOffset="179532.8193">2717 13603 16 0,'2'-50'113'0,"0"11"4"16,0 8 7-16,0 6 15 0,1 7 12 16,-1 5 14-16,0 2 8 0,0 9 6 0,-2 2-1 15,11 16-6-15,-7 7-4 0,7 15-2 16,-3 14-4-16,4 29-3 0,4 9-7 0,2 24-8 16,-2 2-8-16,-2 4-12 0,3-6-12 15,-2 3-3-15,-2-22-20 0,-1 1-7 16,2-2-1-16,-2-4-13 0,3-4-3 0,-3-4-10 15,3-2-9-15,0-8-9 0,-3-13-8 16,0-11-10-16,-2-1-7 0,-2-8-8 16,1-6-13-16,-1-6-12 0,-3-2-16 15,1-2-16-15,-2-7-20 0,0-3-10 0,1-2-16 16,-3-5-17-16,0-5-23 0,-2-1-17 0,0 0-23 16,0-12-22-16,2 2-29 0,-6-7-501 15,4 0 248-15,-7-10 164 0</inkml:trace>
  <inkml:trace contextRef="#ctx0" brushRef="#br0" timeOffset="427960.9161">20440 5093 18 0,'0'0'202'0,"0"0"-14"0,0 0-8 0,7-22-6 16,-5 5-10-16,0-2-12 0,0-5-7 16,0-2-6-16,-2 0-7 0,-2-5-3 0,-2 2-9 15,-5-3-5-15,-4 0-5 16,-3 1-8-16,-8-1-5 0,-7 2-10 0,-5 8-11 15,-9 1-5-15,-1 10-7 0,-10 1-7 16,-1 9-4-16,-4 4-8 0,-1 5-3 0,-11 11-6 16,5 2-4-16,15-1-2 0,11 4-6 15,5 2-4-15,5 4-2 0,12-2-3 0,5 0-1 16,8 5-2-16,7-3 4 0,5 2-5 16,5 3 0-16,5-5-4 0,5 3 0 15,-4-3 1-15,5-2-5 0,-4 1 2 16,0-4 0-16,0 3-2 0,-8 2 1 0,-1 1-2 15,-6 2 3-15,-8 4-3 0,-7 10 2 16,-12 18 0-16,-10-2-2 0,-5-1 2 16,0 0 0-16,-5-4-1 0,3 0 0 0,3-5-1 15,3-4 0-15,8-9-1 0,5-7 0 16,7-5 4-16,4-2-7 0,6-2 2 16,4-5 0-16,6 0 0 0,4-4 1 15,9 2 1-15,4-4-4 0,11-1-5 0,2-2-16 16,6-7-27-16,2-1-24 0,5-2-30 15,9-4-37-15,0-3-17 0,23-6-20 0,-6-5-15 16,0-3-507-16,-3 0 238 0,-5-4 157 16</inkml:trace>
  <inkml:trace contextRef="#ctx0" brushRef="#br0" timeOffset="429304.6676">20518 5823 651 0,'34'-23'-26'0,"-4"2"20"0,-5 2 20 0,-3 0 20 16,-4 2 19-16,2 2 30 0,-5-4 18 15,-1 2 9-15,-4-2 7 0,0 0 6 0,-4 1 3 16,-2 4-4-16,-6 0-6 0,0 0-12 15,-6 3-7-15,-4 4-6 0,-4 3-10 16,-5 2-6-16,-3 5-9 0,-6 3-5 16,-3 4-6-16,-3 1-5 0,4 3-7 0,2 1-5 15,3 3-3-15,3 1-6 0,6-5-3 16,4 3-2-16,8-3-1 0,4-1-2 0,2-3-2 16,8 1 3-16,4-5-6 0,0 1-4 15,5-3 1-15,2-2-2 0,0 0-1 16,3-2-2-16,0 0-2 0,0 0-1 15,-1 2 1-15,0-2-1 0,-4 2 0 0,-1 4 0 16,0 1 2-16,-4 2 2 0,1 9 0 16,-4 1 1-16,-3 5 1 0,-4 3-3 15,0 4 0-15,-2 3 1 0,-2 7 3 0,0 6-3 16,0-1-1-16,0 3-4 0,0-3-2 16,2-3-4-16,0-2-4 0,2-3 0 15,0-8-1-15,2-1-7 0,3-5-6 0,1-6-1 16,0-7-2-16,6-6 1 0,0-5-1 15,3-5 6-15,6-6-1 0,6-7 1 16,3-8 5-16,0-8 0 0,11-16 1 0,-5-6 4 16,0-2 0-16,-3-5 7 0,-5 0 7 15,-4 0 12-15,-5 10 8 0,-4 9 7 16,-4 4 11-16,-3 5 1 0,0 5 2 0,-1 7-3 16,-2 0-3-16,-1 6-5 0,-2 2-6 15,0 4-5-15,1 5 1 0,-5 4-3 16,0 2-2-16,0 0-1 0,2 21-4 0,0-6-1 15,0 3-3-15,0 2 0 0,2 3-3 16,2-1-2-16,3 2 1 0,2-4-4 16,3-2 0-16,4 0-1 0,0-5-1 0,4-4-2 15,1-3 0-15,-1-3 0 0,0-3 1 16,2-3-2-16,1-3 4 0,-1-3-5 16,-2-1 2-16,0-5 4 0,-1-3 1 0,0-2-5 15,-6 1 0-15,1-2 6 0,-2 0 1 16,-4 0-1-16,1 2-5 0,-1 0 6 15,-1 3-6-15,0 3-2 0,-3 0-1 16,0 3-2-16,-2 1-3 0,0 4 2 0,0 4-1 16,-4 1 4-16,12 7-1 0,-8 1-6 15,0 2-10-15,0 2-26 0,2 1-27 0,0 0-30 16,1 2-36-16,4-1-25 0,1-3-10 16,5 0-7-16,5-1 3 0,0-5 1 15,6-3 5-15,-1 0 15 0,5-4 13 16,0-1 16-16,4-3 13 0,1-2 21 0,-2-1 22 15,1-1 22-15,-4 1 19 0,-4-3 20 16,-5 3 27-16,0 1 17 0,-4-2 16 0,-5 3 5 16,0-2 0-16,-4 2-4 0,-4 1 3 15,-3 0-2-15,-1 1-5 0,-2 5-4 16,0 0-7-16,-17 0-1 0,17 0-4 16,-18 11-5-16,6-3-2 0,2 6-5 0,-1-1-9 15,0 1-9-15,1-1-6 0,1 0-2 16,3 1 1-16,2-3 0 0,2-1 1 0,0-1 1 15,4-2-1-15,2-2 4 0,0-4-2 16,5 2 2-16,-9-3-3 0,14-3-1 16,-5 3 3-16,-9 0-2 0,15-1 0 15,-15 1 3-15,12 0-7 0,-12 0 1 0,13 1 3 16,-6 3-1-16,-1 2 0 0,0-1 2 16,0 4-6-16,3-1-5 0,-1 3 7 15,3-4 6-15,2 3-2 0,-1-2-4 0,4-2 7 16,0-4-3-16,3-2 9 0,0 0 8 15,8-5 11-15,1-3 6 0,6-4 12 16,0-2 0-16,4-10 8 0,0 2 3 0,16-14 4 16,-8-6 4-16,1-6 2 0,-7-4-1 15,-3-4-1-15,-3-7-6 0,0-2 0 0,-6 0 1 16,-9 12 7-16,-3 10 6 0,-4 6 9 16,-2 6-1-16,0 1 3 0,-3 5-15 15,-1 4-5-15,-4 4-11 0,-2 7-4 16,-2 5-6-16,-4 5-4 0,6 0-3 0,-23 23-5 15,10-2-7-15,-2 7-7 0,1 12-6 16,-2 2-7-16,6 4-3 0,1 0-2 16,5-3 0-16,2-3 1 0,6 1-5 0,3-3-4 15,3-4-1-15,5-2 2 0,2-4 3 16,2-4 1-16,2-4 0 0,0-4 2 16,1-5-4-16,0-1 1 0,4-6 1 0,-5-2 2 15,3-2-1-15,-1-5 2 0,2 3 0 16,-5-4 2-16,1 0-1 0,-5 0 3 15,2 1-1-15,-4 0 0 0,-1 2 1 0,-2 0-2 16,-1 0-1-16,-1 3 0 0,1 0 0 16,-1 1 0-16,-1 4 0 0,1 2 3 15,-3 0-2-15,2 4 1 0,-2-3-1 16,4 3 1-16,-2-1 0 0,2 2-16 0,-1 0-23 16,1-3-29-16,-1 0-23 0,2-1-25 15,1 0-20-15,-2-5-29 0,0-1-24 0,0-2-22 16,2-2-447-16,-3-1 224 0,4-7 148 15</inkml:trace>
  <inkml:trace contextRef="#ctx0" brushRef="#br0" timeOffset="429994.7631">23469 5011 53 0,'4'-5'183'16,"0"2"-5"-16,0-2-5 0,1 2-11 15,-5 3-15-15,0 0-10 0,0 0 4 16,13 16 0-16,-11 4-9 0,2 6-8 0,-2 7-12 15,0 9-9-15,0 4-9 0,3 4-16 16,-1 3-5-16,2-2-5 0,3 2-7 16,2-3-7-16,1-3-3 0,2-3-8 15,2-3-9-15,-4-8-4 0,3-4-5 0,2-2-3 16,-2-8-5-16,1-2-4 0,2-4 0 16,-2-1-3-16,4-7-6 0,-3 1 0 15,1 0-1-15,2-4-3 0,-4 0-3 0,4-1 1 16,-1-1-3-16,-2 2 4 0,0-2 1 15,-3 4-5-15,4-2 2 0,-4 0-1 16,1 2 4-16,0 2-3 0,0-2 3 0,-1 0-2 16,2 2 2-16,0 0 1 0,1 0 0 15,0-2 3-15,2-2-5 0,1-1 2 0,0-1 1 16,2 0 1-16,1-3 1 0,3-1-2 16,-2-3 3-16,2-1 1 0,-3 1 4 15,-1-2 3-15,-6 6 7 0,2-3 6 16,-4 0-1-16,-3 5 2 0,-1-1-2 0,1 4 5 15,-2 3 1-15,-3 5 7 0,0 1-1 16,-2 6 3-16,-2 2 1 0,2 4-5 16,1 4-3-16,-3 1-2 0,1 3-4 15,1 7 2-15,0 0-2 0,2 5-3 0,0-4-3 16,0 1 0-16,1 2-5 0,0-5 1 16,-3 0-2-16,0 0 0 0,-4-9-5 0,0-1 2 15,-4-3 0-15,-3-3-1 0,-6-5 0 16,-1-3-5-16,-6-2 0 0,0-5 2 15,-8-3-5-15,-1-8-11 0,-3-1-9 16,0-3-11-16,-9-8-13 0,5-6-24 0,1-5-30 16,5-3-26-16,4-6-37 0,1-5-27 15,0-18-21-15,2-5-581 0,5-7 268 0,8 0 176 16</inkml:trace>
  <inkml:trace contextRef="#ctx0" brushRef="#br0" timeOffset="430146.7664">24117 5056 90 0,'2'-6'143'0,"2"0"-6"0,0 3 0 16,3-2-3-16,1 4-7 0,0-3-11 15,4 1-16-15,2-3-9 0,0 0-16 0,4 1-35 16,-1 3-39-16,-3-3-42 0,-1 2-41 16,-2 0-282-16,-3 2 124 0,-2 2 82 0</inkml:trace>
  <inkml:trace contextRef="#ctx0" brushRef="#br0" timeOffset="430480.8108">19348 6482 144 0,'0'-7'230'0,"17"-2"-10"0,17-4 7 16,17-1 4-16,42-3 5 0,42-7-7 16,20 2-7-16,14 3-7 0,22 4-15 15,5 3-8-15,54 0-7 0,0 5-16 0,-47 3-9 16,-2 6-16-16,-4 0-12 0,-6 2-11 16,-9 3-8-16,-6 3-13 0,-12 3-4 15,-3 5-8-15,-9-3-7 0,-13 1-8 0,-15 4-10 16,-33-3-8-16,-9-4-7 0,-22-1-19 15,-15-5-17-15,-10-1-15 0,-7 2-28 16,-5-4-34-16,-6-1-54 0,-7-1-60 0,2-2-61 16,-4 0-48-16,-4-4-763 0,2-3 357 15,1-2 236-15</inkml:trace>
  <inkml:trace contextRef="#ctx0" brushRef="#br0" timeOffset="430784.7345">25036 5235 2122 0,'37'-4'-10'0,"-5"2"-18"0,-6 1-13 16,-5 1 9-16,-4 0 9 0,-2 0 9 0,-3 0 7 16,3 1 13-16,-4-1 17 15,-1 2 3-15,1 1 0 0,-3-1 6 0,3 0 2 0,-2 2 7 16,-1-2 4-16,0 2 7 0,0-2 4 15,0 2 8-15,-2-4 6 0,0 2 6 16,-2-1 4-16,-4-1-4 0,10 2 4 0,-10-2-4 16,0 0-9-16,13-3-6 0,-8-1-8 15,-1 0-9-15,-2-2-12 0,0 2-17 16,0 1-30-16,0-1-36 0,-2 4-54 0,3-6-65 16,-3 6-40-16,0 0-32 0,0 0-544 15,0 23 268-15,-3-8 176 0</inkml:trace>
  <inkml:trace contextRef="#ctx0" brushRef="#br0" timeOffset="430994.0298">25495 6009 1633 0,'6'22'-25'0,"2"-3"-2"16,1-3 15-16,0-4 9 0,1-2 12 15,-2-1 29-15,5-1 26 0,-2-4 15 0,0-2 6 16,1 2 0-16,0-2-9 0,2-1-8 0,-4-1-4 15,0-1-9-15,-10 1-5 0,18-2-10 16,-14-2-11-16,-4 4-22 0,0 0-24 16,-6-8-39-16,6 8-35 0,-20-1-48 15,8-2-45-15,-8 1-438 0,2 2 211 0,-6-3 140 16</inkml:trace>
  <inkml:trace contextRef="#ctx0" brushRef="#br0" timeOffset="437449.0309">19879 8374 48 0,'0'0'119'0,"0"0"1"16,3-6-11-16,-3 6-3 0,0 0 1 0,0 0-3 15,2-4 0-15,-2 4 0 0,0 0-2 16,0 0-4-16,0 0-2 0,0 0-4 0,0 0-2 15,0 0-3-15,0 0-2 0,0 0-1 16,0 0 0-16,0 0-3 0,0 0 3 16,-2-7 0-16,2 7-2 0,0 0 0 15,0 0-3-15,0 0-7 0,-3-8-3 0,3 2-7 16,-2-1-12-16,0-3-3 0,0 2-5 16,0-4-6-16,-1 3-2 0,1-1-4 15,0-2-3-15,-2 0-3 0,2 3-3 0,0-1-1 16,0 1-2-16,0 2-2 0,2-2 0 15,-2 1 1-15,-1 1-1 0,1 2-2 16,2 5-1-16,-2-10-1 0,2 6-5 0,0 4-1 16,0 0-1-16,0 0 0 0,0 0 4 15,0 19 0-15,2-4-3 0,-2 4 1 16,2 3 1-16,1 5 1 0,-1-1 0 0,0 7 2 16,-2-3-1-16,0 4 1 0,2 5-1 15,-2-1 7-15,0 0-5 0,-2-2-4 16,2 2 5-16,0-4-1 0,0-4-4 15,-2 3-3-15,2-3 0 0,0-1 1 0,-2-2-2 16,2-5 0-16,0-2-1 0,0-3 2 16,-3-1 0-16,3-2 3 0,0 0 1 0,0-3 7 15,-2-1-1-15,0-3 2 0,2-5 1 16,0-2 0-16,0 0-4 0,0 0 0 16,-8-22 1-16,4 5-4 0,0 1 0 15,-1-7-2-15,0-4 0 0,-1-3-4 0,2-4-1 16,-2-6 2-16,2-3-2 0,-2-10-2 15,4 0 2-15,-1-4-3 0,3 0 1 0,3-3 0 16,3 3-6-16,2 3 3 0,6-15-3 16,2 13 0-16,7-5 2 0,5 3 1 15,-1 12-3-15,-2 10 3 0,3 1-4 16,1 3-6-16,3 3-11 0,-2 3-10 0,-3 6-9 16,1 4-11-16,0 2-20 0,-5 4-8 15,-2 4-18-15,-2 5-17 0,0 1-13 0,0 4-21 16,-2 3-11-16,-2 5-6 0,-2 3-13 15,-7 0-16-15,0 4-419 0,-4 1 209 16,-4 5 138-16</inkml:trace>
  <inkml:trace contextRef="#ctx0" brushRef="#br0" timeOffset="437624.1377">20053 8247 143 0,'-32'22'45'16,"8"-3"9"-16,2-3 6 0,5-5 6 0,-1 0 4 16,8-3 1-16,0 0 8 0,6-3 16 15,1-1 14-15,3-4 8 0,9 4 2 16,-9-4-5-16,25-4-11 0,-4-1-8 15,2-3-11-15,9-2-5 0,4 0-9 0,-2-1-8 16,0 3-17-16,0-4-26 0,-6 4-29 16,0 1-30-16,-2 1-27 0,-5 2-21 15,-1 4-15-15,-4 0-17 0,2 4-313 0,-4 2 148 16,-1 1 96-16</inkml:trace>
  <inkml:trace contextRef="#ctx0" brushRef="#br0" timeOffset="438063.1743">20621 8449 90 0,'10'-6'151'0,"2"0"1"0,-3 0-7 15,-1 0 8-15,1-1-3 0,-5 1-5 16,-2-2-10-16,-2 1-3 0,-2 1-11 0,2 6-8 16,-17-3-10-16,4 4-2 0,-3 5-7 15,-6 3-7-15,-3 3-9 0,-3 7-13 16,-4 0-3-16,1 6-6 0,-1 2-8 15,8-2-4-15,2-1-14 0,2 3-4 16,6-2-8-16,3-3 0 0,5-1-1 0,2-3-7 16,4-4 1-16,4 0 3 0,4-3-3 15,1-3-3-15,3-2 1 0,1-3-3 16,0-3 0-16,3-3 1 0,0 0-1 0,0-3-1 16,1-2 0-16,-2-2-1 0,2-2 1 15,0 1-7-15,-2-3 2 0,-3 3 4 0,1 0-1 16,0 0-1-16,-2 1-1 0,-3 3 1 15,0-1 0-15,-2 2-2 0,4 2 2 16,-4 3 0-16,-6 1 1 0,14 3-4 16,-5 3 2-16,-3 1-1 0,5 3 2 15,2 1 0-15,-3 1-2 0,5 1 3 0,2 3-3 16,-3-6 2-16,6 5-1 0,-1-2-31 0,2-2-13 16,-2-1-13-16,2-1-15 0,-4-1-14 15,4-3-24-15,-1-3-7 0,-2 0-7 16,0-4-18-16,-2 0-20 0,-3-3-361 15,0-1 177-15,0-2 117 0</inkml:trace>
  <inkml:trace contextRef="#ctx0" brushRef="#br0" timeOffset="438285.5511">21179 7928 19 0,'2'-15'181'0,"2"6"-6"16,-2 4-8-16,2 2 18 0,-4 3-1 15,9 11-4-15,-4 3-11 0,-1 3-10 16,0 8-14-16,0 5-11 0,2 9-13 16,-2 3-8-16,5 5-12 0,-4 4-11 0,1-1-11 15,-4-6-16-15,2-1-34 0,-4 1-32 16,0-4-36-16,2 2-32 0,-2-2-28 16,0-8-18-16,2-1-17 0,-4-4-15 0,0-6-423 15,0-3 194-15,-2 0 129 0</inkml:trace>
  <inkml:trace contextRef="#ctx0" brushRef="#br0" timeOffset="438988.7072">21096 8500 83 0,'6'-9'85'0,"6"-3"-5"0,2 2-4 0,3-3-6 16,4 0-8-16,0-1 0 0,5-3-8 15,2-2-5-15,-1 0-1 0,0-4 0 0,2-6-6 16,-1 0-4-16,-4-4-2 0,-1 1 2 15,-6 3 2-15,0 0 9 0,-7 6 14 16,1 2 7-16,0 4 4 0,-7 4-7 0,0 5-6 16,-4 6-7-16,0 2 3 0,0 0-1 15,-10 25 3-15,5-2-3 0,-1 2-3 16,-3 7-5-16,1 2-3 0,4 3-5 16,-2 1-4-16,2-2-3 0,-1 2 0 0,5-5-4 15,0 1-6-15,2-3 0 0,1-3-2 16,-1-2-3-16,4-3-2 0,0-2 1 15,0-5-2-15,0-5 0 0,5-4-4 0,0-1 5 16,-1-6-6-16,3-2 0 0,2-2-2 16,2-3-3-16,1-2 2 0,2-3 0 15,1-1-1-15,-2-1-1 0,0 3-4 0,-1 1 1 16,-2 3-2-16,-1-1-1 0,0 5 2 16,0 3 1-16,-3 0 1 0,4 5 0 15,-4-1-1-15,2 3 0 0,2 1 2 0,-2 0-3 16,1 1 0-16,0-1 1 0,4 3 2 15,-3-3-4-15,6 2 2 0,-5-3 3 16,6-1 1-16,-4 0-1 0,3-3 1 0,-4-3 0 16,4 2-1-16,-3-2-2 0,1-2 2 15,-2 0 1-15,-4 1 1 0,4-3 0 0,-6 2 6 16,-1-2 7-16,-1 0 2 0,1 0-4 16,-4-2-6-16,1 3 3 0,-4-1-1 15,2 0-3-15,-2 2-3 0,-4 2 1 16,0 0-5-16,0 0-5 0,0 0-1 0,7 13-3 15,-5-5-6-15,-2 0 1 0,0 0-2 16,5 1 3-16,-3-1 4 0,2-1-3 16,2 0 4-16,0 1-2 0,3-3 0 0,1 1 4 15,1-3-1-15,0-1 4 0,1-2 4 16,4-2 0-16,-6-1 3 0,6 2 2 16,-3-4 0-16,2 4 1 0,0-3-2 0,-3 2-1 15,4 1 5-15,-4 2 6 0,1 1 0 16,2 2-1-16,0 2 3 0,-3 1-4 15,3 4-4-15,0 0 0 0,-1 0-2 0,0 3-4 16,-2-5-17-16,-1 4-24 0,3-3-23 16,2-1-35-16,-2 1-32 0,3-4-31 0,-2-3-534 15,2-1 234-15,-5-4 155 0</inkml:trace>
  <inkml:trace contextRef="#ctx0" brushRef="#br0" timeOffset="439234.3989">23356 7907 111 0,'-35'23'232'0,"3"4"7"0,-2 4 3 0,-10 16-2 16,1 9-7-16,1 0-12 0,4 5-22 15,7 3-18-15,5-2-15 0,11-8-19 16,9-7-7-16,8-3-14 0,6 5-13 15,11-1-13-15,13 9-21 0,8-3-18 0,7-9-33 16,6-7-40-16,-7-11-45 0,1-10-46 16,1-2-48-16,-3-9-42 0,-3-4-604 0,5-6 271 15,-7-5 179-15</inkml:trace>
  <inkml:trace contextRef="#ctx0" brushRef="#br0" timeOffset="440025.7557">23740 7991 69 0,'-4'-2'203'0,"4"2"-12"0,-4-4-13 15,4 4-9-15,0 0-8 0,8-11-4 16,2 4-4-16,8-1-6 0,2 0-7 0,6-1-6 16,10-3-12-16,0 3-8 0,2-3-11 15,4 5-6-15,-1-2-11 0,-1-2-8 16,-2 4-7-16,-2 0-10 0,-7 0-5 15,-1 2-7-15,0 2-1 0,-9-1-12 0,0-1-14 16,-2 2-13-16,-3-2-15 0,0 4-17 16,-6-2-23-16,-2 3-23 0,-6 0-27 0,0 0-15 15,8 3-11-15,-8-3-6 0,0 0-3 16,0 0-4-16,0 0-3 0,-12 14-3 16,8-10-7-16,-2-3-315 0,-2 2 158 15,0 3 103-15</inkml:trace>
  <inkml:trace contextRef="#ctx0" brushRef="#br0" timeOffset="440362.916">24159 7904 100 0,'-6'2'34'0,"6"-2"14"16,-11 1 13-16,11-1 8 0,-10 2 17 15,10-2 15-15,-9 0 13 0,9 0 6 16,0 0 0-16,-10 4 3 0,10-4-7 0,-4 6 8 16,1-3 12-16,1 5-1 0,0 4 1 15,2 3 1-15,0 6-1 0,2 0-6 0,0 8 4 16,5 6-10-16,-3 2-1 0,2-1-6 15,3 4-9-15,-1 0-10 0,0 0-1 16,3 4-8-16,0-1-7 0,-3-4 1 16,2-1-15-16,0-2-3 0,-4-1-8 0,-2-1-4 15,0-6 0-15,-2-5-4 0,-4 0-2 16,0 2 2-16,-4-3-5 0,-5-2-1 16,-2-1-6-16,-3-4-10 0,-8-2 2 0,-1-1-3 15,-3-5-5-15,-8 1-1 0,4-4 0 16,-1-2-21-16,-1-2-9 0,0-4-17 15,-3-2-17-15,4-4-25 0,1-3-32 16,2 0-18-16,10 0-25 0,2-3-24 0,6 1-22 16,6 0-19-16,1 2-15 0,7-3-23 15,3 3-514-15,5-4 259 0,7 0 171 0</inkml:trace>
  <inkml:trace contextRef="#ctx0" brushRef="#br0" timeOffset="440949.7566">24457 8493 34 0,'12'14'116'0,"-4"4"14"16,-2-5-8-16,0-2 4 0,-2-1-7 0,0 1-10 16,3-1-4-16,2-1-7 0,-1 1-3 15,3-2 2-15,-1-3-7 0,1-1-3 16,2-2-3-16,-3 0-9 0,2-6-4 16,0 0-1-16,-4 0-5 0,-2-3-3 0,-4-3-3 15,-4-1-5-15,-2-2-2 0,-4-3-5 16,-4-1-7-16,-4 1 4 0,1-5-4 15,-2 0-2-15,2 2-8 0,-1-6-2 0,2 5-5 16,6-1-1-16,0-2-2 0,6 2-2 16,2 0-8-16,6-4-7 0,2 3-1 15,8-3-3-15,2-1 0 0,3-1 2 0,5-4-1 16,2-1 0-16,-1-2-3 0,-1 2 5 16,-2-4-3-16,4 3 15 15,-8 6 5-15,-2 2 12 0,-1 4 13 0,-4 4 9 16,0 3-1-16,-3 1-2 0,-6 5-5 0,0 4 6 15,-1 4-2-15,-3 0 1 0,0 0 1 16,-3 26 0-16,-1-9-5 0,2 4 0 0,-2 5-5 16,2 5-3-16,0 6-1 0,-2 3-5 15,4-1-3-15,-2 1-1 0,2 2-3 16,0-3-6-16,2 3 1 0,0-4-1 16,2-8-4-16,-2-2 1 0,2-1-4 0,2-2-2 15,-3-6-2-15,1-3 0 0,3-1 1 16,1-6-5-16,0-3 3 0,3-2-1 15,-1-4-2-15,4-3 1 0,0-3-4 0,0 0 3 16,4-1-1-16,-1 0-1 0,0 1-2 16,0-1-1-16,-1 1 3 0,2 1 1 15,-2 2-5-15,-1 3 1 0,0 0 4 0,0 2-9 16,2 4 6-16,-2 0-2 0,1-1-4 16,0 3-6-16,-2 2-8 0,-1-3-10 15,-3 2-15-15,4 2-21 0,-4-4-25 0,0 2-23 16,1-2-31-16,0-1-27 0,-3 0-35 15,0 0-34-15,-3 0-502 0,3-5 253 16,-2 1 167-16</inkml:trace>
  <inkml:trace contextRef="#ctx0" brushRef="#br0" timeOffset="441312.6612">25438 8346 140 0,'0'0'188'16,"4"9"-3"-16,-4-3-14 0,0 1-9 16,0 3-13-16,2 0-17 0,-2 1-11 15,0 2-12-15,0-1-10 0,0 1-11 0,0-1-6 16,2-4-11-16,-2 4-8 0,0-5-1 16,0 4-11-16,0-5 3 0,2 0-2 15,-2-4-5-15,0-2 5 0,0 0 0 0,0 0 7 16,0 0 3-16,23-13-6 0,-12 6 1 15,0-2-3-15,1-1-3 0,1-2 0 16,2 3-5-16,4-1-4 0,-2 3 2 0,0-1-2 16,-1 2-4-16,2 4-1 0,0 2-6 15,0 2-1-15,-1 4 0 0,-3 0-9 16,2 1 2-16,-2 2-4 0,-2 2 2 16,-1 0-10-16,0 1-14 0,-3-2-24 0,1 2-28 15,-3 1-21-15,-2-1-36 0,0-3-29 16,1 1-35-16,-1-2-48 0,-1 1-504 0,-3-5 247 15,2 0 164-15</inkml:trace>
  <inkml:trace contextRef="#ctx0" brushRef="#br0" timeOffset="441582.7381">26194 7742 151 0,'22'4'185'15,"0"5"1"-15,1 3-5 0,-2 1-4 16,4 8-13-16,5 9-8 0,0 5-7 0,8 16-13 16,-5 4-10-16,0 2-11 0,-8 2-10 15,-6-7-10-15,-7-4-9 0,-3 1-6 16,-4 1-8-16,-5-9-7 0,0 1-7 16,-7-2-5-16,0 1-6 0,-5 5-5 0,0-12-4 15,-4-2-13-15,0-2-11 0,-1-3-13 16,-5-4-24-16,6-4-22 0,-2-6-20 15,4 0-31-15,1-7-41 0,3-1-33 0,1-4-501 16,2-2 229-16,7 1 150 0</inkml:trace>
  <inkml:trace contextRef="#ctx0" brushRef="#br0" timeOffset="441800.2917">27270 8216 160 0,'20'0'194'0,"-3"0"1"0,1 0-12 15,4 0-13-15,-1-2-19 0,0 4-15 16,2-2-11-16,1-2-15 0,3 2-23 16,1-3-33-16,4 2-35 0,-2-1-36 0,-3 2-28 15,-2-1-30-15,-4-2-36 0,-1 3-344 16,-6 0 155-16,-4 3 102 0</inkml:trace>
  <inkml:trace contextRef="#ctx0" brushRef="#br0" timeOffset="441947.346">27516 8462 23 0,'-4'14'224'0,"4"-2"4"0,4 0-6 16,5-5 7-16,1-1-2 0,2-1-7 0,2-4-15 16,2 2-19-16,-1-3-17 0,2 0-18 15,-2-1-15-15,3-2-30 0,-2-2-38 0,-1 2-49 16,-2-3-52-16,-1-1-57 0,-1-3-59 15,-3-2-579-15,0-1 247 0,-3 0 164 16</inkml:trace>
  <inkml:trace contextRef="#ctx0" brushRef="#br0" timeOffset="442367.6325">28242 7643 54 0,'8'-2'195'16,"-1"2"-4"-16,-7 0 5 0,11 15 1 16,-5 3-10-16,0 8-13 0,0 10-11 0,1 4-13 15,-3 12-16-15,0 2-11 0,-1 4-13 16,-1-1-9-16,0-3-8 0,0 4-13 0,0-4-15 15,0-3-22-15,0-5-28 0,-2-6-32 16,3-2-30-16,-3-6-30 0,2-1-19 16,0-4-17-16,-2-6-14 0,0-4-16 15,2-4-6-15,-2-1-362 0,0-6 174 0,0-3 114 16</inkml:trace>
  <inkml:trace contextRef="#ctx0" brushRef="#br0" timeOffset="442662.8732">28325 8500 798 0,'-9'-21'-57'0,"5"10"24"0,2-3 24 0,-2 1 19 15,2-3 18-15,-1 1 12 0,3 2 4 16,-2 2 6-16,4-3-1 0,3 3 5 15,1-3-2-15,3 1 5 0,1 1-3 16,4 3-3-16,6-3 3 0,-1 4-4 0,4-4-7 16,2 3 0-16,5-6-1 0,2 5-4 15,-2-5 2-15,1 1-5 0,-1-3 10 0,0-1-1 16,-3-2 1-16,-1-3 3 0,-5-2 3 16,0 3 4-16,-4-2 9 0,-5 5 8 15,-3 0 3-15,-2 4-4 0,-1 2-1 16,-4 1-3-16,-2 4-5 0,-2 5-3 0,2 3-2 15,0 0-2-15,-18 11-3 0,10 1-1 16,0 4-4-16,0 8-2 0,-3 1-4 16,0 3-5-16,3 4-4 0,-1-1-2 0,1 3-5 15,2-2-6-15,2-3-14 0,2-1-22 16,0-1-27-16,-2-2-33 0,4-2-27 16,0-4-29-16,4 0-26 0,-2-4-21 15,0-1-28-15,2-3-450 0,2-3 224 0,-2-2 147 16</inkml:trace>
  <inkml:trace contextRef="#ctx0" brushRef="#br0" timeOffset="443293.2453">28989 8395 115 0,'15'-6'156'0,"-2"-1"-3"16,2-3-7-16,-1-3-12 0,2 0-7 0,-4-5-3 15,0 2-7-15,2-3-5 0,-4 0-3 16,-2-4-1-16,-1 3-2 0,-3 3-8 16,-2 0 2-16,-2 0-8 0,-4 1-8 0,0 7-5 15,-3 0-2-15,-1 3-4 0,0 4-4 16,-3 4-4-16,0 4-2 0,1 1-9 16,0 4-3-16,-2 5-3 0,4-3-5 0,0 4-3 15,3 2-6-15,1 1-2 0,2-1-6 16,2 0 0-16,2 0-6 0,5-3-19 15,-1 0-16-15,4-1-23 0,1-4-21 16,2-1-22-16,-1-2-22 0,3-1-15 0,2-3-22 16,0-4-3-16,-2 0 3 0,2-2 6 15,-1-1 14-15,2-5 12 0,-1-4 12 0,-1-1 10 16,0 0 17-16,0-3 18 0,2 2 20 16,-2-1 16-16,-1 0 13 0,-2 5 15 15,0 0 8-15,-3-1 9 0,0 9 6 16,-1-3 12-16,0 4 2 0,-1 2-4 0,0 4-1 15,-2 0-3-15,1 3-2 0,-3 2-10 16,3 0 2-16,-3 2-4 0,-2 1-3 16,0-1-1-16,-2 0-6 0,2-1 2 15,0-2 4-15,1 1 7 0,-3-3 12 0,2 1 13 16,2-2 3-16,-2-2-1 0,2-2 6 16,-4-2 2-16,0 0 3 0,20-10 1 0,-8 4 1 15,0-3-4-15,4-1-3 0,2-1-7 16,4 1-2-16,-1-1-4 0,0 2-8 15,0 1-2-15,2 1-5 0,-3 3-2 16,-4 2-2-16,2 2-2 0,-2 3-4 0,-1 3-1 16,-2 1-5-16,0 5 0 0,-3 0-1 15,0-1-4-15,2 2-11 0,-6 0-18 16,2 2-16-16,-2-1-23 0,0-1-20 16,-1-1-32-16,0-2-18 0,-1 1-24 0,2-3-16 15,-2-2-29-15,2 0-499 0,3-1 235 16,-1-4 155-16</inkml:trace>
  <inkml:trace contextRef="#ctx0" brushRef="#br0" timeOffset="443767.612">30308 8254 12 0,'8'-5'176'16,"-1"-1"6"-16,-3 0 2 0,0 4-2 15,1-2-5-15,-3 1-8 0,-2 3-7 0,6-6-7 16,-6 6-12-16,0 0-12 0,0 0-13 15,0 0-1-15,0 0-5 0,-17 13-6 16,11-5-7-16,-1 3-13 0,1 1-5 0,0 1-8 16,2 1-6-16,2-1-10 0,0 0-2 15,2 0-9-15,2-2-1 0,2 1-8 16,0-3-3-16,4 1-7 0,-2-2-6 16,5-2-5-16,0-3-7 0,-1 1-1 0,3 0-6 15,-1-2-2-15,2 0-2 0,-4-2-2 16,2 1 5-16,0-1 0 0,-2 0-2 15,1 0 0-15,-3 0-1 0,0 3 1 0,-8-3 0 16,16 1 0-16,-10 1 0 0,0 0 2 16,-2 2-3-16,-2 2 2 0,2-3 0 15,-4-3-2-15,0 10 2 0,0-4 0 16,0-6 0-16,-2 9 2 0,0-5-1 0,0 2 1 16,2-6-4-16,-4 6 4 0,0-4 0 15,4-2-2-15,-8 4 1 0,8-4 3 16,-9 0-2-16,9 0 5 0,0 0-2 0,0 0-1 15,-13-9 2-15,13 9 0 0,-2-7-4 16,2 7 1-16,0-9 1 0,2 0-8 16,-2 3-5-16,4-1-14 0,-2 0-18 0,0-1-26 15,0 2-20-15,3-3-22 0,-3 3-21 16,3-1-35-16,-5-1-34 0,2 1-512 16,-2-1 241-16,0 0 160 0</inkml:trace>
  <inkml:trace contextRef="#ctx0" brushRef="#br0" timeOffset="444496.8279">30071 8072 150 0,'3'-6'232'0,"-3"6"5"0,0 0-7 15,18 6-8-15,-5 1-11 0,2 2-13 16,4 4-9-16,0 4-15 0,6 3-6 0,-1 5-14 15,1-3-12-15,3 9-11 0,-4-3-14 16,-2 2-13-16,-3-4-6 0,-4 0-12 16,2 1-8-16,-3 0-9 0,-5-4-9 15,-2-6-5-15,-3 0-6 0,-2 0-3 0,-2-3-3 16,-2-1-6-16,2-3-5 0,-4-2-4 16,2-3-5-16,-3-2-2 0,0 0 0 15,5-3-5-15,0 0 3 0,-8-13-3 0,8 3 0 16,2-1-3-16,0-3-2 0,0-1 5 15,5-4-4-15,2-1-3 0,1 0 1 16,0-1-4-16,4 1 3 0,2 4-3 16,-1-2-2-16,0 4-2 0,2 0 3 0,-3 4-2 15,2 3 0-15,-2 1-1 0,-1 4-1 16,0 2 3-16,-2 3-5 0,1 3 3 16,0 1 0-16,0 4 2 0,-2-1-2 0,2 0 0 15,-1 2 0-15,0 0 0 0,2-1 0 16,-1 0-3-16,0-1 0 0,4-1 1 15,-4-1-3-15,5-2-4 0,-2-1-3 0,4-1-6 16,-2-2-4-16,0-2 0 0,0-2 0 16,0-2 0-16,2 1 0 0,-2-5 4 15,0 0 0-15,1-3 1 0,0-3 4 0,-1 1-3 16,-3 0 5-16,1-2 1 0,0 0 1 16,-5 3 5-16,2 1 2 0,-4 0 6 15,0 4-4-15,-2 0 5 0,-1 5-2 16,-5 2 11-16,0 0 3 0,0 0 7 0,0 15-1 15,-5-3 3-15,-1 5 3 0,0 2 7 16,-2 5 4-16,4 1 0 0,-6 8-1 0,0-1 2 16,2 4-4-16,-1 1-5 0,1 6 4 15,-3 5-9-15,3-2-1 0,-3 1-2 16,3 4-3-16,-3-3-3 0,2 0 0 0,-5-1-1 16,1-3 1-16,-4-4-3 0,2-7-3 15,-3-3 1-15,-6-5-4 0,-2-3-2 16,-1-4 8-16,-5-6 3 0,-4-5 0 0,-4-3-3 15,-5-8 4-15,-5-3-4 0,-18-15-2 16,0-6-18-16,7-7-18 0,1-8-27 16,8-4-40-16,3-8-53 0,9-4-51 0,6 1-54 15,9-9-57-15,5-2-781 0,10-5 368 16,8 7 244-16</inkml:trace>
  <inkml:trace contextRef="#ctx0" brushRef="#br0" timeOffset="445586.1802">31597 7063 160 0,'0'0'224'0,"0"0"-3"0,-36-3-9 0,5 2-11 16,-16-2-15-16,-17 0-18 0,-35-1-11 15,-7-1-12-15,-32-1-13 0,-12 2-9 0,-17-5-11 16,-13 3-10-16,-10-2-3 0,-60 0-14 16,-13-3-11-16,-20 1-5 0,-10-2-7 0,-14 1-4 15,-12-3-6-15,-16 1-6 0,-7-2-7 16,-7 4-1-16,-18-1-4 0,-5 0-5 16,2 2 1-16,-22 4 4 0,-10 0-7 15,2 2-2-15,-7 4-4 0,-4 0 4 0,1-2-4 16,10 2 0-16,-2-4-4 0,4 2-5 15,4 1-2-15,5 1-1 0,5 0-1 16,3-3 0-16,13 3-3 0,14 3-3 16,11-3 1-16,9 3 2 0,13 1-2 0,24-2 0 15,22 2 2-15,15-3-1 0,63-1-1 16,13 0 0-16,10-1-1 0,18 2-1 0,15 1 3 16,38-2 0-16,14 3-1 0,21-2-4 15,17 5 1-15,13 0-2 0,9 5 4 16,7 2-2-16,8 5 4 0,10 3 4 15,6 5 2-15,6 6-3 0,12 10 1 0,9 19 1 16,9 8 1-16,13 20-3 0,6 8-6 16,0 6 2-16,0 10-1 0,-4 6 0 0,1 4 2 15,-8 3 1-15,-4 1 7 0,-4-1 2 16,-8 1 6-16,-5 1 0 0,-6 2 0 16,-4 0-3-16,-6 3-2 0,-1 0 0 15,-6-2 2-15,-2-22-5 0,-2-4-3 0,-2 0 4 16,0-6-1-16,0-2 0 0,-4-7-1 15,2-5-5-15,0-19 1 0,4-16-1 0,-2-7 2 16,2-12-7-16,0-2-1 0,0-10 0 16,4-9-6-16,0-5 5 0,4-5 1 15,-6 0-4-15,22-17 2 0,0-2-2 16,11-3 1-16,23-17 3 0,13-1-4 0,24-10 3 16,18-2-4-16,12-6 0 0,15 1 2 15,44-15 1-15,19 7 1 0,23 2 4 0,11 6-3 16,25 4 1-16,22 5 3 0,14 9 2 15,19 3 2-15,12 8 1 0,13 6-1 16,17 2 20-16,13 7-8 0,4 1 5 16,5 7 0-16,15 1-1 0,-4-2-5 0,-10 0-2 15,1 3-2-15,-1-4 3 0,-14-4-8 16,-13 1 1-16,-6-5 0 0,-5 1-6 16,-9-4-5-16,-11-1 4 0,-13-3 2 0,-4 1-1 15,-9-4-6-15,-13 2-1 0,-16-2 1 16,-13-2 2-16,-10 1 2 0,-11 1 1 0,-47 2 1 15,-6-6 4-15,-5 1 4 0,-5-4 6 16,-9-5-2-16,-3 1 1 0,-14-4-1 16,1 0 0-16,-12-4-1 0,-6 1 1 15,-7-4-2-15,-5 2-3 0,-8 1 1 0,-2 4 2 16,-8 0-4-16,-17 9 3 0,1-1-5 16,-6 2 3-16,0 2-6 0,-3 3 5 0,-3 1-5 15,0-1 7-15,-13 6-5 0,11-5 1 16,-17 5 0-16,-7 2-2 0,-10 4 13 15,-1-5 1-15,-4 3 4 0,-8-2 1 16,-4-2-3-16,-4-2 1 0,-8-4-7 0,-2-4-1 16,-6 0-1-16,-10-14-3 0,-18-15-1 15,-11-6-2-15,-21-11-6 0,-9-7 2 0,-10-5 0 16,-6 0-4-16,-2-3 0 0,-2-1-8 16,0-1 0-16,5-1-4 0,5 6-2 15,2-1 0-15,7 8-13 0,9 5-1 0,14 17-26 16,5-2-5-16,1 5-26 0,5 2-33 15,-1 3-40-15,7 11-45 0,6 8-42 16,0 1-57-16,-5 4-702 0,-1 1 341 0,-2 1 225 16</inkml:trace>
  <inkml:trace contextRef="#ctx0" brushRef="#br0" timeOffset="456538.2258">14689 14016 47 0,'0'0'168'15,"0"0"-2"-15,-23-8-7 0,14 2-7 16,-1-5-7-16,-1 0-17 0,-1-4-4 0,-2-3-13 16,0-2-6-16,-3-3-10 0,0-4-4 15,-2 3-8-15,0-2 2 0,2-2 3 16,-2 1-3-16,6 7-4 0,-1 1-1 0,1 0-6 16,5 3-10-16,-4 5-8 0,6 1-4 15,4 5-4-15,2 3-6 0,0 2-2 16,0 0-1-16,26 9-6 0,-7 3-4 0,9 3-2 15,3 1-4-15,11 5-1 0,4-3-2 16,2-1-1-16,3-1-1 0,-1-1-4 16,1-3-2-16,-7-6 1 0,3-5-3 0,-3-1 0 15,-1-4 1-15,-1-1-3 0,-2-3-1 16,-5-4-2-16,-2 2 0 0,-3-8-2 16,-5 3 2-16,-2-4-3 0,-5 1 3 15,-6 0-2-15,-2 0 2 0,-1 3 4 0,-3 2 9 16,-1-1 0-16,-3 3 7 0,-2 3 6 15,-2 2-3-15,2 6 3 0,0 0 8 0,0 0 8 16,-24 24 3-16,16-2 10 0,0 9 2 16,-4 7-1-16,0 9-5 0,2 8-4 15,-3 18-3-15,0 1-9 0,-2 3-1 16,3-3 1-16,-1-2-4 0,2-11 1 0,3-7 1 16,0-1-1-16,-1-2 1 0,0-1-1 15,1-2 0-15,0-4-1 0,-1-9 1 0,1 0 2 16,-3-3-1-16,0-3 1 0,1-6 4 15,0 0 2-15,-4-5-12 0,2 0 4 16,-1-5-9-16,-2-1-1 0,-2-5-7 16,1 0-7-16,-4-2-11 0,2-4-11 0,-2 1-17 15,1-4-19-15,-2 1-18 0,2-5-24 16,2-1-24-16,0-2-28 0,-2-1-30 16,4-4-32-16,2 3-19 0,3-1-22 0,2-5-20 15,0 0-621-15,0 3 300 0,4-4 199 16</inkml:trace>
  <inkml:trace contextRef="#ctx0" brushRef="#br0" timeOffset="456743.6671">14664 14348 88 0,'0'-8'201'0,"0"-1"-5"16,2 1 0-16,2 1-5 15,3-5-7-15,3 1-10 0,7-2-10 0,2-1-7 0,7-3-13 16,5 1-10-16,7-3-12 0,5-1-12 15,1 0-10-15,2 2-11 0,3 1-11 16,2 1-14-16,-3 1-24 0,2 0-33 16,-6 4-56-16,-6 1-41 0,-2 2-35 0,-6 5-34 15,-2-1-527-15,-8 6 233 0,-5 0 154 16</inkml:trace>
  <inkml:trace contextRef="#ctx0" brushRef="#br0" timeOffset="457222.8537">15756 14233 136 0,'11'-6'224'0,"-1"1"-14"0,1 2-18 15,3 0-16-15,2 6-18 0,2 0-10 16,4 2-16-16,-1 4-11 0,-2 2-12 16,0 4-10-16,-5 3-9 0,2 3-9 0,-6 1-9 15,-2 1-7-15,-3 3-6 0,-3-1-7 16,-4 2-6-16,-1-4-1 0,-3 0-3 16,0 0-5-16,0-8-3 0,0 2-5 0,-2-5 1 15,4-5 0-15,-2-3-4 0,4-4-1 16,2 0 1-16,0 0-2 0,4-23-1 15,4 6-2-15,2-4-2 0,4-7 2 16,1-4-6-16,4-5-4 0,0 0 3 0,-2 6-2 16,0 2 4-16,-3 4-3 0,0 4-1 15,-2 2 2-15,-3 6-2 0,-1 1 6 0,0 6 14 16,-1 6 1-16,-7 0 2 0,9 14 1 16,-5-3-7-16,-2 7-2 0,0 1-4 15,0 4 0-15,-2 3-2 0,2 1-4 0,0 0 0 16,0 1-6-16,2 0-10 0,-2 0-20 15,3-4-28-15,2-1-38 0,-1 0-39 16,2-2-34-16,3-5-37 0,-3-3-36 0,3 1-512 16,0-4 252-16,-1-4 167 15</inkml:trace>
  <inkml:trace contextRef="#ctx0" brushRef="#br0" timeOffset="457421.8185">16495 14439 58 0,'0'0'206'0,"0"0"5"0,16 4-3 16,-11 0-8-16,-1 6-13 0,3-3-18 16,-3 5-14-16,2 3-17 0,0-2-13 15,-2 5-16-15,-2 1-8 0,3 4-10 16,0 3-7-16,-1 0-15 0,0 1-22 0,-2 0-33 16,0 0-32-16,0-1-25 0,2-1-23 15,-4-1-27-15,2-3-51 0,-2 0-471 0,2-5 209 16,-4 1 138-16</inkml:trace>
  <inkml:trace contextRef="#ctx0" brushRef="#br0" timeOffset="457946.8478">16897 14257 111 0,'6'-10'205'15,"-2"6"-12"-15,1 0-12 0,1-1-10 0,1 5-12 16,-7 0-10-16,14 9-11 0,-4-1-9 16,0 2-13-16,0 3-9 0,2 2-11 15,-1 3-9-15,4-2-8 0,-2 4-10 16,1-4-6-16,4 2-9 0,2-4-7 0,2 0-15 16,3-4-6-16,1-3-15 15,1-5-6-15,3 1-5 0,0-8 1 0,-2-2-3 0,7-5-2 16,-3-1 5-16,-2-6-2 0,-4 0-1 15,2-4 4-15,-5 2 0 0,1 2 12 16,-8 2 6-16,2 2 12 0,-4 1 2 16,-3 4 1-16,2 1-2 0,-7 7 1 0,3 2 7 15,-9 0 3-15,6 14 2 0,-4 1 7 16,0 4-3-16,-2 4 1 0,0 6-5 16,0 5-2-16,0 6-4 0,-2 3-4 15,2 1-4-15,-2 10-2 0,0-1-2 0,0 6-6 16,0-1 2-16,0 0 0 0,-3-1-4 15,1 1-2-15,0-5 1 0,-3 2-2 16,-1-7-1-16,-3-2 5 0,-1-5 7 0,-4-6 6 16,2-7 4-16,-5-2 0 0,-4-4 3 15,-3-8-4-15,-1-4-5 0,-1-9 1 16,-1-1-7-16,-1-4-4 0,2-11 2 0,-1 2-11 16,1-12-9-16,-2-5-15 0,10-4-21 15,2 6-24-15,8-10-33 0,2 0-25 16,3 0-32-16,5 7-29 0,5-11-31 0,3 5-36 15,0 0-591-15,10-4 283 0,0-2 187 16</inkml:trace>
  <inkml:trace contextRef="#ctx0" brushRef="#br0" timeOffset="458584.7619">18363 14019 151 0,'7'-3'234'16,"-7"3"1"-16,17 6 4 0,-9 5-7 15,3 2-8-15,0 7-12 0,3 7-8 0,-1 3-16 16,0 6-11-16,2 7-17 0,-3 1-9 16,1 3-14-16,0-1-12 0,-3 1-8 15,-1 0-13-15,-1-10-13 0,1 1-7 0,-3-3-11 16,-1-7-1-16,-1-2-9 0,0-2-7 15,-2-5 0-15,2-2-14 0,-2-4-6 16,-2-7-10-16,0-2-4 0,0-4-5 0,0 0 0 16,0 0-4-16,-4-34-1 0,2 9-1 15,0-3-4-15,-2-13 0 0,-3-7-5 16,3-7 5-16,-3-3-3 0,3-2 0 16,2 1 0-16,2 2 0 0,4 1 1 0,1 5-3 15,3 4 0-15,5 1-3 0,3 5 3 16,4 7 1-16,1 4-1 0,2 5-1 0,2 6 2 15,-3 4-2-15,1 5 0 0,-2 6 0 16,-4 3 3-16,1 5-5 0,-4 5 4 16,-4 3 1-16,-3 4-2 0,-5 4 0 15,-2 2 3-15,-2 3 2 0,-5 3-4 0,-1 3 1 16,0 2 0-16,0-5-2 0,1-5-1 16,0 2 7-16,3 0-8 0,2-4 1 15,4-2 2-15,2 0 0 0,5 1 2 0,6 0-4 16,1-1 2-16,8 0-2 0,1 0 3 15,1 0-3-15,2-2-2 0,-3 0 3 16,0 1 1-16,0-2-2 0,-3 0-1 0,-3 2 4 16,-2-5 0-16,-2 3-1 0,-3 0-1 15,-4-1 5-15,-3-2-6 0,-3 4 6 0,-4-1 0 16,-7-1 0-16,-5 2 0 0,-5 0-4 16,-5 3-1-16,-6-1-3 0,-1-5-2 15,-1 4-14-15,-2-4-17 0,2-3-17 16,-1 0-22-16,5-4-28 0,2-1-28 0,6-4-34 15,1 0-34-15,6-2-23 0,0-2-19 16,3-2-626-16,4 0 294 0,4-5 194 16</inkml:trace>
  <inkml:trace contextRef="#ctx0" brushRef="#br0" timeOffset="459075.4963">19153 14302 143 0,'11'-5'165'16,"0"1"-2"-16,1 2-10 0,0 0-14 0,2 4-14 16,-2-2-6-16,5 4-13 0,-2-1-10 15,0 3-13-15,-1 2-5 0,-2-2-7 0,-2 3-8 16,-2 1-2-16,0-1-11 16,-3 1-2-16,-3 0-6 0,-2 1 0 15,-2-2-5-15,-3 1-5 0,3-3 2 0,-4 1 6 16,2-3 6-16,0 1-1 0,0-4-1 0,4-2-3 15,0 0-7-15,0 0-3 0,0 0-3 16,6-19 0-16,2 5-5 0,7 3 2 16,0-5-6-16,4 2 0 0,0-1-2 15,2 3 2-15,1 3 1 0,1 2-1 0,0 1 3 16,-4 3-3-16,2 6-1 0,-2 0 0 16,0 1 0-16,1 4-3 0,0 1 1 0,2 3-3 15,-3-1 2-15,0 0 1 0,2 1 1 16,1-3 6-16,-2 1 4 0,2 2 2 15,1-9 3-15,-5 1 2 0,4-2-1 16,1-4 0-16,-2 1-5 0,0-4 7 0,1-1-1 16,-2-1 1-16,-2-3-3 0,-1-1 2 15,-5 0-3-15,-3-1-2 0,-5-3-8 16,-2 3 3-16,-4 1-3 0,-6-2-5 16,-5 3-1-16,-6 2-4 0,-7 3-9 0,-1 1-10 15,-1 2-16-15,-4 0-16 0,1 2-19 16,4 0-20-16,1 2-32 0,3 2-28 0,3 0-49 15,2-1-43-15,5-3-529 0,2 0 258 16,5-3 171-16</inkml:trace>
  <inkml:trace contextRef="#ctx0" brushRef="#br0" timeOffset="459306.7229">20108 13687 126 0,'10'-19'238'0,"-1"6"2"0,-3 4 2 15,-3 0-11-15,1 5-18 0,0 1-15 16,-4 3-2-16,0 0-4 0,8 17-15 0,-4-2-11 16,-1 2-17-16,-1 10-13 0,2 6-6 15,-2 6-20-15,0 5-5 0,2 10-14 16,-2 1-6-16,0 3-14 0,1-1-17 16,-3-1-33-16,-3-2-30 0,1-5-38 0,0-5-29 15,-2-4-37-15,0-2-35 0,2-7-30 16,-2-5-33-16,-3-2-602 0,-1-5 277 0,-3-7 182 15</inkml:trace>
  <inkml:trace contextRef="#ctx0" brushRef="#br0" timeOffset="460025.6702">20040 14161 10 0,'17'-18'136'0,"4"0"10"0,-1 1-5 15,-2 0-5-15,2 2-3 0,3-2-3 0,0-2-7 16,0-5-7-16,1-1-6 0,-1-2-12 15,0-4-3-15,0-1-7 0,-3 1-6 16,-6 2 0-16,1 2 0 0,-2 4 1 0,-5 3 7 16,1 5-6-16,-3-1-12 0,-4 7-7 15,0 3-6-15,-2 4 1 0,0 2-4 16,0 0 1-16,-12 21-3 0,5 0-6 16,-1 5 1-16,-1 10-6 0,1 1-3 0,-3 9-4 15,1 3-6-15,4 0 1 0,-2-8-3 16,6 1-7-16,0-4 1 0,0-8-3 0,2 0-2 15,0-4-3-15,4-5 1 0,-2-2 0 16,6-6-3-16,0-4-3 0,0-3 1 16,5-4-1-16,2-4-1 0,0-1-4 0,3-5 0 15,2-2-2-15,3 1 2 0,-4-1-1 16,-2 3-4-16,0 1 3 0,0 3 1 16,-1 3-1-16,2 1-1 0,-4 4 2 15,3 2-5-15,-2 2 6 0,4 3 0 0,-1 1 0 16,0 0 2-16,1 2 1 0,3-1 4 15,-2-3 3-15,2 1 7 0,1-1 4 16,2-3-2-16,-2-2-3 0,3-4-2 0,-2-2 1 16,1-4-2-16,0 0-1 0,0-4-1 15,-3 1-2-15,-1-3-2 0,-4-1-1 16,0 1-2-16,-7-4 1 0,1 3-2 16,-4 1 0-16,-3 1-5 0,0 3 0 0,-4 3-3 15,0 3 2-15,0 0-1 0,0 0 3 16,-15 11-7-16,10-1-1 0,1 1-7 0,2 5-5 15,0-1-4-15,4 2-5 0,0 0 6 16,4-2 3-16,2 0 2 0,2 1 1 16,4-2-4-16,-1-2 8 0,2-1 0 15,2-7 4-15,-2 0-2 0,2 1 2 0,-1-8 0 16,0 1-3-16,0-4 5 0,-1 1 1 16,3-4-4-16,-2-4 5 0,-1 2 1 15,-2-1 1-15,-1 4 2 0,1-3 0 0,-2 3 2 16,-3 2 2-16,1 0 3 0,1 4 8 15,-4 0 8-15,-6 2 0 0,18 8 2 16,-10 2 0-16,0-2-2 0,3 7 0 0,-2-2-2 16,-1 0-2-16,5 5-2 0,-1-4-4 15,-1 1-17-15,2-1-21 0,-3-3-30 16,0-1-37-16,2 0-37 0,-2-5-33 0,-2-1-59 16,1-2-646-16,-1-2 294 0,-8 0 194 15</inkml:trace>
  <inkml:trace contextRef="#ctx0" brushRef="#br0" timeOffset="460316.7776">22125 13440 247 0,'0'-6'270'16,"0"6"-6"-16,-15 0-9 0,3 6-14 0,-10 7-8 15,-3 6-9-15,-9 11-15 0,-13 18 2 16,1 10-6-16,1 8-8 0,-3 19-14 16,12-8-14-16,8 3-18 0,5 1-11 0,11-2-15 15,2-2-10-15,13-14-12 0,6-9-10 16,7 15-10-16,10-6-6 0,5-8-11 16,-3-17-19-16,2-4-30 0,-1-7-27 0,-1-6-29 15,0-5-33-15,-3-7-40 0,0-3-46 16,0-3-52-16,-1-5-30 0,3-2-51 0,-5-4-659 15,-2 0 323-15,0-9 213 0</inkml:trace>
  <inkml:trace contextRef="#ctx0" brushRef="#br0" timeOffset="460716.9101">22292 13999 12 0,'11'-9'225'0,"2"2"12"16,3 1-20-16,2 0-7 0,0 4-9 0,4 2-13 16,-1 3-12-16,2 5-11 0,2 2-17 15,-1 3-12-15,-1 6-15 0,-2 2-11 16,-4 0-11-16,-5 0-10 0,-2 2-10 16,-4 0-9-16,-6-1-9 0,0-4-8 0,0 1-6 15,-2-1-3-15,-2-4-4 0,4 0-5 16,-2-4-6-16,2-3-3 0,0-1-5 15,0-6 5-15,0 0-8 0,0 0-3 16,16-19-1-16,-5 7 1 0,-1-5-2 0,3-3 0 16,2 1 2-16,-1 0 2 0,2-1 5 15,-2 3 4-15,-1-1 0 0,-5 5 3 0,3 0 0 16,-2 2-1-16,-1 3-3 0,-4 4-2 16,2 2 1-16,-6 2 2 0,11 12 1 15,-6-3-6-15,-1 6-1 0,0 3 0 16,2 4 0-16,-2 1-3 0,0 2-11 0,3 0-22 15,-1 1-29-15,1-2-44 0,1-2-46 16,3-1-53-16,1-3-44 0,-1-6-676 0,6 0 309 16,-3-4 203-16</inkml:trace>
  <inkml:trace contextRef="#ctx0" brushRef="#br0" timeOffset="460884.2909">23302 14277 129 0,'4'5'226'0,"0"4"8"15,-4-2 13-15,2 7 1 0,-4-1-9 0,0 5-15 16,-2 1-20-16,0-1-21 0,-3 4-18 16,1-6-19-16,2 5-19 0,-2-3-37 15,0-5-44-15,-2 3-56 0,4-4-65 0,0-2-79 16,-2 0-618-16,2-6 263 16,0-1 173-16</inkml:trace>
  <inkml:trace contextRef="#ctx0" brushRef="#br0" timeOffset="462021.1958">23928 13786 77 0,'-2'-8'213'16,"0"1"9"-16,2 0-1 0,0 1-7 0,-2 0-10 16,2 0-11-16,0 6-4 0,0 0 6 15,-4 15-4-15,4 1-9 0,-2 9-2 16,-3 6-16-16,-1 4-13 0,2 5-5 15,-4 8-14-15,1 1-21 0,-2-1-9 0,1 1-9 16,0-1-8-16,0-1-13 0,-1 2-11 16,2-12-20-16,1 2-20 0,0-5-26 0,-1-6-31 15,3-1-38-15,-2-2-28 0,2-8-32 16,0 0-38-16,-1-4-41 0,0-3-28 16,3-5-604-16,-2 1 288 0,0-6 189 15</inkml:trace>
  <inkml:trace contextRef="#ctx0" brushRef="#br0" timeOffset="462549.1976">23812 13822 157 0,'6'-31'171'0,"3"5"10"15,1 4-1-15,1 2-6 0,2 5-2 16,3 0-8-16,4 4 1 0,1-1-7 0,2 6-13 16,-2 0-7-16,1 9-9 0,-2-2-8 15,4 7-10-15,-5 4-8 0,-2 3-9 16,-4 2-10-16,-3 2-6 0,-6 6-5 15,-4-3-10-15,-4 7-5 0,-6 3-6 0,-8 1-3 16,-5 3-5-16,-4-2-4 0,-2-1 0 16,-1-5 0-16,-2 0 7 0,5-6 0 0,1-5 1 15,5-2 3-15,2-4 1 0,2 1-3 16,4-4-10-16,2-3 0 0,5 1-5 16,2-2 1-16,4 0-7 0,0-4 0 15,2 9-1-15,2-2-4 0,4 1 4 0,1 5-2 16,2 2-6-16,1-1-1 0,3 5-1 15,0 2-1-15,0-3 1 0,4 6-4 0,2-1 0 16,-2 0-7-16,0-1-4 0,2-1-12 16,3-2 1-16,-1-1-4 0,-2-2 0 15,2-4-1-15,-1-5-6 0,1 0-5 16,-2-3 3-16,0-2-1 0,1-2 5 0,-2-2-1 16,0-3 1-16,-4-4 3 0,1 2 4 15,-4-5 1-15,0 2-1 0,-3-2 6 0,-2-4 6 16,2 2 7-16,-4 1 0 0,-2 2 5 15,0 2 3-15,0-1-1 0,0 0-2 16,1 5-4-16,-3 3-1 0,-2 2 0 16,4-4 1-16,-4 4-2 0,0 0-2 0,9 14 1 15,-5-5 1-15,2 0-4 0,3 3 0 16,-1 2-9-16,0 0-15 0,4-4-23 0,-2 3-25 16,0-1-37-16,1 0-36 0,2-3-28 15,-1-2-35-15,1-1-24 0,-3-2-654 16,2-4 300-16,-4-1 199 0</inkml:trace>
  <inkml:trace contextRef="#ctx0" brushRef="#br0" timeOffset="462691.5767">24275 13885 37 0,'-4'-3'128'0,"4"3"-13"0,0 0-20 16,0 0-33-16,0 0-47 0,12-2-169 15,-12 2 52-15,18 3 35 0</inkml:trace>
  <inkml:trace contextRef="#ctx0" brushRef="#br0" timeOffset="463582.9865">24798 14165 72 0,'-6'-1'229'15,"6"1"-7"-15,-19 1-10 0,8 0-8 16,1 4-16-16,-3 2-19 0,-2 4-9 0,2-3-18 16,1 9-10-16,0-3-14 0,2 4-11 15,6-2-12-15,2 2-10 0,2 0-14 16,4 2 0-16,6 1-13 0,2-4-16 15,2-1-24-15,6 1-23 0,1-4-26 0,2-4-20 16,2-2-22-16,3-3-13 0,-3-4-21 16,3-4-9-16,0 0 8 0,3-8 1 15,-1-7 14-15,-4 0 8 0,-4-6 8 0,4-7 16 16,-7-7 15-16,0-1 17 0,-6-5 25 16,-1-3 20-16,-6 2 18 0,1 3 16 15,-2 2 17-15,-5 5 16 0,2 7 14 0,0 1 8 16,0 5 3-16,0 4-10 0,-2 2-4 15,0 5-4-15,0 5-4 0,0 6-4 16,0 1-3-16,0 0-7 0,-8 18-4 16,5-3-8-16,-1 6-5 0,-1 6-4 0,3 3-8 15,-4 6-6-15,4 3-9 0,-2-3-6 16,2 0-8-16,-2-5 2 0,2-5-2 16,0 0-6-16,0-4 0 0,2-4-3 0,0-2-3 15,0-3-1-15,2-5 1 0,2-4-3 16,0-2 1-16,2-2-1 0,-6 0-2 15,19-10-3-15,-10 3-5 0,1-5 3 0,3 0 1 16,-1 1-1-16,4 2 1 0,-4 2-2 16,3-4-1-16,-4 7 0 0,-3 4 2 15,3 0 2-15,-1 4-1 0,-1 1 1 16,-3 2 3-16,3 0-4 0,-1 4 0 0,0 0-2 16,2-2-2-16,2 3-1 0,0-1 1 15,5-1-1-15,0-3-2 0,2-1-2 0,1 0 5 16,0-4-3-16,2-1-3 0,1-1 7 15,0-1 0-15,2-4 4 0,-1 0-2 16,-3-1 4-16,0-3 3 0,-4-1 4 16,-3 2 3-16,0-3 3 0,-6 2 2 0,-4-1-4 15,-2 0 3-15,0 1-1 0,-4 3 2 16,-4 0-3-16,0 2 1 0,-2 2-3 0,-4 2 0 16,12 0 0-16,-22 6-1 0,9 5 0 15,0-4 0-15,2 0-2 0,1 5-4 16,0-3 3-16,3 1-1 0,2-1 2 15,3 1-1-15,2-2-1 0,2-1-3 0,3-1 4 16,2-3 1-16,-1 0 0 0,4-1-3 16,-1-2 0-16,3-2 0 0,-1-1 1 15,2 0 0-15,-3-1 0 0,0 4-1 0,2-2-2 16,-2 0 2-16,-2 2-2 0,-1 4 0 16,-1 0 1-16,1 2 3 0,-3-1 0 15,0 3 0-15,0 1-2 0,-2 1-4 0,3 0-13 16,-3-3-24-16,0 3-24 0,0-3-30 15,2 0-33-15,0 2-31 0,0-5-53 16,0-4-480-16,6 0 235 0,-10 0 156 16</inkml:trace>
  <inkml:trace contextRef="#ctx0" brushRef="#br0" timeOffset="463866.9701">25996 14140 123 0,'6'8'142'0,"-1"2"-12"16,2-2-14-16,-3 6-7 0,0 0-11 16,0 1-12-16,0 0-2 0,-2 4-17 15,-2-5 0-15,0-1 5 0,-2 0 7 0,2-1 10 16,-2 0 11-16,0-3 8 0,0-3 7 16,0-1 4-16,0-1-2 0,2-4 2 15,0 0-6-15,0 0-3 0,0 0-9 16,-2-17-10-16,4 7-8 0,6-1-8 0,-2-5-9 15,3 3-8-15,4-2-11 0,2-1-18 16,-1-1-29-16,1 0-32 0,0 7-32 16,2-7-35-16,0 4-40 0,-2 4-39 15,-1-1-40-15,-1 3-457 0,-2-1 230 0,-3 2 151 16</inkml:trace>
  <inkml:trace contextRef="#ctx0" brushRef="#br0" timeOffset="464321.1332">26570 14082 132 0,'0'0'180'15,"-13"-2"-5"-15,5 2-5 0,8 0-10 16,-30 5-14-16,14 3-10 0,-2 0-14 0,-3 3-12 15,0 2-11-15,2 2-12 16,2 1-6-16,0-1-11 0,2 4-8 0,3-4-10 16,3 2-5-16,5-3-7 0,2 1-6 15,2-4 1-15,4-1-6 0,2-5 0 0,5 0-4 16,0-4-6-16,5-4 7 0,2-3 8 16,0-6 9-16,2-3 11 0,1-4 11 15,2-6 10-15,2-7 7 0,-1-2-2 0,-3-5-2 16,-2-4-7-16,-2-4-5 0,-5-2-2 15,2-2 1-15,-4 4 0 0,-2 0 3 16,-2 7 1-16,1 6-1 0,-3 8 6 0,-2 1-16 16,0 6-6-16,1 6-5 0,-3 5-5 15,-3 6-2-15,3 2-5 0,0 0-1 16,-10 23-10-16,3-6 0 0,3 10-5 16,0 3-20-16,-2 6-18 0,0 6-16 0,-2 6-19 15,4-6-17-15,0-1-24 0,2 0-28 16,2-5-28-16,2-5-27 0,0-3-25 0,2-1-22 15,2-10-594-15,-2-2 279 0,0-7 183 16</inkml:trace>
  <inkml:trace contextRef="#ctx0" brushRef="#br0" timeOffset="464508.8885">26887 13539 49 0,'22'0'183'0,"-2"5"2"16,4 6 3-16,4 5-4 0,-1 4-1 15,5 10-12-15,-2 4-9 0,7 17-10 16,-5 7-13-16,-4 2-13 0,-7 5-13 0,-8-8-16 16,-7-9-29-16,-8-6-34 0,-2-1-40 15,-9 4-36-15,-4-3-33 0,-4-4-42 16,-8-4-36-16,-3-4-405 0,-5-3 189 16,-3-8 126-16</inkml:trace>
  <inkml:trace contextRef="#ctx0" brushRef="#br0" timeOffset="467518.7201">28210 13683 227 0,'0'-6'243'0,"-2"1"-10"0,2-1-11 15,0 6-18-15,-2-8-11 0,2 8-8 0,0 0 1 16,-4 18-12-16,-5-3-5 0,1 6-9 16,-2 7-9-16,-6 6-14 0,0 8-13 15,-4 3-11-15,-5 17-8 0,-3-1-13 0,4-2-10 16,2-9-11-16,3-6-3 0,2-4-6 15,2-1-18-15,1-6-16 0,2-5-24 16,4-3-23-16,0-4-25 0,0-1-23 0,1-5-19 16,1-2-19-16,4-4-29 0,-3-6-22 15,5-2-15-15,0-1-7 0,0 0-4 16,7-20-2-16,-1 2 3 0,3-1 6 16,1-6-368-16,0-7 185 0,6-8 122 0</inkml:trace>
  <inkml:trace contextRef="#ctx0" brushRef="#br0" timeOffset="467783.5057">28066 13965 772 0,'15'-43'-32'0,"0"6"21"0,-4 5 19 0,1 1 20 15,-1 5 17-15,4-1 24 0,-5 2 13 16,3 4 16-16,0 2 9 0,-3 0 9 16,1 2 7-16,2 4 6 0,-3 1 2 15,1 5 7-15,3 1 11 0,0 6-1 0,0 4-4 16,1 5-1-16,2 5-3 0,2 8-4 16,0 3 0-16,4 10-3 0,-4 3-11 15,0 4-7-15,0 1-8 0,-1 5-8 16,-4 0-6-16,1-1-6 0,0-1-6 0,-3 1-10 15,1-6-3-15,-4-3-7 0,-1-1-6 16,1-5-5-16,-3-4-4 0,0-4-6 0,0 1-6 16,-4-2-2-16,3-7-10 0,-2 2-14 15,1-7-19-15,-2 6-21 0,2-7-17 0,-2 0-20 16,0 1-31-16,-2-7-38 16,2 2-45-16,-2 2-46 0,0-8-33 0,-2 4-775 15,2-4 352-15,-6 0 233 0</inkml:trace>
  <inkml:trace contextRef="#ctx0" brushRef="#br0" timeOffset="468530.2003">21423 15468 98 0,'0'0'209'0,"0"0"-7"15,0 0-6-15,8 16-10 0,-8-3-10 0,0 6-13 16,0 4-13-16,0 9-7 0,0-4-10 15,0 4-12-15,-2 11-13 0,0-5-7 16,2 2-13-16,0 2-10 0,0-2-5 0,-2 0-19 16,2-6-18-16,0-3-30 0,-2-1-15 15,0-1-24-15,2-3-19 0,0-4-15 16,-3-6-15-16,3-1-30 0,0-5-20 0,0-7-21 16,-2 0-11-16,2-3-352 0,0 0 175 15,0-20 116-15</inkml:trace>
  <inkml:trace contextRef="#ctx0" brushRef="#br0" timeOffset="468896.2292">21418 15943 783 0,'3'-42'-50'0,"-1"-3"21"15,2 7 14-15,0 1 17 0,0-1 16 0,4 0 16 16,3 1 16-16,2 5 14 0,-1-2 6 16,3 3 7-16,0 3 7 0,2 1-3 15,-1 6-1-15,0 0 0 0,3 5-4 0,-2-1-3 16,0 10-5-16,-1 0-6 0,4-2-3 16,-6 7-1-16,1 4-2 0,0 7-4 15,-2-2 5-15,-5 7-3 0,0 6-1 0,0-1 4 16,-4 6-2-16,-4 0 3 0,-2 1 4 15,-3 2 3-15,0-1-4 0,3-2-3 16,-2 0-2-16,2-2-9 0,2-4-1 0,4 2-2 16,2 0 0-16,6-2 0 0,4 0-2 15,8 2 0-15,1-1-1 0,3-2-4 16,-3 0-7-16,2 2 0 0,-1-5 0 16,-1 5 0-16,-5-5-1 0,-2 0 2 0,-3 2 4 15,0-2 2-15,-2 1 6 0,-5-4 2 16,-4 5 0-16,0-4-4 0,-4 0 0 15,-4 0-8-15,0 3 1 0,-6-5-3 0,-3 2-6 16,-4 1-2-16,-4-7-6 0,-3 3-8 16,-1-1-21-16,-5-5-12 0,0 2-22 15,2-2-19-15,0-3-24 0,5 2-21 0,3-3-39 16,2 3-27-16,4-6-35 0,4-1-26 16,4 0-571-16,4-2 274 0,2-1 182 15</inkml:trace>
  <inkml:trace contextRef="#ctx0" brushRef="#br0" timeOffset="469583.9843">22076 15935 67 0,'9'0'129'0,"-1"-4"0"15,1 2-2-15,-1 2-14 0,-8 0-5 16,20 2-8-16,-10 2-6 0,0-2-8 16,-2 4-9-16,4 1-3 0,-2 1-9 15,-4 3-4-15,3-1-9 0,-3 1-2 0,-2-1-7 16,-2-2 2-16,1 2 2 0,-3-1 6 15,2-2 13-15,-2-1 7 0,0 0 7 16,0-6-7-16,0 0 1 0,0 0-5 16,0 0-7-16,9-15 1 0,-3 2-6 0,0 0-7 15,4-5-6-15,4 0-2 0,0 1-8 16,3 2-1-16,0 0-4 0,0 3-3 0,1 3 0 16,2 0-5-16,-5 4-1 0,2 2-2 15,-2 3 0-15,-1 3-2 0,2-1-1 16,-2 4-3-16,0 0-1 0,4 1-1 15,-1 1-1-15,-3-1-2 0,4 1 0 0,-2-2 1 16,2 0-1-16,-4-2-1 0,5-1 2 16,0-1-3-16,0-4 0 0,1 0 1 15,-2-2 4-15,-1-1 6 0,0-3 6 0,-4 0 4 16,-1-1 2-16,-3-3 0 0,0 2 0 16,-7-2-7-16,0 3 1 0,-6-1-5 15,-5-2 1-15,-2 3-2 0,-7 0-2 16,1 7-2-16,-7-3-2 0,4 5-1 0,-2 0-5 15,1 0-4-15,2 3-17 0,0-3-19 16,3 0-33-16,2 0-28 0,6 2-9 16,-1 0-11-16,9-2-10 0,0 0-3 0,0 0-6 15,0 0-7-15,27-19-8 0,-7 12-1 16,1-7 1-16,2 4 13 0,4-8 14 16,1 2 15-16,0-2 22 0,-1-3 24 0,3 0 27 15,2-10 30-15,-3 4 27 0,1-4 19 16,-2 4 10-16,-6-1 24 0,0 5 16 15,-3 0 15-15,-3 2 12 0,-2 6 8 16,0 2 1-16,-5-1-6 0,1 3-6 0,-1 4 2 16,1 7 9-16,-1 2 1 0,1 7-4 15,1 0-7-15,0 9-9 0,-1 2-8 16,0 3-8-16,1 9-14 0,-2 2-3 16,-1 5-13-16,1 0-15 0,-3 9-19 0,0-8-32 15,-2 2-29-15,1-8-29 0,-3 1-21 16,3-8-18-16,-5-2-20 0,2-3-20 0,-2-1-15 15,-2-6-21-15,-3-2-12 0,1-7-493 16,-1 2 233-16,-1-6 153 0</inkml:trace>
  <inkml:trace contextRef="#ctx0" brushRef="#br0" timeOffset="470275.9255">23103 15937 796 0,'0'-11'-59'0,"0"-1"21"0,2-4 14 16,2-1 18-16,3 3 15 0,1 1 8 16,5-7 8-16,0 1 5 0,3 2 3 15,6-4-3-15,-1 0 4 0,2 0 5 0,0 2 9 16,3-2 7-16,-3-3 1 0,0 1-1 15,0 2-2-15,-3-1 5 0,-2 3-1 16,-2 6 4-16,-4 0 11 0,-1 3 12 0,-1 1-2 16,-4 5-5-16,1 4-4 0,-7 0-1 15,0 0-6-15,0 21-3 0,-2-8 1 16,-3 7-7-16,3 7-5 0,-2-2-6 16,0 6-5-16,0-3-7 0,2 3 0 0,2-1-3 15,0-3-6-15,0-2-4 0,2-4 1 16,2-1-2-16,0-2-7 0,2-5 0 15,4-2 3-15,0-4-5 0,0-4 1 16,3-1 1-16,2-4-3 0,2-4-3 0,0 2-3 16,0-5 2-16,1 1-1 0,0 1-1 15,-4 0-3-15,1 1 2 0,2-1-1 16,-4 2 1-16,1 4 0 0,-2 1 1 0,-2 1-2 16,0 5 4-16,1 0-1 0,0 1-2 15,1 5 4-15,-1-5-1 0,1 1 5 0,2 2-3 16,-2-1 5-16,2-1 0 0,2-1 6 15,1-1 5-15,-1-4 4 0,4 4 0 16,0-6-1-16,2-4-1 0,-1 0 2 16,3-2-3-16,0-1 0 0,-2-1-1 0,1-1 0 15,-4-1 3-15,-4 2 3 0,-3 1 7 16,2-5 0-16,-4 5 0 0,-4 1 0 16,-2 0-9-16,1 3-4 0,-5 3 0 15,0 0-3-15,0 0-6 0,0 0-2 0,0 0-3 16,-25 15-8-16,16-8-8 0,2 5-9 15,3-3-8-15,-2 3-2 0,2-5-1 16,2 3 4-16,2-2 5 0,2 1-3 0,2-7 2 16,2 4 3-16,3-6 3 0,2 0-2 15,1 0 5-15,3-6 0 0,2-2 0 16,2 1 2-16,0-7 0 0,0 4 1 0,0-1 0 16,0 1-1-16,-4 0 2 0,-2 4 8 15,0-1 2-15,-1-1 3 0,-4 2 0 16,0 2 4-16,4 4 5 0,-12 0 2 0,16 4-4 15,-7 2-2-15,-1 2-1 0,3-1 2 16,-2 0-5-16,1 2-1 0,2 1-1 16,0-2-6-16,-2 5-12 0,4-7-17 0,0 2-19 15,-2-1-23-15,3-1-29 0,0-2-4 16,4 0-20-16,2-4-23 0,4-4-31 16,3 0-43-16,-3-2-473 0,5-1 235 15,2-5 156-15</inkml:trace>
  <inkml:trace contextRef="#ctx0" brushRef="#br0" timeOffset="470522.3099">25295 15112 171 0,'-4'-5'231'0,"-2"0"14"15,0 4-2-15,-2 1 4 0,-1 6-11 0,-2 1-27 16,-4 10-10-16,1 2-14 0,-2 10-12 15,0 4-8-15,1 10-10 0,2 4-7 0,9 5-19 16,-2 3-12-16,2 4-14 0,6 2-6 16,2-4-10-16,6 19-19 0,8-3-32 15,0-6-26-15,2-15-31 0,-1-11-35 0,2-1-35 16,0-4-43-16,7-3-39 0,-5-8-38 16,0-5-663-16,-2-7 298 0,1-1 195 15</inkml:trace>
  <inkml:trace contextRef="#ctx0" brushRef="#br0" timeOffset="471040.0749">25614 15731 184 0,'2'-9'212'15,"-2"-1"-8"-15,2 3-9 0,0 1-13 0,2 2-17 0,-4 4-10 16,8 0-12-16,-8 0-11 0,13 13-12 0,-4-5-10 15,-1 5-12-15,1 5-10 0,1-2-10 16,0 5-8-16,2-3-6 0,0 1-7 16,0-4-6-16,4 3-4 0,2-5-5 15,1-3-4-15,3-6-4 0,-2 2-9 0,2-6 4 16,5-3 0-16,1-4 4 0,0-3 3 16,1-3 2-16,-3-5 1 0,-4 3 6 15,0-1 5-15,-5 1 5 0,2 2 1 16,-4-1 4-16,-3 3 9 0,2 2 0 0,-4 1-3 15,-4 6-3-15,-2 2-1 0,-4 0 4 16,6 11 3-16,-6 1-1 0,0 5-4 16,-2 1 0-16,0 9-4 0,4 3 6 0,-6 2-3 15,2 6-6-15,-2 2-5 0,0 2-7 16,2 4-4-16,-2 1-12 0,0 5-10 16,-3-1 2-16,0-5-6 0,1 2-3 0,0-7 0 15,-3-1-7-15,1-2-2 0,0-4 10 16,-6-4-4-16,2-2-5 0,-7-5 3 15,2-6-1-15,-2-4-6 0,2-5 5 0,-2-2-2 16,-1-6-3-16,2-6 2 0,-1 0-12 16,-2-5-6-16,2-5-10 0,1-2-12 15,0-3-12-15,0 4-14 0,4-10-12 16,-1 2-23-16,3 0-21 0,3 4-26 0,0-6-28 16,5 6-25-16,4-4-17 0,2 4-10 15,2-1-15-15,5-3-600 0,2 3 286 0,6-3 189 16</inkml:trace>
  <inkml:trace contextRef="#ctx0" brushRef="#br0" timeOffset="471203.4183">26309 16018 74 0,'14'19'196'16,"-4"-2"9"-16,-4 2-1 0,0-5-4 16,1 1-13-16,-5 1-16 0,2 1-17 0,-1 0-19 15,-3 0-12-15,2 1-25 0,0-1-27 16,0-4-39-16,-2 1-36 0,4 1-38 0,-2-2-42 15,7-4-40-15,-3-1-419 16,4 2 184-16,2-3 123 0</inkml:trace>
  <inkml:trace contextRef="#ctx0" brushRef="#br0" timeOffset="471868.9751">27152 15758 1937 0,'5'-8'3'15,"-1"2"-9"-15,0 5 18 0,-2-5 30 0,0 2 31 16,-2 4 31-16,0 0 12 0,0 0-16 16,0 17-12-16,0-4-6 0,0 8-1 15,-2-3-8-15,2 3-5 0,-2 5-11 0,2 2-2 16,0-3-9-16,0 2-4 0,0 2-6 16,0-6-15-16,2 0-1 0,-2-6-9 0,0-1-7 15,0-4 1-15,0-2-6 0,0-2 2 16,0-2-2-16,0-6 4 0,0 0 5 15,0 0 9-15,0-36 6 0,-2 17 3 16,0-7 6-16,2-3 2 0,2-11 5 0,0-3-5 16,2-8 1-16,2-1-3 0,7-2-5 15,7-8 0-15,0-1-6 0,4 12-6 16,1 12 1-16,3 2-3 0,0 6-1 16,1 3-1-16,-2 7 0 0,-2 5 3 0,-1 4-7 15,-5 7-1-15,-2 1-1 0,-4 8 1 16,-3-2 2-16,-4 9-9 0,-4 1 0 0,-2 3-7 15,-4 8-1-15,-6 4-2 0,-3 4 5 16,-1 0-2-16,-6 9 4 0,2-2-2 16,-2 3 1-16,8-9-3 0,-1 2 3 15,2 0 2-15,5-7-1 0,4 1 3 0,-1-1-2 16,6-2-1-16,1 0 0 0,5-6-5 16,3 2-8-16,3-8-2 15,4 2-5-15,2-5-7 0,3-2-4 0,-1-3-10 0,-2-1 2 16,2-4 4-16,3-4 5 0,-3 0 3 15,0-1 5-15,-2-3 1 0,1-4 9 16,-6 5 5-16,-1-1 12 0,-2-2 10 0,-2-1 5 16,-1 1 10-16,-2 1 1 0,1 2 7 15,-2 0 4-15,-1 1-1 0,-2 4 3 16,-2-2-6-16,-2 4 5 0,0 0-3 16,0 0 0-16,4 13 1 0,-2-6-6 0,0 5-1 15,0 1-8-15,3 1 3 0,4-1-4 16,-5 2-2-16,0-1-3 0,2 1-5 0,3 0-8 15,-1 2-9-15,0-3-9 0,4-6-20 16,-4 4-17-16,-2-5-26 0,0-1-32 16,2-1-25-16,0-1-29 0,0-4-30 0,-8 0-43 15,12-9-654-15,-8 3 303 0,3-7 200 16</inkml:trace>
  <inkml:trace contextRef="#ctx0" brushRef="#br0" timeOffset="472011.8205">27838 15591 64 0,'-2'-7'153'0,"-4"-2"0"0,2 5 7 16,1-4 1-16,-1 3-14 0,1 1-11 16,3 4-19-16,-6-7-15 0,6 3-24 0,0 4-25 15,0 0-22-15,0 0-35 0,0 0-43 16,0 0-36-16,11-2-333 0,-11 2 142 16,19 3 93-16</inkml:trace>
  <inkml:trace contextRef="#ctx0" brushRef="#br0" timeOffset="473022.7525">28042 15765 171 0,'-12'26'216'0,"2"1"0"15,-1-5-18-15,3-1-17 0,-1-2-22 16,5-4-15-16,-2 4-17 0,4-4-22 0,2 0-19 16,2 1-18-16,2-3-22 0,2-2-20 15,5-5-22-15,4-2-16 0,1-4-17 16,8-2-24-16,2-3-5 0,5-5 0 0,3-4 0 15,4-6 12-15,-4-1 11 0,2-6 10 16,-7-7 16-16,1 0 21 0,-3-3 12 16,-3-6 17-16,-5-3 5 0,4-15 7 0,-6 5 3 15,-6 11 13-15,-4 3 9 0,-1 6 15 16,-2 9 13-16,0-2 9 0,-4 7-11 16,-2 4-2-16,0 3-2 0,-2 9-10 15,-2-1 0-15,-1 7-4 0,7 0-8 0,-15 13-9 16,7-1-2-16,-1 5-9 0,1 3-6 15,-1 8-11-15,3-3-7 0,-1 5-17 16,1-4-16-16,2 5-18 0,0-5-6 0,2 0-6 16,0 1-4-16,2-5 6 0,-2-6-1 15,4 2 0-15,-2-11 0 0,2 1 6 16,2-2 0-16,2-6 2 0,-6 0-2 0,21-6 7 16,-6 4 0-16,0-4-4 0,4-1 4 15,-2 4 5-15,2-2 0 0,-2 4 1 16,2 1 2-16,0 1 0 0,-2 4 3 15,-1-2-1-15,2 4 1 0,-3 1-1 0,-1 1 0 16,1 1 3-16,0-2-3 0,5 2 0 16,-4-3-3-16,5 3 4 0,-2-3-3 0,0-5 2 15,3 2 3-15,-2-4 2 0,4 0 0 16,-1-6-2-16,1 0 0 0,-4 1 8 16,2-5 2-16,-3 3-3 0,-2 1 11 15,-2-2 7-15,-3 1 2 0,-4 1 2 0,0 2-3 16,-4 0-2-16,-4 4-4 0,0 0 2 15,0 0-3-15,0 0 2 0,-18 14-3 16,6-7 1-16,4 1-6 0,-3 2 0 16,0-1-3-16,3-1 0 0,-1-1-3 0,3 1-2 15,2-3 0-15,0 0-3 0,2-2 0 16,2-3-1-16,0 0 2 0,10 6-4 0,-10-6-2 16,15 0-1-16,-15 0-3 15,19 0 3-15,-8-4 0 0,-1 4 3 0,0 4 0 16,-2-4 0-16,4 4-3 0,-4 2 6 0,0-3 0 15,1 5 2-15,-1-1-1 0,1-1 0 16,-1 1 1-16,-1-1 0 0,1 1-1 16,0 2-2-16,2-7-2 0,-2 2-14 15,0-4-15-15,0 0-14 0,1-4-17 16,2 2-20-16,-3-7-10 0,3 2-16 0,-3-2-2 16,2-1-5-16,2 3 0 0,-2-7 8 15,0 3 4-15,-2 1 8 0,4-3 10 16,-2 2 7-16,1-2 10 0,-3 3 17 0,3-1 12 15,-3 1 15-15,3-1 16 0,1 3 17 16,-4 0 10-16,6 1 16 0,-6 2 19 16,2 3 6-16,-1-4 7 0,2 6 4 0,-3 0 2 15,3 0-3-15,-3 0 2 0,2 6-5 16,0-4-2-16,-4 4-6 0,2 0-8 16,-4 2 0-16,2 0-4 0,-1-1-6 0,-3 1-5 15,0 1-1-15,0-1 3 0,-2-2 5 16,0 1 11-16,-2-1 3 0,0 2 7 15,0-4 6-15,-1-1 5 0,3-3-1 16,0 0-2-16,0 0-4 0,0 0-7 0,0 0-8 16,-2-17-1-16,9 10-13 0,-1-3-10 15,3-5-19-15,4-2-28 0,-1-1-36 16,3 1-43-16,-2-1-38 0,1 5-48 0,2-3-60 16,-6 2-592-16,5-1 284 0,-5 2 188 15</inkml:trace>
  <inkml:trace contextRef="#ctx0" brushRef="#br0" timeOffset="473438.7276">29821 15495 134 0,'-26'0'202'0,"16"2"-15"16,-6 3-19-16,-2 1-12 0,-5-2-14 15,6 4-19-15,-4 3-12 0,-1 1-10 16,4 5-14-16,-1-2-19 0,4 1-18 0,0 2-9 16,3 2-11-16,2-1-4 0,2-6-5 15,4 2-1-15,6-4-4 0,0 0 0 16,4-4-3-16,2-2 2 0,2-5-3 0,2-2 7 16,3-1 13-16,2-7 12 0,-2-4 15 15,-1-2 9-15,4-1 5 0,-6-10 9 16,3-3 4-16,-2-3 4 0,0-9-1 15,-1-6 4-15,-1-2-4 0,-2 3 0 0,-3 7 9 16,2 4-2-16,-2 3 1 0,-2 7-10 16,1 2-6-16,-3 8-8 0,1 4-4 15,-6 7-12-15,1 5-9 0,2 0 14 0,-7 17-10 16,1 2-3-16,2 6-12 0,-2 3-8 16,0 9-14-16,2 2-32 0,-1 5-29 15,0-2-36-15,1 2-33 0,2-2-39 16,2-4-32-16,2-1-31 0,0-7-37 0,3-3-607 15,2-4 293-15,-1-7 193 0</inkml:trace>
  <inkml:trace contextRef="#ctx0" brushRef="#br0" timeOffset="473690.5406">30024 14952 80 0,'5'-11'245'0,"-1"3"18"16,2 6 12-16,1 2-11 0,-7 0-19 15,16 10-16-15,-2 1-20 0,-2 8-14 0,7 9-14 16,2 7-12-16,0 7-9 0,7 17-14 16,-2 5-9-16,-8 5-14 0,-1 0-13 15,-8-7-11-15,-7-3-8 0,-2-1-8 0,-9-3-10 16,-3 15-10-16,-3-13-15 0,0-11-6 16,-6-3-16-16,-1-6-20 0,-1 0-21 15,-2-14-27-15,0-5-33 0,-1 2-36 16,5-11-42-16,2-3-46 0,2-4-54 0,3-4-670 15,2-6 314-15,4-5 207 0</inkml:trace>
  <inkml:trace contextRef="#ctx0" brushRef="#br0" timeOffset="473968.7425">30759 15350 2059 0,'6'2'14'0,"2"0"-24"0,2-2 107 16,0 0 82-16,2 0 12 0,4 0-3 16,2 4-27-16,3-4-19 0,5 0-12 15,2 0 5-15,3 0 1 0,5 2-2 0,4 1-5 16,3-1-3-16,1 4-9 0,3-4-12 16,-1 4-5-16,3-2-9 0,-3 1-14 15,1-2-3-15,-3 4-16 0,1-3-20 0,-7 2-31 16,-6-5-33-16,0 5-36 0,-5-5-35 15,-6 4-48-15,-4-5-47 0,-5 0-56 16,0 2-34-16,-8 2-45 0,-4-4-727 0,0 0 358 16,-22 2 237-16</inkml:trace>
  <inkml:trace contextRef="#ctx0" brushRef="#br0" timeOffset="474192.8846">30873 15623 2759 0,'-23'13'-15'16,"2"-1"13"-16,8-6 4 0,2 1 67 15,5-3 41-15,4-1 22 0,2-3 1 0,8 8-40 16,-2-5-14-16,10-1 7 0,1-2-8 16,6 3-1-16,4-3-8 0,5 0-8 0,2 0 0 15,5 0-10-15,3 0-8 16,-1 0-3-16,4 0-8 0,-9 0-17 0,2 0-20 16,-4 0-24-16,0 0-21 0,-5-3-32 15,-5 3-32-15,-5-5-40 0,-2 0-35 0,-2-1-33 16,-3-3-23-16,-6 7-23 0,-1-9-622 15,-2 4 303-15,-3 0 200 0</inkml:trace>
  <inkml:trace contextRef="#ctx0" brushRef="#br0" timeOffset="474624.732">30962 14769 71 0,'-6'-10'272'16,"1"3"11"-16,-1 1-2 0,4 1-11 16,0 3-11-16,2 2-23 0,-7-10-14 15,7 10-14-15,0 0-2 0,0 0 17 16,-8 12-5-16,8-1-9 0,0 1-8 0,0 3-12 16,2 5-11-16,4 5-10 0,3 8-10 15,2 1-17-15,1 0-15 0,7 6-9 16,7 3-10-16,10 10-11 0,2 0-8 15,7-2-10-15,5-7-5 0,3 2-5 0,4-4-8 16,5-2-3-16,3-4-11 0,1-4 0 16,-3 3-7-16,2-10-2 0,0 1-6 0,-13-5-1 15,-9-2-3-15,-9-6-4 0,-5 3-2 16,-4-5 0-16,-3-1-2 0,-3 0-2 16,-9 1 2-16,-2-1-1 0,-6 5-3 15,-8-2-1-15,-6 3 1 0,-12 9-7 0,-9 2 1 16,-20 12-2-16,-7 1-3 0,-7 4 0 15,-18 5-6-15,-1 2-14 0,-1-1-19 0,-2 0-21 16,14-8-20-16,6-4-29 0,1-1-36 16,7-1-43-16,-1-3-46 0,18-8-49 15,5 0-41-15,8-12-55 0,1 2-820 16,5-4 406-16,0-3 268 0</inkml:trace>
  <inkml:trace contextRef="#ctx0" brushRef="#br0" timeOffset="512183.2935">25893 14931 6 0,'4'0'6'0,"-4"0"0"0,0 0-1 15,0 0-1-15,0 0 0 0,0 0-2 16,0 0 2-16,4 4 1 0,-4-4 1 16,0 0-4-16,0 0 2 0,0 0 1 15,0 0-4-15,0 0 2 0,0 0-1 0,0 0 0 16,0 0 2-16,0 0-4 0,6 2 0 16,-6-2 1-16,0 0-2 0,0 0 3 15,0 0-1-15,0 0 1 0,0 0-1 0,0 0-2 16,0 0 2-16,0 0-1 0,0 0 5 15,0 0-4-15,0 0-1 0,0 0 0 16,0 0-2-16,0 0 3 0,0 0-2 0,0 0 1 16,0 0-1-16,0 0 1 0,0 0-1 15,0 0 1-15,0 0 0 0,0 0 2 16,0 0 0-16,0 0-4 0,0 0-1 16,0 0 2-16,0 0 4 0,0 0-6 0,0 0 5 15,0 0-2-15,0 0 0 0,0 0-3 16,0 0 0-16,0 0-22 0,0 0 8 15,0 0 6-15</inkml:trace>
  <inkml:trace contextRef="#ctx0" brushRef="#br0" timeOffset="512935.5906">23308 16884 3 0,'9'0'5'0,"-9"0"-8"0,23-4 1 15,-1 3 0-15</inkml:trace>
  <inkml:trace contextRef="#ctx0" brushRef="#br0" timeOffset="521958.6626">31300 15429 62 0,'-10'-2'79'16,"0"-4"-4"-16,-3 3-1 0,0 3-6 15,-6 0 3-15,0 3-4 0,-4 5 9 0,-9 3-8 16,1 4-3-16,-1 4-1 0,-4 4 0 16,-1 3-5-16,1 5-9 0,5 1 3 0,3 0-7 15,5 4 7-15,6-9 4 0,5 0-1 16,5-2 5-16,9-2 9 0,5-2 4 16,9-4-3-16,12 1-2 0,6-1 3 0,17-4-1 15,25 1-4-15,8-3 0 16,10-7-6-16,3-7-5 0,-4 2-10 0,-2-12-2 15,-8-1 0-15,-10-8-6 0,-7-6-5 16,-7-4 0-16,-8-4-3 0,-13 1-5 16,-6 3-4-16,-8-2 0 0,-7 1-1 0,-5 3 0 15,-8 1-3-15,-4-3 0 0,-10 0-2 16,-7 3-4-16,-15-2-3 0,-20-6 0 16,-13 6-10-16,-8 6-4 0,-10 8 3 15,-12 4 0-15,-9 2 0 0,-2 11 7 0,3 8 0 16,3 4-2-16,5 7 4 0,8 4-5 15,10 4 3-15,14 1-3 0,17-1 2 0,16-2 1 16,11-4 3-16,9 2 1 0,8-2-1 16,8 3 1-16,7 1-2 0,12 0 2 15,13 1-1-15,19 9 1 0,13-7 0 0,4-1-1 16,7 0 0-16,4-12 0 0,1 0 0 16,-3-4 1-16,-12-9 0 0,-11-2 0 15,-11-2-2-15,4-5-1 0,-11-5-2 16,0-3 1-16,-8 2 3 0,-5-8-6 0,-5 0-1 15,-9 2 1-15,-5-5 0 0,-6 4-1 16,-8 0-2-16,-4-3 1 0,-11-2 1 0,-7 4-3 16,-12-2 2-16,-6 6 2 15,-9 3-3-15,-4 1 3 0,-3 7-2 0,1 5 1 16,0 2-1-16,3 5-3 0,6 7 2 16,9-5 2-16,8 5 1 0,5 3-2 15,3 1 3-15,12 0-2 0,7-2 1 0,6 2 0 16,4-4 5-16,11 2-4 0,6-2 0 15,9 2 0-15,1-2-1 0,10-5 1 16,3-2 2-16,1-4 0 0,-1-2-2 0,0-2 2 16,1-4-3-16,-3-2 3 0,3-5-2 15,-11-5 0-15,4-3 0 0,-13 1-2 16,-1-1 0-16,-10 0 0 0,-6 3-2 16,-5 1 0-16,-3 2-2 0,-9 4-5 0,-7 1 3 15,-10 4 4-15,-3 5-1 0,-9 2 1 16,-15 5-2-16,-5 4 5 0,-17 9-2 15,6 5 0-15,12-6 2 0,15 0-1 0,10 1 1 16,4-1 0-16,12-1 0 0,1 0 3 16,7-1-4-16,3 1 0 0,5-4-1 15,5 0-6-15,3 0-10 0,0-1-8 0,5-3-4 16,2-1-1-16,-2-1-6 0,1-1-4 16,2-2-7-16,-4-2-4 0,0 0 1 15,1-2-6-15,-2-2 1 0,0 0-7 16,-5 0-12-16,2 0 0 0,-4-4-9 0,0 5-21 15,-2-5-9-15,-2 6-13 0,-4-8-11 16,0 2-319-16,-2 2 155 0,-2 1 102 16</inkml:trace>
  <inkml:trace contextRef="#ctx0" brushRef="#br0" timeOffset="524416.7766">21270 16941 66 0,'-4'-11'124'0,"1"1"4"0,1-2 2 16,-2 3 4-16,2 2 9 0,-2-5 1 0,2 5 7 15,2-1-2-15,-4-1 0 0,2 4-1 16,2-3-3-16,-4 2-1 0,4 0-6 16,0 6-14-16,0 0-11 0,0 0-10 0,-22 25 2 15,12-2-10-15,-6 4-8 0,2 14 0 16,-5 0-3-16,4 7-3 0,-8 21-9 15,3-18-4-15,-1 16-6 0,-2-4-5 0,0-1-4 16,-3 3-1-16,1-8-6 0,-1 4-6 16,2-17-8-16,2-4 4 0,1 0-2 15,2-6-10-15,2-5-9 0,2 0-9 16,0-4-14-16,5-9-25 0,-3 4-36 0,2-5-33 16,3-2-37-16,-3 0-36 0,5-7-39 15,-2-5-36-15,3-1-559 0,5 0 275 0,-6-8 181 16</inkml:trace>
  <inkml:trace contextRef="#ctx0" brushRef="#br0" timeOffset="524721.0572">21130 17037 62 0,'2'-6'67'0,"2"5"-10"0,-2-5-5 16,-2 6-5-16,7-5 0 0,-5 1-9 0,3 0-4 16,-5 4-2-16,4-3-3 15,-4 3-7-15,6-6 1 0,-6 6-2 0,0 0-4 16,6-4 2-16,-6 4-6 0,4-2 0 15,-4 2 0-15,0 0-5 0,0 0-7 0,3-6-13 16,-3 6-13-16,0 0-23 0,0 0-133 16,0 0 62-16,0 0 40 0</inkml:trace>
  <inkml:trace contextRef="#ctx0" brushRef="#br0" timeOffset="529297.8131">21236 16699 73 0,'0'0'103'0,"0"0"-5"15,0 0 0-15,0 0-1 0,0 0 6 0,-7-6-1 16,7 6-1-16,0 0 8 0,0 0 0 15,0 0 0-15,0 0 5 0,0 0-1 0,0 0-5 16,0 0-1-16,0 0 5 0,0 0 12 16,0 15 4-16,4-1-2 0,6 5-2 15,-2 2-3-15,9 7-1 0,2 9-11 16,6 6-2-16,7 13-10 0,4-1-3 0,5 1-6 16,-1 5-5-16,1-5-5 0,2 5 3 15,1 3-7-15,-4-4-1 0,1-3 2 16,-1-4-1-16,-4-3-3 0,-6-8-10 0,-5-8-6 15,1-1-3-15,-6-5-5 0,0-2-1 16,-1-4-7-16,-4-1-4 0,0-2-3 16,-3-4-3-16,-2-2 0 0,0 1-1 0,-2-5-7 15,0 3 0-15,0-5-4 0,-3 1-9 16,1-1-19-16,-2 3-14 0,1-6-32 16,-3 2-36-16,0-1-40 0,-2-5-44 0,2 6-38 15,-2-6-36-15,0 0-38 0,0 0-654 16,0 0 321-16,0 0 211 0</inkml:trace>
  <inkml:trace contextRef="#ctx0" brushRef="#br0" timeOffset="529900.4763">22491 17067 79 0,'0'0'181'0,"0"0"-6"0,-8 12-5 15,6-7-11-15,2 3-9 0,0-1-6 16,0-1-8-16,-2 1-6 0,0 1-10 16,2-1-6-16,-5-1-7 0,3 0-2 15,-3 2-4-15,-1-8-9 0,6 0-7 0,-14 0-7 16,6-4-2-16,-6-4-3 0,2-1-4 16,-1-8-2-16,-2 0 2 0,2-2-2 15,1-3 0-15,2 1-8 0,-2 0 1 0,4-3-3 16,4 1-2-16,2 2-7 0,2 2-5 15,4 3 2-15,6 2-5 0,2 1-6 16,2 4-2-16,5 4 1 0,2 5-2 0,4 2-6 16,5 5 0-16,4 5-4 0,7 7 1 15,1-2-4-15,0 2 0 0,3 2-4 16,-1-2 0-16,-1-2-8 0,1 0 6 16,1-2-2-16,-7-3 2 0,-1-9-2 0,-3 3 1 15,-2-6 6-15,0-2 4 0,-1-5-2 16,-5-5 2-16,2-3 7 0,-7-4-2 15,0-4-1-15,-6-3-6 0,-3-1-3 0,-6-1 3 16,-2-3-3-16,-1 0-4 0,-6-3-4 16,1 6-4-16,-4-7-8 0,0 6-10 15,0 4-20-15,0 0-20 0,-3 1-24 0,2 3-32 16,3 8-36-16,0 0-37 0,4 2-20 16,-2 7-32-16,2-2-636 0,0 6 297 15,10 0 195-15</inkml:trace>
  <inkml:trace contextRef="#ctx0" brushRef="#br0" timeOffset="530174.1888">23899 16461 155 0,'0'0'259'0,"0"0"-7"0,0 0-5 0,-26 7-14 15,12 5-8-15,-6 3-10 0,-1 10-10 16,-4 9-14-16,-2 5-7 0,-3 19-10 15,7 5-8-15,3 6-3 0,10-9-12 0,6-8-10 16,2 4-10-16,4 1-13 0,4-3 7 16,2 2-14-16,12 9-12 0,1-3-11 15,4-2-7-15,0-13-5 0,-1-9-12 16,1 1-16-16,5-9-22 0,0 3-12 0,1-7-32 16,-1-7-29-16,0-4-32 0,-3-7-46 15,-2-2-47-15,0 0-46 0,-1-5-43 16,0-2-767-16,-6-5 350 0,3-2 230 0</inkml:trace>
  <inkml:trace contextRef="#ctx0" brushRef="#br0" timeOffset="530586.7539">24277 17188 114 0,'0'-7'202'0,"2"-1"14"15,0 2 8-15,6-1-6 0,-2 1-9 16,2 6-16-16,5 0-16 0,2 0-11 15,2 2-16-15,1 8-15 0,2-3-10 0,-2 3-6 16,2 3-11-16,-5 6-11 0,-1-4-14 16,-3 4-5-16,0 2-6 0,-5 1-7 15,-2-3-5-15,-2-3-7 0,-2 2-4 16,-2-3-2-16,0-2-1 0,2 1 1 0,0-7 3 16,-2 1-2-16,2-2-6 0,0-6-6 15,0 0-4-15,0 0 0 0,10-14-4 0,-4 7 3 16,4-11-10-16,2 1-3 0,1-2 2 15,1-2 2-15,2 2 4 0,-2-1-2 16,-2 2 4-16,2 0-2 0,-4 4 5 16,-2 2 0-16,-1 3 7 0,-1 3 5 0,-2 4-3 15,-4 2 3-15,0 0-8 0,0 0 7 16,7 21-8-16,-7-12-3 0,0 4-4 16,0 6-1-16,2 1-5 0,-2-4-3 15,4 4-7-15,-2-1 10 0,5-3-15 0,-3 3-16 16,4-4-23-16,2 4-27 0,2-6-32 15,-2-3-38-15,3 1-47 0,2-3-45 0,2-2-35 16,-3-6-782-16,4 1 353 0,0-7 234 16</inkml:trace>
  <inkml:trace contextRef="#ctx0" brushRef="#br0" timeOffset="530806.4511">25427 17217 108 0,'0'0'262'0,"11"-6"15"16,-7 4-1-16,2 1-13 0,1-3-17 16,1 2-17-16,4 0-22 0,4-4 1 15,0 0-23-15,2 1-13 0,5-1-16 0,2 2-18 16,0-2-14-16,-1-1-15 0,3 1-25 16,-1 0-31-16,0 1-30 0,-4 1-44 15,-2-2-49-15,-6 4-52 0,3-3-51 0,-4 5-65 16,-6-4-611-16,-3 8 289 0,-4-4 190 15</inkml:trace>
  <inkml:trace contextRef="#ctx0" brushRef="#br0" timeOffset="530957.6074">25523 17423 59 0,'-7'13'222'16,"2"-6"-13"-16,7 1 18 0,5-3 22 16,2 1 12-16,-3-6-20 0,4 0-18 0,3-3-22 15,2 0-17-15,2-4-27 0,2 1-27 16,2-1-38-16,3 0-48 0,1-5-38 15,7 3-52-15,2-5-71 0,1 3-57 16,-1 1-564-16,0-3 251 0,-2 1 166 0</inkml:trace>
  <inkml:trace contextRef="#ctx0" brushRef="#br0" timeOffset="531488.4696">26214 17160 2017 0,'-10'-6'-8'0,"-3"-1"14"16,7 1 54-16,-1-2 56 0,3 1 27 16,0-5 2-16,2 3-14 0,2 3-17 0,2-1-9 15,0 1-4-15,6 4 1 0,3 2-8 16,2 0 2-16,1 2-24 0,2 5 8 16,0 5-11-16,-1 3-8 0,2 4-4 15,-2 2-8-15,1 2-1 0,0 5-7 0,-2 3-1 16,-1-3 1-16,-2 1 1 0,2-1-5 15,-3-3-5-15,0-2-7 0,2-4 0 16,0 2-2-16,0-7 0 0,2-1-2 0,0-6-5 16,1-5 1-16,2-2-5 0,0-2-1 15,4-10 0-15,-2 4-8 0,0-6 10 16,5-1-9-16,-2-10 3 0,-2 2-3 16,-1 4 1-16,-2-2-4 0,-2 2 8 0,-3 5-1 15,-4 0 13-15,4-2 14 0,-6 9 4 16,0-2-7-16,-2 6 6 0,-4 3 9 0,0 0 4 15,11 19 6-15,-9-3 3 0,-2 3 3 16,0 9-1-16,2 1-5 0,0 11-5 0,0-4-4 16,1 9-3-16,-1-2-1 0,0 4-6 15,0 7-3-15,0-11 3 0,-2 6-11 16,0-2-1-16,-2-4-4 0,-2 3 1 16,-1 4-2-16,1-10-3 0,-7 3 0 0,-1 2-5 15,-6-9 2-15,0 0-2 0,-3-2-5 16,-7-1-1-16,0-12-7 0,1-2-5 15,-5-4-9-15,-2-8-18 0,2-1-24 0,1-6-34 16,-1-6-29-16,-2-7-41 0,-6-8-46 16,7-2-50-16,3-7-52 0,6-7-41 15,-7-18-878-15,11 6 417 0,2-19 276 0</inkml:trace>
  <inkml:trace contextRef="#ctx0" brushRef="#br0" timeOffset="531696.9388">26771 16748 207 0,'41'0'250'0,"1"3"19"16,2 8 11-16,7 2 2 0,23 16-3 0,0 7-4 15,-2 8-5-15,7 11-29 0,-18-6-24 16,-6 6-18-16,-9 7-20 0,-4-5-10 16,-12 4-31-16,-11-8-9 0,-10-3-32 15,-9-9-37-15,-7 9-44 0,-5-2-36 0,-11 13-42 16,-11-6-40-16,-4-7-47 0,-3-1-47 15,1-17-48-15,-2-5-703 0,-5-4 322 0,-22 0 212 16</inkml:trace>
  <inkml:trace contextRef="#ctx0" brushRef="#br0" timeOffset="531908.8693">24271 18081 63 0,'0'0'97'0,"0"0"-19"0,0 0-17 16,30-7-38-16,-18 3-41 0,3 2-86 0,5-4 36 15,-4 5 23-15</inkml:trace>
  <inkml:trace contextRef="#ctx0" brushRef="#br0" timeOffset="536912.0789">14822 15112 63 0,'0'0'76'0,"0"0"-5"0,0 0-11 0,0 0 0 15,0 0-10-15,0 0-5 0,0 0-7 16,0 0-3-16,0 0-10 0,0 0-3 0,0 0-7 15,0 0-1-15,0 0-4 0,0 0 0 16,-4 8-3-16,4-8-1 0,0 0-2 16,0 5-2-16,0-5 1 0,0 6-6 15,0-6-6-15,0 0-7 0,0 6 2 0,0-6-7 16,0 7 0-16,0-7-7 0,-2 6 2 16,2-6-6-16,-2 8-2 0,2-4-3 15,0-4-91-15,-2 7 44 0,2-4 28 0</inkml:trace>
  <inkml:trace contextRef="#ctx0" brushRef="#br0" timeOffset="542676.6636">22527 14697 11 0,'0'0'21'0,"0"0"1"0,0 0-13 0,0 0-7 0,0 0-25 16,0 0 8-16,0 0 5 0</inkml:trace>
  <inkml:trace contextRef="#ctx0" brushRef="#br0" timeOffset="547180.4156">21975 12832 64 0,'0'0'132'0,"0"0"-9"0,0 0 1 16,19-2-9-16,-11 2-7 0,1-2-3 15,1 1-9-15,0 1-3 0,4-3-6 0,-4 1-7 16,3 1-7-16,0-2-8 0,4 1-9 16,-5 1-5-16,1-3-3 0,0 2-4 15,-3 1-8-15,2-2-1 0,0 0-9 16,-2 1 1-16,1 2-2 0,-3-3-10 0,3 2-8 16,-5-1-4-16,-6 2-7 0,13-3-2 15,-7 2-9-15,-6 1-10 0,8-1 10 0,-8 1 0 16,4-5 4-16,-4 5 6 0,0 0-13 15,0 0 6-15,0 0 6 0,0 0 2 16,-4-7 1-16,4 7 4 0,0 0 9 16,0 0 2-16,0 0 1 0,0 0 0 0,0 0 4 15,0 0 3-15,-12 13-2 0,12-1 10 16,-2 4-1-16,2 3 1 0,2 8-1 16,-2 2-5-16,2 3 5 0,0 4-1 15,2 3-2-15,0-2 2 0,0 4-2 0,1-3-3 16,2-1 5-16,-3 1-2 0,0-1-2 15,0-1 0-15,-2-3 0 0,0-5-4 0,-2-1-1 16,0-1 4-16,-2-2-5 0,0-4-4 16,-2-1 0-16,0-2 3 0,-2-1-3 15,-2-3-3-15,-2-3-1 0,0-3-6 16,-1-3-10-16,0-2-13 0,-1-4-11 0,1-2-18 16,-1-2-17-16,1-3-21 0,2-1-18 15,1-3-10-15,2-2-11 0,0 0-3 16,1-2-1-16,5-2-300 0,0-1 147 15,5 1 97-15</inkml:trace>
  <inkml:trace contextRef="#ctx0" brushRef="#br0" timeOffset="548037.5216">22245 13164 455 0,'14'-12'-14'0,"0"6"5"0,-1 4 20 0,-3 4 3 15,1 2 13-15,-2 1 7 0,-1 4 3 16,0-1 6-16,-2 6-4 0,4 0 5 16,-4 1-7-16,2 0 0 0,-2 0-6 15,1 1-2-15,-1-3 2 0,1 0-5 0,-3-3-6 16,0-1-3-16,0-1 2 0,0-1 2 15,1-3-4-15,-3-2-6 0,-2-2 4 16,0 0-10-16,0 0 7 0,10-13-2 0,-8 5-6 16,0-1 2-16,0-1-2 0,0-3 0 15,1 0 6-15,2-3-6 0,-1-1 1 16,2 3-5-16,2-9 6 0,0 4-6 0,1 0-1 16,2-3 2-16,-3 1-1 0,1 0 1 15,-1-2 2-15,0 0-1 0,-1-2-6 16,0 1 4-16,-3-4 0 0,-2 3-2 15,2 0 2-15,-2-2 2 0,0 0 18 0,-2 6-6 16,2 2 4-16,-2 2 4 0,2 2 6 16,0 3-2-16,-2 5-1 0,0 2 6 15,0 5 9-15,0 0-8 0,0 0 1 0,-4 25-1 16,0-7-1-16,2 1-2 0,0 8-4 16,2 0-1-16,0 3-3 0,0-1-7 15,2 5-3-15,0-3-4 0,0 0 6 0,2-2-4 16,-2 0 0-16,2-3-5 0,0-3-4 15,-1-6-1-15,2 0 2 0,-1-4 1 16,0-1 0-16,0-4-1 0,2-4-2 0,1-4-6 16,-7 0 0-16,14-4 14 0,-5 1 2 15,0-5 1-15,-1 2-3 0,0-2-2 16,0 5 8-16,4-5-9 0,-4 4-3 0,-2-2 6 16,0 2-3-16,3 2 1 15,-9 2 0-15,13 2-1 0,-5 2 0 0,-1 2 2 16,-1 0-2-16,0 0 4 0,0 2 1 15,1 1-7-15,2 0 0 0,-3-2 1 0,0 1-6 16,2 0-7-16,1-3-8 0,0-1 0 16,1 0-8-16,1-4 0 0,1 0 2 15,-1-2-5-15,4-1 7 0,-3-3 1 16,4-1 4-16,-2 1 2 0,-1-4 0 0,2 4 0 16,0-2 3-16,-3 1-4 0,-2 1 9 0,4 0-6 15,-6 0 2-15,2 3 8 0,-1-1 6 16,-1 0 3-16,1 2 4 0,2 2 1 15,-3-1 1-15,-8 1 0 0,16 3 0 16,-8 0-2-16,0-1 0 0,-2 3-3 0,2-1 3 16,-1 1-2-16,-3-1-4 0,3 2 6 15,-1-2 7-15,0-1-17 0,1 3 18 16,-3-4 2-16,2 2 5 0,-2 1 0 0,2-4-5 16,-6-1-2-16,12 0-2 0,-12 0 2 15,16-1-2-15,-8 1-4 0,1-3-1 16,0 1 1-16,-1 1 0 0,5-2-4 15,-3 1 0-15,1 2 5 0,2 2-1 0,-3-2 9 16,2 4 4-16,0 1 1 0,0 0 6 16,1 0-1-16,-3 1 11 0,3 0 1 15,-2-2-3-15,1 3-4 0,-4-3-1 0,4 0-5 16,-4-1-6-16,0 0-11 0,1-6-29 16,-9 3-36-16,19-5-46 0,-8-3-69 0,-3-1-459 15,2-3 212-15,-3 2 141 0</inkml:trace>
  <inkml:trace contextRef="#ctx0" brushRef="#br0" timeOffset="549168.3174">25548 15171 39 0,'0'0'151'0,"0"0"-4"0,0 0-3 0,0 20-9 15,-3-3-8-15,3 2-3 0,-2 2-12 16,2 7-4-16,-2 3-10 0,2 0-9 15,-4 6-11-15,2 0-4 0,0 0-9 16,0-4-5-16,0-5-8 0,-2-1-5 0,2-1-2 16,-1-5-8-16,3-6 2 0,-2 1-2 15,-3-8-6-15,3-4-5 0,2-4-1 16,0 0-3-16,0 0-3 0,-10-25 2 16,8 7-4-16,0-1-4 0,0-2-3 0,0 0 5 15,2 0-7-15,2-2-2 0,-2-1 1 16,4 5-1-16,-2-1-1 0,2 3-7 15,2 2-1-15,1 4 1 0,0 0-4 0,1 7 4 16,2-2 4-16,1 4-3 0,-1 2 2 16,4-3-2-16,0 3 0 0,-2 0-1 15,4-3 2-15,-2 3 5 0,1-7-3 16,0-3-1-16,2-1 1 0,-3-6 1 0,0 0-4 16,-4-6 2-16,-2 0 1 0,-1-1 1 15,-1-4 2-15,-1 3 1 0,-3-1 6 16,0 5-1-16,0 2-3 0,0 2 6 0,-2 0-1 15,0 4 0-15,2 3-3 0,0 3-1 16,2 2 1-16,1 5-1 0,-5 0-2 16,10 10 1-16,-4 2 0 0,1 3 1 0,2 4-4 15,-1 0 0-15,0 2-10 0,0 0-5 16,4 0-11-16,-2-2-14 0,1-1-20 16,1-1-20-16,1 1-21 0,2-4-22 0,1-3-19 15,0-2-19-15,0-3-352 0,4-4 172 16,1 1 115-16</inkml:trace>
  <inkml:trace contextRef="#ctx0" brushRef="#br0" timeOffset="550028.708">26257 15209 228 0,'8'-10'40'0,"1"-3"11"0,-5 6 5 0,0-4 11 15,-2 2 4-15,1 4 3 0,-3-2 9 0,0 4-5 16,-3-4 3-16,-1 3-3 0,4 4-2 16,-13-2-3-16,13 2-6 0,-15 6 3 15,5 1-4-15,0 1-5 0,0 5-5 16,2 1-13-16,0-2 6 0,2 2-4 0,2 2 0 15,2 0-2-15,2-1-2 0,2-2-4 16,2 1-4-16,2-4 0 0,0 3-2 16,2-7-5-16,4 2-2 0,-4-4 0 15,2-1-5-15,1-3 2 0,-3 0-3 0,-8 0-1 16,22-5-4-16,-14-1-2 0,2 1-1 16,0 0 1-16,-4-4 0 0,2 2-8 0,-2 3 5 15,3-4-4-15,-3 2 3 0,-2 0-7 16,3 2-1-16,-1 1 4 0,-6 3-2 15,13 3-6-15,-7 0 7 0,0 4 0 16,0-1-2-16,2 2-1 0,-2 1 5 0,2 2-2 16,0-1 1-16,-2-2-3 0,3-1 2 15,0 3-2-15,1-3-4 0,-1-1 0 16,1-4-2-16,-1 0-6 0,2-2 1 16,-1-2 0-16,-2 0-5 0,-2-1 3 0,6-3-6 15,-4-2 17-15,0 1-10 0,1-3 4 16,-1 2 1-16,-2-1 3 0,1 1-3 0,-3 0 0 15,3 4 2-15,-1-2-1 0,-2-2 3 16,0 2 3-16,-2 2-3 0,2-2-6 16,-2 5 4-16,-2 1 3 0,10-5 0 15,-10 5-4-15,0 0 4 0,10 0 0 0,-4 5 0 16,-6-5 1-16,11 4-4 0,-7-1 8 16,2 3-3-16,3-5-3 0,-3 5 4 15,3-3-5-15,-1-1 5 0,0 1 0 16,1-3-1-16,0 3 0 0,1-3-5 0,0 0 2 15,-10 0-2-15,18 0-1 0,-8-3 1 16,1 1-2-16,-3 2 1 0,0-1-7 0,-8 1 10 16,16-2-4-16,-10 2 1 0,0-3-5 15,-6 3 4-15,13 0-6 0,-13 0 6 16,11 0 2-16,-11 0-3 0,10-3-2 0,-10 3 0 16,11-3 1-16,-9 0-5 0,4 2 10 15,-6 1 1-15,11-3-2 0,-11 3 0 16,8-3 0-16,-3 0 1 0,-5 3 4 15,8-1-10-15,-8 1 6 0,6-5 6 0,-6 5-3 16,6-3 7-16,-6 3 7 0,4-3-7 16,-4 3 1-16,0 0-5 0,0 0-2 15,0 0 8-15,0 0-1 0,0 0 3 0,14 4-1 16,-14-4-5-16,2 7 6 0,2-3 0 16,-4-4-1-16,4 3 2 0,0 1-2 15,-2-1 2-15,0 3 0 0,3-3-3 0,-3 0-4 16,-2-3-4-16,4 5 1 0,-2-2 0 15,-2-3 8-15,0 0-5 0,2 7-3 16,-2-7 2-16,0 0-3 0,0 0 3 16,0 0-4-16,0 0-1 0,0 0-6 15,0 0-9-15,-25-7-10 0,21 4-9 0,-2-2-15 16,6 5-12-16,-6-6-16 0,0 0-11 0,4 3-12 16,2 3-13-16,-6-7-295 0,4 3 139 15,2-3 92-15</inkml:trace>
  <inkml:trace contextRef="#ctx0" brushRef="#br0" timeOffset="551640.0048">25649 15371 2 0,'0'0'24'0,"0"0"-2"0,-13 0-3 0,13 0-6 15,-10 2-2-15,4 0-4 16,6-2-3-16,-11 6-7 0,2-3-31 0,1-1 11 16,2 3 8-16</inkml:trace>
  <inkml:trace contextRef="#ctx0" brushRef="#br0" timeOffset="554781.0229">25046 15036 18 0,'6'7'79'0,"1"2"-7"0,5-3-11 15,4-2-2-15,2 4-9 0,6-2-4 0,5-2-4 16,3-2-4-16,8 2-9 0,5-1 4 16,1-3-7-16,5 0 1 0,-1 0-3 15,10 0-6-15,-1 0 2 0,-2-6-4 16,-10 5 1-16,1-1-9 0,-9 2 6 0,-5-1-1 16,-2-2-1-16,-5 3-2 0,-4 0 12 15,-8 0-5-15,-2 0 5 0,-5 0-7 16,-8 0 0-16,-2 4 6 0,2-4-6 15,-23 13 10-15,2 1 12 0,-5 2 9 0,-6 2 7 16,-3 6 1-16,-3 2 5 0,4-2-3 16,-1-2-1-16,9 0-2 0,2-2-5 0,5-6 0 15,4 1-2-15,6-3-1 0,7-3-4 16,4-1-4-16,9-4 0 0,8-1-9 16,4-6 0-16,15-1-3 0,7-4-3 0,8-1-2 15,23-6 1-15,-2-1-9 0,0-2 5 16,-12 5-2-16,-9-2-5 0,-5 1 0 15,-1 1-3-15,-11 2 0 0,-6 5 2 16,-7-2-4-16,-6 1 1 0,-7 2 1 0,-5 5-4 16,-5 0-2-16,0 0 3 0,-24 7 1 15,1 3 1-15,-11 6 0 0,-10 6 8 16,-20 6 5-16,0 5 7 0,3 1 9 0,1-1 2 16,14-7-6-16,9-6-3 0,7-1 2 15,6-6-3-15,5-4-3 0,9 0-5 16,6-6 1-16,4 1 0 0,0-4-5 0,0 0-2 15,37-11-1-15,-11 5-1 0,4-6-5 16,3 3 7-16,-1-6-9 0,-2 5-6 16,-3-1-1-16,-3 4-5 0,-4 2-5 0,0-3-8 15,-6 2-9-15,-3 3-11 0,-6 1-14 16,-5 2-13-16,0 0-16 0,0 0-20 16,0 0-22-16,-36 3-27 0,18-1-381 15,0 1 182-15,-1-3 119 0</inkml:trace>
  <inkml:trace contextRef="#ctx0" brushRef="#br0" timeOffset="555098.6061">25880 14710 22 0,'-2'-6'203'16,"2"-1"-6"-16,0 1-9 0,-2 2-16 0,2 4-16 16,-3-4-13-16,3 4 1 0,0 0 0 15,-2 21-4-15,4-5-17 0,-2 3 1 0,0 8-14 16,3 3-5-16,-3 4-11 0,2 6-5 16,-2 0-10-16,4 2-7 0,-2-3-7 15,1 4-8-15,-1-5-6 0,2 0-9 16,0 0-10-16,-2-7-13 0,2-5-16 0,-2-1-21 15,0 0-20-15,0-12-31 0,0 1-29 16,2-7-30-16,2-3-32 0,-6-4-20 0,0 0-461 16,14-14 218-16,-6-3 144 15</inkml:trace>
  <inkml:trace contextRef="#ctx0" brushRef="#br0" timeOffset="555444.6379">26369 14847 12 0,'-4'10'120'0,"-3"-1"1"0,-3 4-6 16,-3 1-1-16,-3 3-4 0,-4-5-7 15,3 1-9-15,-2 4-4 0,0-7-3 16,0 0-5-16,2 1-7 0,5-3-2 0,-4 0-6 16,4 2-5-16,1-4-3 0,3 0-4 15,2-3-3-15,-1 2-4 0,3-4-9 16,4-1-2-16,-5 4-4 0,5-4-1 15,0 0-7-15,0 0 0 0,9 7-4 0,0-2 0 16,-3-2 0-16,7 7 1 0,-1-1-2 16,6 3 3-16,-2 1-2 0,4 4 0 15,4 0 2-15,4 0 0 0,-1 4-2 0,3-5-4 16,0 2-3-16,1-2 1 0,1-1-2 16,-2 3 1-16,-1-8-3 0,-3 0-4 15,0-2-2-15,-3-2-12 0,-4-2-13 0,2-1-26 16,1-6-28-16,-4 0-39 0,1-1-35 15,-2-2-415-15,-2-2 191 0,-3-2 127 16</inkml:trace>
  <inkml:trace contextRef="#ctx0" brushRef="#br0" timeOffset="556749.5242">26663 15120 17 0,'0'0'77'0,"0"0"-4"16,-11 7 3-16,11-7 5 0,0 8-9 16,0-2-1-16,0-6-3 0,5 9 0 15,-1-1-6-15,-2-7-11 0,5 5 0 0,-1-6-1 16,0 4-5-16,3-4-2 0,-3 2-2 16,-6-2-10-16,19-2 0 0,-8-2-1 15,-3 1-2-15,0-1-5 0,1-4 2 0,0 5 3 16,-3-6-4-16,0 2 1 0,-2-1-1 15,-1-1-3-15,-1 2-2 0,0-3 4 16,-4 2-4-16,0-1-1 0,-1 1 4 16,-3 4 1-16,-2-3 3 0,-1 4-4 0,-2 0 6 15,1 6-2-15,0-2 5 0,-4 8 6 16,2-1 2-16,-1 5-3 0,1 0 4 0,1 1-6 16,0 1 2-16,3-2-6 0,2 1 5 15,2-1-1-15,2-1 0 0,4-2-3 16,2-1-2-16,2 1-4 0,2-6-2 15,5 1-3-15,0-3-4 0,2 2-10 0,1-4-11 16,0-4-15-16,0 2-15 0,-1 2-20 16,0-6-19-16,2 3-18 0,-5-1-12 0,2-2-14 15,-4 3-19-15,0-5-325 0,-1 5 157 16,0-1 104-16</inkml:trace>
  <inkml:trace contextRef="#ctx0" brushRef="#br0" timeOffset="557480.9724">26955 14977 144 0,'-2'13'137'0,"2"-1"-7"15,0 2-7-15,0 4-8 0,4 0-10 16,-2 0-13-16,0 1-6 0,3-1-11 16,-1-2-2-16,2-1-12 0,3 1-1 0,-3-1-7 15,3-3-8-15,1-2-1 0,0-2-11 16,2-3-8-16,-2-1-14 0,2-3-9 15,-1-2-19-15,2-2-9 0,0-3-16 16,-3-2-9-16,1 0-12 0,-2-4-4 0,-1-1-10 16,0-1-14-16,-4-3-243 0,-2 0 114 15,0 0 75-15</inkml:trace>
  <inkml:trace contextRef="#ctx0" brushRef="#br0" timeOffset="558134.078">26866 14672 18 0,'9'-2'28'16,"-1"-3"-10"-16,1 2-3 0,4-4-2 15,-1 4 0-15,0 0 2 0,2-5 5 16,-4 6 11-16,3-3 9 0,0 4 9 0,-1-2 20 15,-1 6-1-15,1-2 12 0,2 5 7 16,-2 6 4-16,0 1 9 0,1 5-2 16,0 0-1-16,0 4-1 0,-3 1 0 0,3 6-4 15,-4-2-11-15,-1 0-7 0,0-1-8 16,0 6-3-16,2-5-9 0,-4-3-6 0,2 3-8 16,-4-6-12-16,1 1-18 0,1-8-15 15,-2 1-20-15,0 0-11 0,-2-5-17 16,0-2-17-16,1 1-3 0,-1-8 5 15,-2-1-2-15,0 0 8 0,0 0 3 0,7-15 7 16,-5 8 8-16,0-4 8 0,2 0 9 16,0-1 2-16,0-3 10 0,2 2-2 15,0-3 9-15,2 1 5 0,-2 2 2 16,4-6 5-16,1 4 2 0,-1-6 0 0,3 3 9 16,0 1-7-16,-1-4-1 0,2 4 6 15,-2 2 3-15,-2 2-1 0,1 3 5 0,0-4 5 16,-3 7 7-16,1 4 10 0,-1 0 0 15,0 3 3-15,-8 0 0 0,14 10 5 16,-8 1-10-16,0 2 0 0,0 2-4 16,-2-1-8-16,0 5 0 0,-2-1-4 0,3-1 4 15,-1 0-3-15,1 0 1 0,-3-5 2 16,2 3-10-16,-2-6 8 0,2 1 5 16,0-1-2-16,3-3-2 0,-1-5-2 15,2-1-3-15,1 0 0 0,4-3-3 0,1-1-4 16,2-3-2-16,-2 3 0 0,3-2 0 15,2 2 0-15,0 4 4 0,1-3-2 0,-2 0-1 16,1 3 2-16,3 3-2 0,-2 0 2 16,2-3-5-16,-1 4-2 0,-2 0-10 15,2-4-15-15,-1 0-27 0,-4 0-37 16,4-4-55-16,-4 0-466 0,1-7 204 0,0-2 135 16</inkml:trace>
  <inkml:trace contextRef="#ctx0" brushRef="#br0" timeOffset="561539.522">27826 16362 12 0,'4'1'31'0,"-4"-1"-3"0,4 6-2 16,-4-6-5-16,4 2-3 0,-4-2 1 15,0 0-5-15,4 4 0 0,-4-4-4 16,2 4 2-16,-2-4-2 0,0 0-1 16,2 4-1-16,-2-4 0 0,0 0-1 0,0 0-3 15,0 0 2-15,2 7-2 0,-2-7-1 16,0 0-2-16,0 0-1 0,0 0-5 16,0 0-4-16,0 0-4 0,0 0-1 0,0 0-9 15,2 3-46-15,-2-3 24 0,0 0 15 16</inkml:trace>
  <inkml:trace contextRef="#ctx0" brushRef="#br0" timeOffset="562780.7879">15933 15234 72 0,'0'0'119'0,"-6"3"-7"0,6-3-2 0,0 0 3 15,0 0-2-15,14 6 0 0,-4-1-1 16,4-5-7-16,6-5 0 0,3 5 1 0,7 0 1 16,1 0 0-16,11-2 0 0,3 1-9 15,4-2-9-15,8 0-6 0,4 3-3 16,5-5-7-16,25-1-4 0,0-2-3 16,2-2-5-16,2 4-7 0,0-2-3 0,-2-2-5 15,-2 1-4-15,-4 2-5 0,-2 0-3 16,-15 1-3-16,-9 1-4 0,-1-1 0 15,-7 2-4-15,-7-2-2 0,-3 2-2 0,-9 2-1 16,-3 0-2-16,-1-1-3 0,-2-1 0 16,-8 2-3-16,-1 0-5 0,-2 2-6 15,-4-2-11-15,-3 2-18 0,-3-3-24 0,-7 3-23 16,0 0-30-16,0 0-16 0,0 0-10 16,-32-5-22-16,13 5-18 0,-6 0-387 15,-5 0 191-15,-6 5 126 0</inkml:trace>
  <inkml:trace contextRef="#ctx0" brushRef="#br0" timeOffset="563084.9575">15794 15648 67 0,'-2'7'146'0,"8"-1"1"15,7-5 0-15,8-1-3 0,5 0-6 16,14-1-6-16,9-5-4 0,10 0-8 15,30-3-7-15,2-2-5 0,6 0-4 0,0-2-1 16,5-4-7-16,4 2 0 0,-2 2-4 16,-1 0-8-16,-3-1-5 0,-3 3-5 15,-6-1-2-15,-4 4-5 0,-17 1-6 0,-15-1-8 16,-7 5-5-16,-5 1-7 0,-3-1-4 16,-8-2-4-16,-4 5 1 0,-1-3-6 15,-6 0-8-15,0 3-3 0,-4 0-11 16,-2-3-14-16,-3 3-17 0,1-3-19 0,-4 3-27 15,-9 0-26-15,11 3-28 0,-11-3-42 16,0 0-547-16,0 0 243 0,0 0 160 16</inkml:trace>
  <inkml:trace contextRef="#ctx0" brushRef="#br0" timeOffset="566735.677">24504 18318 100 0,'-9'-1'143'0,"9"1"-7"0,-12 0-4 0,4 0-7 16,8 0-6-16,-13-3-7 0,4 0-1 0,9 3-2 15,-12 0-4-15,5 0-5 0,7 0 0 16,-10-3-3-16,10 3-1 0,-11 0-2 15,11 0-5-15,-11-3-5 0,11 3-3 16,-8 0-3-16,8 0-5 0,-10 3-3 0,10-3-3 16,0 0-4-16,-11 0-5 0,11 0-2 15,0 0-3-15,0 0-2 0,0 0-3 0,0 0 0 16,0 0-1-16,29 9-1 0,-7-9-1 16,9 1-2-16,7-1-4 0,9 5-5 15,13-4 5-15,5-2-4 0,24 1-7 16,4-5 3-16,0 4-9 0,5-2 0 0,1 0 1 15,3 3-2-15,1 0-2 0,1 0-1 16,2-3-1-16,-4 3-1 0,-5 0-2 16,-4 0-1-16,-19 0 2 0,-10 0-4 0,-5 0 0 15,-11 0-3-15,1 0 0 0,-5 3 0 16,1-3-2-16,-9 0-2 0,-2 0 0 16,-4 3-3-16,-1-3-2 0,-5 0-3 15,-2 3-6-15,-2-3-11 0,-1 0-7 0,-6 0-8 16,-1 0-13-16,1 0-11 0,-7 1-10 15,-6-1-22-15,11-1-19 0,-11 1-23 0,0 0-16 16,0 0-6-16,-28-3-2 16,7 0-8-16,-6 3 0 0,-7-6-5 0,-11 5-395 15,-12-2 193-15,-2-3 126 0</inkml:trace>
  <inkml:trace contextRef="#ctx0" brushRef="#br0" timeOffset="567069.1912">24469 18542 102 0,'-33'9'128'16,"10"2"1"-16,6-3-10 0,7-2 0 15,4-3 4-15,4 1 0 0,2-4-6 0,0 0 1 16,22 2-8-16,2-8 4 0,7 4-5 16,14-5-3-16,10-5 0 0,30-1-2 0,4-2 1 15,6 2-2-15,4 0 1 0,7 3-2 16,21-4 3-16,6 1-2 0,0 1-1 15,1 3-14-15,-22 3-6 0,-4-1-9 16,0 1-6-16,-8 6-4 0,-5-6-6 0,-19 6-3 16,-13-2-7-16,-3 4-2 0,-11-2-4 15,-3 0-3-15,-9 0-7 0,-4 4-2 0,-3-4-6 16,0 0-9-16,-8 2-9 0,0-2-14 16,-1 0-16-16,-6 0-17 0,0-2-14 15,-3-2-20-15,-4 2-17 0,2-4-28 16,-6-1-17-16,-4 1-25 0,-4-3-11 0,-4-3-21 15,-6-1-525-15,-5-2 245 0,-4 1 161 16</inkml:trace>
  <inkml:trace contextRef="#ctx0" brushRef="#br0" timeOffset="576389.2459">15396 14829 5 0,'0'0'44'0,"0"0"-1"0,0 0-1 16,0 0-11-16,0 0 0 0,-2-7-2 15,2 7-5-15,0 0-3 0,0 0-2 16,0 0-4-16,0 0-1 0,-2-4 0 0,2 4-4 15,0 0-3-15,0 0-2 0,0 0-2 16,0 0-3-16,0 0 1 0,0 0-3 16,0 0-2-16,0 0 5 0,0 0-7 0,0 0 2 15,0 0-4-15,0 0-1 0,0 0-2 16,0 0 2-16,0 0 0 0,0 0-1 16,0 0-2-16,0 0 4 0,0 0-4 15,0 0 2-15,0 0-1 0,0 0 2 0,0 0 0 16,0 0 3-16,0-7-1 0,0 7-4 15,0 0 3-15,0 0 3 0,0 0-1 0,0 0-2 16,0 0 2-16,0 0 4 16,0 0-2-16,2-3-1 0,-2 3 1 0,0 0-2 15,0 0 2-15,0 0 0 0,0 0-2 16,0 0-2-16,0 0-2 0,0 0-27 0,0 0 13 16,0 0 8-16</inkml:trace>
  <inkml:trace contextRef="#ctx0" brushRef="#br0" timeOffset="578640.5722">25911 10482 159 0,'-2'-6'149'0,"2"6"-13"0,0 0-7 15,0 0-1-15,-18 20-4 0,3 2-7 0,-9 10-7 16,-14 19-14-16,-4 6-5 0,-7 6-9 16,1 2-5-16,-15 9-8 0,5-16-3 15,3-4-10-15,-2 0 8 0,-1-7-6 16,3-5 1-16,-1-10 0 0,5-8-1 0,7-9 3 16,1-8 2-16,1-4 3 0,-1-6-4 15,5-6-1-15,0-4-6 0,0-7 2 0,11-3-3 16,3-4-4-16,10 1-5 0,7 2-7 15,7-3 0-15,7-1-8 0,9 1 0 16,6-2-2-16,7 1 1 0,7 3-1 16,2 6-1-16,-2 4-1 0,5 7-10 0,-3 4 7 15,1 6-2-15,1 6 0 0,7 10-2 16,9 14-6-16,-3 7 5 0,-5 3-2 0,-1 4-5 16,-7 4 4-16,2-3 0 0,-10-4-3 15,-5-6 1-15,1 1-1 0,-3-2 0 16,-1 0-2-16,-1-1 0 0,-6-7-2 15,0-1-1-15,-2-4 0 0,-3-4-1 0,-1-2 0 16,-3-2-3-16,3-1-4 0,-2-6-10 16,-3 0-16-16,0-3-22 0,2-4-22 15,-1-1-22-15,-7 0-39 0,21-6-22 16,-8 0-42-16,-1 1-585 0,4-2 266 0,2-5 175 16</inkml:trace>
  <inkml:trace contextRef="#ctx0" brushRef="#br0" timeOffset="579367.5838">26489 11300 107 0,'0'0'106'0,"-4"3"-1"0,4-3 0 15,0 0-9-15,0 0 1 0,0 0-7 16,-4 4-5-16,4-4-3 0,0 0-2 16,0 0-1-16,0 0-6 0,0 0-2 15,0 0-3-15,0 0-7 0,0 0 1 0,-4 5-1 16,4-5-1-16,0 0-2 0,0 0 1 15,0 0-5-15,0 0-4 0,0 0-1 16,0 0-3-16,0 0-4 0,0 0-4 0,0 0-3 16,-2 3-2-16,2-3-2 0,0 0-4 15,0 0-2-15,0 0-7 0,0 0-1 0,0 0 2 16,0 0-5-16,0 0 2 0,0 0 0 16,0 0-3-16,0 0 1 0,0 0-4 15,0 0 1-15,0 0-2 0,0 0 0 16,0 0-1-16,0 0 1 0,0 0-5 0,0 0-3 15,0 0-1-15,0 0-13 0,0 0-8 16,0 0-12-16,0 0-18 0,0 0-15 16,0 0-23-16,0 0-28 0,0 0-19 15,-2-14-17-15,2 14-372 0,-5-7 178 0,5 7 118 16</inkml:trace>
  <inkml:trace contextRef="#ctx0" brushRef="#br0" timeOffset="580064.6712">26568 11024 108 0,'0'0'164'0,"0"0"-5"0,0 0 0 16,0 0-1-16,0 0-7 0,0 0-2 15,34-4-3-15,-14 2-9 0,10 1-6 0,7-2-5 16,5 0-9-16,7 1-6 0,5-2-6 0,6 0-2 15,-1 0-14-15,-2 0-8 0,-6 3-4 16,-3-1-4-16,0 1-5 0,-7-2-10 16,2 1-5-16,-11 0-5 0,0 0-4 15,-8 2-4-15,0-2-4 0,-3 2-3 0,-2-2-4 16,-2 2-4-16,1-1-8 0,-4 1-10 16,-4 0-14-16,4-3-18 0,-4 3-24 15,-2-1-31-15,-8 1-30 0,9 0-18 0,-9 0-23 16,0 0-14-16,0 0-11 0,0 0-474 15,0 0 221-15,-34 5 146 0</inkml:trace>
  <inkml:trace contextRef="#ctx0" brushRef="#br0" timeOffset="580343.5052">26606 11253 184 0,'4'7'194'0,"4"-3"-1"0,4-2-9 16,6 0-25-16,4-1-7 0,3 3-5 0,7-2-10 16,4 1-6-16,8-2-7 0,1 2-9 15,3 0-6-15,-1-1-7 0,4-2-5 0,-5 0-11 16,3 2-7-16,-7-2-8 0,-4 2-8 16,3 0-3-16,-9-1-10 0,-8-1-5 15,2 0-7-15,-3 2-10 0,-3-2-10 16,-4 0-14-16,1-2-15 0,-4 2-26 0,0-3-33 15,-3 1-38-15,-2-2-22 0,2-2-20 16,-6 0-16-16,0 1-13 0,-2-3-406 16,0 1 199-16,-2-1 131 0</inkml:trace>
  <inkml:trace contextRef="#ctx0" brushRef="#br0" timeOffset="580789.6326">27002 10538 65 0,'-9'-1'203'0,"5"-2"-5"16,4 3-18-16,-6-3-13 0,6 3 2 0,0 0 2 15,0 12-6-15,6-6-13 0,5 4-8 16,3 5-13-16,12 1-5 0,-1 2-10 0,13 6-10 15,2-2-10-15,22 6-10 0,1 3-7 16,4-1-10-16,0-4-5 0,1 1-8 16,1-3-5-16,-3 1-3 0,-13-6-8 0,-8-4 0 15,-7-1-5-15,0-1-4 0,-5 0-5 16,1-1-3-16,-6-3-1 0,-3 0-3 16,-3-2-3-16,-6-1-1 0,2-1-2 15,-4 0-3-15,-1 3 2 0,-7 1 0 0,-4-1-1 16,-4 4 0-16,-9 5-1 0,-5 8-2 15,-6 2 2-15,-18 17-6 0,-7 9 6 16,-3 2-3-16,-1 2 1 0,-2 3-3 0,-15 11 3 16,5-2-1-16,8-12-1 0,2-2-2 15,2-1 2-15,4-3-8 0,3-2-4 16,8-10-13-16,7-9-16 0,3-5-25 16,5-2-28-16,2-6-34 0,6 0-40 0,3-6-45 15,4-4-599-15,6-1 274 0,0-6 181 16</inkml:trace>
  <inkml:trace contextRef="#ctx0" brushRef="#br0" timeOffset="581421.7474">28070 12144 113 0,'-8'18'185'16,"2"-5"9"-16,2-1 3 0,2-3 1 15,0-3 0-15,0 0-5 0,2-6-14 0,0 0-12 16,0 0-8-16,0 0-8 0,20-31-9 16,-7 7-10-16,0-7-8 0,6-6-4 15,0-9-12-15,4-21-12 0,1-5-10 16,-1-6-6-16,0-4-10 0,0-4-3 0,1 1-12 15,1-1-5-15,9-11-10 0,-8 17-2 16,1 7-4-16,3 8-5 0,0 0-3 16,-2 9-3-16,0 12-2 0,0 8-6 0,-1 3 0 15,3 6 0-15,-3 5-4 0,-1 3-4 16,2 4 1-16,-8 3-1 0,4 5-4 0,-7 1 4 16,-1 6-2-16,2 4-1 0,-6 1-2 15,1 3-1-15,-2 3-2 0,-5 3 0 16,0 0 1-16,-4 3 0 0,1-1 0 15,-6 1-3-15,1 2 10 0,-2 1-8 0,0-1 5 16,-4 2-3-16,1-4-3 0,0 0 3 16,-1-2-2-16,4 0 1 0,-2-1-2 0,2-2 0 15,0 2 2-15,4-3 1 0,0 2-1 16,4-5 1-16,0 7-3 0,6-2 0 16,3-2 2-16,2 2-2 0,0 2 6 15,3-1-5-15,-2 1 0 0,0-1 1 0,0-2 2 16,-2 4-1-16,-4-3-2 0,1 1 3 15,-2-1 0-15,-3 1-3 0,-4-2 2 0,-4 2 2 16,-7-1 0-16,-5 2 0 0,-7 1 1 16,-9-3-2-16,-6 1-2 0,-9-2 3 15,-5-2 0-15,-1 0-4 0,4-6-5 16,3-1-10-16,0 0-17 0,-1-6-23 0,3 1-33 16,10-1-33-16,2-3-39 0,7 2-29 15,3-2-28-15,6-1-30 0,4 1-521 0,3-2 262 16,1 3 172-16</inkml:trace>
  <inkml:trace contextRef="#ctx0" brushRef="#br0" timeOffset="582266.2771">24984 12858 16 0,'2'6'141'0,"0"2"-13"16,0-1-1-16,2 1-8 0,-4-1-4 0,0 2-3 15,2-4 1-15,0 1 3 16,-2-2 6-16,0-4-1 0,0 0-10 0,0 0-7 16,0 0-6-16,0 0-2 0,-10-21-3 15,6 6-4-15,2-3-2 0,0-3-1 0,-2-1 1 16,4-5-10-16,-2 2-2 0,2 0-6 16,2-4-7-16,2 5-7 0,2-3-4 15,4 2-4-15,2 2-6 0,0 4-4 16,6 0-3-16,1 5-3 0,-1 2-3 0,4 4-5 15,6 5 0-15,-1 6-2 0,3 5 4 16,4 5-8-16,-1 3 3 0,5 6-5 0,-2-3-1 16,0 4-1-16,1-2-2 0,-6 0 2 15,-1-4-2-15,2-2-1 0,-3 0-1 16,-4-3 3-16,-1-2 11 0,1-5 7 16,-3-1 8-16,-4-4 1 0,4-4 2 0,-3-4 1 15,-1-4-8-15,0-4-2 0,-4-5-3 16,-1-5-2-16,0-5-7 0,-1-1-2 15,-3-2 1-15,-3-1-2 0,0-1-6 0,1 2 1 16,-2 3-4-16,-3 2-8 0,2 3-8 16,0 0-9-16,-2 3-20 0,0 4-27 15,0 1-32-15,0 3-36 0,0 2-36 16,2 1-21-16,0 5-22 0,3-1-31 0,2 2-507 16,1 2 255-16,1 1 168 0</inkml:trace>
  <inkml:trace contextRef="#ctx0" brushRef="#br0" timeOffset="583118.4996">26412 12583 46 0,'2'-8'201'16,"0"2"-6"-16,-2 2-14 0,0 4-14 16,2-4-7-16,-2 4-4 0,0 0-1 15,0 20-10-15,-4-7-5 0,2 4-10 0,-3 6-9 16,0 3-4-16,1 1-9 0,0 1-9 16,0 3-9-16,0 0-7 0,2 6-8 15,-2-8-7-15,1 4-7 0,1-3-6 0,-2-2-7 16,2 2-2-16,0-5-5 0,2-5-1 15,-2 1-2-15,0-4 1 0,2 0-3 16,0-2 0-16,0-3 3 0,-2 0-3 0,2-1 3 16,0-2-3-16,0-1-2 0,0 0 0 15,0-3-7-15,0-2-2 0,0-3-4 16,4 8-3-16,-4-8 1 0,0 0-6 16,2 4 4-16,-2-4-3 0,0 0-2 0,2 6-3 15,-2-6-2-15,0 0-1 0,2 4 3 16,-2-4-3-16,0 0 0 0,0 0 1 0,0 0-3 15,0 0-3-15,0 6 0 0,0-6-1 16,0 0-2-16,0 0 0 0,0 0-1 16,0 0-1-16,0 0 0 0,0 0-3 15,-4 5-1-15,4-5-3 0,-9 3 3 0,9-3-2 16,-17 1-1-16,7-1 3 0,-2 0-1 16,-6 0 1-16,-1-1 0 0,-4 1 2 0,-2-3 1 15,-5 0-2-15,-2 1 3 0,3-4 2 16,-3 2-1-16,4-3 3 0,1-1-3 15,1-2 0-15,3-1 0 0,2-2 0 16,4 0 0-16,6-1 3 0,3 1-2 0,3-2-1 16,5 1 0-16,7 1 0 0,1 0 1 15,7 3 2-15,4 2-3 0,5 2 2 0,-1 5-1 16,4 5 1-16,1 4 0 0,5 2 0 16,2 6 2-16,1 7 1 0,2-1 0 15,0 2-1-15,-7 2 2 0,1 0-3 16,2 2 2-16,-5-2 0 0,-1-3-1 0,-4-2-4 15,1 0-12-15,-6-4-18 0,-2-2-17 16,2 0-28-16,-8-5-18 0,1 2-15 16,-1-3-21-16,-1-3-32 0,1-3-30 0,0 0-28 15,-5-6-481-15,6 1 239 0,-2-2 158 16</inkml:trace>
  <inkml:trace contextRef="#ctx0" brushRef="#br0" timeOffset="583612.0038">27112 13240 117 0,'-5'5'201'16,"3"1"-8"-16,-2-2-9 0,2-1-10 16,2-3-16-16,0 0 1 0,0 0-7 0,0 0-5 15,10-13-9-15,0 0 7 0,2-5-6 16,2-6-6-16,2-5-5 0,-2-1-9 16,3-10-7-16,1-2-9 0,-2-4-7 15,2-1-10-15,4-16-3 0,-3 7-9 16,1-6-5-16,-2 8-3 0,-4 11-8 0,4 1-4 15,-1 2-5-15,0 8-5 0,0 2-5 16,0 4-5-16,2 3-3 0,-2 6-4 0,-2 4 2 16,2 7-4-16,-1 2-2 0,0 6 2 15,0 6-7-15,2 3 0 0,-2 6 2 16,5 6-4-16,-3 5-3 0,0 2-2 0,2 8 2 16,-2-1-2-16,0 2 0 0,-1-2-4 15,1 1 1-15,0 0-5 0,-6-5-4 16,0 1-1-16,0-1-11 0,0-3-7 0,-1 1-7 15,-5-6-12-15,2-2-19 0,1-2-18 16,-2-5-27-16,-3 2-24 0,0-5-21 16,0-2-30-16,-2 1-20 0,0-6-22 15,0 0-581-15,-2-3 273 0,0-1 179 0</inkml:trace>
  <inkml:trace contextRef="#ctx0" brushRef="#br0" timeOffset="584325.1596">28403 12596 130 0,'9'9'209'0,"-7"1"-2"15,2 7-14-15,0 6-9 0,0 3-14 0,-4 5-13 16,2 1-1-16,-2 8-10 0,0 4-12 16,0-2-12-16,0 4-11 0,-2-1-8 15,2 0-13-15,-2-4-9 0,0-1-7 16,2-4-7-16,-2-6-8 0,2-3-5 0,-2-4-2 15,0-4 3-15,2-5-5 0,0-3-4 16,0-3-3-16,0-8-2 0,0 0 0 0,0 0 2 16,-2-23-1-16,0 5 5 0,2-6 3 15,0-7-3-15,-3-1-1 0,6-10 1 16,-3-2-5-16,4-8-5 0,0 0-1 16,0-2-5-16,4 5-4 0,2-1 2 0,0 6-4 15,2 2-7-15,3 8 3 0,0 2-5 16,2 3-1-16,0 4-2 0,0 5-2 0,-1 2-1 15,0 5-3-15,-2 4 2 0,1 3 0 16,-2 6-3-16,-2 2 1 0,1 3 0 16,-6 7 0-16,0 1-1 0,2 4 2 15,-8 0-3-15,2 5-1 0,-4-4 2 0,0 3-2 16,-4 0-3-16,4-2 4 0,0 2-4 16,-2-3 3-16,2 1-4 0,0-3 0 15,0 0 4-15,2-2-1 0,0-1-2 0,2 0 3 16,0 0-3-16,2 1 0 0,2-1 1 15,2-1 0-15,0 0-1 0,0 0-3 16,-2 0 3-16,3-1 1 0,-3-1-1 0,1-3-1 16,-3 2-1-16,0 1 0 0,-2-1 1 15,-2 2 4-15,-2-4 4 0,-4 5-5 16,-5-4 5-16,-4 3-7 0,-3-2 0 0,-6-2 0 16,-1-1-4-16,-5 0-6 0,-2-4-13 15,3 0-18-15,-5-2-29 0,2-4-26 16,0-2-33-16,5 0-30 0,-1 2-30 0,2-4-17 15,4 2-20-15,5-3-601 0,-3 1 281 16,6-3 185-16</inkml:trace>
  <inkml:trace contextRef="#ctx0" brushRef="#br0" timeOffset="585528.7172">24685 13602 94 0,'0'0'180'0,"-6"3"-7"0,6-3-4 16,0 0 0-16,-8 3-2 0,8-3-6 15,0 0-5-15,-14-12-7 0,5 0-10 16,-2-1-12-16,-1-6-2 0,-7-6-7 16,-3-4-1-16,-3-8-5 0,-11-16-10 0,-6-9-6 15,-3 1-11-15,1-3-2 0,-11-16-11 16,1 0-1-16,4-6-8 0,10 15-11 16,2-1-1-16,6 4-1 0,-2 2-3 15,2 7 3-15,9 9-10 0,8 7-3 0,3 5-4 16,1 2-6-16,7 1 0 0,4 6-3 15,4-1-5-15,7-1-1 0,10 2-3 0,8 0 1 16,9 2-1-16,29-3 0 0,13 3-5 16,15 9 3-16,27-3-4 0,9 11 0 15,12 1 0-15,11 9 2 0,11 5 6 0,17 2-9 16,11 3 4-16,4-1-3 0,50 7 2 16,-5-1-2-16,1 0 7 0,5 2 7 15,2-1 3-15,-1 0 0 0,-1 0 1 0,-5-3 0 16,3 0-5-16,-2-1 2 0,-48-5-6 15,-1-1-2-15,-4-2-1 0,-9-2-3 16,-7 2 3-16,-7-4-2 0,-14 0 2 0,-10 0-7 16,-34 0-2-16,-9 2 4 0,-10-2-1 15,-20 0-3-15,-15 0 0 0,-11 0-1 16,-9 0-3-16,-4 0 2 0,-3 1-2 0,-3-1 4 16,-5 0-2-16,-6 3 2 0,-3-1-5 15,-7 2 2-15,-3-1 0 0,-2-3 0 16,-11 12 0-16,1-5 2 0,-5 3-2 0,-4 4 0 15,-3-1 3-15,-3 5 9 0,0 1-15 16,0 4 9-16,-3 6 1 0,-2 2-6 16,5 3 3-16,-1 2 1 0,6 0-1 0,-2 2-2 15,3 2 9-15,5 4-7 0,0 1 0 16,2-1 0-16,4 2 2 0,1-4-3 16,5 2 3-16,0 0 0 0,2 0-5 15,-3-1 0-15,3 1 0 0,0 0-2 0,0-2 2 16,-4 0-2-16,0-2 8 0,-2-4-6 15,-5 0 9-15,-3-1-4 0,-8 1-3 0,-6-4 4 16,-7-1 1-16,-23 5-9 0,-9-6 3 16,-13-2-1-16,-16-8-4 0,-35-1 4 15,-15-8-4-15,-13-3 4 0,-14-4-5 0,-18-1 4 16,-10-6-2-16,-53-9-4 0,-2 1-6 16,4-3 6-16,2-1-5 0,-1 0-1 15,-1 1-10-15,4-4-3 0,49 6 5 0,-41-3-7 16,48 4 1-16,2-1 3 0,-1 3 3 15,7 1-1-15,10 2 1 0,12-1 3 16,17 3-5-16,34 2 1 0,12-2-10 0,26 0-9 16,13 2-12-16,14 0-24 0,1 1-25 15,12-1-20-15,9 0-8 0,4 2-7 16,6-2-14-16,8 2-18 0,4 0-17 16,2 0-17-16,0 0-28 0,26-2-517 0,-4-2 253 15,4 2 167-15</inkml:trace>
  <inkml:trace contextRef="#ctx0" brushRef="#br0" timeOffset="587885.7108">17610 14834 13 0,'-6'4'85'0,"4"-1"-16"0,2-3-2 0,-3 6-10 15,3-6-7-15,-2 8-4 0,2-8-4 16,2 10-3-16,-2-7-6 0,0-3 0 0,5 11-1 16,-3-7-4-16,0 0-9 0,-2-4 0 15,2 10 0-15,0-8-5 0,0 1 2 16,0 5 0-16,1-6 1 0,-3-2-8 15,2 6-1-15,0-2 2 0,0-1-5 0,-2-3 2 16,2 6 0-16,-2-6-1 0,2 4 1 16,-2-4-6-16,0 0 4 0,0 6 3 15,0-6-7-15,3 3 3 0,-3-3 2 0,0 0 2 16,0 0-2-16,0 0-3 0,2 8 1 16,-2-8-5-16,0 0 5 0,0 0-1 15,2 2 2-15,-2-2-3 0,0 0 0 0,0 0 1 16,0 0-4-16,0 0 6 0,0 0-3 15,0 0 0-15,0 0-4 0,0 0 5 16,0 0-1-16,0 0-1 0,4 4-1 0,-4-4-5 16,0 0-2-16,0 0-9 0,0 0-5 15,0 0-8-15,0 0-10 0,0 0-15 16,0 0-9-16,0 0-147 0,0 0 72 16,12-12 47-16</inkml:trace>
  <inkml:trace contextRef="#ctx0" brushRef="#br0" timeOffset="589055.6552">24206 13600 6 0,'0'0'21'0,"4"3"-4"15,-4-3-2-15,0 0-2 0,0 0 0 16,0 0-2-16,4 5 3 0,-4-5-6 16,0 0-1-16,0 0 0 0,0 0-3 15,0 0-2-15,0 0-4 0,9 0-2 0,-9 0-6 16,0 0-32-16,0 0 14 0,10 1 10 15</inkml:trace>
  <inkml:trace contextRef="#ctx0" brushRef="#br0" timeOffset="591882.2128">28606 16261 73 0,'-4'6'72'0,"4"-6"-2"0,0 6 1 16,0-6-8-16,-4 3 7 0,4-3-16 15,-2 5-4-15,2-5-8 0,-3 5-1 0,3-5-3 16,0 0-3-16,0 7-4 0,0-7-8 15,0 0 3-15,0 0-6 0,-2 5-2 0,2-5-2 16,0 0-3-16,0 0-10 16,0 0-3-16,0 4-7 0,0-4-9 0,0 0-11 15,0 0-8-15,0 0-14 0,0 0-14 16,-6 4-152-16,6-4 73 0,0 0 48 0</inkml:trace>
  <inkml:trace contextRef="#ctx0" brushRef="#br0" timeOffset="592944.3564">14869 17008 100 0,'-6'1'180'0,"-3"-1"-7"0,3 2 2 0,-2 2-3 16,-4-2-2-16,4 0-1 0,0 2-2 15,0-4-7-15,8 0-11 0,-11 6-7 0,6-5-13 16,5-1-4-16,0 0-5 0,0 0-5 16,0 0-8-16,36 0-7 0,-14 0-10 15,7 0-11-15,3-6-7 0,8 5-4 16,5-5-11-16,-1 4-5 0,-1-4-9 0,3 5-7 16,-6-5-10-16,1 6-10 0,-5-4-12 15,-5 4-18-15,-1-2-25 0,-6 2-30 16,-2 0-27-16,0 0-32 0,-7 0-29 0,-5 2-40 15,0 2-584-15,-5 2 265 0,-5-3 176 16</inkml:trace>
  <inkml:trace contextRef="#ctx0" brushRef="#br0" timeOffset="593163.011">14543 17739 3070 0,'-17'27'-1'0,"8"-6"-30"0,7-8-5 16,6 0 9-16,8-5 10 0,6 0 7 15,10-8 6-15,5 0 5 0,12 0 6 0,4 0 2 16,8-8 3-16,2 2-11 0,-2-1-2 16,1-1 2-16,-1 2-3 0,-2-1-5 15,-3-1-12-15,0-4-12 0,-12 5-21 16,-3-2-22-16,-7 3-22 0,-2 0-20 0,-3 0-21 16,-3 3-15-16,-4-3-14 0,-2 0-19 15,-2-1-474-15,-5 1 224 0,-1-1 148 0</inkml:trace>
  <inkml:trace contextRef="#ctx0" brushRef="#br0" timeOffset="593509.8134">15125 16796 31 0,'-10'-8'168'0,"2"3"-1"0,3 3 15 16,-2-4 5-16,3 3-1 0,4 3 1 15,0 0-3-15,0 0-3 0,0 0-8 0,11 16-9 16,4-6-7-16,3 3-12 0,10 3-9 16,6 2-12-16,9 4-13 0,18 10-5 15,2 2-10-15,5 2-8 0,-3 3-8 0,1-4-7 16,-5 8-2-16,-3 2-10 0,-7-1-4 16,-9 5-2-16,-6 3-12 0,-13-4 2 15,-8-10-3-15,-10 2-7 0,-5 0-1 0,-10 10-2 16,-8-5-9-16,-16 18 1 0,-11-2-3 15,-7-4-5-15,-19 10-5 0,8-18-8 0,-5-2-7 16,1-4-5-16,1-9-18 0,5-5-13 16,12-14-35-16,11-4-27 0,6-5-36 15,9-4-35-15,6-4-22 0,4-4-19 16,5-1-27-16,4-7-535 0,8 1 264 0,0-2 174 16</inkml:trace>
  <inkml:trace contextRef="#ctx0" brushRef="#br0" timeOffset="595692.9475">16347 17279 79 0,'0'0'131'0,"4"5"-9"0,-4-5-12 16,0 0-10-16,0 0-7 0,2 6-3 15,-2-6-6-15,0 0-3 0,0 0 1 0,0 0 2 16,0 0-3-16,0 0-2 0,0 0-8 16,0 0-6-16,0 0-11 0,0 0-1 0,0 0-2 15,-10-20-7-15,6 9-5 0,-2 1 2 16,4-6-6-16,-4-2-4 0,2 3-5 15,0-4 6-15,2-2-7 0,0 2 5 16,2 0-2-16,-2 2 3 0,2-2-2 0,4 3 1 16,0-3 3-16,2 5-1 0,4 6 5 15,2-4 0-15,2 6-4 0,5 4 2 0,3 2-4 16,0 6-2-16,6 3-4 0,2 3-2 16,-1 6-2-16,3-2-4 0,0 1 1 15,2 2-6-15,1 2 3 0,-3-5-1 16,-2 1-2-16,5-2 5 0,-9-7-3 0,0-1 1 15,1-1 0-15,1-2 5 0,-4-4-2 16,-3-4 4-16,4-4-1 0,-2 1 6 0,1-7 3 16,-6-5 3-16,2-2 1 15,-3-1 5-15,-3-4-1 0,0-2-2 0,-6 0-7 16,-2 1 1-16,-2-1-2 0,-2 1-6 16,0-2 0-16,-4 4-6 0,0 3-6 15,0 0-14-15,-2 3-23 0,-2 1-23 0,0 2-30 16,0 1-40-16,2 2-37 0,-2 2-33 15,4 1-580-15,-2 2 262 0,2 1 173 16</inkml:trace>
  <inkml:trace contextRef="#ctx0" brushRef="#br0" timeOffset="595984.5789">17532 16514 175 0,'2'-3'230'0,"0"-2"-15"15,-2 5 7-15,-2-7 9 0,2 7 3 16,0 0 0-16,-17 7-9 0,4 7-6 0,-8 7-8 16,-2 1-18-16,-7 13-7 0,-8 21 1 15,3 7-7-15,-2 5-5 0,3 3-11 16,6 6-13-16,4-1-10 0,6 1-23 16,6-3-7-16,7-11-10 0,5-10-9 0,5-3-11 15,5-3-17-15,5-5-12 0,2-1-14 16,5-5-19-16,0-2-11 0,2-12-19 0,3 3-13 15,1-10-21-15,-3-1-25 0,1-8-27 16,-5-6-43-16,2 0-34 0,1-6-45 16,1-2-37-16,-4-5-53 0,0-2-682 0,-1-3 337 15,-4 1 223-15</inkml:trace>
  <inkml:trace contextRef="#ctx0" brushRef="#br0" timeOffset="596384.2563">17731 17092 48 0,'6'-6'153'0,"-2"4"2"16,2-3 12-16,-6 5-7 0,12 0-3 16,-12 0-12-16,8 7-12 0,-4 0-16 0,-2 5-14 15,0-3-6-15,0 3-10 0,-2 3-7 16,0 0-7-16,2 4-6 0,-2-6-4 15,0 1-4-15,2-1 2 0,-2 1-1 0,5-6-5 16,-3 4-4-16,5-6-3 0,1-5-3 16,2 2-4-16,-1-6-3 0,5-2 3 0,2-3-2 15,2-5 8-15,2 0 3 0,-4-2 5 16,1 1-2-16,1-1-4 0,-4 2 2 16,-2 0-1-16,0 5 7 0,-4-4 2 15,0 7 3-15,1 3-7 0,-3 2-3 0,-6 0 1 16,13 11-4-16,-11-3 0 0,2 5-6 15,3 2-7-15,-5 1-2 0,2 3-7 16,-2 2-4-16,2-7-12 0,2 5-14 0,1 4-15 16,-2-10-19-16,1 6-20 0,0-6-21 15,0-2-32-15,0 1-35 0,3-5-32 16,2-1-35-16,-3-6-629 0,3 2 286 0,-1-4 189 16</inkml:trace>
  <inkml:trace contextRef="#ctx0" brushRef="#br0" timeOffset="596615.4824">18436 17056 92 0,'2'-5'207'0,"-2"5"6"15,6-2 2-15,-2-4-5 0,2 5-5 0,1-5-15 16,4 1-18-16,-1 4-17 0,5-6-16 15,2-1-16-15,4 2-20 0,3-1-25 0,-4-1-31 16,4-3-37-16,-3 3-34 0,0 1-39 16,-2 1-34-16,-1 4-30 0,-4-4-28 15,-4 3-421-15,-1 3 196 0,-9 0 129 16</inkml:trace>
  <inkml:trace contextRef="#ctx0" brushRef="#br0" timeOffset="596747.6298">18583 17245 88 0,'0'14'187'0,"0"-3"-13"0,2-2-5 15,4-4 3-15,2-5-4 0,0 0-10 16,5 0-15-16,-1-5-13 0,6 2-19 16,0-6-35-16,4-2-43 0,1-2-53 0,2-1-52 15,0-6-44-15,1 1-361 0,-4-2 162 16,-6 6 107-16</inkml:trace>
  <inkml:trace contextRef="#ctx0" brushRef="#br0" timeOffset="597265.6767">19058 16873 1 0,'8'-3'204'0,"1"0"16"0,0 1 1 0,-1 2-2 16,2 0-6-16,1 2-14 0,0 4-16 15,-1 1-15-15,3 6-12 0,-3 0-9 0,3 7-12 16,-2 1-12-16,-1 0-14 0,0-1-11 15,2 7-9-15,-4-6-12 0,2 2-10 16,1-2 0-16,0-2-16 0,-1 2 1 16,-1-8-12-16,3-3-2 0,-1 1-7 0,2-5-4 15,1-6-1-15,-1 0-3 0,0-6-1 16,0-1 4-16,-1-7 1 0,-1 1 3 16,0-1 9-16,-1 1 7 0,-2 0 9 0,-1 3 11 15,-1-4 12-15,-1 9 14 0,-1-3 9 16,0 1-5-16,-4 2-2 0,0 5-5 15,0 0 2-15,0 0-1 0,-4 34-1 0,0-13-5 16,-1 2-2-16,1 15-5 0,-1-2-6 16,1 10-13-16,0 5-8 0,0 2-6 15,0 2-7-15,2-1-9 0,-2-3-4 0,2 3-7 16,0-7-7-16,2-5-2 0,-2 3-5 16,-3-2 1-16,5-7-3 0,-5-2 2 15,3-5-4-15,-2 2-3 0,0-9 1 0,-2 1-1 16,2-4-1-16,-3-6-7 0,-1 1 4 15,-1-7-1-15,1-1 3 0,-5-6-6 16,1 0-3-16,-4-7-10 0,0-5-11 0,-4-1-14 16,6-2-11-16,-3-4-17 0,-1-5-16 15,2-4-38-15,-1-3-36 0,2-3-44 0,7 0-44 16,-3-2-51-16,1-14-788 0,-1 4 373 16,4-3 245-16</inkml:trace>
  <inkml:trace contextRef="#ctx0" brushRef="#br0" timeOffset="597502.6669">19439 16418 3105 0,'15'-7'-21'0,"-1"0"-4"0,4 1 12 16,4 4 31-16,4 2 46 0,8 4 28 16,7 7 15-16,9 2 0 0,20 14-9 0,2 9 6 15,-5 10 1-15,12 17-2 0,-5 6-6 16,-11 7-11-16,-7 1-6 0,-19-3-10 15,-5-4-8-15,-10-1-21 0,-10 6-14 0,-12-14-18 16,-6-5-26-16,-11 13-25 0,-6-9-34 16,-5-10-32-16,-8-3-41 0,3-4-35 15,-1-15-40-15,1 0-37 0,-3-4-49 0,-8-9-692 16,2-8 341-16,-5-7 225 0</inkml:trace>
  <inkml:trace contextRef="#ctx0" brushRef="#br0" timeOffset="598238.0991">17720 17109 94 0,'0'-10'188'0,"2"3"-9"15,1-5-9-15,-1 2-5 0,2 2-8 16,2 0-6-16,0-3-5 0,3 5-5 15,2-1-9-15,-1 6-5 0,0-4-9 0,4 5-9 16,-4 5-4-16,3-3-12 0,-1 9-8 16,-3-2-7-16,2 5-8 0,-3 1-6 15,0 6-7-15,-2-2-5 0,-4 4-4 0,1 0-1 16,-6-1-3-16,3 5 1 0,-4-5 1 16,-2 3-1-16,2-7 2 0,0 1-3 15,2-4-3-15,-2 2-6 0,2-9-4 0,2 1 0 16,0-5-5-16,0-4-2 0,0 0-4 15,0 0-5-15,24-13-1 0,-12 0-4 16,2-1-2-16,1 0-4 0,0-5 2 16,0 5-2-16,1-2 1 0,-2 3-1 0,-2 0 0 15,-4 1 1-15,3 3-6 0,-3 1 3 16,-1 1 6-16,-1 1 1 0,-2 6 3 16,-4 0 8-16,0 0 6 0,11 9-1 0,-9 1 4 15,2-1 3-15,-4-1 1 0,2 4 4 16,0 2-5-16,0-1-2 0,0 1-6 15,3 0 0-15,2 0-5 0,-1-6-9 0,0 4-15 16,2-4-22-16,-1-7-32 0,4 3-44 16,-3-8-47-16,-8 4-57 0,19-9-51 0,-11 2-659 15,-1-6 312-15,-3-6 205 0</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0T06:18:06.120"/>
    </inkml:context>
    <inkml:brush xml:id="br0">
      <inkml:brushProperty name="width" value="0.05292" units="cm"/>
      <inkml:brushProperty name="height" value="0.05292" units="cm"/>
      <inkml:brushProperty name="color" value="#FF0000"/>
    </inkml:brush>
  </inkml:definitions>
  <inkml:trace contextRef="#ctx0" brushRef="#br0">11156 6813 18 0,'0'4'24'0,"0"-4"-2"0,0 6 2 16,0-6 2-16,4 6 2 0,-4-6 1 16,0 0 2-16,0 0 5 0,0 6 6 15,0-6 4-15,0 0 3 0,0 0-3 16,0 0-2-16,0 0-7 0,0 0 3 0,0 0-4 15,0-25-9-15,2 12 2 0,1-2-2 16,-1-6-5-16,3-2 0 0,-3-2 0 16,4-4 1-16,-2-5-4 0,2-5-3 0,1 0 4 15,1-11-3-15,0-1-2 0,-1-3 1 16,0 0 0-16,1-23 1 0,-4 10-2 16,-2 7-1-16,0-3-1 0,-4-22-7 0,-2 0 2 15,0 1-2-15,-2 1-1 0,-5 1-3 16,2 5-2-16,-1 1 4 0,-3 6-4 15,3 11 0-15,-2 7 6 0,0 5-8 16,0 1 8-16,-2 0-9 0,0 6 2 0,-1-1-2 16,3 8 0-16,-4 0 5 0,4 4-2 15,-3-1-2-15,2 2 3 0,3 6-4 16,-1 0 1-16,-2 3 6 0,3-2-5 0,1 4-3 16,1 0 4-16,-2 3-3 0,3-1-3 15,-2 3 1-15,1-1 3 0,2 1 5 16,0 2-6-16,1 0 2 0,-1 3 0 0,1-4 0 15,-1 4-3-15,4 0 5 0,-2-1-1 16,0 0-3-16,1 3 2 0,1-1 1 16,0 0-1-16,0 1 0 0,0-1-2 0,2 6 4 15,-2-8-5-15,2 3 3 0,0 5 1 16,-2-8 0-16,2 8 5 0,0-6-4 16,0 6 2-16,0-7-4 0,0 7 0 0,0-6 2 15,4 2-6-15,-4 4 4 0,11-8 1 16,-3 6-2-16,7-2-3 0,4 3 4 15,7-2 3-15,5-2-5 0,11 4 4 0,7-2 0 16,13 3-2-16,7-2 2 0,33 4 1 16,8-2-1-16,7 0-2 0,28 0 4 15,3-3-3-15,3-2 0 0,7 3 1 16,8-4 3-16,7 0 4 0,7-2-8 0,2 3 4 16,3-1-1-16,-1 0-4 0,0 0 1 15,4 1 7-15,2 4-3 0,3-2-6 16,-2 0 3-16,-5 3 1 0,-4 0-1 0,-5 3 3 15,-5-3 0-15,-5 2 3 0,1-1-6 16,-5 3 2-16,-1-2 1 0,-2-1-3 16,-6 4-2-16,-8-4 5 0,-30 2-2 0,-3-1-1 15,-6-2 3-15,-9 1 1 0,-20 2-4 16,-14-3 1-16,-5 0-1 0,-13 0 2 16,-1 2-1-16,-11-2-2 15,-2 0 6-15,-7 0-1 0,1 0-1 0,-4 0 4 0,-2 0-3 16,-1 0 1-16,-4 1 4 0,-2-1-4 15,-1 0-2-15,-4 0 2 0,4 1-3 0,-4 2-3 16,-2-1 2-16,0 2 1 0,-4 2 0 16,2 0 5-16,-1 1-5 0,-3 2 0 15,2 3 1-15,-4-1-3 0,2 6-1 16,0 0 8-16,-3 4-5 0,-1 8 9 0,4 1 3 16,-2 7-1-16,2 7 1 0,0 8 2 15,2 6 1-15,-2 2 3 0,2 27-2 0,3-1 1 16,-1-1-1-16,2 0-1 0,1-3 4 15,-3-1-4-15,2-1 3 0,3-2 4 16,-3 0 2-16,0-2-3 0,0-11 3 16,2-8-3-16,-2 1 0 0,-2-1-4 0,0-2-5 15,0-3 2-15,-2 4-2 0,-2-8 2 16,-2 3-3-16,0-7-3 0,-2 0 0 16,-2-4-5-16,0-4 4 0,-4-2-4 0,0-3-8 15,-5-4-13-15,0-7-18 0,0-2-13 16,-5-4-18-16,-2-2-25 0,-3-4-30 15,-7-3-315-15,-8-5 148 0,-9-1 97 0</inkml:trace>
  <inkml:trace contextRef="#ctx0" brushRef="#br0" timeOffset="5926.1044">4929 9924 3 0,'0'0'28'0,"0"0"0"16,0 0-4-16,0 0-3 0,6-3 0 0,-6 3-4 15,0 0 1-15,0 0-2 0,0 0-4 16,0 0 1-16,0 0-3 0,0 0-1 0,0 0-3 16,0 0 0-16,0 0 2 0,0 0-2 15,0 0 0-15,0 0 0 0,12 0 0 16,-12 0-2-16,0 0 2 0,0 0-4 16,0 0 1-16,0 0 0 0,0 0-1 0,0 0 2 15,0 0-4-15,0 0 1 0,0 0 1 16,0 0 0-16,0 0-3 0,0 0 2 15,0 0 0-15,0 0 4 0,0 0-6 16,0 0 0-16,0 0 2 0,0 0-2 0,0 0 1 16,0 0 1-16,0 0-1 0,0 0 1 15,0 0-1-15,0 0 2 0,0 0-3 0,0 0-2 16,0 0 5-16,0 0 0 0,0 0-4 16,0 0 2-16,0 0 2 0,0 0-2 15,0 0 0-15,0 0 0 0,0 0 0 16,0 0-2-16,0 0 0 0,0 0 4 0,0 0-1 15,0 0-2-15,0 0 0 0,0 0 1 16,0 0 2-16,2 5-3 0,-2-5 2 0,2 5-3 16,-2-5 1-16,0 0 1 0,2 6-1 15,-2-6 2-15,0 0 0 0,2 6 1 16,-2-6-2-16,0 0-1 0,2 3 0 16,-2-3 5-16,0 0-4 0,0 0-2 0,0 0 1 15,0 0 0-15,2 5 1 0,-2-5-3 16,0 0 3-16,0 0 0 0,0 0 0 15,0 0-4-15,0 0 4 0,0 0-3 16,6 2 0-16,-6-2-2 0,0 0 0 0,0 0-5 16,0 0 1-16,0 0-5 0,0 0-6 15,0 0-56-15,0 0 26 0,0 0 17 0</inkml:trace>
  <inkml:trace contextRef="#ctx0" brushRef="#br0" timeOffset="7662.1475">8517 9982 4 0,'0'0'6'0,"0"0"-2"0,0 0 2 16,0 0 3-16,0 0-5 0,2 4 0 16,-2-4-6-16,0 0-10 0,0 0 4 15,0 0 2-15</inkml:trace>
  <inkml:trace contextRef="#ctx0" brushRef="#br0" timeOffset="23750.0991">9270 9837 7 0,'-2'-11'10'0,"0"-4"1"0,-2-3 0 15,0-3 0-15,2-4-1 0,-1-3-2 16,-1-9 8-16,2-1 1 0,0-3 3 16,0-3-2-16,2 0 2 0,4-6-3 0,0-1 0 15,5 2-2-15,4 3 0 0,2 1 1 16,-1 2-3-16,8 1 2 0,0 6 3 0,6 2 0 16,1 2-1-16,3 2-1 0,0 6-1 15,0 9 0-15,-1 1-2 0,-1 7 0 16,2 3-1-16,-1 8-1 0,4 3-3 15,-1 7 4-15,-4 6-5 0,1 5-1 0,-1 8 5 16,-2 3-6-16,-6 6 0 0,-4 0 1 16,-4 4 0-16,-1 2-5 0,-7-1 3 15,-4-3-2-15,-2-1 2 0,-6 0 1 0,-2 4-1 16,-7-1 3-16,-3-2 1 0,0-3 2 16,-4-2 2-16,-3 1 3 0,-3-6 4 15,-3 0 2-15,-1-3 1 0,0-3-2 0,-4 0 6 16,0-6 3-16,-1-3-3 0,3-3 1 15,2-1 2-15,0-6-1 0,3-2-3 16,1-1-3-16,0-4 2 0,5-2-4 0,-1 0-2 16,6-2 0-16,1-1-8 0,0-3 3 15,2 2-2-15,5-4 0 0,1 3 0 16,2-3-2-16,3 2-1 0,2-1-5 0,0 1 0 16,2 0 0-16,0 1-11 15,0 5 0-15,4-8-6 0,-2 5-12 0,-2 3-8 16,4-5-11-16,-4 5-11 0,0 0-14 0,10-1-185 15,-10 1 87-15,0 0 57 0</inkml:trace>
  <inkml:trace contextRef="#ctx0" brushRef="#br0" timeOffset="30497.967">4414 10057 25 0,'-12'-3'42'0,"4"-2"-1"0,-1 3 3 16,3-2-2-16,0 2 8 0,-1 0-1 16,7 2-8-16,-13-4 2 0,9 2-1 15,4 2 0-15,-8-1-4 0,8 1-1 0,-6-3 3 16,6 3 4-16,0 0 4 0,0 0 5 16,0 0 9-16,0 0-7 0,0 0 1 15,31-1-6-15,-16 2 5 0,4 3-3 0,5-2 7 16,3-2-1-16,2 4-1 0,6-2 0 15,7 0-5-15,2 2 5 0,13 2 5 0,4-2 2 16,28 8-2-16,7 0 10 0,1 1 3 16,5 0-3-16,25 5 1 0,-2 3 0 15,8-4-3-15,5 2-2 0,3 0 1 16,1 2-3-16,-2 0-4 0,2 2-3 0,0-2-2 16,-3 1 0-16,7 1-1 0,5-2-4 15,3-2-2-15,3 1-2 0,-1-4-2 0,3 2-3 16,-2-5-2-16,-1 2-1 0,-1 0-1 15,3 0-2-15,-3 0 0 0,-3-1-1 16,-4-1-4-16,1 4-3 0,-7-4-1 16,-3 0-7-16,-3 0-1 0,-3-2-1 0,-2-1 0 15,-18-2-3-15,-2-5-1 0,0 3-4 16,-1-4 3-16,0 2-5 0,-2-2 1 16,2-1 0-16,2-1-1 0,1 3 3 0,-4-2-5 15,0 1-1-15,-6 2 1 0,-2-2 0 16,0 4 0-16,-6 0-2 0,-4-1 2 15,-3 0 0-15,-5 4-1 0,-14-2 0 0,-9-1-2 16,-3 2 0-16,0-2-1 0,-1-4 3 16,-10 4-1-16,1-1-3 0,-3 1 1 15,-1-3-1-15,-6 0 0 0,-3-1-3 0,-2 0-7 16,-2 1-7-16,-9-2-8 0,2-1-19 16,-6 0-21-16,-5 0-23 0,-5-4-11 15,-2 1-23-15,-7-3-21 0,-8 0-12 0,-2-4-23 16,-11 1-14-16,-9-3-16 0,-6-1-483 15,-30-5 234-15,-10 2 155 0</inkml:trace>
  <inkml:trace contextRef="#ctx0" brushRef="#br0" timeOffset="32613.3311">15178 9919 50 0,'-31'6'56'0,"1"0"1"0,2-3 0 16,1 0-3-16,3-2 4 0,2 1-1 16,0-4 0-16,-1-2 8 0,-1 1-2 15,2-4 1-15,-2-2-3 0,5-5-3 0,0 0-2 16,0-4 8-16,1-7-3 0,4-3-1 15,-1-4 1-15,4-6-8 0,5-9 1 0,2-5-3 16,4-3-13-16,6-25-1 0,0-1-5 16,8 0-2-16,0-4-6 0,3 3 1 15,6-2-2-15,3 3-2 0,1-1 2 16,5 2-10-16,2 2 2 0,-1 1-1 0,6 4-3 16,9-13-2-16,4 4 1 0,-4 17-7 15,13-8 1-15,-4 19 3 0,16-7-4 16,-8 13 3-16,9 4-3 0,21 3-1 0,5 2 2 15,6 7 3-15,-13 7-9 0,4 6 1 16,7 6 0-16,0 3-5 0,7 4 0 16,0 8 3-16,4 4 4 0,20 9 3 0,-2 6-6 15,-1 4 0-15,-6 8-4 0,1 4 12 16,6 7-11-16,-4 0 1 0,5 6 1 16,-7 0 2-16,-2 2-1 0,-4 3-1 0,0 3 1 15,-3-1-1-15,1 2 3 0,-6 2 0 16,-2 2 2-16,-6 1 0 0,-7 3 0 15,-9 6-7-15,-7-1 7 0,-6 4-2 0,-9 1-1 16,-9 0-1-16,-13-10 2 0,-7-1 0 16,-4 1 2-16,-7 0-5 0,-7-2 4 15,-8-8-3-15,-6-9 5 0,-4 4 0 0,-6-2 4 16,-4 2-6-16,-9 17 1 0,-6-4 0 16,-7-2 1-16,-8-1-3 0,-9-4 2 15,-8 0 0-15,-16 7 2 0,3-17 6 16,-17 5-4-16,11-10 1 0,-17 1 5 0,8-9 5 15,-1-3-2-15,-20 4 2 0,-6-2-3 16,19-12-1-16,-5-1 0 0,-3-2 1 0,2-2-2 16,-2-2-2-16,-4-5 4 0,4-3-6 15,-2-1-5-15,-1-4-4 0,6-4-3 16,3-2-1-16,7 0-7 0,3-3-3 16,14 1-12-16,10-2-6 0,3 1-9 0,3-1-14 15,5-2-14-15,5 1-16 0,5-2-21 16,2 0-333-16,3-2 149 0,3-4 99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FD38D-27D3-406C-BD77-993134EC9334}" type="datetimeFigureOut">
              <a:rPr lang="en-IN" smtClean="0"/>
              <a:t>30-09-2022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43D1F-9275-4406-95E2-6069E73D7CDF}" type="slidenum">
              <a:rPr lang="en-IN" smtClean="0"/>
              <a:t>‹#›</a:t>
            </a:fld>
            <a:endParaRPr lang="en-IN"/>
          </a:p>
        </p:txBody>
      </p:sp>
    </p:spTree>
    <p:extLst>
      <p:ext uri="{BB962C8B-B14F-4D97-AF65-F5344CB8AC3E}">
        <p14:creationId xmlns:p14="http://schemas.microsoft.com/office/powerpoint/2010/main" val="193240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C07A46E9-036C-4CDC-8C56-BCEB59B8B7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87B990D9-CB62-467B-876E-BDD66255AA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KB agent maintains a knowledge base which may initially contain background information. Each time the program is called, it (1) tells the KB what it perceives, (2) it asks the knowledge base what it should do, (3) it tells the KB what it does and time moves 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672471E6-5454-494A-93B9-51E72F05C8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64B11FB7-68A2-4BF2-8A83-8CE4EEE6AC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Agent always starts in square [1,1] facing right. Locations of the gold and the wumpus are chosen randomly (from squares other than the start square).</a:t>
            </a:r>
          </a:p>
          <a:p>
            <a:pPr eaLnBrk="1" hangingPunct="1">
              <a:spcBef>
                <a:spcPct val="0"/>
              </a:spcBef>
            </a:pPr>
            <a:endParaRPr lang="en-US" altLang="en-US"/>
          </a:p>
          <a:p>
            <a:r>
              <a:rPr lang="en-US" altLang="en-US"/>
              <a:t>Note the agent perceives the environment  - percept looks like</a:t>
            </a:r>
          </a:p>
          <a:p>
            <a:r>
              <a:rPr lang="en-US" altLang="en-US"/>
              <a:t>[stench, breeze, glitter, bump, scream]</a:t>
            </a:r>
          </a:p>
          <a:p>
            <a:pPr eaLnBrk="1" hangingPunct="1">
              <a:spcBef>
                <a:spcPct val="0"/>
              </a:spcBef>
            </a:pPr>
            <a:endParaRPr lang="en-US" altLang="en-US"/>
          </a:p>
          <a:p>
            <a:pPr eaLnBrk="1" hangingPunct="1">
              <a:spcBef>
                <a:spcPct val="0"/>
              </a:spcBef>
            </a:pPr>
            <a:endParaRPr lang="en-US" altLang="en-US"/>
          </a:p>
          <a:p>
            <a:pPr eaLnBrk="1" hangingPunct="1">
              <a:spcBef>
                <a:spcPct val="0"/>
              </a:spcBef>
            </a:pPr>
            <a:r>
              <a:rPr lang="en-US" altLang="en-US"/>
              <a:t>Let’s see how the knowledge-based agent would explore the world – trying to learn whether or not it can locate the gold without getting killed.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B8FCE3AD-DA7A-4270-AB70-14401A8AA5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A767C67E-1805-4E0F-8A87-DAB41F367C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We will mark down what we know – initially the agent (A) is in 1,1, and we know that that square is OK.</a:t>
            </a:r>
          </a:p>
          <a:p>
            <a:endParaRPr lang="en-US" altLang="en-US"/>
          </a:p>
          <a:p>
            <a:r>
              <a:rPr lang="en-US" altLang="en-US"/>
              <a:t>It then gets the first percept – remember order is </a:t>
            </a:r>
          </a:p>
          <a:p>
            <a:r>
              <a:rPr lang="en-US" altLang="en-US"/>
              <a:t>[stench, breeze, glitter, bump, scream] – and first percept has these all null.</a:t>
            </a:r>
          </a:p>
          <a:p>
            <a:endParaRPr lang="en-US" altLang="en-US"/>
          </a:p>
          <a:p>
            <a:r>
              <a:rPr lang="en-US" altLang="en-US"/>
              <a:t>A cautious agent will move only into a square it knows to be OK.</a:t>
            </a:r>
          </a:p>
          <a:p>
            <a:endParaRPr lang="en-US" altLang="en-US"/>
          </a:p>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D262510B-5097-4982-82EE-AB00CFB163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1B6A62F4-024D-4826-87A6-78BB478741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In initial state, there are no percepts (the sequence is none, none, none, none, none) and therefore it can be inferred that the neighboring squares are safe (OK).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041AE335-B15D-4091-B7A9-F9D1397DCC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F0ADB57C-F27E-415D-BDEA-C334C4D736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agent decides to move up and feels a breeze – what does this mean?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26A571B-2D40-444E-A82A-4093FCBBBE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BB389854-9618-4BA8-9EC8-6B8F589082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That there is a pit in either of the two neighboring squares.  Better not move there since it knows there is a safer move if it backs up…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95710A3B-8D3B-411F-AFC0-6C1E1ED02D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2FC426E9-B65D-4F70-AB25-272048724E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So it does – and what can it infer from there?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4CFC9BBF-F305-4AC3-B058-B9F88B89D2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a:extLst>
              <a:ext uri="{FF2B5EF4-FFF2-40B4-BE49-F238E27FC236}">
                <a16:creationId xmlns:a16="http://schemas.microsoft.com/office/drawing/2014/main" id="{D0930479-0178-440F-9F90-ABBB811132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 pretty difficult inference!; note how difficult because of the inference of where the pit is depends on the lack of a percept (no B in 2,1) and percepts gathered over time.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59A2478E-E27A-4520-B56C-2666C34E8D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5EC0E79F-F54A-4377-A20D-A55723CB4C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agent wins!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46181092-2D55-41D7-9EC6-18644EA27F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81853F78-E284-4F5F-9ABC-EDE045C627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agent wins!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121704F2-12C0-4C18-B34E-8B63D9B20D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74B58CED-AAE8-4386-8EB2-664F3026F9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Let’s see how we can do that kind of reasoning.</a:t>
            </a:r>
          </a:p>
          <a:p>
            <a:pPr eaLnBrk="1" hangingPunct="1">
              <a:spcBef>
                <a:spcPct val="0"/>
              </a:spcBef>
            </a:pPr>
            <a:endParaRPr lang="en-US" altLang="en-US"/>
          </a:p>
          <a:p>
            <a:pPr eaLnBrk="1" hangingPunct="1">
              <a:spcBef>
                <a:spcPct val="0"/>
              </a:spcBef>
            </a:pPr>
            <a:r>
              <a:rPr lang="en-US" altLang="en-US"/>
              <a:t>In order to have a logic, we need to have a couple of things…</a:t>
            </a:r>
          </a:p>
          <a:p>
            <a:pPr eaLnBrk="1" hangingPunct="1">
              <a:spcBef>
                <a:spcPct val="0"/>
              </a:spcBef>
            </a:pPr>
            <a:endParaRPr lang="en-US" altLang="en-US"/>
          </a:p>
          <a:p>
            <a:pPr eaLnBrk="1" hangingPunct="1">
              <a:spcBef>
                <a:spcPct val="0"/>
              </a:spcBef>
            </a:pPr>
            <a:r>
              <a:rPr lang="en-US" altLang="en-US"/>
              <a:t>In standard logics, every sentence must be either true or false in each possible world – there is no in between.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DAFA8DE7-FDEA-4719-AD93-C3C13366D8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4F5AC012-AE02-4C21-A3F2-95A4F63CF5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To get an idea of what a KB agent can do, let’s consider the Wumpus World.</a:t>
            </a:r>
          </a:p>
          <a:p>
            <a:pPr eaLnBrk="1" hangingPunct="1">
              <a:spcBef>
                <a:spcPct val="0"/>
              </a:spcBef>
            </a:pPr>
            <a:endParaRPr lang="en-US" altLang="en-US"/>
          </a:p>
          <a:p>
            <a:pPr eaLnBrk="1" hangingPunct="1">
              <a:spcBef>
                <a:spcPct val="0"/>
              </a:spcBef>
            </a:pPr>
            <a:r>
              <a:rPr lang="en-US" altLang="en-US"/>
              <a:t>A cave consisting of rooms connected by passageways. Lurking somewhere is a wumpus – a beast who eats anyone who enters the room. The wumpus stinks (and you can smell him a room away). Some rooms contain bottomless pits that will trap anyone who wanders in (there is a breeze in rooms next to the pit).  The goal is to reach the gold (you know it is in the room because it glitters).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62129D34-8555-4823-B9FA-28F013CFA6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2131782B-288D-4C43-8BFB-0D4C5D762B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Here you want to see a possible world as a mapping of the sentences into t or f in the possible world.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C41A3226-BE15-4BD5-AB2D-63BBC440EB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7114E57C-4ED1-467A-A1E6-14AB2A50AA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percepts and the agent’s knowledge of the rules of the game (from the PEAS description) constitute the KB. The agent wants to know if the adjacent squares contain pits.  Each may or may not contain a pit – so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43C9B90A-B006-4174-9082-D961CD7761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FF2148C6-5B74-427C-8A10-D17FEED5E0F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Although the figure shows possible wumpus worlds, they are really nothing more than assignments of true and false to the sentences “there is a pit in …” [1,2], [2,2], [3,1]</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32CF979D-ED4C-4553-8FE8-26E53E4F7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66786B37-BE0D-41EB-BE78-EDB1C9AB6C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KB is false in models that contradict what the agent knows – there are just 3 models in which the KB is true. Go through and recognize why… both the true and the false cases.</a:t>
            </a:r>
          </a:p>
          <a:p>
            <a:pPr eaLnBrk="1" hangingPunct="1">
              <a:spcBef>
                <a:spcPct val="0"/>
              </a:spcBef>
            </a:pPr>
            <a:endParaRPr lang="en-US" altLang="en-US"/>
          </a:p>
          <a:p>
            <a:pPr eaLnBrk="1" hangingPunct="1">
              <a:spcBef>
                <a:spcPct val="0"/>
              </a:spcBef>
            </a:pPr>
            <a:r>
              <a:rPr lang="en-US" altLang="en-US"/>
              <a:t>e.g., KB is false in any models in which [1,2] contains a pit, because there is no breeze in [1,1]</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29AB6FE5-C4EB-4BE5-A453-8A45D0D834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14BF41F1-E81E-477A-A0AC-014BE645C9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Model checking – enumerate all possible models, and check to see that alpha is true in all models in which KB is true (and then it must be the case that the KB entails alpha).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69DF3217-07BF-4853-A34C-036D6C76B0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BA5A07BD-A1DE-42E5-A603-493EFDB151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So, these examples not only show entailment, but also how entailment can be used to derive conclusions.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E2E5F6B7-194A-43A2-A94C-A9F1D32777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35E65887-6FF8-494D-86A2-79B9C50598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Alpha is derived from KB by i</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9541484F-4C3F-41F9-B90E-E22A4BFD52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6459D8ED-2300-4E08-B02E-701CD3BA4F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 have described an inference procedure whose conclusions are guaranteed to be true in any world in which the premises are true.</a:t>
            </a:r>
          </a:p>
          <a:p>
            <a:pPr eaLnBrk="1" hangingPunct="1">
              <a:spcBef>
                <a:spcPct val="0"/>
              </a:spcBef>
            </a:pPr>
            <a:endParaRPr lang="en-US" altLang="en-US"/>
          </a:p>
          <a:p>
            <a:pPr eaLnBrk="1" hangingPunct="1">
              <a:spcBef>
                <a:spcPct val="0"/>
              </a:spcBef>
            </a:pPr>
            <a:r>
              <a:rPr lang="en-US" altLang="en-US"/>
              <a:t>Note – the inference procedure operates on syntax – and we can conclude things about the semantics of other sentences in the real world – a very powerful thing.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377DB9B8-67B6-4D1B-845D-687D6B5637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95699095-C7EA-46A4-A422-E2682FAB57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Let’s show a simple but powerful logic – called propositional logic.  In defining a logic we need to specify its syntax and its semantics – and then we can look at entailment.</a:t>
            </a:r>
          </a:p>
          <a:p>
            <a:pPr eaLnBrk="1" hangingPunct="1">
              <a:spcBef>
                <a:spcPct val="0"/>
              </a:spcBef>
            </a:pPr>
            <a:endParaRPr lang="en-US" altLang="en-US"/>
          </a:p>
          <a:p>
            <a:pPr eaLnBrk="1" hangingPunct="1">
              <a:spcBef>
                <a:spcPct val="0"/>
              </a:spcBef>
            </a:pPr>
            <a:r>
              <a:rPr lang="en-US" altLang="en-US"/>
              <a:t>Syntax defines allowable sentences.  Atomic sentences (propositions) are the smallest bit of thing that one could be “true” or “false”.  T and F (true and false) are propositional sentences. From these we use connectives to build up more complicated sentences… I have shown the () here, but they can be dropped w/o loss of generality if we define a precedence order on the operators with not having the highest precedence.  Notice the recursive definition.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9C03F32A-528B-4B09-9A5F-02E00B75E3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a:extLst>
              <a:ext uri="{FF2B5EF4-FFF2-40B4-BE49-F238E27FC236}">
                <a16:creationId xmlns:a16="http://schemas.microsoft.com/office/drawing/2014/main" id="{D62967B3-E1B1-40F8-889A-1425BC9350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semantics defines the rules for determining the truth of a sentence with respect to a particular model – a mapping of the atomic symbols into true and false.  The semantics of a logic must say how to compute the truth value of any sentence, given a model.</a:t>
            </a:r>
          </a:p>
          <a:p>
            <a:endParaRPr lang="en-US" altLang="en-US"/>
          </a:p>
          <a:p>
            <a:r>
              <a:rPr lang="en-US" altLang="en-US"/>
              <a:t>This is done recursively – by specifying how to compute the semantics of sentences using the 5 connectives.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4E778E8D-D410-4118-A2E8-63BEFE5040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72B7B55A-6BFE-4C3A-9391-4D74C5F9AC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Agent always starts in square [1,1] facing right. Locations of the gold and the wumpus are chosen randomly (from squares other than the start square)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73217F01-41BE-4156-88AC-6AD8A56700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7D4A2A1C-C229-4097-931A-3E6DB94124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Using the tables, we can compute the truth value of a complex sentence recursively (as we saw on the previous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7CFC8BD7-BB87-42A2-982D-8671EEBFB0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E9E34AB8-F798-4A1F-91B0-2FBD96DB0E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Notice some intuitions with respect to corresponding English sentences:</a:t>
            </a:r>
          </a:p>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441A62AD-71E2-46E5-9B83-EC203BE867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a:extLst>
              <a:ext uri="{FF2B5EF4-FFF2-40B4-BE49-F238E27FC236}">
                <a16:creationId xmlns:a16="http://schemas.microsoft.com/office/drawing/2014/main" id="{4A63DF84-FA50-433C-AC6C-40B70BB057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Notice some intuitions with respect to corresponding English sentences:</a:t>
            </a:r>
          </a:p>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9D329E5D-E175-4F55-930A-5EB1D9D27D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FE4D9A3C-9EFC-47F1-AC44-A98D262581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This is taken from the text – meant to show how you need to enumerate all possibilities – then look in the lines of the table where the KB is true.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8DD6487-14A9-49B8-972D-88A1CCAF324D}" type="slidenum">
              <a:rPr lang="en-US" smtClean="0"/>
              <a:pPr>
                <a:defRPr/>
              </a:pPr>
              <a:t>69</a:t>
            </a:fld>
            <a:endParaRPr lang="en-US"/>
          </a:p>
        </p:txBody>
      </p:sp>
    </p:spTree>
    <p:extLst>
      <p:ext uri="{BB962C8B-B14F-4D97-AF65-F5344CB8AC3E}">
        <p14:creationId xmlns:p14="http://schemas.microsoft.com/office/powerpoint/2010/main" val="679742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606C86-2116-4F6E-9195-8783FF9F60FC}" type="slidenum">
              <a:rPr lang="en-US" altLang="en-US"/>
              <a:pPr/>
              <a:t>72</a:t>
            </a:fld>
            <a:endParaRPr lang="en-US" altLang="en-US"/>
          </a:p>
        </p:txBody>
      </p:sp>
      <p:sp>
        <p:nvSpPr>
          <p:cNvPr id="220162" name="Rectangle 2"/>
          <p:cNvSpPr>
            <a:spLocks noGrp="1" noRot="1" noChangeAspect="1" noChangeArrowheads="1" noTextEdit="1"/>
          </p:cNvSpPr>
          <p:nvPr>
            <p:ph type="sldImg"/>
          </p:nvPr>
        </p:nvSpPr>
        <p:spPr>
          <a:xfrm>
            <a:off x="404813" y="696913"/>
            <a:ext cx="6184900" cy="3479800"/>
          </a:xfrm>
          <a:ln/>
        </p:spPr>
      </p:sp>
      <p:sp>
        <p:nvSpPr>
          <p:cNvPr id="2201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1661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FD6384-6F9D-4C80-AC08-3EE45B9D10AE}" type="slidenum">
              <a:rPr lang="en-US" altLang="en-US"/>
              <a:pPr/>
              <a:t>75</a:t>
            </a:fld>
            <a:endParaRPr lang="en-US" alt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85852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DD2F91-8640-4A3D-ACFA-606065732396}" type="slidenum">
              <a:rPr lang="en-US" altLang="en-US"/>
              <a:pPr/>
              <a:t>76</a:t>
            </a:fld>
            <a:endParaRPr lang="en-US" alt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49431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0E3BD5-E26A-4177-A3F0-452858D51291}" type="slidenum">
              <a:rPr lang="en-US" altLang="en-US"/>
              <a:pPr/>
              <a:t>77</a:t>
            </a:fld>
            <a:endParaRPr lang="en-US" alt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83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54A76-4555-44CF-A48E-8FAEC18331CF}" type="slidenum">
              <a:rPr lang="en-US" altLang="en-US"/>
              <a:pPr/>
              <a:t>79</a:t>
            </a:fld>
            <a:endParaRPr lang="en-US" altLang="en-US"/>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8911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60DDBBA3-D2E5-42DD-8D9E-F9EBFF1D5A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F0ADE12F-2693-4160-B5D4-EBA483F40E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Fully Observable – does sensors give access to full state of the environment?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281F7A-ADE4-49DB-9211-FC74D7DB52D8}" type="slidenum">
              <a:rPr lang="en-US" altLang="en-US"/>
              <a:pPr/>
              <a:t>80</a:t>
            </a:fld>
            <a:endParaRPr lang="en-US" alt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01280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481597-9792-430F-A73F-F3E1B436F111}" type="slidenum">
              <a:rPr lang="en-US" altLang="en-US"/>
              <a:pPr/>
              <a:t>83</a:t>
            </a:fld>
            <a:endParaRPr lang="en-US" altLang="en-US"/>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09297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91FA0F-A6A4-4F29-9A12-DADD560A7AA2}" type="slidenum">
              <a:rPr lang="en-US" altLang="en-US"/>
              <a:pPr/>
              <a:t>84</a:t>
            </a:fld>
            <a:endParaRPr lang="en-US" altLang="en-US"/>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50323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BF2FB3-72C3-4B15-ABEB-8AE173FD8232}" type="slidenum">
              <a:rPr lang="en-US" altLang="en-US"/>
              <a:pPr/>
              <a:t>85</a:t>
            </a:fld>
            <a:endParaRPr lang="en-US" alt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10664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12DC98-4BE2-4CD9-9EA5-598AFDD69E1C}" type="slidenum">
              <a:rPr lang="en-US" altLang="en-US"/>
              <a:pPr/>
              <a:t>86</a:t>
            </a:fld>
            <a:endParaRPr lang="en-US" altLang="en-US"/>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17518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44854B-D1D2-4C55-8090-01730E4774AA}" type="slidenum">
              <a:rPr lang="en-US" altLang="en-US"/>
              <a:pPr/>
              <a:t>87</a:t>
            </a:fld>
            <a:endParaRPr lang="en-US" alt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17338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843FB4-C1AE-4968-BF81-F6551FCD1921}" type="slidenum">
              <a:rPr lang="en-US" altLang="en-US"/>
              <a:pPr/>
              <a:t>88</a:t>
            </a:fld>
            <a:endParaRPr lang="en-US" altLang="en-U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7821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09CD0E-4F6F-4E2D-A41D-24651437C0DA}" type="slidenum">
              <a:rPr lang="en-US" altLang="en-US"/>
              <a:pPr/>
              <a:t>89</a:t>
            </a:fld>
            <a:endParaRPr lang="en-US" altLang="en-US"/>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419136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E16B60-96DC-4D28-BEB6-1FE72289AD04}" type="slidenum">
              <a:rPr lang="en-US" altLang="en-US"/>
              <a:pPr/>
              <a:t>90</a:t>
            </a:fld>
            <a:endParaRPr lang="en-US" alt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7868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258231-A3DB-4520-9BBE-CA30FB6A33C9}" type="slidenum">
              <a:rPr lang="en-US" altLang="en-US"/>
              <a:pPr/>
              <a:t>92</a:t>
            </a:fld>
            <a:endParaRPr lang="en-US" alt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538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B391510A-AF9A-4111-B7F1-68960474CF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625D56A5-86B6-45DD-BCBC-DBE4E9D848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Deterministic – is the next state completely determined by the current state and the action executed by the agent or is there some uncertaintity?</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D386AB-3A2A-485D-A010-3CF3D417C169}" type="slidenum">
              <a:rPr lang="en-US" altLang="en-US"/>
              <a:pPr/>
              <a:t>93</a:t>
            </a:fld>
            <a:endParaRPr lang="en-US" altLang="en-US"/>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91434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45367B-3BAF-4AEC-8462-99FC58616400}" type="slidenum">
              <a:rPr lang="en-US" altLang="en-US"/>
              <a:pPr/>
              <a:t>94</a:t>
            </a:fld>
            <a:endParaRPr lang="en-US" altLang="en-US"/>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88308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B49E8F-A724-417A-A06E-073000A7F73C}" type="slidenum">
              <a:rPr lang="en-US" altLang="en-US"/>
              <a:pPr/>
              <a:t>95</a:t>
            </a:fld>
            <a:endParaRPr lang="en-US" altLang="en-US"/>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87826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C787D-5367-474E-A9A0-76BB615BF9A6}" type="slidenum">
              <a:rPr lang="en-US" altLang="en-US"/>
              <a:pPr/>
              <a:t>96</a:t>
            </a:fld>
            <a:endParaRPr lang="en-US" altLang="en-US"/>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3047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B3F61-8159-443C-9AB9-353286765BD8}" type="slidenum">
              <a:rPr lang="en-US" altLang="en-US"/>
              <a:pPr/>
              <a:t>97</a:t>
            </a:fld>
            <a:endParaRPr lang="en-US" altLang="en-US"/>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42048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005399-ED96-46A3-ABD0-37568043538C}" type="slidenum">
              <a:rPr lang="en-US" altLang="en-US"/>
              <a:pPr/>
              <a:t>98</a:t>
            </a:fld>
            <a:endParaRPr lang="en-US" alt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285034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B92C6-D493-43FC-AEAA-97CFC2895B75}" type="slidenum">
              <a:rPr lang="en-US" altLang="en-US"/>
              <a:pPr/>
              <a:t>99</a:t>
            </a:fld>
            <a:endParaRPr lang="en-US" alt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50871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890C6-58C8-4CE5-A636-CD2EFEB10CD5}" type="slidenum">
              <a:rPr lang="en-US" altLang="en-US"/>
              <a:pPr/>
              <a:t>100</a:t>
            </a:fld>
            <a:endParaRPr lang="en-US" alt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8149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1D8C4E-10C1-4A8C-B25B-BB06FB735ACF}" type="slidenum">
              <a:rPr lang="en-US" altLang="en-US"/>
              <a:pPr/>
              <a:t>101</a:t>
            </a:fld>
            <a:endParaRPr lang="en-US" altLang="en-US"/>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1085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542D83-C0AF-4C8D-8E45-46AF3965C4CD}" type="slidenum">
              <a:rPr lang="en-US" altLang="en-US"/>
              <a:pPr/>
              <a:t>103</a:t>
            </a:fld>
            <a:endParaRPr lang="en-US" altLang="en-US"/>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00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D58DFA37-EBB9-44DC-98DC-35B9BAC93A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37FCF12F-AE14-4B33-A200-BA2A5A052E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Episodic (or sequential) – episodic means divided into independent atomic episodes (like an assembly line robot where decisions about the current part does not affect the decision on the next part) or Sequential – where current action affects future environments.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5F4441-B095-4480-9B41-C2D5A5A8E488}" type="slidenum">
              <a:rPr lang="en-US" altLang="en-US"/>
              <a:pPr/>
              <a:t>104</a:t>
            </a:fld>
            <a:endParaRPr lang="en-US" altLang="en-US"/>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76717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089E6A-03D1-4F30-9A0E-16844A6C10C3}" type="slidenum">
              <a:rPr lang="en-US" altLang="en-US"/>
              <a:pPr/>
              <a:t>107</a:t>
            </a:fld>
            <a:endParaRPr lang="en-US" altLang="en-US"/>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59722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F96258-0BF6-47E5-A77F-AEA8DA8F9A3B}" type="slidenum">
              <a:rPr lang="en-US" altLang="en-US"/>
              <a:pPr/>
              <a:t>108</a:t>
            </a:fld>
            <a:endParaRPr lang="en-US" altLang="en-US"/>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88051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1EC439-A5A3-4DF0-AC55-9C7ABF5D5406}" type="slidenum">
              <a:rPr lang="en-US" altLang="en-US"/>
              <a:pPr/>
              <a:t>109</a:t>
            </a:fld>
            <a:endParaRPr lang="en-US" altLang="en-US"/>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0577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4F7136-D2EE-418B-9B9E-54B8765C6B56}" type="slidenum">
              <a:rPr lang="en-US" altLang="en-US"/>
              <a:pPr/>
              <a:t>110</a:t>
            </a:fld>
            <a:endParaRPr lang="en-US" altLang="en-US"/>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953861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FA38D4-5D13-4753-8180-626490548314}" type="slidenum">
              <a:rPr lang="en-US" altLang="en-US"/>
              <a:pPr/>
              <a:t>111</a:t>
            </a:fld>
            <a:endParaRPr lang="en-US" altLang="en-US"/>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484770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F4ADA7-35F9-4AF3-88F3-0DCD67667A46}" type="slidenum">
              <a:rPr lang="en-US" altLang="en-US"/>
              <a:pPr/>
              <a:t>112</a:t>
            </a:fld>
            <a:endParaRPr lang="en-US" altLang="en-US"/>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496892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6F50DA-05EB-4FC2-9322-175CEF117DEA}" type="slidenum">
              <a:rPr lang="en-US" altLang="en-US"/>
              <a:pPr/>
              <a:t>121</a:t>
            </a:fld>
            <a:endParaRPr lang="en-US" alt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690732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301D92-D69A-46B8-8798-93A6E2DB53E5}" type="slidenum">
              <a:rPr lang="en-US" altLang="en-US"/>
              <a:pPr/>
              <a:t>122</a:t>
            </a:fld>
            <a:endParaRPr lang="en-US" altLang="en-US"/>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257509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375A0-CFCF-4BB6-A90B-6C64DC37176F}" type="slidenum">
              <a:rPr lang="en-US" altLang="en-US"/>
              <a:pPr/>
              <a:t>123</a:t>
            </a:fld>
            <a:endParaRPr lang="en-US" alt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19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7D56ED6E-7213-4BFE-A0C2-D3FCBEFBB7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6FCEE8DA-DF6E-4BFF-A290-9BE01613C0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Static or dynamic? Does the world change as time goes by?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15E79E-F50B-406A-9AE1-5A02572A4B97}" type="slidenum">
              <a:rPr lang="en-US" altLang="en-US"/>
              <a:pPr/>
              <a:t>124</a:t>
            </a:fld>
            <a:endParaRPr lang="en-US" altLang="en-US"/>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712281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A55B14-59F2-4FE7-92E6-3459F6D8036D}" type="slidenum">
              <a:rPr lang="en-US" altLang="en-US"/>
              <a:pPr/>
              <a:t>125</a:t>
            </a:fld>
            <a:endParaRPr lang="en-US" altLang="en-US"/>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865157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D2B365-97F2-4C80-932F-269D0439F75B}" type="slidenum">
              <a:rPr lang="en-US" altLang="en-US"/>
              <a:pPr/>
              <a:t>126</a:t>
            </a:fld>
            <a:endParaRPr lang="en-US" altLang="en-US"/>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600644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D4829-8C2B-45A1-9649-7BED617D7E93}" type="slidenum">
              <a:rPr lang="en-US" altLang="en-US"/>
              <a:pPr/>
              <a:t>127</a:t>
            </a:fld>
            <a:endParaRPr lang="en-US" alt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697036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89BA68-2FC7-441F-A3F4-E2D4802CF75C}" type="slidenum">
              <a:rPr lang="en-US" altLang="en-US"/>
              <a:pPr/>
              <a:t>128</a:t>
            </a:fld>
            <a:endParaRPr lang="en-US" altLang="en-US"/>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321952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D9CE40-99DE-4C9E-A996-D6B6AC267837}" type="slidenum">
              <a:rPr lang="en-US" altLang="en-US"/>
              <a:pPr/>
              <a:t>129</a:t>
            </a:fld>
            <a:endParaRPr lang="en-US" altLang="en-US"/>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451863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BF2F5-1019-4B7A-9EE8-FF5E7C4707AD}" type="slidenum">
              <a:rPr lang="en-US" altLang="en-US"/>
              <a:pPr/>
              <a:t>130</a:t>
            </a:fld>
            <a:endParaRPr lang="en-US" altLang="en-US"/>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093726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806FDC-30CB-4629-BFF7-EE8F478637F4}" type="slidenum">
              <a:rPr lang="en-US" altLang="en-US"/>
              <a:pPr/>
              <a:t>131</a:t>
            </a:fld>
            <a:endParaRPr lang="en-US" alt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29346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928CF3-E58D-4320-BA30-57E7816494D1}" type="slidenum">
              <a:rPr lang="en-US" altLang="en-US"/>
              <a:pPr/>
              <a:t>132</a:t>
            </a:fld>
            <a:endParaRPr lang="en-US" alt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485100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61F982-3363-42D2-8262-5DBDC8443721}" type="slidenum">
              <a:rPr lang="en-US" altLang="en-US"/>
              <a:pPr/>
              <a:t>133</a:t>
            </a:fld>
            <a:endParaRPr lang="en-US" altLang="en-US"/>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2022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056B3A7A-E4AD-481D-A7D7-EC1663C03B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5E54BD8F-1407-456D-A514-AA9DD6A40D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Discrete versus continuous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BB494D-6E40-4C0E-AC8D-BBDEC4313D08}" type="slidenum">
              <a:rPr lang="en-US" altLang="en-US"/>
              <a:pPr/>
              <a:t>134</a:t>
            </a:fld>
            <a:endParaRPr lang="en-US" altLang="en-US"/>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779114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62564-4AE1-4917-BA7C-C3C9FB29BE75}" type="slidenum">
              <a:rPr lang="en-US" altLang="en-US"/>
              <a:pPr/>
              <a:t>135</a:t>
            </a:fld>
            <a:endParaRPr lang="en-US" altLang="en-US"/>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959951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403386-9FEF-4343-BC55-8E618626B217}" type="slidenum">
              <a:rPr lang="en-US" altLang="en-US"/>
              <a:pPr/>
              <a:t>136</a:t>
            </a:fld>
            <a:endParaRPr lang="en-US" altLang="en-US"/>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241535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95AF22-B6E6-42D7-BCA1-2163BF6F663C}" type="slidenum">
              <a:rPr lang="en-US" altLang="en-US"/>
              <a:pPr/>
              <a:t>137</a:t>
            </a:fld>
            <a:endParaRPr lang="en-US" altLang="en-US"/>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50554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F2085F-0602-4BD8-BEFB-DEF161C2727C}" type="slidenum">
              <a:rPr lang="en-US" altLang="en-US"/>
              <a:pPr/>
              <a:t>138</a:t>
            </a:fld>
            <a:endParaRPr lang="en-US" alt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591953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86FD10-4BAD-4320-B411-AE1B3E8FFBC0}" type="slidenum">
              <a:rPr lang="en-US" altLang="en-US"/>
              <a:pPr/>
              <a:t>139</a:t>
            </a:fld>
            <a:endParaRPr lang="en-US" altLang="en-US"/>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4928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30902D92-A5C5-46A7-A7FB-5EE9BD6A2E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5D1055AD-ACB6-4BA3-912D-A6BB549B70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Vs multi-agent?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A2BCA-B02A-46CB-9E78-9AA816EB85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45324E-3E61-437E-B43B-88A212DBC1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D769A8-D674-4EC8-B2A9-55C72BCB4937}"/>
              </a:ext>
            </a:extLst>
          </p:cNvPr>
          <p:cNvSpPr>
            <a:spLocks noGrp="1"/>
          </p:cNvSpPr>
          <p:nvPr>
            <p:ph type="dt" sz="half" idx="10"/>
          </p:nvPr>
        </p:nvSpPr>
        <p:spPr/>
        <p:txBody>
          <a:bodyPr/>
          <a:lstStyle/>
          <a:p>
            <a:fld id="{91835B8D-B73F-455E-ACA3-26DF28C6087F}" type="datetimeFigureOut">
              <a:rPr lang="en-IN" smtClean="0"/>
              <a:t>30-09-2022</a:t>
            </a:fld>
            <a:endParaRPr lang="en-IN"/>
          </a:p>
        </p:txBody>
      </p:sp>
      <p:sp>
        <p:nvSpPr>
          <p:cNvPr id="5" name="Footer Placeholder 4">
            <a:extLst>
              <a:ext uri="{FF2B5EF4-FFF2-40B4-BE49-F238E27FC236}">
                <a16:creationId xmlns:a16="http://schemas.microsoft.com/office/drawing/2014/main" id="{9990F99E-71AF-46E6-B16A-F768CE73A2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88598E-4A96-4715-87D0-0FC3ACAE64DA}"/>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224813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56EE-27CF-47AE-800B-297F5FB808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0EC3D7-A56A-4754-AFAF-83AB853ADB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37B4AD-1D09-43F5-BB27-3D2185156690}"/>
              </a:ext>
            </a:extLst>
          </p:cNvPr>
          <p:cNvSpPr>
            <a:spLocks noGrp="1"/>
          </p:cNvSpPr>
          <p:nvPr>
            <p:ph type="dt" sz="half" idx="10"/>
          </p:nvPr>
        </p:nvSpPr>
        <p:spPr/>
        <p:txBody>
          <a:bodyPr/>
          <a:lstStyle/>
          <a:p>
            <a:fld id="{91835B8D-B73F-455E-ACA3-26DF28C6087F}" type="datetimeFigureOut">
              <a:rPr lang="en-IN" smtClean="0"/>
              <a:t>30-09-2022</a:t>
            </a:fld>
            <a:endParaRPr lang="en-IN"/>
          </a:p>
        </p:txBody>
      </p:sp>
      <p:sp>
        <p:nvSpPr>
          <p:cNvPr id="5" name="Footer Placeholder 4">
            <a:extLst>
              <a:ext uri="{FF2B5EF4-FFF2-40B4-BE49-F238E27FC236}">
                <a16:creationId xmlns:a16="http://schemas.microsoft.com/office/drawing/2014/main" id="{F41F6C4E-2FE2-46E6-BB25-710E0B724F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63F205-BF48-4752-BC20-F768C620DF44}"/>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1953817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D0EF4A-488B-4B23-A09C-71D2AF05A7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833430-BBF3-4721-A7FA-5DB1314F5F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F3BA78-A185-4949-8BC5-0218E0841B5D}"/>
              </a:ext>
            </a:extLst>
          </p:cNvPr>
          <p:cNvSpPr>
            <a:spLocks noGrp="1"/>
          </p:cNvSpPr>
          <p:nvPr>
            <p:ph type="dt" sz="half" idx="10"/>
          </p:nvPr>
        </p:nvSpPr>
        <p:spPr/>
        <p:txBody>
          <a:bodyPr/>
          <a:lstStyle/>
          <a:p>
            <a:fld id="{91835B8D-B73F-455E-ACA3-26DF28C6087F}" type="datetimeFigureOut">
              <a:rPr lang="en-IN" smtClean="0"/>
              <a:t>30-09-2022</a:t>
            </a:fld>
            <a:endParaRPr lang="en-IN"/>
          </a:p>
        </p:txBody>
      </p:sp>
      <p:sp>
        <p:nvSpPr>
          <p:cNvPr id="5" name="Footer Placeholder 4">
            <a:extLst>
              <a:ext uri="{FF2B5EF4-FFF2-40B4-BE49-F238E27FC236}">
                <a16:creationId xmlns:a16="http://schemas.microsoft.com/office/drawing/2014/main" id="{BE74F9B0-5D85-4C45-9DA6-B851A3147D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6F35FF-5336-4737-ABBE-9EA2CDBA76B9}"/>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2990178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CC82-842E-43D0-A25C-93DEF26005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517B10-B061-4EA5-B1A3-67526D19D0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9F871B-F55D-40F3-8C1F-AE33A0418122}"/>
              </a:ext>
            </a:extLst>
          </p:cNvPr>
          <p:cNvSpPr>
            <a:spLocks noGrp="1"/>
          </p:cNvSpPr>
          <p:nvPr>
            <p:ph type="dt" sz="half" idx="10"/>
          </p:nvPr>
        </p:nvSpPr>
        <p:spPr/>
        <p:txBody>
          <a:bodyPr/>
          <a:lstStyle/>
          <a:p>
            <a:fld id="{91835B8D-B73F-455E-ACA3-26DF28C6087F}" type="datetimeFigureOut">
              <a:rPr lang="en-IN" smtClean="0"/>
              <a:t>30-09-2022</a:t>
            </a:fld>
            <a:endParaRPr lang="en-IN"/>
          </a:p>
        </p:txBody>
      </p:sp>
      <p:sp>
        <p:nvSpPr>
          <p:cNvPr id="5" name="Footer Placeholder 4">
            <a:extLst>
              <a:ext uri="{FF2B5EF4-FFF2-40B4-BE49-F238E27FC236}">
                <a16:creationId xmlns:a16="http://schemas.microsoft.com/office/drawing/2014/main" id="{32A5E5C3-906B-43FB-A696-EF415ABDF6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A66FAB-71F5-4200-BDD4-282205934510}"/>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3050745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AB585-578D-49B6-842E-2D4734FC93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16E36F6-1634-420B-B938-4F1F90758D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901707-90C8-49AC-94C3-94CB68B08B92}"/>
              </a:ext>
            </a:extLst>
          </p:cNvPr>
          <p:cNvSpPr>
            <a:spLocks noGrp="1"/>
          </p:cNvSpPr>
          <p:nvPr>
            <p:ph type="dt" sz="half" idx="10"/>
          </p:nvPr>
        </p:nvSpPr>
        <p:spPr/>
        <p:txBody>
          <a:bodyPr/>
          <a:lstStyle/>
          <a:p>
            <a:fld id="{91835B8D-B73F-455E-ACA3-26DF28C6087F}" type="datetimeFigureOut">
              <a:rPr lang="en-IN" smtClean="0"/>
              <a:t>30-09-2022</a:t>
            </a:fld>
            <a:endParaRPr lang="en-IN"/>
          </a:p>
        </p:txBody>
      </p:sp>
      <p:sp>
        <p:nvSpPr>
          <p:cNvPr id="5" name="Footer Placeholder 4">
            <a:extLst>
              <a:ext uri="{FF2B5EF4-FFF2-40B4-BE49-F238E27FC236}">
                <a16:creationId xmlns:a16="http://schemas.microsoft.com/office/drawing/2014/main" id="{40EBC5DB-32F7-4B61-887F-98D98F837E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2C5075-F8CF-4044-A1C5-85B2C4755029}"/>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51029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5DBC-F422-40B4-8CFA-787EBB1E02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C9E8A5-611A-45F5-AE2C-D327A07A39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6C6A42-B31C-4263-8EAB-8C731A3CFB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393AD9-998D-40ED-BA13-E050E9DB82C1}"/>
              </a:ext>
            </a:extLst>
          </p:cNvPr>
          <p:cNvSpPr>
            <a:spLocks noGrp="1"/>
          </p:cNvSpPr>
          <p:nvPr>
            <p:ph type="dt" sz="half" idx="10"/>
          </p:nvPr>
        </p:nvSpPr>
        <p:spPr/>
        <p:txBody>
          <a:bodyPr/>
          <a:lstStyle/>
          <a:p>
            <a:fld id="{91835B8D-B73F-455E-ACA3-26DF28C6087F}" type="datetimeFigureOut">
              <a:rPr lang="en-IN" smtClean="0"/>
              <a:t>30-09-2022</a:t>
            </a:fld>
            <a:endParaRPr lang="en-IN"/>
          </a:p>
        </p:txBody>
      </p:sp>
      <p:sp>
        <p:nvSpPr>
          <p:cNvPr id="6" name="Footer Placeholder 5">
            <a:extLst>
              <a:ext uri="{FF2B5EF4-FFF2-40B4-BE49-F238E27FC236}">
                <a16:creationId xmlns:a16="http://schemas.microsoft.com/office/drawing/2014/main" id="{C13354EF-B09D-42C7-8A21-609363B8E7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0B0897-B83E-4E34-93E0-4A8D72BD6F20}"/>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95077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7DC3-690E-40F2-A0F2-C4E9602D14C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BA7E28-6564-47C7-B64F-BC4608F6F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68A770-9B91-4807-A8B0-A1BA00BCE0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75723A-2754-4ECA-BA4E-7AD1BFEE73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7DE2C9-4D09-4FAD-A77C-CB96B04390C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6558100-0021-4750-9268-6CDAD3ED89DF}"/>
              </a:ext>
            </a:extLst>
          </p:cNvPr>
          <p:cNvSpPr>
            <a:spLocks noGrp="1"/>
          </p:cNvSpPr>
          <p:nvPr>
            <p:ph type="dt" sz="half" idx="10"/>
          </p:nvPr>
        </p:nvSpPr>
        <p:spPr/>
        <p:txBody>
          <a:bodyPr/>
          <a:lstStyle/>
          <a:p>
            <a:fld id="{91835B8D-B73F-455E-ACA3-26DF28C6087F}" type="datetimeFigureOut">
              <a:rPr lang="en-IN" smtClean="0"/>
              <a:t>30-09-2022</a:t>
            </a:fld>
            <a:endParaRPr lang="en-IN"/>
          </a:p>
        </p:txBody>
      </p:sp>
      <p:sp>
        <p:nvSpPr>
          <p:cNvPr id="8" name="Footer Placeholder 7">
            <a:extLst>
              <a:ext uri="{FF2B5EF4-FFF2-40B4-BE49-F238E27FC236}">
                <a16:creationId xmlns:a16="http://schemas.microsoft.com/office/drawing/2014/main" id="{5F5F9BEF-C2B3-412D-9D41-A8327099DB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E50A8F7-4499-4F6E-B854-C868AC926C1B}"/>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160376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3F7F-6DD0-4676-87C5-B505575EAF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A866ED-7CBA-4ECC-9BA4-4743CEF9DFB8}"/>
              </a:ext>
            </a:extLst>
          </p:cNvPr>
          <p:cNvSpPr>
            <a:spLocks noGrp="1"/>
          </p:cNvSpPr>
          <p:nvPr>
            <p:ph type="dt" sz="half" idx="10"/>
          </p:nvPr>
        </p:nvSpPr>
        <p:spPr/>
        <p:txBody>
          <a:bodyPr/>
          <a:lstStyle/>
          <a:p>
            <a:fld id="{91835B8D-B73F-455E-ACA3-26DF28C6087F}" type="datetimeFigureOut">
              <a:rPr lang="en-IN" smtClean="0"/>
              <a:t>30-09-2022</a:t>
            </a:fld>
            <a:endParaRPr lang="en-IN"/>
          </a:p>
        </p:txBody>
      </p:sp>
      <p:sp>
        <p:nvSpPr>
          <p:cNvPr id="4" name="Footer Placeholder 3">
            <a:extLst>
              <a:ext uri="{FF2B5EF4-FFF2-40B4-BE49-F238E27FC236}">
                <a16:creationId xmlns:a16="http://schemas.microsoft.com/office/drawing/2014/main" id="{D5A5134B-9BE3-4E70-9370-19B121B484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21865B-6881-4098-9F98-37DF1B6A434A}"/>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3968988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DD6D84-9A95-429E-B135-43A5D04902E9}"/>
              </a:ext>
            </a:extLst>
          </p:cNvPr>
          <p:cNvSpPr>
            <a:spLocks noGrp="1"/>
          </p:cNvSpPr>
          <p:nvPr>
            <p:ph type="dt" sz="half" idx="10"/>
          </p:nvPr>
        </p:nvSpPr>
        <p:spPr/>
        <p:txBody>
          <a:bodyPr/>
          <a:lstStyle/>
          <a:p>
            <a:fld id="{91835B8D-B73F-455E-ACA3-26DF28C6087F}" type="datetimeFigureOut">
              <a:rPr lang="en-IN" smtClean="0"/>
              <a:t>30-09-2022</a:t>
            </a:fld>
            <a:endParaRPr lang="en-IN"/>
          </a:p>
        </p:txBody>
      </p:sp>
      <p:sp>
        <p:nvSpPr>
          <p:cNvPr id="3" name="Footer Placeholder 2">
            <a:extLst>
              <a:ext uri="{FF2B5EF4-FFF2-40B4-BE49-F238E27FC236}">
                <a16:creationId xmlns:a16="http://schemas.microsoft.com/office/drawing/2014/main" id="{B55030D7-6213-4E1C-8E3D-E39B8DA606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92CEDF2-E1DA-4D3A-9C59-DD7D83E0EE96}"/>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3653013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FCFE-6406-4F61-979B-B59CFC2E7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108491-657C-4545-A452-DDBFFB8410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DD4C2EF-63C8-457C-8949-16FC90921F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94330A-B98F-47FD-B559-A527C7B2CB76}"/>
              </a:ext>
            </a:extLst>
          </p:cNvPr>
          <p:cNvSpPr>
            <a:spLocks noGrp="1"/>
          </p:cNvSpPr>
          <p:nvPr>
            <p:ph type="dt" sz="half" idx="10"/>
          </p:nvPr>
        </p:nvSpPr>
        <p:spPr/>
        <p:txBody>
          <a:bodyPr/>
          <a:lstStyle/>
          <a:p>
            <a:fld id="{91835B8D-B73F-455E-ACA3-26DF28C6087F}" type="datetimeFigureOut">
              <a:rPr lang="en-IN" smtClean="0"/>
              <a:t>30-09-2022</a:t>
            </a:fld>
            <a:endParaRPr lang="en-IN"/>
          </a:p>
        </p:txBody>
      </p:sp>
      <p:sp>
        <p:nvSpPr>
          <p:cNvPr id="6" name="Footer Placeholder 5">
            <a:extLst>
              <a:ext uri="{FF2B5EF4-FFF2-40B4-BE49-F238E27FC236}">
                <a16:creationId xmlns:a16="http://schemas.microsoft.com/office/drawing/2014/main" id="{DAE25697-E8E3-4389-A301-6DF8B247AC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C61276-0979-458C-8189-EAC49BDE176E}"/>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2801609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976C-8517-4B1F-914C-74D8253D9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CCED980-87CA-4D30-B041-D9F679FC72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456FCE0-C0B0-41DF-B473-03BAE0517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C37D29-62AB-4E0F-B46E-838F00AE2AFE}"/>
              </a:ext>
            </a:extLst>
          </p:cNvPr>
          <p:cNvSpPr>
            <a:spLocks noGrp="1"/>
          </p:cNvSpPr>
          <p:nvPr>
            <p:ph type="dt" sz="half" idx="10"/>
          </p:nvPr>
        </p:nvSpPr>
        <p:spPr/>
        <p:txBody>
          <a:bodyPr/>
          <a:lstStyle/>
          <a:p>
            <a:fld id="{91835B8D-B73F-455E-ACA3-26DF28C6087F}" type="datetimeFigureOut">
              <a:rPr lang="en-IN" smtClean="0"/>
              <a:t>30-09-2022</a:t>
            </a:fld>
            <a:endParaRPr lang="en-IN"/>
          </a:p>
        </p:txBody>
      </p:sp>
      <p:sp>
        <p:nvSpPr>
          <p:cNvPr id="6" name="Footer Placeholder 5">
            <a:extLst>
              <a:ext uri="{FF2B5EF4-FFF2-40B4-BE49-F238E27FC236}">
                <a16:creationId xmlns:a16="http://schemas.microsoft.com/office/drawing/2014/main" id="{8B5E1C98-10F4-45AE-ABEE-06AA42058D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063005-1A2C-4EB4-AE1A-4D0E085CD99E}"/>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3386060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1FB96C-58BF-47F3-A3C8-A3785DCA79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296D2F-2AA1-4536-B548-A0FD20B715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666CAA-77DC-4373-A1C6-323100CD9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835B8D-B73F-455E-ACA3-26DF28C6087F}" type="datetimeFigureOut">
              <a:rPr lang="en-IN" smtClean="0"/>
              <a:t>30-09-2022</a:t>
            </a:fld>
            <a:endParaRPr lang="en-IN"/>
          </a:p>
        </p:txBody>
      </p:sp>
      <p:sp>
        <p:nvSpPr>
          <p:cNvPr id="5" name="Footer Placeholder 4">
            <a:extLst>
              <a:ext uri="{FF2B5EF4-FFF2-40B4-BE49-F238E27FC236}">
                <a16:creationId xmlns:a16="http://schemas.microsoft.com/office/drawing/2014/main" id="{305D3580-4B8F-461C-95C6-34C71C8391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1E144F-2679-4DB7-AB1C-EFCFD7FB7D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EB614-0374-46B4-A292-18BC9B2F8119}" type="slidenum">
              <a:rPr lang="en-IN" smtClean="0"/>
              <a:t>‹#›</a:t>
            </a:fld>
            <a:endParaRPr lang="en-IN"/>
          </a:p>
        </p:txBody>
      </p:sp>
    </p:spTree>
    <p:extLst>
      <p:ext uri="{BB962C8B-B14F-4D97-AF65-F5344CB8AC3E}">
        <p14:creationId xmlns:p14="http://schemas.microsoft.com/office/powerpoint/2010/main" val="3357226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customXml" Target="../ink/ink104.xml"/><Relationship Id="rId1" Type="http://schemas.openxmlformats.org/officeDocument/2006/relationships/slideLayout" Target="../slideLayouts/slideLayout2.xml"/><Relationship Id="rId5" Type="http://schemas.openxmlformats.org/officeDocument/2006/relationships/image" Target="../media/image97.emf"/><Relationship Id="rId4" Type="http://schemas.openxmlformats.org/officeDocument/2006/relationships/customXml" Target="../ink/ink105.xml"/></Relationships>
</file>

<file path=ppt/slides/_rels/slide103.xml.rels><?xml version="1.0" encoding="UTF-8" standalone="yes"?>
<Relationships xmlns="http://schemas.openxmlformats.org/package/2006/relationships"><Relationship Id="rId3" Type="http://schemas.openxmlformats.org/officeDocument/2006/relationships/customXml" Target="../ink/ink106.xm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104.xml.rels><?xml version="1.0" encoding="UTF-8" standalone="yes"?>
<Relationships xmlns="http://schemas.openxmlformats.org/package/2006/relationships"><Relationship Id="rId3" Type="http://schemas.openxmlformats.org/officeDocument/2006/relationships/customXml" Target="../ink/ink107.xm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10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customXml" Target="../ink/ink10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customXml" Target="../ink/ink10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109.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111.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12.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11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customXml" Target="../ink/ink11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customXml" Target="../ink/ink11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customXml" Target="../ink/ink11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customXml" Target="../ink/ink12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customXml" Target="../ink/ink12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1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17.emf"/><Relationship Id="rId4" Type="http://schemas.openxmlformats.org/officeDocument/2006/relationships/customXml" Target="../ink/ink124.xml"/></Relationships>
</file>

<file path=ppt/slides/_rels/slide1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18.emf"/></Relationships>
</file>

<file path=ppt/slides/_rels/slide132.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9.emf"/></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30.emf"/><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40.emf"/><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customXml" Target="../ink/ink9.xml"/><Relationship Id="rId5" Type="http://schemas.openxmlformats.org/officeDocument/2006/relationships/image" Target="../media/image11.emf"/><Relationship Id="rId4" Type="http://schemas.openxmlformats.org/officeDocument/2006/relationships/customXml" Target="../ink/ink8.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10.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1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customXml" Target="../ink/ink1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customXml" Target="../ink/ink1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customXml" Target="../ink/ink14.xml"/></Relationships>
</file>

<file path=ppt/slides/_rels/slide2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customXml" Target="../ink/ink16.xml"/></Relationships>
</file>

<file path=ppt/slides/_rels/slide26.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customXml" Target="../ink/ink19.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21.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customXml" Target="../ink/ink2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customXml" Target="../ink/ink2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24.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5.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customXml" Target="../ink/ink29.xml"/><Relationship Id="rId5" Type="http://schemas.openxmlformats.org/officeDocument/2006/relationships/image" Target="../media/image43.emf"/><Relationship Id="rId4" Type="http://schemas.openxmlformats.org/officeDocument/2006/relationships/customXml" Target="../ink/ink28.xml"/></Relationships>
</file>

<file path=ppt/slides/_rels/slide3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customXml" Target="../ink/ink30.xml"/><Relationship Id="rId7" Type="http://schemas.openxmlformats.org/officeDocument/2006/relationships/customXml" Target="../ink/ink3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customXml" Target="../ink/ink31.xml"/><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customXml" Target="../ink/ink33.xml"/><Relationship Id="rId7" Type="http://schemas.openxmlformats.org/officeDocument/2006/relationships/customXml" Target="../ink/ink3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34.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customXml" Target="../ink/ink37.xml"/><Relationship Id="rId5" Type="http://schemas.openxmlformats.org/officeDocument/2006/relationships/image" Target="../media/image48.emf"/><Relationship Id="rId4" Type="http://schemas.openxmlformats.org/officeDocument/2006/relationships/customXml" Target="../ink/ink36.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0.emf"/><Relationship Id="rId4" Type="http://schemas.openxmlformats.org/officeDocument/2006/relationships/customXml" Target="../ink/ink38.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39.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customXml" Target="../ink/ink40.xml"/></Relationships>
</file>

<file path=ppt/slides/_rels/slide44.xml.rels><?xml version="1.0" encoding="UTF-8" standalone="yes"?>
<Relationships xmlns="http://schemas.openxmlformats.org/package/2006/relationships"><Relationship Id="rId3" Type="http://schemas.openxmlformats.org/officeDocument/2006/relationships/image" Target="../media/image320.emf"/><Relationship Id="rId2" Type="http://schemas.openxmlformats.org/officeDocument/2006/relationships/customXml" Target="../ink/ink41.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4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40.emf"/><Relationship Id="rId4" Type="http://schemas.openxmlformats.org/officeDocument/2006/relationships/customXml" Target="../ink/ink43.xml"/></Relationships>
</file>

<file path=ppt/slides/_rels/slide46.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customXml" Target="../ink/ink45.xml"/><Relationship Id="rId7" Type="http://schemas.openxmlformats.org/officeDocument/2006/relationships/customXml" Target="../ink/ink47.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customXml" Target="../ink/ink46.xml"/><Relationship Id="rId4" Type="http://schemas.openxmlformats.org/officeDocument/2006/relationships/image" Target="../media/image38.emf"/></Relationships>
</file>

<file path=ppt/slides/_rels/slide48.xml.rels><?xml version="1.0" encoding="UTF-8" standalone="yes"?>
<Relationships xmlns="http://schemas.openxmlformats.org/package/2006/relationships"><Relationship Id="rId3" Type="http://schemas.openxmlformats.org/officeDocument/2006/relationships/image" Target="../media/image470.emf"/><Relationship Id="rId7" Type="http://schemas.openxmlformats.org/officeDocument/2006/relationships/image" Target="../media/image50.emf"/><Relationship Id="rId2"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50.xml"/><Relationship Id="rId5" Type="http://schemas.openxmlformats.org/officeDocument/2006/relationships/image" Target="../media/image49.emf"/><Relationship Id="rId4" Type="http://schemas.openxmlformats.org/officeDocument/2006/relationships/customXml" Target="../ink/ink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customXml" Target="../ink/ink5.xml"/></Relationships>
</file>

<file path=ppt/slides/_rels/slide50.xml.rels><?xml version="1.0" encoding="UTF-8" standalone="yes"?>
<Relationships xmlns="http://schemas.openxmlformats.org/package/2006/relationships"><Relationship Id="rId3" Type="http://schemas.openxmlformats.org/officeDocument/2006/relationships/image" Target="../media/image490.emf"/><Relationship Id="rId2" Type="http://schemas.openxmlformats.org/officeDocument/2006/relationships/customXml" Target="../ink/ink51.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customXml" Target="../ink/ink52.xml"/></Relationships>
</file>

<file path=ppt/slides/_rels/slide51.xml.rels><?xml version="1.0" encoding="UTF-8" standalone="yes"?>
<Relationships xmlns="http://schemas.openxmlformats.org/package/2006/relationships"><Relationship Id="rId3" Type="http://schemas.openxmlformats.org/officeDocument/2006/relationships/image" Target="../media/image500.emf"/><Relationship Id="rId2" Type="http://schemas.openxmlformats.org/officeDocument/2006/relationships/customXml" Target="../ink/ink53.xml"/><Relationship Id="rId1" Type="http://schemas.openxmlformats.org/officeDocument/2006/relationships/slideLayout" Target="../slideLayouts/slideLayout2.xml"/><Relationship Id="rId5" Type="http://schemas.openxmlformats.org/officeDocument/2006/relationships/image" Target="../media/image510.emf"/><Relationship Id="rId4" Type="http://schemas.openxmlformats.org/officeDocument/2006/relationships/customXml" Target="../ink/ink54.xml"/></Relationships>
</file>

<file path=ppt/slides/_rels/slide5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55.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customXml" Target="../ink/ink56.xml"/></Relationships>
</file>

<file path=ppt/slides/_rels/slide53.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6.emf"/><Relationship Id="rId2" Type="http://schemas.openxmlformats.org/officeDocument/2006/relationships/customXml" Target="../ink/ink57.xml"/><Relationship Id="rId1" Type="http://schemas.openxmlformats.org/officeDocument/2006/relationships/slideLayout" Target="../slideLayouts/slideLayout2.xml"/><Relationship Id="rId6" Type="http://schemas.openxmlformats.org/officeDocument/2006/relationships/customXml" Target="../ink/ink59.xml"/><Relationship Id="rId5" Type="http://schemas.openxmlformats.org/officeDocument/2006/relationships/image" Target="../media/image55.emf"/><Relationship Id="rId4" Type="http://schemas.openxmlformats.org/officeDocument/2006/relationships/customXml" Target="../ink/ink58.xml"/></Relationships>
</file>

<file path=ppt/slides/_rels/slide54.xml.rels><?xml version="1.0" encoding="UTF-8" standalone="yes"?>
<Relationships xmlns="http://schemas.openxmlformats.org/package/2006/relationships"><Relationship Id="rId3" Type="http://schemas.openxmlformats.org/officeDocument/2006/relationships/image" Target="../media/image550.emf"/><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0.emf"/><Relationship Id="rId2" Type="http://schemas.openxmlformats.org/officeDocument/2006/relationships/customXml" Target="../ink/ink61.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customXml" Target="../ink/ink62.xml"/></Relationships>
</file>

<file path=ppt/slides/_rels/slide56.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customXml" Target="../ink/ink64.xml"/><Relationship Id="rId4" Type="http://schemas.openxmlformats.org/officeDocument/2006/relationships/image" Target="../media/image59.emf"/></Relationships>
</file>

<file path=ppt/slides/_rels/slide5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6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66.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customXml" Target="../ink/ink67.xml"/></Relationships>
</file>

<file path=ppt/slides/_rels/slide59.xml.rels><?xml version="1.0" encoding="UTF-8" standalone="yes"?>
<Relationships xmlns="http://schemas.openxmlformats.org/package/2006/relationships"><Relationship Id="rId3" Type="http://schemas.openxmlformats.org/officeDocument/2006/relationships/image" Target="../media/image620.emf"/><Relationship Id="rId2" Type="http://schemas.openxmlformats.org/officeDocument/2006/relationships/customXml" Target="../ink/ink68.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customXml" Target="../ink/ink6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customXml" Target="../ink/ink6.xml"/></Relationships>
</file>

<file path=ppt/slides/_rels/slide60.xml.rels><?xml version="1.0" encoding="UTF-8" standalone="yes"?>
<Relationships xmlns="http://schemas.openxmlformats.org/package/2006/relationships"><Relationship Id="rId3" Type="http://schemas.openxmlformats.org/officeDocument/2006/relationships/image" Target="../media/image630.emf"/><Relationship Id="rId2" Type="http://schemas.openxmlformats.org/officeDocument/2006/relationships/customXml" Target="../ink/ink7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7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7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73.xml"/><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customXml" Target="../ink/ink74.xml"/></Relationships>
</file>

<file path=ppt/slides/_rels/slide65.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customXml" Target="../ink/ink75.xml"/><Relationship Id="rId7" Type="http://schemas.openxmlformats.org/officeDocument/2006/relationships/customXml" Target="../ink/ink77.xml"/><Relationship Id="rId2" Type="http://schemas.openxmlformats.org/officeDocument/2006/relationships/image" Target="../media/image68.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customXml" Target="../ink/ink76.xml"/><Relationship Id="rId4" Type="http://schemas.openxmlformats.org/officeDocument/2006/relationships/image" Target="../media/image69.emf"/></Relationships>
</file>

<file path=ppt/slides/_rels/slide66.xml.rels><?xml version="1.0" encoding="UTF-8" standalone="yes"?>
<Relationships xmlns="http://schemas.openxmlformats.org/package/2006/relationships"><Relationship Id="rId3" Type="http://schemas.openxmlformats.org/officeDocument/2006/relationships/image" Target="../media/image710.emf"/><Relationship Id="rId2" Type="http://schemas.openxmlformats.org/officeDocument/2006/relationships/customXml" Target="../ink/ink7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customXml" Target="../ink/ink7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emf"/><Relationship Id="rId4" Type="http://schemas.openxmlformats.org/officeDocument/2006/relationships/customXml" Target="../ink/ink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ustomXml" Target="../ink/ink80.xm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4.emf"/><Relationship Id="rId5" Type="http://schemas.openxmlformats.org/officeDocument/2006/relationships/customXml" Target="../ink/ink81.xml"/><Relationship Id="rId4" Type="http://schemas.openxmlformats.org/officeDocument/2006/relationships/image" Target="../media/image73.emf"/></Relationships>
</file>

<file path=ppt/slides/_rels/slide7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8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8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76.xml.rels><?xml version="1.0" encoding="UTF-8" standalone="yes"?>
<Relationships xmlns="http://schemas.openxmlformats.org/package/2006/relationships"><Relationship Id="rId3" Type="http://schemas.openxmlformats.org/officeDocument/2006/relationships/customXml" Target="../ink/ink85.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77.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customXml" Target="../ink/ink86.xml"/><Relationship Id="rId7" Type="http://schemas.openxmlformats.org/officeDocument/2006/relationships/customXml" Target="../ink/ink88.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customXml" Target="../ink/ink87.xml"/><Relationship Id="rId4" Type="http://schemas.openxmlformats.org/officeDocument/2006/relationships/image" Target="../media/image79.emf"/></Relationships>
</file>

<file path=ppt/slides/_rels/slide7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customXml" Target="../ink/ink8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ustomXml" Target="../ink/ink90.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customXml" Target="../ink/ink91.xml"/><Relationship Id="rId4" Type="http://schemas.openxmlformats.org/officeDocument/2006/relationships/image" Target="../media/image8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customXml" Target="../ink/ink9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customXml" Target="../ink/ink94.xml"/><Relationship Id="rId4" Type="http://schemas.openxmlformats.org/officeDocument/2006/relationships/image" Target="../media/image840.emf"/></Relationships>
</file>

<file path=ppt/slides/_rels/slide84.xml.rels><?xml version="1.0" encoding="UTF-8" standalone="yes"?>
<Relationships xmlns="http://schemas.openxmlformats.org/package/2006/relationships"><Relationship Id="rId3" Type="http://schemas.openxmlformats.org/officeDocument/2006/relationships/customXml" Target="../ink/ink95.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85.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86.xml.rels><?xml version="1.0" encoding="UTF-8" standalone="yes"?>
<Relationships xmlns="http://schemas.openxmlformats.org/package/2006/relationships"><Relationship Id="rId3" Type="http://schemas.openxmlformats.org/officeDocument/2006/relationships/customXml" Target="../ink/ink97.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87.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88.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89.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9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customXml" Target="../ink/ink10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103.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A848-E7C0-4F03-858E-D77D958FEF4B}"/>
              </a:ext>
            </a:extLst>
          </p:cNvPr>
          <p:cNvSpPr>
            <a:spLocks noGrp="1"/>
          </p:cNvSpPr>
          <p:nvPr>
            <p:ph type="ctrTitle"/>
          </p:nvPr>
        </p:nvSpPr>
        <p:spPr>
          <a:xfrm>
            <a:off x="1680754" y="1256938"/>
            <a:ext cx="9144000" cy="2387600"/>
          </a:xfrm>
        </p:spPr>
        <p:txBody>
          <a:bodyPr/>
          <a:lstStyle/>
          <a:p>
            <a:r>
              <a:rPr lang="en-IN" dirty="0" smtClean="0"/>
              <a:t>Unit 2</a:t>
            </a:r>
            <a:endParaRPr lang="en-IN" dirty="0"/>
          </a:p>
        </p:txBody>
      </p:sp>
      <p:sp>
        <p:nvSpPr>
          <p:cNvPr id="3" name="Subtitle 2">
            <a:extLst>
              <a:ext uri="{FF2B5EF4-FFF2-40B4-BE49-F238E27FC236}">
                <a16:creationId xmlns:a16="http://schemas.microsoft.com/office/drawing/2014/main" id="{EB81D96E-E1FC-4319-9DF7-6E29E334AC44}"/>
              </a:ext>
            </a:extLst>
          </p:cNvPr>
          <p:cNvSpPr>
            <a:spLocks noGrp="1"/>
          </p:cNvSpPr>
          <p:nvPr>
            <p:ph type="subTitle"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823960" y="1419120"/>
              <a:ext cx="1276560" cy="639720"/>
            </p14:xfrm>
          </p:contentPart>
        </mc:Choice>
        <mc:Fallback xmlns="">
          <p:pic>
            <p:nvPicPr>
              <p:cNvPr id="4" name="Ink 3"/>
              <p:cNvPicPr/>
              <p:nvPr/>
            </p:nvPicPr>
            <p:blipFill>
              <a:blip r:embed="rId3"/>
              <a:stretch>
                <a:fillRect/>
              </a:stretch>
            </p:blipFill>
            <p:spPr>
              <a:xfrm>
                <a:off x="8816400" y="1413000"/>
                <a:ext cx="1288080" cy="651600"/>
              </a:xfrm>
              <a:prstGeom prst="rect">
                <a:avLst/>
              </a:prstGeom>
            </p:spPr>
          </p:pic>
        </mc:Fallback>
      </mc:AlternateContent>
    </p:spTree>
    <p:extLst>
      <p:ext uri="{BB962C8B-B14F-4D97-AF65-F5344CB8AC3E}">
        <p14:creationId xmlns:p14="http://schemas.microsoft.com/office/powerpoint/2010/main" val="29219701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A469D2A-FDF9-489D-87FA-0BB64CF3EE71}"/>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1267" name="Rectangle 3">
            <a:extLst>
              <a:ext uri="{FF2B5EF4-FFF2-40B4-BE49-F238E27FC236}">
                <a16:creationId xmlns:a16="http://schemas.microsoft.com/office/drawing/2014/main" id="{FB9F4647-4CA9-4F4C-BEF2-49D647578262}"/>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r>
              <a:rPr lang="en-US" altLang="en-US"/>
              <a:t> Yes – outcomes exactly specified</a:t>
            </a:r>
          </a:p>
          <a:p>
            <a:pPr lvl="3" eaLnBrk="1" hangingPunct="1"/>
            <a:endParaRPr lang="en-US" altLang="en-US" sz="1600"/>
          </a:p>
          <a:p>
            <a:pPr eaLnBrk="1" hangingPunct="1"/>
            <a:r>
              <a:rPr lang="en-US" altLang="en-US" u="sng">
                <a:solidFill>
                  <a:srgbClr val="CC0099"/>
                </a:solidFill>
              </a:rPr>
              <a:t>Episodic</a:t>
            </a:r>
            <a:endParaRPr lang="en-US" altLang="en-US"/>
          </a:p>
          <a:p>
            <a:pPr lvl="3" eaLnBrk="1" hangingPunct="1"/>
            <a:endParaRPr lang="en-US" altLang="en-US" sz="1600"/>
          </a:p>
          <a:p>
            <a:pPr eaLnBrk="1" hangingPunct="1"/>
            <a:r>
              <a:rPr lang="en-US" altLang="en-US" u="sng">
                <a:solidFill>
                  <a:srgbClr val="CC0099"/>
                </a:solidFill>
              </a:rPr>
              <a:t>Static</a:t>
            </a:r>
          </a:p>
          <a:p>
            <a:pPr eaLnBrk="1" hangingPunct="1"/>
            <a:endParaRPr lang="en-US" altLang="en-US" sz="1600"/>
          </a:p>
          <a:p>
            <a:pPr eaLnBrk="1" hangingPunct="1"/>
            <a:r>
              <a:rPr lang="en-US" altLang="en-US" u="sng">
                <a:solidFill>
                  <a:srgbClr val="CC0099"/>
                </a:solidFill>
              </a:rPr>
              <a:t>Discrete</a:t>
            </a:r>
            <a:endParaRPr lang="en-US" altLang="en-US"/>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en-US"/>
              <a:t>Monty Python Fallacy #3</a:t>
            </a:r>
          </a:p>
        </p:txBody>
      </p:sp>
      <p:sp>
        <p:nvSpPr>
          <p:cNvPr id="198659" name="Rectangle 3"/>
          <p:cNvSpPr>
            <a:spLocks noGrp="1" noChangeArrowheads="1"/>
          </p:cNvSpPr>
          <p:nvPr>
            <p:ph type="body" idx="1"/>
          </p:nvPr>
        </p:nvSpPr>
        <p:spPr/>
        <p:txBody>
          <a:bodyPr>
            <a:normAutofit lnSpcReduction="10000"/>
          </a:bodyPr>
          <a:lstStyle/>
          <a:p>
            <a:r>
              <a:rPr lang="en-US" altLang="en-US">
                <a:sym typeface="Symbol" panose="05050102010706020507" pitchFamily="18" charset="2"/>
              </a:rPr>
              <a:t>x </a:t>
            </a:r>
            <a:r>
              <a:rPr lang="en-US" altLang="en-US"/>
              <a:t>wood(x) </a:t>
            </a:r>
            <a:r>
              <a:rPr lang="en-US" altLang="en-US">
                <a:sym typeface="Symbol" panose="05050102010706020507" pitchFamily="18" charset="2"/>
              </a:rPr>
              <a:t> floats(x)</a:t>
            </a:r>
          </a:p>
          <a:p>
            <a:r>
              <a:rPr lang="en-US" altLang="en-US">
                <a:sym typeface="Symbol" panose="05050102010706020507" pitchFamily="18" charset="2"/>
              </a:rPr>
              <a:t>x duck-weight (x)  floats(x)</a:t>
            </a:r>
          </a:p>
          <a:p>
            <a:r>
              <a:rPr lang="en-US" altLang="en-US">
                <a:sym typeface="Symbol" panose="05050102010706020507" pitchFamily="18" charset="2"/>
              </a:rPr>
              <a:t>-------------------------------</a:t>
            </a:r>
          </a:p>
          <a:p>
            <a:r>
              <a:rPr lang="en-US" altLang="en-US">
                <a:sym typeface="Symbol" panose="05050102010706020507" pitchFamily="18" charset="2"/>
              </a:rPr>
              <a:t> x duck-weight(x)  wood(x)</a:t>
            </a:r>
          </a:p>
          <a:p>
            <a:endParaRPr lang="en-US" altLang="en-US">
              <a:sym typeface="Symbol" panose="05050102010706020507" pitchFamily="18" charset="2"/>
            </a:endParaRPr>
          </a:p>
          <a:p>
            <a:r>
              <a:rPr lang="en-US" altLang="en-US">
                <a:sym typeface="Symbol" panose="05050102010706020507" pitchFamily="18" charset="2"/>
              </a:rPr>
              <a:t>p  q</a:t>
            </a:r>
          </a:p>
          <a:p>
            <a:r>
              <a:rPr lang="en-US" altLang="en-US">
                <a:sym typeface="Symbol" panose="05050102010706020507" pitchFamily="18" charset="2"/>
              </a:rPr>
              <a:t>r  q</a:t>
            </a:r>
          </a:p>
          <a:p>
            <a:r>
              <a:rPr lang="en-US" altLang="en-US">
                <a:sym typeface="Symbol" panose="05050102010706020507" pitchFamily="18" charset="2"/>
              </a:rPr>
              <a:t>-----------</a:t>
            </a:r>
          </a:p>
          <a:p>
            <a:r>
              <a:rPr lang="en-US" altLang="en-US">
                <a:sym typeface="Symbol" panose="05050102010706020507" pitchFamily="18" charset="2"/>
              </a:rPr>
              <a:t> r  p</a:t>
            </a:r>
          </a:p>
        </p:txBody>
      </p:sp>
    </p:spTree>
    <p:extLst>
      <p:ext uri="{BB962C8B-B14F-4D97-AF65-F5344CB8AC3E}">
        <p14:creationId xmlns:p14="http://schemas.microsoft.com/office/powerpoint/2010/main" val="34641990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altLang="en-US"/>
              <a:t>Monty Python Fallacy #4</a:t>
            </a:r>
          </a:p>
        </p:txBody>
      </p:sp>
      <p:sp>
        <p:nvSpPr>
          <p:cNvPr id="199683" name="Rectangle 3"/>
          <p:cNvSpPr>
            <a:spLocks noGrp="1" noChangeArrowheads="1"/>
          </p:cNvSpPr>
          <p:nvPr>
            <p:ph type="body" idx="1"/>
          </p:nvPr>
        </p:nvSpPr>
        <p:spPr/>
        <p:txBody>
          <a:bodyPr>
            <a:normAutofit fontScale="92500" lnSpcReduction="10000"/>
          </a:bodyPr>
          <a:lstStyle/>
          <a:p>
            <a:pPr>
              <a:lnSpc>
                <a:spcPct val="90000"/>
              </a:lnSpc>
            </a:pPr>
            <a:r>
              <a:rPr lang="en-US" altLang="en-US">
                <a:sym typeface="Symbol" panose="05050102010706020507" pitchFamily="18" charset="2"/>
              </a:rPr>
              <a:t>z light(z)  wood(z)</a:t>
            </a:r>
          </a:p>
          <a:p>
            <a:pPr>
              <a:lnSpc>
                <a:spcPct val="90000"/>
              </a:lnSpc>
            </a:pPr>
            <a:r>
              <a:rPr lang="en-US" altLang="en-US">
                <a:sym typeface="Symbol" panose="05050102010706020507" pitchFamily="18" charset="2"/>
              </a:rPr>
              <a:t>light(W)</a:t>
            </a:r>
          </a:p>
          <a:p>
            <a:pPr>
              <a:lnSpc>
                <a:spcPct val="90000"/>
              </a:lnSpc>
            </a:pPr>
            <a:r>
              <a:rPr lang="en-US" altLang="en-US">
                <a:sym typeface="Symbol" panose="05050102010706020507" pitchFamily="18" charset="2"/>
              </a:rPr>
              <a:t>------------------------------</a:t>
            </a:r>
          </a:p>
          <a:p>
            <a:pPr>
              <a:lnSpc>
                <a:spcPct val="90000"/>
              </a:lnSpc>
            </a:pPr>
            <a:r>
              <a:rPr lang="en-US" altLang="en-US">
                <a:sym typeface="Symbol" panose="05050102010706020507" pitchFamily="18" charset="2"/>
              </a:rPr>
              <a:t> wood(W)                                 ok…………..</a:t>
            </a:r>
          </a:p>
          <a:p>
            <a:pPr>
              <a:lnSpc>
                <a:spcPct val="90000"/>
              </a:lnSpc>
            </a:pPr>
            <a:endParaRPr lang="en-US" altLang="en-US">
              <a:sym typeface="Symbol" panose="05050102010706020507" pitchFamily="18" charset="2"/>
            </a:endParaRPr>
          </a:p>
          <a:p>
            <a:pPr>
              <a:lnSpc>
                <a:spcPct val="90000"/>
              </a:lnSpc>
            </a:pPr>
            <a:r>
              <a:rPr lang="en-US" altLang="en-US">
                <a:sym typeface="Symbol" panose="05050102010706020507" pitchFamily="18" charset="2"/>
              </a:rPr>
              <a:t>witch(W)  wood(W)               applying universal instan.</a:t>
            </a:r>
            <a:br>
              <a:rPr lang="en-US" altLang="en-US">
                <a:sym typeface="Symbol" panose="05050102010706020507" pitchFamily="18" charset="2"/>
              </a:rPr>
            </a:br>
            <a:r>
              <a:rPr lang="en-US" altLang="en-US">
                <a:sym typeface="Symbol" panose="05050102010706020507" pitchFamily="18" charset="2"/>
              </a:rPr>
              <a:t>                                                    to fallacious conclusion #1</a:t>
            </a:r>
          </a:p>
          <a:p>
            <a:pPr>
              <a:lnSpc>
                <a:spcPct val="90000"/>
              </a:lnSpc>
            </a:pPr>
            <a:r>
              <a:rPr lang="en-US" altLang="en-US">
                <a:sym typeface="Symbol" panose="05050102010706020507" pitchFamily="18" charset="2"/>
              </a:rPr>
              <a:t>wood(W)</a:t>
            </a:r>
          </a:p>
          <a:p>
            <a:pPr>
              <a:lnSpc>
                <a:spcPct val="90000"/>
              </a:lnSpc>
            </a:pPr>
            <a:r>
              <a:rPr lang="en-US" altLang="en-US">
                <a:sym typeface="Symbol" panose="05050102010706020507" pitchFamily="18" charset="2"/>
              </a:rPr>
              <a:t>---------------------------------</a:t>
            </a:r>
          </a:p>
          <a:p>
            <a:pPr>
              <a:lnSpc>
                <a:spcPct val="90000"/>
              </a:lnSpc>
            </a:pPr>
            <a:r>
              <a:rPr lang="en-US" altLang="en-US">
                <a:sym typeface="Symbol" panose="05050102010706020507" pitchFamily="18" charset="2"/>
              </a:rPr>
              <a:t> witch(z)</a:t>
            </a:r>
          </a:p>
        </p:txBody>
      </p:sp>
    </p:spTree>
    <p:extLst>
      <p:ext uri="{BB962C8B-B14F-4D97-AF65-F5344CB8AC3E}">
        <p14:creationId xmlns:p14="http://schemas.microsoft.com/office/powerpoint/2010/main" val="12821203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81560" y="258120"/>
              <a:ext cx="9282240" cy="5702400"/>
            </p14:xfrm>
          </p:contentPart>
        </mc:Choice>
        <mc:Fallback xmlns="">
          <p:pic>
            <p:nvPicPr>
              <p:cNvPr id="4" name="Ink 3"/>
              <p:cNvPicPr/>
              <p:nvPr/>
            </p:nvPicPr>
            <p:blipFill>
              <a:blip r:embed="rId3"/>
              <a:stretch>
                <a:fillRect/>
              </a:stretch>
            </p:blipFill>
            <p:spPr>
              <a:xfrm>
                <a:off x="1676520" y="251640"/>
                <a:ext cx="9290520" cy="5714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299600" y="1970280"/>
              <a:ext cx="2374920" cy="4092480"/>
            </p14:xfrm>
          </p:contentPart>
        </mc:Choice>
        <mc:Fallback xmlns="">
          <p:pic>
            <p:nvPicPr>
              <p:cNvPr id="5" name="Ink 4"/>
              <p:cNvPicPr/>
              <p:nvPr/>
            </p:nvPicPr>
            <p:blipFill>
              <a:blip r:embed="rId5"/>
              <a:stretch>
                <a:fillRect/>
              </a:stretch>
            </p:blipFill>
            <p:spPr>
              <a:xfrm>
                <a:off x="1293480" y="1963800"/>
                <a:ext cx="2387520" cy="4105800"/>
              </a:xfrm>
              <a:prstGeom prst="rect">
                <a:avLst/>
              </a:prstGeom>
            </p:spPr>
          </p:pic>
        </mc:Fallback>
      </mc:AlternateContent>
    </p:spTree>
    <p:extLst>
      <p:ext uri="{BB962C8B-B14F-4D97-AF65-F5344CB8AC3E}">
        <p14:creationId xmlns:p14="http://schemas.microsoft.com/office/powerpoint/2010/main" val="860913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2209800" y="228600"/>
            <a:ext cx="7772400" cy="609600"/>
          </a:xfrm>
        </p:spPr>
        <p:txBody>
          <a:bodyPr/>
          <a:lstStyle/>
          <a:p>
            <a:r>
              <a:rPr lang="en-US" altLang="en-US" sz="3200"/>
              <a:t>Example: A simple genealogy KB by FOL</a:t>
            </a:r>
          </a:p>
        </p:txBody>
      </p:sp>
      <p:sp>
        <p:nvSpPr>
          <p:cNvPr id="211971" name="Rectangle 3"/>
          <p:cNvSpPr>
            <a:spLocks noGrp="1" noChangeArrowheads="1"/>
          </p:cNvSpPr>
          <p:nvPr>
            <p:ph type="body" idx="1"/>
          </p:nvPr>
        </p:nvSpPr>
        <p:spPr>
          <a:xfrm>
            <a:off x="2133600" y="914400"/>
            <a:ext cx="8382000" cy="5715000"/>
          </a:xfrm>
        </p:spPr>
        <p:txBody>
          <a:bodyPr>
            <a:normAutofit fontScale="92500"/>
          </a:bodyPr>
          <a:lstStyle/>
          <a:p>
            <a:pPr>
              <a:lnSpc>
                <a:spcPct val="80000"/>
              </a:lnSpc>
            </a:pPr>
            <a:r>
              <a:rPr lang="en-US" altLang="en-US" b="1"/>
              <a:t>Build a small genealogy knowledge base using FOL that</a:t>
            </a:r>
          </a:p>
          <a:p>
            <a:pPr lvl="1">
              <a:lnSpc>
                <a:spcPct val="80000"/>
              </a:lnSpc>
            </a:pPr>
            <a:r>
              <a:rPr lang="en-US" altLang="en-US" sz="2200"/>
              <a:t>contains facts of immediate family relations (spouses, parents, etc.)</a:t>
            </a:r>
          </a:p>
          <a:p>
            <a:pPr lvl="1">
              <a:lnSpc>
                <a:spcPct val="80000"/>
              </a:lnSpc>
            </a:pPr>
            <a:r>
              <a:rPr lang="en-US" altLang="en-US" sz="2200"/>
              <a:t>contains definitions of more complex relations (ancestors, relatives)</a:t>
            </a:r>
          </a:p>
          <a:p>
            <a:pPr lvl="1">
              <a:lnSpc>
                <a:spcPct val="80000"/>
              </a:lnSpc>
            </a:pPr>
            <a:r>
              <a:rPr lang="en-US" altLang="en-US" sz="2200"/>
              <a:t>is able to answer queries about relationships between people</a:t>
            </a:r>
          </a:p>
          <a:p>
            <a:pPr>
              <a:lnSpc>
                <a:spcPct val="80000"/>
              </a:lnSpc>
            </a:pPr>
            <a:r>
              <a:rPr lang="en-US" altLang="en-US" b="1"/>
              <a:t>Predicates:</a:t>
            </a:r>
          </a:p>
          <a:p>
            <a:pPr lvl="1">
              <a:lnSpc>
                <a:spcPct val="80000"/>
              </a:lnSpc>
            </a:pPr>
            <a:r>
              <a:rPr lang="en-US" altLang="en-US" sz="2200"/>
              <a:t>parent(x, y), child(x, y), father(x, y), daughter(x, y), etc.</a:t>
            </a:r>
          </a:p>
          <a:p>
            <a:pPr lvl="1">
              <a:lnSpc>
                <a:spcPct val="80000"/>
              </a:lnSpc>
            </a:pPr>
            <a:r>
              <a:rPr lang="en-US" altLang="en-US" sz="2200"/>
              <a:t>spouse(x, y), husband(x, y), wife(x,y)</a:t>
            </a:r>
          </a:p>
          <a:p>
            <a:pPr lvl="1">
              <a:lnSpc>
                <a:spcPct val="80000"/>
              </a:lnSpc>
            </a:pPr>
            <a:r>
              <a:rPr lang="en-US" altLang="en-US" sz="2200"/>
              <a:t>ancestor(x, y), descendant(x, y)</a:t>
            </a:r>
          </a:p>
          <a:p>
            <a:pPr lvl="1">
              <a:lnSpc>
                <a:spcPct val="80000"/>
              </a:lnSpc>
            </a:pPr>
            <a:r>
              <a:rPr lang="en-US" altLang="en-US" sz="2200"/>
              <a:t>male(x), female(y)</a:t>
            </a:r>
          </a:p>
          <a:p>
            <a:pPr lvl="1">
              <a:lnSpc>
                <a:spcPct val="80000"/>
              </a:lnSpc>
            </a:pPr>
            <a:r>
              <a:rPr lang="en-US" altLang="en-US" sz="2200"/>
              <a:t>relative(x, y)</a:t>
            </a:r>
          </a:p>
          <a:p>
            <a:pPr>
              <a:lnSpc>
                <a:spcPct val="80000"/>
              </a:lnSpc>
            </a:pPr>
            <a:r>
              <a:rPr lang="en-US" altLang="en-US" b="1"/>
              <a:t>Facts:</a:t>
            </a:r>
          </a:p>
          <a:p>
            <a:pPr lvl="1">
              <a:lnSpc>
                <a:spcPct val="80000"/>
              </a:lnSpc>
            </a:pPr>
            <a:r>
              <a:rPr lang="en-US" altLang="en-US" sz="2200"/>
              <a:t>husband(Joe, Mary), son(Fred, Joe)</a:t>
            </a:r>
          </a:p>
          <a:p>
            <a:pPr lvl="1">
              <a:lnSpc>
                <a:spcPct val="80000"/>
              </a:lnSpc>
            </a:pPr>
            <a:r>
              <a:rPr lang="en-US" altLang="en-US" sz="2200"/>
              <a:t>spouse(John, Nancy), male(John), son(Mark, Nancy)</a:t>
            </a:r>
          </a:p>
          <a:p>
            <a:pPr lvl="1">
              <a:lnSpc>
                <a:spcPct val="80000"/>
              </a:lnSpc>
            </a:pPr>
            <a:r>
              <a:rPr lang="en-US" altLang="en-US" sz="2200"/>
              <a:t>father(Jack, Nancy), daughter(Linda, Jack)</a:t>
            </a:r>
          </a:p>
          <a:p>
            <a:pPr lvl="1">
              <a:lnSpc>
                <a:spcPct val="80000"/>
              </a:lnSpc>
            </a:pPr>
            <a:r>
              <a:rPr lang="en-US" altLang="en-US" sz="2200"/>
              <a:t>daughter(Liz, Linda)</a:t>
            </a:r>
          </a:p>
          <a:p>
            <a:pPr lvl="1">
              <a:lnSpc>
                <a:spcPct val="80000"/>
              </a:lnSpc>
            </a:pPr>
            <a:r>
              <a:rPr lang="en-US" altLang="en-US" sz="2200"/>
              <a:t>etc.</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81320" y="2688120"/>
              <a:ext cx="8853120" cy="4168800"/>
            </p14:xfrm>
          </p:contentPart>
        </mc:Choice>
        <mc:Fallback xmlns="">
          <p:pic>
            <p:nvPicPr>
              <p:cNvPr id="2" name="Ink 1"/>
              <p:cNvPicPr/>
              <p:nvPr/>
            </p:nvPicPr>
            <p:blipFill>
              <a:blip r:embed="rId4"/>
              <a:stretch>
                <a:fillRect/>
              </a:stretch>
            </p:blipFill>
            <p:spPr>
              <a:xfrm>
                <a:off x="3174480" y="2683440"/>
                <a:ext cx="8865000" cy="4182480"/>
              </a:xfrm>
              <a:prstGeom prst="rect">
                <a:avLst/>
              </a:prstGeom>
            </p:spPr>
          </p:pic>
        </mc:Fallback>
      </mc:AlternateContent>
    </p:spTree>
    <p:extLst>
      <p:ext uri="{BB962C8B-B14F-4D97-AF65-F5344CB8AC3E}">
        <p14:creationId xmlns:p14="http://schemas.microsoft.com/office/powerpoint/2010/main" val="29258059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body" idx="1"/>
          </p:nvPr>
        </p:nvSpPr>
        <p:spPr>
          <a:xfrm>
            <a:off x="1981200" y="381000"/>
            <a:ext cx="8458200" cy="6477000"/>
          </a:xfrm>
        </p:spPr>
        <p:txBody>
          <a:bodyPr>
            <a:normAutofit fontScale="92500" lnSpcReduction="20000"/>
          </a:bodyPr>
          <a:lstStyle/>
          <a:p>
            <a:pPr>
              <a:lnSpc>
                <a:spcPct val="80000"/>
              </a:lnSpc>
            </a:pPr>
            <a:r>
              <a:rPr lang="en-US" altLang="en-US" b="1"/>
              <a:t>Rules for genealogical relations</a:t>
            </a:r>
          </a:p>
          <a:p>
            <a:pPr lvl="1">
              <a:lnSpc>
                <a:spcPct val="80000"/>
              </a:lnSpc>
            </a:pPr>
            <a:r>
              <a:rPr lang="en-US" altLang="en-US"/>
              <a:t>(</a:t>
            </a:r>
            <a:r>
              <a:rPr lang="en-US" altLang="en-US">
                <a:sym typeface="Symbol" panose="05050102010706020507" pitchFamily="18" charset="2"/>
              </a:rPr>
              <a:t></a:t>
            </a:r>
            <a:r>
              <a:rPr lang="en-US" altLang="en-US"/>
              <a:t>x,y) parent(x, y) </a:t>
            </a:r>
            <a:r>
              <a:rPr lang="en-US" altLang="en-US">
                <a:cs typeface="Times New Roman" panose="02020603050405020304" pitchFamily="18" charset="0"/>
              </a:rPr>
              <a:t>↔</a:t>
            </a:r>
            <a:r>
              <a:rPr lang="en-US" altLang="en-US"/>
              <a:t> child (y, x)</a:t>
            </a:r>
          </a:p>
          <a:p>
            <a:pPr lvl="1">
              <a:lnSpc>
                <a:spcPct val="80000"/>
              </a:lnSpc>
              <a:buFontTx/>
              <a:buNone/>
            </a:pPr>
            <a:r>
              <a:rPr lang="en-US" altLang="en-US"/>
              <a:t>	(</a:t>
            </a:r>
            <a:r>
              <a:rPr lang="en-US" altLang="en-US">
                <a:sym typeface="Symbol" panose="05050102010706020507" pitchFamily="18" charset="2"/>
              </a:rPr>
              <a:t></a:t>
            </a:r>
            <a:r>
              <a:rPr lang="en-US" altLang="en-US"/>
              <a:t>x,y) father(x, y) </a:t>
            </a:r>
            <a:r>
              <a:rPr lang="en-US" altLang="en-US">
                <a:cs typeface="Times New Roman" panose="02020603050405020304" pitchFamily="18" charset="0"/>
              </a:rPr>
              <a:t>↔</a:t>
            </a:r>
            <a:r>
              <a:rPr lang="en-US" altLang="en-US"/>
              <a:t> parent(x, y) </a:t>
            </a:r>
            <a:r>
              <a:rPr lang="en-US" altLang="en-US">
                <a:sym typeface="Symbol" panose="05050102010706020507" pitchFamily="18" charset="2"/>
              </a:rPr>
              <a:t></a:t>
            </a:r>
            <a:r>
              <a:rPr lang="en-US" altLang="en-US"/>
              <a:t> male(x) (similarly for mother(x, y))</a:t>
            </a:r>
          </a:p>
          <a:p>
            <a:pPr lvl="1">
              <a:lnSpc>
                <a:spcPct val="80000"/>
              </a:lnSpc>
              <a:buFontTx/>
              <a:buNone/>
            </a:pPr>
            <a:r>
              <a:rPr lang="en-US" altLang="en-US"/>
              <a:t>	(</a:t>
            </a:r>
            <a:r>
              <a:rPr lang="en-US" altLang="en-US">
                <a:sym typeface="Symbol" panose="05050102010706020507" pitchFamily="18" charset="2"/>
              </a:rPr>
              <a:t></a:t>
            </a:r>
            <a:r>
              <a:rPr lang="en-US" altLang="en-US"/>
              <a:t>x,y) daughter(x, y) </a:t>
            </a:r>
            <a:r>
              <a:rPr lang="en-US" altLang="en-US">
                <a:cs typeface="Times New Roman" panose="02020603050405020304" pitchFamily="18" charset="0"/>
              </a:rPr>
              <a:t>↔</a:t>
            </a:r>
            <a:r>
              <a:rPr lang="en-US" altLang="en-US"/>
              <a:t> child(x, y) </a:t>
            </a:r>
            <a:r>
              <a:rPr lang="en-US" altLang="en-US">
                <a:sym typeface="Symbol" panose="05050102010706020507" pitchFamily="18" charset="2"/>
              </a:rPr>
              <a:t></a:t>
            </a:r>
            <a:r>
              <a:rPr lang="en-US" altLang="en-US"/>
              <a:t> female(x) (similarly for son(x, y))</a:t>
            </a:r>
          </a:p>
          <a:p>
            <a:pPr lvl="1">
              <a:lnSpc>
                <a:spcPct val="80000"/>
              </a:lnSpc>
            </a:pPr>
            <a:r>
              <a:rPr lang="en-US" altLang="en-US"/>
              <a:t>(</a:t>
            </a:r>
            <a:r>
              <a:rPr lang="en-US" altLang="en-US">
                <a:sym typeface="Symbol" panose="05050102010706020507" pitchFamily="18" charset="2"/>
              </a:rPr>
              <a:t></a:t>
            </a:r>
            <a:r>
              <a:rPr lang="en-US" altLang="en-US"/>
              <a:t>x,y) husband(x, y) </a:t>
            </a:r>
            <a:r>
              <a:rPr lang="en-US" altLang="en-US">
                <a:cs typeface="Times New Roman" panose="02020603050405020304" pitchFamily="18" charset="0"/>
              </a:rPr>
              <a:t>↔</a:t>
            </a:r>
            <a:r>
              <a:rPr lang="en-US" altLang="en-US"/>
              <a:t> spouse(x, y) </a:t>
            </a:r>
            <a:r>
              <a:rPr lang="en-US" altLang="en-US">
                <a:sym typeface="Symbol" panose="05050102010706020507" pitchFamily="18" charset="2"/>
              </a:rPr>
              <a:t></a:t>
            </a:r>
            <a:r>
              <a:rPr lang="en-US" altLang="en-US"/>
              <a:t> male(x) (similarly for wife(x, y))</a:t>
            </a:r>
          </a:p>
          <a:p>
            <a:pPr lvl="1">
              <a:lnSpc>
                <a:spcPct val="80000"/>
              </a:lnSpc>
              <a:buFontTx/>
              <a:buNone/>
            </a:pPr>
            <a:r>
              <a:rPr lang="en-US" altLang="en-US"/>
              <a:t>	(</a:t>
            </a:r>
            <a:r>
              <a:rPr lang="en-US" altLang="en-US">
                <a:sym typeface="Symbol" panose="05050102010706020507" pitchFamily="18" charset="2"/>
              </a:rPr>
              <a:t></a:t>
            </a:r>
            <a:r>
              <a:rPr lang="en-US" altLang="en-US"/>
              <a:t>x,y) spouse(x, y) </a:t>
            </a:r>
            <a:r>
              <a:rPr lang="en-US" altLang="en-US">
                <a:cs typeface="Times New Roman" panose="02020603050405020304" pitchFamily="18" charset="0"/>
              </a:rPr>
              <a:t>↔</a:t>
            </a:r>
            <a:r>
              <a:rPr lang="en-US" altLang="en-US"/>
              <a:t> spouse(y, x)  (</a:t>
            </a:r>
            <a:r>
              <a:rPr lang="en-US" altLang="en-US" b="1"/>
              <a:t>spouse relation is symmetric</a:t>
            </a:r>
            <a:r>
              <a:rPr lang="en-US" altLang="en-US"/>
              <a:t>)</a:t>
            </a:r>
          </a:p>
          <a:p>
            <a:pPr lvl="1">
              <a:lnSpc>
                <a:spcPct val="80000"/>
              </a:lnSpc>
            </a:pPr>
            <a:r>
              <a:rPr lang="en-US" altLang="en-US"/>
              <a:t>(</a:t>
            </a:r>
            <a:r>
              <a:rPr lang="en-US" altLang="en-US">
                <a:sym typeface="Symbol" panose="05050102010706020507" pitchFamily="18" charset="2"/>
              </a:rPr>
              <a:t></a:t>
            </a:r>
            <a:r>
              <a:rPr lang="en-US" altLang="en-US"/>
              <a:t>x,y) parent(x, y) </a:t>
            </a:r>
            <a:r>
              <a:rPr lang="en-US" altLang="en-US">
                <a:sym typeface="Symbol" panose="05050102010706020507" pitchFamily="18" charset="2"/>
              </a:rPr>
              <a:t></a:t>
            </a:r>
            <a:r>
              <a:rPr lang="en-US" altLang="en-US"/>
              <a:t> ancestor(x, y) </a:t>
            </a:r>
          </a:p>
          <a:p>
            <a:pPr lvl="1">
              <a:lnSpc>
                <a:spcPct val="80000"/>
              </a:lnSpc>
              <a:buFontTx/>
              <a:buNone/>
            </a:pPr>
            <a:r>
              <a:rPr lang="en-US" altLang="en-US"/>
              <a:t>	(</a:t>
            </a:r>
            <a:r>
              <a:rPr lang="en-US" altLang="en-US">
                <a:sym typeface="Symbol" panose="05050102010706020507" pitchFamily="18" charset="2"/>
              </a:rPr>
              <a:t></a:t>
            </a:r>
            <a:r>
              <a:rPr lang="en-US" altLang="en-US"/>
              <a:t>x,y)(</a:t>
            </a:r>
            <a:r>
              <a:rPr lang="en-US" altLang="en-US">
                <a:sym typeface="Symbol" panose="05050102010706020507" pitchFamily="18" charset="2"/>
              </a:rPr>
              <a:t></a:t>
            </a:r>
            <a:r>
              <a:rPr lang="en-US" altLang="en-US"/>
              <a:t>z) parent(x, z) </a:t>
            </a:r>
            <a:r>
              <a:rPr lang="en-US" altLang="en-US">
                <a:sym typeface="Symbol" panose="05050102010706020507" pitchFamily="18" charset="2"/>
              </a:rPr>
              <a:t></a:t>
            </a:r>
            <a:r>
              <a:rPr lang="en-US" altLang="en-US"/>
              <a:t> ancestor(z, y) </a:t>
            </a:r>
            <a:r>
              <a:rPr lang="en-US" altLang="en-US">
                <a:sym typeface="Symbol" panose="05050102010706020507" pitchFamily="18" charset="2"/>
              </a:rPr>
              <a:t></a:t>
            </a:r>
            <a:r>
              <a:rPr lang="en-US" altLang="en-US"/>
              <a:t> ancestor(x, y) </a:t>
            </a:r>
          </a:p>
          <a:p>
            <a:pPr lvl="1">
              <a:lnSpc>
                <a:spcPct val="80000"/>
              </a:lnSpc>
            </a:pPr>
            <a:r>
              <a:rPr lang="en-US" altLang="en-US"/>
              <a:t>(</a:t>
            </a:r>
            <a:r>
              <a:rPr lang="en-US" altLang="en-US">
                <a:sym typeface="Symbol" panose="05050102010706020507" pitchFamily="18" charset="2"/>
              </a:rPr>
              <a:t></a:t>
            </a:r>
            <a:r>
              <a:rPr lang="en-US" altLang="en-US"/>
              <a:t>x,y) descendant(x, y) </a:t>
            </a:r>
            <a:r>
              <a:rPr lang="en-US" altLang="en-US">
                <a:cs typeface="Times New Roman" panose="02020603050405020304" pitchFamily="18" charset="0"/>
              </a:rPr>
              <a:t>↔</a:t>
            </a:r>
            <a:r>
              <a:rPr lang="en-US" altLang="en-US"/>
              <a:t> ancestor(y, x) </a:t>
            </a:r>
          </a:p>
          <a:p>
            <a:pPr lvl="1">
              <a:lnSpc>
                <a:spcPct val="80000"/>
              </a:lnSpc>
            </a:pPr>
            <a:r>
              <a:rPr lang="en-US" altLang="en-US"/>
              <a:t>(</a:t>
            </a:r>
            <a:r>
              <a:rPr lang="en-US" altLang="en-US">
                <a:sym typeface="Symbol" panose="05050102010706020507" pitchFamily="18" charset="2"/>
              </a:rPr>
              <a:t></a:t>
            </a:r>
            <a:r>
              <a:rPr lang="en-US" altLang="en-US"/>
              <a:t>x,y)(</a:t>
            </a:r>
            <a:r>
              <a:rPr lang="en-US" altLang="en-US">
                <a:sym typeface="Symbol" panose="05050102010706020507" pitchFamily="18" charset="2"/>
              </a:rPr>
              <a:t></a:t>
            </a:r>
            <a:r>
              <a:rPr lang="en-US" altLang="en-US"/>
              <a:t>z) ancestor(z, x) </a:t>
            </a:r>
            <a:r>
              <a:rPr lang="en-US" altLang="en-US">
                <a:sym typeface="Symbol" panose="05050102010706020507" pitchFamily="18" charset="2"/>
              </a:rPr>
              <a:t></a:t>
            </a:r>
            <a:r>
              <a:rPr lang="en-US" altLang="en-US"/>
              <a:t> ancestor(z, y) </a:t>
            </a:r>
            <a:r>
              <a:rPr lang="en-US" altLang="en-US">
                <a:sym typeface="Symbol" panose="05050102010706020507" pitchFamily="18" charset="2"/>
              </a:rPr>
              <a:t></a:t>
            </a:r>
            <a:r>
              <a:rPr lang="en-US" altLang="en-US"/>
              <a:t> relative(x, y) </a:t>
            </a:r>
          </a:p>
          <a:p>
            <a:pPr lvl="1">
              <a:lnSpc>
                <a:spcPct val="80000"/>
              </a:lnSpc>
              <a:buFontTx/>
              <a:buNone/>
            </a:pPr>
            <a:r>
              <a:rPr lang="en-US" altLang="en-US"/>
              <a:t>	          (related by common ancestry)</a:t>
            </a:r>
          </a:p>
          <a:p>
            <a:pPr lvl="1">
              <a:lnSpc>
                <a:spcPct val="80000"/>
              </a:lnSpc>
              <a:buFontTx/>
              <a:buNone/>
            </a:pPr>
            <a:r>
              <a:rPr lang="en-US" altLang="en-US"/>
              <a:t>	(</a:t>
            </a:r>
            <a:r>
              <a:rPr lang="en-US" altLang="en-US">
                <a:sym typeface="Symbol" panose="05050102010706020507" pitchFamily="18" charset="2"/>
              </a:rPr>
              <a:t></a:t>
            </a:r>
            <a:r>
              <a:rPr lang="en-US" altLang="en-US"/>
              <a:t>x,y) spouse(x, y) </a:t>
            </a:r>
            <a:r>
              <a:rPr lang="en-US" altLang="en-US">
                <a:sym typeface="Symbol" panose="05050102010706020507" pitchFamily="18" charset="2"/>
              </a:rPr>
              <a:t></a:t>
            </a:r>
            <a:r>
              <a:rPr lang="en-US" altLang="en-US"/>
              <a:t> relative(x, y) (related by marriage)</a:t>
            </a:r>
          </a:p>
          <a:p>
            <a:pPr lvl="1">
              <a:lnSpc>
                <a:spcPct val="80000"/>
              </a:lnSpc>
              <a:buFontTx/>
              <a:buNone/>
            </a:pPr>
            <a:r>
              <a:rPr lang="en-US" altLang="en-US"/>
              <a:t>	(</a:t>
            </a:r>
            <a:r>
              <a:rPr lang="en-US" altLang="en-US">
                <a:sym typeface="Symbol" panose="05050102010706020507" pitchFamily="18" charset="2"/>
              </a:rPr>
              <a:t></a:t>
            </a:r>
            <a:r>
              <a:rPr lang="en-US" altLang="en-US"/>
              <a:t>x,y)(</a:t>
            </a:r>
            <a:r>
              <a:rPr lang="en-US" altLang="en-US">
                <a:sym typeface="Symbol" panose="05050102010706020507" pitchFamily="18" charset="2"/>
              </a:rPr>
              <a:t></a:t>
            </a:r>
            <a:r>
              <a:rPr lang="en-US" altLang="en-US"/>
              <a:t>z) relative(z, x) </a:t>
            </a:r>
            <a:r>
              <a:rPr lang="en-US" altLang="en-US">
                <a:sym typeface="Symbol" panose="05050102010706020507" pitchFamily="18" charset="2"/>
              </a:rPr>
              <a:t></a:t>
            </a:r>
            <a:r>
              <a:rPr lang="en-US" altLang="en-US"/>
              <a:t> relative(z, y) </a:t>
            </a:r>
            <a:r>
              <a:rPr lang="en-US" altLang="en-US">
                <a:sym typeface="Symbol" panose="05050102010706020507" pitchFamily="18" charset="2"/>
              </a:rPr>
              <a:t></a:t>
            </a:r>
            <a:r>
              <a:rPr lang="en-US" altLang="en-US"/>
              <a:t> relative(x, y) (</a:t>
            </a:r>
            <a:r>
              <a:rPr lang="en-US" altLang="en-US" b="1"/>
              <a:t>transitive</a:t>
            </a:r>
            <a:r>
              <a:rPr lang="en-US" altLang="en-US"/>
              <a:t>)</a:t>
            </a:r>
          </a:p>
          <a:p>
            <a:pPr lvl="1">
              <a:lnSpc>
                <a:spcPct val="80000"/>
              </a:lnSpc>
              <a:buFontTx/>
              <a:buNone/>
            </a:pPr>
            <a:r>
              <a:rPr lang="en-US" altLang="en-US"/>
              <a:t>	(</a:t>
            </a:r>
            <a:r>
              <a:rPr lang="en-US" altLang="en-US">
                <a:sym typeface="Symbol" panose="05050102010706020507" pitchFamily="18" charset="2"/>
              </a:rPr>
              <a:t></a:t>
            </a:r>
            <a:r>
              <a:rPr lang="en-US" altLang="en-US"/>
              <a:t>x,y) relative(x, y) </a:t>
            </a:r>
            <a:r>
              <a:rPr lang="en-US" altLang="en-US">
                <a:cs typeface="Times New Roman" panose="02020603050405020304" pitchFamily="18" charset="0"/>
              </a:rPr>
              <a:t>↔</a:t>
            </a:r>
            <a:r>
              <a:rPr lang="en-US" altLang="en-US"/>
              <a:t> relative(y, x) </a:t>
            </a:r>
            <a:r>
              <a:rPr lang="en-US" altLang="en-US" b="1"/>
              <a:t>(symmetric</a:t>
            </a:r>
            <a:r>
              <a:rPr lang="en-US" altLang="en-US"/>
              <a:t>)</a:t>
            </a:r>
          </a:p>
          <a:p>
            <a:pPr>
              <a:lnSpc>
                <a:spcPct val="80000"/>
              </a:lnSpc>
            </a:pPr>
            <a:r>
              <a:rPr lang="en-US" altLang="en-US" b="1"/>
              <a:t>Queries</a:t>
            </a:r>
          </a:p>
          <a:p>
            <a:pPr lvl="1">
              <a:lnSpc>
                <a:spcPct val="80000"/>
              </a:lnSpc>
            </a:pPr>
            <a:r>
              <a:rPr lang="en-US" altLang="en-US"/>
              <a:t>ancestor(Jack, Fred)   /* the answer is yes */</a:t>
            </a:r>
          </a:p>
          <a:p>
            <a:pPr lvl="1">
              <a:lnSpc>
                <a:spcPct val="80000"/>
              </a:lnSpc>
            </a:pPr>
            <a:r>
              <a:rPr lang="en-US" altLang="en-US"/>
              <a:t>relative(Liz, Joe)        /* the answer is yes */</a:t>
            </a:r>
          </a:p>
          <a:p>
            <a:pPr lvl="1">
              <a:lnSpc>
                <a:spcPct val="80000"/>
              </a:lnSpc>
            </a:pPr>
            <a:r>
              <a:rPr lang="en-US" altLang="en-US"/>
              <a:t>relative(Nancy,  Matthew)   </a:t>
            </a:r>
          </a:p>
          <a:p>
            <a:pPr lvl="1">
              <a:lnSpc>
                <a:spcPct val="80000"/>
              </a:lnSpc>
              <a:buFontTx/>
              <a:buNone/>
            </a:pPr>
            <a:r>
              <a:rPr lang="en-US" altLang="en-US"/>
              <a:t>          /* no answer in general, no if under closed world assumption */</a:t>
            </a:r>
          </a:p>
          <a:p>
            <a:pPr lvl="1">
              <a:lnSpc>
                <a:spcPct val="80000"/>
              </a:lnSpc>
            </a:pPr>
            <a:r>
              <a:rPr lang="en-US" altLang="en-US"/>
              <a:t>(</a:t>
            </a:r>
            <a:r>
              <a:rPr lang="en-US" altLang="en-US">
                <a:sym typeface="Symbol" panose="05050102010706020507" pitchFamily="18" charset="2"/>
              </a:rPr>
              <a:t></a:t>
            </a:r>
            <a:r>
              <a:rPr lang="en-US" altLang="en-US"/>
              <a:t>z) ancestor(z, Fred) </a:t>
            </a:r>
            <a:r>
              <a:rPr lang="en-US" altLang="en-US">
                <a:sym typeface="Symbol" panose="05050102010706020507" pitchFamily="18" charset="2"/>
              </a:rPr>
              <a:t></a:t>
            </a:r>
            <a:r>
              <a:rPr lang="en-US" altLang="en-US"/>
              <a:t> ancestor(z, Liz)</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611160" y="3341520"/>
              <a:ext cx="3576960" cy="2217240"/>
            </p14:xfrm>
          </p:contentPart>
        </mc:Choice>
        <mc:Fallback xmlns="">
          <p:pic>
            <p:nvPicPr>
              <p:cNvPr id="2" name="Ink 1"/>
              <p:cNvPicPr/>
              <p:nvPr/>
            </p:nvPicPr>
            <p:blipFill>
              <a:blip r:embed="rId4"/>
              <a:stretch>
                <a:fillRect/>
              </a:stretch>
            </p:blipFill>
            <p:spPr>
              <a:xfrm>
                <a:off x="3606480" y="3339000"/>
                <a:ext cx="3584160" cy="2224440"/>
              </a:xfrm>
              <a:prstGeom prst="rect">
                <a:avLst/>
              </a:prstGeom>
            </p:spPr>
          </p:pic>
        </mc:Fallback>
      </mc:AlternateContent>
    </p:spTree>
    <p:extLst>
      <p:ext uri="{BB962C8B-B14F-4D97-AF65-F5344CB8AC3E}">
        <p14:creationId xmlns:p14="http://schemas.microsoft.com/office/powerpoint/2010/main" val="110083296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71280" y="370800"/>
              <a:ext cx="9783720" cy="5307120"/>
            </p14:xfrm>
          </p:contentPart>
        </mc:Choice>
        <mc:Fallback xmlns="">
          <p:pic>
            <p:nvPicPr>
              <p:cNvPr id="4" name="Ink 3"/>
              <p:cNvPicPr/>
              <p:nvPr/>
            </p:nvPicPr>
            <p:blipFill>
              <a:blip r:embed="rId3"/>
              <a:stretch>
                <a:fillRect/>
              </a:stretch>
            </p:blipFill>
            <p:spPr>
              <a:xfrm>
                <a:off x="1868400" y="367920"/>
                <a:ext cx="9794880" cy="5319000"/>
              </a:xfrm>
              <a:prstGeom prst="rect">
                <a:avLst/>
              </a:prstGeom>
            </p:spPr>
          </p:pic>
        </mc:Fallback>
      </mc:AlternateContent>
    </p:spTree>
    <p:extLst>
      <p:ext uri="{BB962C8B-B14F-4D97-AF65-F5344CB8AC3E}">
        <p14:creationId xmlns:p14="http://schemas.microsoft.com/office/powerpoint/2010/main" val="55053308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71640" y="165960"/>
              <a:ext cx="10946160" cy="3265560"/>
            </p14:xfrm>
          </p:contentPart>
        </mc:Choice>
        <mc:Fallback xmlns="">
          <p:pic>
            <p:nvPicPr>
              <p:cNvPr id="4" name="Ink 3"/>
              <p:cNvPicPr/>
              <p:nvPr/>
            </p:nvPicPr>
            <p:blipFill>
              <a:blip r:embed="rId3"/>
              <a:stretch>
                <a:fillRect/>
              </a:stretch>
            </p:blipFill>
            <p:spPr>
              <a:xfrm>
                <a:off x="969120" y="161280"/>
                <a:ext cx="10956240" cy="3273480"/>
              </a:xfrm>
              <a:prstGeom prst="rect">
                <a:avLst/>
              </a:prstGeom>
            </p:spPr>
          </p:pic>
        </mc:Fallback>
      </mc:AlternateContent>
    </p:spTree>
    <p:extLst>
      <p:ext uri="{BB962C8B-B14F-4D97-AF65-F5344CB8AC3E}">
        <p14:creationId xmlns:p14="http://schemas.microsoft.com/office/powerpoint/2010/main" val="377561788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2209800" y="228600"/>
            <a:ext cx="7772400" cy="1143000"/>
          </a:xfrm>
        </p:spPr>
        <p:txBody>
          <a:bodyPr/>
          <a:lstStyle/>
          <a:p>
            <a:r>
              <a:rPr lang="en-US" altLang="en-US"/>
              <a:t>Axioms for Set Theory in FOL</a:t>
            </a:r>
          </a:p>
        </p:txBody>
      </p:sp>
      <p:sp>
        <p:nvSpPr>
          <p:cNvPr id="161795" name="Rectangle 3"/>
          <p:cNvSpPr>
            <a:spLocks noGrp="1" noChangeArrowheads="1"/>
          </p:cNvSpPr>
          <p:nvPr>
            <p:ph type="body" idx="1"/>
          </p:nvPr>
        </p:nvSpPr>
        <p:spPr>
          <a:xfrm>
            <a:off x="2133600" y="1219200"/>
            <a:ext cx="8153400" cy="5257800"/>
          </a:xfrm>
        </p:spPr>
        <p:txBody>
          <a:bodyPr/>
          <a:lstStyle/>
          <a:p>
            <a:pPr>
              <a:buFontTx/>
              <a:buNone/>
            </a:pPr>
            <a:r>
              <a:rPr lang="en-US" altLang="en-US" sz="1800"/>
              <a:t>1. The only sets are the empty set and those made by adjoining something to a set: </a:t>
            </a:r>
          </a:p>
          <a:p>
            <a:pPr lvl="1">
              <a:buFontTx/>
              <a:buNone/>
            </a:pPr>
            <a:r>
              <a:rPr lang="en-US" altLang="en-US" sz="1600">
                <a:sym typeface="Symbol" panose="05050102010706020507" pitchFamily="18" charset="2"/>
              </a:rPr>
              <a:t></a:t>
            </a:r>
            <a:r>
              <a:rPr lang="en-US" altLang="en-US" sz="1600"/>
              <a:t>s set(s) &lt;=&gt; (s=EmptySet) v (</a:t>
            </a:r>
            <a:r>
              <a:rPr lang="en-US" altLang="en-US" sz="1600">
                <a:sym typeface="Symbol" panose="05050102010706020507" pitchFamily="18" charset="2"/>
              </a:rPr>
              <a:t></a:t>
            </a:r>
            <a:r>
              <a:rPr lang="en-US" altLang="en-US" sz="1600"/>
              <a:t>x,r Set(r) ^ s=Adjoin(s,r))</a:t>
            </a:r>
          </a:p>
          <a:p>
            <a:pPr>
              <a:buFontTx/>
              <a:buNone/>
            </a:pPr>
            <a:r>
              <a:rPr lang="en-US" altLang="en-US" sz="1800"/>
              <a:t>2. The empty set has no elements adjoined to it: </a:t>
            </a:r>
          </a:p>
          <a:p>
            <a:pPr lvl="1">
              <a:buFontTx/>
              <a:buNone/>
            </a:pPr>
            <a:r>
              <a:rPr lang="en-US" altLang="en-US" sz="1600"/>
              <a:t>~ </a:t>
            </a:r>
            <a:r>
              <a:rPr lang="en-US" altLang="en-US" sz="1600">
                <a:sym typeface="Symbol" panose="05050102010706020507" pitchFamily="18" charset="2"/>
              </a:rPr>
              <a:t></a:t>
            </a:r>
            <a:r>
              <a:rPr lang="en-US" altLang="en-US" sz="1600"/>
              <a:t>x,s Adjoin(x,s)=EmptySet</a:t>
            </a:r>
          </a:p>
          <a:p>
            <a:pPr>
              <a:buFontTx/>
              <a:buNone/>
            </a:pPr>
            <a:r>
              <a:rPr lang="en-US" altLang="en-US" sz="1800"/>
              <a:t>3. Adjoining an element already in the set has no effect: </a:t>
            </a:r>
          </a:p>
          <a:p>
            <a:pPr lvl="1">
              <a:buFontTx/>
              <a:buNone/>
            </a:pPr>
            <a:r>
              <a:rPr lang="en-US" altLang="en-US" sz="1600">
                <a:sym typeface="Symbol" panose="05050102010706020507" pitchFamily="18" charset="2"/>
              </a:rPr>
              <a:t></a:t>
            </a:r>
            <a:r>
              <a:rPr lang="en-US" altLang="en-US" sz="1600"/>
              <a:t>x,s Member(x,s) &lt;=&gt; s=Adjoin(x,s)</a:t>
            </a:r>
          </a:p>
          <a:p>
            <a:pPr>
              <a:buFontTx/>
              <a:buNone/>
            </a:pPr>
            <a:r>
              <a:rPr lang="en-US" altLang="en-US" sz="1800"/>
              <a:t>4. The only members of a set are the elements that were adjoined into it: </a:t>
            </a:r>
          </a:p>
          <a:p>
            <a:pPr lvl="1">
              <a:buFontTx/>
              <a:buNone/>
            </a:pPr>
            <a:r>
              <a:rPr lang="en-US" altLang="en-US" sz="1600">
                <a:sym typeface="Symbol" panose="05050102010706020507" pitchFamily="18" charset="2"/>
              </a:rPr>
              <a:t></a:t>
            </a:r>
            <a:r>
              <a:rPr lang="en-US" altLang="en-US" sz="1600"/>
              <a:t>x,s Member(x,s) &lt;=&gt;  </a:t>
            </a:r>
            <a:r>
              <a:rPr lang="en-US" altLang="en-US" sz="1600">
                <a:sym typeface="Symbol" panose="05050102010706020507" pitchFamily="18" charset="2"/>
              </a:rPr>
              <a:t></a:t>
            </a:r>
            <a:r>
              <a:rPr lang="en-US" altLang="en-US" sz="1600"/>
              <a:t>y,r (s=Adjoin(y,r) ^ (x=y </a:t>
            </a:r>
            <a:r>
              <a:rPr lang="en-US" altLang="en-US" sz="1600">
                <a:sym typeface="Symbol" panose="05050102010706020507" pitchFamily="18" charset="2"/>
              </a:rPr>
              <a:t></a:t>
            </a:r>
            <a:r>
              <a:rPr lang="en-US" altLang="en-US" sz="1600"/>
              <a:t> Member(x,r)))</a:t>
            </a:r>
          </a:p>
          <a:p>
            <a:pPr>
              <a:buFontTx/>
              <a:buNone/>
            </a:pPr>
            <a:r>
              <a:rPr lang="en-US" altLang="en-US" sz="1800"/>
              <a:t>5. A set is a subset of another iff all of the 1st set’s members are members of the 2</a:t>
            </a:r>
            <a:r>
              <a:rPr lang="en-US" altLang="en-US" sz="1800" baseline="30000"/>
              <a:t>nd</a:t>
            </a:r>
            <a:r>
              <a:rPr lang="en-US" altLang="en-US" sz="1800"/>
              <a:t>:</a:t>
            </a:r>
          </a:p>
          <a:p>
            <a:pPr lvl="1">
              <a:buFontTx/>
              <a:buNone/>
            </a:pPr>
            <a:r>
              <a:rPr lang="en-US" altLang="en-US" sz="1600">
                <a:sym typeface="Symbol" panose="05050102010706020507" pitchFamily="18" charset="2"/>
              </a:rPr>
              <a:t></a:t>
            </a:r>
            <a:r>
              <a:rPr lang="en-US" altLang="en-US" sz="1600"/>
              <a:t>s,r Subset(s,r) &lt;=&gt; (</a:t>
            </a:r>
            <a:r>
              <a:rPr lang="en-US" altLang="en-US" sz="1600">
                <a:sym typeface="Symbol" panose="05050102010706020507" pitchFamily="18" charset="2"/>
              </a:rPr>
              <a:t></a:t>
            </a:r>
            <a:r>
              <a:rPr lang="en-US" altLang="en-US" sz="1600"/>
              <a:t>x Member(x,s) =&gt; Member(x,r))</a:t>
            </a:r>
          </a:p>
          <a:p>
            <a:pPr>
              <a:buFontTx/>
              <a:buNone/>
            </a:pPr>
            <a:r>
              <a:rPr lang="en-US" altLang="en-US" sz="1800"/>
              <a:t>6. Two sets are equal iff each is a subset of the other: </a:t>
            </a:r>
          </a:p>
          <a:p>
            <a:pPr lvl="1">
              <a:buFontTx/>
              <a:buNone/>
            </a:pPr>
            <a:r>
              <a:rPr lang="en-US" altLang="en-US" sz="1600">
                <a:sym typeface="Symbol" panose="05050102010706020507" pitchFamily="18" charset="2"/>
              </a:rPr>
              <a:t></a:t>
            </a:r>
            <a:r>
              <a:rPr lang="en-US" altLang="en-US" sz="1600"/>
              <a:t>s,r (s=r) &lt;=&gt; (subset(s,r) ^ subset(r,s))</a:t>
            </a:r>
          </a:p>
          <a:p>
            <a:pPr>
              <a:buFontTx/>
              <a:buNone/>
            </a:pPr>
            <a:r>
              <a:rPr lang="en-US" altLang="en-US" sz="1800"/>
              <a:t>7. Intersection </a:t>
            </a:r>
          </a:p>
          <a:p>
            <a:pPr lvl="1">
              <a:buFontTx/>
              <a:buNone/>
            </a:pPr>
            <a:r>
              <a:rPr lang="en-US" altLang="en-US" sz="1600">
                <a:sym typeface="Symbol" panose="05050102010706020507" pitchFamily="18" charset="2"/>
              </a:rPr>
              <a:t></a:t>
            </a:r>
            <a:r>
              <a:rPr lang="en-US" altLang="en-US" sz="1600"/>
              <a:t>x,s1,s2 member(X,intersection(S1,S2)) &lt;=&gt; member(X,s1) ^ member(X,s2)</a:t>
            </a:r>
          </a:p>
          <a:p>
            <a:pPr>
              <a:buFontTx/>
              <a:buNone/>
            </a:pPr>
            <a:r>
              <a:rPr lang="en-US" altLang="en-US" sz="1800"/>
              <a:t>8. Union </a:t>
            </a:r>
          </a:p>
          <a:p>
            <a:pPr lvl="1">
              <a:buFontTx/>
              <a:buNone/>
            </a:pPr>
            <a:r>
              <a:rPr lang="en-US" altLang="en-US" sz="1600">
                <a:sym typeface="Symbol" panose="05050102010706020507" pitchFamily="18" charset="2"/>
              </a:rPr>
              <a:t></a:t>
            </a:r>
            <a:r>
              <a:rPr lang="en-US" altLang="en-US" sz="1600"/>
              <a:t>x,s1,s2 member(X,union(s1,s2)) &lt;=&gt; member(X,s1) </a:t>
            </a:r>
            <a:r>
              <a:rPr lang="en-US" altLang="en-US" sz="1600">
                <a:sym typeface="Symbol" panose="05050102010706020507" pitchFamily="18" charset="2"/>
              </a:rPr>
              <a:t></a:t>
            </a:r>
            <a:r>
              <a:rPr lang="en-US" altLang="en-US" sz="1600"/>
              <a:t> member(X,s2)</a:t>
            </a:r>
          </a:p>
        </p:txBody>
      </p:sp>
    </p:spTree>
    <p:extLst>
      <p:ext uri="{BB962C8B-B14F-4D97-AF65-F5344CB8AC3E}">
        <p14:creationId xmlns:p14="http://schemas.microsoft.com/office/powerpoint/2010/main" val="2055771541"/>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2209800" y="76200"/>
            <a:ext cx="7772400" cy="609600"/>
          </a:xfrm>
        </p:spPr>
        <p:txBody>
          <a:bodyPr/>
          <a:lstStyle/>
          <a:p>
            <a:r>
              <a:rPr lang="en-US" altLang="en-US" sz="3200"/>
              <a:t>Semantics of FOL</a:t>
            </a:r>
          </a:p>
        </p:txBody>
      </p:sp>
      <p:sp>
        <p:nvSpPr>
          <p:cNvPr id="206851" name="Rectangle 3"/>
          <p:cNvSpPr>
            <a:spLocks noGrp="1" noChangeArrowheads="1"/>
          </p:cNvSpPr>
          <p:nvPr>
            <p:ph type="body" idx="1"/>
          </p:nvPr>
        </p:nvSpPr>
        <p:spPr>
          <a:xfrm>
            <a:off x="1828800" y="838200"/>
            <a:ext cx="8610600" cy="5791200"/>
          </a:xfrm>
        </p:spPr>
        <p:txBody>
          <a:bodyPr/>
          <a:lstStyle/>
          <a:p>
            <a:r>
              <a:rPr lang="en-US" altLang="en-US" b="1">
                <a:solidFill>
                  <a:schemeClr val="accent2"/>
                </a:solidFill>
              </a:rPr>
              <a:t>Domain M</a:t>
            </a:r>
            <a:r>
              <a:rPr lang="en-US" altLang="en-US" b="1"/>
              <a:t>: </a:t>
            </a:r>
            <a:r>
              <a:rPr lang="en-US" altLang="en-US"/>
              <a:t>the set of all objects in the world (of interest)</a:t>
            </a:r>
          </a:p>
          <a:p>
            <a:r>
              <a:rPr lang="en-US" altLang="en-US" b="1">
                <a:solidFill>
                  <a:schemeClr val="accent2"/>
                </a:solidFill>
              </a:rPr>
              <a:t>Interpretation I</a:t>
            </a:r>
            <a:r>
              <a:rPr lang="en-US" altLang="en-US" b="1"/>
              <a:t>: </a:t>
            </a:r>
            <a:r>
              <a:rPr lang="en-US" altLang="en-US"/>
              <a:t>includes</a:t>
            </a:r>
          </a:p>
          <a:p>
            <a:pPr lvl="1"/>
            <a:r>
              <a:rPr lang="en-US" altLang="en-US" sz="2200"/>
              <a:t>Assign each constant to an object in M</a:t>
            </a:r>
          </a:p>
          <a:p>
            <a:pPr lvl="1"/>
            <a:r>
              <a:rPr lang="en-US" altLang="en-US" sz="2200"/>
              <a:t>Define each function of n arguments as a mapping M</a:t>
            </a:r>
            <a:r>
              <a:rPr lang="en-US" altLang="en-US" sz="2200" baseline="30000"/>
              <a:t>n</a:t>
            </a:r>
            <a:r>
              <a:rPr lang="en-US" altLang="en-US" sz="2200"/>
              <a:t> =&gt; M</a:t>
            </a:r>
          </a:p>
          <a:p>
            <a:pPr lvl="1"/>
            <a:r>
              <a:rPr lang="en-US" altLang="en-US" sz="2200"/>
              <a:t>Define each predicate of n arguments as a mapping M</a:t>
            </a:r>
            <a:r>
              <a:rPr lang="en-US" altLang="en-US" sz="2200" baseline="30000"/>
              <a:t>n</a:t>
            </a:r>
            <a:r>
              <a:rPr lang="en-US" altLang="en-US" sz="2200"/>
              <a:t> =&gt; {T, F}</a:t>
            </a:r>
          </a:p>
          <a:p>
            <a:pPr lvl="1"/>
            <a:r>
              <a:rPr lang="en-US" altLang="en-US" sz="2200"/>
              <a:t>Therefore, every ground predicate with any instantiation will have a truth value</a:t>
            </a:r>
          </a:p>
          <a:p>
            <a:pPr lvl="1"/>
            <a:r>
              <a:rPr lang="en-US" altLang="en-US" sz="2200"/>
              <a:t>In general there is an infinite number of interpretations because |M| is infinite</a:t>
            </a:r>
          </a:p>
          <a:p>
            <a:r>
              <a:rPr lang="en-US" altLang="en-US" b="1">
                <a:solidFill>
                  <a:schemeClr val="accent2"/>
                </a:solidFill>
              </a:rPr>
              <a:t>Define logical connectives</a:t>
            </a:r>
            <a:r>
              <a:rPr lang="en-US" altLang="en-US" b="1"/>
              <a:t>:  ~, ^, </a:t>
            </a:r>
            <a:r>
              <a:rPr lang="en-US" altLang="en-US">
                <a:sym typeface="Symbol" panose="05050102010706020507" pitchFamily="18" charset="2"/>
              </a:rPr>
              <a:t></a:t>
            </a:r>
            <a:r>
              <a:rPr lang="en-US" altLang="en-US" b="1"/>
              <a:t>, =&gt;, &lt;=&gt;</a:t>
            </a:r>
            <a:r>
              <a:rPr lang="en-US" altLang="en-US"/>
              <a:t> as in PL</a:t>
            </a:r>
          </a:p>
          <a:p>
            <a:r>
              <a:rPr lang="en-US" altLang="en-US" b="1">
                <a:solidFill>
                  <a:schemeClr val="accent2"/>
                </a:solidFill>
              </a:rPr>
              <a:t>Define semantics of (</a:t>
            </a:r>
            <a:r>
              <a:rPr lang="en-US" altLang="en-US" b="1">
                <a:solidFill>
                  <a:schemeClr val="accent2"/>
                </a:solidFill>
                <a:sym typeface="Symbol" panose="05050102010706020507" pitchFamily="18" charset="2"/>
              </a:rPr>
              <a:t></a:t>
            </a:r>
            <a:r>
              <a:rPr lang="en-US" altLang="en-US" b="1">
                <a:solidFill>
                  <a:schemeClr val="accent2"/>
                </a:solidFill>
              </a:rPr>
              <a:t>x) and (</a:t>
            </a:r>
            <a:r>
              <a:rPr lang="en-US" altLang="en-US" b="1">
                <a:solidFill>
                  <a:schemeClr val="accent2"/>
                </a:solidFill>
                <a:sym typeface="Symbol" panose="05050102010706020507" pitchFamily="18" charset="2"/>
              </a:rPr>
              <a:t></a:t>
            </a:r>
            <a:r>
              <a:rPr lang="en-US" altLang="en-US" b="1">
                <a:solidFill>
                  <a:schemeClr val="accent2"/>
                </a:solidFill>
              </a:rPr>
              <a:t>x)</a:t>
            </a:r>
          </a:p>
          <a:p>
            <a:pPr lvl="1">
              <a:spcBef>
                <a:spcPct val="10000"/>
              </a:spcBef>
            </a:pPr>
            <a:r>
              <a:rPr lang="en-US" altLang="en-US" sz="2200"/>
              <a:t>(</a:t>
            </a:r>
            <a:r>
              <a:rPr lang="en-US" altLang="en-US" sz="2200">
                <a:sym typeface="Symbol" panose="05050102010706020507" pitchFamily="18" charset="2"/>
              </a:rPr>
              <a:t></a:t>
            </a:r>
            <a:r>
              <a:rPr lang="en-US" altLang="en-US" sz="2200"/>
              <a:t>x) P(x) is true iff P(x) is true under all interpretations </a:t>
            </a:r>
          </a:p>
          <a:p>
            <a:pPr lvl="1">
              <a:spcBef>
                <a:spcPct val="10000"/>
              </a:spcBef>
            </a:pPr>
            <a:r>
              <a:rPr lang="en-US" altLang="en-US" sz="2200"/>
              <a:t>(</a:t>
            </a:r>
            <a:r>
              <a:rPr lang="en-US" altLang="en-US" sz="2200">
                <a:sym typeface="Symbol" panose="05050102010706020507" pitchFamily="18" charset="2"/>
              </a:rPr>
              <a:t></a:t>
            </a:r>
            <a:r>
              <a:rPr lang="en-US" altLang="en-US" sz="2200"/>
              <a:t>x) P(x) is true iff P(x) is true under some interpretation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39960" y="673560"/>
              <a:ext cx="5179680" cy="4546080"/>
            </p14:xfrm>
          </p:contentPart>
        </mc:Choice>
        <mc:Fallback xmlns="">
          <p:pic>
            <p:nvPicPr>
              <p:cNvPr id="2" name="Ink 1"/>
              <p:cNvPicPr/>
              <p:nvPr/>
            </p:nvPicPr>
            <p:blipFill>
              <a:blip r:embed="rId4"/>
              <a:stretch>
                <a:fillRect/>
              </a:stretch>
            </p:blipFill>
            <p:spPr>
              <a:xfrm>
                <a:off x="2737080" y="669240"/>
                <a:ext cx="5189760" cy="4556160"/>
              </a:xfrm>
              <a:prstGeom prst="rect">
                <a:avLst/>
              </a:prstGeom>
            </p:spPr>
          </p:pic>
        </mc:Fallback>
      </mc:AlternateContent>
    </p:spTree>
    <p:extLst>
      <p:ext uri="{BB962C8B-B14F-4D97-AF65-F5344CB8AC3E}">
        <p14:creationId xmlns:p14="http://schemas.microsoft.com/office/powerpoint/2010/main" val="291586203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body" idx="1"/>
          </p:nvPr>
        </p:nvSpPr>
        <p:spPr>
          <a:xfrm>
            <a:off x="1828800" y="838200"/>
            <a:ext cx="8610600" cy="5791200"/>
          </a:xfrm>
        </p:spPr>
        <p:txBody>
          <a:bodyPr/>
          <a:lstStyle/>
          <a:p>
            <a:r>
              <a:rPr lang="en-US" altLang="en-US" b="1">
                <a:solidFill>
                  <a:schemeClr val="accent2"/>
                </a:solidFill>
              </a:rPr>
              <a:t>Model</a:t>
            </a:r>
            <a:r>
              <a:rPr lang="en-US" altLang="en-US" b="1"/>
              <a:t>: </a:t>
            </a:r>
            <a:r>
              <a:rPr lang="en-US" altLang="en-US"/>
              <a:t>an interpretation of a set of sentences such that every sentence is </a:t>
            </a:r>
            <a:r>
              <a:rPr lang="en-US" altLang="en-US" i="1"/>
              <a:t>True</a:t>
            </a:r>
            <a:endParaRPr lang="en-US" altLang="en-US" b="1"/>
          </a:p>
          <a:p>
            <a:r>
              <a:rPr lang="en-US" altLang="en-US" b="1"/>
              <a:t>A sentence is</a:t>
            </a:r>
            <a:endParaRPr lang="en-US" altLang="en-US"/>
          </a:p>
          <a:p>
            <a:pPr lvl="1">
              <a:spcBef>
                <a:spcPct val="10000"/>
              </a:spcBef>
            </a:pPr>
            <a:r>
              <a:rPr lang="en-US" altLang="en-US" sz="2200" b="1">
                <a:solidFill>
                  <a:schemeClr val="accent2"/>
                </a:solidFill>
              </a:rPr>
              <a:t>satisfiable</a:t>
            </a:r>
            <a:r>
              <a:rPr lang="en-US" altLang="en-US" sz="2200" b="1"/>
              <a:t> </a:t>
            </a:r>
            <a:r>
              <a:rPr lang="en-US" altLang="en-US" sz="2200"/>
              <a:t>if it is true under some interpretation</a:t>
            </a:r>
            <a:endParaRPr lang="en-US" altLang="en-US" sz="2200" b="1"/>
          </a:p>
          <a:p>
            <a:pPr lvl="1">
              <a:spcBef>
                <a:spcPct val="10000"/>
              </a:spcBef>
            </a:pPr>
            <a:r>
              <a:rPr lang="en-US" altLang="en-US" sz="2200" b="1">
                <a:solidFill>
                  <a:schemeClr val="accent2"/>
                </a:solidFill>
              </a:rPr>
              <a:t>valid </a:t>
            </a:r>
            <a:r>
              <a:rPr lang="en-US" altLang="en-US" sz="2200"/>
              <a:t>if it is true under all possible interpretations</a:t>
            </a:r>
            <a:endParaRPr lang="en-US" altLang="en-US" sz="2200" b="1"/>
          </a:p>
          <a:p>
            <a:pPr lvl="1">
              <a:spcBef>
                <a:spcPct val="10000"/>
              </a:spcBef>
            </a:pPr>
            <a:r>
              <a:rPr lang="en-US" altLang="en-US" sz="2200" b="1">
                <a:solidFill>
                  <a:schemeClr val="accent2"/>
                </a:solidFill>
              </a:rPr>
              <a:t>inconsistent</a:t>
            </a:r>
            <a:r>
              <a:rPr lang="en-US" altLang="en-US" sz="2200" b="1"/>
              <a:t> </a:t>
            </a:r>
            <a:r>
              <a:rPr lang="en-US" altLang="en-US" sz="2200"/>
              <a:t>if there does not exist any interpretation under which the sentence is true</a:t>
            </a:r>
            <a:endParaRPr lang="en-US" altLang="en-US" sz="2200" b="1"/>
          </a:p>
          <a:p>
            <a:pPr>
              <a:spcBef>
                <a:spcPct val="10000"/>
              </a:spcBef>
            </a:pPr>
            <a:r>
              <a:rPr lang="en-US" altLang="en-US" b="1">
                <a:solidFill>
                  <a:schemeClr val="accent2"/>
                </a:solidFill>
              </a:rPr>
              <a:t>Logical consequence</a:t>
            </a:r>
            <a:r>
              <a:rPr lang="en-US" altLang="en-US" b="1"/>
              <a:t>: </a:t>
            </a:r>
            <a:r>
              <a:rPr lang="en-US" altLang="en-US"/>
              <a:t>S |= X if all models of S are also </a:t>
            </a:r>
            <a:br>
              <a:rPr lang="en-US" altLang="en-US"/>
            </a:br>
            <a:r>
              <a:rPr lang="en-US" altLang="en-US"/>
              <a:t>models of X</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845360" y="2143080"/>
              <a:ext cx="4861080" cy="1421640"/>
            </p14:xfrm>
          </p:contentPart>
        </mc:Choice>
        <mc:Fallback xmlns="">
          <p:pic>
            <p:nvPicPr>
              <p:cNvPr id="2" name="Ink 1"/>
              <p:cNvPicPr/>
              <p:nvPr/>
            </p:nvPicPr>
            <p:blipFill>
              <a:blip r:embed="rId4"/>
              <a:stretch>
                <a:fillRect/>
              </a:stretch>
            </p:blipFill>
            <p:spPr>
              <a:xfrm>
                <a:off x="1837800" y="2140200"/>
                <a:ext cx="4873680" cy="1433880"/>
              </a:xfrm>
              <a:prstGeom prst="rect">
                <a:avLst/>
              </a:prstGeom>
            </p:spPr>
          </p:pic>
        </mc:Fallback>
      </mc:AlternateContent>
    </p:spTree>
    <p:extLst>
      <p:ext uri="{BB962C8B-B14F-4D97-AF65-F5344CB8AC3E}">
        <p14:creationId xmlns:p14="http://schemas.microsoft.com/office/powerpoint/2010/main" val="4227222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B2E0721-8D8C-4ADA-AE44-9E6CAC32DF6A}"/>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2291" name="Rectangle 3">
            <a:extLst>
              <a:ext uri="{FF2B5EF4-FFF2-40B4-BE49-F238E27FC236}">
                <a16:creationId xmlns:a16="http://schemas.microsoft.com/office/drawing/2014/main" id="{C61D6D43-784B-4349-8B3E-F016CC43213C}"/>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r>
              <a:rPr lang="en-US" altLang="en-US"/>
              <a:t> Yes – outcomes exactly specified</a:t>
            </a:r>
          </a:p>
          <a:p>
            <a:pPr lvl="3" eaLnBrk="1" hangingPunct="1"/>
            <a:endParaRPr lang="en-US" altLang="en-US" sz="1600"/>
          </a:p>
          <a:p>
            <a:pPr eaLnBrk="1" hangingPunct="1"/>
            <a:r>
              <a:rPr lang="en-US" altLang="en-US" u="sng">
                <a:solidFill>
                  <a:srgbClr val="CC0099"/>
                </a:solidFill>
              </a:rPr>
              <a:t>Episodic</a:t>
            </a:r>
            <a:r>
              <a:rPr lang="en-US" altLang="en-US"/>
              <a:t> No – sequential at the level of actions</a:t>
            </a:r>
          </a:p>
          <a:p>
            <a:pPr lvl="3" eaLnBrk="1" hangingPunct="1"/>
            <a:endParaRPr lang="en-US" altLang="en-US" sz="1600"/>
          </a:p>
          <a:p>
            <a:pPr eaLnBrk="1" hangingPunct="1"/>
            <a:r>
              <a:rPr lang="en-US" altLang="en-US" u="sng">
                <a:solidFill>
                  <a:srgbClr val="CC0099"/>
                </a:solidFill>
              </a:rPr>
              <a:t>Static</a:t>
            </a:r>
          </a:p>
          <a:p>
            <a:pPr eaLnBrk="1" hangingPunct="1"/>
            <a:endParaRPr lang="en-US" altLang="en-US" sz="1600"/>
          </a:p>
          <a:p>
            <a:pPr eaLnBrk="1" hangingPunct="1"/>
            <a:r>
              <a:rPr lang="en-US" altLang="en-US" u="sng">
                <a:solidFill>
                  <a:srgbClr val="CC0099"/>
                </a:solidFill>
              </a:rPr>
              <a:t>Discrete</a:t>
            </a:r>
            <a:endParaRPr lang="en-US" altLang="en-US"/>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ltLang="en-US"/>
              <a:t>Axioms, definitions and theorems</a:t>
            </a:r>
          </a:p>
        </p:txBody>
      </p:sp>
      <p:sp>
        <p:nvSpPr>
          <p:cNvPr id="200707" name="Rectangle 3"/>
          <p:cNvSpPr>
            <a:spLocks noGrp="1" noChangeArrowheads="1"/>
          </p:cNvSpPr>
          <p:nvPr>
            <p:ph type="body" idx="1"/>
          </p:nvPr>
        </p:nvSpPr>
        <p:spPr>
          <a:xfrm>
            <a:off x="2133600" y="1676400"/>
            <a:ext cx="7772400" cy="4800600"/>
          </a:xfrm>
        </p:spPr>
        <p:txBody>
          <a:bodyPr>
            <a:normAutofit fontScale="92500"/>
          </a:bodyPr>
          <a:lstStyle/>
          <a:p>
            <a:pPr marL="111125" indent="-111125"/>
            <a:r>
              <a:rPr lang="en-US" altLang="en-US" b="1">
                <a:solidFill>
                  <a:schemeClr val="accent2"/>
                </a:solidFill>
              </a:rPr>
              <a:t>Axioms</a:t>
            </a:r>
            <a:r>
              <a:rPr lang="en-US" altLang="en-US"/>
              <a:t> are facts and rules that attempt to capture all of the (important) facts and concepts about a domain; axioms can be used to prove </a:t>
            </a:r>
            <a:r>
              <a:rPr lang="en-US" altLang="en-US" b="1">
                <a:solidFill>
                  <a:schemeClr val="accent2"/>
                </a:solidFill>
              </a:rPr>
              <a:t>theorems</a:t>
            </a:r>
            <a:endParaRPr lang="en-US" altLang="en-US">
              <a:solidFill>
                <a:schemeClr val="accent2"/>
              </a:solidFill>
            </a:endParaRPr>
          </a:p>
          <a:p>
            <a:pPr marL="349250" lvl="1" indent="-123825"/>
            <a:r>
              <a:rPr lang="en-US" altLang="en-US"/>
              <a:t>Mathematicians don’t want any unnecessary (dependent) axioms </a:t>
            </a:r>
            <a:r>
              <a:rPr lang="en-US" altLang="en-US">
                <a:cs typeface="Times New Roman" panose="02020603050405020304" pitchFamily="18" charset="0"/>
              </a:rPr>
              <a:t>–</a:t>
            </a:r>
            <a:r>
              <a:rPr lang="en-US" altLang="en-US"/>
              <a:t>ones that can be derived from other axioms</a:t>
            </a:r>
          </a:p>
          <a:p>
            <a:pPr marL="349250" lvl="1" indent="-123825"/>
            <a:r>
              <a:rPr lang="en-US" altLang="en-US"/>
              <a:t>Dependent axioms can make reasoning faster, however</a:t>
            </a:r>
          </a:p>
          <a:p>
            <a:pPr marL="349250" lvl="1" indent="-123825"/>
            <a:r>
              <a:rPr lang="en-US" altLang="en-US"/>
              <a:t>Choosing a good set of axioms for a domain is a kind of design problem</a:t>
            </a:r>
          </a:p>
          <a:p>
            <a:pPr marL="111125" indent="-111125"/>
            <a:r>
              <a:rPr lang="en-US" altLang="en-US"/>
              <a:t>A </a:t>
            </a:r>
            <a:r>
              <a:rPr lang="en-US" altLang="en-US" b="1">
                <a:solidFill>
                  <a:schemeClr val="accent2"/>
                </a:solidFill>
              </a:rPr>
              <a:t>definition</a:t>
            </a:r>
            <a:r>
              <a:rPr lang="en-US" altLang="en-US" b="1"/>
              <a:t> </a:t>
            </a:r>
            <a:r>
              <a:rPr lang="en-US" altLang="en-US"/>
              <a:t>of a predicate is of the form “p(X) </a:t>
            </a:r>
            <a:r>
              <a:rPr lang="en-US" altLang="en-US">
                <a:cs typeface="Times New Roman" panose="02020603050405020304" pitchFamily="18" charset="0"/>
              </a:rPr>
              <a:t>↔</a:t>
            </a:r>
            <a:r>
              <a:rPr lang="en-US" altLang="en-US"/>
              <a:t> …” and can be decomposed into two parts</a:t>
            </a:r>
          </a:p>
          <a:p>
            <a:pPr marL="349250" lvl="1" indent="-123825"/>
            <a:r>
              <a:rPr lang="en-US" altLang="en-US" b="1">
                <a:solidFill>
                  <a:schemeClr val="accent2"/>
                </a:solidFill>
              </a:rPr>
              <a:t>Necessary</a:t>
            </a:r>
            <a:r>
              <a:rPr lang="en-US" altLang="en-US"/>
              <a:t> description: “p(x) </a:t>
            </a:r>
            <a:r>
              <a:rPr lang="en-US" altLang="en-US">
                <a:sym typeface="Symbol" panose="05050102010706020507" pitchFamily="18" charset="2"/>
              </a:rPr>
              <a:t></a:t>
            </a:r>
            <a:r>
              <a:rPr lang="en-US" altLang="en-US"/>
              <a:t> …” </a:t>
            </a:r>
          </a:p>
          <a:p>
            <a:pPr marL="349250" lvl="1" indent="-123825"/>
            <a:r>
              <a:rPr lang="en-US" altLang="en-US" b="1">
                <a:solidFill>
                  <a:schemeClr val="accent2"/>
                </a:solidFill>
              </a:rPr>
              <a:t>Sufficient</a:t>
            </a:r>
            <a:r>
              <a:rPr lang="en-US" altLang="en-US"/>
              <a:t> description “p(x) </a:t>
            </a:r>
            <a:r>
              <a:rPr lang="en-US" altLang="en-US">
                <a:sym typeface="Symbol" panose="05050102010706020507" pitchFamily="18" charset="2"/>
              </a:rPr>
              <a:t></a:t>
            </a:r>
            <a:r>
              <a:rPr lang="en-US" altLang="en-US"/>
              <a:t> …”</a:t>
            </a:r>
          </a:p>
          <a:p>
            <a:pPr marL="349250" lvl="1" indent="-123825"/>
            <a:r>
              <a:rPr lang="en-US" altLang="en-US"/>
              <a:t>Some concepts don’t have complete definitions (e.g., person(x))</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84240" y="1988640"/>
              <a:ext cx="4141800" cy="3798360"/>
            </p14:xfrm>
          </p:contentPart>
        </mc:Choice>
        <mc:Fallback xmlns="">
          <p:pic>
            <p:nvPicPr>
              <p:cNvPr id="2" name="Ink 1"/>
              <p:cNvPicPr/>
              <p:nvPr/>
            </p:nvPicPr>
            <p:blipFill>
              <a:blip r:embed="rId4"/>
              <a:stretch>
                <a:fillRect/>
              </a:stretch>
            </p:blipFill>
            <p:spPr>
              <a:xfrm>
                <a:off x="2779200" y="1984320"/>
                <a:ext cx="4151880" cy="3805200"/>
              </a:xfrm>
              <a:prstGeom prst="rect">
                <a:avLst/>
              </a:prstGeom>
            </p:spPr>
          </p:pic>
        </mc:Fallback>
      </mc:AlternateContent>
    </p:spTree>
    <p:extLst>
      <p:ext uri="{BB962C8B-B14F-4D97-AF65-F5344CB8AC3E}">
        <p14:creationId xmlns:p14="http://schemas.microsoft.com/office/powerpoint/2010/main" val="255497079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2209800" y="533400"/>
            <a:ext cx="7772400" cy="609600"/>
          </a:xfrm>
        </p:spPr>
        <p:txBody>
          <a:bodyPr/>
          <a:lstStyle/>
          <a:p>
            <a:r>
              <a:rPr lang="en-US" altLang="en-US" sz="3200"/>
              <a:t>More on definitions</a:t>
            </a:r>
          </a:p>
        </p:txBody>
      </p:sp>
      <p:sp>
        <p:nvSpPr>
          <p:cNvPr id="208899" name="Rectangle 3"/>
          <p:cNvSpPr>
            <a:spLocks noGrp="1" noChangeArrowheads="1"/>
          </p:cNvSpPr>
          <p:nvPr>
            <p:ph type="body" idx="1"/>
          </p:nvPr>
        </p:nvSpPr>
        <p:spPr>
          <a:xfrm>
            <a:off x="2133600" y="1295400"/>
            <a:ext cx="8001000" cy="5181600"/>
          </a:xfrm>
        </p:spPr>
        <p:txBody>
          <a:bodyPr>
            <a:normAutofit lnSpcReduction="10000"/>
          </a:bodyPr>
          <a:lstStyle/>
          <a:p>
            <a:pPr marL="284163" indent="-284163"/>
            <a:r>
              <a:rPr lang="en-US" altLang="en-US" sz="2200"/>
              <a:t>A </a:t>
            </a:r>
            <a:r>
              <a:rPr lang="en-US" altLang="en-US" sz="2200" b="1">
                <a:solidFill>
                  <a:schemeClr val="accent2"/>
                </a:solidFill>
              </a:rPr>
              <a:t>necessary</a:t>
            </a:r>
            <a:r>
              <a:rPr lang="en-US" altLang="en-US" sz="2200"/>
              <a:t> condition must be satisfied for a statement to be true.</a:t>
            </a:r>
          </a:p>
          <a:p>
            <a:pPr marL="284163" indent="-284163"/>
            <a:r>
              <a:rPr lang="en-US" altLang="en-US" sz="2200"/>
              <a:t>A </a:t>
            </a:r>
            <a:r>
              <a:rPr lang="en-US" altLang="en-US" sz="2200" b="1">
                <a:solidFill>
                  <a:schemeClr val="accent2"/>
                </a:solidFill>
              </a:rPr>
              <a:t>sufficient</a:t>
            </a:r>
            <a:r>
              <a:rPr lang="en-US" altLang="en-US" sz="2200">
                <a:solidFill>
                  <a:schemeClr val="accent2"/>
                </a:solidFill>
              </a:rPr>
              <a:t> </a:t>
            </a:r>
            <a:r>
              <a:rPr lang="en-US" altLang="en-US" sz="2200"/>
              <a:t>condition, if satisfied, assures the statement’s truth.</a:t>
            </a:r>
          </a:p>
          <a:p>
            <a:pPr marL="284163" indent="-284163"/>
            <a:r>
              <a:rPr lang="en-US" altLang="en-US" sz="2200"/>
              <a:t>Duality:  </a:t>
            </a:r>
            <a:r>
              <a:rPr lang="en-US" altLang="en-US" sz="2000"/>
              <a:t>“P is sufficient for Q” is the same as “Q is necessary for P.”</a:t>
            </a:r>
          </a:p>
          <a:p>
            <a:pPr marL="284163" indent="-284163"/>
            <a:r>
              <a:rPr lang="en-US" altLang="en-US" sz="2200"/>
              <a:t>Examples: define father(x, y) by parent(x, y) and male(x)</a:t>
            </a:r>
          </a:p>
          <a:p>
            <a:pPr marL="682625" lvl="1" indent="-284163"/>
            <a:r>
              <a:rPr lang="en-US" altLang="en-US"/>
              <a:t>parent(x, y) is a necessary (</a:t>
            </a:r>
            <a:r>
              <a:rPr lang="en-US" altLang="en-US" b="1"/>
              <a:t>but not sufficient</a:t>
            </a:r>
            <a:r>
              <a:rPr lang="en-US" altLang="en-US"/>
              <a:t>) description of </a:t>
            </a:r>
            <a:br>
              <a:rPr lang="en-US" altLang="en-US"/>
            </a:br>
            <a:r>
              <a:rPr lang="en-US" altLang="en-US"/>
              <a:t>father(x, y)</a:t>
            </a:r>
          </a:p>
          <a:p>
            <a:pPr marL="1030288" lvl="2"/>
            <a:r>
              <a:rPr lang="en-US" altLang="en-US"/>
              <a:t>father(x, y) </a:t>
            </a:r>
            <a:r>
              <a:rPr lang="en-US" altLang="en-US">
                <a:sym typeface="Symbol" panose="05050102010706020507" pitchFamily="18" charset="2"/>
              </a:rPr>
              <a:t></a:t>
            </a:r>
            <a:r>
              <a:rPr lang="en-US" altLang="en-US"/>
              <a:t> parent(x, y)</a:t>
            </a:r>
          </a:p>
          <a:p>
            <a:pPr marL="682625" lvl="1" indent="-284163"/>
            <a:r>
              <a:rPr lang="en-US" altLang="en-US"/>
              <a:t>parent(x, y) ^ male(x) ^ age(x, 35) is a </a:t>
            </a:r>
            <a:r>
              <a:rPr lang="en-US" altLang="en-US" b="1"/>
              <a:t>sufficient</a:t>
            </a:r>
            <a:r>
              <a:rPr lang="en-US" altLang="en-US"/>
              <a:t> (</a:t>
            </a:r>
            <a:r>
              <a:rPr lang="en-US" altLang="en-US" b="1"/>
              <a:t>but not necessary</a:t>
            </a:r>
            <a:r>
              <a:rPr lang="en-US" altLang="en-US"/>
              <a:t>) description of father(x, y):</a:t>
            </a:r>
          </a:p>
          <a:p>
            <a:pPr marL="682625" lvl="1" indent="-284163">
              <a:buNone/>
            </a:pPr>
            <a:r>
              <a:rPr lang="en-US" altLang="en-US"/>
              <a:t>	      father(x, y) </a:t>
            </a:r>
            <a:r>
              <a:rPr lang="en-US" altLang="en-US">
                <a:sym typeface="Symbol" panose="05050102010706020507" pitchFamily="18" charset="2"/>
              </a:rPr>
              <a:t></a:t>
            </a:r>
            <a:r>
              <a:rPr lang="en-US" altLang="en-US"/>
              <a:t> parent(x, y) ^ male(x) ^ age(x, 35) </a:t>
            </a:r>
          </a:p>
          <a:p>
            <a:pPr marL="682625" lvl="1" indent="-284163"/>
            <a:r>
              <a:rPr lang="en-US" altLang="en-US"/>
              <a:t>parent(x, y) ^ male(x) is a </a:t>
            </a:r>
            <a:r>
              <a:rPr lang="en-US" altLang="en-US" b="1"/>
              <a:t>necessary and sufficient</a:t>
            </a:r>
            <a:r>
              <a:rPr lang="en-US" altLang="en-US"/>
              <a:t> description of father(x, y) </a:t>
            </a:r>
          </a:p>
          <a:p>
            <a:pPr marL="682625" lvl="1" indent="-284163">
              <a:buNone/>
            </a:pPr>
            <a:r>
              <a:rPr lang="en-US" altLang="en-US"/>
              <a:t>	     parent(x, y) ^ male(x) </a:t>
            </a:r>
            <a:r>
              <a:rPr lang="en-US" altLang="en-US">
                <a:cs typeface="Times New Roman" panose="02020603050405020304" pitchFamily="18" charset="0"/>
              </a:rPr>
              <a:t>↔</a:t>
            </a:r>
            <a:r>
              <a:rPr lang="en-US" altLang="en-US"/>
              <a:t> father(x, y)</a:t>
            </a:r>
          </a:p>
          <a:p>
            <a:pPr marL="682625" lvl="1" indent="-284163"/>
            <a:endParaRPr lang="en-US" altLang="en-US"/>
          </a:p>
          <a:p>
            <a:pPr marL="682625" lvl="1" indent="-284163">
              <a:buNone/>
            </a:pP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627560" y="1206720"/>
              <a:ext cx="5692320" cy="3120120"/>
            </p14:xfrm>
          </p:contentPart>
        </mc:Choice>
        <mc:Fallback xmlns="">
          <p:pic>
            <p:nvPicPr>
              <p:cNvPr id="2" name="Ink 1"/>
              <p:cNvPicPr/>
              <p:nvPr/>
            </p:nvPicPr>
            <p:blipFill>
              <a:blip r:embed="rId4"/>
              <a:stretch>
                <a:fillRect/>
              </a:stretch>
            </p:blipFill>
            <p:spPr>
              <a:xfrm>
                <a:off x="1621800" y="1203120"/>
                <a:ext cx="5706360" cy="3126240"/>
              </a:xfrm>
              <a:prstGeom prst="rect">
                <a:avLst/>
              </a:prstGeom>
            </p:spPr>
          </p:pic>
        </mc:Fallback>
      </mc:AlternateContent>
    </p:spTree>
    <p:extLst>
      <p:ext uri="{BB962C8B-B14F-4D97-AF65-F5344CB8AC3E}">
        <p14:creationId xmlns:p14="http://schemas.microsoft.com/office/powerpoint/2010/main" val="389858018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2209800" y="152400"/>
            <a:ext cx="7772400" cy="609600"/>
          </a:xfrm>
        </p:spPr>
        <p:txBody>
          <a:bodyPr/>
          <a:lstStyle/>
          <a:p>
            <a:r>
              <a:rPr lang="en-US" altLang="en-US" sz="3200"/>
              <a:t>More on definitions</a:t>
            </a:r>
          </a:p>
        </p:txBody>
      </p:sp>
      <p:sp>
        <p:nvSpPr>
          <p:cNvPr id="209923" name="Oval 3" descr="Wide downward diagonal"/>
          <p:cNvSpPr>
            <a:spLocks noChangeArrowheads="1"/>
          </p:cNvSpPr>
          <p:nvPr/>
        </p:nvSpPr>
        <p:spPr bwMode="auto">
          <a:xfrm>
            <a:off x="4733926" y="1323976"/>
            <a:ext cx="1171575" cy="1128713"/>
          </a:xfrm>
          <a:prstGeom prst="ellipse">
            <a:avLst/>
          </a:prstGeom>
          <a:pattFill prst="wdDnDiag">
            <a:fgClr>
              <a:schemeClr val="accent1"/>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24" name="Oval 4"/>
          <p:cNvSpPr>
            <a:spLocks noChangeArrowheads="1"/>
          </p:cNvSpPr>
          <p:nvPr/>
        </p:nvSpPr>
        <p:spPr bwMode="auto">
          <a:xfrm>
            <a:off x="4981575" y="1557339"/>
            <a:ext cx="628650" cy="600075"/>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25" name="Text Box 5"/>
          <p:cNvSpPr txBox="1">
            <a:spLocks noChangeArrowheads="1"/>
          </p:cNvSpPr>
          <p:nvPr/>
        </p:nvSpPr>
        <p:spPr bwMode="auto">
          <a:xfrm>
            <a:off x="6438901" y="1414464"/>
            <a:ext cx="94297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P(x)</a:t>
            </a:r>
          </a:p>
          <a:p>
            <a:pPr>
              <a:spcBef>
                <a:spcPct val="50000"/>
              </a:spcBef>
            </a:pPr>
            <a:r>
              <a:rPr lang="en-US" altLang="en-US" sz="2000"/>
              <a:t>S(x)</a:t>
            </a:r>
          </a:p>
        </p:txBody>
      </p:sp>
      <p:sp>
        <p:nvSpPr>
          <p:cNvPr id="209926" name="Line 6"/>
          <p:cNvSpPr>
            <a:spLocks noChangeShapeType="1"/>
          </p:cNvSpPr>
          <p:nvPr/>
        </p:nvSpPr>
        <p:spPr bwMode="auto">
          <a:xfrm flipH="1">
            <a:off x="5410201" y="1643064"/>
            <a:ext cx="1114425" cy="185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27" name="Line 7"/>
          <p:cNvSpPr>
            <a:spLocks noChangeShapeType="1"/>
          </p:cNvSpPr>
          <p:nvPr/>
        </p:nvSpPr>
        <p:spPr bwMode="auto">
          <a:xfrm flipH="1">
            <a:off x="5724525" y="2085975"/>
            <a:ext cx="8143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28" name="Text Box 8"/>
          <p:cNvSpPr txBox="1">
            <a:spLocks noChangeArrowheads="1"/>
          </p:cNvSpPr>
          <p:nvPr/>
        </p:nvSpPr>
        <p:spPr bwMode="auto">
          <a:xfrm>
            <a:off x="2452688" y="1371601"/>
            <a:ext cx="19431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S(x) is a necessary condition of P(x</a:t>
            </a:r>
            <a:r>
              <a:rPr lang="en-US" altLang="en-US"/>
              <a:t>)</a:t>
            </a:r>
          </a:p>
        </p:txBody>
      </p:sp>
      <p:sp>
        <p:nvSpPr>
          <p:cNvPr id="209929" name="Text Box 9"/>
          <p:cNvSpPr txBox="1">
            <a:spLocks noChangeArrowheads="1"/>
          </p:cNvSpPr>
          <p:nvPr/>
        </p:nvSpPr>
        <p:spPr bwMode="auto">
          <a:xfrm>
            <a:off x="7391401" y="1552576"/>
            <a:ext cx="23288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t>(</a:t>
            </a:r>
            <a:r>
              <a:rPr lang="en-US" altLang="en-US" sz="2200">
                <a:sym typeface="Symbol" panose="05050102010706020507" pitchFamily="18" charset="2"/>
              </a:rPr>
              <a:t></a:t>
            </a:r>
            <a:r>
              <a:rPr lang="en-US" altLang="en-US" sz="2200"/>
              <a:t>x) </a:t>
            </a:r>
            <a:r>
              <a:rPr lang="en-US" altLang="en-US" sz="2000"/>
              <a:t>P(x) =&gt; S(x</a:t>
            </a:r>
            <a:r>
              <a:rPr lang="en-US" altLang="en-US"/>
              <a:t>)</a:t>
            </a:r>
          </a:p>
        </p:txBody>
      </p:sp>
      <p:sp>
        <p:nvSpPr>
          <p:cNvPr id="209930" name="Oval 10"/>
          <p:cNvSpPr>
            <a:spLocks noChangeArrowheads="1"/>
          </p:cNvSpPr>
          <p:nvPr/>
        </p:nvSpPr>
        <p:spPr bwMode="auto">
          <a:xfrm>
            <a:off x="4772026" y="2705101"/>
            <a:ext cx="1171575" cy="1128713"/>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31" name="Oval 11" descr="Wide downward diagonal"/>
          <p:cNvSpPr>
            <a:spLocks noChangeArrowheads="1"/>
          </p:cNvSpPr>
          <p:nvPr/>
        </p:nvSpPr>
        <p:spPr bwMode="auto">
          <a:xfrm>
            <a:off x="5019675" y="2938464"/>
            <a:ext cx="628650" cy="600075"/>
          </a:xfrm>
          <a:prstGeom prst="ellipse">
            <a:avLst/>
          </a:prstGeom>
          <a:pattFill prst="wdDnDiag">
            <a:fgClr>
              <a:schemeClr val="accent1"/>
            </a:fgClr>
            <a:bgClr>
              <a:srgbClr val="FFFFFF"/>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32" name="Text Box 12"/>
          <p:cNvSpPr txBox="1">
            <a:spLocks noChangeArrowheads="1"/>
          </p:cNvSpPr>
          <p:nvPr/>
        </p:nvSpPr>
        <p:spPr bwMode="auto">
          <a:xfrm>
            <a:off x="6477001" y="2795589"/>
            <a:ext cx="94297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S(x)</a:t>
            </a:r>
          </a:p>
          <a:p>
            <a:pPr>
              <a:spcBef>
                <a:spcPct val="50000"/>
              </a:spcBef>
            </a:pPr>
            <a:r>
              <a:rPr lang="en-US" altLang="en-US" sz="2000"/>
              <a:t>P(x)</a:t>
            </a:r>
          </a:p>
        </p:txBody>
      </p:sp>
      <p:sp>
        <p:nvSpPr>
          <p:cNvPr id="209933" name="Line 13"/>
          <p:cNvSpPr>
            <a:spLocks noChangeShapeType="1"/>
          </p:cNvSpPr>
          <p:nvPr/>
        </p:nvSpPr>
        <p:spPr bwMode="auto">
          <a:xfrm flipH="1">
            <a:off x="5448301" y="3024189"/>
            <a:ext cx="1114425" cy="185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34" name="Line 14"/>
          <p:cNvSpPr>
            <a:spLocks noChangeShapeType="1"/>
          </p:cNvSpPr>
          <p:nvPr/>
        </p:nvSpPr>
        <p:spPr bwMode="auto">
          <a:xfrm flipH="1">
            <a:off x="5762625" y="3467100"/>
            <a:ext cx="8143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35" name="Text Box 15"/>
          <p:cNvSpPr txBox="1">
            <a:spLocks noChangeArrowheads="1"/>
          </p:cNvSpPr>
          <p:nvPr/>
        </p:nvSpPr>
        <p:spPr bwMode="auto">
          <a:xfrm>
            <a:off x="2490788" y="2752726"/>
            <a:ext cx="19431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S(x) is a sufficient condition of P(x</a:t>
            </a:r>
            <a:r>
              <a:rPr lang="en-US" altLang="en-US"/>
              <a:t>)</a:t>
            </a:r>
          </a:p>
        </p:txBody>
      </p:sp>
      <p:sp>
        <p:nvSpPr>
          <p:cNvPr id="209936" name="Text Box 16"/>
          <p:cNvSpPr txBox="1">
            <a:spLocks noChangeArrowheads="1"/>
          </p:cNvSpPr>
          <p:nvPr/>
        </p:nvSpPr>
        <p:spPr bwMode="auto">
          <a:xfrm>
            <a:off x="7429500" y="2933701"/>
            <a:ext cx="22431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t>(</a:t>
            </a:r>
            <a:r>
              <a:rPr lang="en-US" altLang="en-US" sz="2200">
                <a:sym typeface="Symbol" panose="05050102010706020507" pitchFamily="18" charset="2"/>
              </a:rPr>
              <a:t></a:t>
            </a:r>
            <a:r>
              <a:rPr lang="en-US" altLang="en-US" sz="2200"/>
              <a:t>x) </a:t>
            </a:r>
            <a:r>
              <a:rPr lang="en-US" altLang="en-US" sz="2000"/>
              <a:t>P(x) &lt;= S(x</a:t>
            </a:r>
            <a:r>
              <a:rPr lang="en-US" altLang="en-US"/>
              <a:t>)</a:t>
            </a:r>
          </a:p>
        </p:txBody>
      </p:sp>
      <p:sp>
        <p:nvSpPr>
          <p:cNvPr id="209937" name="Oval 17" descr="Wide downward diagonal"/>
          <p:cNvSpPr>
            <a:spLocks noChangeArrowheads="1"/>
          </p:cNvSpPr>
          <p:nvPr/>
        </p:nvSpPr>
        <p:spPr bwMode="auto">
          <a:xfrm>
            <a:off x="4781551" y="4314826"/>
            <a:ext cx="1171575" cy="1128713"/>
          </a:xfrm>
          <a:prstGeom prst="ellipse">
            <a:avLst/>
          </a:prstGeom>
          <a:pattFill prst="wdDnDiag">
            <a:fgClr>
              <a:schemeClr val="accent1"/>
            </a:fgClr>
            <a:bgClr>
              <a:srgbClr val="DDDDDD"/>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38" name="Text Box 18"/>
          <p:cNvSpPr txBox="1">
            <a:spLocks noChangeArrowheads="1"/>
          </p:cNvSpPr>
          <p:nvPr/>
        </p:nvSpPr>
        <p:spPr bwMode="auto">
          <a:xfrm>
            <a:off x="6486526" y="4405314"/>
            <a:ext cx="94297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P(x)</a:t>
            </a:r>
          </a:p>
          <a:p>
            <a:pPr>
              <a:spcBef>
                <a:spcPct val="50000"/>
              </a:spcBef>
            </a:pPr>
            <a:r>
              <a:rPr lang="en-US" altLang="en-US" sz="2000"/>
              <a:t>S(x)</a:t>
            </a:r>
          </a:p>
        </p:txBody>
      </p:sp>
      <p:sp>
        <p:nvSpPr>
          <p:cNvPr id="209939" name="Line 19"/>
          <p:cNvSpPr>
            <a:spLocks noChangeShapeType="1"/>
          </p:cNvSpPr>
          <p:nvPr/>
        </p:nvSpPr>
        <p:spPr bwMode="auto">
          <a:xfrm flipH="1">
            <a:off x="5915026" y="4633913"/>
            <a:ext cx="657225" cy="1000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40" name="Line 20"/>
          <p:cNvSpPr>
            <a:spLocks noChangeShapeType="1"/>
          </p:cNvSpPr>
          <p:nvPr/>
        </p:nvSpPr>
        <p:spPr bwMode="auto">
          <a:xfrm flipH="1">
            <a:off x="5957888" y="5076825"/>
            <a:ext cx="628650" cy="14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41" name="Text Box 21"/>
          <p:cNvSpPr txBox="1">
            <a:spLocks noChangeArrowheads="1"/>
          </p:cNvSpPr>
          <p:nvPr/>
        </p:nvSpPr>
        <p:spPr bwMode="auto">
          <a:xfrm>
            <a:off x="2500313" y="4362450"/>
            <a:ext cx="19431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S(x) is a necessary and sufficient condition of P(x</a:t>
            </a:r>
            <a:r>
              <a:rPr lang="en-US" altLang="en-US"/>
              <a:t>)</a:t>
            </a:r>
          </a:p>
        </p:txBody>
      </p:sp>
      <p:sp>
        <p:nvSpPr>
          <p:cNvPr id="209942" name="Text Box 22"/>
          <p:cNvSpPr txBox="1">
            <a:spLocks noChangeArrowheads="1"/>
          </p:cNvSpPr>
          <p:nvPr/>
        </p:nvSpPr>
        <p:spPr bwMode="auto">
          <a:xfrm>
            <a:off x="7439025" y="4543426"/>
            <a:ext cx="2300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t>(</a:t>
            </a:r>
            <a:r>
              <a:rPr lang="en-US" altLang="en-US" sz="2200">
                <a:sym typeface="Symbol" panose="05050102010706020507" pitchFamily="18" charset="2"/>
              </a:rPr>
              <a:t></a:t>
            </a:r>
            <a:r>
              <a:rPr lang="en-US" altLang="en-US" sz="2200"/>
              <a:t>x) </a:t>
            </a:r>
            <a:r>
              <a:rPr lang="en-US" altLang="en-US" sz="2000"/>
              <a:t>P(x) &lt;=&gt; S(x</a:t>
            </a:r>
            <a:r>
              <a:rPr lang="en-US" altLang="en-US"/>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472480" y="2128680"/>
              <a:ext cx="3788280" cy="2773440"/>
            </p14:xfrm>
          </p:contentPart>
        </mc:Choice>
        <mc:Fallback xmlns="">
          <p:pic>
            <p:nvPicPr>
              <p:cNvPr id="2" name="Ink 1"/>
              <p:cNvPicPr/>
              <p:nvPr/>
            </p:nvPicPr>
            <p:blipFill>
              <a:blip r:embed="rId4"/>
              <a:stretch>
                <a:fillRect/>
              </a:stretch>
            </p:blipFill>
            <p:spPr>
              <a:xfrm>
                <a:off x="2469960" y="2126160"/>
                <a:ext cx="3793320" cy="2778480"/>
              </a:xfrm>
              <a:prstGeom prst="rect">
                <a:avLst/>
              </a:prstGeom>
            </p:spPr>
          </p:pic>
        </mc:Fallback>
      </mc:AlternateContent>
    </p:spTree>
    <p:extLst>
      <p:ext uri="{BB962C8B-B14F-4D97-AF65-F5344CB8AC3E}">
        <p14:creationId xmlns:p14="http://schemas.microsoft.com/office/powerpoint/2010/main" val="122039694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8120" y="8280"/>
              <a:ext cx="11999520" cy="6494400"/>
            </p14:xfrm>
          </p:contentPart>
        </mc:Choice>
        <mc:Fallback xmlns="">
          <p:pic>
            <p:nvPicPr>
              <p:cNvPr id="4" name="Ink 3"/>
              <p:cNvPicPr/>
              <p:nvPr/>
            </p:nvPicPr>
            <p:blipFill>
              <a:blip r:embed="rId3"/>
              <a:stretch>
                <a:fillRect/>
              </a:stretch>
            </p:blipFill>
            <p:spPr>
              <a:xfrm>
                <a:off x="72720" y="2160"/>
                <a:ext cx="12009960" cy="6504480"/>
              </a:xfrm>
              <a:prstGeom prst="rect">
                <a:avLst/>
              </a:prstGeom>
            </p:spPr>
          </p:pic>
        </mc:Fallback>
      </mc:AlternateContent>
    </p:spTree>
    <p:extLst>
      <p:ext uri="{BB962C8B-B14F-4D97-AF65-F5344CB8AC3E}">
        <p14:creationId xmlns:p14="http://schemas.microsoft.com/office/powerpoint/2010/main" val="8241602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28840" y="337680"/>
              <a:ext cx="11645640" cy="6027840"/>
            </p14:xfrm>
          </p:contentPart>
        </mc:Choice>
        <mc:Fallback xmlns="">
          <p:pic>
            <p:nvPicPr>
              <p:cNvPr id="4" name="Ink 3"/>
              <p:cNvPicPr/>
              <p:nvPr/>
            </p:nvPicPr>
            <p:blipFill>
              <a:blip r:embed="rId3"/>
              <a:stretch>
                <a:fillRect/>
              </a:stretch>
            </p:blipFill>
            <p:spPr>
              <a:xfrm>
                <a:off x="521640" y="333720"/>
                <a:ext cx="11658240" cy="6041880"/>
              </a:xfrm>
              <a:prstGeom prst="rect">
                <a:avLst/>
              </a:prstGeom>
            </p:spPr>
          </p:pic>
        </mc:Fallback>
      </mc:AlternateContent>
    </p:spTree>
    <p:extLst>
      <p:ext uri="{BB962C8B-B14F-4D97-AF65-F5344CB8AC3E}">
        <p14:creationId xmlns:p14="http://schemas.microsoft.com/office/powerpoint/2010/main" val="256713120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65480" y="293400"/>
              <a:ext cx="10801440" cy="6441840"/>
            </p14:xfrm>
          </p:contentPart>
        </mc:Choice>
        <mc:Fallback xmlns="">
          <p:pic>
            <p:nvPicPr>
              <p:cNvPr id="4" name="Ink 3"/>
              <p:cNvPicPr/>
              <p:nvPr/>
            </p:nvPicPr>
            <p:blipFill>
              <a:blip r:embed="rId3"/>
              <a:stretch>
                <a:fillRect/>
              </a:stretch>
            </p:blipFill>
            <p:spPr>
              <a:xfrm>
                <a:off x="459000" y="290520"/>
                <a:ext cx="10811520" cy="6449040"/>
              </a:xfrm>
              <a:prstGeom prst="rect">
                <a:avLst/>
              </a:prstGeom>
            </p:spPr>
          </p:pic>
        </mc:Fallback>
      </mc:AlternateContent>
    </p:spTree>
    <p:extLst>
      <p:ext uri="{BB962C8B-B14F-4D97-AF65-F5344CB8AC3E}">
        <p14:creationId xmlns:p14="http://schemas.microsoft.com/office/powerpoint/2010/main" val="249118511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52040" y="250560"/>
              <a:ext cx="10748880" cy="4499640"/>
            </p14:xfrm>
          </p:contentPart>
        </mc:Choice>
        <mc:Fallback xmlns="">
          <p:pic>
            <p:nvPicPr>
              <p:cNvPr id="4" name="Ink 3"/>
              <p:cNvPicPr/>
              <p:nvPr/>
            </p:nvPicPr>
            <p:blipFill>
              <a:blip r:embed="rId3"/>
              <a:stretch>
                <a:fillRect/>
              </a:stretch>
            </p:blipFill>
            <p:spPr>
              <a:xfrm>
                <a:off x="746280" y="243000"/>
                <a:ext cx="10757160" cy="4516920"/>
              </a:xfrm>
              <a:prstGeom prst="rect">
                <a:avLst/>
              </a:prstGeom>
            </p:spPr>
          </p:pic>
        </mc:Fallback>
      </mc:AlternateContent>
    </p:spTree>
    <p:extLst>
      <p:ext uri="{BB962C8B-B14F-4D97-AF65-F5344CB8AC3E}">
        <p14:creationId xmlns:p14="http://schemas.microsoft.com/office/powerpoint/2010/main" val="38672163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56160" y="216000"/>
              <a:ext cx="10322280" cy="4481280"/>
            </p14:xfrm>
          </p:contentPart>
        </mc:Choice>
        <mc:Fallback xmlns="">
          <p:pic>
            <p:nvPicPr>
              <p:cNvPr id="4" name="Ink 3"/>
              <p:cNvPicPr/>
              <p:nvPr/>
            </p:nvPicPr>
            <p:blipFill>
              <a:blip r:embed="rId3"/>
              <a:stretch>
                <a:fillRect/>
              </a:stretch>
            </p:blipFill>
            <p:spPr>
              <a:xfrm>
                <a:off x="953280" y="208800"/>
                <a:ext cx="10332720" cy="4496760"/>
              </a:xfrm>
              <a:prstGeom prst="rect">
                <a:avLst/>
              </a:prstGeom>
            </p:spPr>
          </p:pic>
        </mc:Fallback>
      </mc:AlternateContent>
    </p:spTree>
    <p:extLst>
      <p:ext uri="{BB962C8B-B14F-4D97-AF65-F5344CB8AC3E}">
        <p14:creationId xmlns:p14="http://schemas.microsoft.com/office/powerpoint/2010/main" val="181224407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5840" y="525960"/>
              <a:ext cx="10890720" cy="5667120"/>
            </p14:xfrm>
          </p:contentPart>
        </mc:Choice>
        <mc:Fallback xmlns="">
          <p:pic>
            <p:nvPicPr>
              <p:cNvPr id="4" name="Ink 3"/>
              <p:cNvPicPr/>
              <p:nvPr/>
            </p:nvPicPr>
            <p:blipFill>
              <a:blip r:embed="rId3"/>
              <a:stretch>
                <a:fillRect/>
              </a:stretch>
            </p:blipFill>
            <p:spPr>
              <a:xfrm>
                <a:off x="190800" y="520200"/>
                <a:ext cx="10904400" cy="5677200"/>
              </a:xfrm>
              <a:prstGeom prst="rect">
                <a:avLst/>
              </a:prstGeom>
            </p:spPr>
          </p:pic>
        </mc:Fallback>
      </mc:AlternateContent>
    </p:spTree>
    <p:extLst>
      <p:ext uri="{BB962C8B-B14F-4D97-AF65-F5344CB8AC3E}">
        <p14:creationId xmlns:p14="http://schemas.microsoft.com/office/powerpoint/2010/main" val="256412121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88440" y="248040"/>
              <a:ext cx="11633040" cy="6432480"/>
            </p14:xfrm>
          </p:contentPart>
        </mc:Choice>
        <mc:Fallback xmlns="">
          <p:pic>
            <p:nvPicPr>
              <p:cNvPr id="4" name="Ink 3"/>
              <p:cNvPicPr/>
              <p:nvPr/>
            </p:nvPicPr>
            <p:blipFill>
              <a:blip r:embed="rId3"/>
              <a:stretch>
                <a:fillRect/>
              </a:stretch>
            </p:blipFill>
            <p:spPr>
              <a:xfrm>
                <a:off x="385920" y="243360"/>
                <a:ext cx="11643120" cy="6445440"/>
              </a:xfrm>
              <a:prstGeom prst="rect">
                <a:avLst/>
              </a:prstGeom>
            </p:spPr>
          </p:pic>
        </mc:Fallback>
      </mc:AlternateContent>
    </p:spTree>
    <p:extLst>
      <p:ext uri="{BB962C8B-B14F-4D97-AF65-F5344CB8AC3E}">
        <p14:creationId xmlns:p14="http://schemas.microsoft.com/office/powerpoint/2010/main" val="945222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365C44E-CF6B-4528-9732-3DA610766FAD}"/>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3315" name="Rectangle 3">
            <a:extLst>
              <a:ext uri="{FF2B5EF4-FFF2-40B4-BE49-F238E27FC236}">
                <a16:creationId xmlns:a16="http://schemas.microsoft.com/office/drawing/2014/main" id="{A158DC4F-5F30-46AD-9FFD-8E5DCE0D48D7}"/>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r>
              <a:rPr lang="en-US" altLang="en-US"/>
              <a:t> Yes – outcomes exactly specified</a:t>
            </a:r>
          </a:p>
          <a:p>
            <a:pPr lvl="3" eaLnBrk="1" hangingPunct="1"/>
            <a:endParaRPr lang="en-US" altLang="en-US" sz="1600"/>
          </a:p>
          <a:p>
            <a:pPr eaLnBrk="1" hangingPunct="1"/>
            <a:r>
              <a:rPr lang="en-US" altLang="en-US" u="sng">
                <a:solidFill>
                  <a:srgbClr val="CC0099"/>
                </a:solidFill>
              </a:rPr>
              <a:t>Episodic</a:t>
            </a:r>
            <a:r>
              <a:rPr lang="en-US" altLang="en-US"/>
              <a:t> No – sequential at the level of actions</a:t>
            </a:r>
          </a:p>
          <a:p>
            <a:pPr lvl="3" eaLnBrk="1" hangingPunct="1"/>
            <a:endParaRPr lang="en-US" altLang="en-US" sz="1600"/>
          </a:p>
          <a:p>
            <a:pPr eaLnBrk="1" hangingPunct="1"/>
            <a:r>
              <a:rPr lang="en-US" altLang="en-US" u="sng">
                <a:solidFill>
                  <a:srgbClr val="CC0099"/>
                </a:solidFill>
              </a:rPr>
              <a:t>Static</a:t>
            </a:r>
            <a:r>
              <a:rPr lang="en-US" altLang="en-US"/>
              <a:t>  Yes – Wumpus and Pits do not move</a:t>
            </a:r>
          </a:p>
          <a:p>
            <a:pPr lvl="3" eaLnBrk="1" hangingPunct="1"/>
            <a:endParaRPr lang="en-US" altLang="en-US" sz="1600"/>
          </a:p>
          <a:p>
            <a:pPr eaLnBrk="1" hangingPunct="1"/>
            <a:r>
              <a:rPr lang="en-US" altLang="en-US" u="sng">
                <a:solidFill>
                  <a:srgbClr val="CC0099"/>
                </a:solidFill>
              </a:rPr>
              <a:t>Discrete</a:t>
            </a:r>
            <a:endParaRPr lang="en-US" altLang="en-US"/>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91040" y="905760"/>
              <a:ext cx="9416880" cy="5545800"/>
            </p14:xfrm>
          </p:contentPart>
        </mc:Choice>
        <mc:Fallback xmlns="">
          <p:pic>
            <p:nvPicPr>
              <p:cNvPr id="4" name="Ink 3"/>
              <p:cNvPicPr/>
              <p:nvPr/>
            </p:nvPicPr>
            <p:blipFill>
              <a:blip r:embed="rId3"/>
              <a:stretch>
                <a:fillRect/>
              </a:stretch>
            </p:blipFill>
            <p:spPr>
              <a:xfrm>
                <a:off x="484920" y="900720"/>
                <a:ext cx="9428760" cy="5558040"/>
              </a:xfrm>
              <a:prstGeom prst="rect">
                <a:avLst/>
              </a:prstGeom>
            </p:spPr>
          </p:pic>
        </mc:Fallback>
      </mc:AlternateContent>
    </p:spTree>
    <p:extLst>
      <p:ext uri="{BB962C8B-B14F-4D97-AF65-F5344CB8AC3E}">
        <p14:creationId xmlns:p14="http://schemas.microsoft.com/office/powerpoint/2010/main" val="187976310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2209800" y="609600"/>
            <a:ext cx="7772400" cy="457200"/>
          </a:xfrm>
        </p:spPr>
        <p:txBody>
          <a:bodyPr>
            <a:normAutofit fontScale="90000"/>
          </a:bodyPr>
          <a:lstStyle/>
          <a:p>
            <a:r>
              <a:rPr lang="en-US" altLang="en-US" sz="3200"/>
              <a:t>Higher-order logic</a:t>
            </a:r>
          </a:p>
        </p:txBody>
      </p:sp>
      <p:sp>
        <p:nvSpPr>
          <p:cNvPr id="210947" name="Rectangle 3"/>
          <p:cNvSpPr>
            <a:spLocks noGrp="1" noChangeArrowheads="1"/>
          </p:cNvSpPr>
          <p:nvPr>
            <p:ph type="body" idx="1"/>
          </p:nvPr>
        </p:nvSpPr>
        <p:spPr>
          <a:xfrm>
            <a:off x="2209800" y="1295400"/>
            <a:ext cx="7772400" cy="4800600"/>
          </a:xfrm>
        </p:spPr>
        <p:txBody>
          <a:bodyPr>
            <a:normAutofit lnSpcReduction="10000"/>
          </a:bodyPr>
          <a:lstStyle/>
          <a:p>
            <a:pPr>
              <a:lnSpc>
                <a:spcPct val="90000"/>
              </a:lnSpc>
            </a:pPr>
            <a:r>
              <a:rPr lang="en-US" altLang="en-US"/>
              <a:t>FOL only allows to quantify over variables, and variables can only range over objects. </a:t>
            </a:r>
            <a:endParaRPr lang="en-US" altLang="en-US" b="1"/>
          </a:p>
          <a:p>
            <a:pPr>
              <a:lnSpc>
                <a:spcPct val="90000"/>
              </a:lnSpc>
            </a:pPr>
            <a:r>
              <a:rPr lang="en-US" altLang="en-US"/>
              <a:t>HOL allows us to quantify over relations</a:t>
            </a:r>
          </a:p>
          <a:p>
            <a:pPr>
              <a:lnSpc>
                <a:spcPct val="90000"/>
              </a:lnSpc>
            </a:pPr>
            <a:r>
              <a:rPr lang="en-US" altLang="en-US"/>
              <a:t>Example: (quantify over functions)</a:t>
            </a:r>
          </a:p>
          <a:p>
            <a:pPr lvl="1">
              <a:lnSpc>
                <a:spcPct val="90000"/>
              </a:lnSpc>
              <a:buFontTx/>
              <a:buNone/>
            </a:pPr>
            <a:r>
              <a:rPr lang="en-US" altLang="en-US" sz="2200"/>
              <a:t>“two functions are equal iff they produce the same value for all arguments”</a:t>
            </a:r>
          </a:p>
          <a:p>
            <a:pPr lvl="1">
              <a:lnSpc>
                <a:spcPct val="90000"/>
              </a:lnSpc>
              <a:buFontTx/>
              <a:buNone/>
            </a:pPr>
            <a:r>
              <a:rPr lang="en-US" altLang="en-US">
                <a:sym typeface="Symbol" panose="05050102010706020507" pitchFamily="18" charset="2"/>
              </a:rPr>
              <a:t></a:t>
            </a:r>
            <a:r>
              <a:rPr lang="en-US" altLang="en-US" sz="2200"/>
              <a:t>f </a:t>
            </a:r>
            <a:r>
              <a:rPr lang="en-US" altLang="en-US">
                <a:sym typeface="Symbol" panose="05050102010706020507" pitchFamily="18" charset="2"/>
              </a:rPr>
              <a:t></a:t>
            </a:r>
            <a:r>
              <a:rPr lang="en-US" altLang="en-US" sz="2200"/>
              <a:t>g (f = g) </a:t>
            </a:r>
            <a:r>
              <a:rPr lang="en-US" altLang="en-US" sz="2200">
                <a:sym typeface="Symbol" panose="05050102010706020507" pitchFamily="18" charset="2"/>
              </a:rPr>
              <a:t></a:t>
            </a:r>
            <a:r>
              <a:rPr lang="en-US" altLang="en-US" sz="2200"/>
              <a:t> (</a:t>
            </a:r>
            <a:r>
              <a:rPr lang="en-US" altLang="en-US">
                <a:sym typeface="Symbol" panose="05050102010706020507" pitchFamily="18" charset="2"/>
              </a:rPr>
              <a:t></a:t>
            </a:r>
            <a:r>
              <a:rPr lang="en-US" altLang="en-US" sz="2200"/>
              <a:t>x f(x) = g(x))</a:t>
            </a:r>
          </a:p>
          <a:p>
            <a:pPr>
              <a:lnSpc>
                <a:spcPct val="90000"/>
              </a:lnSpc>
            </a:pPr>
            <a:r>
              <a:rPr lang="en-US" altLang="en-US"/>
              <a:t>Example: (quantify over predicates)</a:t>
            </a:r>
          </a:p>
          <a:p>
            <a:pPr lvl="1">
              <a:lnSpc>
                <a:spcPct val="90000"/>
              </a:lnSpc>
              <a:buFontTx/>
              <a:buNone/>
            </a:pPr>
            <a:r>
              <a:rPr lang="en-US" altLang="en-US">
                <a:sym typeface="Symbol" panose="05050102010706020507" pitchFamily="18" charset="2"/>
              </a:rPr>
              <a:t></a:t>
            </a:r>
            <a:r>
              <a:rPr lang="en-US" altLang="en-US" sz="2200"/>
              <a:t>r transitive( r ) </a:t>
            </a:r>
            <a:r>
              <a:rPr lang="en-US" altLang="en-US" sz="2200">
                <a:sym typeface="Symbol" panose="05050102010706020507" pitchFamily="18" charset="2"/>
              </a:rPr>
              <a:t></a:t>
            </a:r>
            <a:r>
              <a:rPr lang="en-US" altLang="en-US" sz="2200"/>
              <a:t> (</a:t>
            </a:r>
            <a:r>
              <a:rPr lang="en-US" altLang="en-US">
                <a:sym typeface="Symbol" panose="05050102010706020507" pitchFamily="18" charset="2"/>
              </a:rPr>
              <a:t></a:t>
            </a:r>
            <a:r>
              <a:rPr lang="en-US" altLang="en-US" sz="2200"/>
              <a:t>xyz) r(x,y) </a:t>
            </a:r>
            <a:r>
              <a:rPr lang="en-US" altLang="en-US" sz="2200">
                <a:sym typeface="Symbol" panose="05050102010706020507" pitchFamily="18" charset="2"/>
              </a:rPr>
              <a:t></a:t>
            </a:r>
            <a:r>
              <a:rPr lang="en-US" altLang="en-US" sz="2200"/>
              <a:t> r(y,z) </a:t>
            </a:r>
            <a:r>
              <a:rPr lang="en-US" altLang="en-US" sz="2200">
                <a:sym typeface="Symbol" panose="05050102010706020507" pitchFamily="18" charset="2"/>
              </a:rPr>
              <a:t></a:t>
            </a:r>
            <a:r>
              <a:rPr lang="en-US" altLang="en-US" sz="2200"/>
              <a:t> r(x,z)) </a:t>
            </a:r>
          </a:p>
          <a:p>
            <a:pPr>
              <a:lnSpc>
                <a:spcPct val="90000"/>
              </a:lnSpc>
            </a:pPr>
            <a:r>
              <a:rPr lang="en-US" altLang="en-US"/>
              <a:t>More expressive, but </a:t>
            </a:r>
            <a:r>
              <a:rPr lang="en-US" altLang="en-US" b="1"/>
              <a:t>undecidable</a:t>
            </a:r>
            <a:r>
              <a:rPr lang="en-US" altLang="en-US"/>
              <a:t>. </a:t>
            </a:r>
            <a:r>
              <a:rPr lang="en-US" altLang="en-US" sz="2000"/>
              <a:t>(there isn’t an effective algorithm to decide whether all sentences are valid)</a:t>
            </a:r>
          </a:p>
          <a:p>
            <a:pPr lvl="1">
              <a:lnSpc>
                <a:spcPct val="90000"/>
              </a:lnSpc>
            </a:pPr>
            <a:r>
              <a:rPr lang="en-US" altLang="en-US" sz="1800"/>
              <a:t>First-order logic is decidable only when it uses predicates with only one argument.</a:t>
            </a:r>
          </a:p>
          <a:p>
            <a:pPr lvl="1">
              <a:lnSpc>
                <a:spcPct val="90000"/>
              </a:lnSpc>
              <a:buFontTx/>
              <a:buNone/>
            </a:pPr>
            <a:endParaRPr lang="en-US" altLang="en-US" sz="2200"/>
          </a:p>
        </p:txBody>
      </p:sp>
    </p:spTree>
    <p:extLst>
      <p:ext uri="{BB962C8B-B14F-4D97-AF65-F5344CB8AC3E}">
        <p14:creationId xmlns:p14="http://schemas.microsoft.com/office/powerpoint/2010/main" val="125444962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ltLang="en-US"/>
              <a:t>Expressing uniqueness</a:t>
            </a:r>
          </a:p>
        </p:txBody>
      </p:sp>
      <p:sp>
        <p:nvSpPr>
          <p:cNvPr id="150531" name="Rectangle 3"/>
          <p:cNvSpPr>
            <a:spLocks noGrp="1" noChangeArrowheads="1"/>
          </p:cNvSpPr>
          <p:nvPr>
            <p:ph type="body" idx="1"/>
          </p:nvPr>
        </p:nvSpPr>
        <p:spPr>
          <a:xfrm>
            <a:off x="2209800" y="1676400"/>
            <a:ext cx="7772400" cy="4953000"/>
          </a:xfrm>
        </p:spPr>
        <p:txBody>
          <a:bodyPr>
            <a:normAutofit lnSpcReduction="10000"/>
          </a:bodyPr>
          <a:lstStyle/>
          <a:p>
            <a:r>
              <a:rPr lang="en-US" altLang="en-US">
                <a:sym typeface="Symbol" panose="05050102010706020507" pitchFamily="18" charset="2"/>
              </a:rPr>
              <a:t>Sometimes we want to say that there is a single, unique object that satisfies a certain condition</a:t>
            </a:r>
          </a:p>
          <a:p>
            <a:r>
              <a:rPr lang="en-US" altLang="en-US">
                <a:sym typeface="Symbol" panose="05050102010706020507" pitchFamily="18" charset="2"/>
              </a:rPr>
              <a:t>“There exists a unique x such that king(x) is true” </a:t>
            </a:r>
          </a:p>
          <a:p>
            <a:pPr lvl="1"/>
            <a:r>
              <a:rPr lang="en-US" altLang="en-US">
                <a:sym typeface="Symbol" panose="05050102010706020507" pitchFamily="18" charset="2"/>
              </a:rPr>
              <a:t>x king(x)  y (king(y)  x=y)</a:t>
            </a:r>
          </a:p>
          <a:p>
            <a:pPr lvl="1"/>
            <a:r>
              <a:rPr lang="en-US" altLang="en-US">
                <a:sym typeface="Symbol" panose="05050102010706020507" pitchFamily="18" charset="2"/>
              </a:rPr>
              <a:t>x king(x)  y (king(y)  xy)</a:t>
            </a:r>
          </a:p>
          <a:p>
            <a:pPr lvl="1"/>
            <a:r>
              <a:rPr lang="en-US" altLang="en-US">
                <a:sym typeface="Symbol" panose="05050102010706020507" pitchFamily="18" charset="2"/>
              </a:rPr>
              <a:t>! x king(x) </a:t>
            </a:r>
          </a:p>
          <a:p>
            <a:r>
              <a:rPr lang="en-US" altLang="en-US">
                <a:sym typeface="Symbol" panose="05050102010706020507" pitchFamily="18" charset="2"/>
              </a:rPr>
              <a:t>“Every country has exactly one ruler”</a:t>
            </a:r>
          </a:p>
          <a:p>
            <a:pPr lvl="1"/>
            <a:r>
              <a:rPr lang="en-US" altLang="en-US">
                <a:sym typeface="Symbol" panose="05050102010706020507" pitchFamily="18" charset="2"/>
              </a:rPr>
              <a:t>c country(c)  ! r ruler(c,r) </a:t>
            </a:r>
          </a:p>
          <a:p>
            <a:r>
              <a:rPr lang="en-US" altLang="en-US"/>
              <a:t>Iota operator: “</a:t>
            </a:r>
            <a:r>
              <a:rPr lang="en-US" altLang="en-US">
                <a:sym typeface="Symbol" panose="05050102010706020507" pitchFamily="18" charset="2"/>
              </a:rPr>
              <a:t> x P(x)” means “the unique x such that p(x) is true”</a:t>
            </a:r>
            <a:endParaRPr lang="en-US" altLang="en-US"/>
          </a:p>
          <a:p>
            <a:pPr lvl="1"/>
            <a:r>
              <a:rPr lang="en-US" altLang="en-US"/>
              <a:t>“The unique ruler of Freedonia is dead”</a:t>
            </a:r>
          </a:p>
          <a:p>
            <a:pPr lvl="1"/>
            <a:r>
              <a:rPr lang="en-US" altLang="en-US">
                <a:sym typeface="Symbol" panose="05050102010706020507" pitchFamily="18" charset="2"/>
              </a:rPr>
              <a:t>dead( x ruler(freedonia,x))</a:t>
            </a:r>
            <a:endParaRPr lang="en-US" altLang="en-US" b="1">
              <a:sym typeface="Symbol" panose="05050102010706020507" pitchFamily="18" charset="2"/>
            </a:endParaRPr>
          </a:p>
        </p:txBody>
      </p:sp>
    </p:spTree>
    <p:extLst>
      <p:ext uri="{BB962C8B-B14F-4D97-AF65-F5344CB8AC3E}">
        <p14:creationId xmlns:p14="http://schemas.microsoft.com/office/powerpoint/2010/main" val="328274938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en-US"/>
              <a:t>Notational differences</a:t>
            </a:r>
          </a:p>
        </p:txBody>
      </p:sp>
      <p:sp>
        <p:nvSpPr>
          <p:cNvPr id="147459" name="Rectangle 3"/>
          <p:cNvSpPr>
            <a:spLocks noGrp="1" noChangeArrowheads="1"/>
          </p:cNvSpPr>
          <p:nvPr>
            <p:ph type="body" idx="1"/>
          </p:nvPr>
        </p:nvSpPr>
        <p:spPr>
          <a:xfrm>
            <a:off x="2209800" y="1981200"/>
            <a:ext cx="7772400" cy="4724400"/>
          </a:xfrm>
        </p:spPr>
        <p:txBody>
          <a:bodyPr>
            <a:normAutofit lnSpcReduction="10000"/>
          </a:bodyPr>
          <a:lstStyle/>
          <a:p>
            <a:r>
              <a:rPr lang="en-US" altLang="en-US" b="1"/>
              <a:t>Different symbols</a:t>
            </a:r>
            <a:r>
              <a:rPr lang="en-US" altLang="en-US"/>
              <a:t> for </a:t>
            </a:r>
            <a:r>
              <a:rPr lang="en-US" altLang="en-US" i="1"/>
              <a:t>and, or, not, implies, ...</a:t>
            </a:r>
            <a:endParaRPr lang="en-US" altLang="en-US"/>
          </a:p>
          <a:p>
            <a:pPr lvl="1"/>
            <a:r>
              <a:rPr lang="en-US" altLang="en-US" b="1">
                <a:sym typeface="Symbol" panose="05050102010706020507" pitchFamily="18" charset="2"/>
              </a:rPr>
              <a:t>                </a:t>
            </a:r>
            <a:endParaRPr lang="en-US" altLang="en-US"/>
          </a:p>
          <a:p>
            <a:pPr lvl="1"/>
            <a:r>
              <a:rPr lang="en-US" altLang="en-US"/>
              <a:t>p v (q ^ r) </a:t>
            </a:r>
          </a:p>
          <a:p>
            <a:pPr lvl="1"/>
            <a:r>
              <a:rPr lang="en-US" altLang="en-US"/>
              <a:t>p + (q * r)</a:t>
            </a:r>
          </a:p>
          <a:p>
            <a:pPr lvl="1"/>
            <a:r>
              <a:rPr lang="en-US" altLang="en-US"/>
              <a:t>etc</a:t>
            </a:r>
          </a:p>
          <a:p>
            <a:r>
              <a:rPr lang="en-US" altLang="en-US" b="1"/>
              <a:t>Prolog</a:t>
            </a:r>
            <a:endParaRPr lang="en-US" altLang="en-US"/>
          </a:p>
          <a:p>
            <a:pPr lvl="1">
              <a:buFontTx/>
              <a:buNone/>
            </a:pPr>
            <a:r>
              <a:rPr lang="en-US" altLang="en-US"/>
              <a:t>cat(X) :- furry(X), meows (X), has(X, claws)</a:t>
            </a:r>
          </a:p>
          <a:p>
            <a:r>
              <a:rPr lang="en-US" altLang="en-US" b="1"/>
              <a:t>Lispy notations</a:t>
            </a:r>
            <a:endParaRPr lang="en-US" altLang="en-US"/>
          </a:p>
          <a:p>
            <a:pPr lvl="1">
              <a:buFontTx/>
              <a:buNone/>
            </a:pPr>
            <a:r>
              <a:rPr lang="en-US" altLang="en-US"/>
              <a:t>(forall ?x (implies (and (furry ?x) </a:t>
            </a:r>
          </a:p>
          <a:p>
            <a:pPr lvl="1">
              <a:buFontTx/>
              <a:buNone/>
            </a:pPr>
            <a:r>
              <a:rPr lang="en-US" altLang="en-US"/>
              <a:t>                                      (meows ?x) </a:t>
            </a:r>
          </a:p>
          <a:p>
            <a:pPr lvl="1">
              <a:buFontTx/>
              <a:buNone/>
            </a:pPr>
            <a:r>
              <a:rPr lang="en-US" altLang="en-US"/>
              <a:t>                                      (has ?x claws))</a:t>
            </a:r>
          </a:p>
          <a:p>
            <a:pPr lvl="1">
              <a:buFontTx/>
              <a:buNone/>
            </a:pPr>
            <a:r>
              <a:rPr lang="en-US" altLang="en-US"/>
              <a:t>                               (cat ?x)))</a:t>
            </a:r>
          </a:p>
        </p:txBody>
      </p:sp>
    </p:spTree>
    <p:extLst>
      <p:ext uri="{BB962C8B-B14F-4D97-AF65-F5344CB8AC3E}">
        <p14:creationId xmlns:p14="http://schemas.microsoft.com/office/powerpoint/2010/main" val="369582845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ltLang="en-US" sz="3600"/>
              <a:t>Logical agents for the Wumpus World</a:t>
            </a:r>
          </a:p>
        </p:txBody>
      </p:sp>
      <p:sp>
        <p:nvSpPr>
          <p:cNvPr id="143363" name="Rectangle 3"/>
          <p:cNvSpPr>
            <a:spLocks noGrp="1" noChangeArrowheads="1"/>
          </p:cNvSpPr>
          <p:nvPr>
            <p:ph type="body" idx="1"/>
          </p:nvPr>
        </p:nvSpPr>
        <p:spPr/>
        <p:txBody>
          <a:bodyPr/>
          <a:lstStyle/>
          <a:p>
            <a:pPr>
              <a:buFontTx/>
              <a:buNone/>
            </a:pPr>
            <a:r>
              <a:rPr lang="en-US" altLang="en-US"/>
              <a:t>Three (non-exclusive) agent architectures:</a:t>
            </a:r>
          </a:p>
          <a:p>
            <a:pPr lvl="1"/>
            <a:r>
              <a:rPr lang="en-US" altLang="en-US" sz="2800"/>
              <a:t>Reflex agents</a:t>
            </a:r>
          </a:p>
          <a:p>
            <a:pPr lvl="2"/>
            <a:r>
              <a:rPr lang="en-US" altLang="en-US" sz="2400"/>
              <a:t>Have rules that classify situations, specifying how to react to each possible situation </a:t>
            </a:r>
          </a:p>
          <a:p>
            <a:pPr lvl="1"/>
            <a:r>
              <a:rPr lang="en-US" altLang="en-US" sz="2800"/>
              <a:t>Model-based agents</a:t>
            </a:r>
          </a:p>
          <a:p>
            <a:pPr lvl="2"/>
            <a:r>
              <a:rPr lang="en-US" altLang="en-US" sz="2400"/>
              <a:t>Construct an internal model of their world </a:t>
            </a:r>
          </a:p>
          <a:p>
            <a:pPr lvl="1"/>
            <a:r>
              <a:rPr lang="en-US" altLang="en-US" sz="2800"/>
              <a:t>Goal-based agents</a:t>
            </a:r>
          </a:p>
          <a:p>
            <a:pPr lvl="2"/>
            <a:r>
              <a:rPr lang="en-US" altLang="en-US" sz="2400"/>
              <a:t>Form goals and try to achieve them</a:t>
            </a:r>
            <a:endParaRPr lang="en-US" altLang="en-US"/>
          </a:p>
          <a:p>
            <a:endParaRPr lang="en-US" altLang="en-US"/>
          </a:p>
        </p:txBody>
      </p:sp>
    </p:spTree>
    <p:extLst>
      <p:ext uri="{BB962C8B-B14F-4D97-AF65-F5344CB8AC3E}">
        <p14:creationId xmlns:p14="http://schemas.microsoft.com/office/powerpoint/2010/main" val="25971868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2209800" y="304800"/>
            <a:ext cx="7772400" cy="1143000"/>
          </a:xfrm>
        </p:spPr>
        <p:txBody>
          <a:bodyPr/>
          <a:lstStyle/>
          <a:p>
            <a:r>
              <a:rPr lang="en-US" altLang="en-US"/>
              <a:t>A simple reflex agent</a:t>
            </a:r>
          </a:p>
        </p:txBody>
      </p:sp>
      <p:sp>
        <p:nvSpPr>
          <p:cNvPr id="151555" name="Rectangle 3"/>
          <p:cNvSpPr>
            <a:spLocks noGrp="1" noChangeArrowheads="1"/>
          </p:cNvSpPr>
          <p:nvPr>
            <p:ph type="body" idx="1"/>
          </p:nvPr>
        </p:nvSpPr>
        <p:spPr>
          <a:xfrm>
            <a:off x="2209800" y="1600200"/>
            <a:ext cx="8077200" cy="4876800"/>
          </a:xfrm>
        </p:spPr>
        <p:txBody>
          <a:bodyPr>
            <a:normAutofit lnSpcReduction="10000"/>
          </a:bodyPr>
          <a:lstStyle/>
          <a:p>
            <a:r>
              <a:rPr lang="en-US" altLang="en-US"/>
              <a:t>Rules to </a:t>
            </a:r>
            <a:r>
              <a:rPr lang="en-US" altLang="en-US">
                <a:solidFill>
                  <a:schemeClr val="accent2"/>
                </a:solidFill>
              </a:rPr>
              <a:t>map percepts into observations</a:t>
            </a:r>
            <a:r>
              <a:rPr lang="en-US" altLang="en-US"/>
              <a:t>:</a:t>
            </a:r>
          </a:p>
          <a:p>
            <a:pPr lvl="1">
              <a:buFontTx/>
              <a:buNone/>
            </a:pPr>
            <a:r>
              <a:rPr lang="en-US" altLang="en-US">
                <a:sym typeface="Symbol" panose="05050102010706020507" pitchFamily="18" charset="2"/>
              </a:rPr>
              <a:t></a:t>
            </a:r>
            <a:r>
              <a:rPr lang="en-US" altLang="en-US"/>
              <a:t>b,g,u,c,t Percept([Stench, b, g, u, c], t) </a:t>
            </a:r>
            <a:r>
              <a:rPr lang="en-US" altLang="en-US">
                <a:sym typeface="Symbol" panose="05050102010706020507" pitchFamily="18" charset="2"/>
              </a:rPr>
              <a:t></a:t>
            </a:r>
            <a:r>
              <a:rPr lang="en-US" altLang="en-US"/>
              <a:t> Stench(t)</a:t>
            </a:r>
          </a:p>
          <a:p>
            <a:pPr lvl="1">
              <a:buFontTx/>
              <a:buNone/>
            </a:pPr>
            <a:r>
              <a:rPr lang="en-US" altLang="en-US">
                <a:sym typeface="Symbol" panose="05050102010706020507" pitchFamily="18" charset="2"/>
              </a:rPr>
              <a:t></a:t>
            </a:r>
            <a:r>
              <a:rPr lang="en-US" altLang="en-US"/>
              <a:t>s,g,u,c,t Percept([s, Breeze, g, u, c], t) </a:t>
            </a:r>
            <a:r>
              <a:rPr lang="en-US" altLang="en-US">
                <a:sym typeface="Symbol" panose="05050102010706020507" pitchFamily="18" charset="2"/>
              </a:rPr>
              <a:t></a:t>
            </a:r>
            <a:r>
              <a:rPr lang="en-US" altLang="en-US"/>
              <a:t> Breeze(t)</a:t>
            </a:r>
          </a:p>
          <a:p>
            <a:pPr lvl="1">
              <a:buFontTx/>
              <a:buNone/>
            </a:pPr>
            <a:r>
              <a:rPr lang="en-US" altLang="en-US">
                <a:sym typeface="Symbol" panose="05050102010706020507" pitchFamily="18" charset="2"/>
              </a:rPr>
              <a:t></a:t>
            </a:r>
            <a:r>
              <a:rPr lang="en-US" altLang="en-US"/>
              <a:t>s,b,u,c,t Percept([s, b, Glitter, u, c], t) </a:t>
            </a:r>
            <a:r>
              <a:rPr lang="en-US" altLang="en-US">
                <a:sym typeface="Symbol" panose="05050102010706020507" pitchFamily="18" charset="2"/>
              </a:rPr>
              <a:t></a:t>
            </a:r>
            <a:r>
              <a:rPr lang="en-US" altLang="en-US"/>
              <a:t> AtGold(t)</a:t>
            </a:r>
          </a:p>
          <a:p>
            <a:r>
              <a:rPr lang="en-US" altLang="en-US"/>
              <a:t>Rules to </a:t>
            </a:r>
            <a:r>
              <a:rPr lang="en-US" altLang="en-US">
                <a:solidFill>
                  <a:schemeClr val="accent2"/>
                </a:solidFill>
              </a:rPr>
              <a:t>select an action given observations</a:t>
            </a:r>
            <a:r>
              <a:rPr lang="en-US" altLang="en-US"/>
              <a:t>:</a:t>
            </a:r>
          </a:p>
          <a:p>
            <a:pPr lvl="1">
              <a:buFontTx/>
              <a:buNone/>
            </a:pPr>
            <a:r>
              <a:rPr lang="en-US" altLang="en-US">
                <a:sym typeface="Symbol" panose="05050102010706020507" pitchFamily="18" charset="2"/>
              </a:rPr>
              <a:t></a:t>
            </a:r>
            <a:r>
              <a:rPr lang="en-US" altLang="en-US"/>
              <a:t>t AtGold(t) </a:t>
            </a:r>
            <a:r>
              <a:rPr lang="en-US" altLang="en-US">
                <a:sym typeface="Symbol" panose="05050102010706020507" pitchFamily="18" charset="2"/>
              </a:rPr>
              <a:t></a:t>
            </a:r>
            <a:r>
              <a:rPr lang="en-US" altLang="en-US"/>
              <a:t> Action(Grab, t);</a:t>
            </a:r>
          </a:p>
          <a:p>
            <a:r>
              <a:rPr lang="en-US" altLang="en-US"/>
              <a:t>Some difficulties: </a:t>
            </a:r>
          </a:p>
          <a:p>
            <a:pPr lvl="1"/>
            <a:r>
              <a:rPr lang="en-US" altLang="en-US"/>
              <a:t>Consider Climb. There is no percept that indicates the agent should climb out </a:t>
            </a:r>
            <a:r>
              <a:rPr lang="en-US" altLang="en-US">
                <a:cs typeface="Times New Roman" panose="02020603050405020304" pitchFamily="18" charset="0"/>
              </a:rPr>
              <a:t>–</a:t>
            </a:r>
            <a:r>
              <a:rPr lang="en-US" altLang="en-US"/>
              <a:t> </a:t>
            </a:r>
            <a:r>
              <a:rPr lang="en-US" altLang="en-US">
                <a:solidFill>
                  <a:schemeClr val="accent2"/>
                </a:solidFill>
              </a:rPr>
              <a:t>position and holding gold are not part of the percept sequence</a:t>
            </a:r>
            <a:endParaRPr lang="en-US" altLang="en-US"/>
          </a:p>
          <a:p>
            <a:pPr lvl="1"/>
            <a:r>
              <a:rPr lang="en-US" altLang="en-US"/>
              <a:t>Loops </a:t>
            </a:r>
            <a:r>
              <a:rPr lang="en-US" altLang="en-US">
                <a:cs typeface="Times New Roman" panose="02020603050405020304" pitchFamily="18" charset="0"/>
              </a:rPr>
              <a:t>–</a:t>
            </a:r>
            <a:r>
              <a:rPr lang="en-US" altLang="en-US"/>
              <a:t> the percept will be repeated when you return to a square, which should cause the same response (unless we maintain some </a:t>
            </a:r>
            <a:r>
              <a:rPr lang="en-US" altLang="en-US">
                <a:solidFill>
                  <a:schemeClr val="accent2"/>
                </a:solidFill>
              </a:rPr>
              <a:t>internal model of the world</a:t>
            </a:r>
            <a:r>
              <a:rPr lang="en-US" altLang="en-US"/>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448440" y="4982760"/>
              <a:ext cx="3894120" cy="713880"/>
            </p14:xfrm>
          </p:contentPart>
        </mc:Choice>
        <mc:Fallback xmlns="">
          <p:pic>
            <p:nvPicPr>
              <p:cNvPr id="2" name="Ink 1"/>
              <p:cNvPicPr/>
              <p:nvPr/>
            </p:nvPicPr>
            <p:blipFill>
              <a:blip r:embed="rId4"/>
              <a:stretch>
                <a:fillRect/>
              </a:stretch>
            </p:blipFill>
            <p:spPr>
              <a:xfrm>
                <a:off x="3444840" y="4979160"/>
                <a:ext cx="3900600" cy="721440"/>
              </a:xfrm>
              <a:prstGeom prst="rect">
                <a:avLst/>
              </a:prstGeom>
            </p:spPr>
          </p:pic>
        </mc:Fallback>
      </mc:AlternateContent>
    </p:spTree>
    <p:extLst>
      <p:ext uri="{BB962C8B-B14F-4D97-AF65-F5344CB8AC3E}">
        <p14:creationId xmlns:p14="http://schemas.microsoft.com/office/powerpoint/2010/main" val="20368683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ltLang="en-US"/>
              <a:t>Representing change</a:t>
            </a:r>
          </a:p>
        </p:txBody>
      </p:sp>
      <p:sp>
        <p:nvSpPr>
          <p:cNvPr id="152579" name="Rectangle 3"/>
          <p:cNvSpPr>
            <a:spLocks noGrp="1" noChangeArrowheads="1"/>
          </p:cNvSpPr>
          <p:nvPr>
            <p:ph type="body" idx="1"/>
          </p:nvPr>
        </p:nvSpPr>
        <p:spPr>
          <a:xfrm>
            <a:off x="1828800" y="1676400"/>
            <a:ext cx="6705600" cy="4114800"/>
          </a:xfrm>
        </p:spPr>
        <p:txBody>
          <a:bodyPr>
            <a:normAutofit fontScale="85000" lnSpcReduction="20000"/>
          </a:bodyPr>
          <a:lstStyle/>
          <a:p>
            <a:r>
              <a:rPr lang="en-US" altLang="en-US"/>
              <a:t>Representing change in the world in logic can be tricky.</a:t>
            </a:r>
          </a:p>
          <a:p>
            <a:r>
              <a:rPr lang="en-US" altLang="en-US"/>
              <a:t>One way is just to change the KB</a:t>
            </a:r>
          </a:p>
          <a:p>
            <a:pPr lvl="1"/>
            <a:r>
              <a:rPr lang="en-US" altLang="en-US"/>
              <a:t>Add and delete sentences from the KB to reflect changes</a:t>
            </a:r>
          </a:p>
          <a:p>
            <a:pPr lvl="1"/>
            <a:r>
              <a:rPr lang="en-US" altLang="en-US"/>
              <a:t>How do we remember the past, or reason about changes?</a:t>
            </a:r>
          </a:p>
          <a:p>
            <a:r>
              <a:rPr lang="en-US" altLang="en-US" b="1">
                <a:solidFill>
                  <a:schemeClr val="accent2"/>
                </a:solidFill>
              </a:rPr>
              <a:t>Situation calculus</a:t>
            </a:r>
            <a:r>
              <a:rPr lang="en-US" altLang="en-US"/>
              <a:t> is another way</a:t>
            </a:r>
          </a:p>
          <a:p>
            <a:r>
              <a:rPr lang="en-US" altLang="en-US"/>
              <a:t>A </a:t>
            </a:r>
            <a:r>
              <a:rPr lang="en-US" altLang="en-US" b="1">
                <a:solidFill>
                  <a:schemeClr val="accent2"/>
                </a:solidFill>
              </a:rPr>
              <a:t>situation</a:t>
            </a:r>
            <a:r>
              <a:rPr lang="en-US" altLang="en-US"/>
              <a:t> is a snapshot of the world at some instant in time</a:t>
            </a:r>
          </a:p>
          <a:p>
            <a:r>
              <a:rPr lang="en-US" altLang="en-US"/>
              <a:t>When the agent performs an action A                    in situation S1, the result is a new                situation S2.</a:t>
            </a:r>
          </a:p>
          <a:p>
            <a:endParaRPr lang="en-US" altLang="en-US"/>
          </a:p>
          <a:p>
            <a:pPr lvl="1"/>
            <a:endParaRPr lang="en-US" altLang="en-US"/>
          </a:p>
        </p:txBody>
      </p:sp>
      <p:pic>
        <p:nvPicPr>
          <p:cNvPr id="152580" name="Picture 4" descr="im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429000"/>
            <a:ext cx="3810000" cy="34178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625120" y="3983040"/>
              <a:ext cx="667800" cy="59400"/>
            </p14:xfrm>
          </p:contentPart>
        </mc:Choice>
        <mc:Fallback xmlns="">
          <p:pic>
            <p:nvPicPr>
              <p:cNvPr id="2" name="Ink 1"/>
              <p:cNvPicPr/>
              <p:nvPr/>
            </p:nvPicPr>
            <p:blipFill>
              <a:blip r:embed="rId5"/>
              <a:stretch>
                <a:fillRect/>
              </a:stretch>
            </p:blipFill>
            <p:spPr>
              <a:xfrm>
                <a:off x="2619000" y="3975480"/>
                <a:ext cx="677880" cy="72000"/>
              </a:xfrm>
              <a:prstGeom prst="rect">
                <a:avLst/>
              </a:prstGeom>
            </p:spPr>
          </p:pic>
        </mc:Fallback>
      </mc:AlternateContent>
    </p:spTree>
    <p:extLst>
      <p:ext uri="{BB962C8B-B14F-4D97-AF65-F5344CB8AC3E}">
        <p14:creationId xmlns:p14="http://schemas.microsoft.com/office/powerpoint/2010/main" val="92365170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2209800" y="228600"/>
            <a:ext cx="7772400" cy="1143000"/>
          </a:xfrm>
        </p:spPr>
        <p:txBody>
          <a:bodyPr/>
          <a:lstStyle/>
          <a:p>
            <a:r>
              <a:rPr lang="en-US" altLang="en-US"/>
              <a:t>Situations</a:t>
            </a:r>
          </a:p>
        </p:txBody>
      </p:sp>
      <p:pic>
        <p:nvPicPr>
          <p:cNvPr id="160771" name="Picture 3" descr="im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33400"/>
            <a:ext cx="6781800" cy="608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3758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ltLang="en-US"/>
              <a:t>Situation calculus</a:t>
            </a:r>
          </a:p>
        </p:txBody>
      </p:sp>
      <p:sp>
        <p:nvSpPr>
          <p:cNvPr id="159747" name="Rectangle 3"/>
          <p:cNvSpPr>
            <a:spLocks noGrp="1" noChangeArrowheads="1"/>
          </p:cNvSpPr>
          <p:nvPr>
            <p:ph type="body" idx="1"/>
          </p:nvPr>
        </p:nvSpPr>
        <p:spPr>
          <a:xfrm>
            <a:off x="2209800" y="1981200"/>
            <a:ext cx="7772400" cy="4572000"/>
          </a:xfrm>
        </p:spPr>
        <p:txBody>
          <a:bodyPr/>
          <a:lstStyle/>
          <a:p>
            <a:r>
              <a:rPr lang="en-US" altLang="en-US" sz="1800"/>
              <a:t>A </a:t>
            </a:r>
            <a:r>
              <a:rPr lang="en-US" altLang="en-US" sz="1800" b="1">
                <a:solidFill>
                  <a:schemeClr val="accent2"/>
                </a:solidFill>
              </a:rPr>
              <a:t>situation</a:t>
            </a:r>
            <a:r>
              <a:rPr lang="en-US" altLang="en-US" sz="1800"/>
              <a:t> is a snapshot of the world at an interval of time during which nothing changes </a:t>
            </a:r>
          </a:p>
          <a:p>
            <a:r>
              <a:rPr lang="en-US" altLang="en-US" sz="1800"/>
              <a:t>Every true or false statement is made with respect to a particular situation. </a:t>
            </a:r>
          </a:p>
          <a:p>
            <a:pPr lvl="1"/>
            <a:r>
              <a:rPr lang="en-US" altLang="en-US" sz="1600"/>
              <a:t>Add </a:t>
            </a:r>
            <a:r>
              <a:rPr lang="en-US" altLang="en-US" sz="1600" b="1">
                <a:solidFill>
                  <a:schemeClr val="accent2"/>
                </a:solidFill>
              </a:rPr>
              <a:t>situation variables</a:t>
            </a:r>
            <a:r>
              <a:rPr lang="en-US" altLang="en-US" sz="1600"/>
              <a:t> to every predicate.</a:t>
            </a:r>
          </a:p>
          <a:p>
            <a:pPr lvl="1"/>
            <a:r>
              <a:rPr lang="en-US" altLang="en-US" sz="1600"/>
              <a:t>at(Agent,1,1) </a:t>
            </a:r>
            <a:r>
              <a:rPr lang="en-US" altLang="en-US" sz="1600">
                <a:cs typeface="Times New Roman" panose="02020603050405020304" pitchFamily="18" charset="0"/>
                <a:sym typeface="Webdings" panose="05030102010509060703" pitchFamily="18" charset="2"/>
              </a:rPr>
              <a:t>becomes</a:t>
            </a:r>
            <a:r>
              <a:rPr lang="en-US" altLang="en-US" sz="1600"/>
              <a:t> at(Agent,1,1,s0): at(Agent,1,1) is true in situation (i.e., state) s0.</a:t>
            </a:r>
          </a:p>
          <a:p>
            <a:pPr lvl="1"/>
            <a:r>
              <a:rPr lang="en-US" altLang="en-US" sz="1600"/>
              <a:t>Alternatively, add a special 2</a:t>
            </a:r>
            <a:r>
              <a:rPr lang="en-US" altLang="en-US" sz="1600" baseline="30000"/>
              <a:t>nd</a:t>
            </a:r>
            <a:r>
              <a:rPr lang="en-US" altLang="en-US" sz="1600"/>
              <a:t>-order predicate, </a:t>
            </a:r>
            <a:r>
              <a:rPr lang="en-US" altLang="en-US" sz="1600" b="1">
                <a:solidFill>
                  <a:schemeClr val="accent2"/>
                </a:solidFill>
              </a:rPr>
              <a:t>holds(f,s),</a:t>
            </a:r>
            <a:r>
              <a:rPr lang="en-US" altLang="en-US" sz="1600"/>
              <a:t> that means “f is true in situation s.” E.g., holds(at(Agent,1,1),s0) </a:t>
            </a:r>
          </a:p>
          <a:p>
            <a:r>
              <a:rPr lang="en-US" altLang="en-US" sz="1800"/>
              <a:t>Add a new function, </a:t>
            </a:r>
            <a:r>
              <a:rPr lang="en-US" altLang="en-US" sz="1800" b="1">
                <a:solidFill>
                  <a:schemeClr val="accent2"/>
                </a:solidFill>
              </a:rPr>
              <a:t>result(a,s),</a:t>
            </a:r>
            <a:r>
              <a:rPr lang="en-US" altLang="en-US" sz="1800"/>
              <a:t> that maps a situation s into a new situation as a result of performing action a. For example, result(forward, s) is a function that returns the successor state (situation) to s </a:t>
            </a:r>
          </a:p>
          <a:p>
            <a:r>
              <a:rPr lang="en-US" altLang="en-US" sz="1800"/>
              <a:t>Example: The action agent-walks-to-location-y could be represented by</a:t>
            </a:r>
          </a:p>
          <a:p>
            <a:pPr lvl="1"/>
            <a:r>
              <a:rPr lang="en-US" altLang="en-US" sz="1600"/>
              <a:t>(</a:t>
            </a:r>
            <a:r>
              <a:rPr lang="en-US" altLang="en-US" sz="1600">
                <a:sym typeface="Symbol" panose="05050102010706020507" pitchFamily="18" charset="2"/>
              </a:rPr>
              <a:t></a:t>
            </a:r>
            <a:r>
              <a:rPr lang="en-US" altLang="en-US" sz="1600"/>
              <a:t>x)(</a:t>
            </a:r>
            <a:r>
              <a:rPr lang="en-US" altLang="en-US" sz="1600">
                <a:sym typeface="Symbol" panose="05050102010706020507" pitchFamily="18" charset="2"/>
              </a:rPr>
              <a:t></a:t>
            </a:r>
            <a:r>
              <a:rPr lang="en-US" altLang="en-US" sz="1600"/>
              <a:t>y)(</a:t>
            </a:r>
            <a:r>
              <a:rPr lang="en-US" altLang="en-US" sz="1600">
                <a:sym typeface="Symbol" panose="05050102010706020507" pitchFamily="18" charset="2"/>
              </a:rPr>
              <a:t></a:t>
            </a:r>
            <a:r>
              <a:rPr lang="en-US" altLang="en-US" sz="1600"/>
              <a:t>s) (at(Agent,x,s) </a:t>
            </a:r>
            <a:r>
              <a:rPr lang="en-US" altLang="en-US" sz="1600">
                <a:sym typeface="Symbol" panose="05050102010706020507" pitchFamily="18" charset="2"/>
              </a:rPr>
              <a:t> </a:t>
            </a:r>
            <a:r>
              <a:rPr lang="en-US" altLang="en-US" sz="1600"/>
              <a:t>onbox(s)) </a:t>
            </a:r>
            <a:r>
              <a:rPr lang="en-US" altLang="en-US" sz="1600">
                <a:sym typeface="Symbol" panose="05050102010706020507" pitchFamily="18" charset="2"/>
              </a:rPr>
              <a:t></a:t>
            </a:r>
            <a:r>
              <a:rPr lang="en-US" altLang="en-US" sz="1600"/>
              <a:t> at(Agent,y,result(walk(y),s)) </a:t>
            </a:r>
          </a:p>
        </p:txBody>
      </p:sp>
    </p:spTree>
    <p:extLst>
      <p:ext uri="{BB962C8B-B14F-4D97-AF65-F5344CB8AC3E}">
        <p14:creationId xmlns:p14="http://schemas.microsoft.com/office/powerpoint/2010/main" val="356361415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en-US"/>
              <a:t>Deducing hidden properties</a:t>
            </a:r>
          </a:p>
        </p:txBody>
      </p:sp>
      <p:sp>
        <p:nvSpPr>
          <p:cNvPr id="153603" name="Rectangle 3"/>
          <p:cNvSpPr>
            <a:spLocks noGrp="1" noChangeArrowheads="1"/>
          </p:cNvSpPr>
          <p:nvPr>
            <p:ph type="body" idx="1"/>
          </p:nvPr>
        </p:nvSpPr>
        <p:spPr/>
        <p:txBody>
          <a:bodyPr/>
          <a:lstStyle/>
          <a:p>
            <a:r>
              <a:rPr lang="en-US" altLang="en-US"/>
              <a:t>From the perceptual information we obtain in situations, we can </a:t>
            </a:r>
            <a:r>
              <a:rPr lang="en-US" altLang="en-US" b="1">
                <a:solidFill>
                  <a:schemeClr val="accent2"/>
                </a:solidFill>
              </a:rPr>
              <a:t>infer properties of locations</a:t>
            </a:r>
            <a:r>
              <a:rPr lang="en-US" altLang="en-US"/>
              <a:t> </a:t>
            </a:r>
          </a:p>
          <a:p>
            <a:pPr lvl="1">
              <a:buFontTx/>
              <a:buNone/>
            </a:pPr>
            <a:r>
              <a:rPr lang="en-US" altLang="en-US">
                <a:sym typeface="Symbol" panose="05050102010706020507" pitchFamily="18" charset="2"/>
              </a:rPr>
              <a:t></a:t>
            </a:r>
            <a:r>
              <a:rPr lang="en-US" altLang="en-US"/>
              <a:t>l,s at(Agent,l,s) </a:t>
            </a:r>
            <a:r>
              <a:rPr lang="en-US" altLang="en-US">
                <a:sym typeface="Symbol" panose="05050102010706020507" pitchFamily="18" charset="2"/>
              </a:rPr>
              <a:t></a:t>
            </a:r>
            <a:r>
              <a:rPr lang="en-US" altLang="en-US"/>
              <a:t> Breeze(s) </a:t>
            </a:r>
            <a:r>
              <a:rPr lang="en-US" altLang="en-US">
                <a:sym typeface="Symbol" panose="05050102010706020507" pitchFamily="18" charset="2"/>
              </a:rPr>
              <a:t></a:t>
            </a:r>
            <a:r>
              <a:rPr lang="en-US" altLang="en-US"/>
              <a:t> Breezy(l) </a:t>
            </a:r>
          </a:p>
          <a:p>
            <a:pPr lvl="1">
              <a:buFontTx/>
              <a:buNone/>
            </a:pPr>
            <a:r>
              <a:rPr lang="en-US" altLang="en-US">
                <a:sym typeface="Symbol" panose="05050102010706020507" pitchFamily="18" charset="2"/>
              </a:rPr>
              <a:t></a:t>
            </a:r>
            <a:r>
              <a:rPr lang="en-US" altLang="en-US"/>
              <a:t>l,s at(Agent,l,s) </a:t>
            </a:r>
            <a:r>
              <a:rPr lang="en-US" altLang="en-US">
                <a:sym typeface="Symbol" panose="05050102010706020507" pitchFamily="18" charset="2"/>
              </a:rPr>
              <a:t></a:t>
            </a:r>
            <a:r>
              <a:rPr lang="en-US" altLang="en-US"/>
              <a:t> Stench(s) </a:t>
            </a:r>
            <a:r>
              <a:rPr lang="en-US" altLang="en-US">
                <a:sym typeface="Symbol" panose="05050102010706020507" pitchFamily="18" charset="2"/>
              </a:rPr>
              <a:t></a:t>
            </a:r>
            <a:r>
              <a:rPr lang="en-US" altLang="en-US"/>
              <a:t> Smelly(l) </a:t>
            </a:r>
          </a:p>
          <a:p>
            <a:r>
              <a:rPr lang="en-US" altLang="en-US"/>
              <a:t>Neither Breezy nor Smelly need situation arguments because pits and Wumpuses do not move around</a:t>
            </a:r>
          </a:p>
        </p:txBody>
      </p:sp>
    </p:spTree>
    <p:extLst>
      <p:ext uri="{BB962C8B-B14F-4D97-AF65-F5344CB8AC3E}">
        <p14:creationId xmlns:p14="http://schemas.microsoft.com/office/powerpoint/2010/main" val="2844571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4390206-7C63-4435-818A-9BFEA7E31700}"/>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4339" name="Rectangle 3">
            <a:extLst>
              <a:ext uri="{FF2B5EF4-FFF2-40B4-BE49-F238E27FC236}">
                <a16:creationId xmlns:a16="http://schemas.microsoft.com/office/drawing/2014/main" id="{CAA11147-F939-4B4E-ACF8-E4FBEB1C161E}"/>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r>
              <a:rPr lang="en-US" altLang="en-US"/>
              <a:t> Yes – outcomes exactly specified</a:t>
            </a:r>
          </a:p>
          <a:p>
            <a:pPr lvl="3" eaLnBrk="1" hangingPunct="1"/>
            <a:endParaRPr lang="en-US" altLang="en-US" sz="1600"/>
          </a:p>
          <a:p>
            <a:pPr eaLnBrk="1" hangingPunct="1"/>
            <a:r>
              <a:rPr lang="en-US" altLang="en-US" u="sng">
                <a:solidFill>
                  <a:srgbClr val="CC0099"/>
                </a:solidFill>
              </a:rPr>
              <a:t>Episodic</a:t>
            </a:r>
            <a:r>
              <a:rPr lang="en-US" altLang="en-US"/>
              <a:t> No – sequential at the level of actions</a:t>
            </a:r>
          </a:p>
          <a:p>
            <a:pPr lvl="3" eaLnBrk="1" hangingPunct="1"/>
            <a:endParaRPr lang="en-US" altLang="en-US" sz="1600"/>
          </a:p>
          <a:p>
            <a:pPr eaLnBrk="1" hangingPunct="1"/>
            <a:r>
              <a:rPr lang="en-US" altLang="en-US" u="sng">
                <a:solidFill>
                  <a:srgbClr val="CC0099"/>
                </a:solidFill>
              </a:rPr>
              <a:t>Static</a:t>
            </a:r>
            <a:r>
              <a:rPr lang="en-US" altLang="en-US"/>
              <a:t>  Yes – Wumpus and Pits do not move</a:t>
            </a:r>
          </a:p>
          <a:p>
            <a:pPr lvl="3" eaLnBrk="1" hangingPunct="1"/>
            <a:endParaRPr lang="en-US" altLang="en-US" sz="1600"/>
          </a:p>
          <a:p>
            <a:pPr eaLnBrk="1" hangingPunct="1"/>
            <a:r>
              <a:rPr lang="en-US" altLang="en-US" u="sng">
                <a:solidFill>
                  <a:srgbClr val="CC0099"/>
                </a:solidFill>
              </a:rPr>
              <a:t>Discrete</a:t>
            </a:r>
            <a:r>
              <a:rPr lang="en-US" altLang="en-US"/>
              <a:t> Yes</a:t>
            </a:r>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altLang="en-US"/>
              <a:t>Deducing hidden properties II</a:t>
            </a:r>
          </a:p>
        </p:txBody>
      </p:sp>
      <p:sp>
        <p:nvSpPr>
          <p:cNvPr id="164867" name="Rectangle 3"/>
          <p:cNvSpPr>
            <a:spLocks noGrp="1" noChangeArrowheads="1"/>
          </p:cNvSpPr>
          <p:nvPr>
            <p:ph type="body" idx="1"/>
          </p:nvPr>
        </p:nvSpPr>
        <p:spPr>
          <a:xfrm>
            <a:off x="2209800" y="1752600"/>
            <a:ext cx="7772400" cy="4876800"/>
          </a:xfrm>
        </p:spPr>
        <p:txBody>
          <a:bodyPr>
            <a:normAutofit fontScale="92500" lnSpcReduction="10000"/>
          </a:bodyPr>
          <a:lstStyle/>
          <a:p>
            <a:r>
              <a:rPr lang="en-US" altLang="en-US"/>
              <a:t>We need to write some rules that relate various aspects of a single world state (as opposed to across states)</a:t>
            </a:r>
          </a:p>
          <a:p>
            <a:r>
              <a:rPr lang="en-US" altLang="en-US"/>
              <a:t>There are two main kinds of such rules: </a:t>
            </a:r>
          </a:p>
          <a:p>
            <a:pPr lvl="1"/>
            <a:r>
              <a:rPr lang="en-US" altLang="en-US" b="1">
                <a:solidFill>
                  <a:schemeClr val="accent2"/>
                </a:solidFill>
              </a:rPr>
              <a:t>Causal rules</a:t>
            </a:r>
            <a:r>
              <a:rPr lang="en-US" altLang="en-US"/>
              <a:t> reflect the assumed direction of causality in the world: </a:t>
            </a:r>
          </a:p>
          <a:p>
            <a:pPr lvl="2">
              <a:buFontTx/>
              <a:buNone/>
            </a:pPr>
            <a:r>
              <a:rPr lang="en-US" altLang="en-US"/>
              <a:t>(</a:t>
            </a:r>
            <a:r>
              <a:rPr lang="en-US" altLang="en-US">
                <a:sym typeface="Symbol" panose="05050102010706020507" pitchFamily="18" charset="2"/>
              </a:rPr>
              <a:t></a:t>
            </a:r>
            <a:r>
              <a:rPr lang="en-US" altLang="en-US"/>
              <a:t>l1,l2,s) At(Wumpus,l1,s) </a:t>
            </a:r>
            <a:r>
              <a:rPr lang="en-US" altLang="en-US">
                <a:sym typeface="Symbol" panose="05050102010706020507" pitchFamily="18" charset="2"/>
              </a:rPr>
              <a:t></a:t>
            </a:r>
            <a:r>
              <a:rPr lang="en-US" altLang="en-US"/>
              <a:t> Adjacent(l1,l2) </a:t>
            </a:r>
            <a:r>
              <a:rPr lang="en-US" altLang="en-US">
                <a:sym typeface="Symbol" panose="05050102010706020507" pitchFamily="18" charset="2"/>
              </a:rPr>
              <a:t></a:t>
            </a:r>
            <a:r>
              <a:rPr lang="en-US" altLang="en-US"/>
              <a:t> Smelly(l2) </a:t>
            </a:r>
          </a:p>
          <a:p>
            <a:pPr lvl="2">
              <a:buFontTx/>
              <a:buNone/>
            </a:pPr>
            <a:r>
              <a:rPr lang="en-US" altLang="en-US"/>
              <a:t>(</a:t>
            </a:r>
            <a:r>
              <a:rPr lang="en-US" altLang="en-US">
                <a:sym typeface="Symbol" panose="05050102010706020507" pitchFamily="18" charset="2"/>
              </a:rPr>
              <a:t></a:t>
            </a:r>
            <a:r>
              <a:rPr lang="en-US" altLang="en-US"/>
              <a:t> l1,l2,s) At(Pit,l1,s) </a:t>
            </a:r>
            <a:r>
              <a:rPr lang="en-US" altLang="en-US">
                <a:sym typeface="Symbol" panose="05050102010706020507" pitchFamily="18" charset="2"/>
              </a:rPr>
              <a:t></a:t>
            </a:r>
            <a:r>
              <a:rPr lang="en-US" altLang="en-US"/>
              <a:t> Adjacent(l1,l2) </a:t>
            </a:r>
            <a:r>
              <a:rPr lang="en-US" altLang="en-US">
                <a:sym typeface="Symbol" panose="05050102010706020507" pitchFamily="18" charset="2"/>
              </a:rPr>
              <a:t></a:t>
            </a:r>
            <a:r>
              <a:rPr lang="en-US" altLang="en-US"/>
              <a:t> Breezy(l2) </a:t>
            </a:r>
          </a:p>
          <a:p>
            <a:pPr lvl="1">
              <a:buFontTx/>
              <a:buNone/>
            </a:pPr>
            <a:r>
              <a:rPr lang="en-US" altLang="en-US"/>
              <a:t>   Systems that reason with causal rules are called </a:t>
            </a:r>
            <a:r>
              <a:rPr lang="en-US" altLang="en-US" b="1">
                <a:solidFill>
                  <a:schemeClr val="accent2"/>
                </a:solidFill>
              </a:rPr>
              <a:t>model-based                  reasoning systems</a:t>
            </a:r>
            <a:endParaRPr lang="en-US" altLang="en-US" b="1"/>
          </a:p>
          <a:p>
            <a:pPr lvl="1"/>
            <a:r>
              <a:rPr lang="en-US" altLang="en-US" b="1">
                <a:solidFill>
                  <a:schemeClr val="accent2"/>
                </a:solidFill>
              </a:rPr>
              <a:t>Diagnostic rules</a:t>
            </a:r>
            <a:r>
              <a:rPr lang="en-US" altLang="en-US"/>
              <a:t> infer the presence of </a:t>
            </a:r>
            <a:r>
              <a:rPr lang="en-US" altLang="en-US" b="1">
                <a:solidFill>
                  <a:schemeClr val="accent2"/>
                </a:solidFill>
              </a:rPr>
              <a:t>hidden properties</a:t>
            </a:r>
            <a:r>
              <a:rPr lang="en-US" altLang="en-US"/>
              <a:t> directly from the percept-derived information. We have already seen two diagnostic rules:</a:t>
            </a:r>
          </a:p>
          <a:p>
            <a:pPr lvl="2">
              <a:buFontTx/>
              <a:buNone/>
            </a:pPr>
            <a:r>
              <a:rPr lang="en-US" altLang="en-US"/>
              <a:t>(</a:t>
            </a:r>
            <a:r>
              <a:rPr lang="en-US" altLang="en-US">
                <a:sym typeface="Symbol" panose="05050102010706020507" pitchFamily="18" charset="2"/>
              </a:rPr>
              <a:t></a:t>
            </a:r>
            <a:r>
              <a:rPr lang="en-US" altLang="en-US"/>
              <a:t> l,s) At(Agent,l,s) </a:t>
            </a:r>
            <a:r>
              <a:rPr lang="en-US" altLang="en-US">
                <a:sym typeface="Symbol" panose="05050102010706020507" pitchFamily="18" charset="2"/>
              </a:rPr>
              <a:t></a:t>
            </a:r>
            <a:r>
              <a:rPr lang="en-US" altLang="en-US"/>
              <a:t> Breeze(s) </a:t>
            </a:r>
            <a:r>
              <a:rPr lang="en-US" altLang="en-US">
                <a:sym typeface="Symbol" panose="05050102010706020507" pitchFamily="18" charset="2"/>
              </a:rPr>
              <a:t></a:t>
            </a:r>
            <a:r>
              <a:rPr lang="en-US" altLang="en-US"/>
              <a:t> Breezy(l) </a:t>
            </a:r>
          </a:p>
          <a:p>
            <a:pPr lvl="2">
              <a:buFontTx/>
              <a:buNone/>
            </a:pPr>
            <a:r>
              <a:rPr lang="en-US" altLang="en-US"/>
              <a:t>(</a:t>
            </a:r>
            <a:r>
              <a:rPr lang="en-US" altLang="en-US">
                <a:sym typeface="Symbol" panose="05050102010706020507" pitchFamily="18" charset="2"/>
              </a:rPr>
              <a:t></a:t>
            </a:r>
            <a:r>
              <a:rPr lang="en-US" altLang="en-US"/>
              <a:t> l,s) At(Agent,l,s) </a:t>
            </a:r>
            <a:r>
              <a:rPr lang="en-US" altLang="en-US">
                <a:sym typeface="Symbol" panose="05050102010706020507" pitchFamily="18" charset="2"/>
              </a:rPr>
              <a:t></a:t>
            </a:r>
            <a:r>
              <a:rPr lang="en-US" altLang="en-US"/>
              <a:t> Stench(s) </a:t>
            </a:r>
            <a:r>
              <a:rPr lang="en-US" altLang="en-US">
                <a:sym typeface="Symbol" panose="05050102010706020507" pitchFamily="18" charset="2"/>
              </a:rPr>
              <a:t></a:t>
            </a:r>
            <a:r>
              <a:rPr lang="en-US" altLang="en-US"/>
              <a:t> Smelly(l) </a:t>
            </a:r>
          </a:p>
        </p:txBody>
      </p:sp>
    </p:spTree>
    <p:extLst>
      <p:ext uri="{BB962C8B-B14F-4D97-AF65-F5344CB8AC3E}">
        <p14:creationId xmlns:p14="http://schemas.microsoft.com/office/powerpoint/2010/main" val="272270465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en-US" sz="3600"/>
              <a:t>Representing change:</a:t>
            </a:r>
            <a:br>
              <a:rPr lang="en-US" altLang="en-US" sz="3600"/>
            </a:br>
            <a:r>
              <a:rPr lang="en-US" altLang="en-US" sz="3600"/>
              <a:t>The frame problem</a:t>
            </a:r>
          </a:p>
        </p:txBody>
      </p:sp>
      <p:sp>
        <p:nvSpPr>
          <p:cNvPr id="176131" name="Rectangle 3"/>
          <p:cNvSpPr>
            <a:spLocks noGrp="1" noChangeArrowheads="1"/>
          </p:cNvSpPr>
          <p:nvPr>
            <p:ph type="body" idx="1"/>
          </p:nvPr>
        </p:nvSpPr>
        <p:spPr/>
        <p:txBody>
          <a:bodyPr/>
          <a:lstStyle/>
          <a:p>
            <a:r>
              <a:rPr lang="en-US" altLang="en-US" b="1">
                <a:solidFill>
                  <a:schemeClr val="accent2"/>
                </a:solidFill>
              </a:rPr>
              <a:t>Frame axioms</a:t>
            </a:r>
            <a:r>
              <a:rPr lang="en-US" altLang="en-US"/>
              <a:t>: If property x doesn’t change as a result of applying action a in state s, then it stays the same.</a:t>
            </a:r>
          </a:p>
          <a:p>
            <a:pPr lvl="1"/>
            <a:r>
              <a:rPr lang="en-US" altLang="en-US"/>
              <a:t>On (x, z, s) </a:t>
            </a:r>
            <a:r>
              <a:rPr lang="en-US" altLang="en-US">
                <a:sym typeface="Symbol" panose="05050102010706020507" pitchFamily="18" charset="2"/>
              </a:rPr>
              <a:t> Clear (x, s)  </a:t>
            </a:r>
            <a:br>
              <a:rPr lang="en-US" altLang="en-US">
                <a:sym typeface="Symbol" panose="05050102010706020507" pitchFamily="18" charset="2"/>
              </a:rPr>
            </a:br>
            <a:r>
              <a:rPr lang="en-US" altLang="en-US">
                <a:sym typeface="Symbol" panose="05050102010706020507" pitchFamily="18" charset="2"/>
              </a:rPr>
              <a:t>	On (x, table, Result(Move(x, table), s))  </a:t>
            </a:r>
            <a:br>
              <a:rPr lang="en-US" altLang="en-US">
                <a:sym typeface="Symbol" panose="05050102010706020507" pitchFamily="18" charset="2"/>
              </a:rPr>
            </a:br>
            <a:r>
              <a:rPr lang="en-US" altLang="en-US">
                <a:sym typeface="Symbol" panose="05050102010706020507" pitchFamily="18" charset="2"/>
              </a:rPr>
              <a:t>	On(x, z, Result (Move (x, table), s))</a:t>
            </a:r>
          </a:p>
          <a:p>
            <a:pPr lvl="1"/>
            <a:r>
              <a:rPr lang="en-US" altLang="en-US">
                <a:sym typeface="Symbol" panose="05050102010706020507" pitchFamily="18" charset="2"/>
              </a:rPr>
              <a:t>On (y, z, s)  y x  On (y, z, Result (Move (x, table), s))</a:t>
            </a:r>
          </a:p>
          <a:p>
            <a:pPr lvl="1"/>
            <a:r>
              <a:rPr lang="en-US" altLang="en-US">
                <a:sym typeface="Symbol" panose="05050102010706020507" pitchFamily="18" charset="2"/>
              </a:rPr>
              <a:t>The proliferation of frame axioms becomes very cumbersome in complex domains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839240" y="1434600"/>
              <a:ext cx="4269240" cy="1303200"/>
            </p14:xfrm>
          </p:contentPart>
        </mc:Choice>
        <mc:Fallback xmlns="">
          <p:pic>
            <p:nvPicPr>
              <p:cNvPr id="2" name="Ink 1"/>
              <p:cNvPicPr/>
              <p:nvPr/>
            </p:nvPicPr>
            <p:blipFill>
              <a:blip r:embed="rId4"/>
              <a:stretch>
                <a:fillRect/>
              </a:stretch>
            </p:blipFill>
            <p:spPr>
              <a:xfrm>
                <a:off x="1835640" y="1427400"/>
                <a:ext cx="4280040" cy="1313280"/>
              </a:xfrm>
              <a:prstGeom prst="rect">
                <a:avLst/>
              </a:prstGeom>
            </p:spPr>
          </p:pic>
        </mc:Fallback>
      </mc:AlternateContent>
    </p:spTree>
    <p:extLst>
      <p:ext uri="{BB962C8B-B14F-4D97-AF65-F5344CB8AC3E}">
        <p14:creationId xmlns:p14="http://schemas.microsoft.com/office/powerpoint/2010/main" val="267031323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altLang="en-US"/>
              <a:t>The frame problem II</a:t>
            </a:r>
          </a:p>
        </p:txBody>
      </p:sp>
      <p:sp>
        <p:nvSpPr>
          <p:cNvPr id="177155" name="Rectangle 3"/>
          <p:cNvSpPr>
            <a:spLocks noGrp="1" noChangeArrowheads="1"/>
          </p:cNvSpPr>
          <p:nvPr>
            <p:ph type="body" idx="1"/>
          </p:nvPr>
        </p:nvSpPr>
        <p:spPr>
          <a:xfrm>
            <a:off x="2209800" y="1676400"/>
            <a:ext cx="7772400" cy="4648200"/>
          </a:xfrm>
        </p:spPr>
        <p:txBody>
          <a:bodyPr>
            <a:normAutofit fontScale="92500" lnSpcReduction="10000"/>
          </a:bodyPr>
          <a:lstStyle/>
          <a:p>
            <a:pPr>
              <a:lnSpc>
                <a:spcPct val="90000"/>
              </a:lnSpc>
            </a:pPr>
            <a:r>
              <a:rPr lang="en-US" altLang="en-US" b="1">
                <a:solidFill>
                  <a:schemeClr val="accent2"/>
                </a:solidFill>
                <a:sym typeface="Symbol" panose="05050102010706020507" pitchFamily="18" charset="2"/>
              </a:rPr>
              <a:t>Successor-state axiom</a:t>
            </a:r>
            <a:r>
              <a:rPr lang="en-US" altLang="en-US">
                <a:sym typeface="Symbol" panose="05050102010706020507" pitchFamily="18" charset="2"/>
              </a:rPr>
              <a:t>: General statement that characterizes every way in which a particular predicate can become true:</a:t>
            </a:r>
          </a:p>
          <a:p>
            <a:pPr lvl="1">
              <a:lnSpc>
                <a:spcPct val="90000"/>
              </a:lnSpc>
            </a:pPr>
            <a:r>
              <a:rPr lang="en-US" altLang="en-US">
                <a:sym typeface="Symbol" panose="05050102010706020507" pitchFamily="18" charset="2"/>
              </a:rPr>
              <a:t>Either it can be </a:t>
            </a:r>
            <a:r>
              <a:rPr lang="en-US" altLang="en-US" b="1">
                <a:sym typeface="Symbol" panose="05050102010706020507" pitchFamily="18" charset="2"/>
              </a:rPr>
              <a:t>made</a:t>
            </a:r>
            <a:r>
              <a:rPr lang="en-US" altLang="en-US">
                <a:sym typeface="Symbol" panose="05050102010706020507" pitchFamily="18" charset="2"/>
              </a:rPr>
              <a:t> </a:t>
            </a:r>
            <a:r>
              <a:rPr lang="en-US" altLang="en-US" b="1">
                <a:sym typeface="Symbol" panose="05050102010706020507" pitchFamily="18" charset="2"/>
              </a:rPr>
              <a:t>true</a:t>
            </a:r>
            <a:r>
              <a:rPr lang="en-US" altLang="en-US">
                <a:sym typeface="Symbol" panose="05050102010706020507" pitchFamily="18" charset="2"/>
              </a:rPr>
              <a:t>, or it can </a:t>
            </a:r>
            <a:r>
              <a:rPr lang="en-US" altLang="en-US" b="1">
                <a:sym typeface="Symbol" panose="05050102010706020507" pitchFamily="18" charset="2"/>
              </a:rPr>
              <a:t>already be true and not be changed</a:t>
            </a:r>
            <a:r>
              <a:rPr lang="en-US" altLang="en-US">
                <a:sym typeface="Symbol" panose="05050102010706020507" pitchFamily="18" charset="2"/>
              </a:rPr>
              <a:t>:</a:t>
            </a:r>
          </a:p>
          <a:p>
            <a:pPr lvl="1">
              <a:lnSpc>
                <a:spcPct val="90000"/>
              </a:lnSpc>
            </a:pPr>
            <a:r>
              <a:rPr lang="en-US" altLang="en-US">
                <a:sym typeface="Symbol" panose="05050102010706020507" pitchFamily="18" charset="2"/>
              </a:rPr>
              <a:t>On (x, table, Result(a,s))  </a:t>
            </a:r>
            <a:br>
              <a:rPr lang="en-US" altLang="en-US">
                <a:sym typeface="Symbol" panose="05050102010706020507" pitchFamily="18" charset="2"/>
              </a:rPr>
            </a:br>
            <a:r>
              <a:rPr lang="en-US" altLang="en-US">
                <a:sym typeface="Symbol" panose="05050102010706020507" pitchFamily="18" charset="2"/>
              </a:rPr>
              <a:t>	[On (x, z, s)  Clear (x, s)  a = Move(x, table)] </a:t>
            </a:r>
            <a:br>
              <a:rPr lang="en-US" altLang="en-US">
                <a:sym typeface="Symbol" panose="05050102010706020507" pitchFamily="18" charset="2"/>
              </a:rPr>
            </a:br>
            <a:r>
              <a:rPr lang="en-US" altLang="en-US">
                <a:sym typeface="Symbol" panose="05050102010706020507" pitchFamily="18" charset="2"/>
              </a:rPr>
              <a:t>	[On (x, table, s)  a  Move (x, z)]</a:t>
            </a:r>
          </a:p>
          <a:p>
            <a:pPr>
              <a:lnSpc>
                <a:spcPct val="90000"/>
              </a:lnSpc>
            </a:pPr>
            <a:r>
              <a:rPr lang="en-US" altLang="en-US">
                <a:sym typeface="Symbol" panose="05050102010706020507" pitchFamily="18" charset="2"/>
              </a:rPr>
              <a:t>In complex worlds, where you want to reason about longer chains of action, even these types of axioms are too cumbersome</a:t>
            </a:r>
          </a:p>
          <a:p>
            <a:pPr lvl="1">
              <a:lnSpc>
                <a:spcPct val="90000"/>
              </a:lnSpc>
            </a:pPr>
            <a:r>
              <a:rPr lang="en-US" altLang="en-US">
                <a:sym typeface="Symbol" panose="05050102010706020507" pitchFamily="18" charset="2"/>
              </a:rPr>
              <a:t>Planning systems use special-purpose inference methods to reason about the expected state of the world at any point in time during a multi-step plan</a:t>
            </a:r>
          </a:p>
          <a:p>
            <a:pPr>
              <a:lnSpc>
                <a:spcPct val="90000"/>
              </a:lnSpc>
            </a:pP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16480" y="2025000"/>
              <a:ext cx="768240" cy="78480"/>
            </p14:xfrm>
          </p:contentPart>
        </mc:Choice>
        <mc:Fallback xmlns="">
          <p:pic>
            <p:nvPicPr>
              <p:cNvPr id="2" name="Ink 1"/>
              <p:cNvPicPr/>
              <p:nvPr/>
            </p:nvPicPr>
            <p:blipFill>
              <a:blip r:embed="rId4"/>
              <a:stretch>
                <a:fillRect/>
              </a:stretch>
            </p:blipFill>
            <p:spPr>
              <a:xfrm>
                <a:off x="3512520" y="2022480"/>
                <a:ext cx="775800" cy="86400"/>
              </a:xfrm>
              <a:prstGeom prst="rect">
                <a:avLst/>
              </a:prstGeom>
            </p:spPr>
          </p:pic>
        </mc:Fallback>
      </mc:AlternateContent>
    </p:spTree>
    <p:extLst>
      <p:ext uri="{BB962C8B-B14F-4D97-AF65-F5344CB8AC3E}">
        <p14:creationId xmlns:p14="http://schemas.microsoft.com/office/powerpoint/2010/main" val="354092883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altLang="en-US"/>
              <a:t>Qualification problem</a:t>
            </a:r>
          </a:p>
        </p:txBody>
      </p:sp>
      <p:sp>
        <p:nvSpPr>
          <p:cNvPr id="178179" name="Rectangle 3"/>
          <p:cNvSpPr>
            <a:spLocks noGrp="1" noChangeArrowheads="1"/>
          </p:cNvSpPr>
          <p:nvPr>
            <p:ph type="body" idx="1"/>
          </p:nvPr>
        </p:nvSpPr>
        <p:spPr/>
        <p:txBody>
          <a:bodyPr/>
          <a:lstStyle/>
          <a:p>
            <a:r>
              <a:rPr lang="en-US" altLang="en-US"/>
              <a:t>Qualification problem:</a:t>
            </a:r>
          </a:p>
          <a:p>
            <a:pPr lvl="1"/>
            <a:r>
              <a:rPr lang="en-US" altLang="en-US"/>
              <a:t>How can you possibly characterize every single effect of an action, or every single exception that might occur?</a:t>
            </a:r>
          </a:p>
          <a:p>
            <a:pPr lvl="1"/>
            <a:r>
              <a:rPr lang="en-US" altLang="en-US"/>
              <a:t>When I put my bread into the toaster, and push the button, it will become toasted after two minutes, unless…</a:t>
            </a:r>
          </a:p>
          <a:p>
            <a:pPr lvl="2"/>
            <a:r>
              <a:rPr lang="en-US" altLang="en-US"/>
              <a:t>The toaster is broken, or…</a:t>
            </a:r>
          </a:p>
          <a:p>
            <a:pPr lvl="2"/>
            <a:r>
              <a:rPr lang="en-US" altLang="en-US"/>
              <a:t>The power is out, or…</a:t>
            </a:r>
          </a:p>
          <a:p>
            <a:pPr lvl="2"/>
            <a:r>
              <a:rPr lang="en-US" altLang="en-US"/>
              <a:t>I blow a fuse, or…</a:t>
            </a:r>
          </a:p>
          <a:p>
            <a:pPr lvl="2"/>
            <a:r>
              <a:rPr lang="en-US" altLang="en-US"/>
              <a:t>A neutron bomb explodes nearby and fries all electrical components, or…</a:t>
            </a:r>
          </a:p>
          <a:p>
            <a:pPr lvl="2"/>
            <a:r>
              <a:rPr lang="en-US" altLang="en-US"/>
              <a:t>A meteor strikes the earth, and the world we know it ceases to exist, or…</a:t>
            </a:r>
          </a:p>
        </p:txBody>
      </p:sp>
    </p:spTree>
    <p:extLst>
      <p:ext uri="{BB962C8B-B14F-4D97-AF65-F5344CB8AC3E}">
        <p14:creationId xmlns:p14="http://schemas.microsoft.com/office/powerpoint/2010/main" val="214822266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US" altLang="en-US"/>
              <a:t>Ramification problem</a:t>
            </a:r>
          </a:p>
        </p:txBody>
      </p:sp>
      <p:sp>
        <p:nvSpPr>
          <p:cNvPr id="179203" name="Rectangle 3"/>
          <p:cNvSpPr>
            <a:spLocks noGrp="1" noChangeArrowheads="1"/>
          </p:cNvSpPr>
          <p:nvPr>
            <p:ph type="body" idx="1"/>
          </p:nvPr>
        </p:nvSpPr>
        <p:spPr/>
        <p:txBody>
          <a:bodyPr/>
          <a:lstStyle/>
          <a:p>
            <a:r>
              <a:rPr lang="en-US" altLang="en-US" sz="2000"/>
              <a:t>Similarly, it’s just about impossible to characterize every side effect of every action, at every possible level of detail:</a:t>
            </a:r>
          </a:p>
          <a:p>
            <a:pPr lvl="1"/>
            <a:r>
              <a:rPr lang="en-US" altLang="en-US" sz="1800"/>
              <a:t>When I put my bread into the toaster, and push the button, the bread will become toasted after two minutes, and…</a:t>
            </a:r>
          </a:p>
          <a:p>
            <a:pPr lvl="2"/>
            <a:r>
              <a:rPr lang="en-US" altLang="en-US" sz="1600"/>
              <a:t>The crumbs that fall off the bread onto the bottom of the toaster over tray will also become toasted, and…</a:t>
            </a:r>
          </a:p>
          <a:p>
            <a:pPr lvl="2"/>
            <a:r>
              <a:rPr lang="en-US" altLang="en-US" sz="1600"/>
              <a:t>Some of the aforementioned crumbs will become burnt, and…</a:t>
            </a:r>
          </a:p>
          <a:p>
            <a:pPr lvl="2"/>
            <a:r>
              <a:rPr lang="en-US" altLang="en-US" sz="1600"/>
              <a:t>The outside molecules of the bread will become “toasted,” and…</a:t>
            </a:r>
          </a:p>
          <a:p>
            <a:pPr lvl="2"/>
            <a:r>
              <a:rPr lang="en-US" altLang="en-US" sz="1600"/>
              <a:t>The inside molecules of the bread will remain more “breadlike,” and…</a:t>
            </a:r>
          </a:p>
          <a:p>
            <a:pPr lvl="2"/>
            <a:r>
              <a:rPr lang="en-US" altLang="en-US" sz="1600"/>
              <a:t>The toasting process will release a small amount of humidity into the air because of evaporation, and…</a:t>
            </a:r>
          </a:p>
          <a:p>
            <a:pPr lvl="2"/>
            <a:r>
              <a:rPr lang="en-US" altLang="en-US" sz="1600"/>
              <a:t>The heating elements will become a tiny fraction more likely to burn out the next time I use the toaster, and…</a:t>
            </a:r>
          </a:p>
          <a:p>
            <a:pPr lvl="2"/>
            <a:r>
              <a:rPr lang="en-US" altLang="en-US" sz="1600"/>
              <a:t>The electricity meter in the house will move up slightly, and…</a:t>
            </a:r>
          </a:p>
        </p:txBody>
      </p:sp>
    </p:spTree>
    <p:extLst>
      <p:ext uri="{BB962C8B-B14F-4D97-AF65-F5344CB8AC3E}">
        <p14:creationId xmlns:p14="http://schemas.microsoft.com/office/powerpoint/2010/main" val="85890205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altLang="en-US"/>
              <a:t>Knowledge engineering!</a:t>
            </a:r>
          </a:p>
        </p:txBody>
      </p:sp>
      <p:sp>
        <p:nvSpPr>
          <p:cNvPr id="180227" name="Rectangle 3"/>
          <p:cNvSpPr>
            <a:spLocks noGrp="1" noChangeArrowheads="1"/>
          </p:cNvSpPr>
          <p:nvPr>
            <p:ph type="body" idx="1"/>
          </p:nvPr>
        </p:nvSpPr>
        <p:spPr/>
        <p:txBody>
          <a:bodyPr/>
          <a:lstStyle/>
          <a:p>
            <a:pPr>
              <a:lnSpc>
                <a:spcPct val="90000"/>
              </a:lnSpc>
            </a:pPr>
            <a:r>
              <a:rPr lang="en-US" altLang="en-US"/>
              <a:t>Modeling the “right” conditions and the “right” effects at the “right” level of abstraction is very difficult</a:t>
            </a:r>
          </a:p>
          <a:p>
            <a:pPr>
              <a:lnSpc>
                <a:spcPct val="90000"/>
              </a:lnSpc>
            </a:pPr>
            <a:r>
              <a:rPr lang="en-US" altLang="en-US"/>
              <a:t>Knowledge engineering (creating and maintaining knowledge bases for intelligent reasoning) is an entire field of investigation</a:t>
            </a:r>
          </a:p>
          <a:p>
            <a:pPr>
              <a:lnSpc>
                <a:spcPct val="90000"/>
              </a:lnSpc>
            </a:pPr>
            <a:r>
              <a:rPr lang="en-US" altLang="en-US"/>
              <a:t>Many researchers hope that automated knowledge acquisition and machine learning tools can fill the gap:</a:t>
            </a:r>
          </a:p>
          <a:p>
            <a:pPr lvl="1">
              <a:lnSpc>
                <a:spcPct val="90000"/>
              </a:lnSpc>
            </a:pPr>
            <a:r>
              <a:rPr lang="en-US" altLang="en-US"/>
              <a:t>Our intelligent systems should be able to </a:t>
            </a:r>
            <a:r>
              <a:rPr lang="en-US" altLang="en-US" b="1"/>
              <a:t>learn</a:t>
            </a:r>
            <a:r>
              <a:rPr lang="en-US" altLang="en-US"/>
              <a:t> about the conditions and effects, just like we do!</a:t>
            </a:r>
          </a:p>
          <a:p>
            <a:pPr lvl="1">
              <a:lnSpc>
                <a:spcPct val="90000"/>
              </a:lnSpc>
            </a:pPr>
            <a:r>
              <a:rPr lang="en-US" altLang="en-US"/>
              <a:t>Our intelligent systems should be able to learn when to pay attention to, or reason about, certain aspects of processes, depending on the context!</a:t>
            </a:r>
          </a:p>
        </p:txBody>
      </p:sp>
    </p:spTree>
    <p:extLst>
      <p:ext uri="{BB962C8B-B14F-4D97-AF65-F5344CB8AC3E}">
        <p14:creationId xmlns:p14="http://schemas.microsoft.com/office/powerpoint/2010/main" val="249507271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ltLang="en-US"/>
              <a:t>Preferences among actions</a:t>
            </a:r>
          </a:p>
        </p:txBody>
      </p:sp>
      <p:sp>
        <p:nvSpPr>
          <p:cNvPr id="154627" name="Rectangle 3"/>
          <p:cNvSpPr>
            <a:spLocks noGrp="1" noChangeArrowheads="1"/>
          </p:cNvSpPr>
          <p:nvPr>
            <p:ph type="body" idx="1"/>
          </p:nvPr>
        </p:nvSpPr>
        <p:spPr/>
        <p:txBody>
          <a:bodyPr/>
          <a:lstStyle/>
          <a:p>
            <a:pPr>
              <a:lnSpc>
                <a:spcPct val="90000"/>
              </a:lnSpc>
            </a:pPr>
            <a:r>
              <a:rPr lang="en-US" altLang="en-US"/>
              <a:t>A problem with the Wumpus world knowledge base that we have built so far is that it is difficult to decide which action is best among a number of possibilities. </a:t>
            </a:r>
          </a:p>
          <a:p>
            <a:pPr>
              <a:lnSpc>
                <a:spcPct val="90000"/>
              </a:lnSpc>
            </a:pPr>
            <a:r>
              <a:rPr lang="en-US" altLang="en-US"/>
              <a:t>For example, to decide between a forward and a grab, axioms describing when it is OK to move to a square would have to mention glitter. </a:t>
            </a:r>
          </a:p>
          <a:p>
            <a:pPr>
              <a:lnSpc>
                <a:spcPct val="90000"/>
              </a:lnSpc>
            </a:pPr>
            <a:r>
              <a:rPr lang="en-US" altLang="en-US"/>
              <a:t>This is not modular! </a:t>
            </a:r>
          </a:p>
          <a:p>
            <a:pPr>
              <a:lnSpc>
                <a:spcPct val="90000"/>
              </a:lnSpc>
            </a:pPr>
            <a:r>
              <a:rPr lang="en-US" altLang="en-US"/>
              <a:t>We can solve this problem by </a:t>
            </a:r>
            <a:r>
              <a:rPr lang="en-US" altLang="en-US" b="1">
                <a:solidFill>
                  <a:schemeClr val="accent2"/>
                </a:solidFill>
              </a:rPr>
              <a:t>separating facts about actions from facts about goals</a:t>
            </a:r>
            <a:r>
              <a:rPr lang="en-US" altLang="en-US"/>
              <a:t>. This way our </a:t>
            </a:r>
            <a:r>
              <a:rPr lang="en-US" altLang="en-US" b="1">
                <a:solidFill>
                  <a:schemeClr val="accent2"/>
                </a:solidFill>
              </a:rPr>
              <a:t>agent can be reprogrammed just by asking it to achieve different goals</a:t>
            </a:r>
            <a:r>
              <a:rPr lang="en-US" altLang="en-US"/>
              <a:t>. </a:t>
            </a:r>
          </a:p>
          <a:p>
            <a:pPr>
              <a:lnSpc>
                <a:spcPct val="90000"/>
              </a:lnSpc>
            </a:pPr>
            <a:endParaRPr lang="en-US" altLang="en-US"/>
          </a:p>
        </p:txBody>
      </p:sp>
    </p:spTree>
    <p:extLst>
      <p:ext uri="{BB962C8B-B14F-4D97-AF65-F5344CB8AC3E}">
        <p14:creationId xmlns:p14="http://schemas.microsoft.com/office/powerpoint/2010/main" val="373148157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en-US"/>
              <a:t>Preferences among actions</a:t>
            </a:r>
          </a:p>
        </p:txBody>
      </p:sp>
      <p:sp>
        <p:nvSpPr>
          <p:cNvPr id="155651" name="Rectangle 3"/>
          <p:cNvSpPr>
            <a:spLocks noGrp="1" noChangeArrowheads="1"/>
          </p:cNvSpPr>
          <p:nvPr>
            <p:ph type="body" idx="1"/>
          </p:nvPr>
        </p:nvSpPr>
        <p:spPr/>
        <p:txBody>
          <a:bodyPr/>
          <a:lstStyle/>
          <a:p>
            <a:r>
              <a:rPr lang="en-US" altLang="en-US"/>
              <a:t>The first step is to describe the desirability of actions independent of each other. </a:t>
            </a:r>
          </a:p>
          <a:p>
            <a:r>
              <a:rPr lang="en-US" altLang="en-US"/>
              <a:t>In doing this we will use a simple scale: actions can be Great, Good, Medium, Risky, or Deadly. </a:t>
            </a:r>
          </a:p>
          <a:p>
            <a:r>
              <a:rPr lang="en-US" altLang="en-US"/>
              <a:t>Obviously, the agent should always do the best action it can find: </a:t>
            </a:r>
          </a:p>
          <a:p>
            <a:pPr lvl="1">
              <a:buFontTx/>
              <a:buNone/>
            </a:pPr>
            <a:r>
              <a:rPr lang="en-US" altLang="en-US"/>
              <a:t>(</a:t>
            </a:r>
            <a:r>
              <a:rPr lang="en-US" altLang="en-US">
                <a:sym typeface="Symbol" panose="05050102010706020507" pitchFamily="18" charset="2"/>
              </a:rPr>
              <a:t></a:t>
            </a:r>
            <a:r>
              <a:rPr lang="en-US" altLang="en-US"/>
              <a:t>a,s) Great(a,s) </a:t>
            </a:r>
            <a:r>
              <a:rPr lang="en-US" altLang="en-US">
                <a:sym typeface="Symbol" panose="05050102010706020507" pitchFamily="18" charset="2"/>
              </a:rPr>
              <a:t></a:t>
            </a:r>
            <a:r>
              <a:rPr lang="en-US" altLang="en-US"/>
              <a:t> Action(a,s) </a:t>
            </a:r>
          </a:p>
          <a:p>
            <a:pPr lvl="1">
              <a:buFontTx/>
              <a:buNone/>
            </a:pPr>
            <a:r>
              <a:rPr lang="en-US" altLang="en-US"/>
              <a:t>(</a:t>
            </a:r>
            <a:r>
              <a:rPr lang="en-US" altLang="en-US">
                <a:sym typeface="Symbol" panose="05050102010706020507" pitchFamily="18" charset="2"/>
              </a:rPr>
              <a:t></a:t>
            </a:r>
            <a:r>
              <a:rPr lang="en-US" altLang="en-US"/>
              <a:t>a,s) Good(a,s)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b) Great(b,s)  </a:t>
            </a:r>
            <a:r>
              <a:rPr lang="en-US" altLang="en-US">
                <a:sym typeface="Symbol" panose="05050102010706020507" pitchFamily="18" charset="2"/>
              </a:rPr>
              <a:t></a:t>
            </a:r>
            <a:r>
              <a:rPr lang="en-US" altLang="en-US"/>
              <a:t> Action(a,s) </a:t>
            </a:r>
          </a:p>
          <a:p>
            <a:pPr lvl="1">
              <a:buFontTx/>
              <a:buNone/>
            </a:pPr>
            <a:r>
              <a:rPr lang="en-US" altLang="en-US"/>
              <a:t>(</a:t>
            </a:r>
            <a:r>
              <a:rPr lang="en-US" altLang="en-US">
                <a:sym typeface="Symbol" panose="05050102010706020507" pitchFamily="18" charset="2"/>
              </a:rPr>
              <a:t></a:t>
            </a:r>
            <a:r>
              <a:rPr lang="en-US" altLang="en-US"/>
              <a:t>a,s) Medium(a,s)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b) Great(b,s) </a:t>
            </a:r>
            <a:r>
              <a:rPr lang="en-US" altLang="en-US">
                <a:sym typeface="Symbol" panose="05050102010706020507" pitchFamily="18" charset="2"/>
              </a:rPr>
              <a:t></a:t>
            </a:r>
            <a:r>
              <a:rPr lang="en-US" altLang="en-US"/>
              <a:t> Good(b,s)) </a:t>
            </a:r>
            <a:r>
              <a:rPr lang="en-US" altLang="en-US">
                <a:sym typeface="Symbol" panose="05050102010706020507" pitchFamily="18" charset="2"/>
              </a:rPr>
              <a:t></a:t>
            </a:r>
            <a:r>
              <a:rPr lang="en-US" altLang="en-US"/>
              <a:t> Action(a,s) </a:t>
            </a:r>
          </a:p>
          <a:p>
            <a:pPr lvl="1">
              <a:buFontTx/>
              <a:buNone/>
            </a:pPr>
            <a:r>
              <a:rPr lang="en-US" altLang="en-US"/>
              <a:t>     ... </a:t>
            </a:r>
          </a:p>
        </p:txBody>
      </p:sp>
    </p:spTree>
    <p:extLst>
      <p:ext uri="{BB962C8B-B14F-4D97-AF65-F5344CB8AC3E}">
        <p14:creationId xmlns:p14="http://schemas.microsoft.com/office/powerpoint/2010/main" val="142395589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altLang="en-US"/>
              <a:t>Preferences among actions</a:t>
            </a:r>
          </a:p>
        </p:txBody>
      </p:sp>
      <p:sp>
        <p:nvSpPr>
          <p:cNvPr id="166915" name="Rectangle 3"/>
          <p:cNvSpPr>
            <a:spLocks noGrp="1" noChangeArrowheads="1"/>
          </p:cNvSpPr>
          <p:nvPr>
            <p:ph type="body" idx="1"/>
          </p:nvPr>
        </p:nvSpPr>
        <p:spPr>
          <a:xfrm>
            <a:off x="2209800" y="1752600"/>
            <a:ext cx="7772400" cy="4343400"/>
          </a:xfrm>
        </p:spPr>
        <p:txBody>
          <a:bodyPr>
            <a:normAutofit fontScale="92500" lnSpcReduction="10000"/>
          </a:bodyPr>
          <a:lstStyle/>
          <a:p>
            <a:r>
              <a:rPr lang="en-US" altLang="en-US"/>
              <a:t>We use this action quality scale in the following way. </a:t>
            </a:r>
          </a:p>
          <a:p>
            <a:r>
              <a:rPr lang="en-US" altLang="en-US"/>
              <a:t>Until it finds the gold, the basic strategy for our agent is: </a:t>
            </a:r>
          </a:p>
          <a:p>
            <a:pPr lvl="1"/>
            <a:r>
              <a:rPr lang="en-US" altLang="en-US"/>
              <a:t>Great actions include picking up the gold when found and climbing out of the cave with the gold. </a:t>
            </a:r>
          </a:p>
          <a:p>
            <a:pPr lvl="1"/>
            <a:r>
              <a:rPr lang="en-US" altLang="en-US"/>
              <a:t>Good actions include moving to a square that’s OK and hasn't been visited yet. </a:t>
            </a:r>
          </a:p>
          <a:p>
            <a:pPr lvl="1"/>
            <a:r>
              <a:rPr lang="en-US" altLang="en-US"/>
              <a:t>Medium actions include moving to a square that is OK and has already been visited. </a:t>
            </a:r>
          </a:p>
          <a:p>
            <a:pPr lvl="1"/>
            <a:r>
              <a:rPr lang="en-US" altLang="en-US"/>
              <a:t>Risky actions include moving to a square that is not known to be deadly or OK. </a:t>
            </a:r>
          </a:p>
          <a:p>
            <a:pPr lvl="1"/>
            <a:r>
              <a:rPr lang="en-US" altLang="en-US"/>
              <a:t>Deadly actions are moving into a square that is known to have a pit or a Wumpus. </a:t>
            </a:r>
          </a:p>
        </p:txBody>
      </p:sp>
    </p:spTree>
    <p:extLst>
      <p:ext uri="{BB962C8B-B14F-4D97-AF65-F5344CB8AC3E}">
        <p14:creationId xmlns:p14="http://schemas.microsoft.com/office/powerpoint/2010/main" val="31240465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en-US"/>
              <a:t>Goal-based agents</a:t>
            </a:r>
          </a:p>
        </p:txBody>
      </p:sp>
      <p:sp>
        <p:nvSpPr>
          <p:cNvPr id="157699" name="Rectangle 3"/>
          <p:cNvSpPr>
            <a:spLocks noGrp="1" noChangeArrowheads="1"/>
          </p:cNvSpPr>
          <p:nvPr>
            <p:ph type="body" idx="1"/>
          </p:nvPr>
        </p:nvSpPr>
        <p:spPr>
          <a:xfrm>
            <a:off x="2133600" y="1752600"/>
            <a:ext cx="7772400" cy="4572000"/>
          </a:xfrm>
        </p:spPr>
        <p:txBody>
          <a:bodyPr>
            <a:normAutofit fontScale="92500"/>
          </a:bodyPr>
          <a:lstStyle/>
          <a:p>
            <a:r>
              <a:rPr lang="en-US" altLang="en-US"/>
              <a:t>Once the gold is found, it is necessary to change strategies.  So now we need a new set of action values. </a:t>
            </a:r>
          </a:p>
          <a:p>
            <a:r>
              <a:rPr lang="en-US" altLang="en-US"/>
              <a:t>We could encode this as a rule: </a:t>
            </a:r>
          </a:p>
          <a:p>
            <a:pPr lvl="1"/>
            <a:r>
              <a:rPr lang="en-US" altLang="en-US"/>
              <a:t>(</a:t>
            </a:r>
            <a:r>
              <a:rPr lang="en-US" altLang="en-US">
                <a:sym typeface="Symbol" panose="05050102010706020507" pitchFamily="18" charset="2"/>
              </a:rPr>
              <a:t></a:t>
            </a:r>
            <a:r>
              <a:rPr lang="en-US" altLang="en-US"/>
              <a:t>s) Holding(Gold,s) </a:t>
            </a:r>
            <a:r>
              <a:rPr lang="en-US" altLang="en-US">
                <a:sym typeface="Symbol" panose="05050102010706020507" pitchFamily="18" charset="2"/>
              </a:rPr>
              <a:t></a:t>
            </a:r>
            <a:r>
              <a:rPr lang="en-US" altLang="en-US"/>
              <a:t> GoalLocation([1,1]),s)</a:t>
            </a:r>
          </a:p>
          <a:p>
            <a:r>
              <a:rPr lang="en-US" altLang="en-US"/>
              <a:t>We must now decide how the agent will work out a sequence of actions to accomplish the goal. </a:t>
            </a:r>
          </a:p>
          <a:p>
            <a:r>
              <a:rPr lang="en-US" altLang="en-US"/>
              <a:t>Three possible approaches are:</a:t>
            </a:r>
          </a:p>
          <a:p>
            <a:pPr lvl="1"/>
            <a:r>
              <a:rPr lang="en-US" altLang="en-US" b="1">
                <a:solidFill>
                  <a:schemeClr val="accent2"/>
                </a:solidFill>
              </a:rPr>
              <a:t>Inference</a:t>
            </a:r>
            <a:r>
              <a:rPr lang="en-US" altLang="en-US"/>
              <a:t>: good versus wasteful solutions</a:t>
            </a:r>
          </a:p>
          <a:p>
            <a:pPr lvl="1"/>
            <a:r>
              <a:rPr lang="en-US" altLang="en-US" b="1">
                <a:solidFill>
                  <a:schemeClr val="accent2"/>
                </a:solidFill>
              </a:rPr>
              <a:t>Search</a:t>
            </a:r>
            <a:r>
              <a:rPr lang="en-US" altLang="en-US"/>
              <a:t>: make a problem with operators and set of states</a:t>
            </a:r>
          </a:p>
          <a:p>
            <a:pPr lvl="1"/>
            <a:r>
              <a:rPr lang="en-US" altLang="en-US" b="1">
                <a:solidFill>
                  <a:schemeClr val="accent2"/>
                </a:solidFill>
              </a:rPr>
              <a:t>Planning</a:t>
            </a:r>
            <a:r>
              <a:rPr lang="en-US" altLang="en-US"/>
              <a:t>: to be discussed later </a:t>
            </a:r>
          </a:p>
        </p:txBody>
      </p:sp>
    </p:spTree>
    <p:extLst>
      <p:ext uri="{BB962C8B-B14F-4D97-AF65-F5344CB8AC3E}">
        <p14:creationId xmlns:p14="http://schemas.microsoft.com/office/powerpoint/2010/main" val="2802501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220170-656B-4214-A1A1-BB9C78C2C351}"/>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5363" name="Rectangle 3">
            <a:extLst>
              <a:ext uri="{FF2B5EF4-FFF2-40B4-BE49-F238E27FC236}">
                <a16:creationId xmlns:a16="http://schemas.microsoft.com/office/drawing/2014/main" id="{561D5771-445F-43C0-81C6-B3E99B2CFE0C}"/>
              </a:ext>
            </a:extLst>
          </p:cNvPr>
          <p:cNvSpPr>
            <a:spLocks noGrp="1" noChangeArrowheads="1"/>
          </p:cNvSpPr>
          <p:nvPr>
            <p:ph type="body" idx="1"/>
          </p:nvPr>
        </p:nvSpPr>
        <p:spPr>
          <a:xfrm>
            <a:off x="1828800" y="1371601"/>
            <a:ext cx="8534400" cy="4754563"/>
          </a:xfrm>
        </p:spPr>
        <p:txBody>
          <a:bodyPr>
            <a:normAutofit lnSpcReduction="10000"/>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r>
              <a:rPr lang="en-US" altLang="en-US"/>
              <a:t> Yes – outcomes exactly specified</a:t>
            </a:r>
          </a:p>
          <a:p>
            <a:pPr lvl="3" eaLnBrk="1" hangingPunct="1"/>
            <a:endParaRPr lang="en-US" altLang="en-US" sz="1600"/>
          </a:p>
          <a:p>
            <a:pPr eaLnBrk="1" hangingPunct="1"/>
            <a:r>
              <a:rPr lang="en-US" altLang="en-US" u="sng">
                <a:solidFill>
                  <a:srgbClr val="CC0099"/>
                </a:solidFill>
              </a:rPr>
              <a:t>Episodic</a:t>
            </a:r>
            <a:r>
              <a:rPr lang="en-US" altLang="en-US"/>
              <a:t> No – sequential at the level of actions</a:t>
            </a:r>
          </a:p>
          <a:p>
            <a:pPr lvl="3" eaLnBrk="1" hangingPunct="1"/>
            <a:endParaRPr lang="en-US" altLang="en-US" sz="1600"/>
          </a:p>
          <a:p>
            <a:pPr eaLnBrk="1" hangingPunct="1"/>
            <a:r>
              <a:rPr lang="en-US" altLang="en-US" u="sng">
                <a:solidFill>
                  <a:srgbClr val="CC0099"/>
                </a:solidFill>
              </a:rPr>
              <a:t>Static</a:t>
            </a:r>
            <a:r>
              <a:rPr lang="en-US" altLang="en-US"/>
              <a:t>  Yes – Wumpus and Pits do not move</a:t>
            </a:r>
          </a:p>
          <a:p>
            <a:pPr lvl="3" eaLnBrk="1" hangingPunct="1"/>
            <a:endParaRPr lang="en-US" altLang="en-US" sz="1600"/>
          </a:p>
          <a:p>
            <a:pPr eaLnBrk="1" hangingPunct="1"/>
            <a:r>
              <a:rPr lang="en-US" altLang="en-US" u="sng">
                <a:solidFill>
                  <a:srgbClr val="CC0099"/>
                </a:solidFill>
              </a:rPr>
              <a:t>Discrete</a:t>
            </a:r>
            <a:r>
              <a:rPr lang="en-US" altLang="en-US"/>
              <a:t> Yes</a:t>
            </a:r>
          </a:p>
          <a:p>
            <a:pPr lvl="3" eaLnBrk="1" hangingPunct="1"/>
            <a:endParaRPr lang="en-US" altLang="en-US" sz="1600"/>
          </a:p>
          <a:p>
            <a:pPr eaLnBrk="1" hangingPunct="1"/>
            <a:r>
              <a:rPr lang="en-US" altLang="en-US" u="sng">
                <a:solidFill>
                  <a:srgbClr val="CC0099"/>
                </a:solidFill>
              </a:rPr>
              <a:t>Single-agent?</a:t>
            </a:r>
            <a:r>
              <a:rPr lang="en-US" altLang="en-US"/>
              <a:t> Yes – Wumpus is essentially a natural feature</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25520" y="407880"/>
              <a:ext cx="10772280" cy="6096960"/>
            </p14:xfrm>
          </p:contentPart>
        </mc:Choice>
        <mc:Fallback xmlns="">
          <p:pic>
            <p:nvPicPr>
              <p:cNvPr id="4" name="Ink 3"/>
              <p:cNvPicPr/>
              <p:nvPr/>
            </p:nvPicPr>
            <p:blipFill>
              <a:blip r:embed="rId3"/>
              <a:stretch>
                <a:fillRect/>
              </a:stretch>
            </p:blipFill>
            <p:spPr>
              <a:xfrm>
                <a:off x="419760" y="401400"/>
                <a:ext cx="10785240" cy="6111720"/>
              </a:xfrm>
              <a:prstGeom prst="rect">
                <a:avLst/>
              </a:prstGeom>
            </p:spPr>
          </p:pic>
        </mc:Fallback>
      </mc:AlternateContent>
    </p:spTree>
    <p:extLst>
      <p:ext uri="{BB962C8B-B14F-4D97-AF65-F5344CB8AC3E}">
        <p14:creationId xmlns:p14="http://schemas.microsoft.com/office/powerpoint/2010/main" val="241575342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04840" y="783720"/>
              <a:ext cx="9825480" cy="3433680"/>
            </p14:xfrm>
          </p:contentPart>
        </mc:Choice>
        <mc:Fallback xmlns="">
          <p:pic>
            <p:nvPicPr>
              <p:cNvPr id="4" name="Ink 3"/>
              <p:cNvPicPr/>
              <p:nvPr/>
            </p:nvPicPr>
            <p:blipFill>
              <a:blip r:embed="rId3"/>
              <a:stretch>
                <a:fillRect/>
              </a:stretch>
            </p:blipFill>
            <p:spPr>
              <a:xfrm>
                <a:off x="1097280" y="779760"/>
                <a:ext cx="9836280" cy="3441600"/>
              </a:xfrm>
              <a:prstGeom prst="rect">
                <a:avLst/>
              </a:prstGeom>
            </p:spPr>
          </p:pic>
        </mc:Fallback>
      </mc:AlternateContent>
    </p:spTree>
    <p:extLst>
      <p:ext uri="{BB962C8B-B14F-4D97-AF65-F5344CB8AC3E}">
        <p14:creationId xmlns:p14="http://schemas.microsoft.com/office/powerpoint/2010/main" val="42705656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16E672E-1D2D-40CD-A3F1-4E39B299E263}"/>
              </a:ext>
            </a:extLst>
          </p:cNvPr>
          <p:cNvSpPr>
            <a:spLocks noGrp="1" noChangeArrowheads="1"/>
          </p:cNvSpPr>
          <p:nvPr>
            <p:ph type="title"/>
          </p:nvPr>
        </p:nvSpPr>
        <p:spPr/>
        <p:txBody>
          <a:bodyPr/>
          <a:lstStyle/>
          <a:p>
            <a:pPr eaLnBrk="1" hangingPunct="1"/>
            <a:r>
              <a:rPr lang="en-US" altLang="en-US"/>
              <a:t>Wumpus World</a:t>
            </a:r>
          </a:p>
        </p:txBody>
      </p:sp>
      <p:sp>
        <p:nvSpPr>
          <p:cNvPr id="16387" name="Rectangle 3">
            <a:extLst>
              <a:ext uri="{FF2B5EF4-FFF2-40B4-BE49-F238E27FC236}">
                <a16:creationId xmlns:a16="http://schemas.microsoft.com/office/drawing/2014/main" id="{9A350533-BF27-4ED8-B61A-DAA936CD5B90}"/>
              </a:ext>
            </a:extLst>
          </p:cNvPr>
          <p:cNvSpPr>
            <a:spLocks noGrp="1" noChangeArrowheads="1"/>
          </p:cNvSpPr>
          <p:nvPr>
            <p:ph type="body" sz="half" idx="1"/>
          </p:nvPr>
        </p:nvSpPr>
        <p:spPr>
          <a:xfrm>
            <a:off x="1981200" y="1600201"/>
            <a:ext cx="8001000" cy="4525963"/>
          </a:xfrm>
        </p:spPr>
        <p:txBody>
          <a:bodyPr>
            <a:normAutofit fontScale="92500" lnSpcReduction="10000"/>
          </a:bodyPr>
          <a:lstStyle/>
          <a:p>
            <a:pPr eaLnBrk="1" hangingPunct="1"/>
            <a:r>
              <a:rPr lang="en-US" altLang="en-US" sz="2000">
                <a:solidFill>
                  <a:schemeClr val="accent2"/>
                </a:solidFill>
              </a:rPr>
              <a:t>Percepts given to the agent </a:t>
            </a:r>
          </a:p>
          <a:p>
            <a:pPr eaLnBrk="1" hangingPunct="1">
              <a:buFontTx/>
              <a:buAutoNum type="arabicPeriod"/>
            </a:pPr>
            <a:r>
              <a:rPr lang="en-US" altLang="en-US" sz="2000"/>
              <a:t>Stench </a:t>
            </a:r>
          </a:p>
          <a:p>
            <a:pPr eaLnBrk="1" hangingPunct="1">
              <a:buFontTx/>
              <a:buAutoNum type="arabicPeriod"/>
            </a:pPr>
            <a:r>
              <a:rPr lang="en-US" altLang="en-US" sz="2000"/>
              <a:t>Breeze</a:t>
            </a:r>
          </a:p>
          <a:p>
            <a:pPr eaLnBrk="1" hangingPunct="1">
              <a:buFontTx/>
              <a:buAutoNum type="arabicPeriod"/>
            </a:pPr>
            <a:r>
              <a:rPr lang="en-US" altLang="en-US" sz="2000"/>
              <a:t>Glitter</a:t>
            </a:r>
          </a:p>
          <a:p>
            <a:pPr eaLnBrk="1" hangingPunct="1">
              <a:buFontTx/>
              <a:buAutoNum type="arabicPeriod"/>
            </a:pPr>
            <a:r>
              <a:rPr lang="en-US" altLang="en-US" sz="2000"/>
              <a:t>Bumb (ran into a wall)</a:t>
            </a:r>
          </a:p>
          <a:p>
            <a:pPr eaLnBrk="1" hangingPunct="1">
              <a:buFontTx/>
              <a:buAutoNum type="arabicPeriod"/>
            </a:pPr>
            <a:r>
              <a:rPr lang="en-US" altLang="en-US" sz="2000"/>
              <a:t>Scream (wumpus has been hit by arrow)</a:t>
            </a:r>
          </a:p>
          <a:p>
            <a:pPr lvl="4" eaLnBrk="1" hangingPunct="1"/>
            <a:endParaRPr lang="en-US" altLang="en-US" sz="1400"/>
          </a:p>
          <a:p>
            <a:pPr lvl="4" eaLnBrk="1" hangingPunct="1"/>
            <a:endParaRPr lang="en-US" altLang="en-US" sz="1400"/>
          </a:p>
          <a:p>
            <a:pPr eaLnBrk="1" hangingPunct="1"/>
            <a:endParaRPr lang="en-US" altLang="en-US"/>
          </a:p>
          <a:p>
            <a:pPr eaLnBrk="1" hangingPunct="1"/>
            <a:r>
              <a:rPr lang="en-US" altLang="en-US"/>
              <a:t>Principle Difficulty: agent is initially ignorant of the configuration of the environment – going to have to reason to figure out where the gold is without getting killed!</a:t>
            </a:r>
          </a:p>
        </p:txBody>
      </p:sp>
      <p:pic>
        <p:nvPicPr>
          <p:cNvPr id="16388" name="Picture 5" descr="wumpus-world">
            <a:extLst>
              <a:ext uri="{FF2B5EF4-FFF2-40B4-BE49-F238E27FC236}">
                <a16:creationId xmlns:a16="http://schemas.microsoft.com/office/drawing/2014/main" id="{5A66B48A-1435-42BB-81A7-C490AD431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1" y="2057401"/>
            <a:ext cx="277177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587320" y="2972520"/>
              <a:ext cx="579240" cy="887400"/>
            </p14:xfrm>
          </p:contentPart>
        </mc:Choice>
        <mc:Fallback xmlns="">
          <p:pic>
            <p:nvPicPr>
              <p:cNvPr id="2" name="Ink 1"/>
              <p:cNvPicPr/>
              <p:nvPr/>
            </p:nvPicPr>
            <p:blipFill>
              <a:blip r:embed="rId5"/>
              <a:stretch>
                <a:fillRect/>
              </a:stretch>
            </p:blipFill>
            <p:spPr>
              <a:xfrm>
                <a:off x="2583720" y="2970000"/>
                <a:ext cx="590040" cy="89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3353040" y="168120"/>
              <a:ext cx="7394400" cy="4879800"/>
            </p14:xfrm>
          </p:contentPart>
        </mc:Choice>
        <mc:Fallback xmlns="">
          <p:pic>
            <p:nvPicPr>
              <p:cNvPr id="3" name="Ink 2"/>
              <p:cNvPicPr/>
              <p:nvPr/>
            </p:nvPicPr>
            <p:blipFill>
              <a:blip r:embed="rId7"/>
              <a:stretch>
                <a:fillRect/>
              </a:stretch>
            </p:blipFill>
            <p:spPr>
              <a:xfrm>
                <a:off x="3346920" y="164880"/>
                <a:ext cx="7406640" cy="488556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A6633DF-8FB5-488F-932D-62A8BBF0C0BC}"/>
              </a:ext>
            </a:extLst>
          </p:cNvPr>
          <p:cNvSpPr>
            <a:spLocks noGrp="1"/>
          </p:cNvSpPr>
          <p:nvPr>
            <p:ph type="title"/>
          </p:nvPr>
        </p:nvSpPr>
        <p:spPr/>
        <p:txBody>
          <a:bodyPr/>
          <a:lstStyle/>
          <a:p>
            <a:pPr eaLnBrk="1" hangingPunct="1"/>
            <a:r>
              <a:rPr lang="en-US" altLang="en-US"/>
              <a:t>Exploring the Wumpus World</a:t>
            </a:r>
          </a:p>
        </p:txBody>
      </p:sp>
      <p:pic>
        <p:nvPicPr>
          <p:cNvPr id="17411" name="Content Placeholder 3" descr="wumpus-seq01.jpg">
            <a:extLst>
              <a:ext uri="{FF2B5EF4-FFF2-40B4-BE49-F238E27FC236}">
                <a16:creationId xmlns:a16="http://schemas.microsoft.com/office/drawing/2014/main" id="{FAF8BAB4-CB6D-4FE4-B0B0-E980CB1D3F8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011364" y="2038351"/>
            <a:ext cx="8169275" cy="3649663"/>
          </a:xfrm>
        </p:spPr>
      </p:pic>
      <p:sp>
        <p:nvSpPr>
          <p:cNvPr id="17412" name="TextBox 4">
            <a:extLst>
              <a:ext uri="{FF2B5EF4-FFF2-40B4-BE49-F238E27FC236}">
                <a16:creationId xmlns:a16="http://schemas.microsoft.com/office/drawing/2014/main" id="{CE9190CA-94E3-4EFB-90B2-1C62EF641D1B}"/>
              </a:ext>
            </a:extLst>
          </p:cNvPr>
          <p:cNvSpPr txBox="1">
            <a:spLocks noChangeArrowheads="1"/>
          </p:cNvSpPr>
          <p:nvPr/>
        </p:nvSpPr>
        <p:spPr bwMode="auto">
          <a:xfrm>
            <a:off x="6858000" y="1676401"/>
            <a:ext cx="3429000" cy="4246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7413" name="TextBox 5">
            <a:extLst>
              <a:ext uri="{FF2B5EF4-FFF2-40B4-BE49-F238E27FC236}">
                <a16:creationId xmlns:a16="http://schemas.microsoft.com/office/drawing/2014/main" id="{D699F7B4-69A3-4BBD-A5D8-FA835B1B05B6}"/>
              </a:ext>
            </a:extLst>
          </p:cNvPr>
          <p:cNvSpPr txBox="1">
            <a:spLocks noChangeArrowheads="1"/>
          </p:cNvSpPr>
          <p:nvPr/>
        </p:nvSpPr>
        <p:spPr bwMode="auto">
          <a:xfrm>
            <a:off x="7086600" y="2286001"/>
            <a:ext cx="32766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a:t>Initial situation:</a:t>
            </a:r>
          </a:p>
          <a:p>
            <a:pPr eaLnBrk="1" hangingPunct="1"/>
            <a:endParaRPr lang="en-US" altLang="en-US"/>
          </a:p>
          <a:p>
            <a:pPr eaLnBrk="1" hangingPunct="1"/>
            <a:r>
              <a:rPr lang="en-US" altLang="en-US"/>
              <a:t>Agent in 1,1 and percept is</a:t>
            </a:r>
          </a:p>
          <a:p>
            <a:pPr eaLnBrk="1" hangingPunct="1"/>
            <a:r>
              <a:rPr lang="en-US" altLang="en-US"/>
              <a:t>[None, None, None, None, None]</a:t>
            </a:r>
          </a:p>
          <a:p>
            <a:pPr eaLnBrk="1" hangingPunct="1"/>
            <a:endParaRPr lang="en-US" altLang="en-US"/>
          </a:p>
          <a:p>
            <a:pPr eaLnBrk="1" hangingPunct="1"/>
            <a:r>
              <a:rPr lang="en-US" altLang="en-US"/>
              <a:t>From this the agent can infer the neighboring squares are safe (otherwise there would be a breeze or a stench)</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327040" y="1169280"/>
              <a:ext cx="7994520" cy="3895560"/>
            </p14:xfrm>
          </p:contentPart>
        </mc:Choice>
        <mc:Fallback xmlns="">
          <p:pic>
            <p:nvPicPr>
              <p:cNvPr id="2" name="Ink 1"/>
              <p:cNvPicPr/>
              <p:nvPr/>
            </p:nvPicPr>
            <p:blipFill>
              <a:blip r:embed="rId5"/>
              <a:stretch>
                <a:fillRect/>
              </a:stretch>
            </p:blipFill>
            <p:spPr>
              <a:xfrm>
                <a:off x="2322000" y="1163520"/>
                <a:ext cx="8007120" cy="3904200"/>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0033FB6-1680-4981-8146-1E304902B959}"/>
              </a:ext>
            </a:extLst>
          </p:cNvPr>
          <p:cNvSpPr>
            <a:spLocks noGrp="1" noChangeArrowheads="1"/>
          </p:cNvSpPr>
          <p:nvPr>
            <p:ph type="title"/>
          </p:nvPr>
        </p:nvSpPr>
        <p:spPr/>
        <p:txBody>
          <a:bodyPr/>
          <a:lstStyle/>
          <a:p>
            <a:pPr eaLnBrk="1" hangingPunct="1"/>
            <a:r>
              <a:rPr lang="en-US" altLang="en-US"/>
              <a:t>Exploring a wumpus world</a:t>
            </a:r>
          </a:p>
        </p:txBody>
      </p:sp>
      <p:pic>
        <p:nvPicPr>
          <p:cNvPr id="18435" name="Picture 4" descr="wumpus-seq0c">
            <a:extLst>
              <a:ext uri="{FF2B5EF4-FFF2-40B4-BE49-F238E27FC236}">
                <a16:creationId xmlns:a16="http://schemas.microsoft.com/office/drawing/2014/main" id="{EBC31480-F750-4E4E-AF28-189236A23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075200" y="2213640"/>
              <a:ext cx="3482640" cy="2856240"/>
            </p14:xfrm>
          </p:contentPart>
        </mc:Choice>
        <mc:Fallback xmlns="">
          <p:pic>
            <p:nvPicPr>
              <p:cNvPr id="2" name="Ink 1"/>
              <p:cNvPicPr/>
              <p:nvPr/>
            </p:nvPicPr>
            <p:blipFill>
              <a:blip r:embed="rId5"/>
              <a:stretch>
                <a:fillRect/>
              </a:stretch>
            </p:blipFill>
            <p:spPr>
              <a:xfrm>
                <a:off x="4067640" y="2210400"/>
                <a:ext cx="3496320" cy="2863080"/>
              </a:xfrm>
              <a:prstGeom prst="rect">
                <a:avLst/>
              </a:prstGeom>
            </p:spPr>
          </p:pic>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7C786E0-E126-4B45-8EF5-79EA98457D35}"/>
              </a:ext>
            </a:extLst>
          </p:cNvPr>
          <p:cNvSpPr>
            <a:spLocks noGrp="1" noChangeArrowheads="1"/>
          </p:cNvSpPr>
          <p:nvPr>
            <p:ph type="title"/>
          </p:nvPr>
        </p:nvSpPr>
        <p:spPr/>
        <p:txBody>
          <a:bodyPr/>
          <a:lstStyle/>
          <a:p>
            <a:pPr eaLnBrk="1" hangingPunct="1"/>
            <a:r>
              <a:rPr lang="en-US" altLang="en-US"/>
              <a:t>Exploring a wumpus world</a:t>
            </a:r>
          </a:p>
        </p:txBody>
      </p:sp>
      <p:pic>
        <p:nvPicPr>
          <p:cNvPr id="19459" name="Picture 4" descr="wumpus-seq1c">
            <a:extLst>
              <a:ext uri="{FF2B5EF4-FFF2-40B4-BE49-F238E27FC236}">
                <a16:creationId xmlns:a16="http://schemas.microsoft.com/office/drawing/2014/main" id="{9169DF15-B260-4E60-95FC-A244A444C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B4A57DC-766F-433D-89B5-68291DA52352}"/>
              </a:ext>
            </a:extLst>
          </p:cNvPr>
          <p:cNvSpPr>
            <a:spLocks noGrp="1" noChangeArrowheads="1"/>
          </p:cNvSpPr>
          <p:nvPr>
            <p:ph type="title"/>
          </p:nvPr>
        </p:nvSpPr>
        <p:spPr/>
        <p:txBody>
          <a:bodyPr/>
          <a:lstStyle/>
          <a:p>
            <a:pPr eaLnBrk="1" hangingPunct="1"/>
            <a:r>
              <a:rPr lang="en-US" altLang="en-US"/>
              <a:t>Exploring a wumpus world</a:t>
            </a:r>
          </a:p>
        </p:txBody>
      </p:sp>
      <p:pic>
        <p:nvPicPr>
          <p:cNvPr id="20483" name="Picture 3" descr="wumpus-seq2c">
            <a:extLst>
              <a:ext uri="{FF2B5EF4-FFF2-40B4-BE49-F238E27FC236}">
                <a16:creationId xmlns:a16="http://schemas.microsoft.com/office/drawing/2014/main" id="{32076CD2-EAE7-4642-A028-6F10B2FBA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767480" y="2607840"/>
              <a:ext cx="6841800" cy="1074600"/>
            </p14:xfrm>
          </p:contentPart>
        </mc:Choice>
        <mc:Fallback xmlns="">
          <p:pic>
            <p:nvPicPr>
              <p:cNvPr id="2" name="Ink 1"/>
              <p:cNvPicPr/>
              <p:nvPr/>
            </p:nvPicPr>
            <p:blipFill>
              <a:blip r:embed="rId5"/>
              <a:stretch>
                <a:fillRect/>
              </a:stretch>
            </p:blipFill>
            <p:spPr>
              <a:xfrm>
                <a:off x="4763520" y="2605320"/>
                <a:ext cx="6850800" cy="108000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9D42F147-8DC3-4E39-8C64-7B62D23F9B3B}"/>
              </a:ext>
            </a:extLst>
          </p:cNvPr>
          <p:cNvSpPr>
            <a:spLocks noGrp="1"/>
          </p:cNvSpPr>
          <p:nvPr>
            <p:ph type="title"/>
          </p:nvPr>
        </p:nvSpPr>
        <p:spPr/>
        <p:txBody>
          <a:bodyPr/>
          <a:lstStyle/>
          <a:p>
            <a:pPr eaLnBrk="1" hangingPunct="1"/>
            <a:r>
              <a:rPr lang="en-US" altLang="en-US"/>
              <a:t>Logical Agents</a:t>
            </a:r>
          </a:p>
        </p:txBody>
      </p:sp>
      <p:sp>
        <p:nvSpPr>
          <p:cNvPr id="3075" name="Content Placeholder 2">
            <a:extLst>
              <a:ext uri="{FF2B5EF4-FFF2-40B4-BE49-F238E27FC236}">
                <a16:creationId xmlns:a16="http://schemas.microsoft.com/office/drawing/2014/main" id="{1496E01C-63A7-45D1-AE56-98EC45D57649}"/>
              </a:ext>
            </a:extLst>
          </p:cNvPr>
          <p:cNvSpPr>
            <a:spLocks noGrp="1"/>
          </p:cNvSpPr>
          <p:nvPr>
            <p:ph idx="1"/>
          </p:nvPr>
        </p:nvSpPr>
        <p:spPr/>
        <p:txBody>
          <a:bodyPr/>
          <a:lstStyle/>
          <a:p>
            <a:pPr eaLnBrk="1" hangingPunct="1"/>
            <a:r>
              <a:rPr lang="en-US" altLang="en-US"/>
              <a:t>Knowledge-based agents – agents that have an explicit representation of knowledge that can be reasoned with.</a:t>
            </a:r>
          </a:p>
          <a:p>
            <a:pPr eaLnBrk="1" hangingPunct="1"/>
            <a:endParaRPr lang="en-US" altLang="en-US"/>
          </a:p>
          <a:p>
            <a:pPr eaLnBrk="1" hangingPunct="1"/>
            <a:r>
              <a:rPr lang="en-US" altLang="en-US"/>
              <a:t>These agents can manipulate this knowledge to infer new things at the “knowledge level”</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891520" y="2285640"/>
              <a:ext cx="6547320" cy="4318920"/>
            </p14:xfrm>
          </p:contentPart>
        </mc:Choice>
        <mc:Fallback xmlns="">
          <p:pic>
            <p:nvPicPr>
              <p:cNvPr id="2" name="Ink 1"/>
              <p:cNvPicPr/>
              <p:nvPr/>
            </p:nvPicPr>
            <p:blipFill>
              <a:blip r:embed="rId3"/>
              <a:stretch>
                <a:fillRect/>
              </a:stretch>
            </p:blipFill>
            <p:spPr>
              <a:xfrm>
                <a:off x="2886840" y="2282400"/>
                <a:ext cx="6555960" cy="4329000"/>
              </a:xfrm>
              <a:prstGeom prst="rect">
                <a:avLst/>
              </a:prstGeom>
            </p:spPr>
          </p:pic>
        </mc:Fallback>
      </mc:AlternateContent>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9078056-7290-4774-8D1C-4C425484D8E8}"/>
              </a:ext>
            </a:extLst>
          </p:cNvPr>
          <p:cNvSpPr>
            <a:spLocks noGrp="1" noChangeArrowheads="1"/>
          </p:cNvSpPr>
          <p:nvPr>
            <p:ph type="title"/>
          </p:nvPr>
        </p:nvSpPr>
        <p:spPr/>
        <p:txBody>
          <a:bodyPr/>
          <a:lstStyle/>
          <a:p>
            <a:pPr eaLnBrk="1" hangingPunct="1"/>
            <a:r>
              <a:rPr lang="en-US" altLang="en-US"/>
              <a:t>Exploring a wumpus world</a:t>
            </a:r>
          </a:p>
        </p:txBody>
      </p:sp>
      <p:pic>
        <p:nvPicPr>
          <p:cNvPr id="21507" name="Picture 3" descr="wumpus-seq3c">
            <a:extLst>
              <a:ext uri="{FF2B5EF4-FFF2-40B4-BE49-F238E27FC236}">
                <a16:creationId xmlns:a16="http://schemas.microsoft.com/office/drawing/2014/main" id="{F76717C2-B737-4A1A-A269-BC3C88514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942080" y="3552480"/>
              <a:ext cx="1275480" cy="1635120"/>
            </p14:xfrm>
          </p:contentPart>
        </mc:Choice>
        <mc:Fallback xmlns="">
          <p:pic>
            <p:nvPicPr>
              <p:cNvPr id="2" name="Ink 1"/>
              <p:cNvPicPr/>
              <p:nvPr/>
            </p:nvPicPr>
            <p:blipFill>
              <a:blip r:embed="rId5"/>
              <a:stretch>
                <a:fillRect/>
              </a:stretch>
            </p:blipFill>
            <p:spPr>
              <a:xfrm>
                <a:off x="4939560" y="3549960"/>
                <a:ext cx="1281240" cy="1640520"/>
              </a:xfrm>
              <a:prstGeom prst="rect">
                <a:avLst/>
              </a:prstGeom>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BF21940-C6EF-482B-90C4-F83512C57766}"/>
              </a:ext>
            </a:extLst>
          </p:cNvPr>
          <p:cNvSpPr>
            <a:spLocks noGrp="1" noChangeArrowheads="1"/>
          </p:cNvSpPr>
          <p:nvPr>
            <p:ph type="title"/>
          </p:nvPr>
        </p:nvSpPr>
        <p:spPr/>
        <p:txBody>
          <a:bodyPr/>
          <a:lstStyle/>
          <a:p>
            <a:pPr eaLnBrk="1" hangingPunct="1"/>
            <a:r>
              <a:rPr lang="en-US" altLang="en-US"/>
              <a:t>Exploring a wumpus world</a:t>
            </a:r>
          </a:p>
        </p:txBody>
      </p:sp>
      <p:pic>
        <p:nvPicPr>
          <p:cNvPr id="22531" name="Picture 3" descr="wumpus-seq4c">
            <a:extLst>
              <a:ext uri="{FF2B5EF4-FFF2-40B4-BE49-F238E27FC236}">
                <a16:creationId xmlns:a16="http://schemas.microsoft.com/office/drawing/2014/main" id="{EF156289-6506-4C1A-B24A-8EDEB0974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170240" y="2302920"/>
              <a:ext cx="7042680" cy="2780280"/>
            </p14:xfrm>
          </p:contentPart>
        </mc:Choice>
        <mc:Fallback xmlns="">
          <p:pic>
            <p:nvPicPr>
              <p:cNvPr id="2" name="Ink 1"/>
              <p:cNvPicPr/>
              <p:nvPr/>
            </p:nvPicPr>
            <p:blipFill>
              <a:blip r:embed="rId5"/>
              <a:stretch>
                <a:fillRect/>
              </a:stretch>
            </p:blipFill>
            <p:spPr>
              <a:xfrm>
                <a:off x="4164840" y="2296440"/>
                <a:ext cx="7054200" cy="2793960"/>
              </a:xfrm>
              <a:prstGeom prst="rect">
                <a:avLst/>
              </a:prstGeom>
            </p:spPr>
          </p:pic>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C25945D-400F-47FB-9D07-5FD94CFD9022}"/>
              </a:ext>
            </a:extLst>
          </p:cNvPr>
          <p:cNvSpPr>
            <a:spLocks noGrp="1" noChangeArrowheads="1"/>
          </p:cNvSpPr>
          <p:nvPr>
            <p:ph type="title"/>
          </p:nvPr>
        </p:nvSpPr>
        <p:spPr/>
        <p:txBody>
          <a:bodyPr/>
          <a:lstStyle/>
          <a:p>
            <a:pPr eaLnBrk="1" hangingPunct="1"/>
            <a:r>
              <a:rPr lang="en-US" altLang="en-US"/>
              <a:t>Exploring a wumpus world</a:t>
            </a:r>
          </a:p>
        </p:txBody>
      </p:sp>
      <p:pic>
        <p:nvPicPr>
          <p:cNvPr id="23555" name="Picture 3" descr="wumpus-seq5c">
            <a:extLst>
              <a:ext uri="{FF2B5EF4-FFF2-40B4-BE49-F238E27FC236}">
                <a16:creationId xmlns:a16="http://schemas.microsoft.com/office/drawing/2014/main" id="{D638F3EF-C022-48F9-BAC4-85725DFB4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452920" y="1106280"/>
              <a:ext cx="5965200" cy="4050360"/>
            </p14:xfrm>
          </p:contentPart>
        </mc:Choice>
        <mc:Fallback xmlns="">
          <p:pic>
            <p:nvPicPr>
              <p:cNvPr id="2" name="Ink 1"/>
              <p:cNvPicPr/>
              <p:nvPr/>
            </p:nvPicPr>
            <p:blipFill>
              <a:blip r:embed="rId4"/>
              <a:stretch>
                <a:fillRect/>
              </a:stretch>
            </p:blipFill>
            <p:spPr>
              <a:xfrm>
                <a:off x="5446800" y="1099080"/>
                <a:ext cx="5978880" cy="4064400"/>
              </a:xfrm>
              <a:prstGeom prst="rect">
                <a:avLst/>
              </a:prstGeom>
            </p:spPr>
          </p:pic>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EE907EC-4C3A-4085-B837-2DB22CA977B7}"/>
              </a:ext>
            </a:extLst>
          </p:cNvPr>
          <p:cNvSpPr>
            <a:spLocks noGrp="1" noChangeArrowheads="1"/>
          </p:cNvSpPr>
          <p:nvPr>
            <p:ph type="title"/>
          </p:nvPr>
        </p:nvSpPr>
        <p:spPr/>
        <p:txBody>
          <a:bodyPr/>
          <a:lstStyle/>
          <a:p>
            <a:pPr eaLnBrk="1" hangingPunct="1"/>
            <a:r>
              <a:rPr lang="en-US" altLang="en-US"/>
              <a:t>Exploring a wumpus world</a:t>
            </a:r>
          </a:p>
        </p:txBody>
      </p:sp>
      <p:pic>
        <p:nvPicPr>
          <p:cNvPr id="24579" name="Picture 3" descr="wumpus-seq6c">
            <a:extLst>
              <a:ext uri="{FF2B5EF4-FFF2-40B4-BE49-F238E27FC236}">
                <a16:creationId xmlns:a16="http://schemas.microsoft.com/office/drawing/2014/main" id="{22C3D6DD-1C8D-4BEA-8D49-A3859BD1A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01DF4DB-1562-4066-A361-2B84CC0B1536}"/>
              </a:ext>
            </a:extLst>
          </p:cNvPr>
          <p:cNvSpPr>
            <a:spLocks noGrp="1" noChangeArrowheads="1"/>
          </p:cNvSpPr>
          <p:nvPr>
            <p:ph type="title"/>
          </p:nvPr>
        </p:nvSpPr>
        <p:spPr/>
        <p:txBody>
          <a:bodyPr/>
          <a:lstStyle/>
          <a:p>
            <a:pPr eaLnBrk="1" hangingPunct="1"/>
            <a:r>
              <a:rPr lang="en-US" altLang="en-US"/>
              <a:t>Exploring a wumpus world</a:t>
            </a:r>
          </a:p>
        </p:txBody>
      </p:sp>
      <p:pic>
        <p:nvPicPr>
          <p:cNvPr id="25603" name="Picture 3" descr="wumpus-seq7c">
            <a:extLst>
              <a:ext uri="{FF2B5EF4-FFF2-40B4-BE49-F238E27FC236}">
                <a16:creationId xmlns:a16="http://schemas.microsoft.com/office/drawing/2014/main" id="{5F993627-B281-4C79-8F1E-D8A32A47B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C4F85EC-393D-4E55-B7D6-A377594C12AE}"/>
              </a:ext>
            </a:extLst>
          </p:cNvPr>
          <p:cNvSpPr>
            <a:spLocks noGrp="1" noChangeArrowheads="1"/>
          </p:cNvSpPr>
          <p:nvPr>
            <p:ph type="title"/>
          </p:nvPr>
        </p:nvSpPr>
        <p:spPr/>
        <p:txBody>
          <a:bodyPr/>
          <a:lstStyle/>
          <a:p>
            <a:pPr eaLnBrk="1" hangingPunct="1"/>
            <a:r>
              <a:rPr lang="en-US" altLang="en-US"/>
              <a:t>Exploring a wumpus world</a:t>
            </a:r>
          </a:p>
        </p:txBody>
      </p:sp>
      <p:pic>
        <p:nvPicPr>
          <p:cNvPr id="26627" name="Picture 3" descr="wumpus-seq7c">
            <a:extLst>
              <a:ext uri="{FF2B5EF4-FFF2-40B4-BE49-F238E27FC236}">
                <a16:creationId xmlns:a16="http://schemas.microsoft.com/office/drawing/2014/main" id="{A1F3EFD8-DF4B-4C46-8917-22C03223C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133601"/>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3">
            <a:extLst>
              <a:ext uri="{FF2B5EF4-FFF2-40B4-BE49-F238E27FC236}">
                <a16:creationId xmlns:a16="http://schemas.microsoft.com/office/drawing/2014/main" id="{9BC7E687-11F6-449C-BB76-8E8228F89A7D}"/>
              </a:ext>
            </a:extLst>
          </p:cNvPr>
          <p:cNvSpPr txBox="1">
            <a:spLocks noChangeArrowheads="1"/>
          </p:cNvSpPr>
          <p:nvPr/>
        </p:nvSpPr>
        <p:spPr bwMode="auto">
          <a:xfrm>
            <a:off x="2362200" y="5029201"/>
            <a:ext cx="796925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a:t>In each case where the agent draws a conclusion from the available</a:t>
            </a:r>
          </a:p>
          <a:p>
            <a:pPr eaLnBrk="1" hangingPunct="1"/>
            <a:r>
              <a:rPr lang="en-US" altLang="en-US"/>
              <a:t>Information, that conclusion is guaranteed to be correct if the available</a:t>
            </a:r>
          </a:p>
          <a:p>
            <a:pPr eaLnBrk="1" hangingPunct="1"/>
            <a:r>
              <a:rPr lang="en-US" altLang="en-US"/>
              <a:t>Information is correct…</a:t>
            </a:r>
          </a:p>
          <a:p>
            <a:pPr eaLnBrk="1" hangingPunct="1"/>
            <a:endParaRPr lang="en-US" altLang="en-US"/>
          </a:p>
          <a:p>
            <a:pPr eaLnBrk="1" hangingPunct="1"/>
            <a:r>
              <a:rPr lang="en-US" altLang="en-US"/>
              <a:t>This is a fundamental property of logical reasoning</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994320" y="166680"/>
              <a:ext cx="11193120" cy="6535800"/>
            </p14:xfrm>
          </p:contentPart>
        </mc:Choice>
        <mc:Fallback xmlns="">
          <p:pic>
            <p:nvPicPr>
              <p:cNvPr id="2" name="Ink 1"/>
              <p:cNvPicPr/>
              <p:nvPr/>
            </p:nvPicPr>
            <p:blipFill>
              <a:blip r:embed="rId5"/>
              <a:stretch>
                <a:fillRect/>
              </a:stretch>
            </p:blipFill>
            <p:spPr>
              <a:xfrm>
                <a:off x="991800" y="160920"/>
                <a:ext cx="11203560" cy="6546960"/>
              </a:xfrm>
              <a:prstGeom prst="rect">
                <a:avLst/>
              </a:prstGeom>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0C42163-8FAC-41DD-83AB-CC90952D93BB}"/>
              </a:ext>
            </a:extLst>
          </p:cNvPr>
          <p:cNvSpPr>
            <a:spLocks noGrp="1" noChangeArrowheads="1"/>
          </p:cNvSpPr>
          <p:nvPr>
            <p:ph type="title"/>
          </p:nvPr>
        </p:nvSpPr>
        <p:spPr>
          <a:xfrm>
            <a:off x="1981200" y="274638"/>
            <a:ext cx="8229600" cy="1020762"/>
          </a:xfrm>
        </p:spPr>
        <p:txBody>
          <a:bodyPr/>
          <a:lstStyle/>
          <a:p>
            <a:pPr eaLnBrk="1" hangingPunct="1"/>
            <a:r>
              <a:rPr lang="en-US" altLang="en-US"/>
              <a:t>Logic in general</a:t>
            </a:r>
          </a:p>
        </p:txBody>
      </p:sp>
      <p:sp>
        <p:nvSpPr>
          <p:cNvPr id="17411" name="Rectangle 3">
            <a:extLst>
              <a:ext uri="{FF2B5EF4-FFF2-40B4-BE49-F238E27FC236}">
                <a16:creationId xmlns:a16="http://schemas.microsoft.com/office/drawing/2014/main" id="{B1E6C513-69F0-41ED-AA54-538E289E357B}"/>
              </a:ext>
            </a:extLst>
          </p:cNvPr>
          <p:cNvSpPr>
            <a:spLocks noGrp="1" noChangeArrowheads="1"/>
          </p:cNvSpPr>
          <p:nvPr>
            <p:ph type="body" idx="1"/>
          </p:nvPr>
        </p:nvSpPr>
        <p:spPr>
          <a:xfrm>
            <a:off x="1981200" y="1371601"/>
            <a:ext cx="8229600" cy="4754563"/>
          </a:xfrm>
        </p:spPr>
        <p:txBody>
          <a:bodyPr>
            <a:normAutofit fontScale="92500" lnSpcReduction="10000"/>
          </a:bodyPr>
          <a:lstStyle/>
          <a:p>
            <a:pPr eaLnBrk="1" hangingPunct="1">
              <a:lnSpc>
                <a:spcPct val="90000"/>
              </a:lnSpc>
            </a:pPr>
            <a:r>
              <a:rPr lang="en-US" altLang="en-US" sz="2400">
                <a:solidFill>
                  <a:schemeClr val="accent2"/>
                </a:solidFill>
              </a:rPr>
              <a:t>Logics</a:t>
            </a:r>
            <a:r>
              <a:rPr lang="en-US" altLang="en-US" sz="2400"/>
              <a:t> are formal languages for representing information such that conclusions can be drawn</a:t>
            </a:r>
          </a:p>
          <a:p>
            <a:pPr eaLnBrk="1" hangingPunct="1">
              <a:lnSpc>
                <a:spcPct val="90000"/>
              </a:lnSpc>
            </a:pPr>
            <a:endParaRPr lang="en-US" altLang="en-US" sz="2400"/>
          </a:p>
          <a:p>
            <a:pPr eaLnBrk="1" hangingPunct="1">
              <a:lnSpc>
                <a:spcPct val="90000"/>
              </a:lnSpc>
            </a:pPr>
            <a:r>
              <a:rPr lang="en-US" altLang="en-US" sz="2400">
                <a:solidFill>
                  <a:schemeClr val="accent2"/>
                </a:solidFill>
              </a:rPr>
              <a:t>Syntax</a:t>
            </a:r>
            <a:r>
              <a:rPr lang="en-US" altLang="en-US" sz="2400"/>
              <a:t> defines how symbos can be put together to form the sentences in the language</a:t>
            </a:r>
          </a:p>
          <a:p>
            <a:pPr eaLnBrk="1" hangingPunct="1">
              <a:lnSpc>
                <a:spcPct val="90000"/>
              </a:lnSpc>
            </a:pPr>
            <a:endParaRPr lang="en-US" altLang="en-US" sz="2400"/>
          </a:p>
          <a:p>
            <a:pPr eaLnBrk="1" hangingPunct="1">
              <a:lnSpc>
                <a:spcPct val="90000"/>
              </a:lnSpc>
            </a:pPr>
            <a:r>
              <a:rPr lang="en-US" altLang="en-US" sz="2400">
                <a:solidFill>
                  <a:schemeClr val="accent2"/>
                </a:solidFill>
              </a:rPr>
              <a:t>Semantics</a:t>
            </a:r>
            <a:r>
              <a:rPr lang="en-US" altLang="en-US" sz="2400"/>
              <a:t> define the "meaning" of sentences;</a:t>
            </a:r>
          </a:p>
          <a:p>
            <a:pPr lvl="1" eaLnBrk="1" hangingPunct="1">
              <a:lnSpc>
                <a:spcPct val="90000"/>
              </a:lnSpc>
            </a:pPr>
            <a:r>
              <a:rPr lang="en-US" altLang="en-US" sz="2000"/>
              <a:t>i.e., define </a:t>
            </a:r>
            <a:r>
              <a:rPr lang="en-US" altLang="en-US" sz="2000">
                <a:solidFill>
                  <a:schemeClr val="accent2"/>
                </a:solidFill>
              </a:rPr>
              <a:t>truth</a:t>
            </a:r>
            <a:r>
              <a:rPr lang="en-US" altLang="en-US" sz="2000"/>
              <a:t> of a sentence in a world (given an interpretation)</a:t>
            </a:r>
          </a:p>
          <a:p>
            <a:pPr lvl="1" eaLnBrk="1" hangingPunct="1">
              <a:lnSpc>
                <a:spcPct val="90000"/>
              </a:lnSpc>
            </a:pPr>
            <a:endParaRPr lang="en-US" altLang="en-US" sz="2000"/>
          </a:p>
          <a:p>
            <a:pPr eaLnBrk="1" hangingPunct="1">
              <a:lnSpc>
                <a:spcPct val="90000"/>
              </a:lnSpc>
            </a:pPr>
            <a:r>
              <a:rPr lang="en-US" altLang="en-US" sz="2400"/>
              <a:t>E.g., the language of arithmetic</a:t>
            </a:r>
          </a:p>
          <a:p>
            <a:pPr lvl="1" eaLnBrk="1" hangingPunct="1">
              <a:lnSpc>
                <a:spcPct val="90000"/>
              </a:lnSpc>
            </a:pPr>
            <a:r>
              <a:rPr lang="en-US" altLang="en-US" sz="2000"/>
              <a:t>x+2 ≥ y is a sentence; x2+y &gt; {} is not a sentence</a:t>
            </a:r>
          </a:p>
          <a:p>
            <a:pPr lvl="1" eaLnBrk="1" hangingPunct="1">
              <a:lnSpc>
                <a:spcPct val="90000"/>
              </a:lnSpc>
            </a:pPr>
            <a:r>
              <a:rPr lang="en-US" altLang="en-US" sz="2000"/>
              <a:t>x+2 ≥ y is true iff the number x+2 is no less than the number y</a:t>
            </a:r>
          </a:p>
          <a:p>
            <a:pPr lvl="1" eaLnBrk="1" hangingPunct="1">
              <a:lnSpc>
                <a:spcPct val="90000"/>
              </a:lnSpc>
            </a:pPr>
            <a:r>
              <a:rPr lang="en-US" altLang="en-US" sz="2000"/>
              <a:t>x+2 ≥ y is true in a world where x = 7, y = 1</a:t>
            </a:r>
          </a:p>
          <a:p>
            <a:pPr lvl="1" eaLnBrk="1" hangingPunct="1">
              <a:lnSpc>
                <a:spcPct val="90000"/>
              </a:lnSpc>
            </a:pPr>
            <a:r>
              <a:rPr lang="en-US" altLang="en-US" sz="2000"/>
              <a:t>x+2 ≥ y is false in a world where x = 0, y = 6</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640" y="228240"/>
              <a:ext cx="11964960" cy="6287400"/>
            </p14:xfrm>
          </p:contentPart>
        </mc:Choice>
        <mc:Fallback xmlns="">
          <p:pic>
            <p:nvPicPr>
              <p:cNvPr id="2" name="Ink 1"/>
              <p:cNvPicPr/>
              <p:nvPr/>
            </p:nvPicPr>
            <p:blipFill>
              <a:blip r:embed="rId4"/>
              <a:stretch>
                <a:fillRect/>
              </a:stretch>
            </p:blipFill>
            <p:spPr>
              <a:xfrm>
                <a:off x="30600" y="222120"/>
                <a:ext cx="11978640" cy="6301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1">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74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F45AB86-A2CF-4F00-8A5B-3E0994C9FC92}"/>
              </a:ext>
            </a:extLst>
          </p:cNvPr>
          <p:cNvSpPr>
            <a:spLocks noGrp="1" noChangeArrowheads="1"/>
          </p:cNvSpPr>
          <p:nvPr>
            <p:ph type="title"/>
          </p:nvPr>
        </p:nvSpPr>
        <p:spPr/>
        <p:txBody>
          <a:bodyPr/>
          <a:lstStyle/>
          <a:p>
            <a:pPr eaLnBrk="1" hangingPunct="1"/>
            <a:r>
              <a:rPr lang="en-US" altLang="en-US"/>
              <a:t>Entailment</a:t>
            </a:r>
          </a:p>
        </p:txBody>
      </p:sp>
      <p:sp>
        <p:nvSpPr>
          <p:cNvPr id="18435" name="Rectangle 3">
            <a:extLst>
              <a:ext uri="{FF2B5EF4-FFF2-40B4-BE49-F238E27FC236}">
                <a16:creationId xmlns:a16="http://schemas.microsoft.com/office/drawing/2014/main" id="{1954B0FD-F9DF-4828-A7AD-CD6325B7C7BC}"/>
              </a:ext>
            </a:extLst>
          </p:cNvPr>
          <p:cNvSpPr>
            <a:spLocks noGrp="1" noChangeArrowheads="1"/>
          </p:cNvSpPr>
          <p:nvPr>
            <p:ph type="body" idx="1"/>
          </p:nvPr>
        </p:nvSpPr>
        <p:spPr>
          <a:xfrm>
            <a:off x="1981200" y="1447800"/>
            <a:ext cx="8229600" cy="4876800"/>
          </a:xfrm>
        </p:spPr>
        <p:txBody>
          <a:bodyPr/>
          <a:lstStyle/>
          <a:p>
            <a:pPr eaLnBrk="1" hangingPunct="1">
              <a:lnSpc>
                <a:spcPct val="80000"/>
              </a:lnSpc>
            </a:pPr>
            <a:r>
              <a:rPr lang="en-US" altLang="en-US">
                <a:solidFill>
                  <a:schemeClr val="accent2"/>
                </a:solidFill>
              </a:rPr>
              <a:t>Entailment</a:t>
            </a:r>
            <a:r>
              <a:rPr lang="en-US" altLang="en-US"/>
              <a:t> means that one thing </a:t>
            </a:r>
            <a:r>
              <a:rPr lang="en-US" altLang="en-US">
                <a:solidFill>
                  <a:srgbClr val="FF0000"/>
                </a:solidFill>
              </a:rPr>
              <a:t>follows logically from </a:t>
            </a:r>
            <a:r>
              <a:rPr lang="en-US" altLang="en-US"/>
              <a:t>another:</a:t>
            </a:r>
          </a:p>
          <a:p>
            <a:pPr algn="ctr" eaLnBrk="1" hangingPunct="1">
              <a:lnSpc>
                <a:spcPct val="80000"/>
              </a:lnSpc>
              <a:buFontTx/>
              <a:buNone/>
            </a:pPr>
            <a:r>
              <a:rPr lang="en-US" altLang="en-US"/>
              <a:t>KB </a:t>
            </a:r>
            <a:r>
              <a:rPr lang="en-US" altLang="en-US">
                <a:cs typeface="Arial" panose="020B0604020202020204" pitchFamily="34" charset="0"/>
              </a:rPr>
              <a:t>╞</a:t>
            </a:r>
            <a:r>
              <a:rPr lang="en-US" altLang="en-US"/>
              <a:t> </a:t>
            </a:r>
            <a:r>
              <a:rPr lang="el-GR" altLang="en-US">
                <a:cs typeface="Arial" panose="020B0604020202020204" pitchFamily="34" charset="0"/>
              </a:rPr>
              <a:t>α</a:t>
            </a:r>
            <a:r>
              <a:rPr lang="en-US" altLang="en-US"/>
              <a:t>
</a:t>
            </a:r>
          </a:p>
          <a:p>
            <a:pPr eaLnBrk="1" hangingPunct="1">
              <a:lnSpc>
                <a:spcPct val="80000"/>
              </a:lnSpc>
            </a:pPr>
            <a:r>
              <a:rPr lang="en-US" altLang="en-US"/>
              <a:t>Knowledge base </a:t>
            </a:r>
            <a:r>
              <a:rPr lang="en-US" altLang="en-US" i="1"/>
              <a:t>KB</a:t>
            </a:r>
            <a:r>
              <a:rPr lang="en-US" altLang="en-US"/>
              <a:t> entails sentence α if and only if α is true in all worlds where </a:t>
            </a:r>
            <a:r>
              <a:rPr lang="en-US" altLang="en-US" i="1"/>
              <a:t>KB</a:t>
            </a:r>
            <a:r>
              <a:rPr lang="en-US" altLang="en-US"/>
              <a:t> is true</a:t>
            </a:r>
          </a:p>
          <a:p>
            <a:pPr lvl="4" eaLnBrk="1" hangingPunct="1">
              <a:lnSpc>
                <a:spcPct val="80000"/>
              </a:lnSpc>
            </a:pPr>
            <a:endParaRPr lang="en-US" altLang="en-US"/>
          </a:p>
          <a:p>
            <a:pPr lvl="1" eaLnBrk="1" hangingPunct="1">
              <a:lnSpc>
                <a:spcPct val="80000"/>
              </a:lnSpc>
            </a:pPr>
            <a:r>
              <a:rPr lang="en-US" altLang="en-US"/>
              <a:t>E.g., the KB containing “the Phillies won” and “the Reds won” entails “Either the Phillies won or the Reds won”</a:t>
            </a:r>
          </a:p>
          <a:p>
            <a:pPr lvl="1" eaLnBrk="1" hangingPunct="1">
              <a:lnSpc>
                <a:spcPct val="80000"/>
              </a:lnSpc>
            </a:pPr>
            <a:r>
              <a:rPr lang="en-US" altLang="en-US"/>
              <a:t>E.g., x+y = 4 entails  4 = x+y</a:t>
            </a:r>
          </a:p>
          <a:p>
            <a:pPr lvl="1" eaLnBrk="1" hangingPunct="1">
              <a:lnSpc>
                <a:spcPct val="80000"/>
              </a:lnSpc>
            </a:pPr>
            <a:r>
              <a:rPr lang="en-US" altLang="en-US"/>
              <a:t>Entailment is a relationship between sentences (i.e., </a:t>
            </a:r>
            <a:r>
              <a:rPr lang="en-US" altLang="en-US">
                <a:solidFill>
                  <a:srgbClr val="FF0000"/>
                </a:solidFill>
              </a:rPr>
              <a:t>syntax</a:t>
            </a:r>
            <a:r>
              <a:rPr lang="en-US" altLang="en-US"/>
              <a:t>) that is based on </a:t>
            </a:r>
            <a:r>
              <a:rPr lang="en-US" altLang="en-US">
                <a:solidFill>
                  <a:srgbClr val="FF0000"/>
                </a:solidFill>
              </a:rPr>
              <a:t>semantics</a:t>
            </a: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853360" y="1785600"/>
              <a:ext cx="729720" cy="63000"/>
            </p14:xfrm>
          </p:contentPart>
        </mc:Choice>
        <mc:Fallback xmlns="">
          <p:pic>
            <p:nvPicPr>
              <p:cNvPr id="2" name="Ink 1"/>
              <p:cNvPicPr/>
              <p:nvPr/>
            </p:nvPicPr>
            <p:blipFill>
              <a:blip r:embed="rId4"/>
              <a:stretch>
                <a:fillRect/>
              </a:stretch>
            </p:blipFill>
            <p:spPr>
              <a:xfrm>
                <a:off x="2849760" y="1783080"/>
                <a:ext cx="736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434600" y="382680"/>
              <a:ext cx="10605240" cy="5724000"/>
            </p14:xfrm>
          </p:contentPart>
        </mc:Choice>
        <mc:Fallback xmlns="">
          <p:pic>
            <p:nvPicPr>
              <p:cNvPr id="3" name="Ink 2"/>
              <p:cNvPicPr/>
              <p:nvPr/>
            </p:nvPicPr>
            <p:blipFill>
              <a:blip r:embed="rId6"/>
              <a:stretch>
                <a:fillRect/>
              </a:stretch>
            </p:blipFill>
            <p:spPr>
              <a:xfrm>
                <a:off x="1427400" y="375480"/>
                <a:ext cx="10621440" cy="5736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031BD44-A3DD-4E49-8ECC-81F413D92BB1}"/>
              </a:ext>
            </a:extLst>
          </p:cNvPr>
          <p:cNvSpPr>
            <a:spLocks noGrp="1" noChangeArrowheads="1"/>
          </p:cNvSpPr>
          <p:nvPr>
            <p:ph type="title"/>
          </p:nvPr>
        </p:nvSpPr>
        <p:spPr/>
        <p:txBody>
          <a:bodyPr/>
          <a:lstStyle/>
          <a:p>
            <a:pPr eaLnBrk="1" hangingPunct="1"/>
            <a:r>
              <a:rPr lang="en-US" altLang="en-US"/>
              <a:t>Models</a:t>
            </a:r>
          </a:p>
        </p:txBody>
      </p:sp>
      <p:sp>
        <p:nvSpPr>
          <p:cNvPr id="29699" name="Rectangle 3">
            <a:extLst>
              <a:ext uri="{FF2B5EF4-FFF2-40B4-BE49-F238E27FC236}">
                <a16:creationId xmlns:a16="http://schemas.microsoft.com/office/drawing/2014/main" id="{43AF1ABD-FF01-4BD9-ACAC-98D381E5854D}"/>
              </a:ext>
            </a:extLst>
          </p:cNvPr>
          <p:cNvSpPr>
            <a:spLocks noGrp="1" noChangeArrowheads="1"/>
          </p:cNvSpPr>
          <p:nvPr>
            <p:ph type="body" idx="1"/>
          </p:nvPr>
        </p:nvSpPr>
        <p:spPr>
          <a:xfrm>
            <a:off x="1981200" y="1524001"/>
            <a:ext cx="8229600" cy="4754563"/>
          </a:xfrm>
        </p:spPr>
        <p:txBody>
          <a:bodyPr/>
          <a:lstStyle/>
          <a:p>
            <a:pPr eaLnBrk="1" hangingPunct="1">
              <a:lnSpc>
                <a:spcPct val="80000"/>
              </a:lnSpc>
            </a:pPr>
            <a:r>
              <a:rPr lang="en-US" altLang="en-US" sz="2400"/>
              <a:t>Logicians typically think in terms of </a:t>
            </a:r>
            <a:r>
              <a:rPr lang="en-US" altLang="en-US" sz="2400">
                <a:solidFill>
                  <a:schemeClr val="accent2"/>
                </a:solidFill>
              </a:rPr>
              <a:t>models</a:t>
            </a:r>
            <a:r>
              <a:rPr lang="en-US" altLang="en-US" sz="2400"/>
              <a:t>, which are formally structured worlds with respect to which truth can be evaluated</a:t>
            </a:r>
          </a:p>
          <a:p>
            <a:pPr eaLnBrk="1" hangingPunct="1">
              <a:lnSpc>
                <a:spcPct val="80000"/>
              </a:lnSpc>
            </a:pPr>
            <a:endParaRPr lang="en-US" altLang="en-US" sz="2400"/>
          </a:p>
          <a:p>
            <a:pPr eaLnBrk="1" hangingPunct="1">
              <a:lnSpc>
                <a:spcPct val="80000"/>
              </a:lnSpc>
            </a:pPr>
            <a:r>
              <a:rPr lang="en-US" altLang="en-US" sz="2400"/>
              <a:t>We say </a:t>
            </a:r>
            <a:r>
              <a:rPr lang="en-US" altLang="en-US" sz="2400" i="1"/>
              <a:t>m</a:t>
            </a:r>
            <a:r>
              <a:rPr lang="en-US" altLang="en-US" sz="2400"/>
              <a:t> </a:t>
            </a:r>
            <a:r>
              <a:rPr lang="en-US" altLang="en-US" sz="2400">
                <a:solidFill>
                  <a:schemeClr val="accent2"/>
                </a:solidFill>
              </a:rPr>
              <a:t>is a model of</a:t>
            </a:r>
            <a:r>
              <a:rPr lang="en-US" altLang="en-US" sz="2400"/>
              <a:t> a sentence α if α is true in </a:t>
            </a:r>
            <a:r>
              <a:rPr lang="en-US" altLang="en-US" sz="2400" i="1"/>
              <a:t>m</a:t>
            </a:r>
          </a:p>
          <a:p>
            <a:pPr eaLnBrk="1" hangingPunct="1">
              <a:lnSpc>
                <a:spcPct val="80000"/>
              </a:lnSpc>
            </a:pPr>
            <a:endParaRPr lang="en-US" altLang="en-US" sz="2400"/>
          </a:p>
          <a:p>
            <a:pPr eaLnBrk="1" hangingPunct="1">
              <a:lnSpc>
                <a:spcPct val="80000"/>
              </a:lnSpc>
            </a:pPr>
            <a:r>
              <a:rPr lang="en-US" altLang="en-US" sz="2400" i="1"/>
              <a:t>M(α) </a:t>
            </a:r>
            <a:r>
              <a:rPr lang="en-US" altLang="en-US" sz="2400"/>
              <a:t>is the set of all models of α</a:t>
            </a:r>
          </a:p>
          <a:p>
            <a:pPr eaLnBrk="1" hangingPunct="1">
              <a:lnSpc>
                <a:spcPct val="80000"/>
              </a:lnSpc>
            </a:pPr>
            <a:endParaRPr lang="en-US" altLang="en-US" sz="2400"/>
          </a:p>
          <a:p>
            <a:pPr eaLnBrk="1" hangingPunct="1">
              <a:lnSpc>
                <a:spcPct val="80000"/>
              </a:lnSpc>
            </a:pPr>
            <a:r>
              <a:rPr lang="en-US" altLang="en-US" sz="2400"/>
              <a:t>Then KB ╞ α iff </a:t>
            </a:r>
            <a:r>
              <a:rPr lang="en-US" altLang="en-US" sz="2400" i="1"/>
              <a:t>M(KB) </a:t>
            </a:r>
            <a:r>
              <a:rPr lang="en-US" altLang="en-US" sz="2400">
                <a:sym typeface="Symbol" panose="05050102010706020507" pitchFamily="18" charset="2"/>
              </a:rPr>
              <a:t> </a:t>
            </a:r>
            <a:r>
              <a:rPr lang="en-US" altLang="en-US" sz="2400" i="1"/>
              <a:t>M(</a:t>
            </a:r>
            <a:r>
              <a:rPr lang="en-US" altLang="en-US" sz="2400"/>
              <a:t>α)</a:t>
            </a:r>
          </a:p>
          <a:p>
            <a:pPr lvl="1" eaLnBrk="1" hangingPunct="1">
              <a:lnSpc>
                <a:spcPct val="80000"/>
              </a:lnSpc>
              <a:buFontTx/>
              <a:buNone/>
            </a:pPr>
            <a:endParaRPr lang="en-US" altLang="en-US"/>
          </a:p>
          <a:p>
            <a:pPr lvl="1" eaLnBrk="1" hangingPunct="1">
              <a:lnSpc>
                <a:spcPct val="80000"/>
              </a:lnSpc>
              <a:buFontTx/>
              <a:buNone/>
            </a:pPr>
            <a:r>
              <a:rPr lang="en-US" altLang="en-US"/>
              <a:t>E.g. </a:t>
            </a:r>
            <a:r>
              <a:rPr lang="en-US" altLang="en-US" i="1"/>
              <a:t>KB </a:t>
            </a:r>
            <a:r>
              <a:rPr lang="en-US" altLang="en-US"/>
              <a:t>= Phillies won and </a:t>
            </a:r>
          </a:p>
          <a:p>
            <a:pPr lvl="1" eaLnBrk="1" hangingPunct="1">
              <a:lnSpc>
                <a:spcPct val="80000"/>
              </a:lnSpc>
              <a:buFontTx/>
              <a:buNone/>
            </a:pPr>
            <a:r>
              <a:rPr lang="en-US" altLang="en-US"/>
              <a:t>Yankees won α = Phillies won</a:t>
            </a:r>
          </a:p>
        </p:txBody>
      </p:sp>
      <p:pic>
        <p:nvPicPr>
          <p:cNvPr id="29700" name="Picture 4" descr="model-inclusion">
            <a:extLst>
              <a:ext uri="{FF2B5EF4-FFF2-40B4-BE49-F238E27FC236}">
                <a16:creationId xmlns:a16="http://schemas.microsoft.com/office/drawing/2014/main" id="{D9FFA9D7-27B5-4265-9745-B538F4778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352801"/>
            <a:ext cx="3581400"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78080" y="600120"/>
              <a:ext cx="7827120" cy="5367240"/>
            </p14:xfrm>
          </p:contentPart>
        </mc:Choice>
        <mc:Fallback xmlns="">
          <p:pic>
            <p:nvPicPr>
              <p:cNvPr id="2" name="Ink 1"/>
              <p:cNvPicPr/>
              <p:nvPr/>
            </p:nvPicPr>
            <p:blipFill>
              <a:blip r:embed="rId4"/>
              <a:stretch>
                <a:fillRect/>
              </a:stretch>
            </p:blipFill>
            <p:spPr>
              <a:xfrm>
                <a:off x="1373040" y="594720"/>
                <a:ext cx="7841520" cy="5375880"/>
              </a:xfrm>
              <a:prstGeom prst="rect">
                <a:avLst/>
              </a:prstGeom>
            </p:spPr>
          </p:pic>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4137326-6887-4E15-A3F6-2204BAF00E20}"/>
              </a:ext>
            </a:extLst>
          </p:cNvPr>
          <p:cNvSpPr>
            <a:spLocks noGrp="1" noChangeArrowheads="1"/>
          </p:cNvSpPr>
          <p:nvPr>
            <p:ph type="title"/>
          </p:nvPr>
        </p:nvSpPr>
        <p:spPr/>
        <p:txBody>
          <a:bodyPr/>
          <a:lstStyle/>
          <a:p>
            <a:pPr eaLnBrk="1" hangingPunct="1"/>
            <a:r>
              <a:rPr lang="en-US" altLang="en-US"/>
              <a:t>Entailment in the wumpus world</a:t>
            </a:r>
          </a:p>
        </p:txBody>
      </p:sp>
      <p:sp>
        <p:nvSpPr>
          <p:cNvPr id="30723" name="Rectangle 3">
            <a:extLst>
              <a:ext uri="{FF2B5EF4-FFF2-40B4-BE49-F238E27FC236}">
                <a16:creationId xmlns:a16="http://schemas.microsoft.com/office/drawing/2014/main" id="{40369050-787B-4D29-88CB-F4DBBF9E3858}"/>
              </a:ext>
            </a:extLst>
          </p:cNvPr>
          <p:cNvSpPr>
            <a:spLocks noGrp="1" noChangeArrowheads="1"/>
          </p:cNvSpPr>
          <p:nvPr>
            <p:ph type="body" idx="1"/>
          </p:nvPr>
        </p:nvSpPr>
        <p:spPr>
          <a:xfrm>
            <a:off x="1981200" y="1600201"/>
            <a:ext cx="4876800" cy="4525963"/>
          </a:xfrm>
        </p:spPr>
        <p:txBody>
          <a:bodyPr>
            <a:normAutofit lnSpcReduction="10000"/>
          </a:bodyPr>
          <a:lstStyle/>
          <a:p>
            <a:pPr eaLnBrk="1" hangingPunct="1">
              <a:buFontTx/>
              <a:buNone/>
            </a:pPr>
            <a:r>
              <a:rPr lang="en-US" altLang="en-US"/>
              <a:t>Situation after detecting nothing in [1,1], moving right, breeze in [2,1]</a:t>
            </a:r>
          </a:p>
          <a:p>
            <a:pPr eaLnBrk="1" hangingPunct="1"/>
            <a:endParaRPr lang="en-US" altLang="en-US"/>
          </a:p>
          <a:p>
            <a:pPr eaLnBrk="1" hangingPunct="1">
              <a:buFontTx/>
              <a:buNone/>
            </a:pPr>
            <a:r>
              <a:rPr lang="en-US" altLang="en-US"/>
              <a:t>Consider possible models for </a:t>
            </a:r>
            <a:r>
              <a:rPr lang="en-US" altLang="en-US" i="1"/>
              <a:t>KB</a:t>
            </a:r>
            <a:r>
              <a:rPr lang="en-US" altLang="en-US"/>
              <a:t> assuming only pits</a:t>
            </a:r>
          </a:p>
          <a:p>
            <a:pPr eaLnBrk="1" hangingPunct="1">
              <a:buFontTx/>
              <a:buNone/>
            </a:pPr>
            <a:endParaRPr lang="en-US" altLang="en-US"/>
          </a:p>
          <a:p>
            <a:pPr eaLnBrk="1" hangingPunct="1">
              <a:buFontTx/>
              <a:buNone/>
            </a:pPr>
            <a:r>
              <a:rPr lang="en-US" altLang="en-US"/>
              <a:t>3 Boolean choices </a:t>
            </a:r>
            <a:r>
              <a:rPr lang="en-US" altLang="en-US">
                <a:sym typeface="Symbol" panose="05050102010706020507" pitchFamily="18" charset="2"/>
              </a:rPr>
              <a:t> </a:t>
            </a:r>
            <a:r>
              <a:rPr lang="en-US" altLang="en-US"/>
              <a:t>8 possible models
</a:t>
            </a:r>
          </a:p>
        </p:txBody>
      </p:sp>
      <p:pic>
        <p:nvPicPr>
          <p:cNvPr id="30724" name="Picture 4" descr="wumpus-seq1c-alt">
            <a:extLst>
              <a:ext uri="{FF2B5EF4-FFF2-40B4-BE49-F238E27FC236}">
                <a16:creationId xmlns:a16="http://schemas.microsoft.com/office/drawing/2014/main" id="{82B65E28-585A-4055-AC60-341CC49FB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2057401"/>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448360" y="3201840"/>
              <a:ext cx="6860520" cy="2426760"/>
            </p14:xfrm>
          </p:contentPart>
        </mc:Choice>
        <mc:Fallback xmlns="">
          <p:pic>
            <p:nvPicPr>
              <p:cNvPr id="2" name="Ink 1"/>
              <p:cNvPicPr/>
              <p:nvPr/>
            </p:nvPicPr>
            <p:blipFill>
              <a:blip r:embed="rId5"/>
              <a:stretch>
                <a:fillRect/>
              </a:stretch>
            </p:blipFill>
            <p:spPr>
              <a:xfrm>
                <a:off x="2445840" y="3197160"/>
                <a:ext cx="6867360" cy="2433960"/>
              </a:xfrm>
              <a:prstGeom prst="rect">
                <a:avLst/>
              </a:prstGeom>
            </p:spPr>
          </p:pic>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BF547DE-01AD-4270-BA1E-C376739C8A71}"/>
              </a:ext>
            </a:extLst>
          </p:cNvPr>
          <p:cNvSpPr>
            <a:spLocks noGrp="1" noChangeArrowheads="1"/>
          </p:cNvSpPr>
          <p:nvPr>
            <p:ph type="title"/>
          </p:nvPr>
        </p:nvSpPr>
        <p:spPr>
          <a:xfrm>
            <a:off x="1905000" y="0"/>
            <a:ext cx="8229600" cy="762000"/>
          </a:xfrm>
        </p:spPr>
        <p:txBody>
          <a:bodyPr/>
          <a:lstStyle/>
          <a:p>
            <a:pPr eaLnBrk="1" hangingPunct="1"/>
            <a:r>
              <a:rPr lang="en-US" altLang="en-US"/>
              <a:t>Knowledge bases</a:t>
            </a:r>
          </a:p>
        </p:txBody>
      </p:sp>
      <p:sp>
        <p:nvSpPr>
          <p:cNvPr id="5123" name="Rectangle 3">
            <a:extLst>
              <a:ext uri="{FF2B5EF4-FFF2-40B4-BE49-F238E27FC236}">
                <a16:creationId xmlns:a16="http://schemas.microsoft.com/office/drawing/2014/main" id="{64A67A3C-2270-4141-ACE9-23A25D0308A3}"/>
              </a:ext>
            </a:extLst>
          </p:cNvPr>
          <p:cNvSpPr>
            <a:spLocks noGrp="1" noChangeArrowheads="1"/>
          </p:cNvSpPr>
          <p:nvPr>
            <p:ph type="body" idx="1"/>
          </p:nvPr>
        </p:nvSpPr>
        <p:spPr>
          <a:xfrm>
            <a:off x="1828800" y="2209800"/>
            <a:ext cx="8610600" cy="4343400"/>
          </a:xfrm>
        </p:spPr>
        <p:txBody>
          <a:bodyPr>
            <a:normAutofit fontScale="92500"/>
          </a:bodyPr>
          <a:lstStyle/>
          <a:p>
            <a:pPr eaLnBrk="1" hangingPunct="1">
              <a:lnSpc>
                <a:spcPct val="80000"/>
              </a:lnSpc>
            </a:pPr>
            <a:r>
              <a:rPr lang="en-US" altLang="en-US" sz="2400" dirty="0"/>
              <a:t>Knowledge base = set of </a:t>
            </a:r>
            <a:r>
              <a:rPr lang="en-US" altLang="en-US" sz="2400" dirty="0">
                <a:solidFill>
                  <a:schemeClr val="accent2"/>
                </a:solidFill>
              </a:rPr>
              <a:t>sentences</a:t>
            </a:r>
            <a:r>
              <a:rPr lang="en-US" altLang="en-US" sz="2400" dirty="0"/>
              <a:t> in a </a:t>
            </a:r>
            <a:r>
              <a:rPr lang="en-US" altLang="en-US" sz="2400" dirty="0">
                <a:solidFill>
                  <a:schemeClr val="accent2"/>
                </a:solidFill>
              </a:rPr>
              <a:t>formal</a:t>
            </a:r>
            <a:r>
              <a:rPr lang="en-US" altLang="en-US" sz="2400" dirty="0"/>
              <a:t> language</a:t>
            </a:r>
          </a:p>
          <a:p>
            <a:pPr lvl="3" eaLnBrk="1" hangingPunct="1">
              <a:lnSpc>
                <a:spcPct val="80000"/>
              </a:lnSpc>
            </a:pPr>
            <a:endParaRPr lang="en-US" altLang="en-US" sz="1200" dirty="0">
              <a:solidFill>
                <a:schemeClr val="accent2"/>
              </a:solidFill>
            </a:endParaRPr>
          </a:p>
          <a:p>
            <a:pPr eaLnBrk="1" hangingPunct="1">
              <a:lnSpc>
                <a:spcPct val="80000"/>
              </a:lnSpc>
            </a:pPr>
            <a:r>
              <a:rPr lang="en-US" altLang="en-US" sz="2400" dirty="0">
                <a:solidFill>
                  <a:schemeClr val="accent2"/>
                </a:solidFill>
              </a:rPr>
              <a:t>Declarative</a:t>
            </a:r>
            <a:r>
              <a:rPr lang="en-US" altLang="en-US" sz="2400" dirty="0"/>
              <a:t> approach to building an agent (or other system):</a:t>
            </a:r>
          </a:p>
          <a:p>
            <a:pPr lvl="1" eaLnBrk="1" hangingPunct="1">
              <a:lnSpc>
                <a:spcPct val="80000"/>
              </a:lnSpc>
            </a:pPr>
            <a:r>
              <a:rPr lang="en-US" altLang="en-US" dirty="0">
                <a:latin typeface="Courier New" panose="02070309020205020404" pitchFamily="49" charset="0"/>
              </a:rPr>
              <a:t>Tell</a:t>
            </a:r>
            <a:r>
              <a:rPr lang="en-US" altLang="en-US" dirty="0"/>
              <a:t> it what it needs to know</a:t>
            </a:r>
          </a:p>
          <a:p>
            <a:pPr lvl="3" eaLnBrk="1" hangingPunct="1">
              <a:lnSpc>
                <a:spcPct val="80000"/>
              </a:lnSpc>
              <a:buFontTx/>
              <a:buNone/>
            </a:pPr>
            <a:endParaRPr lang="en-US" altLang="en-US" sz="1600" dirty="0"/>
          </a:p>
          <a:p>
            <a:pPr eaLnBrk="1" hangingPunct="1">
              <a:lnSpc>
                <a:spcPct val="80000"/>
              </a:lnSpc>
            </a:pPr>
            <a:r>
              <a:rPr lang="en-US" altLang="en-US" sz="2400" dirty="0"/>
              <a:t>Then it can </a:t>
            </a:r>
            <a:r>
              <a:rPr lang="en-US" altLang="en-US" sz="2400" dirty="0">
                <a:latin typeface="Courier New" panose="02070309020205020404" pitchFamily="49" charset="0"/>
              </a:rPr>
              <a:t>Ask</a:t>
            </a:r>
            <a:r>
              <a:rPr lang="en-US" altLang="en-US" sz="2400" dirty="0"/>
              <a:t> itself what to do - answers should follow from the KB</a:t>
            </a:r>
          </a:p>
          <a:p>
            <a:pPr eaLnBrk="1" hangingPunct="1">
              <a:lnSpc>
                <a:spcPct val="80000"/>
              </a:lnSpc>
            </a:pPr>
            <a:r>
              <a:rPr lang="en-US" altLang="en-US" sz="2400" dirty="0"/>
              <a:t>Tells the KB which action was chosen </a:t>
            </a:r>
          </a:p>
          <a:p>
            <a:pPr lvl="3" eaLnBrk="1" hangingPunct="1">
              <a:lnSpc>
                <a:spcPct val="80000"/>
              </a:lnSpc>
            </a:pPr>
            <a:endParaRPr lang="en-US" altLang="en-US" sz="1200" dirty="0"/>
          </a:p>
          <a:p>
            <a:pPr eaLnBrk="1" hangingPunct="1">
              <a:lnSpc>
                <a:spcPct val="80000"/>
              </a:lnSpc>
            </a:pPr>
            <a:r>
              <a:rPr lang="en-US" altLang="en-US" sz="2400" dirty="0"/>
              <a:t>Agents can be viewed at the </a:t>
            </a:r>
            <a:r>
              <a:rPr lang="en-US" altLang="en-US" sz="2400" dirty="0">
                <a:solidFill>
                  <a:schemeClr val="accent2"/>
                </a:solidFill>
              </a:rPr>
              <a:t>knowledge level - </a:t>
            </a:r>
            <a:r>
              <a:rPr lang="en-US" altLang="en-US" sz="2400" dirty="0"/>
              <a:t>i.e., what they know, regardless of how implemented</a:t>
            </a:r>
          </a:p>
          <a:p>
            <a:pPr lvl="3" eaLnBrk="1" hangingPunct="1">
              <a:lnSpc>
                <a:spcPct val="80000"/>
              </a:lnSpc>
            </a:pPr>
            <a:endParaRPr lang="en-US" altLang="en-US" sz="1200" dirty="0"/>
          </a:p>
          <a:p>
            <a:pPr eaLnBrk="1" hangingPunct="1">
              <a:lnSpc>
                <a:spcPct val="80000"/>
              </a:lnSpc>
            </a:pPr>
            <a:r>
              <a:rPr lang="en-US" altLang="en-US" sz="2400" dirty="0"/>
              <a:t>Or at the </a:t>
            </a:r>
            <a:r>
              <a:rPr lang="en-US" altLang="en-US" sz="2400" dirty="0">
                <a:solidFill>
                  <a:schemeClr val="accent2"/>
                </a:solidFill>
              </a:rPr>
              <a:t>implementation level</a:t>
            </a:r>
            <a:endParaRPr lang="en-US" altLang="en-US" sz="2400" dirty="0"/>
          </a:p>
          <a:p>
            <a:pPr lvl="1" eaLnBrk="1" hangingPunct="1">
              <a:lnSpc>
                <a:spcPct val="80000"/>
              </a:lnSpc>
            </a:pPr>
            <a:r>
              <a:rPr lang="en-US" altLang="en-US" dirty="0"/>
              <a:t>i.e., data structures in KB and algorithms that manipulate them</a:t>
            </a:r>
          </a:p>
        </p:txBody>
      </p:sp>
      <p:pic>
        <p:nvPicPr>
          <p:cNvPr id="5124" name="Picture 4" descr="kbs">
            <a:extLst>
              <a:ext uri="{FF2B5EF4-FFF2-40B4-BE49-F238E27FC236}">
                <a16:creationId xmlns:a16="http://schemas.microsoft.com/office/drawing/2014/main" id="{027F438F-629C-42FB-B5F8-6B0C367B2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838201"/>
            <a:ext cx="65532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02120" y="1131840"/>
              <a:ext cx="11649240" cy="5450400"/>
            </p14:xfrm>
          </p:contentPart>
        </mc:Choice>
        <mc:Fallback xmlns="">
          <p:pic>
            <p:nvPicPr>
              <p:cNvPr id="2" name="Ink 1"/>
              <p:cNvPicPr/>
              <p:nvPr/>
            </p:nvPicPr>
            <p:blipFill>
              <a:blip r:embed="rId4"/>
              <a:stretch>
                <a:fillRect/>
              </a:stretch>
            </p:blipFill>
            <p:spPr>
              <a:xfrm>
                <a:off x="395640" y="1127880"/>
                <a:ext cx="11659320" cy="5456880"/>
              </a:xfrm>
              <a:prstGeom prst="rect">
                <a:avLst/>
              </a:prstGeom>
            </p:spPr>
          </p:pic>
        </mc:Fallback>
      </mc:AlternateContent>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EFD6B00-CFDA-4001-8D71-A1676D786E2E}"/>
              </a:ext>
            </a:extLst>
          </p:cNvPr>
          <p:cNvSpPr>
            <a:spLocks noGrp="1" noChangeArrowheads="1"/>
          </p:cNvSpPr>
          <p:nvPr>
            <p:ph type="title"/>
          </p:nvPr>
        </p:nvSpPr>
        <p:spPr/>
        <p:txBody>
          <a:bodyPr/>
          <a:lstStyle/>
          <a:p>
            <a:pPr eaLnBrk="1" hangingPunct="1"/>
            <a:r>
              <a:rPr lang="en-US" altLang="en-US"/>
              <a:t>Wumpus possible models</a:t>
            </a:r>
          </a:p>
        </p:txBody>
      </p:sp>
      <p:pic>
        <p:nvPicPr>
          <p:cNvPr id="31747" name="Picture 4" descr="wumpus-models1">
            <a:extLst>
              <a:ext uri="{FF2B5EF4-FFF2-40B4-BE49-F238E27FC236}">
                <a16:creationId xmlns:a16="http://schemas.microsoft.com/office/drawing/2014/main" id="{688DBB3F-CF95-4544-A78A-C5534D0D7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600200"/>
            <a:ext cx="41910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451840" y="2549520"/>
              <a:ext cx="1959480" cy="1734840"/>
            </p14:xfrm>
          </p:contentPart>
        </mc:Choice>
        <mc:Fallback xmlns="">
          <p:pic>
            <p:nvPicPr>
              <p:cNvPr id="2" name="Ink 1"/>
              <p:cNvPicPr/>
              <p:nvPr/>
            </p:nvPicPr>
            <p:blipFill>
              <a:blip r:embed="rId5"/>
              <a:stretch>
                <a:fillRect/>
              </a:stretch>
            </p:blipFill>
            <p:spPr>
              <a:xfrm>
                <a:off x="5448960" y="2546640"/>
                <a:ext cx="1965240" cy="1740600"/>
              </a:xfrm>
              <a:prstGeom prst="rect">
                <a:avLst/>
              </a:prstGeom>
            </p:spPr>
          </p:pic>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052E060-47E0-4FDA-94E7-07DB39D9275B}"/>
              </a:ext>
            </a:extLst>
          </p:cNvPr>
          <p:cNvSpPr>
            <a:spLocks noGrp="1" noChangeArrowheads="1"/>
          </p:cNvSpPr>
          <p:nvPr>
            <p:ph type="title"/>
          </p:nvPr>
        </p:nvSpPr>
        <p:spPr/>
        <p:txBody>
          <a:bodyPr/>
          <a:lstStyle/>
          <a:p>
            <a:pPr eaLnBrk="1" hangingPunct="1"/>
            <a:r>
              <a:rPr lang="en-US" altLang="en-US"/>
              <a:t>Wumpus models</a:t>
            </a:r>
          </a:p>
        </p:txBody>
      </p:sp>
      <p:sp>
        <p:nvSpPr>
          <p:cNvPr id="32771" name="Rectangle 3">
            <a:extLst>
              <a:ext uri="{FF2B5EF4-FFF2-40B4-BE49-F238E27FC236}">
                <a16:creationId xmlns:a16="http://schemas.microsoft.com/office/drawing/2014/main" id="{C747E617-CEA7-4A8D-9776-C47237686CCF}"/>
              </a:ext>
            </a:extLst>
          </p:cNvPr>
          <p:cNvSpPr>
            <a:spLocks noGrp="1" noChangeArrowheads="1"/>
          </p:cNvSpPr>
          <p:nvPr>
            <p:ph type="body" idx="1"/>
          </p:nvPr>
        </p:nvSpPr>
        <p:spPr>
          <a:xfrm>
            <a:off x="1981200" y="5029201"/>
            <a:ext cx="8229600" cy="1096963"/>
          </a:xfrm>
        </p:spPr>
        <p:txBody>
          <a:bodyPr/>
          <a:lstStyle/>
          <a:p>
            <a:pPr eaLnBrk="1" hangingPunct="1"/>
            <a:r>
              <a:rPr lang="en-US" altLang="en-US" i="1"/>
              <a:t>KB </a:t>
            </a:r>
            <a:r>
              <a:rPr lang="en-US" altLang="en-US"/>
              <a:t>= wumpus-world rules + observations</a:t>
            </a:r>
          </a:p>
        </p:txBody>
      </p:sp>
      <p:pic>
        <p:nvPicPr>
          <p:cNvPr id="32772" name="Picture 4" descr="wumpus-models2">
            <a:extLst>
              <a:ext uri="{FF2B5EF4-FFF2-40B4-BE49-F238E27FC236}">
                <a16:creationId xmlns:a16="http://schemas.microsoft.com/office/drawing/2014/main" id="{5B50C220-5A72-43F9-8215-07FC622CB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119200" y="1606680"/>
              <a:ext cx="3150360" cy="2704680"/>
            </p14:xfrm>
          </p:contentPart>
        </mc:Choice>
        <mc:Fallback xmlns="">
          <p:pic>
            <p:nvPicPr>
              <p:cNvPr id="2" name="Ink 1"/>
              <p:cNvPicPr/>
              <p:nvPr/>
            </p:nvPicPr>
            <p:blipFill>
              <a:blip r:embed="rId5"/>
              <a:stretch>
                <a:fillRect/>
              </a:stretch>
            </p:blipFill>
            <p:spPr>
              <a:xfrm>
                <a:off x="5116680" y="1602720"/>
                <a:ext cx="3157920" cy="2716200"/>
              </a:xfrm>
              <a:prstGeom prst="rect">
                <a:avLst/>
              </a:prstGeom>
            </p:spPr>
          </p:pic>
        </mc:Fallback>
      </mc:AlternateContent>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7" descr="wumpus-models3">
            <a:extLst>
              <a:ext uri="{FF2B5EF4-FFF2-40B4-BE49-F238E27FC236}">
                <a16:creationId xmlns:a16="http://schemas.microsoft.com/office/drawing/2014/main" id="{921DB0C2-0626-401D-B539-6D3B9DE9B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a:extLst>
              <a:ext uri="{FF2B5EF4-FFF2-40B4-BE49-F238E27FC236}">
                <a16:creationId xmlns:a16="http://schemas.microsoft.com/office/drawing/2014/main" id="{F3AE7722-69B0-441C-A072-6DC42FCE1A3D}"/>
              </a:ext>
            </a:extLst>
          </p:cNvPr>
          <p:cNvSpPr>
            <a:spLocks noGrp="1" noChangeArrowheads="1"/>
          </p:cNvSpPr>
          <p:nvPr>
            <p:ph type="title"/>
          </p:nvPr>
        </p:nvSpPr>
        <p:spPr/>
        <p:txBody>
          <a:bodyPr/>
          <a:lstStyle/>
          <a:p>
            <a:pPr eaLnBrk="1" hangingPunct="1"/>
            <a:r>
              <a:rPr lang="en-US" altLang="en-US"/>
              <a:t>Wumpus models</a:t>
            </a:r>
          </a:p>
        </p:txBody>
      </p:sp>
      <p:sp>
        <p:nvSpPr>
          <p:cNvPr id="33796" name="Rectangle 3">
            <a:extLst>
              <a:ext uri="{FF2B5EF4-FFF2-40B4-BE49-F238E27FC236}">
                <a16:creationId xmlns:a16="http://schemas.microsoft.com/office/drawing/2014/main" id="{1A0DD4BC-EA3B-4A35-B8DD-B00FD040C5BE}"/>
              </a:ext>
            </a:extLst>
          </p:cNvPr>
          <p:cNvSpPr>
            <a:spLocks noGrp="1" noChangeArrowheads="1"/>
          </p:cNvSpPr>
          <p:nvPr>
            <p:ph type="body" idx="1"/>
          </p:nvPr>
        </p:nvSpPr>
        <p:spPr>
          <a:xfrm>
            <a:off x="1981200" y="5029201"/>
            <a:ext cx="8458200" cy="1096963"/>
          </a:xfrm>
        </p:spPr>
        <p:txBody>
          <a:bodyPr/>
          <a:lstStyle/>
          <a:p>
            <a:pPr eaLnBrk="1" hangingPunct="1">
              <a:lnSpc>
                <a:spcPct val="90000"/>
              </a:lnSpc>
            </a:pPr>
            <a:r>
              <a:rPr lang="en-US" altLang="en-US" sz="2400" i="1"/>
              <a:t>KB </a:t>
            </a:r>
            <a:r>
              <a:rPr lang="en-US" altLang="en-US" sz="2400"/>
              <a:t>= wumpus-world rules + observations</a:t>
            </a:r>
          </a:p>
          <a:p>
            <a:pPr eaLnBrk="1" hangingPunct="1">
              <a:lnSpc>
                <a:spcPct val="90000"/>
              </a:lnSpc>
            </a:pPr>
            <a:r>
              <a:rPr lang="en-US" altLang="en-US" sz="2400"/>
              <a:t>α</a:t>
            </a:r>
            <a:r>
              <a:rPr lang="en-US" altLang="en-US" sz="2400" baseline="-25000"/>
              <a:t>1</a:t>
            </a:r>
            <a:r>
              <a:rPr lang="en-US" altLang="en-US" sz="2400"/>
              <a:t> = “there is no pit in [1,2]", </a:t>
            </a:r>
            <a:r>
              <a:rPr lang="en-US" altLang="en-US" sz="2400" i="1"/>
              <a:t>KB</a:t>
            </a:r>
            <a:r>
              <a:rPr lang="en-US" altLang="en-US" sz="2400"/>
              <a:t> ╞ α</a:t>
            </a:r>
            <a:r>
              <a:rPr lang="en-US" altLang="en-US" sz="2400" baseline="-25000"/>
              <a:t>1</a:t>
            </a:r>
            <a:r>
              <a:rPr lang="en-US" altLang="en-US" sz="2400"/>
              <a:t>, proved by </a:t>
            </a:r>
            <a:r>
              <a:rPr lang="en-US" altLang="en-US" sz="2400">
                <a:solidFill>
                  <a:schemeClr val="accent2"/>
                </a:solidFill>
              </a:rPr>
              <a:t>model checking</a:t>
            </a:r>
            <a:endParaRPr lang="en-US" altLang="en-US" sz="2400"/>
          </a:p>
          <a:p>
            <a:pPr eaLnBrk="1" hangingPunct="1">
              <a:lnSpc>
                <a:spcPct val="90000"/>
              </a:lnSpc>
            </a:pPr>
            <a:endParaRPr lang="en-US" altLang="en-US" sz="240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925160" y="1946160"/>
              <a:ext cx="3614760" cy="3961440"/>
            </p14:xfrm>
          </p:contentPart>
        </mc:Choice>
        <mc:Fallback xmlns="">
          <p:pic>
            <p:nvPicPr>
              <p:cNvPr id="2" name="Ink 1"/>
              <p:cNvPicPr/>
              <p:nvPr/>
            </p:nvPicPr>
            <p:blipFill>
              <a:blip r:embed="rId5"/>
              <a:stretch>
                <a:fillRect/>
              </a:stretch>
            </p:blipFill>
            <p:spPr>
              <a:xfrm>
                <a:off x="4919760" y="1942560"/>
                <a:ext cx="3622680" cy="3967920"/>
              </a:xfrm>
              <a:prstGeom prst="rect">
                <a:avLst/>
              </a:prstGeom>
            </p:spPr>
          </p:pic>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1D81435-43CB-4419-9864-BDE41BBA4BCD}"/>
              </a:ext>
            </a:extLst>
          </p:cNvPr>
          <p:cNvSpPr>
            <a:spLocks noGrp="1" noChangeArrowheads="1"/>
          </p:cNvSpPr>
          <p:nvPr>
            <p:ph type="title"/>
          </p:nvPr>
        </p:nvSpPr>
        <p:spPr/>
        <p:txBody>
          <a:bodyPr/>
          <a:lstStyle/>
          <a:p>
            <a:pPr eaLnBrk="1" hangingPunct="1"/>
            <a:r>
              <a:rPr lang="en-US" altLang="en-US"/>
              <a:t>Wumpus models</a:t>
            </a:r>
          </a:p>
        </p:txBody>
      </p:sp>
      <p:sp>
        <p:nvSpPr>
          <p:cNvPr id="34819" name="Rectangle 3">
            <a:extLst>
              <a:ext uri="{FF2B5EF4-FFF2-40B4-BE49-F238E27FC236}">
                <a16:creationId xmlns:a16="http://schemas.microsoft.com/office/drawing/2014/main" id="{7A1D5269-78C6-4795-AE62-F58BB4F9ACED}"/>
              </a:ext>
            </a:extLst>
          </p:cNvPr>
          <p:cNvSpPr>
            <a:spLocks noGrp="1" noChangeArrowheads="1"/>
          </p:cNvSpPr>
          <p:nvPr>
            <p:ph type="body" idx="1"/>
          </p:nvPr>
        </p:nvSpPr>
        <p:spPr>
          <a:xfrm>
            <a:off x="1981200" y="5029201"/>
            <a:ext cx="8458200" cy="1096963"/>
          </a:xfrm>
        </p:spPr>
        <p:txBody>
          <a:bodyPr/>
          <a:lstStyle/>
          <a:p>
            <a:pPr eaLnBrk="1" hangingPunct="1"/>
            <a:r>
              <a:rPr lang="en-US" altLang="en-US" i="1"/>
              <a:t>KB </a:t>
            </a:r>
            <a:r>
              <a:rPr lang="en-US" altLang="en-US"/>
              <a:t>= wumpus-world rules + observations</a:t>
            </a:r>
          </a:p>
        </p:txBody>
      </p:sp>
      <p:pic>
        <p:nvPicPr>
          <p:cNvPr id="34820" name="Picture 4" descr="wumpus-models2">
            <a:extLst>
              <a:ext uri="{FF2B5EF4-FFF2-40B4-BE49-F238E27FC236}">
                <a16:creationId xmlns:a16="http://schemas.microsoft.com/office/drawing/2014/main" id="{5DFD131A-A40F-47E7-8E3F-DC47FF2CF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7D5C085-B8C6-42C1-8603-53C4A932700D}"/>
              </a:ext>
            </a:extLst>
          </p:cNvPr>
          <p:cNvSpPr>
            <a:spLocks noGrp="1" noChangeArrowheads="1"/>
          </p:cNvSpPr>
          <p:nvPr>
            <p:ph type="title"/>
          </p:nvPr>
        </p:nvSpPr>
        <p:spPr/>
        <p:txBody>
          <a:bodyPr/>
          <a:lstStyle/>
          <a:p>
            <a:pPr eaLnBrk="1" hangingPunct="1"/>
            <a:r>
              <a:rPr lang="en-US" altLang="en-US"/>
              <a:t>Wumpus models</a:t>
            </a:r>
          </a:p>
        </p:txBody>
      </p:sp>
      <p:sp>
        <p:nvSpPr>
          <p:cNvPr id="35843" name="Rectangle 3">
            <a:extLst>
              <a:ext uri="{FF2B5EF4-FFF2-40B4-BE49-F238E27FC236}">
                <a16:creationId xmlns:a16="http://schemas.microsoft.com/office/drawing/2014/main" id="{C7DFF595-7C49-4785-8D1A-A94AB8D795D5}"/>
              </a:ext>
            </a:extLst>
          </p:cNvPr>
          <p:cNvSpPr>
            <a:spLocks noGrp="1" noChangeArrowheads="1"/>
          </p:cNvSpPr>
          <p:nvPr>
            <p:ph type="body" idx="1"/>
          </p:nvPr>
        </p:nvSpPr>
        <p:spPr>
          <a:xfrm>
            <a:off x="1981200" y="5029201"/>
            <a:ext cx="8229600" cy="1096963"/>
          </a:xfrm>
        </p:spPr>
        <p:txBody>
          <a:bodyPr/>
          <a:lstStyle/>
          <a:p>
            <a:pPr eaLnBrk="1" hangingPunct="1">
              <a:lnSpc>
                <a:spcPct val="90000"/>
              </a:lnSpc>
            </a:pPr>
            <a:r>
              <a:rPr lang="en-US" altLang="en-US" i="1"/>
              <a:t>KB </a:t>
            </a:r>
            <a:r>
              <a:rPr lang="en-US" altLang="en-US"/>
              <a:t>= wumpus-world rules + observations</a:t>
            </a:r>
          </a:p>
          <a:p>
            <a:pPr eaLnBrk="1" hangingPunct="1">
              <a:lnSpc>
                <a:spcPct val="90000"/>
              </a:lnSpc>
            </a:pPr>
            <a:r>
              <a:rPr lang="en-US" altLang="en-US"/>
              <a:t>α</a:t>
            </a:r>
            <a:r>
              <a:rPr lang="en-US" altLang="en-US" baseline="-25000"/>
              <a:t>2</a:t>
            </a:r>
            <a:r>
              <a:rPr lang="en-US" altLang="en-US"/>
              <a:t> = “there is no pit in [2,2]", </a:t>
            </a:r>
            <a:r>
              <a:rPr lang="en-US" altLang="en-US" i="1"/>
              <a:t>KB </a:t>
            </a:r>
            <a:r>
              <a:rPr lang="en-US" altLang="en-US"/>
              <a:t>╞ α</a:t>
            </a:r>
            <a:r>
              <a:rPr lang="en-US" altLang="en-US" baseline="-25000"/>
              <a:t>2</a:t>
            </a:r>
            <a:endParaRPr lang="en-US" altLang="en-US"/>
          </a:p>
        </p:txBody>
      </p:sp>
      <p:sp>
        <p:nvSpPr>
          <p:cNvPr id="35844" name="Line 6">
            <a:extLst>
              <a:ext uri="{FF2B5EF4-FFF2-40B4-BE49-F238E27FC236}">
                <a16:creationId xmlns:a16="http://schemas.microsoft.com/office/drawing/2014/main" id="{77C323FB-9B11-4D27-A394-ACA82CAC2D4E}"/>
              </a:ext>
            </a:extLst>
          </p:cNvPr>
          <p:cNvSpPr>
            <a:spLocks noChangeShapeType="1"/>
          </p:cNvSpPr>
          <p:nvPr/>
        </p:nvSpPr>
        <p:spPr bwMode="auto">
          <a:xfrm flipV="1">
            <a:off x="6629400" y="5638800"/>
            <a:ext cx="15240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35845" name="Picture 7" descr="wumpus-models4">
            <a:extLst>
              <a:ext uri="{FF2B5EF4-FFF2-40B4-BE49-F238E27FC236}">
                <a16:creationId xmlns:a16="http://schemas.microsoft.com/office/drawing/2014/main" id="{B44A4935-055A-4DDB-BB50-CE2800597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394680" y="3082680"/>
              <a:ext cx="1717200" cy="1441080"/>
            </p14:xfrm>
          </p:contentPart>
        </mc:Choice>
        <mc:Fallback xmlns="">
          <p:pic>
            <p:nvPicPr>
              <p:cNvPr id="2" name="Ink 1"/>
              <p:cNvPicPr/>
              <p:nvPr/>
            </p:nvPicPr>
            <p:blipFill>
              <a:blip r:embed="rId4"/>
              <a:stretch>
                <a:fillRect/>
              </a:stretch>
            </p:blipFill>
            <p:spPr>
              <a:xfrm>
                <a:off x="6392160" y="3080160"/>
                <a:ext cx="1726200" cy="1450080"/>
              </a:xfrm>
              <a:prstGeom prst="rect">
                <a:avLst/>
              </a:prstGeom>
            </p:spPr>
          </p:pic>
        </mc:Fallback>
      </mc:AlternateContent>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281DC8F-F8F7-4808-ACE0-DED901A1F569}"/>
              </a:ext>
            </a:extLst>
          </p:cNvPr>
          <p:cNvSpPr>
            <a:spLocks noGrp="1" noChangeArrowheads="1"/>
          </p:cNvSpPr>
          <p:nvPr>
            <p:ph type="title"/>
          </p:nvPr>
        </p:nvSpPr>
        <p:spPr/>
        <p:txBody>
          <a:bodyPr/>
          <a:lstStyle/>
          <a:p>
            <a:pPr eaLnBrk="1" hangingPunct="1"/>
            <a:r>
              <a:rPr lang="en-US" altLang="en-US"/>
              <a:t>Inference and Entailment</a:t>
            </a:r>
          </a:p>
        </p:txBody>
      </p:sp>
      <p:sp>
        <p:nvSpPr>
          <p:cNvPr id="36867" name="Rectangle 3">
            <a:extLst>
              <a:ext uri="{FF2B5EF4-FFF2-40B4-BE49-F238E27FC236}">
                <a16:creationId xmlns:a16="http://schemas.microsoft.com/office/drawing/2014/main" id="{8C37C410-B77F-40E2-8B73-5CA6A975B4B6}"/>
              </a:ext>
            </a:extLst>
          </p:cNvPr>
          <p:cNvSpPr>
            <a:spLocks noGrp="1" noChangeArrowheads="1"/>
          </p:cNvSpPr>
          <p:nvPr>
            <p:ph type="body" idx="1"/>
          </p:nvPr>
        </p:nvSpPr>
        <p:spPr>
          <a:xfrm>
            <a:off x="1981200" y="1447801"/>
            <a:ext cx="8229600" cy="4678363"/>
          </a:xfrm>
        </p:spPr>
        <p:txBody>
          <a:bodyPr/>
          <a:lstStyle/>
          <a:p>
            <a:pPr eaLnBrk="1" hangingPunct="1">
              <a:lnSpc>
                <a:spcPct val="90000"/>
              </a:lnSpc>
            </a:pPr>
            <a:r>
              <a:rPr lang="en-US" altLang="en-US" sz="2400"/>
              <a:t>Inference is a procedure that allows new sentences to be derived from a knowledge base.</a:t>
            </a:r>
          </a:p>
          <a:p>
            <a:pPr eaLnBrk="1" hangingPunct="1">
              <a:lnSpc>
                <a:spcPct val="90000"/>
              </a:lnSpc>
            </a:pPr>
            <a:endParaRPr lang="en-US" altLang="en-US" sz="2400"/>
          </a:p>
          <a:p>
            <a:pPr eaLnBrk="1" hangingPunct="1">
              <a:lnSpc>
                <a:spcPct val="90000"/>
              </a:lnSpc>
            </a:pPr>
            <a:r>
              <a:rPr lang="en-US" altLang="en-US" sz="2400"/>
              <a:t>Understanding inference and entailment: think of</a:t>
            </a:r>
          </a:p>
          <a:p>
            <a:pPr lvl="1" eaLnBrk="1" hangingPunct="1">
              <a:lnSpc>
                <a:spcPct val="90000"/>
              </a:lnSpc>
            </a:pPr>
            <a:r>
              <a:rPr lang="en-US" altLang="en-US" sz="2000"/>
              <a:t>Set of all consequences of a KB as a haystack</a:t>
            </a:r>
          </a:p>
          <a:p>
            <a:pPr lvl="1" eaLnBrk="1" hangingPunct="1">
              <a:lnSpc>
                <a:spcPct val="90000"/>
              </a:lnSpc>
            </a:pPr>
            <a:r>
              <a:rPr lang="el-GR" altLang="en-US" sz="2000"/>
              <a:t>α</a:t>
            </a:r>
            <a:r>
              <a:rPr lang="en-US" altLang="en-US" sz="2000"/>
              <a:t> as the needle</a:t>
            </a:r>
          </a:p>
          <a:p>
            <a:pPr lvl="1" eaLnBrk="1" hangingPunct="1">
              <a:lnSpc>
                <a:spcPct val="90000"/>
              </a:lnSpc>
            </a:pPr>
            <a:endParaRPr lang="en-US" altLang="en-US" sz="2000"/>
          </a:p>
          <a:p>
            <a:pPr eaLnBrk="1" hangingPunct="1">
              <a:lnSpc>
                <a:spcPct val="90000"/>
              </a:lnSpc>
            </a:pPr>
            <a:r>
              <a:rPr lang="en-US" altLang="en-US" sz="2400"/>
              <a:t>Entailment is like the needle being in the haystack</a:t>
            </a:r>
          </a:p>
          <a:p>
            <a:pPr eaLnBrk="1" hangingPunct="1">
              <a:lnSpc>
                <a:spcPct val="90000"/>
              </a:lnSpc>
            </a:pPr>
            <a:r>
              <a:rPr lang="en-US" altLang="en-US" sz="2400"/>
              <a:t>Inference is like finding it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160640" y="1332720"/>
              <a:ext cx="7163640" cy="2601000"/>
            </p14:xfrm>
          </p:contentPart>
        </mc:Choice>
        <mc:Fallback xmlns="">
          <p:pic>
            <p:nvPicPr>
              <p:cNvPr id="2" name="Ink 1"/>
              <p:cNvPicPr/>
              <p:nvPr/>
            </p:nvPicPr>
            <p:blipFill>
              <a:blip r:embed="rId4"/>
              <a:stretch>
                <a:fillRect/>
              </a:stretch>
            </p:blipFill>
            <p:spPr>
              <a:xfrm>
                <a:off x="1157400" y="1326600"/>
                <a:ext cx="7172640" cy="2610000"/>
              </a:xfrm>
              <a:prstGeom prst="rect">
                <a:avLst/>
              </a:prstGeom>
            </p:spPr>
          </p:pic>
        </mc:Fallback>
      </mc:AlternateContent>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AE67A47-4CC9-44D0-9722-2557F2095C13}"/>
              </a:ext>
            </a:extLst>
          </p:cNvPr>
          <p:cNvSpPr>
            <a:spLocks noGrp="1" noChangeArrowheads="1"/>
          </p:cNvSpPr>
          <p:nvPr>
            <p:ph type="title"/>
          </p:nvPr>
        </p:nvSpPr>
        <p:spPr/>
        <p:txBody>
          <a:bodyPr/>
          <a:lstStyle/>
          <a:p>
            <a:pPr eaLnBrk="1" hangingPunct="1"/>
            <a:r>
              <a:rPr lang="en-US" altLang="en-US"/>
              <a:t>Inference</a:t>
            </a:r>
          </a:p>
        </p:txBody>
      </p:sp>
      <p:sp>
        <p:nvSpPr>
          <p:cNvPr id="37891" name="Rectangle 3">
            <a:extLst>
              <a:ext uri="{FF2B5EF4-FFF2-40B4-BE49-F238E27FC236}">
                <a16:creationId xmlns:a16="http://schemas.microsoft.com/office/drawing/2014/main" id="{1911D183-C2A4-4150-A4DC-DE500C33BE11}"/>
              </a:ext>
            </a:extLst>
          </p:cNvPr>
          <p:cNvSpPr>
            <a:spLocks noGrp="1" noChangeArrowheads="1"/>
          </p:cNvSpPr>
          <p:nvPr>
            <p:ph type="body" idx="1"/>
          </p:nvPr>
        </p:nvSpPr>
        <p:spPr>
          <a:xfrm>
            <a:off x="1981200" y="1447801"/>
            <a:ext cx="8229600" cy="4678363"/>
          </a:xfrm>
        </p:spPr>
        <p:txBody>
          <a:bodyPr>
            <a:normAutofit lnSpcReduction="10000"/>
          </a:bodyPr>
          <a:lstStyle/>
          <a:p>
            <a:pPr eaLnBrk="1" hangingPunct="1">
              <a:lnSpc>
                <a:spcPct val="90000"/>
              </a:lnSpc>
            </a:pPr>
            <a:r>
              <a:rPr lang="en-US" altLang="en-US" sz="2400" i="1"/>
              <a:t>KB </a:t>
            </a:r>
            <a:r>
              <a:rPr lang="en-US" altLang="en-US" sz="2400">
                <a:cs typeface="Arial" panose="020B0604020202020204" pitchFamily="34" charset="0"/>
              </a:rPr>
              <a:t>├</a:t>
            </a:r>
            <a:r>
              <a:rPr lang="en-US" altLang="en-US" sz="2400" baseline="-25000"/>
              <a:t>i </a:t>
            </a:r>
            <a:r>
              <a:rPr lang="en-US" altLang="en-US" sz="2400"/>
              <a:t>α = sentence α can be derived from </a:t>
            </a:r>
            <a:r>
              <a:rPr lang="en-US" altLang="en-US" sz="2400" i="1"/>
              <a:t>KB </a:t>
            </a:r>
            <a:r>
              <a:rPr lang="en-US" altLang="en-US" sz="2400"/>
              <a:t>by inference procedure </a:t>
            </a:r>
            <a:r>
              <a:rPr lang="en-US" altLang="en-US" sz="2400" i="1"/>
              <a:t>I</a:t>
            </a:r>
          </a:p>
          <a:p>
            <a:pPr lvl="3" eaLnBrk="1" hangingPunct="1">
              <a:lnSpc>
                <a:spcPct val="90000"/>
              </a:lnSpc>
            </a:pPr>
            <a:endParaRPr lang="en-US" altLang="en-US" sz="1200"/>
          </a:p>
          <a:p>
            <a:pPr eaLnBrk="1" hangingPunct="1">
              <a:lnSpc>
                <a:spcPct val="90000"/>
              </a:lnSpc>
            </a:pPr>
            <a:r>
              <a:rPr lang="en-US" altLang="en-US" sz="2400">
                <a:solidFill>
                  <a:schemeClr val="accent2"/>
                </a:solidFill>
              </a:rPr>
              <a:t>Soundness</a:t>
            </a:r>
            <a:r>
              <a:rPr lang="en-US" altLang="en-US" sz="2400"/>
              <a:t>: </a:t>
            </a:r>
            <a:r>
              <a:rPr lang="en-US" altLang="en-US" sz="2400" i="1"/>
              <a:t>i</a:t>
            </a:r>
            <a:r>
              <a:rPr lang="en-US" altLang="en-US" sz="2400"/>
              <a:t> is sound if whenever </a:t>
            </a:r>
            <a:r>
              <a:rPr lang="en-US" altLang="en-US" sz="2400" i="1"/>
              <a:t>KB </a:t>
            </a:r>
            <a:r>
              <a:rPr lang="en-US" altLang="en-US" sz="2400">
                <a:cs typeface="Arial" panose="020B0604020202020204" pitchFamily="34" charset="0"/>
              </a:rPr>
              <a:t>├</a:t>
            </a:r>
            <a:r>
              <a:rPr lang="en-US" altLang="en-US" sz="2400" baseline="-25000"/>
              <a:t>i </a:t>
            </a:r>
            <a:r>
              <a:rPr lang="en-US" altLang="en-US" sz="2400"/>
              <a:t>α, it is also true that </a:t>
            </a:r>
            <a:r>
              <a:rPr lang="en-US" altLang="en-US" sz="2400" i="1"/>
              <a:t>KB</a:t>
            </a:r>
            <a:r>
              <a:rPr lang="en-US" altLang="en-US" sz="2400"/>
              <a:t>╞ α</a:t>
            </a:r>
          </a:p>
          <a:p>
            <a:pPr lvl="3" eaLnBrk="1" hangingPunct="1">
              <a:lnSpc>
                <a:spcPct val="90000"/>
              </a:lnSpc>
            </a:pPr>
            <a:endParaRPr lang="en-US" altLang="en-US" sz="1200"/>
          </a:p>
          <a:p>
            <a:pPr eaLnBrk="1" hangingPunct="1">
              <a:lnSpc>
                <a:spcPct val="90000"/>
              </a:lnSpc>
            </a:pPr>
            <a:r>
              <a:rPr lang="en-US" altLang="en-US" sz="2400">
                <a:solidFill>
                  <a:schemeClr val="accent2"/>
                </a:solidFill>
              </a:rPr>
              <a:t>Completeness</a:t>
            </a:r>
            <a:r>
              <a:rPr lang="en-US" altLang="en-US" sz="2400"/>
              <a:t>: </a:t>
            </a:r>
            <a:r>
              <a:rPr lang="en-US" altLang="en-US" sz="2400" i="1"/>
              <a:t>i</a:t>
            </a:r>
            <a:r>
              <a:rPr lang="en-US" altLang="en-US" sz="2400"/>
              <a:t> is complete if whenever </a:t>
            </a:r>
            <a:r>
              <a:rPr lang="en-US" altLang="en-US" sz="2400" i="1"/>
              <a:t>KB</a:t>
            </a:r>
            <a:r>
              <a:rPr lang="en-US" altLang="en-US" sz="2400"/>
              <a:t>╞ α, it is also true that </a:t>
            </a:r>
            <a:r>
              <a:rPr lang="en-US" altLang="en-US" sz="2400" i="1"/>
              <a:t>KB </a:t>
            </a:r>
            <a:r>
              <a:rPr lang="en-US" altLang="en-US" sz="2400">
                <a:cs typeface="Arial" panose="020B0604020202020204" pitchFamily="34" charset="0"/>
              </a:rPr>
              <a:t>├</a:t>
            </a:r>
            <a:r>
              <a:rPr lang="en-US" altLang="en-US" sz="2400" baseline="-25000"/>
              <a:t>i </a:t>
            </a:r>
            <a:r>
              <a:rPr lang="en-US" altLang="en-US" sz="2400"/>
              <a:t>α </a:t>
            </a:r>
          </a:p>
          <a:p>
            <a:pPr lvl="3" eaLnBrk="1" hangingPunct="1">
              <a:lnSpc>
                <a:spcPct val="90000"/>
              </a:lnSpc>
            </a:pPr>
            <a:endParaRPr lang="en-US" altLang="en-US" sz="1200"/>
          </a:p>
          <a:p>
            <a:pPr eaLnBrk="1" hangingPunct="1">
              <a:lnSpc>
                <a:spcPct val="90000"/>
              </a:lnSpc>
            </a:pPr>
            <a:r>
              <a:rPr lang="en-US" altLang="en-US" sz="2400"/>
              <a:t>Preview: we will define a logic (first-order logic) which is expressive enough to say almost anything of interest, and for which there exists a sound and complete inference procedure.</a:t>
            </a:r>
          </a:p>
          <a:p>
            <a:pPr lvl="3" eaLnBrk="1" hangingPunct="1">
              <a:lnSpc>
                <a:spcPct val="90000"/>
              </a:lnSpc>
            </a:pPr>
            <a:endParaRPr lang="en-US" altLang="en-US" sz="1200"/>
          </a:p>
          <a:p>
            <a:pPr eaLnBrk="1" hangingPunct="1">
              <a:lnSpc>
                <a:spcPct val="90000"/>
              </a:lnSpc>
            </a:pPr>
            <a:r>
              <a:rPr lang="en-US" altLang="en-US" sz="2400"/>
              <a:t>That is, the procedure will answer any question whose answer follows from what is known by the </a:t>
            </a:r>
            <a:r>
              <a:rPr lang="en-US" altLang="en-US" sz="2400" i="1"/>
              <a:t>KB</a:t>
            </a:r>
            <a:r>
              <a:rPr lang="en-US" altLang="en-US" sz="2400"/>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0040" y="2880"/>
              <a:ext cx="11764080" cy="6343200"/>
            </p14:xfrm>
          </p:contentPart>
        </mc:Choice>
        <mc:Fallback xmlns="">
          <p:pic>
            <p:nvPicPr>
              <p:cNvPr id="2" name="Ink 1"/>
              <p:cNvPicPr/>
              <p:nvPr/>
            </p:nvPicPr>
            <p:blipFill>
              <a:blip r:embed="rId4"/>
              <a:stretch>
                <a:fillRect/>
              </a:stretch>
            </p:blipFill>
            <p:spPr>
              <a:xfrm>
                <a:off x="312120" y="-1080"/>
                <a:ext cx="11776320" cy="6355080"/>
              </a:xfrm>
              <a:prstGeom prst="rect">
                <a:avLst/>
              </a:prstGeom>
            </p:spPr>
          </p:pic>
        </mc:Fallback>
      </mc:AlternateContent>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8F61E83-C109-424F-8A21-7FFCC0D73CF5}"/>
              </a:ext>
            </a:extLst>
          </p:cNvPr>
          <p:cNvSpPr>
            <a:spLocks noGrp="1"/>
          </p:cNvSpPr>
          <p:nvPr>
            <p:ph type="title"/>
          </p:nvPr>
        </p:nvSpPr>
        <p:spPr/>
        <p:txBody>
          <a:bodyPr/>
          <a:lstStyle/>
          <a:p>
            <a:pPr eaLnBrk="1" hangingPunct="1"/>
            <a:r>
              <a:rPr lang="en-US" altLang="en-US"/>
              <a:t>Step Back…</a:t>
            </a:r>
          </a:p>
        </p:txBody>
      </p:sp>
      <p:pic>
        <p:nvPicPr>
          <p:cNvPr id="38915" name="Content Placeholder 3" descr="follows+entails.jpg">
            <a:extLst>
              <a:ext uri="{FF2B5EF4-FFF2-40B4-BE49-F238E27FC236}">
                <a16:creationId xmlns:a16="http://schemas.microsoft.com/office/drawing/2014/main" id="{58093439-6519-4E22-8441-604DC5235EF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517650" y="1447800"/>
            <a:ext cx="9156700" cy="2743200"/>
          </a:xfrm>
        </p:spPr>
      </p:pic>
      <p:sp>
        <p:nvSpPr>
          <p:cNvPr id="5" name="TextBox 4">
            <a:extLst>
              <a:ext uri="{FF2B5EF4-FFF2-40B4-BE49-F238E27FC236}">
                <a16:creationId xmlns:a16="http://schemas.microsoft.com/office/drawing/2014/main" id="{045E29DF-5EA8-4775-975C-364E4E5455CC}"/>
              </a:ext>
            </a:extLst>
          </p:cNvPr>
          <p:cNvSpPr txBox="1">
            <a:spLocks noChangeArrowheads="1"/>
          </p:cNvSpPr>
          <p:nvPr/>
        </p:nvSpPr>
        <p:spPr bwMode="auto">
          <a:xfrm>
            <a:off x="1816100" y="4495801"/>
            <a:ext cx="8559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a:t>This is an inference procedure whose conclusions are guaranteed to be true</a:t>
            </a:r>
          </a:p>
          <a:p>
            <a:pPr eaLnBrk="1" hangingPunct="1"/>
            <a:r>
              <a:rPr lang="en-US" altLang="en-US"/>
              <a:t>In any world where the premises are true.</a:t>
            </a:r>
          </a:p>
        </p:txBody>
      </p:sp>
      <p:sp>
        <p:nvSpPr>
          <p:cNvPr id="6" name="TextBox 5">
            <a:extLst>
              <a:ext uri="{FF2B5EF4-FFF2-40B4-BE49-F238E27FC236}">
                <a16:creationId xmlns:a16="http://schemas.microsoft.com/office/drawing/2014/main" id="{1B8D614B-4426-4799-A9BA-A56655A50BD9}"/>
              </a:ext>
            </a:extLst>
          </p:cNvPr>
          <p:cNvSpPr txBox="1">
            <a:spLocks noChangeArrowheads="1"/>
          </p:cNvSpPr>
          <p:nvPr/>
        </p:nvSpPr>
        <p:spPr bwMode="auto">
          <a:xfrm>
            <a:off x="1722439" y="5410200"/>
            <a:ext cx="8747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400"/>
              <a:t>If KB is true in the real world, then any sentence </a:t>
            </a:r>
            <a:r>
              <a:rPr lang="el-GR" altLang="en-US" sz="2400"/>
              <a:t>α</a:t>
            </a:r>
            <a:r>
              <a:rPr lang="en-US" altLang="en-US" sz="2400"/>
              <a:t> derived </a:t>
            </a:r>
          </a:p>
          <a:p>
            <a:pPr eaLnBrk="1" hangingPunct="1"/>
            <a:r>
              <a:rPr lang="en-US" altLang="en-US" sz="2400"/>
              <a:t>from KB by a sound inference procedure is also true in </a:t>
            </a:r>
          </a:p>
          <a:p>
            <a:pPr eaLnBrk="1" hangingPunct="1"/>
            <a:r>
              <a:rPr lang="en-US" altLang="en-US" sz="2400"/>
              <a:t>the real world.</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011600" y="402840"/>
              <a:ext cx="8119800" cy="6414480"/>
            </p14:xfrm>
          </p:contentPart>
        </mc:Choice>
        <mc:Fallback xmlns="">
          <p:pic>
            <p:nvPicPr>
              <p:cNvPr id="2" name="Ink 1"/>
              <p:cNvPicPr/>
              <p:nvPr/>
            </p:nvPicPr>
            <p:blipFill>
              <a:blip r:embed="rId5"/>
              <a:stretch>
                <a:fillRect/>
              </a:stretch>
            </p:blipFill>
            <p:spPr>
              <a:xfrm>
                <a:off x="1003680" y="398880"/>
                <a:ext cx="8132760" cy="642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9015840" y="1553040"/>
              <a:ext cx="2301480" cy="922320"/>
            </p14:xfrm>
          </p:contentPart>
        </mc:Choice>
        <mc:Fallback xmlns="">
          <p:pic>
            <p:nvPicPr>
              <p:cNvPr id="3" name="Ink 2"/>
              <p:cNvPicPr/>
              <p:nvPr/>
            </p:nvPicPr>
            <p:blipFill>
              <a:blip r:embed="rId7"/>
              <a:stretch>
                <a:fillRect/>
              </a:stretch>
            </p:blipFill>
            <p:spPr>
              <a:xfrm>
                <a:off x="9012240" y="1550160"/>
                <a:ext cx="2313720" cy="934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462ABE5-E43B-4C87-983A-D456D8D94C4D}"/>
              </a:ext>
            </a:extLst>
          </p:cNvPr>
          <p:cNvSpPr>
            <a:spLocks noGrp="1" noChangeArrowheads="1"/>
          </p:cNvSpPr>
          <p:nvPr>
            <p:ph type="title"/>
          </p:nvPr>
        </p:nvSpPr>
        <p:spPr/>
        <p:txBody>
          <a:bodyPr/>
          <a:lstStyle/>
          <a:p>
            <a:pPr eaLnBrk="1" hangingPunct="1"/>
            <a:r>
              <a:rPr lang="en-US" altLang="en-US"/>
              <a:t>Propositional logic: Syntax</a:t>
            </a:r>
          </a:p>
        </p:txBody>
      </p:sp>
      <p:sp>
        <p:nvSpPr>
          <p:cNvPr id="39939" name="Rectangle 3">
            <a:extLst>
              <a:ext uri="{FF2B5EF4-FFF2-40B4-BE49-F238E27FC236}">
                <a16:creationId xmlns:a16="http://schemas.microsoft.com/office/drawing/2014/main" id="{A381E0AD-33ED-46F8-9C41-816574C1C135}"/>
              </a:ext>
            </a:extLst>
          </p:cNvPr>
          <p:cNvSpPr>
            <a:spLocks noGrp="1" noChangeArrowheads="1"/>
          </p:cNvSpPr>
          <p:nvPr>
            <p:ph type="body" idx="1"/>
          </p:nvPr>
        </p:nvSpPr>
        <p:spPr>
          <a:xfrm>
            <a:off x="1828800" y="1447801"/>
            <a:ext cx="8534400" cy="4678363"/>
          </a:xfrm>
        </p:spPr>
        <p:txBody>
          <a:bodyPr/>
          <a:lstStyle/>
          <a:p>
            <a:pPr eaLnBrk="1" hangingPunct="1">
              <a:lnSpc>
                <a:spcPct val="90000"/>
              </a:lnSpc>
            </a:pPr>
            <a:r>
              <a:rPr lang="en-US" altLang="en-US" sz="2400"/>
              <a:t>Propositional logic is the simplest logic –  illustrates basic ideas</a:t>
            </a:r>
          </a:p>
          <a:p>
            <a:pPr lvl="3" eaLnBrk="1" hangingPunct="1">
              <a:lnSpc>
                <a:spcPct val="90000"/>
              </a:lnSpc>
            </a:pPr>
            <a:endParaRPr lang="en-US" altLang="en-US" sz="1200"/>
          </a:p>
          <a:p>
            <a:pPr eaLnBrk="1" hangingPunct="1">
              <a:lnSpc>
                <a:spcPct val="90000"/>
              </a:lnSpc>
            </a:pPr>
            <a:r>
              <a:rPr lang="en-US" altLang="en-US" sz="2400"/>
              <a:t>The proposition symbols P</a:t>
            </a:r>
            <a:r>
              <a:rPr lang="en-US" altLang="en-US" sz="2400" baseline="-25000"/>
              <a:t>1</a:t>
            </a:r>
            <a:r>
              <a:rPr lang="en-US" altLang="en-US" sz="2400"/>
              <a:t>, P</a:t>
            </a:r>
            <a:r>
              <a:rPr lang="en-US" altLang="en-US" sz="2400" baseline="-25000"/>
              <a:t>2</a:t>
            </a:r>
            <a:r>
              <a:rPr lang="en-US" altLang="en-US" sz="2400"/>
              <a:t> etc are (atomic) sentences</a:t>
            </a:r>
          </a:p>
          <a:p>
            <a:pPr lvl="2" eaLnBrk="1" hangingPunct="1">
              <a:lnSpc>
                <a:spcPct val="90000"/>
              </a:lnSpc>
              <a:buFontTx/>
              <a:buNone/>
            </a:pPr>
            <a:endParaRPr lang="en-US" altLang="en-US" sz="1600"/>
          </a:p>
          <a:p>
            <a:pPr lvl="1" eaLnBrk="1" hangingPunct="1">
              <a:lnSpc>
                <a:spcPct val="90000"/>
              </a:lnSpc>
            </a:pPr>
            <a:r>
              <a:rPr lang="en-US" altLang="en-US" sz="2000"/>
              <a:t>If S is a sentence, </a:t>
            </a:r>
            <a:r>
              <a:rPr lang="en-US" altLang="en-US" sz="2000">
                <a:sym typeface="Symbol" panose="05050102010706020507" pitchFamily="18" charset="2"/>
              </a:rPr>
              <a:t>(</a:t>
            </a:r>
            <a:r>
              <a:rPr lang="en-US" altLang="en-US" sz="2000"/>
              <a:t>S) is a sentence (</a:t>
            </a:r>
            <a:r>
              <a:rPr lang="en-US" altLang="en-US" sz="2000">
                <a:solidFill>
                  <a:schemeClr val="accent2"/>
                </a:solidFill>
              </a:rPr>
              <a:t>negation</a:t>
            </a:r>
            <a:r>
              <a:rPr lang="en-US" altLang="en-US" sz="2000"/>
              <a:t>)</a:t>
            </a:r>
          </a:p>
          <a:p>
            <a:pPr lvl="1" eaLnBrk="1" hangingPunct="1">
              <a:lnSpc>
                <a:spcPct val="90000"/>
              </a:lnSpc>
            </a:pPr>
            <a:endParaRPr lang="en-US" altLang="en-US" sz="2000"/>
          </a:p>
          <a:p>
            <a:pPr lvl="1" eaLnBrk="1" hangingPunct="1">
              <a:lnSpc>
                <a:spcPct val="90000"/>
              </a:lnSpc>
            </a:pPr>
            <a:r>
              <a:rPr lang="en-US" altLang="en-US" sz="2000"/>
              <a:t>If S</a:t>
            </a:r>
            <a:r>
              <a:rPr lang="en-US" altLang="en-US" sz="2000" baseline="-25000"/>
              <a:t>1</a:t>
            </a:r>
            <a:r>
              <a:rPr lang="en-US" altLang="en-US" sz="2000"/>
              <a:t> and S</a:t>
            </a:r>
            <a:r>
              <a:rPr lang="en-US" altLang="en-US" sz="2000" baseline="-25000"/>
              <a:t>2</a:t>
            </a:r>
            <a:r>
              <a:rPr lang="en-US" altLang="en-US" sz="2000"/>
              <a:t> are sentences, (S</a:t>
            </a:r>
            <a:r>
              <a:rPr lang="en-US" altLang="en-US" sz="2000" baseline="-25000"/>
              <a:t>1</a:t>
            </a:r>
            <a:r>
              <a:rPr lang="en-US" altLang="en-US" sz="2000"/>
              <a:t> </a:t>
            </a:r>
            <a:r>
              <a:rPr lang="en-US" altLang="en-US" sz="2000">
                <a:sym typeface="Symbol" panose="05050102010706020507" pitchFamily="18" charset="2"/>
              </a:rPr>
              <a:t></a:t>
            </a:r>
            <a:r>
              <a:rPr lang="en-US" altLang="en-US" sz="2000"/>
              <a:t> S</a:t>
            </a:r>
            <a:r>
              <a:rPr lang="en-US" altLang="en-US" sz="2000" baseline="-25000"/>
              <a:t>2</a:t>
            </a:r>
            <a:r>
              <a:rPr lang="en-US" altLang="en-US" sz="2000"/>
              <a:t>) is a sentence (</a:t>
            </a:r>
            <a:r>
              <a:rPr lang="en-US" altLang="en-US" sz="2000">
                <a:solidFill>
                  <a:schemeClr val="accent2"/>
                </a:solidFill>
              </a:rPr>
              <a:t>conjunction</a:t>
            </a:r>
            <a:r>
              <a:rPr lang="en-US" altLang="en-US" sz="2000"/>
              <a:t>)</a:t>
            </a:r>
          </a:p>
          <a:p>
            <a:pPr lvl="1" eaLnBrk="1" hangingPunct="1">
              <a:lnSpc>
                <a:spcPct val="90000"/>
              </a:lnSpc>
            </a:pPr>
            <a:endParaRPr lang="en-US" altLang="en-US" sz="2000"/>
          </a:p>
          <a:p>
            <a:pPr lvl="1" eaLnBrk="1" hangingPunct="1">
              <a:lnSpc>
                <a:spcPct val="90000"/>
              </a:lnSpc>
            </a:pPr>
            <a:r>
              <a:rPr lang="en-US" altLang="en-US" sz="2000"/>
              <a:t>If S</a:t>
            </a:r>
            <a:r>
              <a:rPr lang="en-US" altLang="en-US" sz="2000" baseline="-25000"/>
              <a:t>1</a:t>
            </a:r>
            <a:r>
              <a:rPr lang="en-US" altLang="en-US" sz="2000"/>
              <a:t> and S</a:t>
            </a:r>
            <a:r>
              <a:rPr lang="en-US" altLang="en-US" sz="2000" baseline="-25000"/>
              <a:t>2</a:t>
            </a:r>
            <a:r>
              <a:rPr lang="en-US" altLang="en-US" sz="2000"/>
              <a:t> are sentences, (S</a:t>
            </a:r>
            <a:r>
              <a:rPr lang="en-US" altLang="en-US" sz="2000" baseline="-25000"/>
              <a:t>1</a:t>
            </a:r>
            <a:r>
              <a:rPr lang="en-US" altLang="en-US" sz="2000"/>
              <a:t> </a:t>
            </a:r>
            <a:r>
              <a:rPr lang="en-US" altLang="en-US" sz="2000">
                <a:sym typeface="Symbol" panose="05050102010706020507" pitchFamily="18" charset="2"/>
              </a:rPr>
              <a:t></a:t>
            </a:r>
            <a:r>
              <a:rPr lang="en-US" altLang="en-US" sz="2000"/>
              <a:t> S</a:t>
            </a:r>
            <a:r>
              <a:rPr lang="en-US" altLang="en-US" sz="2000" baseline="-25000"/>
              <a:t>2</a:t>
            </a:r>
            <a:r>
              <a:rPr lang="en-US" altLang="en-US" sz="2000"/>
              <a:t>) is a sentence (</a:t>
            </a:r>
            <a:r>
              <a:rPr lang="en-US" altLang="en-US" sz="2000">
                <a:solidFill>
                  <a:schemeClr val="accent2"/>
                </a:solidFill>
              </a:rPr>
              <a:t>disjunction</a:t>
            </a:r>
            <a:r>
              <a:rPr lang="en-US" altLang="en-US" sz="2000"/>
              <a:t>)</a:t>
            </a:r>
          </a:p>
          <a:p>
            <a:pPr lvl="1" eaLnBrk="1" hangingPunct="1">
              <a:lnSpc>
                <a:spcPct val="90000"/>
              </a:lnSpc>
            </a:pPr>
            <a:endParaRPr lang="en-US" altLang="en-US" sz="2000"/>
          </a:p>
          <a:p>
            <a:pPr lvl="1" eaLnBrk="1" hangingPunct="1">
              <a:lnSpc>
                <a:spcPct val="90000"/>
              </a:lnSpc>
            </a:pPr>
            <a:r>
              <a:rPr lang="en-US" altLang="en-US" sz="2000"/>
              <a:t>If S</a:t>
            </a:r>
            <a:r>
              <a:rPr lang="en-US" altLang="en-US" sz="2000" baseline="-25000"/>
              <a:t>1</a:t>
            </a:r>
            <a:r>
              <a:rPr lang="en-US" altLang="en-US" sz="2000"/>
              <a:t> and S</a:t>
            </a:r>
            <a:r>
              <a:rPr lang="en-US" altLang="en-US" sz="2000" baseline="-25000"/>
              <a:t>2</a:t>
            </a:r>
            <a:r>
              <a:rPr lang="en-US" altLang="en-US" sz="2000"/>
              <a:t> are sentences, (S</a:t>
            </a:r>
            <a:r>
              <a:rPr lang="en-US" altLang="en-US" sz="2000" baseline="-25000"/>
              <a:t>1</a:t>
            </a:r>
            <a:r>
              <a:rPr lang="en-US" altLang="en-US" sz="2000"/>
              <a:t> </a:t>
            </a:r>
            <a:r>
              <a:rPr lang="en-US" altLang="en-US" sz="2000">
                <a:sym typeface="Symbol" panose="05050102010706020507" pitchFamily="18" charset="2"/>
              </a:rPr>
              <a:t></a:t>
            </a:r>
            <a:r>
              <a:rPr lang="en-US" altLang="en-US" sz="2000"/>
              <a:t> S</a:t>
            </a:r>
            <a:r>
              <a:rPr lang="en-US" altLang="en-US" sz="2000" baseline="-25000"/>
              <a:t>2</a:t>
            </a:r>
            <a:r>
              <a:rPr lang="en-US" altLang="en-US" sz="2000"/>
              <a:t>) is a sentence (</a:t>
            </a:r>
            <a:r>
              <a:rPr lang="en-US" altLang="en-US" sz="2000">
                <a:solidFill>
                  <a:schemeClr val="accent2"/>
                </a:solidFill>
              </a:rPr>
              <a:t>implication</a:t>
            </a:r>
            <a:r>
              <a:rPr lang="en-US" altLang="en-US" sz="2000"/>
              <a:t>)</a:t>
            </a:r>
          </a:p>
          <a:p>
            <a:pPr lvl="1" eaLnBrk="1" hangingPunct="1">
              <a:lnSpc>
                <a:spcPct val="90000"/>
              </a:lnSpc>
            </a:pPr>
            <a:endParaRPr lang="en-US" altLang="en-US" sz="2000"/>
          </a:p>
          <a:p>
            <a:pPr lvl="1" eaLnBrk="1" hangingPunct="1">
              <a:lnSpc>
                <a:spcPct val="90000"/>
              </a:lnSpc>
            </a:pPr>
            <a:r>
              <a:rPr lang="en-US" altLang="en-US" sz="2000"/>
              <a:t>If S</a:t>
            </a:r>
            <a:r>
              <a:rPr lang="en-US" altLang="en-US" sz="2000" baseline="-25000"/>
              <a:t>1</a:t>
            </a:r>
            <a:r>
              <a:rPr lang="en-US" altLang="en-US" sz="2000"/>
              <a:t> and S</a:t>
            </a:r>
            <a:r>
              <a:rPr lang="en-US" altLang="en-US" sz="2000" baseline="-25000"/>
              <a:t>2</a:t>
            </a:r>
            <a:r>
              <a:rPr lang="en-US" altLang="en-US" sz="2000"/>
              <a:t> are sentences, (S</a:t>
            </a:r>
            <a:r>
              <a:rPr lang="en-US" altLang="en-US" sz="2000" baseline="-25000"/>
              <a:t>1</a:t>
            </a:r>
            <a:r>
              <a:rPr lang="en-US" altLang="en-US" sz="2000"/>
              <a:t> </a:t>
            </a:r>
            <a:r>
              <a:rPr lang="en-US" altLang="en-US" sz="2000">
                <a:sym typeface="Symbol" panose="05050102010706020507" pitchFamily="18" charset="2"/>
              </a:rPr>
              <a:t></a:t>
            </a:r>
            <a:r>
              <a:rPr lang="en-US" altLang="en-US" sz="2000"/>
              <a:t> S</a:t>
            </a:r>
            <a:r>
              <a:rPr lang="en-US" altLang="en-US" sz="2000" baseline="-25000"/>
              <a:t>2</a:t>
            </a:r>
            <a:r>
              <a:rPr lang="en-US" altLang="en-US" sz="2000"/>
              <a:t>) is a sentence (</a:t>
            </a:r>
            <a:r>
              <a:rPr lang="en-US" altLang="en-US" sz="2000">
                <a:solidFill>
                  <a:schemeClr val="accent2"/>
                </a:solidFill>
              </a:rPr>
              <a:t>biconditional</a:t>
            </a:r>
            <a:r>
              <a:rPr lang="en-US" altLang="en-US" sz="2000"/>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072760" y="2033280"/>
              <a:ext cx="851760" cy="86040"/>
            </p14:xfrm>
          </p:contentPart>
        </mc:Choice>
        <mc:Fallback xmlns="">
          <p:pic>
            <p:nvPicPr>
              <p:cNvPr id="2" name="Ink 1"/>
              <p:cNvPicPr/>
              <p:nvPr/>
            </p:nvPicPr>
            <p:blipFill>
              <a:blip r:embed="rId4"/>
              <a:stretch>
                <a:fillRect/>
              </a:stretch>
            </p:blipFill>
            <p:spPr>
              <a:xfrm>
                <a:off x="5068440" y="2025360"/>
                <a:ext cx="863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796840" y="2547000"/>
              <a:ext cx="3780720" cy="3604320"/>
            </p14:xfrm>
          </p:contentPart>
        </mc:Choice>
        <mc:Fallback xmlns="">
          <p:pic>
            <p:nvPicPr>
              <p:cNvPr id="3" name="Ink 2"/>
              <p:cNvPicPr/>
              <p:nvPr/>
            </p:nvPicPr>
            <p:blipFill>
              <a:blip r:embed="rId6"/>
              <a:stretch>
                <a:fillRect/>
              </a:stretch>
            </p:blipFill>
            <p:spPr>
              <a:xfrm>
                <a:off x="2791080" y="2541240"/>
                <a:ext cx="3794760" cy="361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6793920" y="2593440"/>
              <a:ext cx="1073160" cy="91440"/>
            </p14:xfrm>
          </p:contentPart>
        </mc:Choice>
        <mc:Fallback xmlns="">
          <p:pic>
            <p:nvPicPr>
              <p:cNvPr id="4" name="Ink 3"/>
              <p:cNvPicPr/>
              <p:nvPr/>
            </p:nvPicPr>
            <p:blipFill>
              <a:blip r:embed="rId8"/>
              <a:stretch>
                <a:fillRect/>
              </a:stretch>
            </p:blipFill>
            <p:spPr>
              <a:xfrm>
                <a:off x="6791400" y="2588760"/>
                <a:ext cx="1080720" cy="101160"/>
              </a:xfrm>
              <a:prstGeom prst="rect">
                <a:avLst/>
              </a:prstGeom>
            </p:spPr>
          </p:pic>
        </mc:Fallback>
      </mc:AlternateContent>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43E1C2E-D6C4-428F-9BD7-B3B25499E3A1}"/>
              </a:ext>
            </a:extLst>
          </p:cNvPr>
          <p:cNvSpPr>
            <a:spLocks noGrp="1" noChangeArrowheads="1"/>
          </p:cNvSpPr>
          <p:nvPr>
            <p:ph type="title"/>
          </p:nvPr>
        </p:nvSpPr>
        <p:spPr/>
        <p:txBody>
          <a:bodyPr/>
          <a:lstStyle/>
          <a:p>
            <a:pPr eaLnBrk="1" hangingPunct="1"/>
            <a:r>
              <a:rPr lang="en-US" altLang="en-US"/>
              <a:t>Propositional logic: Semantics</a:t>
            </a:r>
          </a:p>
        </p:txBody>
      </p:sp>
      <p:sp>
        <p:nvSpPr>
          <p:cNvPr id="40963" name="Rectangle 3">
            <a:extLst>
              <a:ext uri="{FF2B5EF4-FFF2-40B4-BE49-F238E27FC236}">
                <a16:creationId xmlns:a16="http://schemas.microsoft.com/office/drawing/2014/main" id="{84E019E3-7237-4074-8A2E-713348EEF4B9}"/>
              </a:ext>
            </a:extLst>
          </p:cNvPr>
          <p:cNvSpPr>
            <a:spLocks noGrp="1" noChangeArrowheads="1"/>
          </p:cNvSpPr>
          <p:nvPr>
            <p:ph type="body" idx="1"/>
          </p:nvPr>
        </p:nvSpPr>
        <p:spPr>
          <a:xfrm>
            <a:off x="1981200" y="1371601"/>
            <a:ext cx="8229600" cy="4754563"/>
          </a:xfrm>
        </p:spPr>
        <p:txBody>
          <a:bodyPr>
            <a:normAutofit fontScale="70000" lnSpcReduction="20000"/>
          </a:bodyPr>
          <a:lstStyle/>
          <a:p>
            <a:pPr eaLnBrk="1" hangingPunct="1">
              <a:lnSpc>
                <a:spcPct val="80000"/>
              </a:lnSpc>
              <a:buFontTx/>
              <a:buNone/>
            </a:pPr>
            <a:r>
              <a:rPr lang="en-US" altLang="en-US" sz="1800"/>
              <a:t>Each model specifies true/false for each proposition symbol
</a:t>
            </a:r>
          </a:p>
          <a:p>
            <a:pPr lvl="1" eaLnBrk="1" hangingPunct="1">
              <a:lnSpc>
                <a:spcPct val="80000"/>
              </a:lnSpc>
              <a:buFontTx/>
              <a:buNone/>
            </a:pPr>
            <a:r>
              <a:rPr lang="en-US" altLang="en-US" sz="1600"/>
              <a:t>E.g. 	P</a:t>
            </a:r>
            <a:r>
              <a:rPr lang="en-US" altLang="en-US" sz="1600" baseline="-25000"/>
              <a:t>1,2</a:t>
            </a:r>
            <a:r>
              <a:rPr lang="en-US" altLang="en-US" sz="1600"/>
              <a:t> 	P</a:t>
            </a:r>
            <a:r>
              <a:rPr lang="en-US" altLang="en-US" sz="1600" baseline="-25000"/>
              <a:t>2,2</a:t>
            </a:r>
            <a:r>
              <a:rPr lang="en-US" altLang="en-US" sz="1600"/>
              <a:t> 	P</a:t>
            </a:r>
            <a:r>
              <a:rPr lang="en-US" altLang="en-US" sz="1600" baseline="-25000"/>
              <a:t>3,1</a:t>
            </a:r>
          </a:p>
          <a:p>
            <a:pPr lvl="1" eaLnBrk="1" hangingPunct="1">
              <a:lnSpc>
                <a:spcPct val="80000"/>
              </a:lnSpc>
              <a:buFontTx/>
              <a:buNone/>
            </a:pPr>
            <a:r>
              <a:rPr lang="en-US" altLang="en-US" sz="1600"/>
              <a:t> 		false	true	false
</a:t>
            </a:r>
          </a:p>
          <a:p>
            <a:pPr lvl="4" eaLnBrk="1" hangingPunct="1">
              <a:lnSpc>
                <a:spcPct val="80000"/>
              </a:lnSpc>
              <a:buFontTx/>
              <a:buNone/>
            </a:pPr>
            <a:endParaRPr lang="en-US" altLang="en-US" sz="800"/>
          </a:p>
          <a:p>
            <a:pPr eaLnBrk="1" hangingPunct="1">
              <a:lnSpc>
                <a:spcPct val="80000"/>
              </a:lnSpc>
              <a:buFontTx/>
              <a:buNone/>
            </a:pPr>
            <a:r>
              <a:rPr lang="en-US" altLang="en-US" sz="1800"/>
              <a:t>With these symbols, 8 possible models, can be enumerated automatically.</a:t>
            </a:r>
          </a:p>
          <a:p>
            <a:pPr lvl="2" eaLnBrk="1" hangingPunct="1">
              <a:lnSpc>
                <a:spcPct val="80000"/>
              </a:lnSpc>
              <a:buFontTx/>
              <a:buNone/>
            </a:pPr>
            <a:endParaRPr lang="en-US" altLang="en-US" sz="1000"/>
          </a:p>
          <a:p>
            <a:pPr eaLnBrk="1" hangingPunct="1">
              <a:lnSpc>
                <a:spcPct val="80000"/>
              </a:lnSpc>
              <a:buFontTx/>
              <a:buNone/>
            </a:pPr>
            <a:r>
              <a:rPr lang="en-US" altLang="en-US" sz="1800"/>
              <a:t>Rules for evaluating truth with respect to a model </a:t>
            </a:r>
            <a:r>
              <a:rPr lang="en-US" altLang="en-US" sz="1800" i="1"/>
              <a:t>m</a:t>
            </a:r>
            <a:r>
              <a:rPr lang="en-US" altLang="en-US" sz="1800"/>
              <a:t>:
</a:t>
            </a:r>
          </a:p>
          <a:p>
            <a:pPr eaLnBrk="1" hangingPunct="1">
              <a:lnSpc>
                <a:spcPct val="80000"/>
              </a:lnSpc>
              <a:buFontTx/>
              <a:buNone/>
            </a:pPr>
            <a:r>
              <a:rPr lang="en-US" altLang="en-US" sz="1800">
                <a:sym typeface="Symbol" panose="05050102010706020507" pitchFamily="18" charset="2"/>
              </a:rPr>
              <a:t>		</a:t>
            </a:r>
            <a:r>
              <a:rPr lang="en-US" altLang="en-US" sz="1800"/>
              <a:t>S	is true iff 	S is false  </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a:t>
            </a:r>
            <a:r>
              <a:rPr lang="en-US" altLang="en-US" sz="1800"/>
              <a:t>   is true iff 	S</a:t>
            </a:r>
            <a:r>
              <a:rPr lang="en-US" altLang="en-US" sz="1800" baseline="-25000"/>
              <a:t>1</a:t>
            </a:r>
            <a:r>
              <a:rPr lang="en-US" altLang="en-US" sz="1800"/>
              <a:t> is true </a:t>
            </a:r>
            <a:r>
              <a:rPr lang="en-US" altLang="en-US" sz="1800">
                <a:solidFill>
                  <a:schemeClr val="accent2"/>
                </a:solidFill>
              </a:rPr>
              <a:t>and 	</a:t>
            </a:r>
            <a:r>
              <a:rPr lang="en-US" altLang="en-US" sz="1800"/>
              <a:t>S</a:t>
            </a:r>
            <a:r>
              <a:rPr lang="en-US" altLang="en-US" sz="1800" baseline="-25000"/>
              <a:t>2</a:t>
            </a:r>
            <a:r>
              <a:rPr lang="en-US" altLang="en-US" sz="1800"/>
              <a:t> is true</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a:t>
            </a:r>
            <a:r>
              <a:rPr lang="en-US" altLang="en-US" sz="1800"/>
              <a:t>   is true iff 	S</a:t>
            </a:r>
            <a:r>
              <a:rPr lang="en-US" altLang="en-US" sz="1800" baseline="-25000"/>
              <a:t>1</a:t>
            </a:r>
            <a:r>
              <a:rPr lang="en-US" altLang="en-US" sz="1800"/>
              <a:t>is true </a:t>
            </a:r>
            <a:r>
              <a:rPr lang="en-US" altLang="en-US" sz="1800">
                <a:solidFill>
                  <a:schemeClr val="accent2"/>
                </a:solidFill>
              </a:rPr>
              <a:t>or</a:t>
            </a:r>
            <a:r>
              <a:rPr lang="en-US" altLang="en-US" sz="1800"/>
              <a:t> 	S</a:t>
            </a:r>
            <a:r>
              <a:rPr lang="en-US" altLang="en-US" sz="1800" baseline="-25000"/>
              <a:t>2</a:t>
            </a:r>
            <a:r>
              <a:rPr lang="en-US" altLang="en-US" sz="1800"/>
              <a:t> is true</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a:t>
            </a:r>
            <a:r>
              <a:rPr lang="en-US" altLang="en-US" sz="1800"/>
              <a:t> 	is true iff		S</a:t>
            </a:r>
            <a:r>
              <a:rPr lang="en-US" altLang="en-US" sz="1800" baseline="-25000"/>
              <a:t>1</a:t>
            </a:r>
            <a:r>
              <a:rPr lang="en-US" altLang="en-US" sz="1800"/>
              <a:t> is false </a:t>
            </a:r>
            <a:r>
              <a:rPr lang="en-US" altLang="en-US" sz="1800">
                <a:solidFill>
                  <a:schemeClr val="accent2"/>
                </a:solidFill>
              </a:rPr>
              <a:t>or	</a:t>
            </a:r>
            <a:r>
              <a:rPr lang="en-US" altLang="en-US" sz="1800"/>
              <a:t>S</a:t>
            </a:r>
            <a:r>
              <a:rPr lang="en-US" altLang="en-US" sz="1800" baseline="-25000"/>
              <a:t>2</a:t>
            </a:r>
            <a:r>
              <a:rPr lang="en-US" altLang="en-US" sz="1800"/>
              <a:t> is true</a:t>
            </a:r>
          </a:p>
          <a:p>
            <a:pPr eaLnBrk="1" hangingPunct="1">
              <a:lnSpc>
                <a:spcPct val="80000"/>
              </a:lnSpc>
              <a:buFontTx/>
              <a:buNone/>
            </a:pPr>
            <a:r>
              <a:rPr lang="en-US" altLang="en-US" sz="1800"/>
              <a:t>		 i.e., 	is false iff	S</a:t>
            </a:r>
            <a:r>
              <a:rPr lang="en-US" altLang="en-US" sz="1800" baseline="-25000"/>
              <a:t>1</a:t>
            </a:r>
            <a:r>
              <a:rPr lang="en-US" altLang="en-US" sz="1800"/>
              <a:t> is true </a:t>
            </a:r>
            <a:r>
              <a:rPr lang="en-US" altLang="en-US" sz="1800">
                <a:solidFill>
                  <a:schemeClr val="accent2"/>
                </a:solidFill>
              </a:rPr>
              <a:t>and	</a:t>
            </a:r>
            <a:r>
              <a:rPr lang="en-US" altLang="en-US" sz="1800"/>
              <a:t>S</a:t>
            </a:r>
            <a:r>
              <a:rPr lang="en-US" altLang="en-US" sz="1800" baseline="-25000"/>
              <a:t>2 </a:t>
            </a:r>
            <a:r>
              <a:rPr lang="en-US" altLang="en-US" sz="1800"/>
              <a:t>is false</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	</a:t>
            </a:r>
            <a:r>
              <a:rPr lang="en-US" altLang="en-US" sz="1800"/>
              <a:t>is true iff		S</a:t>
            </a:r>
            <a:r>
              <a:rPr lang="en-US" altLang="en-US" sz="1800" baseline="-25000"/>
              <a:t>1</a:t>
            </a:r>
            <a:r>
              <a:rPr lang="en-US" altLang="en-US" sz="1800">
                <a:sym typeface="Symbol" panose="05050102010706020507" pitchFamily="18" charset="2"/>
              </a:rPr>
              <a:t></a:t>
            </a:r>
            <a:r>
              <a:rPr lang="en-US" altLang="en-US" sz="1800"/>
              <a:t>S</a:t>
            </a:r>
            <a:r>
              <a:rPr lang="en-US" altLang="en-US" sz="1800" baseline="-25000"/>
              <a:t>2</a:t>
            </a:r>
            <a:r>
              <a:rPr lang="en-US" altLang="en-US" sz="1800"/>
              <a:t> is true </a:t>
            </a:r>
            <a:r>
              <a:rPr lang="en-US" altLang="en-US" sz="1800">
                <a:solidFill>
                  <a:schemeClr val="accent2"/>
                </a:solidFill>
              </a:rPr>
              <a:t>and</a:t>
            </a:r>
            <a:r>
              <a:rPr lang="en-US" altLang="en-US" sz="1800"/>
              <a:t>S</a:t>
            </a:r>
            <a:r>
              <a:rPr lang="en-US" altLang="en-US" sz="1800" baseline="-25000"/>
              <a:t>2</a:t>
            </a:r>
            <a:r>
              <a:rPr lang="en-US" altLang="en-US" sz="1800">
                <a:sym typeface="Symbol" panose="05050102010706020507" pitchFamily="18" charset="2"/>
              </a:rPr>
              <a:t></a:t>
            </a:r>
            <a:r>
              <a:rPr lang="en-US" altLang="en-US" sz="1800"/>
              <a:t>S</a:t>
            </a:r>
            <a:r>
              <a:rPr lang="en-US" altLang="en-US" sz="1800" baseline="-25000"/>
              <a:t>1</a:t>
            </a:r>
            <a:r>
              <a:rPr lang="en-US" altLang="en-US" sz="1800"/>
              <a:t> is true
</a:t>
            </a:r>
          </a:p>
          <a:p>
            <a:pPr lvl="4" eaLnBrk="1" hangingPunct="1">
              <a:lnSpc>
                <a:spcPct val="80000"/>
              </a:lnSpc>
              <a:buFontTx/>
              <a:buNone/>
            </a:pPr>
            <a:endParaRPr lang="en-US" altLang="en-US" sz="600"/>
          </a:p>
          <a:p>
            <a:pPr eaLnBrk="1" hangingPunct="1">
              <a:lnSpc>
                <a:spcPct val="80000"/>
              </a:lnSpc>
              <a:buFontTx/>
              <a:buNone/>
            </a:pPr>
            <a:r>
              <a:rPr lang="en-US" altLang="en-US" sz="1800"/>
              <a:t>Simple recursive process evaluates an arbitrary sentence, e.g.,</a:t>
            </a:r>
          </a:p>
          <a:p>
            <a:pPr algn="ctr" eaLnBrk="1" hangingPunct="1">
              <a:lnSpc>
                <a:spcPct val="80000"/>
              </a:lnSpc>
              <a:buFontTx/>
              <a:buNone/>
            </a:pPr>
            <a:endParaRPr lang="en-US" altLang="en-US" sz="1800">
              <a:sym typeface="Symbol" panose="05050102010706020507" pitchFamily="18" charset="2"/>
            </a:endParaRPr>
          </a:p>
          <a:p>
            <a:pPr algn="ctr" eaLnBrk="1" hangingPunct="1">
              <a:lnSpc>
                <a:spcPct val="80000"/>
              </a:lnSpc>
              <a:buFontTx/>
              <a:buNone/>
            </a:pPr>
            <a:r>
              <a:rPr lang="en-US" altLang="en-US" sz="1800">
                <a:sym typeface="Symbol" panose="05050102010706020507" pitchFamily="18" charset="2"/>
              </a:rPr>
              <a:t></a:t>
            </a:r>
            <a:r>
              <a:rPr lang="en-US" altLang="en-US" sz="1800"/>
              <a:t>P</a:t>
            </a:r>
            <a:r>
              <a:rPr lang="en-US" altLang="en-US" sz="1800" baseline="-25000"/>
              <a:t>1,2 </a:t>
            </a:r>
            <a:r>
              <a:rPr lang="en-US" altLang="en-US" sz="1800">
                <a:sym typeface="Symbol" panose="05050102010706020507" pitchFamily="18" charset="2"/>
              </a:rPr>
              <a:t></a:t>
            </a:r>
            <a:r>
              <a:rPr lang="en-US" altLang="en-US" sz="1800"/>
              <a:t> (P</a:t>
            </a:r>
            <a:r>
              <a:rPr lang="en-US" altLang="en-US" sz="1800" baseline="-25000"/>
              <a:t>2,2 </a:t>
            </a:r>
            <a:r>
              <a:rPr lang="en-US" altLang="en-US" sz="1800">
                <a:sym typeface="Symbol" panose="05050102010706020507" pitchFamily="18" charset="2"/>
              </a:rPr>
              <a:t></a:t>
            </a:r>
            <a:r>
              <a:rPr lang="en-US" altLang="en-US" sz="1800" baseline="-25000"/>
              <a:t> </a:t>
            </a:r>
            <a:r>
              <a:rPr lang="en-US" altLang="en-US" sz="1800"/>
              <a:t>P</a:t>
            </a:r>
            <a:r>
              <a:rPr lang="en-US" altLang="en-US" sz="1800" baseline="-25000"/>
              <a:t>3,1</a:t>
            </a:r>
            <a:r>
              <a:rPr lang="en-US" altLang="en-US" sz="1800"/>
              <a:t>) = </a:t>
            </a:r>
            <a:r>
              <a:rPr lang="en-US" altLang="en-US" sz="1800" i="1"/>
              <a:t>true </a:t>
            </a:r>
            <a:r>
              <a:rPr lang="en-US" altLang="en-US" sz="1800">
                <a:sym typeface="Symbol" panose="05050102010706020507" pitchFamily="18" charset="2"/>
              </a:rPr>
              <a:t></a:t>
            </a:r>
            <a:r>
              <a:rPr lang="en-US" altLang="en-US" sz="1800" i="1"/>
              <a:t> </a:t>
            </a:r>
            <a:r>
              <a:rPr lang="en-US" altLang="en-US" sz="1800"/>
              <a:t>(</a:t>
            </a:r>
            <a:r>
              <a:rPr lang="en-US" altLang="en-US" sz="1800" i="1"/>
              <a:t>true </a:t>
            </a:r>
            <a:r>
              <a:rPr lang="en-US" altLang="en-US" sz="1800">
                <a:sym typeface="Symbol" panose="05050102010706020507" pitchFamily="18" charset="2"/>
              </a:rPr>
              <a:t></a:t>
            </a:r>
            <a:r>
              <a:rPr lang="en-US" altLang="en-US" sz="1800" i="1"/>
              <a:t> false</a:t>
            </a:r>
            <a:r>
              <a:rPr lang="en-US" altLang="en-US" sz="1800"/>
              <a:t>) =  </a:t>
            </a:r>
            <a:r>
              <a:rPr lang="en-US" altLang="en-US" sz="1800" i="1"/>
              <a:t>true </a:t>
            </a:r>
            <a:r>
              <a:rPr lang="en-US" altLang="en-US" sz="1800">
                <a:sym typeface="Symbol" panose="05050102010706020507" pitchFamily="18" charset="2"/>
              </a:rPr>
              <a:t></a:t>
            </a:r>
            <a:r>
              <a:rPr lang="en-US" altLang="en-US" sz="1800"/>
              <a:t> </a:t>
            </a:r>
            <a:r>
              <a:rPr lang="en-US" altLang="en-US" sz="1800" i="1"/>
              <a:t>true </a:t>
            </a:r>
            <a:r>
              <a:rPr lang="en-US" altLang="en-US" sz="1800"/>
              <a:t>= </a:t>
            </a:r>
            <a:r>
              <a:rPr lang="en-US" altLang="en-US" sz="1800" i="1"/>
              <a:t>true</a:t>
            </a:r>
            <a:r>
              <a:rPr lang="en-US" altLang="en-US" sz="1800"/>
              <a:t>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869120" y="3169440"/>
              <a:ext cx="5598720" cy="2084400"/>
            </p14:xfrm>
          </p:contentPart>
        </mc:Choice>
        <mc:Fallback xmlns="">
          <p:pic>
            <p:nvPicPr>
              <p:cNvPr id="2" name="Ink 1"/>
              <p:cNvPicPr/>
              <p:nvPr/>
            </p:nvPicPr>
            <p:blipFill>
              <a:blip r:embed="rId4"/>
              <a:stretch>
                <a:fillRect/>
              </a:stretch>
            </p:blipFill>
            <p:spPr>
              <a:xfrm>
                <a:off x="1862280" y="3165840"/>
                <a:ext cx="5611320" cy="209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144200" y="1959120"/>
              <a:ext cx="2047320" cy="1519560"/>
            </p14:xfrm>
          </p:contentPart>
        </mc:Choice>
        <mc:Fallback xmlns="">
          <p:pic>
            <p:nvPicPr>
              <p:cNvPr id="3" name="Ink 2"/>
              <p:cNvPicPr/>
              <p:nvPr/>
            </p:nvPicPr>
            <p:blipFill>
              <a:blip r:embed="rId6"/>
              <a:stretch>
                <a:fillRect/>
              </a:stretch>
            </p:blipFill>
            <p:spPr>
              <a:xfrm>
                <a:off x="7140600" y="1953720"/>
                <a:ext cx="2058840" cy="152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2898360" y="4237920"/>
              <a:ext cx="827280" cy="714600"/>
            </p14:xfrm>
          </p:contentPart>
        </mc:Choice>
        <mc:Fallback xmlns="">
          <p:pic>
            <p:nvPicPr>
              <p:cNvPr id="4" name="Ink 3"/>
              <p:cNvPicPr/>
              <p:nvPr/>
            </p:nvPicPr>
            <p:blipFill>
              <a:blip r:embed="rId8"/>
              <a:stretch>
                <a:fillRect/>
              </a:stretch>
            </p:blipFill>
            <p:spPr>
              <a:xfrm>
                <a:off x="2895840" y="4233600"/>
                <a:ext cx="832680" cy="724320"/>
              </a:xfrm>
              <a:prstGeom prst="rect">
                <a:avLst/>
              </a:prstGeom>
            </p:spPr>
          </p:pic>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1938-F7DC-4DCB-8061-57AF7C93F39B}"/>
              </a:ext>
            </a:extLst>
          </p:cNvPr>
          <p:cNvSpPr>
            <a:spLocks noGrp="1"/>
          </p:cNvSpPr>
          <p:nvPr>
            <p:ph type="title"/>
          </p:nvPr>
        </p:nvSpPr>
        <p:spPr/>
        <p:txBody>
          <a:bodyPr/>
          <a:lstStyle/>
          <a:p>
            <a:r>
              <a:rPr lang="en-IN" dirty="0"/>
              <a:t>Knowledge base</a:t>
            </a:r>
          </a:p>
        </p:txBody>
      </p:sp>
      <p:sp>
        <p:nvSpPr>
          <p:cNvPr id="3" name="Content Placeholder 2">
            <a:extLst>
              <a:ext uri="{FF2B5EF4-FFF2-40B4-BE49-F238E27FC236}">
                <a16:creationId xmlns:a16="http://schemas.microsoft.com/office/drawing/2014/main" id="{B1E448B4-F4EB-4019-8170-2B473E2E613D}"/>
              </a:ext>
            </a:extLst>
          </p:cNvPr>
          <p:cNvSpPr>
            <a:spLocks noGrp="1"/>
          </p:cNvSpPr>
          <p:nvPr>
            <p:ph idx="1"/>
          </p:nvPr>
        </p:nvSpPr>
        <p:spPr/>
        <p:txBody>
          <a:bodyPr/>
          <a:lstStyle/>
          <a:p>
            <a:r>
              <a:rPr lang="en-IN" dirty="0"/>
              <a:t>Knowledge level – need to specify what the agent know and its goals </a:t>
            </a:r>
          </a:p>
          <a:p>
            <a:r>
              <a:rPr lang="en-IN" dirty="0"/>
              <a:t>Implementation level – actual action being performed for carrying out the goal</a:t>
            </a:r>
          </a:p>
          <a:p>
            <a:r>
              <a:rPr lang="en-IN" dirty="0"/>
              <a:t>Declarative approach – KB agent by Telling it what it needs to know</a:t>
            </a:r>
          </a:p>
          <a:p>
            <a:r>
              <a:rPr lang="en-IN" dirty="0"/>
              <a:t>Procedural approach – Encodes desired </a:t>
            </a:r>
            <a:r>
              <a:rPr lang="en-IN" dirty="0" err="1"/>
              <a:t>behaviors</a:t>
            </a:r>
            <a:r>
              <a:rPr lang="en-IN" dirty="0"/>
              <a:t> directly as program code</a:t>
            </a:r>
          </a:p>
          <a:p>
            <a:endParaRPr lang="en-IN" dirty="0"/>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482120" y="150120"/>
              <a:ext cx="9893880" cy="6654960"/>
            </p14:xfrm>
          </p:contentPart>
        </mc:Choice>
        <mc:Fallback xmlns="">
          <p:pic>
            <p:nvPicPr>
              <p:cNvPr id="4" name="Ink 3"/>
              <p:cNvPicPr/>
              <p:nvPr/>
            </p:nvPicPr>
            <p:blipFill>
              <a:blip r:embed="rId3"/>
              <a:stretch>
                <a:fillRect/>
              </a:stretch>
            </p:blipFill>
            <p:spPr>
              <a:xfrm>
                <a:off x="1476000" y="144720"/>
                <a:ext cx="9907920" cy="6666840"/>
              </a:xfrm>
              <a:prstGeom prst="rect">
                <a:avLst/>
              </a:prstGeom>
            </p:spPr>
          </p:pic>
        </mc:Fallback>
      </mc:AlternateContent>
    </p:spTree>
    <p:extLst>
      <p:ext uri="{BB962C8B-B14F-4D97-AF65-F5344CB8AC3E}">
        <p14:creationId xmlns:p14="http://schemas.microsoft.com/office/powerpoint/2010/main" val="2784554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B729B04-DB96-43FF-86F7-24B9A2935C66}"/>
              </a:ext>
            </a:extLst>
          </p:cNvPr>
          <p:cNvSpPr>
            <a:spLocks noGrp="1" noChangeArrowheads="1"/>
          </p:cNvSpPr>
          <p:nvPr>
            <p:ph type="title"/>
          </p:nvPr>
        </p:nvSpPr>
        <p:spPr>
          <a:xfrm>
            <a:off x="1981200" y="274638"/>
            <a:ext cx="8229600" cy="792162"/>
          </a:xfrm>
        </p:spPr>
        <p:txBody>
          <a:bodyPr/>
          <a:lstStyle/>
          <a:p>
            <a:pPr eaLnBrk="1" hangingPunct="1"/>
            <a:r>
              <a:rPr lang="en-US" altLang="en-US"/>
              <a:t>Truth tables for connectives</a:t>
            </a:r>
          </a:p>
        </p:txBody>
      </p:sp>
      <p:pic>
        <p:nvPicPr>
          <p:cNvPr id="41987" name="Picture 5">
            <a:extLst>
              <a:ext uri="{FF2B5EF4-FFF2-40B4-BE49-F238E27FC236}">
                <a16:creationId xmlns:a16="http://schemas.microsoft.com/office/drawing/2014/main" id="{38883DF9-E3DF-41C9-AE69-5A151DD5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00" t="30208" r="7813" b="50000"/>
          <a:stretch>
            <a:fillRect/>
          </a:stretch>
        </p:blipFill>
        <p:spPr bwMode="auto">
          <a:xfrm>
            <a:off x="2133600" y="1143000"/>
            <a:ext cx="76962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681280" y="929160"/>
              <a:ext cx="6460920" cy="2245680"/>
            </p14:xfrm>
          </p:contentPart>
        </mc:Choice>
        <mc:Fallback xmlns="">
          <p:pic>
            <p:nvPicPr>
              <p:cNvPr id="2" name="Ink 1"/>
              <p:cNvPicPr/>
              <p:nvPr/>
            </p:nvPicPr>
            <p:blipFill>
              <a:blip r:embed="rId5"/>
              <a:stretch>
                <a:fillRect/>
              </a:stretch>
            </p:blipFill>
            <p:spPr>
              <a:xfrm>
                <a:off x="2678040" y="924120"/>
                <a:ext cx="6466680" cy="2255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632600" y="3395160"/>
              <a:ext cx="7622280" cy="2828160"/>
            </p14:xfrm>
          </p:contentPart>
        </mc:Choice>
        <mc:Fallback xmlns="">
          <p:pic>
            <p:nvPicPr>
              <p:cNvPr id="3" name="Ink 2"/>
              <p:cNvPicPr/>
              <p:nvPr/>
            </p:nvPicPr>
            <p:blipFill>
              <a:blip r:embed="rId7"/>
              <a:stretch>
                <a:fillRect/>
              </a:stretch>
            </p:blipFill>
            <p:spPr>
              <a:xfrm>
                <a:off x="1630080" y="3392640"/>
                <a:ext cx="7632360" cy="2840040"/>
              </a:xfrm>
              <a:prstGeom prst="rect">
                <a:avLst/>
              </a:prstGeom>
            </p:spPr>
          </p:pic>
        </mc:Fallback>
      </mc:AlternateContent>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EC0ED57-47AE-490F-98C6-DB1570AA17F6}"/>
              </a:ext>
            </a:extLst>
          </p:cNvPr>
          <p:cNvSpPr>
            <a:spLocks noGrp="1" noChangeArrowheads="1"/>
          </p:cNvSpPr>
          <p:nvPr>
            <p:ph type="title"/>
          </p:nvPr>
        </p:nvSpPr>
        <p:spPr>
          <a:xfrm>
            <a:off x="1981200" y="274638"/>
            <a:ext cx="8229600" cy="792162"/>
          </a:xfrm>
        </p:spPr>
        <p:txBody>
          <a:bodyPr/>
          <a:lstStyle/>
          <a:p>
            <a:pPr eaLnBrk="1" hangingPunct="1"/>
            <a:r>
              <a:rPr lang="en-US" altLang="en-US"/>
              <a:t>Truth tables for connectives</a:t>
            </a:r>
          </a:p>
        </p:txBody>
      </p:sp>
      <p:pic>
        <p:nvPicPr>
          <p:cNvPr id="43011" name="Picture 5">
            <a:extLst>
              <a:ext uri="{FF2B5EF4-FFF2-40B4-BE49-F238E27FC236}">
                <a16:creationId xmlns:a16="http://schemas.microsoft.com/office/drawing/2014/main" id="{52988818-34FF-44CB-B7BE-EABA3F687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00" t="30208" r="7813" b="50000"/>
          <a:stretch>
            <a:fillRect/>
          </a:stretch>
        </p:blipFill>
        <p:spPr bwMode="auto">
          <a:xfrm>
            <a:off x="2133600" y="1143000"/>
            <a:ext cx="76962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10B3D29-535F-45A6-8078-8C868AFAB866}"/>
              </a:ext>
            </a:extLst>
          </p:cNvPr>
          <p:cNvSpPr txBox="1">
            <a:spLocks noChangeArrowheads="1"/>
          </p:cNvSpPr>
          <p:nvPr/>
        </p:nvSpPr>
        <p:spPr bwMode="auto">
          <a:xfrm>
            <a:off x="1981200" y="3352800"/>
            <a:ext cx="8229600" cy="2895600"/>
          </a:xfrm>
          <a:prstGeom prst="rect">
            <a:avLst/>
          </a:prstGeom>
          <a:noFill/>
          <a:ln w="9525">
            <a:noFill/>
            <a:miter lim="800000"/>
            <a:headEnd/>
            <a:tailEnd/>
          </a:ln>
        </p:spPr>
        <p:txBody>
          <a:bodyPr/>
          <a:lstStyle/>
          <a:p>
            <a:pPr marL="342900" indent="-342900">
              <a:lnSpc>
                <a:spcPct val="90000"/>
              </a:lnSpc>
              <a:spcBef>
                <a:spcPct val="20000"/>
              </a:spcBef>
              <a:defRPr/>
            </a:pPr>
            <a:r>
              <a:rPr lang="en-US" sz="2800" kern="0" dirty="0"/>
              <a:t>John likes football and John likes baseball.</a:t>
            </a:r>
          </a:p>
          <a:p>
            <a:pPr marL="342900" indent="-342900">
              <a:lnSpc>
                <a:spcPct val="90000"/>
              </a:lnSpc>
              <a:spcBef>
                <a:spcPct val="20000"/>
              </a:spcBef>
              <a:defRPr/>
            </a:pPr>
            <a:r>
              <a:rPr lang="en-US" sz="2800" kern="0" dirty="0"/>
              <a:t>John likes football or John likes baseball. </a:t>
            </a:r>
          </a:p>
          <a:p>
            <a:pPr marL="342900" indent="-342900">
              <a:lnSpc>
                <a:spcPct val="90000"/>
              </a:lnSpc>
              <a:spcBef>
                <a:spcPct val="20000"/>
              </a:spcBef>
              <a:defRPr/>
            </a:pPr>
            <a:r>
              <a:rPr lang="en-US" sz="2800" kern="0" dirty="0"/>
              <a:t>(English or is a bit different…)</a:t>
            </a:r>
          </a:p>
          <a:p>
            <a:pPr marL="342900" indent="-342900">
              <a:lnSpc>
                <a:spcPct val="90000"/>
              </a:lnSpc>
              <a:spcBef>
                <a:spcPct val="20000"/>
              </a:spcBef>
              <a:defRPr/>
            </a:pPr>
            <a:endParaRPr lang="en-US" sz="2800" kern="0" dirty="0"/>
          </a:p>
          <a:p>
            <a:pPr marL="342900" indent="-342900">
              <a:lnSpc>
                <a:spcPct val="90000"/>
              </a:lnSpc>
              <a:spcBef>
                <a:spcPct val="20000"/>
              </a:spcBef>
              <a:defRPr/>
            </a:pPr>
            <a:r>
              <a:rPr lang="en-US" sz="2400" kern="0"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6E2AE0D6-17C5-4BCA-8B81-0D3FAA324AF9}"/>
              </a:ext>
            </a:extLst>
          </p:cNvPr>
          <p:cNvSpPr>
            <a:spLocks noGrp="1" noChangeArrowheads="1"/>
          </p:cNvSpPr>
          <p:nvPr>
            <p:ph type="title"/>
          </p:nvPr>
        </p:nvSpPr>
        <p:spPr>
          <a:xfrm>
            <a:off x="1981200" y="274638"/>
            <a:ext cx="8229600" cy="792162"/>
          </a:xfrm>
        </p:spPr>
        <p:txBody>
          <a:bodyPr/>
          <a:lstStyle/>
          <a:p>
            <a:pPr eaLnBrk="1" hangingPunct="1"/>
            <a:r>
              <a:rPr lang="en-US" altLang="en-US"/>
              <a:t>Truth tables for connectives</a:t>
            </a:r>
          </a:p>
        </p:txBody>
      </p:sp>
      <p:pic>
        <p:nvPicPr>
          <p:cNvPr id="44035" name="Picture 5">
            <a:extLst>
              <a:ext uri="{FF2B5EF4-FFF2-40B4-BE49-F238E27FC236}">
                <a16:creationId xmlns:a16="http://schemas.microsoft.com/office/drawing/2014/main" id="{B0983253-FEC0-43D7-BBC3-4449EBA93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00" t="30208" r="7813" b="50000"/>
          <a:stretch>
            <a:fillRect/>
          </a:stretch>
        </p:blipFill>
        <p:spPr bwMode="auto">
          <a:xfrm>
            <a:off x="2133600" y="1143000"/>
            <a:ext cx="76962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22465B2-5F5B-4D44-9B61-D8BBD49CCF90}"/>
              </a:ext>
            </a:extLst>
          </p:cNvPr>
          <p:cNvSpPr txBox="1">
            <a:spLocks noChangeArrowheads="1"/>
          </p:cNvSpPr>
          <p:nvPr/>
        </p:nvSpPr>
        <p:spPr bwMode="auto">
          <a:xfrm>
            <a:off x="1981200" y="3352800"/>
            <a:ext cx="8229600" cy="2895600"/>
          </a:xfrm>
          <a:prstGeom prst="rect">
            <a:avLst/>
          </a:prstGeom>
          <a:noFill/>
          <a:ln w="9525">
            <a:noFill/>
            <a:miter lim="800000"/>
            <a:headEnd/>
            <a:tailEnd/>
          </a:ln>
        </p:spPr>
        <p:txBody>
          <a:bodyPr/>
          <a:lstStyle/>
          <a:p>
            <a:pPr marL="342900" indent="-342900">
              <a:lnSpc>
                <a:spcPct val="90000"/>
              </a:lnSpc>
              <a:spcBef>
                <a:spcPct val="20000"/>
              </a:spcBef>
              <a:defRPr/>
            </a:pPr>
            <a:r>
              <a:rPr lang="en-US" sz="2800" kern="0" dirty="0"/>
              <a:t>John likes football and John likes baseball.</a:t>
            </a:r>
          </a:p>
          <a:p>
            <a:pPr marL="342900" indent="-342900">
              <a:lnSpc>
                <a:spcPct val="90000"/>
              </a:lnSpc>
              <a:spcBef>
                <a:spcPct val="20000"/>
              </a:spcBef>
              <a:defRPr/>
            </a:pPr>
            <a:r>
              <a:rPr lang="en-US" sz="2800" kern="0" dirty="0"/>
              <a:t>John likes football or John likes baseball. </a:t>
            </a:r>
          </a:p>
          <a:p>
            <a:pPr marL="342900" indent="-342900">
              <a:lnSpc>
                <a:spcPct val="90000"/>
              </a:lnSpc>
              <a:spcBef>
                <a:spcPct val="20000"/>
              </a:spcBef>
              <a:defRPr/>
            </a:pPr>
            <a:r>
              <a:rPr lang="en-US" sz="2800" kern="0" dirty="0"/>
              <a:t>If John likes football then John likes baseball.</a:t>
            </a:r>
          </a:p>
          <a:p>
            <a:pPr marL="342900" indent="-342900">
              <a:lnSpc>
                <a:spcPct val="90000"/>
              </a:lnSpc>
              <a:spcBef>
                <a:spcPct val="20000"/>
              </a:spcBef>
              <a:defRPr/>
            </a:pPr>
            <a:r>
              <a:rPr lang="en-US" sz="2800" kern="0" dirty="0"/>
              <a:t>(Note different from English – if John likes football maps to false, then the sentence is true.)</a:t>
            </a:r>
          </a:p>
          <a:p>
            <a:pPr marL="342900" indent="-342900">
              <a:lnSpc>
                <a:spcPct val="90000"/>
              </a:lnSpc>
              <a:spcBef>
                <a:spcPct val="20000"/>
              </a:spcBef>
              <a:defRPr/>
            </a:pPr>
            <a:r>
              <a:rPr lang="en-US" sz="2800" kern="0" dirty="0"/>
              <a:t>(Implication seems to be if antecedent is true then I claim the consequence is, otherwise I make no claim.)</a:t>
            </a:r>
          </a:p>
          <a:p>
            <a:pPr marL="342900" indent="-342900">
              <a:lnSpc>
                <a:spcPct val="90000"/>
              </a:lnSpc>
              <a:spcBef>
                <a:spcPct val="20000"/>
              </a:spcBef>
              <a:defRPr/>
            </a:pPr>
            <a:endParaRPr lang="en-US" sz="2800" kern="0" dirty="0"/>
          </a:p>
          <a:p>
            <a:pPr marL="342900" indent="-342900">
              <a:lnSpc>
                <a:spcPct val="90000"/>
              </a:lnSpc>
              <a:spcBef>
                <a:spcPct val="20000"/>
              </a:spcBef>
              <a:defRPr/>
            </a:pPr>
            <a:r>
              <a:rPr lang="en-US" sz="2400" kern="0" dirty="0"/>
              <a:t>
</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580560" y="1562040"/>
              <a:ext cx="8381520" cy="2607480"/>
            </p14:xfrm>
          </p:contentPart>
        </mc:Choice>
        <mc:Fallback xmlns="">
          <p:pic>
            <p:nvPicPr>
              <p:cNvPr id="2" name="Ink 1"/>
              <p:cNvPicPr/>
              <p:nvPr/>
            </p:nvPicPr>
            <p:blipFill>
              <a:blip r:embed="rId5"/>
              <a:stretch>
                <a:fillRect/>
              </a:stretch>
            </p:blipFill>
            <p:spPr>
              <a:xfrm>
                <a:off x="3578040" y="1557360"/>
                <a:ext cx="8389080" cy="2616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D395A85-4456-477C-AA1F-115CC1C61C4B}"/>
              </a:ext>
            </a:extLst>
          </p:cNvPr>
          <p:cNvSpPr>
            <a:spLocks noGrp="1" noChangeArrowheads="1"/>
          </p:cNvSpPr>
          <p:nvPr>
            <p:ph type="title"/>
          </p:nvPr>
        </p:nvSpPr>
        <p:spPr/>
        <p:txBody>
          <a:bodyPr/>
          <a:lstStyle/>
          <a:p>
            <a:pPr eaLnBrk="1" hangingPunct="1"/>
            <a:r>
              <a:rPr lang="en-US" altLang="en-US"/>
              <a:t>Wumpus world sentences</a:t>
            </a:r>
          </a:p>
        </p:txBody>
      </p:sp>
      <p:sp>
        <p:nvSpPr>
          <p:cNvPr id="45059" name="Rectangle 3">
            <a:extLst>
              <a:ext uri="{FF2B5EF4-FFF2-40B4-BE49-F238E27FC236}">
                <a16:creationId xmlns:a16="http://schemas.microsoft.com/office/drawing/2014/main" id="{24D0892D-0E9B-4D69-AF84-BE9D48110D8C}"/>
              </a:ext>
            </a:extLst>
          </p:cNvPr>
          <p:cNvSpPr>
            <a:spLocks noGrp="1" noChangeArrowheads="1"/>
          </p:cNvSpPr>
          <p:nvPr>
            <p:ph type="body" idx="1"/>
          </p:nvPr>
        </p:nvSpPr>
        <p:spPr/>
        <p:txBody>
          <a:bodyPr>
            <a:normAutofit fontScale="92500" lnSpcReduction="20000"/>
          </a:bodyPr>
          <a:lstStyle/>
          <a:p>
            <a:pPr eaLnBrk="1" hangingPunct="1">
              <a:lnSpc>
                <a:spcPct val="90000"/>
              </a:lnSpc>
              <a:buFontTx/>
              <a:buNone/>
            </a:pPr>
            <a:r>
              <a:rPr lang="en-US" altLang="en-US"/>
              <a:t>Let P</a:t>
            </a:r>
            <a:r>
              <a:rPr lang="en-US" altLang="en-US" baseline="-25000"/>
              <a:t>i,j</a:t>
            </a:r>
            <a:r>
              <a:rPr lang="en-US" altLang="en-US"/>
              <a:t> be true if there is a pit in [i, j].</a:t>
            </a:r>
          </a:p>
          <a:p>
            <a:pPr eaLnBrk="1" hangingPunct="1">
              <a:lnSpc>
                <a:spcPct val="90000"/>
              </a:lnSpc>
              <a:buFontTx/>
              <a:buNone/>
            </a:pPr>
            <a:r>
              <a:rPr lang="en-US" altLang="en-US"/>
              <a:t>Let B</a:t>
            </a:r>
            <a:r>
              <a:rPr lang="en-US" altLang="en-US" baseline="-25000"/>
              <a:t>i,j</a:t>
            </a:r>
            <a:r>
              <a:rPr lang="en-US" altLang="en-US"/>
              <a:t> be true if there is a breeze in [i, j].</a:t>
            </a:r>
          </a:p>
          <a:p>
            <a:pPr lvl="1" eaLnBrk="1" hangingPunct="1">
              <a:lnSpc>
                <a:spcPct val="90000"/>
              </a:lnSpc>
              <a:buFontTx/>
              <a:buNone/>
            </a:pPr>
            <a:endParaRPr lang="en-US" altLang="en-US">
              <a:sym typeface="Symbol" panose="05050102010706020507" pitchFamily="18" charset="2"/>
            </a:endParaRPr>
          </a:p>
          <a:p>
            <a:pPr lvl="1" eaLnBrk="1" hangingPunct="1">
              <a:lnSpc>
                <a:spcPct val="90000"/>
              </a:lnSpc>
              <a:buFontTx/>
              <a:buNone/>
            </a:pPr>
            <a:r>
              <a:rPr lang="en-US" altLang="en-US">
                <a:sym typeface="Symbol" panose="05050102010706020507" pitchFamily="18" charset="2"/>
              </a:rPr>
              <a:t></a:t>
            </a:r>
            <a:r>
              <a:rPr lang="en-US" altLang="en-US"/>
              <a:t> P</a:t>
            </a:r>
            <a:r>
              <a:rPr lang="en-US" altLang="en-US" baseline="-25000"/>
              <a:t>1,1</a:t>
            </a:r>
          </a:p>
          <a:p>
            <a:pPr lvl="1" eaLnBrk="1" hangingPunct="1">
              <a:lnSpc>
                <a:spcPct val="90000"/>
              </a:lnSpc>
              <a:buFontTx/>
              <a:buNone/>
            </a:pPr>
            <a:r>
              <a:rPr lang="en-US" altLang="en-US">
                <a:sym typeface="Symbol" panose="05050102010706020507" pitchFamily="18" charset="2"/>
              </a:rPr>
              <a:t></a:t>
            </a:r>
            <a:r>
              <a:rPr lang="en-US" altLang="en-US"/>
              <a:t>B</a:t>
            </a:r>
            <a:r>
              <a:rPr lang="en-US" altLang="en-US" baseline="-25000"/>
              <a:t>1,1</a:t>
            </a:r>
          </a:p>
          <a:p>
            <a:pPr lvl="1" eaLnBrk="1" hangingPunct="1">
              <a:lnSpc>
                <a:spcPct val="90000"/>
              </a:lnSpc>
              <a:buFontTx/>
              <a:buNone/>
            </a:pPr>
            <a:r>
              <a:rPr lang="en-US" altLang="en-US"/>
              <a:t>B</a:t>
            </a:r>
            <a:r>
              <a:rPr lang="en-US" altLang="en-US" baseline="-25000"/>
              <a:t>2,1</a:t>
            </a:r>
          </a:p>
          <a:p>
            <a:pPr lvl="4" eaLnBrk="1" hangingPunct="1">
              <a:lnSpc>
                <a:spcPct val="90000"/>
              </a:lnSpc>
              <a:buFontTx/>
              <a:buNone/>
            </a:pPr>
            <a:endParaRPr lang="en-US" altLang="en-US"/>
          </a:p>
          <a:p>
            <a:pPr eaLnBrk="1" hangingPunct="1">
              <a:lnSpc>
                <a:spcPct val="90000"/>
              </a:lnSpc>
              <a:buFontTx/>
              <a:buNone/>
            </a:pPr>
            <a:r>
              <a:rPr lang="en-US" altLang="en-US"/>
              <a:t>"Pits cause breezes in adjacent squares“</a:t>
            </a:r>
          </a:p>
          <a:p>
            <a:pPr eaLnBrk="1" hangingPunct="1">
              <a:lnSpc>
                <a:spcPct val="90000"/>
              </a:lnSpc>
              <a:buFontTx/>
              <a:buNone/>
            </a:pPr>
            <a:r>
              <a:rPr lang="en-US" altLang="en-US"/>
              <a:t>
	</a:t>
            </a:r>
            <a:r>
              <a:rPr lang="en-US" altLang="en-US" sz="2400"/>
              <a:t>B</a:t>
            </a:r>
            <a:r>
              <a:rPr lang="en-US" altLang="en-US" sz="2400" baseline="-25000"/>
              <a:t>1,1  </a:t>
            </a:r>
            <a:r>
              <a:rPr lang="en-US" altLang="en-US" sz="2400">
                <a:sym typeface="Symbol" panose="05050102010706020507" pitchFamily="18" charset="2"/>
              </a:rPr>
              <a:t></a:t>
            </a:r>
            <a:r>
              <a:rPr lang="en-US" altLang="en-US" sz="2400" baseline="-25000"/>
              <a:t> 	</a:t>
            </a:r>
            <a:r>
              <a:rPr lang="en-US" altLang="en-US" sz="2400"/>
              <a:t>(P</a:t>
            </a:r>
            <a:r>
              <a:rPr lang="en-US" altLang="en-US" sz="2400" baseline="-25000"/>
              <a:t>1,2</a:t>
            </a:r>
            <a:r>
              <a:rPr lang="en-US" altLang="en-US" sz="2400"/>
              <a:t> </a:t>
            </a:r>
            <a:r>
              <a:rPr lang="en-US" altLang="en-US" sz="2400">
                <a:sym typeface="Symbol" panose="05050102010706020507" pitchFamily="18" charset="2"/>
              </a:rPr>
              <a:t></a:t>
            </a:r>
            <a:r>
              <a:rPr lang="en-US" altLang="en-US" sz="2400"/>
              <a:t> P</a:t>
            </a:r>
            <a:r>
              <a:rPr lang="en-US" altLang="en-US" sz="2400" baseline="-25000"/>
              <a:t>2,1</a:t>
            </a:r>
            <a:r>
              <a:rPr lang="en-US" altLang="en-US" sz="2400"/>
              <a:t>)</a:t>
            </a:r>
          </a:p>
          <a:p>
            <a:pPr eaLnBrk="1" hangingPunct="1">
              <a:lnSpc>
                <a:spcPct val="90000"/>
              </a:lnSpc>
              <a:buFontTx/>
              <a:buNone/>
            </a:pPr>
            <a:r>
              <a:rPr lang="en-US" altLang="en-US" sz="2400"/>
              <a:t>	B</a:t>
            </a:r>
            <a:r>
              <a:rPr lang="en-US" altLang="en-US" sz="2400" baseline="-25000"/>
              <a:t>2,1  </a:t>
            </a:r>
            <a:r>
              <a:rPr lang="en-US" altLang="en-US" sz="2400">
                <a:sym typeface="Symbol" panose="05050102010706020507" pitchFamily="18" charset="2"/>
              </a:rPr>
              <a:t></a:t>
            </a:r>
            <a:r>
              <a:rPr lang="en-US" altLang="en-US" sz="2400"/>
              <a:t>	(P</a:t>
            </a:r>
            <a:r>
              <a:rPr lang="en-US" altLang="en-US" sz="2400" baseline="-25000"/>
              <a:t>1,1</a:t>
            </a:r>
            <a:r>
              <a:rPr lang="en-US" altLang="en-US" sz="2400"/>
              <a:t> </a:t>
            </a:r>
            <a:r>
              <a:rPr lang="en-US" altLang="en-US" sz="2400">
                <a:sym typeface="Symbol" panose="05050102010706020507" pitchFamily="18" charset="2"/>
              </a:rPr>
              <a:t></a:t>
            </a:r>
            <a:r>
              <a:rPr lang="en-US" altLang="en-US" sz="2400"/>
              <a:t> P</a:t>
            </a:r>
            <a:r>
              <a:rPr lang="en-US" altLang="en-US" sz="2400" baseline="-25000"/>
              <a:t>2,2 </a:t>
            </a:r>
            <a:r>
              <a:rPr lang="en-US" altLang="en-US" sz="2400">
                <a:sym typeface="Symbol" panose="05050102010706020507" pitchFamily="18" charset="2"/>
              </a:rPr>
              <a:t></a:t>
            </a:r>
            <a:r>
              <a:rPr lang="en-US" altLang="en-US" sz="2400"/>
              <a:t> P</a:t>
            </a:r>
            <a:r>
              <a:rPr lang="en-US" altLang="en-US" sz="2400" baseline="-25000"/>
              <a:t>3,1</a:t>
            </a:r>
            <a:r>
              <a:rPr lang="en-US" altLang="en-US" sz="2400"/>
              <a:t>)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07560" y="1401480"/>
              <a:ext cx="10107000" cy="4510440"/>
            </p14:xfrm>
          </p:contentPart>
        </mc:Choice>
        <mc:Fallback xmlns="">
          <p:pic>
            <p:nvPicPr>
              <p:cNvPr id="2" name="Ink 1"/>
              <p:cNvPicPr/>
              <p:nvPr/>
            </p:nvPicPr>
            <p:blipFill>
              <a:blip r:embed="rId3"/>
              <a:stretch>
                <a:fillRect/>
              </a:stretch>
            </p:blipFill>
            <p:spPr>
              <a:xfrm>
                <a:off x="903240" y="1395720"/>
                <a:ext cx="10114920" cy="45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071360" y="2775240"/>
              <a:ext cx="1159200" cy="2602800"/>
            </p14:xfrm>
          </p:contentPart>
        </mc:Choice>
        <mc:Fallback xmlns="">
          <p:pic>
            <p:nvPicPr>
              <p:cNvPr id="3" name="Ink 2"/>
              <p:cNvPicPr/>
              <p:nvPr/>
            </p:nvPicPr>
            <p:blipFill>
              <a:blip r:embed="rId5"/>
              <a:stretch>
                <a:fillRect/>
              </a:stretch>
            </p:blipFill>
            <p:spPr>
              <a:xfrm>
                <a:off x="1066680" y="2771640"/>
                <a:ext cx="1169280" cy="2612880"/>
              </a:xfrm>
              <a:prstGeom prst="rect">
                <a:avLst/>
              </a:prstGeom>
            </p:spPr>
          </p:pic>
        </mc:Fallback>
      </mc:AlternateContent>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383C2407-6F15-42D8-B93E-2ECF01726AE3}"/>
              </a:ext>
            </a:extLst>
          </p:cNvPr>
          <p:cNvSpPr>
            <a:spLocks noGrp="1"/>
          </p:cNvSpPr>
          <p:nvPr>
            <p:ph type="title"/>
          </p:nvPr>
        </p:nvSpPr>
        <p:spPr>
          <a:xfrm>
            <a:off x="1981200" y="0"/>
            <a:ext cx="8229600" cy="1219200"/>
          </a:xfrm>
        </p:spPr>
        <p:txBody>
          <a:bodyPr/>
          <a:lstStyle/>
          <a:p>
            <a:r>
              <a:rPr lang="en-US" altLang="en-US"/>
              <a:t>Simple Inference Procedure</a:t>
            </a:r>
          </a:p>
        </p:txBody>
      </p:sp>
      <p:sp>
        <p:nvSpPr>
          <p:cNvPr id="46083" name="Content Placeholder 2">
            <a:extLst>
              <a:ext uri="{FF2B5EF4-FFF2-40B4-BE49-F238E27FC236}">
                <a16:creationId xmlns:a16="http://schemas.microsoft.com/office/drawing/2014/main" id="{4B5E5C72-8ADD-458C-BCF9-329CA6981C4A}"/>
              </a:ext>
            </a:extLst>
          </p:cNvPr>
          <p:cNvSpPr>
            <a:spLocks noGrp="1"/>
          </p:cNvSpPr>
          <p:nvPr>
            <p:ph idx="1"/>
          </p:nvPr>
        </p:nvSpPr>
        <p:spPr>
          <a:xfrm>
            <a:off x="1981200" y="1219201"/>
            <a:ext cx="8229600" cy="4906963"/>
          </a:xfrm>
        </p:spPr>
        <p:txBody>
          <a:bodyPr/>
          <a:lstStyle/>
          <a:p>
            <a:r>
              <a:rPr lang="en-US" altLang="en-US" i="1"/>
              <a:t>KB</a:t>
            </a:r>
            <a:r>
              <a:rPr lang="en-US" altLang="en-US"/>
              <a:t>╞ α?</a:t>
            </a:r>
          </a:p>
          <a:p>
            <a:endParaRPr lang="en-US" altLang="en-US" sz="1000"/>
          </a:p>
          <a:p>
            <a:r>
              <a:rPr lang="en-US" altLang="en-US"/>
              <a:t>Model checking – enumerate the models, and check if α is true in every model in which KB is true. Size of truth table depends on # of atomic symbols.</a:t>
            </a:r>
          </a:p>
          <a:p>
            <a:endParaRPr lang="en-US" altLang="en-US" sz="1000"/>
          </a:p>
          <a:p>
            <a:r>
              <a:rPr lang="en-US" altLang="en-US"/>
              <a:t>Remember – a model is a mapping of all atomic symbols to true or false – use semantics of connectives to come to an interpretation for them.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02320" y="2310840"/>
              <a:ext cx="9784440" cy="1774440"/>
            </p14:xfrm>
          </p:contentPart>
        </mc:Choice>
        <mc:Fallback xmlns="">
          <p:pic>
            <p:nvPicPr>
              <p:cNvPr id="2" name="Ink 1"/>
              <p:cNvPicPr/>
              <p:nvPr/>
            </p:nvPicPr>
            <p:blipFill>
              <a:blip r:embed="rId3"/>
              <a:stretch>
                <a:fillRect/>
              </a:stretch>
            </p:blipFill>
            <p:spPr>
              <a:xfrm>
                <a:off x="1999080" y="2307600"/>
                <a:ext cx="9793440" cy="1780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00880" y="1915200"/>
              <a:ext cx="4029480" cy="4839480"/>
            </p14:xfrm>
          </p:contentPart>
        </mc:Choice>
        <mc:Fallback xmlns="">
          <p:pic>
            <p:nvPicPr>
              <p:cNvPr id="3" name="Ink 2"/>
              <p:cNvPicPr/>
              <p:nvPr/>
            </p:nvPicPr>
            <p:blipFill>
              <a:blip r:embed="rId5"/>
              <a:stretch>
                <a:fillRect/>
              </a:stretch>
            </p:blipFill>
            <p:spPr>
              <a:xfrm>
                <a:off x="198000" y="1911600"/>
                <a:ext cx="4036320" cy="4851000"/>
              </a:xfrm>
              <a:prstGeom prst="rect">
                <a:avLst/>
              </a:prstGeom>
            </p:spPr>
          </p:pic>
        </mc:Fallback>
      </mc:AlternateContent>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CB7F785-299A-4EB1-A8FF-980AE3B7E7E5}"/>
              </a:ext>
            </a:extLst>
          </p:cNvPr>
          <p:cNvSpPr>
            <a:spLocks noGrp="1" noChangeArrowheads="1"/>
          </p:cNvSpPr>
          <p:nvPr>
            <p:ph type="title"/>
          </p:nvPr>
        </p:nvSpPr>
        <p:spPr/>
        <p:txBody>
          <a:bodyPr/>
          <a:lstStyle/>
          <a:p>
            <a:pPr eaLnBrk="1" hangingPunct="1"/>
            <a:r>
              <a:rPr lang="en-US" altLang="en-US"/>
              <a:t>Truth tables for inference</a:t>
            </a:r>
          </a:p>
        </p:txBody>
      </p:sp>
      <p:pic>
        <p:nvPicPr>
          <p:cNvPr id="47107" name="Picture 4">
            <a:extLst>
              <a:ext uri="{FF2B5EF4-FFF2-40B4-BE49-F238E27FC236}">
                <a16:creationId xmlns:a16="http://schemas.microsoft.com/office/drawing/2014/main" id="{33977B0F-97D4-4408-AA0E-AC4F7A8E9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00" t="30208" r="7813" b="32292"/>
          <a:stretch>
            <a:fillRect/>
          </a:stretch>
        </p:blipFill>
        <p:spPr bwMode="auto">
          <a:xfrm>
            <a:off x="2286000" y="1371600"/>
            <a:ext cx="754380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862040" y="1398240"/>
              <a:ext cx="4214880" cy="5097240"/>
            </p14:xfrm>
          </p:contentPart>
        </mc:Choice>
        <mc:Fallback xmlns="">
          <p:pic>
            <p:nvPicPr>
              <p:cNvPr id="2" name="Ink 1"/>
              <p:cNvPicPr/>
              <p:nvPr/>
            </p:nvPicPr>
            <p:blipFill>
              <a:blip r:embed="rId5"/>
              <a:stretch>
                <a:fillRect/>
              </a:stretch>
            </p:blipFill>
            <p:spPr>
              <a:xfrm>
                <a:off x="7859160" y="1395000"/>
                <a:ext cx="4223160" cy="5106240"/>
              </a:xfrm>
              <a:prstGeom prst="rect">
                <a:avLst/>
              </a:prstGeom>
            </p:spPr>
          </p:pic>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EA3A233-425C-4DE7-8008-3EA07C790A0E}"/>
              </a:ext>
            </a:extLst>
          </p:cNvPr>
          <p:cNvSpPr>
            <a:spLocks noGrp="1" noChangeArrowheads="1"/>
          </p:cNvSpPr>
          <p:nvPr>
            <p:ph type="title"/>
          </p:nvPr>
        </p:nvSpPr>
        <p:spPr/>
        <p:txBody>
          <a:bodyPr/>
          <a:lstStyle/>
          <a:p>
            <a:pPr eaLnBrk="1" hangingPunct="1"/>
            <a:r>
              <a:rPr lang="en-US" altLang="en-US"/>
              <a:t>Inference by enumeration</a:t>
            </a:r>
          </a:p>
        </p:txBody>
      </p:sp>
      <p:sp>
        <p:nvSpPr>
          <p:cNvPr id="48131" name="Rectangle 3">
            <a:extLst>
              <a:ext uri="{FF2B5EF4-FFF2-40B4-BE49-F238E27FC236}">
                <a16:creationId xmlns:a16="http://schemas.microsoft.com/office/drawing/2014/main" id="{DF2CD3F5-7A6C-409E-B144-CC04C713CE48}"/>
              </a:ext>
            </a:extLst>
          </p:cNvPr>
          <p:cNvSpPr>
            <a:spLocks noGrp="1" noChangeArrowheads="1"/>
          </p:cNvSpPr>
          <p:nvPr>
            <p:ph type="body" idx="1"/>
          </p:nvPr>
        </p:nvSpPr>
        <p:spPr/>
        <p:txBody>
          <a:bodyPr>
            <a:normAutofit fontScale="92500" lnSpcReduction="10000"/>
          </a:bodyPr>
          <a:lstStyle/>
          <a:p>
            <a:pPr eaLnBrk="1" hangingPunct="1"/>
            <a:r>
              <a:rPr lang="en-US" altLang="en-US" sz="2000"/>
              <a:t>Depth-first enumeration of all models is sound and complete </a:t>
            </a:r>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r>
              <a:rPr lang="en-US" altLang="en-US" sz="2000"/>
              <a:t>For </a:t>
            </a:r>
            <a:r>
              <a:rPr lang="en-US" altLang="en-US" sz="2000" i="1"/>
              <a:t>n</a:t>
            </a:r>
            <a:r>
              <a:rPr lang="en-US" altLang="en-US" sz="2000"/>
              <a:t> symbols, time complexity is </a:t>
            </a:r>
            <a:r>
              <a:rPr lang="en-US" altLang="en-US" sz="2000" i="1"/>
              <a:t>O(2</a:t>
            </a:r>
            <a:r>
              <a:rPr lang="en-US" altLang="en-US" sz="2000" i="1" baseline="30000"/>
              <a:t>n</a:t>
            </a:r>
            <a:r>
              <a:rPr lang="en-US" altLang="en-US" sz="2000" i="1"/>
              <a:t>)</a:t>
            </a:r>
            <a:r>
              <a:rPr lang="en-US" altLang="en-US" sz="2000"/>
              <a:t>, space complexity is </a:t>
            </a:r>
            <a:r>
              <a:rPr lang="en-US" altLang="en-US" sz="2000" i="1"/>
              <a:t>O(n)</a:t>
            </a:r>
          </a:p>
          <a:p>
            <a:pPr eaLnBrk="1" hangingPunct="1"/>
            <a:endParaRPr lang="en-US" altLang="en-US" sz="2000" i="1"/>
          </a:p>
          <a:p>
            <a:pPr eaLnBrk="1" hangingPunct="1"/>
            <a:endParaRPr lang="en-US" altLang="en-US" sz="2000"/>
          </a:p>
        </p:txBody>
      </p:sp>
      <p:pic>
        <p:nvPicPr>
          <p:cNvPr id="48132" name="Picture 4">
            <a:extLst>
              <a:ext uri="{FF2B5EF4-FFF2-40B4-BE49-F238E27FC236}">
                <a16:creationId xmlns:a16="http://schemas.microsoft.com/office/drawing/2014/main" id="{92B68D85-6819-4A7E-BE40-072A04BBF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250" t="35417" r="781" b="19792"/>
          <a:stretch>
            <a:fillRect/>
          </a:stretch>
        </p:blipFill>
        <p:spPr bwMode="auto">
          <a:xfrm>
            <a:off x="2667000" y="1981200"/>
            <a:ext cx="6629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846240" y="6067440"/>
              <a:ext cx="951480" cy="160560"/>
            </p14:xfrm>
          </p:contentPart>
        </mc:Choice>
        <mc:Fallback xmlns="">
          <p:pic>
            <p:nvPicPr>
              <p:cNvPr id="2" name="Ink 1"/>
              <p:cNvPicPr/>
              <p:nvPr/>
            </p:nvPicPr>
            <p:blipFill>
              <a:blip r:embed="rId4"/>
              <a:stretch>
                <a:fillRect/>
              </a:stretch>
            </p:blipFill>
            <p:spPr>
              <a:xfrm>
                <a:off x="3841920" y="6059160"/>
                <a:ext cx="964080" cy="175320"/>
              </a:xfrm>
              <a:prstGeom prst="rect">
                <a:avLst/>
              </a:prstGeom>
            </p:spPr>
          </p:pic>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D19E13C-B8E6-4CBC-9A62-3DC0015EB58B}"/>
              </a:ext>
            </a:extLst>
          </p:cNvPr>
          <p:cNvSpPr>
            <a:spLocks noGrp="1" noChangeArrowheads="1"/>
          </p:cNvSpPr>
          <p:nvPr>
            <p:ph type="title"/>
          </p:nvPr>
        </p:nvSpPr>
        <p:spPr/>
        <p:txBody>
          <a:bodyPr/>
          <a:lstStyle/>
          <a:p>
            <a:pPr eaLnBrk="1" hangingPunct="1"/>
            <a:r>
              <a:rPr lang="en-US" altLang="en-US"/>
              <a:t>Logical equivalence</a:t>
            </a:r>
          </a:p>
        </p:txBody>
      </p:sp>
      <p:sp>
        <p:nvSpPr>
          <p:cNvPr id="49155" name="Rectangle 3">
            <a:extLst>
              <a:ext uri="{FF2B5EF4-FFF2-40B4-BE49-F238E27FC236}">
                <a16:creationId xmlns:a16="http://schemas.microsoft.com/office/drawing/2014/main" id="{5EB837F1-75CC-4768-AD70-6C087F3721B8}"/>
              </a:ext>
            </a:extLst>
          </p:cNvPr>
          <p:cNvSpPr>
            <a:spLocks noGrp="1" noChangeArrowheads="1"/>
          </p:cNvSpPr>
          <p:nvPr>
            <p:ph type="body" idx="1"/>
          </p:nvPr>
        </p:nvSpPr>
        <p:spPr/>
        <p:txBody>
          <a:bodyPr/>
          <a:lstStyle/>
          <a:p>
            <a:pPr eaLnBrk="1" hangingPunct="1"/>
            <a:r>
              <a:rPr lang="en-US" altLang="en-US" sz="2400"/>
              <a:t>Two sentences are </a:t>
            </a:r>
            <a:r>
              <a:rPr lang="en-US" altLang="en-US" sz="2400">
                <a:solidFill>
                  <a:schemeClr val="accent2"/>
                </a:solidFill>
              </a:rPr>
              <a:t>logically equivalent</a:t>
            </a:r>
            <a:r>
              <a:rPr lang="en-US" altLang="en-US" sz="2400"/>
              <a:t> iff true in same models: α </a:t>
            </a:r>
            <a:r>
              <a:rPr lang="en-US" altLang="en-US" sz="2400">
                <a:cs typeface="Arial" panose="020B0604020202020204" pitchFamily="34" charset="0"/>
              </a:rPr>
              <a:t>≡ </a:t>
            </a:r>
            <a:r>
              <a:rPr lang="en-US" altLang="en-US" sz="2400"/>
              <a:t>ß iff α╞ </a:t>
            </a:r>
            <a:r>
              <a:rPr lang="el-GR" altLang="en-US" sz="2400">
                <a:cs typeface="Arial" panose="020B0604020202020204" pitchFamily="34" charset="0"/>
              </a:rPr>
              <a:t>β</a:t>
            </a:r>
            <a:r>
              <a:rPr lang="en-US" altLang="en-US" sz="2400">
                <a:cs typeface="Arial" panose="020B0604020202020204" pitchFamily="34" charset="0"/>
              </a:rPr>
              <a:t> </a:t>
            </a:r>
            <a:r>
              <a:rPr lang="en-US" altLang="en-US" sz="2400"/>
              <a:t>and </a:t>
            </a:r>
            <a:r>
              <a:rPr lang="el-GR" altLang="en-US" sz="2400">
                <a:cs typeface="Arial" panose="020B0604020202020204" pitchFamily="34" charset="0"/>
              </a:rPr>
              <a:t>β</a:t>
            </a:r>
            <a:r>
              <a:rPr lang="en-US" altLang="en-US" sz="2400"/>
              <a:t>╞ α</a:t>
            </a:r>
          </a:p>
          <a:p>
            <a:pPr eaLnBrk="1" hangingPunct="1"/>
            <a:endParaRPr lang="en-US" altLang="en-US" sz="2400"/>
          </a:p>
          <a:p>
            <a:pPr eaLnBrk="1" hangingPunct="1"/>
            <a:endParaRPr lang="en-US" altLang="en-US" sz="2400"/>
          </a:p>
        </p:txBody>
      </p:sp>
      <p:pic>
        <p:nvPicPr>
          <p:cNvPr id="49156" name="Picture 4">
            <a:extLst>
              <a:ext uri="{FF2B5EF4-FFF2-40B4-BE49-F238E27FC236}">
                <a16:creationId xmlns:a16="http://schemas.microsoft.com/office/drawing/2014/main" id="{E66E0137-3070-43AD-A49F-71D677819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594" t="39583" r="3125" b="15625"/>
          <a:stretch>
            <a:fillRect/>
          </a:stretch>
        </p:blipFill>
        <p:spPr bwMode="auto">
          <a:xfrm>
            <a:off x="2667000" y="2514601"/>
            <a:ext cx="7162800" cy="380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60440" y="2168280"/>
              <a:ext cx="6933960" cy="3767040"/>
            </p14:xfrm>
          </p:contentPart>
        </mc:Choice>
        <mc:Fallback xmlns="">
          <p:pic>
            <p:nvPicPr>
              <p:cNvPr id="2" name="Ink 1"/>
              <p:cNvPicPr/>
              <p:nvPr/>
            </p:nvPicPr>
            <p:blipFill>
              <a:blip r:embed="rId4"/>
              <a:stretch>
                <a:fillRect/>
              </a:stretch>
            </p:blipFill>
            <p:spPr>
              <a:xfrm>
                <a:off x="3156840" y="2163600"/>
                <a:ext cx="6940440" cy="377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966120" y="4641480"/>
              <a:ext cx="2520" cy="12960"/>
            </p14:xfrm>
          </p:contentPart>
        </mc:Choice>
        <mc:Fallback xmlns="">
          <p:pic>
            <p:nvPicPr>
              <p:cNvPr id="3" name="Ink 2"/>
              <p:cNvPicPr/>
              <p:nvPr/>
            </p:nvPicPr>
            <p:blipFill>
              <a:blip r:embed="rId6"/>
              <a:stretch>
                <a:fillRect/>
              </a:stretch>
            </p:blipFill>
            <p:spPr>
              <a:xfrm>
                <a:off x="3963600" y="4638960"/>
                <a:ext cx="7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587600" y="2441520"/>
              <a:ext cx="718560" cy="3381120"/>
            </p14:xfrm>
          </p:contentPart>
        </mc:Choice>
        <mc:Fallback xmlns="">
          <p:pic>
            <p:nvPicPr>
              <p:cNvPr id="4" name="Ink 3"/>
              <p:cNvPicPr/>
              <p:nvPr/>
            </p:nvPicPr>
            <p:blipFill>
              <a:blip r:embed="rId8"/>
              <a:stretch>
                <a:fillRect/>
              </a:stretch>
            </p:blipFill>
            <p:spPr>
              <a:xfrm>
                <a:off x="1579320" y="2438640"/>
                <a:ext cx="730800" cy="3391920"/>
              </a:xfrm>
              <a:prstGeom prst="rect">
                <a:avLst/>
              </a:prstGeom>
            </p:spPr>
          </p:pic>
        </mc:Fallback>
      </mc:AlternateContent>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6188B5FA-5785-4A55-8C35-8876537CE5D5}"/>
              </a:ext>
            </a:extLst>
          </p:cNvPr>
          <p:cNvSpPr>
            <a:spLocks noGrp="1" noChangeArrowheads="1"/>
          </p:cNvSpPr>
          <p:nvPr>
            <p:ph type="title"/>
          </p:nvPr>
        </p:nvSpPr>
        <p:spPr/>
        <p:txBody>
          <a:bodyPr/>
          <a:lstStyle/>
          <a:p>
            <a:pPr eaLnBrk="1" hangingPunct="1"/>
            <a:r>
              <a:rPr lang="en-US" altLang="en-US"/>
              <a:t>Validity and satisfiability</a:t>
            </a:r>
          </a:p>
        </p:txBody>
      </p:sp>
      <p:sp>
        <p:nvSpPr>
          <p:cNvPr id="50179" name="Rectangle 3">
            <a:extLst>
              <a:ext uri="{FF2B5EF4-FFF2-40B4-BE49-F238E27FC236}">
                <a16:creationId xmlns:a16="http://schemas.microsoft.com/office/drawing/2014/main" id="{C46CB0A1-B693-43AF-8F17-F3C6F55D99DC}"/>
              </a:ext>
            </a:extLst>
          </p:cNvPr>
          <p:cNvSpPr>
            <a:spLocks noGrp="1" noChangeArrowheads="1"/>
          </p:cNvSpPr>
          <p:nvPr>
            <p:ph type="body" idx="1"/>
          </p:nvPr>
        </p:nvSpPr>
        <p:spPr/>
        <p:txBody>
          <a:bodyPr>
            <a:normAutofit fontScale="92500" lnSpcReduction="20000"/>
          </a:bodyPr>
          <a:lstStyle/>
          <a:p>
            <a:pPr eaLnBrk="1" hangingPunct="1">
              <a:lnSpc>
                <a:spcPct val="80000"/>
              </a:lnSpc>
              <a:buFontTx/>
              <a:buNone/>
            </a:pPr>
            <a:r>
              <a:rPr lang="en-US" altLang="en-US" sz="2000"/>
              <a:t>A sentence is </a:t>
            </a:r>
            <a:r>
              <a:rPr lang="en-US" altLang="en-US" sz="2000">
                <a:solidFill>
                  <a:schemeClr val="accent2"/>
                </a:solidFill>
              </a:rPr>
              <a:t>valid</a:t>
            </a:r>
            <a:r>
              <a:rPr lang="en-US" altLang="en-US" sz="2000"/>
              <a:t> if it is true in </a:t>
            </a:r>
            <a:r>
              <a:rPr lang="en-US" altLang="en-US" sz="2000">
                <a:solidFill>
                  <a:srgbClr val="FF0000"/>
                </a:solidFill>
              </a:rPr>
              <a:t>all</a:t>
            </a:r>
            <a:r>
              <a:rPr lang="en-US" altLang="en-US" sz="2000"/>
              <a:t> models,</a:t>
            </a:r>
          </a:p>
          <a:p>
            <a:pPr lvl="1" eaLnBrk="1" hangingPunct="1">
              <a:lnSpc>
                <a:spcPct val="80000"/>
              </a:lnSpc>
              <a:buFontTx/>
              <a:buNone/>
            </a:pPr>
            <a:r>
              <a:rPr lang="en-US" altLang="en-US" sz="1800"/>
              <a:t>e.g., </a:t>
            </a:r>
            <a:r>
              <a:rPr lang="en-US" altLang="en-US" sz="1800" i="1"/>
              <a:t>True</a:t>
            </a:r>
            <a:r>
              <a:rPr lang="en-US" altLang="en-US" sz="1800"/>
              <a:t>,	A </a:t>
            </a:r>
            <a:r>
              <a:rPr lang="en-US" altLang="en-US" sz="1800">
                <a:sym typeface="Symbol" panose="05050102010706020507" pitchFamily="18" charset="2"/>
              </a:rPr>
              <a:t></a:t>
            </a:r>
            <a:r>
              <a:rPr lang="en-US" altLang="en-US" sz="1800"/>
              <a:t>A, 	A </a:t>
            </a:r>
            <a:r>
              <a:rPr lang="en-US" altLang="en-US" sz="1800">
                <a:sym typeface="Symbol" panose="05050102010706020507" pitchFamily="18" charset="2"/>
              </a:rPr>
              <a:t></a:t>
            </a:r>
            <a:r>
              <a:rPr lang="en-US" altLang="en-US" sz="1800"/>
              <a:t> A, 	(A </a:t>
            </a:r>
            <a:r>
              <a:rPr lang="en-US" altLang="en-US" sz="1800">
                <a:sym typeface="Symbol" panose="05050102010706020507" pitchFamily="18" charset="2"/>
              </a:rPr>
              <a:t></a:t>
            </a:r>
            <a:r>
              <a:rPr lang="en-US" altLang="en-US" sz="1800"/>
              <a:t> (A </a:t>
            </a:r>
            <a:r>
              <a:rPr lang="en-US" altLang="en-US" sz="1800">
                <a:sym typeface="Symbol" panose="05050102010706020507" pitchFamily="18" charset="2"/>
              </a:rPr>
              <a:t> </a:t>
            </a:r>
            <a:r>
              <a:rPr lang="en-US" altLang="en-US" sz="1800"/>
              <a:t>B)) </a:t>
            </a:r>
            <a:r>
              <a:rPr lang="en-US" altLang="en-US" sz="1800">
                <a:sym typeface="Symbol" panose="05050102010706020507" pitchFamily="18" charset="2"/>
              </a:rPr>
              <a:t></a:t>
            </a:r>
            <a:r>
              <a:rPr lang="en-US" altLang="en-US" sz="1800"/>
              <a:t> B
</a:t>
            </a:r>
          </a:p>
          <a:p>
            <a:pPr lvl="4" eaLnBrk="1" hangingPunct="1">
              <a:lnSpc>
                <a:spcPct val="80000"/>
              </a:lnSpc>
            </a:pPr>
            <a:endParaRPr lang="en-US" altLang="en-US" sz="1400"/>
          </a:p>
          <a:p>
            <a:pPr eaLnBrk="1" hangingPunct="1">
              <a:lnSpc>
                <a:spcPct val="80000"/>
              </a:lnSpc>
              <a:buFontTx/>
              <a:buNone/>
            </a:pPr>
            <a:r>
              <a:rPr lang="en-US" altLang="en-US" sz="2000"/>
              <a:t>Validity is connected to inference via the </a:t>
            </a:r>
            <a:r>
              <a:rPr lang="en-US" altLang="en-US" sz="2000">
                <a:solidFill>
                  <a:schemeClr val="accent2"/>
                </a:solidFill>
              </a:rPr>
              <a:t>Deduction Theorem</a:t>
            </a:r>
            <a:r>
              <a:rPr lang="en-US" altLang="en-US" sz="2000"/>
              <a:t>:</a:t>
            </a:r>
          </a:p>
          <a:p>
            <a:pPr lvl="1" eaLnBrk="1" hangingPunct="1">
              <a:lnSpc>
                <a:spcPct val="80000"/>
              </a:lnSpc>
              <a:buFontTx/>
              <a:buNone/>
            </a:pPr>
            <a:r>
              <a:rPr lang="en-US" altLang="en-US" sz="1800" i="1"/>
              <a:t>KB</a:t>
            </a:r>
            <a:r>
              <a:rPr lang="en-US" altLang="en-US" sz="1800"/>
              <a:t> ╞ α if and only if (</a:t>
            </a:r>
            <a:r>
              <a:rPr lang="en-US" altLang="en-US" sz="1800" i="1"/>
              <a:t>KB</a:t>
            </a:r>
            <a:r>
              <a:rPr lang="en-US" altLang="en-US" sz="1800"/>
              <a:t> </a:t>
            </a:r>
            <a:r>
              <a:rPr lang="en-US" altLang="en-US" sz="1800">
                <a:sym typeface="Symbol" panose="05050102010706020507" pitchFamily="18" charset="2"/>
              </a:rPr>
              <a:t> </a:t>
            </a:r>
            <a:r>
              <a:rPr lang="en-US" altLang="en-US" sz="1800"/>
              <a:t>α) is valid
</a:t>
            </a:r>
          </a:p>
          <a:p>
            <a:pPr eaLnBrk="1" hangingPunct="1">
              <a:lnSpc>
                <a:spcPct val="80000"/>
              </a:lnSpc>
            </a:pPr>
            <a:endParaRPr lang="en-US" altLang="en-US" sz="2000"/>
          </a:p>
          <a:p>
            <a:pPr eaLnBrk="1" hangingPunct="1">
              <a:lnSpc>
                <a:spcPct val="80000"/>
              </a:lnSpc>
              <a:buFontTx/>
              <a:buNone/>
            </a:pPr>
            <a:r>
              <a:rPr lang="en-US" altLang="en-US" sz="2000"/>
              <a:t>A sentence is </a:t>
            </a:r>
            <a:r>
              <a:rPr lang="en-US" altLang="en-US" sz="2000">
                <a:solidFill>
                  <a:schemeClr val="accent2"/>
                </a:solidFill>
              </a:rPr>
              <a:t>satisfiable</a:t>
            </a:r>
            <a:r>
              <a:rPr lang="en-US" altLang="en-US" sz="2000"/>
              <a:t> if it is true in </a:t>
            </a:r>
            <a:r>
              <a:rPr lang="en-US" altLang="en-US" sz="2000">
                <a:solidFill>
                  <a:schemeClr val="accent2"/>
                </a:solidFill>
              </a:rPr>
              <a:t>some</a:t>
            </a:r>
            <a:r>
              <a:rPr lang="en-US" altLang="en-US" sz="2000"/>
              <a:t> model</a:t>
            </a:r>
          </a:p>
          <a:p>
            <a:pPr lvl="1" eaLnBrk="1" hangingPunct="1">
              <a:lnSpc>
                <a:spcPct val="80000"/>
              </a:lnSpc>
              <a:buFontTx/>
              <a:buNone/>
            </a:pPr>
            <a:r>
              <a:rPr lang="en-US" altLang="en-US" sz="1800"/>
              <a:t>e.g., A</a:t>
            </a:r>
            <a:r>
              <a:rPr lang="en-US" altLang="en-US" sz="1800">
                <a:sym typeface="Symbol" panose="05050102010706020507" pitchFamily="18" charset="2"/>
              </a:rPr>
              <a:t></a:t>
            </a:r>
            <a:r>
              <a:rPr lang="en-US" altLang="en-US" sz="1800"/>
              <a:t> B, 	C</a:t>
            </a:r>
          </a:p>
          <a:p>
            <a:pPr lvl="4" eaLnBrk="1" hangingPunct="1">
              <a:lnSpc>
                <a:spcPct val="80000"/>
              </a:lnSpc>
            </a:pPr>
            <a:endParaRPr lang="en-US" altLang="en-US" sz="1400"/>
          </a:p>
          <a:p>
            <a:pPr eaLnBrk="1" hangingPunct="1">
              <a:lnSpc>
                <a:spcPct val="80000"/>
              </a:lnSpc>
              <a:buFontTx/>
              <a:buNone/>
            </a:pPr>
            <a:r>
              <a:rPr lang="en-US" altLang="en-US" sz="2000"/>
              <a:t>A sentence is </a:t>
            </a:r>
            <a:r>
              <a:rPr lang="en-US" altLang="en-US" sz="2000">
                <a:solidFill>
                  <a:schemeClr val="accent2"/>
                </a:solidFill>
              </a:rPr>
              <a:t>unsatisfiable</a:t>
            </a:r>
            <a:r>
              <a:rPr lang="en-US" altLang="en-US" sz="2000"/>
              <a:t> if it is true in </a:t>
            </a:r>
            <a:r>
              <a:rPr lang="en-US" altLang="en-US" sz="2000">
                <a:solidFill>
                  <a:schemeClr val="accent2"/>
                </a:solidFill>
              </a:rPr>
              <a:t>no</a:t>
            </a:r>
            <a:r>
              <a:rPr lang="en-US" altLang="en-US" sz="2000"/>
              <a:t> models</a:t>
            </a:r>
          </a:p>
          <a:p>
            <a:pPr lvl="1" eaLnBrk="1" hangingPunct="1">
              <a:lnSpc>
                <a:spcPct val="80000"/>
              </a:lnSpc>
              <a:buFontTx/>
              <a:buNone/>
            </a:pPr>
            <a:r>
              <a:rPr lang="en-US" altLang="en-US" sz="1800"/>
              <a:t>e.g., A</a:t>
            </a:r>
            <a:r>
              <a:rPr lang="en-US" altLang="en-US" sz="1800">
                <a:sym typeface="Symbol" panose="05050102010706020507" pitchFamily="18" charset="2"/>
              </a:rPr>
              <a:t></a:t>
            </a:r>
            <a:r>
              <a:rPr lang="en-US" altLang="en-US" sz="1800"/>
              <a:t>A</a:t>
            </a:r>
          </a:p>
          <a:p>
            <a:pPr lvl="4" eaLnBrk="1" hangingPunct="1">
              <a:lnSpc>
                <a:spcPct val="80000"/>
              </a:lnSpc>
            </a:pPr>
            <a:endParaRPr lang="en-US" altLang="en-US" sz="1400"/>
          </a:p>
          <a:p>
            <a:pPr eaLnBrk="1" hangingPunct="1">
              <a:lnSpc>
                <a:spcPct val="80000"/>
              </a:lnSpc>
              <a:buFontTx/>
              <a:buNone/>
            </a:pPr>
            <a:r>
              <a:rPr lang="en-US" altLang="en-US" sz="2000"/>
              <a:t>Satisfiability is connected to inference via the following:</a:t>
            </a:r>
          </a:p>
          <a:p>
            <a:pPr lvl="1" eaLnBrk="1" hangingPunct="1">
              <a:lnSpc>
                <a:spcPct val="80000"/>
              </a:lnSpc>
              <a:buFontTx/>
              <a:buNone/>
            </a:pPr>
            <a:r>
              <a:rPr lang="en-US" altLang="en-US" sz="1800" i="1"/>
              <a:t>KB</a:t>
            </a:r>
            <a:r>
              <a:rPr lang="en-US" altLang="en-US" sz="1800"/>
              <a:t> ╞ α if and only if (</a:t>
            </a:r>
            <a:r>
              <a:rPr lang="en-US" altLang="en-US" sz="1800" i="1"/>
              <a:t>KB</a:t>
            </a:r>
            <a:r>
              <a:rPr lang="en-US" altLang="en-US" sz="1800"/>
              <a:t> </a:t>
            </a:r>
            <a:r>
              <a:rPr lang="en-US" altLang="en-US" sz="1800">
                <a:sym typeface="Symbol" panose="05050102010706020507" pitchFamily="18" charset="2"/>
              </a:rPr>
              <a:t></a:t>
            </a:r>
            <a:r>
              <a:rPr lang="en-US" altLang="en-US" sz="1800"/>
              <a:t>α) is unsatisfiable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340280" y="1818000"/>
              <a:ext cx="10842120" cy="3070440"/>
            </p14:xfrm>
          </p:contentPart>
        </mc:Choice>
        <mc:Fallback xmlns="">
          <p:pic>
            <p:nvPicPr>
              <p:cNvPr id="2" name="Ink 1"/>
              <p:cNvPicPr/>
              <p:nvPr/>
            </p:nvPicPr>
            <p:blipFill>
              <a:blip r:embed="rId3"/>
              <a:stretch>
                <a:fillRect/>
              </a:stretch>
            </p:blipFill>
            <p:spPr>
              <a:xfrm>
                <a:off x="1336680" y="1815480"/>
                <a:ext cx="10849320" cy="3075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631600" y="1971000"/>
              <a:ext cx="1054080" cy="546120"/>
            </p14:xfrm>
          </p:contentPart>
        </mc:Choice>
        <mc:Fallback xmlns="">
          <p:pic>
            <p:nvPicPr>
              <p:cNvPr id="3" name="Ink 2"/>
              <p:cNvPicPr/>
              <p:nvPr/>
            </p:nvPicPr>
            <p:blipFill>
              <a:blip r:embed="rId5"/>
              <a:stretch>
                <a:fillRect/>
              </a:stretch>
            </p:blipFill>
            <p:spPr>
              <a:xfrm>
                <a:off x="2627640" y="1963440"/>
                <a:ext cx="106560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329200" y="4037040"/>
              <a:ext cx="995040" cy="163080"/>
            </p14:xfrm>
          </p:contentPart>
        </mc:Choice>
        <mc:Fallback xmlns="">
          <p:pic>
            <p:nvPicPr>
              <p:cNvPr id="4" name="Ink 3"/>
              <p:cNvPicPr/>
              <p:nvPr/>
            </p:nvPicPr>
            <p:blipFill>
              <a:blip r:embed="rId7"/>
              <a:stretch>
                <a:fillRect/>
              </a:stretch>
            </p:blipFill>
            <p:spPr>
              <a:xfrm>
                <a:off x="2325960" y="4034160"/>
                <a:ext cx="1003680" cy="171360"/>
              </a:xfrm>
              <a:prstGeom prst="rect">
                <a:avLst/>
              </a:prstGeom>
            </p:spPr>
          </p:pic>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935A561-A0DF-4C4C-8ADE-FE7CAE263182}"/>
              </a:ext>
            </a:extLst>
          </p:cNvPr>
          <p:cNvSpPr>
            <a:spLocks noGrp="1" noChangeArrowheads="1"/>
          </p:cNvSpPr>
          <p:nvPr>
            <p:ph type="title"/>
          </p:nvPr>
        </p:nvSpPr>
        <p:spPr/>
        <p:txBody>
          <a:bodyPr/>
          <a:lstStyle/>
          <a:p>
            <a:pPr eaLnBrk="1" hangingPunct="1"/>
            <a:r>
              <a:rPr lang="en-US" altLang="en-US"/>
              <a:t>Proof methods</a:t>
            </a:r>
          </a:p>
        </p:txBody>
      </p:sp>
      <p:sp>
        <p:nvSpPr>
          <p:cNvPr id="51203" name="Rectangle 3">
            <a:extLst>
              <a:ext uri="{FF2B5EF4-FFF2-40B4-BE49-F238E27FC236}">
                <a16:creationId xmlns:a16="http://schemas.microsoft.com/office/drawing/2014/main" id="{FC414967-8430-4CC7-9FC5-9125D23B87A5}"/>
              </a:ext>
            </a:extLst>
          </p:cNvPr>
          <p:cNvSpPr>
            <a:spLocks noGrp="1" noChangeArrowheads="1"/>
          </p:cNvSpPr>
          <p:nvPr>
            <p:ph type="body" idx="1"/>
          </p:nvPr>
        </p:nvSpPr>
        <p:spPr>
          <a:xfrm>
            <a:off x="1981200" y="1371601"/>
            <a:ext cx="8229600" cy="4754563"/>
          </a:xfrm>
        </p:spPr>
        <p:txBody>
          <a:bodyPr>
            <a:normAutofit fontScale="92500" lnSpcReduction="10000"/>
          </a:bodyPr>
          <a:lstStyle/>
          <a:p>
            <a:pPr eaLnBrk="1" hangingPunct="1">
              <a:lnSpc>
                <a:spcPct val="90000"/>
              </a:lnSpc>
            </a:pPr>
            <a:r>
              <a:rPr lang="en-US" altLang="en-US" sz="2400" dirty="0"/>
              <a:t>Proof methods divide into (roughly) two kinds:</a:t>
            </a:r>
          </a:p>
          <a:p>
            <a:pPr lvl="3" eaLnBrk="1" hangingPunct="1">
              <a:lnSpc>
                <a:spcPct val="90000"/>
              </a:lnSpc>
            </a:pPr>
            <a:endParaRPr lang="en-US" altLang="en-US" sz="1200" dirty="0"/>
          </a:p>
          <a:p>
            <a:pPr lvl="1" eaLnBrk="1" hangingPunct="1">
              <a:lnSpc>
                <a:spcPct val="90000"/>
              </a:lnSpc>
            </a:pPr>
            <a:r>
              <a:rPr lang="en-US" altLang="en-US" sz="2000" dirty="0">
                <a:solidFill>
                  <a:schemeClr val="accent2"/>
                </a:solidFill>
              </a:rPr>
              <a:t>Application of inference rules</a:t>
            </a:r>
          </a:p>
          <a:p>
            <a:pPr lvl="1" eaLnBrk="1" hangingPunct="1">
              <a:lnSpc>
                <a:spcPct val="90000"/>
              </a:lnSpc>
            </a:pPr>
            <a:endParaRPr lang="en-US" altLang="en-US" sz="2000" dirty="0">
              <a:solidFill>
                <a:schemeClr val="accent2"/>
              </a:solidFill>
            </a:endParaRPr>
          </a:p>
          <a:p>
            <a:pPr lvl="2" eaLnBrk="1" hangingPunct="1">
              <a:lnSpc>
                <a:spcPct val="90000"/>
              </a:lnSpc>
            </a:pPr>
            <a:r>
              <a:rPr lang="en-US" altLang="en-US" sz="1800"/>
              <a:t>Legitimate (sound) generation of new sentences from old</a:t>
            </a:r>
          </a:p>
          <a:p>
            <a:pPr lvl="2" eaLnBrk="1" hangingPunct="1">
              <a:lnSpc>
                <a:spcPct val="90000"/>
              </a:lnSpc>
            </a:pPr>
            <a:endParaRPr lang="en-US" altLang="en-US" sz="1800" dirty="0"/>
          </a:p>
          <a:p>
            <a:pPr lvl="2" eaLnBrk="1" hangingPunct="1">
              <a:lnSpc>
                <a:spcPct val="90000"/>
              </a:lnSpc>
            </a:pPr>
            <a:r>
              <a:rPr lang="en-US" altLang="en-US" sz="1800" dirty="0">
                <a:solidFill>
                  <a:schemeClr val="accent2"/>
                </a:solidFill>
              </a:rPr>
              <a:t>Proof</a:t>
            </a:r>
            <a:r>
              <a:rPr lang="en-US" altLang="en-US" sz="1800" dirty="0"/>
              <a:t> = a sequence of inference rule applications</a:t>
            </a:r>
            <a:br>
              <a:rPr lang="en-US" altLang="en-US" sz="1800" dirty="0"/>
            </a:br>
            <a:r>
              <a:rPr lang="en-US" altLang="en-US" sz="1800" dirty="0"/>
              <a:t>	Can use inference rules as operators in a standard search algorithm</a:t>
            </a:r>
          </a:p>
          <a:p>
            <a:pPr lvl="2" eaLnBrk="1" hangingPunct="1">
              <a:lnSpc>
                <a:spcPct val="90000"/>
              </a:lnSpc>
            </a:pPr>
            <a:endParaRPr lang="en-US" altLang="en-US" sz="1800" dirty="0"/>
          </a:p>
          <a:p>
            <a:pPr lvl="2" eaLnBrk="1" hangingPunct="1">
              <a:lnSpc>
                <a:spcPct val="90000"/>
              </a:lnSpc>
            </a:pPr>
            <a:r>
              <a:rPr lang="en-US" altLang="en-US" sz="1800" dirty="0"/>
              <a:t>Typically require transformation of sentences into a </a:t>
            </a:r>
            <a:r>
              <a:rPr lang="en-US" altLang="en-US" sz="1800" dirty="0">
                <a:solidFill>
                  <a:schemeClr val="accent2"/>
                </a:solidFill>
              </a:rPr>
              <a:t>normal form</a:t>
            </a:r>
          </a:p>
          <a:p>
            <a:pPr lvl="4" eaLnBrk="1" hangingPunct="1">
              <a:lnSpc>
                <a:spcPct val="90000"/>
              </a:lnSpc>
              <a:buFontTx/>
              <a:buNone/>
            </a:pPr>
            <a:endParaRPr lang="en-US" altLang="en-US" sz="1600" dirty="0"/>
          </a:p>
          <a:p>
            <a:pPr lvl="1" eaLnBrk="1" hangingPunct="1">
              <a:lnSpc>
                <a:spcPct val="90000"/>
              </a:lnSpc>
            </a:pPr>
            <a:r>
              <a:rPr lang="en-US" altLang="en-US" sz="2000" dirty="0">
                <a:solidFill>
                  <a:schemeClr val="accent2"/>
                </a:solidFill>
              </a:rPr>
              <a:t>Model checking</a:t>
            </a:r>
          </a:p>
          <a:p>
            <a:pPr lvl="2" eaLnBrk="1" hangingPunct="1">
              <a:lnSpc>
                <a:spcPct val="90000"/>
              </a:lnSpc>
            </a:pPr>
            <a:r>
              <a:rPr lang="en-US" altLang="en-US" sz="1800" dirty="0"/>
              <a:t>truth table enumeration (always exponential in </a:t>
            </a:r>
            <a:r>
              <a:rPr lang="en-US" altLang="en-US" sz="1800" i="1" dirty="0"/>
              <a:t>n</a:t>
            </a:r>
            <a:r>
              <a:rPr lang="en-US" altLang="en-US" sz="1800" dirty="0"/>
              <a:t>)</a:t>
            </a:r>
          </a:p>
          <a:p>
            <a:pPr lvl="2" eaLnBrk="1" hangingPunct="1">
              <a:lnSpc>
                <a:spcPct val="90000"/>
              </a:lnSpc>
            </a:pPr>
            <a:r>
              <a:rPr lang="en-US" altLang="en-US" sz="1800" dirty="0"/>
              <a:t>improved backtracking, e.g., Davis--Putnam-</a:t>
            </a:r>
            <a:r>
              <a:rPr lang="en-US" altLang="en-US" sz="1800" dirty="0" err="1"/>
              <a:t>Logemann</a:t>
            </a:r>
            <a:r>
              <a:rPr lang="en-US" altLang="en-US" sz="1800" dirty="0"/>
              <a:t>-Loveland (DPLL)</a:t>
            </a:r>
          </a:p>
          <a:p>
            <a:pPr lvl="2" eaLnBrk="1" hangingPunct="1">
              <a:lnSpc>
                <a:spcPct val="90000"/>
              </a:lnSpc>
            </a:pPr>
            <a:r>
              <a:rPr lang="en-US" altLang="en-US" sz="1800" dirty="0"/>
              <a:t>heuristic search in model space (sound but incomplete)</a:t>
            </a:r>
          </a:p>
          <a:p>
            <a:pPr lvl="2" eaLnBrk="1" hangingPunct="1">
              <a:lnSpc>
                <a:spcPct val="90000"/>
              </a:lnSpc>
              <a:buFontTx/>
              <a:buNone/>
            </a:pPr>
            <a:r>
              <a:rPr lang="en-US" altLang="en-US" sz="1800" dirty="0"/>
              <a:t>		e.g., min-conflicts-like hill-climbing algorithms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ABE3835-AF4D-49EC-BA59-1E789520DCC4}"/>
              </a:ext>
            </a:extLst>
          </p:cNvPr>
          <p:cNvSpPr>
            <a:spLocks noGrp="1" noChangeArrowheads="1"/>
          </p:cNvSpPr>
          <p:nvPr>
            <p:ph type="title"/>
          </p:nvPr>
        </p:nvSpPr>
        <p:spPr/>
        <p:txBody>
          <a:bodyPr/>
          <a:lstStyle/>
          <a:p>
            <a:pPr eaLnBrk="1" hangingPunct="1"/>
            <a:r>
              <a:rPr lang="en-US" altLang="en-US" sz="4000"/>
              <a:t>A simple knowledge-based agent</a:t>
            </a:r>
          </a:p>
        </p:txBody>
      </p:sp>
      <p:sp>
        <p:nvSpPr>
          <p:cNvPr id="6147" name="Rectangle 3">
            <a:extLst>
              <a:ext uri="{FF2B5EF4-FFF2-40B4-BE49-F238E27FC236}">
                <a16:creationId xmlns:a16="http://schemas.microsoft.com/office/drawing/2014/main" id="{23F0E224-08CF-42BD-9E4D-F17BDEE861CA}"/>
              </a:ext>
            </a:extLst>
          </p:cNvPr>
          <p:cNvSpPr>
            <a:spLocks noGrp="1" noChangeArrowheads="1"/>
          </p:cNvSpPr>
          <p:nvPr>
            <p:ph type="body" idx="1"/>
          </p:nvPr>
        </p:nvSpPr>
        <p:spPr>
          <a:xfrm>
            <a:off x="1981200" y="4419600"/>
            <a:ext cx="8229600" cy="2133600"/>
          </a:xfrm>
        </p:spPr>
        <p:txBody>
          <a:bodyPr/>
          <a:lstStyle/>
          <a:p>
            <a:pPr eaLnBrk="1" hangingPunct="1">
              <a:lnSpc>
                <a:spcPct val="80000"/>
              </a:lnSpc>
            </a:pPr>
            <a:r>
              <a:rPr lang="en-US" altLang="en-US" sz="2400"/>
              <a:t>The agent must be able to:</a:t>
            </a:r>
          </a:p>
          <a:p>
            <a:pPr lvl="1" eaLnBrk="1" hangingPunct="1">
              <a:lnSpc>
                <a:spcPct val="80000"/>
              </a:lnSpc>
            </a:pPr>
            <a:r>
              <a:rPr lang="en-US" altLang="en-US" sz="2000"/>
              <a:t>Represent states, actions, etc.</a:t>
            </a:r>
          </a:p>
          <a:p>
            <a:pPr lvl="1" eaLnBrk="1" hangingPunct="1">
              <a:lnSpc>
                <a:spcPct val="80000"/>
              </a:lnSpc>
            </a:pPr>
            <a:r>
              <a:rPr lang="en-US" altLang="en-US" sz="2000"/>
              <a:t>Incorporate new percepts</a:t>
            </a:r>
          </a:p>
          <a:p>
            <a:pPr lvl="1" eaLnBrk="1" hangingPunct="1">
              <a:lnSpc>
                <a:spcPct val="80000"/>
              </a:lnSpc>
            </a:pPr>
            <a:r>
              <a:rPr lang="en-US" altLang="en-US" sz="2000"/>
              <a:t>Update internal representations of the world</a:t>
            </a:r>
          </a:p>
          <a:p>
            <a:pPr lvl="1" eaLnBrk="1" hangingPunct="1">
              <a:lnSpc>
                <a:spcPct val="80000"/>
              </a:lnSpc>
            </a:pPr>
            <a:r>
              <a:rPr lang="en-US" altLang="en-US" sz="2000"/>
              <a:t>Deduce hidden properties of the world</a:t>
            </a:r>
          </a:p>
          <a:p>
            <a:pPr lvl="1" eaLnBrk="1" hangingPunct="1">
              <a:lnSpc>
                <a:spcPct val="80000"/>
              </a:lnSpc>
            </a:pPr>
            <a:r>
              <a:rPr lang="en-US" altLang="en-US" sz="2000"/>
              <a:t>Deduce appropriate actions</a:t>
            </a:r>
          </a:p>
        </p:txBody>
      </p:sp>
      <p:pic>
        <p:nvPicPr>
          <p:cNvPr id="6148" name="Picture 4">
            <a:extLst>
              <a:ext uri="{FF2B5EF4-FFF2-40B4-BE49-F238E27FC236}">
                <a16:creationId xmlns:a16="http://schemas.microsoft.com/office/drawing/2014/main" id="{E899CA2C-EB41-4212-84D1-EF92D7D6F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250" t="30208" b="36459"/>
          <a:stretch>
            <a:fillRect/>
          </a:stretch>
        </p:blipFill>
        <p:spPr bwMode="auto">
          <a:xfrm>
            <a:off x="2209800" y="1371600"/>
            <a:ext cx="7620000"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572920" y="580680"/>
              <a:ext cx="8734680" cy="5847480"/>
            </p14:xfrm>
          </p:contentPart>
        </mc:Choice>
        <mc:Fallback xmlns="">
          <p:pic>
            <p:nvPicPr>
              <p:cNvPr id="2" name="Ink 1"/>
              <p:cNvPicPr/>
              <p:nvPr/>
            </p:nvPicPr>
            <p:blipFill>
              <a:blip r:embed="rId5"/>
              <a:stretch>
                <a:fillRect/>
              </a:stretch>
            </p:blipFill>
            <p:spPr>
              <a:xfrm>
                <a:off x="2568240" y="575640"/>
                <a:ext cx="8746560" cy="5856120"/>
              </a:xfrm>
              <a:prstGeom prst="rect">
                <a:avLst/>
              </a:prstGeom>
            </p:spPr>
          </p:pic>
        </mc:Fallback>
      </mc:AlternateContent>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96960" y="322560"/>
              <a:ext cx="11251440" cy="6162120"/>
            </p14:xfrm>
          </p:contentPart>
        </mc:Choice>
        <mc:Fallback xmlns="">
          <p:pic>
            <p:nvPicPr>
              <p:cNvPr id="4" name="Ink 3"/>
              <p:cNvPicPr/>
              <p:nvPr/>
            </p:nvPicPr>
            <p:blipFill>
              <a:blip r:embed="rId3"/>
              <a:stretch>
                <a:fillRect/>
              </a:stretch>
            </p:blipFill>
            <p:spPr>
              <a:xfrm>
                <a:off x="692280" y="317880"/>
                <a:ext cx="11263320" cy="617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201120" y="3945240"/>
              <a:ext cx="5942520" cy="2552760"/>
            </p14:xfrm>
          </p:contentPart>
        </mc:Choice>
        <mc:Fallback xmlns="">
          <p:pic>
            <p:nvPicPr>
              <p:cNvPr id="5" name="Ink 4"/>
              <p:cNvPicPr/>
              <p:nvPr/>
            </p:nvPicPr>
            <p:blipFill>
              <a:blip r:embed="rId5"/>
              <a:stretch>
                <a:fillRect/>
              </a:stretch>
            </p:blipFill>
            <p:spPr>
              <a:xfrm>
                <a:off x="3198600" y="3942720"/>
                <a:ext cx="5951880" cy="2561040"/>
              </a:xfrm>
              <a:prstGeom prst="rect">
                <a:avLst/>
              </a:prstGeom>
            </p:spPr>
          </p:pic>
        </mc:Fallback>
      </mc:AlternateContent>
    </p:spTree>
    <p:extLst>
      <p:ext uri="{BB962C8B-B14F-4D97-AF65-F5344CB8AC3E}">
        <p14:creationId xmlns:p14="http://schemas.microsoft.com/office/powerpoint/2010/main" val="14573716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81760" y="338760"/>
              <a:ext cx="10117800" cy="6507360"/>
            </p14:xfrm>
          </p:contentPart>
        </mc:Choice>
        <mc:Fallback xmlns="">
          <p:pic>
            <p:nvPicPr>
              <p:cNvPr id="4" name="Ink 3"/>
              <p:cNvPicPr/>
              <p:nvPr/>
            </p:nvPicPr>
            <p:blipFill>
              <a:blip r:embed="rId3"/>
              <a:stretch>
                <a:fillRect/>
              </a:stretch>
            </p:blipFill>
            <p:spPr>
              <a:xfrm>
                <a:off x="574560" y="333000"/>
                <a:ext cx="10132920" cy="652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149560" y="828720"/>
              <a:ext cx="410400" cy="179640"/>
            </p14:xfrm>
          </p:contentPart>
        </mc:Choice>
        <mc:Fallback xmlns="">
          <p:pic>
            <p:nvPicPr>
              <p:cNvPr id="5" name="Ink 4"/>
              <p:cNvPicPr/>
              <p:nvPr/>
            </p:nvPicPr>
            <p:blipFill>
              <a:blip r:embed="rId5"/>
              <a:stretch>
                <a:fillRect/>
              </a:stretch>
            </p:blipFill>
            <p:spPr>
              <a:xfrm>
                <a:off x="2145960" y="822960"/>
                <a:ext cx="419400" cy="189360"/>
              </a:xfrm>
              <a:prstGeom prst="rect">
                <a:avLst/>
              </a:prstGeom>
            </p:spPr>
          </p:pic>
        </mc:Fallback>
      </mc:AlternateContent>
    </p:spTree>
    <p:extLst>
      <p:ext uri="{BB962C8B-B14F-4D97-AF65-F5344CB8AC3E}">
        <p14:creationId xmlns:p14="http://schemas.microsoft.com/office/powerpoint/2010/main" val="20399176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49800" y="7560"/>
              <a:ext cx="10242360" cy="3343320"/>
            </p14:xfrm>
          </p:contentPart>
        </mc:Choice>
        <mc:Fallback xmlns="">
          <p:pic>
            <p:nvPicPr>
              <p:cNvPr id="4" name="Ink 3"/>
              <p:cNvPicPr/>
              <p:nvPr/>
            </p:nvPicPr>
            <p:blipFill>
              <a:blip r:embed="rId3"/>
              <a:stretch>
                <a:fillRect/>
              </a:stretch>
            </p:blipFill>
            <p:spPr>
              <a:xfrm>
                <a:off x="641880" y="2880"/>
                <a:ext cx="10254600" cy="3357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93360" y="3059640"/>
              <a:ext cx="11262600" cy="3717000"/>
            </p14:xfrm>
          </p:contentPart>
        </mc:Choice>
        <mc:Fallback xmlns="">
          <p:pic>
            <p:nvPicPr>
              <p:cNvPr id="5" name="Ink 4"/>
              <p:cNvPicPr/>
              <p:nvPr/>
            </p:nvPicPr>
            <p:blipFill>
              <a:blip r:embed="rId5"/>
              <a:stretch>
                <a:fillRect/>
              </a:stretch>
            </p:blipFill>
            <p:spPr>
              <a:xfrm>
                <a:off x="686520" y="3052800"/>
                <a:ext cx="11278080" cy="3727440"/>
              </a:xfrm>
              <a:prstGeom prst="rect">
                <a:avLst/>
              </a:prstGeom>
            </p:spPr>
          </p:pic>
        </mc:Fallback>
      </mc:AlternateContent>
    </p:spTree>
    <p:extLst>
      <p:ext uri="{BB962C8B-B14F-4D97-AF65-F5344CB8AC3E}">
        <p14:creationId xmlns:p14="http://schemas.microsoft.com/office/powerpoint/2010/main" val="8359214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77200" y="699840"/>
              <a:ext cx="10314360" cy="5448960"/>
            </p14:xfrm>
          </p:contentPart>
        </mc:Choice>
        <mc:Fallback xmlns="">
          <p:pic>
            <p:nvPicPr>
              <p:cNvPr id="4" name="Ink 3"/>
              <p:cNvPicPr/>
              <p:nvPr/>
            </p:nvPicPr>
            <p:blipFill>
              <a:blip r:embed="rId3"/>
              <a:stretch>
                <a:fillRect/>
              </a:stretch>
            </p:blipFill>
            <p:spPr>
              <a:xfrm>
                <a:off x="1171800" y="693360"/>
                <a:ext cx="10329840" cy="5461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565360" y="2140920"/>
              <a:ext cx="5351400" cy="4037040"/>
            </p14:xfrm>
          </p:contentPart>
        </mc:Choice>
        <mc:Fallback xmlns="">
          <p:pic>
            <p:nvPicPr>
              <p:cNvPr id="5" name="Ink 4"/>
              <p:cNvPicPr/>
              <p:nvPr/>
            </p:nvPicPr>
            <p:blipFill>
              <a:blip r:embed="rId5"/>
              <a:stretch>
                <a:fillRect/>
              </a:stretch>
            </p:blipFill>
            <p:spPr>
              <a:xfrm>
                <a:off x="2562840" y="2137680"/>
                <a:ext cx="5357160" cy="404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2285640" y="585720"/>
              <a:ext cx="868320" cy="930240"/>
            </p14:xfrm>
          </p:contentPart>
        </mc:Choice>
        <mc:Fallback xmlns="">
          <p:pic>
            <p:nvPicPr>
              <p:cNvPr id="6" name="Ink 5"/>
              <p:cNvPicPr/>
              <p:nvPr/>
            </p:nvPicPr>
            <p:blipFill>
              <a:blip r:embed="rId7"/>
              <a:stretch>
                <a:fillRect/>
              </a:stretch>
            </p:blipFill>
            <p:spPr>
              <a:xfrm>
                <a:off x="2282760" y="582480"/>
                <a:ext cx="874800" cy="938520"/>
              </a:xfrm>
              <a:prstGeom prst="rect">
                <a:avLst/>
              </a:prstGeom>
            </p:spPr>
          </p:pic>
        </mc:Fallback>
      </mc:AlternateContent>
    </p:spTree>
    <p:extLst>
      <p:ext uri="{BB962C8B-B14F-4D97-AF65-F5344CB8AC3E}">
        <p14:creationId xmlns:p14="http://schemas.microsoft.com/office/powerpoint/2010/main" val="2778224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99480" y="338760"/>
              <a:ext cx="9214200" cy="4326480"/>
            </p14:xfrm>
          </p:contentPart>
        </mc:Choice>
        <mc:Fallback xmlns="">
          <p:pic>
            <p:nvPicPr>
              <p:cNvPr id="4" name="Ink 3"/>
              <p:cNvPicPr/>
              <p:nvPr/>
            </p:nvPicPr>
            <p:blipFill>
              <a:blip r:embed="rId3"/>
              <a:stretch>
                <a:fillRect/>
              </a:stretch>
            </p:blipFill>
            <p:spPr>
              <a:xfrm>
                <a:off x="696960" y="331200"/>
                <a:ext cx="9220680" cy="4343400"/>
              </a:xfrm>
              <a:prstGeom prst="rect">
                <a:avLst/>
              </a:prstGeom>
            </p:spPr>
          </p:pic>
        </mc:Fallback>
      </mc:AlternateContent>
    </p:spTree>
    <p:extLst>
      <p:ext uri="{BB962C8B-B14F-4D97-AF65-F5344CB8AC3E}">
        <p14:creationId xmlns:p14="http://schemas.microsoft.com/office/powerpoint/2010/main" val="6416607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E33D68B-3CF1-4886-9549-2D224B0DEB0C}"/>
              </a:ext>
            </a:extLst>
          </p:cNvPr>
          <p:cNvSpPr>
            <a:spLocks noGrp="1" noChangeArrowheads="1"/>
          </p:cNvSpPr>
          <p:nvPr>
            <p:ph type="title"/>
          </p:nvPr>
        </p:nvSpPr>
        <p:spPr/>
        <p:txBody>
          <a:bodyPr/>
          <a:lstStyle/>
          <a:p>
            <a:pPr eaLnBrk="1" hangingPunct="1"/>
            <a:r>
              <a:rPr lang="en-US" altLang="en-US"/>
              <a:t>Conversion to CNF</a:t>
            </a:r>
          </a:p>
        </p:txBody>
      </p:sp>
      <p:sp>
        <p:nvSpPr>
          <p:cNvPr id="52227" name="Rectangle 3">
            <a:extLst>
              <a:ext uri="{FF2B5EF4-FFF2-40B4-BE49-F238E27FC236}">
                <a16:creationId xmlns:a16="http://schemas.microsoft.com/office/drawing/2014/main" id="{F7A27787-0C91-48F4-8440-9EB55DB22856}"/>
              </a:ext>
            </a:extLst>
          </p:cNvPr>
          <p:cNvSpPr>
            <a:spLocks noGrp="1" noChangeArrowheads="1"/>
          </p:cNvSpPr>
          <p:nvPr>
            <p:ph type="body" idx="1"/>
          </p:nvPr>
        </p:nvSpPr>
        <p:spPr/>
        <p:txBody>
          <a:bodyPr>
            <a:normAutofit lnSpcReduction="10000"/>
          </a:bodyPr>
          <a:lstStyle/>
          <a:p>
            <a:pPr marL="457200" indent="-457200">
              <a:lnSpc>
                <a:spcPct val="80000"/>
              </a:lnSpc>
              <a:buNone/>
            </a:pPr>
            <a:r>
              <a:rPr lang="en-US" altLang="en-US" sz="2400"/>
              <a:t>B</a:t>
            </a:r>
            <a:r>
              <a:rPr lang="en-US" altLang="en-US" sz="2400" baseline="-25000"/>
              <a:t>1,1</a:t>
            </a:r>
            <a:r>
              <a:rPr lang="en-US" altLang="en-US" sz="2400"/>
              <a:t>  </a:t>
            </a:r>
            <a:r>
              <a:rPr lang="en-US" altLang="en-US" sz="2400">
                <a:sym typeface="Symbol" panose="05050102010706020507" pitchFamily="18" charset="2"/>
              </a:rPr>
              <a:t></a:t>
            </a:r>
            <a:r>
              <a:rPr lang="en-US" altLang="en-US" sz="2400"/>
              <a:t> (P</a:t>
            </a:r>
            <a:r>
              <a:rPr lang="en-US" altLang="en-US" sz="2400" baseline="-25000"/>
              <a:t>1,2</a:t>
            </a:r>
            <a:r>
              <a:rPr lang="en-US" altLang="en-US" sz="2400"/>
              <a:t> </a:t>
            </a:r>
            <a:r>
              <a:rPr lang="en-US" altLang="en-US" sz="2400">
                <a:sym typeface="Symbol" panose="05050102010706020507" pitchFamily="18" charset="2"/>
              </a:rPr>
              <a:t></a:t>
            </a:r>
            <a:r>
              <a:rPr lang="en-US" altLang="en-US" sz="2400"/>
              <a:t> P</a:t>
            </a:r>
            <a:r>
              <a:rPr lang="en-US" altLang="en-US" sz="2400" baseline="-25000"/>
              <a:t>2,1</a:t>
            </a:r>
            <a:r>
              <a:rPr lang="en-US" altLang="en-US" sz="2400"/>
              <a:t>)</a:t>
            </a:r>
          </a:p>
          <a:p>
            <a:pPr marL="457200" indent="-457200">
              <a:lnSpc>
                <a:spcPct val="80000"/>
              </a:lnSpc>
              <a:buFontTx/>
              <a:buAutoNum type="arabicPeriod"/>
            </a:pPr>
            <a:r>
              <a:rPr lang="en-US" altLang="en-US" sz="2400"/>
              <a:t>Eliminate </a:t>
            </a:r>
            <a:r>
              <a:rPr lang="en-US" altLang="en-US" sz="2400">
                <a:sym typeface="Symbol" panose="05050102010706020507" pitchFamily="18" charset="2"/>
              </a:rPr>
              <a:t>,</a:t>
            </a:r>
            <a:r>
              <a:rPr lang="en-US" altLang="en-US" sz="2400"/>
              <a:t> replacing α </a:t>
            </a:r>
            <a:r>
              <a:rPr lang="en-US" altLang="en-US" sz="2400">
                <a:sym typeface="Symbol" panose="05050102010706020507" pitchFamily="18" charset="2"/>
              </a:rPr>
              <a:t></a:t>
            </a:r>
            <a:r>
              <a:rPr lang="en-US" altLang="en-US" sz="2400"/>
              <a:t> β with (α </a:t>
            </a:r>
            <a:r>
              <a:rPr lang="en-US" altLang="en-US" sz="2400">
                <a:sym typeface="Symbol" panose="05050102010706020507" pitchFamily="18" charset="2"/>
              </a:rPr>
              <a:t></a:t>
            </a:r>
            <a:r>
              <a:rPr lang="en-US" altLang="en-US" sz="2400"/>
              <a:t> β)</a:t>
            </a:r>
            <a:r>
              <a:rPr lang="en-US" altLang="en-US" sz="2400">
                <a:sym typeface="Symbol" panose="05050102010706020507" pitchFamily="18" charset="2"/>
              </a:rPr>
              <a:t></a:t>
            </a:r>
            <a:r>
              <a:rPr lang="en-US" altLang="en-US" sz="2400"/>
              <a:t>(β </a:t>
            </a:r>
            <a:r>
              <a:rPr lang="en-US" altLang="en-US" sz="2400">
                <a:sym typeface="Symbol" panose="05050102010706020507" pitchFamily="18" charset="2"/>
              </a:rPr>
              <a:t></a:t>
            </a:r>
            <a:r>
              <a:rPr lang="en-US" altLang="en-US" sz="2400"/>
              <a:t> α).</a:t>
            </a:r>
          </a:p>
          <a:p>
            <a:pPr marL="457200" indent="-457200">
              <a:lnSpc>
                <a:spcPct val="80000"/>
              </a:lnSpc>
              <a:buNone/>
            </a:pPr>
            <a:r>
              <a:rPr lang="en-US" altLang="en-US" sz="2000"/>
              <a:t>		(B</a:t>
            </a:r>
            <a:r>
              <a:rPr lang="en-US" altLang="en-US" sz="2000" baseline="-25000"/>
              <a:t>1,1</a:t>
            </a:r>
            <a:r>
              <a:rPr lang="en-US" altLang="en-US" sz="2000"/>
              <a:t> </a:t>
            </a:r>
            <a:r>
              <a:rPr lang="en-US" altLang="en-US" sz="2000">
                <a:sym typeface="Symbol" panose="05050102010706020507" pitchFamily="18" charset="2"/>
              </a:rPr>
              <a:t></a:t>
            </a:r>
            <a:r>
              <a:rPr lang="en-US" altLang="en-US" sz="2000"/>
              <a:t> (P</a:t>
            </a:r>
            <a:r>
              <a:rPr lang="en-US" altLang="en-US" sz="2000" baseline="-25000"/>
              <a:t>1,2</a:t>
            </a:r>
            <a:r>
              <a:rPr lang="en-US" altLang="en-US" sz="2000"/>
              <a:t> </a:t>
            </a:r>
            <a:r>
              <a:rPr lang="en-US" altLang="en-US" sz="2000">
                <a:sym typeface="Symbol" panose="05050102010706020507" pitchFamily="18" charset="2"/>
              </a:rPr>
              <a:t></a:t>
            </a:r>
            <a:r>
              <a:rPr lang="en-US" altLang="en-US" sz="2000"/>
              <a:t> P</a:t>
            </a:r>
            <a:r>
              <a:rPr lang="en-US" altLang="en-US" sz="2000" baseline="-25000"/>
              <a:t>2,1</a:t>
            </a:r>
            <a:r>
              <a:rPr lang="en-US" altLang="en-US" sz="2000"/>
              <a:t>)) </a:t>
            </a:r>
            <a:r>
              <a:rPr lang="en-US" altLang="en-US" sz="2000">
                <a:sym typeface="Symbol" panose="05050102010706020507" pitchFamily="18" charset="2"/>
              </a:rPr>
              <a:t></a:t>
            </a:r>
            <a:r>
              <a:rPr lang="en-US" altLang="en-US" sz="2000"/>
              <a:t> ((P</a:t>
            </a:r>
            <a:r>
              <a:rPr lang="en-US" altLang="en-US" sz="2000" baseline="-25000"/>
              <a:t>1,2</a:t>
            </a:r>
            <a:r>
              <a:rPr lang="en-US" altLang="en-US" sz="2000"/>
              <a:t> </a:t>
            </a:r>
            <a:r>
              <a:rPr lang="en-US" altLang="en-US" sz="2000">
                <a:sym typeface="Symbol" panose="05050102010706020507" pitchFamily="18" charset="2"/>
              </a:rPr>
              <a:t></a:t>
            </a:r>
            <a:r>
              <a:rPr lang="en-US" altLang="en-US" sz="2000"/>
              <a:t> P</a:t>
            </a:r>
            <a:r>
              <a:rPr lang="en-US" altLang="en-US" sz="2000" baseline="-25000"/>
              <a:t>2,1</a:t>
            </a:r>
            <a:r>
              <a:rPr lang="en-US" altLang="en-US" sz="2000"/>
              <a:t>) </a:t>
            </a:r>
            <a:r>
              <a:rPr lang="en-US" altLang="en-US" sz="2000">
                <a:sym typeface="Symbol" panose="05050102010706020507" pitchFamily="18" charset="2"/>
              </a:rPr>
              <a:t></a:t>
            </a:r>
            <a:r>
              <a:rPr lang="en-US" altLang="en-US" sz="2000"/>
              <a:t> B</a:t>
            </a:r>
            <a:r>
              <a:rPr lang="en-US" altLang="en-US" sz="2000" baseline="-25000"/>
              <a:t>1,1</a:t>
            </a:r>
            <a:r>
              <a:rPr lang="en-US" altLang="en-US" sz="2000"/>
              <a:t>)</a:t>
            </a:r>
          </a:p>
          <a:p>
            <a:pPr marL="2133600" lvl="4" indent="-304800">
              <a:lnSpc>
                <a:spcPct val="80000"/>
              </a:lnSpc>
              <a:buNone/>
            </a:pPr>
            <a:endParaRPr lang="en-US" altLang="en-US" sz="1600"/>
          </a:p>
          <a:p>
            <a:pPr marL="457200" indent="-457200">
              <a:lnSpc>
                <a:spcPct val="80000"/>
              </a:lnSpc>
              <a:buNone/>
            </a:pPr>
            <a:r>
              <a:rPr lang="en-US" altLang="en-US" sz="2400"/>
              <a:t>2. Eliminate </a:t>
            </a:r>
            <a:r>
              <a:rPr lang="en-US" altLang="en-US" sz="2400">
                <a:sym typeface="Symbol" panose="05050102010706020507" pitchFamily="18" charset="2"/>
              </a:rPr>
              <a:t>, r</a:t>
            </a:r>
            <a:r>
              <a:rPr lang="en-US" altLang="en-US" sz="2400"/>
              <a:t>eplacing α </a:t>
            </a:r>
            <a:r>
              <a:rPr lang="en-US" altLang="en-US" sz="2400">
                <a:sym typeface="Symbol" panose="05050102010706020507" pitchFamily="18" charset="2"/>
              </a:rPr>
              <a:t></a:t>
            </a:r>
            <a:r>
              <a:rPr lang="en-US" altLang="en-US" sz="2400"/>
              <a:t> β with </a:t>
            </a:r>
            <a:r>
              <a:rPr lang="en-US" altLang="en-US" sz="2400">
                <a:sym typeface="Symbol" panose="05050102010706020507" pitchFamily="18" charset="2"/>
              </a:rPr>
              <a:t></a:t>
            </a:r>
            <a:r>
              <a:rPr lang="en-US" altLang="en-US" sz="2400"/>
              <a:t>α</a:t>
            </a:r>
            <a:r>
              <a:rPr lang="en-US" altLang="en-US" sz="2400">
                <a:sym typeface="Symbol" panose="05050102010706020507" pitchFamily="18" charset="2"/>
              </a:rPr>
              <a:t></a:t>
            </a:r>
            <a:r>
              <a:rPr lang="en-US" altLang="en-US" sz="2400"/>
              <a:t> β.
		</a:t>
            </a:r>
            <a:r>
              <a:rPr lang="en-US" altLang="en-US" sz="2000"/>
              <a:t>(</a:t>
            </a:r>
            <a:r>
              <a:rPr lang="en-US" altLang="en-US" sz="2000">
                <a:sym typeface="Symbol" panose="05050102010706020507" pitchFamily="18" charset="2"/>
              </a:rPr>
              <a:t></a:t>
            </a:r>
            <a:r>
              <a:rPr lang="en-US" altLang="en-US" sz="2000"/>
              <a:t>B</a:t>
            </a:r>
            <a:r>
              <a:rPr lang="en-US" altLang="en-US" sz="2000" baseline="-25000"/>
              <a:t>1,1</a:t>
            </a:r>
            <a:r>
              <a:rPr lang="en-US" altLang="en-US" sz="2000"/>
              <a:t> </a:t>
            </a:r>
            <a:r>
              <a:rPr lang="en-US" altLang="en-US" sz="2000">
                <a:sym typeface="Symbol" panose="05050102010706020507" pitchFamily="18" charset="2"/>
              </a:rPr>
              <a:t></a:t>
            </a:r>
            <a:r>
              <a:rPr lang="en-US" altLang="en-US" sz="2000"/>
              <a:t> P</a:t>
            </a:r>
            <a:r>
              <a:rPr lang="en-US" altLang="en-US" sz="2000" baseline="-25000"/>
              <a:t>1,2</a:t>
            </a:r>
            <a:r>
              <a:rPr lang="en-US" altLang="en-US" sz="2000"/>
              <a:t> </a:t>
            </a:r>
            <a:r>
              <a:rPr lang="en-US" altLang="en-US" sz="2000">
                <a:sym typeface="Symbol" panose="05050102010706020507" pitchFamily="18" charset="2"/>
              </a:rPr>
              <a:t></a:t>
            </a:r>
            <a:r>
              <a:rPr lang="en-US" altLang="en-US" sz="2000"/>
              <a:t> P</a:t>
            </a:r>
            <a:r>
              <a:rPr lang="en-US" altLang="en-US" sz="2000" baseline="-25000"/>
              <a:t>2,1</a:t>
            </a:r>
            <a:r>
              <a:rPr lang="en-US" altLang="en-US" sz="2000"/>
              <a:t>) </a:t>
            </a:r>
            <a:r>
              <a:rPr lang="en-US" altLang="en-US" sz="2000">
                <a:sym typeface="Symbol" panose="05050102010706020507" pitchFamily="18" charset="2"/>
              </a:rPr>
              <a:t></a:t>
            </a:r>
            <a:r>
              <a:rPr lang="en-US" altLang="en-US" sz="2000"/>
              <a:t> (</a:t>
            </a:r>
            <a:r>
              <a:rPr lang="en-US" altLang="en-US" sz="2000">
                <a:sym typeface="Symbol" panose="05050102010706020507" pitchFamily="18" charset="2"/>
              </a:rPr>
              <a:t></a:t>
            </a:r>
            <a:r>
              <a:rPr lang="en-US" altLang="en-US" sz="2000"/>
              <a:t>(P</a:t>
            </a:r>
            <a:r>
              <a:rPr lang="en-US" altLang="en-US" sz="2000" baseline="-25000"/>
              <a:t>1,2</a:t>
            </a:r>
            <a:r>
              <a:rPr lang="en-US" altLang="en-US" sz="2000"/>
              <a:t> </a:t>
            </a:r>
            <a:r>
              <a:rPr lang="en-US" altLang="en-US" sz="2000">
                <a:sym typeface="Symbol" panose="05050102010706020507" pitchFamily="18" charset="2"/>
              </a:rPr>
              <a:t> </a:t>
            </a:r>
            <a:r>
              <a:rPr lang="en-US" altLang="en-US" sz="2000"/>
              <a:t>P</a:t>
            </a:r>
            <a:r>
              <a:rPr lang="en-US" altLang="en-US" sz="2000" baseline="-25000"/>
              <a:t>2,1</a:t>
            </a:r>
            <a:r>
              <a:rPr lang="en-US" altLang="en-US" sz="2000"/>
              <a:t>) </a:t>
            </a:r>
            <a:r>
              <a:rPr lang="en-US" altLang="en-US" sz="2000">
                <a:sym typeface="Symbol" panose="05050102010706020507" pitchFamily="18" charset="2"/>
              </a:rPr>
              <a:t></a:t>
            </a:r>
            <a:r>
              <a:rPr lang="en-US" altLang="en-US" sz="2000"/>
              <a:t> B</a:t>
            </a:r>
            <a:r>
              <a:rPr lang="en-US" altLang="en-US" sz="2000" baseline="-25000"/>
              <a:t>1,1</a:t>
            </a:r>
            <a:r>
              <a:rPr lang="en-US" altLang="en-US" sz="2000"/>
              <a:t>)</a:t>
            </a:r>
          </a:p>
          <a:p>
            <a:pPr marL="2133600" lvl="4" indent="-304800">
              <a:lnSpc>
                <a:spcPct val="80000"/>
              </a:lnSpc>
              <a:buNone/>
            </a:pPr>
            <a:endParaRPr lang="en-US" altLang="en-US" sz="1600"/>
          </a:p>
          <a:p>
            <a:pPr marL="457200" indent="-457200">
              <a:lnSpc>
                <a:spcPct val="80000"/>
              </a:lnSpc>
              <a:buNone/>
            </a:pPr>
            <a:r>
              <a:rPr lang="en-US" altLang="en-US" sz="2400"/>
              <a:t>3. Move </a:t>
            </a:r>
            <a:r>
              <a:rPr lang="en-US" altLang="en-US" sz="2400">
                <a:sym typeface="Symbol" panose="05050102010706020507" pitchFamily="18" charset="2"/>
              </a:rPr>
              <a:t></a:t>
            </a:r>
            <a:r>
              <a:rPr lang="en-US" altLang="en-US" sz="2400"/>
              <a:t> inwards using de Morgan's rules and double-negation:</a:t>
            </a:r>
          </a:p>
          <a:p>
            <a:pPr marL="838200" lvl="1" indent="-381000">
              <a:lnSpc>
                <a:spcPct val="80000"/>
              </a:lnSpc>
              <a:buNone/>
            </a:pPr>
            <a:r>
              <a:rPr lang="en-US" altLang="en-US" sz="2000"/>
              <a:t>	(</a:t>
            </a:r>
            <a:r>
              <a:rPr lang="en-US" altLang="en-US" sz="2000">
                <a:sym typeface="Symbol" panose="05050102010706020507" pitchFamily="18" charset="2"/>
              </a:rPr>
              <a:t></a:t>
            </a:r>
            <a:r>
              <a:rPr lang="en-US" altLang="en-US" sz="2000"/>
              <a:t>B</a:t>
            </a:r>
            <a:r>
              <a:rPr lang="en-US" altLang="en-US" sz="2000" baseline="-25000"/>
              <a:t>1,1 </a:t>
            </a:r>
            <a:r>
              <a:rPr lang="en-US" altLang="en-US" sz="2000">
                <a:sym typeface="Symbol" panose="05050102010706020507" pitchFamily="18" charset="2"/>
              </a:rPr>
              <a:t></a:t>
            </a:r>
            <a:r>
              <a:rPr lang="en-US" altLang="en-US" sz="2000"/>
              <a:t> P</a:t>
            </a:r>
            <a:r>
              <a:rPr lang="en-US" altLang="en-US" sz="2000" baseline="-25000"/>
              <a:t>1,2</a:t>
            </a:r>
            <a:r>
              <a:rPr lang="en-US" altLang="en-US" sz="2000"/>
              <a:t> </a:t>
            </a:r>
            <a:r>
              <a:rPr lang="en-US" altLang="en-US" sz="2000">
                <a:sym typeface="Symbol" panose="05050102010706020507" pitchFamily="18" charset="2"/>
              </a:rPr>
              <a:t></a:t>
            </a:r>
            <a:r>
              <a:rPr lang="en-US" altLang="en-US" sz="2000"/>
              <a:t> P</a:t>
            </a:r>
            <a:r>
              <a:rPr lang="en-US" altLang="en-US" sz="2000" baseline="-25000"/>
              <a:t>2,1</a:t>
            </a:r>
            <a:r>
              <a:rPr lang="en-US" altLang="en-US" sz="2000"/>
              <a:t>) </a:t>
            </a:r>
            <a:r>
              <a:rPr lang="en-US" altLang="en-US" sz="2000">
                <a:sym typeface="Symbol" panose="05050102010706020507" pitchFamily="18" charset="2"/>
              </a:rPr>
              <a:t></a:t>
            </a:r>
            <a:r>
              <a:rPr lang="en-US" altLang="en-US" sz="2000"/>
              <a:t> ((</a:t>
            </a:r>
            <a:r>
              <a:rPr lang="en-US" altLang="en-US" sz="2000">
                <a:sym typeface="Symbol" panose="05050102010706020507" pitchFamily="18" charset="2"/>
              </a:rPr>
              <a:t></a:t>
            </a:r>
            <a:r>
              <a:rPr lang="en-US" altLang="en-US" sz="2000"/>
              <a:t>P</a:t>
            </a:r>
            <a:r>
              <a:rPr lang="en-US" altLang="en-US" sz="2000" baseline="-25000"/>
              <a:t>1,2 </a:t>
            </a:r>
            <a:r>
              <a:rPr lang="en-US" altLang="en-US" sz="2000">
                <a:sym typeface="Symbol" panose="05050102010706020507" pitchFamily="18" charset="2"/>
              </a:rPr>
              <a:t></a:t>
            </a:r>
            <a:r>
              <a:rPr lang="en-US" altLang="en-US" sz="2000"/>
              <a:t> </a:t>
            </a:r>
            <a:r>
              <a:rPr lang="en-US" altLang="en-US" sz="2000">
                <a:sym typeface="Symbol" panose="05050102010706020507" pitchFamily="18" charset="2"/>
              </a:rPr>
              <a:t></a:t>
            </a:r>
            <a:r>
              <a:rPr lang="en-US" altLang="en-US" sz="2000"/>
              <a:t>P</a:t>
            </a:r>
            <a:r>
              <a:rPr lang="en-US" altLang="en-US" sz="2000" baseline="-25000"/>
              <a:t>2,1</a:t>
            </a:r>
            <a:r>
              <a:rPr lang="en-US" altLang="en-US" sz="2000"/>
              <a:t>) </a:t>
            </a:r>
            <a:r>
              <a:rPr lang="en-US" altLang="en-US" sz="2000">
                <a:sym typeface="Symbol" panose="05050102010706020507" pitchFamily="18" charset="2"/>
              </a:rPr>
              <a:t></a:t>
            </a:r>
            <a:r>
              <a:rPr lang="en-US" altLang="en-US" sz="2000"/>
              <a:t> B</a:t>
            </a:r>
            <a:r>
              <a:rPr lang="en-US" altLang="en-US" sz="2000" baseline="-25000"/>
              <a:t>1,1</a:t>
            </a:r>
            <a:r>
              <a:rPr lang="en-US" altLang="en-US" sz="2000"/>
              <a:t>)</a:t>
            </a:r>
          </a:p>
          <a:p>
            <a:pPr marL="2133600" lvl="4" indent="-304800">
              <a:lnSpc>
                <a:spcPct val="80000"/>
              </a:lnSpc>
              <a:buNone/>
            </a:pPr>
            <a:endParaRPr lang="en-US" altLang="en-US" sz="1600"/>
          </a:p>
          <a:p>
            <a:pPr marL="457200" indent="-457200">
              <a:lnSpc>
                <a:spcPct val="80000"/>
              </a:lnSpc>
              <a:buNone/>
            </a:pPr>
            <a:r>
              <a:rPr lang="en-US" altLang="en-US" sz="2400"/>
              <a:t>4. Apply distributivity law (</a:t>
            </a:r>
            <a:r>
              <a:rPr lang="en-US" altLang="en-US" sz="2400">
                <a:sym typeface="Symbol" panose="05050102010706020507" pitchFamily="18" charset="2"/>
              </a:rPr>
              <a:t></a:t>
            </a:r>
            <a:r>
              <a:rPr lang="en-US" altLang="en-US" sz="2400"/>
              <a:t> over </a:t>
            </a:r>
            <a:r>
              <a:rPr lang="en-US" altLang="en-US" sz="2400">
                <a:sym typeface="Symbol" panose="05050102010706020507" pitchFamily="18" charset="2"/>
              </a:rPr>
              <a:t></a:t>
            </a:r>
            <a:r>
              <a:rPr lang="en-US" altLang="en-US" sz="2400"/>
              <a:t>) and flatten:
		</a:t>
            </a:r>
            <a:r>
              <a:rPr lang="en-US" altLang="en-US" sz="2000"/>
              <a:t>(</a:t>
            </a:r>
            <a:r>
              <a:rPr lang="en-US" altLang="en-US" sz="2000">
                <a:sym typeface="Symbol" panose="05050102010706020507" pitchFamily="18" charset="2"/>
              </a:rPr>
              <a:t></a:t>
            </a:r>
            <a:r>
              <a:rPr lang="en-US" altLang="en-US" sz="2000"/>
              <a:t>B</a:t>
            </a:r>
            <a:r>
              <a:rPr lang="en-US" altLang="en-US" sz="2000" baseline="-25000"/>
              <a:t>1,1</a:t>
            </a:r>
            <a:r>
              <a:rPr lang="en-US" altLang="en-US" sz="2000"/>
              <a:t> </a:t>
            </a:r>
            <a:r>
              <a:rPr lang="en-US" altLang="en-US" sz="2000">
                <a:sym typeface="Symbol" panose="05050102010706020507" pitchFamily="18" charset="2"/>
              </a:rPr>
              <a:t></a:t>
            </a:r>
            <a:r>
              <a:rPr lang="en-US" altLang="en-US" sz="2000"/>
              <a:t> P</a:t>
            </a:r>
            <a:r>
              <a:rPr lang="en-US" altLang="en-US" sz="2000" baseline="-25000"/>
              <a:t>1,2</a:t>
            </a:r>
            <a:r>
              <a:rPr lang="en-US" altLang="en-US" sz="2000"/>
              <a:t> </a:t>
            </a:r>
            <a:r>
              <a:rPr lang="en-US" altLang="en-US" sz="2000">
                <a:sym typeface="Symbol" panose="05050102010706020507" pitchFamily="18" charset="2"/>
              </a:rPr>
              <a:t></a:t>
            </a:r>
            <a:r>
              <a:rPr lang="en-US" altLang="en-US" sz="2000"/>
              <a:t> P</a:t>
            </a:r>
            <a:r>
              <a:rPr lang="en-US" altLang="en-US" sz="2000" baseline="-25000"/>
              <a:t>2,1</a:t>
            </a:r>
            <a:r>
              <a:rPr lang="en-US" altLang="en-US" sz="2000"/>
              <a:t>) </a:t>
            </a:r>
            <a:r>
              <a:rPr lang="en-US" altLang="en-US" sz="2000">
                <a:sym typeface="Symbol" panose="05050102010706020507" pitchFamily="18" charset="2"/>
              </a:rPr>
              <a:t></a:t>
            </a:r>
            <a:r>
              <a:rPr lang="en-US" altLang="en-US" sz="2000"/>
              <a:t> (</a:t>
            </a:r>
            <a:r>
              <a:rPr lang="en-US" altLang="en-US" sz="2000">
                <a:sym typeface="Symbol" panose="05050102010706020507" pitchFamily="18" charset="2"/>
              </a:rPr>
              <a:t></a:t>
            </a:r>
            <a:r>
              <a:rPr lang="en-US" altLang="en-US" sz="2000"/>
              <a:t>P</a:t>
            </a:r>
            <a:r>
              <a:rPr lang="en-US" altLang="en-US" sz="2000" baseline="-25000"/>
              <a:t>1,2 </a:t>
            </a:r>
            <a:r>
              <a:rPr lang="en-US" altLang="en-US" sz="2000">
                <a:sym typeface="Symbol" panose="05050102010706020507" pitchFamily="18" charset="2"/>
              </a:rPr>
              <a:t></a:t>
            </a:r>
            <a:r>
              <a:rPr lang="en-US" altLang="en-US" sz="2000"/>
              <a:t> B</a:t>
            </a:r>
            <a:r>
              <a:rPr lang="en-US" altLang="en-US" sz="2000" baseline="-25000"/>
              <a:t>1,1</a:t>
            </a:r>
            <a:r>
              <a:rPr lang="en-US" altLang="en-US" sz="2000"/>
              <a:t>) </a:t>
            </a:r>
            <a:r>
              <a:rPr lang="en-US" altLang="en-US" sz="2000">
                <a:sym typeface="Symbol" panose="05050102010706020507" pitchFamily="18" charset="2"/>
              </a:rPr>
              <a:t></a:t>
            </a:r>
            <a:r>
              <a:rPr lang="en-US" altLang="en-US" sz="2000"/>
              <a:t> (</a:t>
            </a:r>
            <a:r>
              <a:rPr lang="en-US" altLang="en-US" sz="2000">
                <a:sym typeface="Symbol" panose="05050102010706020507" pitchFamily="18" charset="2"/>
              </a:rPr>
              <a:t></a:t>
            </a:r>
            <a:r>
              <a:rPr lang="en-US" altLang="en-US" sz="2000"/>
              <a:t>P</a:t>
            </a:r>
            <a:r>
              <a:rPr lang="en-US" altLang="en-US" sz="2000" baseline="-25000"/>
              <a:t>2,1</a:t>
            </a:r>
            <a:r>
              <a:rPr lang="en-US" altLang="en-US" sz="2000"/>
              <a:t> </a:t>
            </a:r>
            <a:r>
              <a:rPr lang="en-US" altLang="en-US" sz="2000">
                <a:sym typeface="Symbol" panose="05050102010706020507" pitchFamily="18" charset="2"/>
              </a:rPr>
              <a:t></a:t>
            </a:r>
            <a:r>
              <a:rPr lang="en-US" altLang="en-US" sz="2000"/>
              <a:t> B</a:t>
            </a:r>
            <a:r>
              <a:rPr lang="en-US" altLang="en-US" sz="2000" baseline="-25000"/>
              <a:t>1,1</a:t>
            </a:r>
            <a:r>
              <a:rPr lang="en-US" altLang="en-US" sz="2000"/>
              <a:t>)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77120" y="1251360"/>
              <a:ext cx="5638680" cy="4808160"/>
            </p14:xfrm>
          </p:contentPart>
        </mc:Choice>
        <mc:Fallback xmlns="">
          <p:pic>
            <p:nvPicPr>
              <p:cNvPr id="2" name="Ink 1"/>
              <p:cNvPicPr/>
              <p:nvPr/>
            </p:nvPicPr>
            <p:blipFill>
              <a:blip r:embed="rId3"/>
              <a:stretch>
                <a:fillRect/>
              </a:stretch>
            </p:blipFill>
            <p:spPr>
              <a:xfrm>
                <a:off x="1974240" y="1248840"/>
                <a:ext cx="5649840" cy="4813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395720" y="608760"/>
              <a:ext cx="9634320" cy="5613840"/>
            </p14:xfrm>
          </p:contentPart>
        </mc:Choice>
        <mc:Fallback xmlns="">
          <p:pic>
            <p:nvPicPr>
              <p:cNvPr id="3" name="Ink 2"/>
              <p:cNvPicPr/>
              <p:nvPr/>
            </p:nvPicPr>
            <p:blipFill>
              <a:blip r:embed="rId5"/>
              <a:stretch>
                <a:fillRect/>
              </a:stretch>
            </p:blipFill>
            <p:spPr>
              <a:xfrm>
                <a:off x="1393200" y="604800"/>
                <a:ext cx="9640440" cy="5624640"/>
              </a:xfrm>
              <a:prstGeom prst="rect">
                <a:avLst/>
              </a:prstGeom>
            </p:spPr>
          </p:pic>
        </mc:Fallback>
      </mc:AlternateContent>
    </p:spTree>
    <p:extLst>
      <p:ext uri="{BB962C8B-B14F-4D97-AF65-F5344CB8AC3E}">
        <p14:creationId xmlns:p14="http://schemas.microsoft.com/office/powerpoint/2010/main" val="38880964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FF6F2D3-D078-4022-B6BE-2EFEA5A2A030}"/>
              </a:ext>
            </a:extLst>
          </p:cNvPr>
          <p:cNvSpPr>
            <a:spLocks noGrp="1" noChangeArrowheads="1"/>
          </p:cNvSpPr>
          <p:nvPr>
            <p:ph type="title"/>
          </p:nvPr>
        </p:nvSpPr>
        <p:spPr/>
        <p:txBody>
          <a:bodyPr/>
          <a:lstStyle/>
          <a:p>
            <a:pPr eaLnBrk="1" hangingPunct="1"/>
            <a:r>
              <a:rPr lang="en-US" altLang="en-US"/>
              <a:t>Resolution example</a:t>
            </a:r>
          </a:p>
        </p:txBody>
      </p:sp>
      <p:sp>
        <p:nvSpPr>
          <p:cNvPr id="53251" name="Rectangle 3">
            <a:extLst>
              <a:ext uri="{FF2B5EF4-FFF2-40B4-BE49-F238E27FC236}">
                <a16:creationId xmlns:a16="http://schemas.microsoft.com/office/drawing/2014/main" id="{D17E30E6-62F1-4CFB-9C7C-611116085691}"/>
              </a:ext>
            </a:extLst>
          </p:cNvPr>
          <p:cNvSpPr>
            <a:spLocks noGrp="1" noChangeArrowheads="1"/>
          </p:cNvSpPr>
          <p:nvPr>
            <p:ph type="body" idx="1"/>
          </p:nvPr>
        </p:nvSpPr>
        <p:spPr/>
        <p:txBody>
          <a:bodyPr/>
          <a:lstStyle/>
          <a:p>
            <a:pPr eaLnBrk="1" hangingPunct="1"/>
            <a:r>
              <a:rPr lang="en-US" altLang="en-US" i="1"/>
              <a:t>KB</a:t>
            </a:r>
            <a:r>
              <a:rPr lang="en-US" altLang="en-US"/>
              <a:t> = (B</a:t>
            </a:r>
            <a:r>
              <a:rPr lang="en-US" altLang="en-US" baseline="-25000"/>
              <a:t>1,1</a:t>
            </a:r>
            <a:r>
              <a:rPr lang="en-US" altLang="en-US"/>
              <a:t> </a:t>
            </a:r>
            <a:r>
              <a:rPr lang="en-US" altLang="en-US">
                <a:sym typeface="Symbol" panose="05050102010706020507" pitchFamily="18" charset="2"/>
              </a:rPr>
              <a:t></a:t>
            </a:r>
            <a:r>
              <a:rPr lang="en-US" altLang="en-US"/>
              <a:t> (P</a:t>
            </a:r>
            <a:r>
              <a:rPr lang="en-US" altLang="en-US" baseline="-25000"/>
              <a:t>1,2</a:t>
            </a:r>
            <a:r>
              <a:rPr lang="en-US" altLang="en-US">
                <a:sym typeface="Symbol" panose="05050102010706020507" pitchFamily="18" charset="2"/>
              </a:rPr>
              <a:t></a:t>
            </a:r>
            <a:r>
              <a:rPr lang="en-US" altLang="en-US"/>
              <a:t> P</a:t>
            </a:r>
            <a:r>
              <a:rPr lang="en-US" altLang="en-US" baseline="-25000"/>
              <a:t>2,1</a:t>
            </a:r>
            <a:r>
              <a:rPr lang="en-US" altLang="en-US"/>
              <a:t>)) </a:t>
            </a:r>
            <a:r>
              <a:rPr lang="en-US" altLang="en-US">
                <a:sym typeface="Symbol" panose="05050102010706020507" pitchFamily="18" charset="2"/>
              </a:rPr>
              <a:t></a:t>
            </a:r>
            <a:r>
              <a:rPr lang="en-US" altLang="en-US"/>
              <a:t> B</a:t>
            </a:r>
            <a:r>
              <a:rPr lang="en-US" altLang="en-US" baseline="-25000"/>
              <a:t>1,1 </a:t>
            </a:r>
            <a:r>
              <a:rPr lang="en-US" altLang="en-US"/>
              <a:t>α = </a:t>
            </a:r>
            <a:r>
              <a:rPr lang="en-US" altLang="en-US">
                <a:sym typeface="Symbol" panose="05050102010706020507" pitchFamily="18" charset="2"/>
              </a:rPr>
              <a:t></a:t>
            </a:r>
            <a:r>
              <a:rPr lang="en-US" altLang="en-US"/>
              <a:t>P</a:t>
            </a:r>
            <a:r>
              <a:rPr lang="en-US" altLang="en-US" baseline="-25000"/>
              <a:t>1,2</a:t>
            </a:r>
            <a:r>
              <a:rPr lang="en-US" altLang="en-US"/>
              <a:t>
</a:t>
            </a:r>
          </a:p>
        </p:txBody>
      </p:sp>
      <p:pic>
        <p:nvPicPr>
          <p:cNvPr id="53252" name="Picture 4" descr="wumpus-resolution">
            <a:extLst>
              <a:ext uri="{FF2B5EF4-FFF2-40B4-BE49-F238E27FC236}">
                <a16:creationId xmlns:a16="http://schemas.microsoft.com/office/drawing/2014/main" id="{E65C9249-9C7D-494E-A0AE-E9A89DCE8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2971800"/>
            <a:ext cx="80105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24560" y="721440"/>
              <a:ext cx="10628280" cy="5195160"/>
            </p14:xfrm>
          </p:contentPart>
        </mc:Choice>
        <mc:Fallback xmlns="">
          <p:pic>
            <p:nvPicPr>
              <p:cNvPr id="2" name="Ink 1"/>
              <p:cNvPicPr/>
              <p:nvPr/>
            </p:nvPicPr>
            <p:blipFill>
              <a:blip r:embed="rId4"/>
              <a:stretch>
                <a:fillRect/>
              </a:stretch>
            </p:blipFill>
            <p:spPr>
              <a:xfrm>
                <a:off x="1019160" y="715320"/>
                <a:ext cx="10641600" cy="520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826280" y="56880"/>
              <a:ext cx="8272800" cy="4794120"/>
            </p14:xfrm>
          </p:contentPart>
        </mc:Choice>
        <mc:Fallback xmlns="">
          <p:pic>
            <p:nvPicPr>
              <p:cNvPr id="3" name="Ink 2"/>
              <p:cNvPicPr/>
              <p:nvPr/>
            </p:nvPicPr>
            <p:blipFill>
              <a:blip r:embed="rId6"/>
              <a:stretch>
                <a:fillRect/>
              </a:stretch>
            </p:blipFill>
            <p:spPr>
              <a:xfrm>
                <a:off x="1821960" y="54360"/>
                <a:ext cx="8282520" cy="4801680"/>
              </a:xfrm>
              <a:prstGeom prst="rect">
                <a:avLst/>
              </a:prstGeom>
            </p:spPr>
          </p:pic>
        </mc:Fallback>
      </mc:AlternateContent>
    </p:spTree>
    <p:extLst>
      <p:ext uri="{BB962C8B-B14F-4D97-AF65-F5344CB8AC3E}">
        <p14:creationId xmlns:p14="http://schemas.microsoft.com/office/powerpoint/2010/main" val="37788288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0240" y="59760"/>
              <a:ext cx="11481840" cy="6562440"/>
            </p14:xfrm>
          </p:contentPart>
        </mc:Choice>
        <mc:Fallback xmlns="">
          <p:pic>
            <p:nvPicPr>
              <p:cNvPr id="4" name="Ink 3"/>
              <p:cNvPicPr/>
              <p:nvPr/>
            </p:nvPicPr>
            <p:blipFill>
              <a:blip r:embed="rId3"/>
              <a:stretch>
                <a:fillRect/>
              </a:stretch>
            </p:blipFill>
            <p:spPr>
              <a:xfrm>
                <a:off x="114480" y="52200"/>
                <a:ext cx="11493000" cy="6574320"/>
              </a:xfrm>
              <a:prstGeom prst="rect">
                <a:avLst/>
              </a:prstGeom>
            </p:spPr>
          </p:pic>
        </mc:Fallback>
      </mc:AlternateContent>
    </p:spTree>
    <p:extLst>
      <p:ext uri="{BB962C8B-B14F-4D97-AF65-F5344CB8AC3E}">
        <p14:creationId xmlns:p14="http://schemas.microsoft.com/office/powerpoint/2010/main" val="9641747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77600" y="204120"/>
              <a:ext cx="10417680" cy="3976200"/>
            </p14:xfrm>
          </p:contentPart>
        </mc:Choice>
        <mc:Fallback xmlns="">
          <p:pic>
            <p:nvPicPr>
              <p:cNvPr id="4" name="Ink 3"/>
              <p:cNvPicPr/>
              <p:nvPr/>
            </p:nvPicPr>
            <p:blipFill>
              <a:blip r:embed="rId3"/>
              <a:stretch>
                <a:fillRect/>
              </a:stretch>
            </p:blipFill>
            <p:spPr>
              <a:xfrm>
                <a:off x="1670760" y="197280"/>
                <a:ext cx="10431720" cy="398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9997920" y="1532160"/>
              <a:ext cx="855360" cy="164880"/>
            </p14:xfrm>
          </p:contentPart>
        </mc:Choice>
        <mc:Fallback xmlns="">
          <p:pic>
            <p:nvPicPr>
              <p:cNvPr id="5" name="Ink 4"/>
              <p:cNvPicPr/>
              <p:nvPr/>
            </p:nvPicPr>
            <p:blipFill>
              <a:blip r:embed="rId5"/>
              <a:stretch>
                <a:fillRect/>
              </a:stretch>
            </p:blipFill>
            <p:spPr>
              <a:xfrm>
                <a:off x="9992880" y="1526040"/>
                <a:ext cx="863280" cy="175320"/>
              </a:xfrm>
              <a:prstGeom prst="rect">
                <a:avLst/>
              </a:prstGeom>
            </p:spPr>
          </p:pic>
        </mc:Fallback>
      </mc:AlternateContent>
    </p:spTree>
    <p:extLst>
      <p:ext uri="{BB962C8B-B14F-4D97-AF65-F5344CB8AC3E}">
        <p14:creationId xmlns:p14="http://schemas.microsoft.com/office/powerpoint/2010/main" val="33001339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16560" y="427320"/>
              <a:ext cx="10300320" cy="6041160"/>
            </p14:xfrm>
          </p:contentPart>
        </mc:Choice>
        <mc:Fallback xmlns="">
          <p:pic>
            <p:nvPicPr>
              <p:cNvPr id="4" name="Ink 3"/>
              <p:cNvPicPr/>
              <p:nvPr/>
            </p:nvPicPr>
            <p:blipFill>
              <a:blip r:embed="rId3"/>
              <a:stretch>
                <a:fillRect/>
              </a:stretch>
            </p:blipFill>
            <p:spPr>
              <a:xfrm>
                <a:off x="1812960" y="420840"/>
                <a:ext cx="10308240" cy="6054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54400" y="913680"/>
              <a:ext cx="10704240" cy="4303440"/>
            </p14:xfrm>
          </p:contentPart>
        </mc:Choice>
        <mc:Fallback xmlns="">
          <p:pic>
            <p:nvPicPr>
              <p:cNvPr id="5" name="Ink 4"/>
              <p:cNvPicPr/>
              <p:nvPr/>
            </p:nvPicPr>
            <p:blipFill>
              <a:blip r:embed="rId5"/>
              <a:stretch>
                <a:fillRect/>
              </a:stretch>
            </p:blipFill>
            <p:spPr>
              <a:xfrm>
                <a:off x="544680" y="910080"/>
                <a:ext cx="10716480" cy="4309560"/>
              </a:xfrm>
              <a:prstGeom prst="rect">
                <a:avLst/>
              </a:prstGeom>
            </p:spPr>
          </p:pic>
        </mc:Fallback>
      </mc:AlternateContent>
    </p:spTree>
    <p:extLst>
      <p:ext uri="{BB962C8B-B14F-4D97-AF65-F5344CB8AC3E}">
        <p14:creationId xmlns:p14="http://schemas.microsoft.com/office/powerpoint/2010/main" val="3985248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031CB30-702D-47E7-992D-E7092F1265DB}"/>
              </a:ext>
            </a:extLst>
          </p:cNvPr>
          <p:cNvSpPr>
            <a:spLocks noGrp="1"/>
          </p:cNvSpPr>
          <p:nvPr>
            <p:ph type="title"/>
          </p:nvPr>
        </p:nvSpPr>
        <p:spPr>
          <a:xfrm>
            <a:off x="1981200" y="0"/>
            <a:ext cx="8229600" cy="1066800"/>
          </a:xfrm>
        </p:spPr>
        <p:txBody>
          <a:bodyPr/>
          <a:lstStyle/>
          <a:p>
            <a:pPr eaLnBrk="1" hangingPunct="1"/>
            <a:r>
              <a:rPr lang="en-US" altLang="en-US"/>
              <a:t>A Wumpus World</a:t>
            </a:r>
          </a:p>
        </p:txBody>
      </p:sp>
      <p:pic>
        <p:nvPicPr>
          <p:cNvPr id="7171" name="Picture 5" descr="wumpus-world">
            <a:extLst>
              <a:ext uri="{FF2B5EF4-FFF2-40B4-BE49-F238E27FC236}">
                <a16:creationId xmlns:a16="http://schemas.microsoft.com/office/drawing/2014/main" id="{0E78709C-DA67-4788-99B9-423C9B6FB89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276600" y="1066801"/>
            <a:ext cx="5638800" cy="5522913"/>
          </a:xfrm>
        </p:spPr>
      </p:pic>
      <p:sp>
        <p:nvSpPr>
          <p:cNvPr id="2" name="TextBox 1">
            <a:extLst>
              <a:ext uri="{FF2B5EF4-FFF2-40B4-BE49-F238E27FC236}">
                <a16:creationId xmlns:a16="http://schemas.microsoft.com/office/drawing/2014/main" id="{90016592-3177-4982-84A7-F36D88843804}"/>
              </a:ext>
            </a:extLst>
          </p:cNvPr>
          <p:cNvSpPr txBox="1"/>
          <p:nvPr/>
        </p:nvSpPr>
        <p:spPr>
          <a:xfrm>
            <a:off x="9391507" y="1182532"/>
            <a:ext cx="2090057" cy="3693319"/>
          </a:xfrm>
          <a:prstGeom prst="rect">
            <a:avLst/>
          </a:prstGeom>
          <a:noFill/>
        </p:spPr>
        <p:txBody>
          <a:bodyPr wrap="square" rtlCol="0">
            <a:spAutoFit/>
          </a:bodyPr>
          <a:lstStyle/>
          <a:p>
            <a:pPr marL="285750" indent="-285750">
              <a:buFont typeface="Arial" panose="020B0604020202020204" pitchFamily="34" charset="0"/>
              <a:buChar char="•"/>
            </a:pPr>
            <a:r>
              <a:rPr lang="en-IN" dirty="0"/>
              <a:t>Cave and has rooms</a:t>
            </a:r>
          </a:p>
          <a:p>
            <a:pPr marL="285750" indent="-285750">
              <a:buFont typeface="Arial" panose="020B0604020202020204" pitchFamily="34" charset="0"/>
              <a:buChar char="•"/>
            </a:pPr>
            <a:r>
              <a:rPr lang="en-IN" dirty="0"/>
              <a:t>There is a Wumpus which eats anyone who enters</a:t>
            </a:r>
          </a:p>
          <a:p>
            <a:pPr marL="285750" indent="-285750">
              <a:buFont typeface="Arial" panose="020B0604020202020204" pitchFamily="34" charset="0"/>
              <a:buChar char="•"/>
            </a:pPr>
            <a:r>
              <a:rPr lang="en-IN" dirty="0"/>
              <a:t>Agent can shoot the Wumpus but only one arrow</a:t>
            </a:r>
          </a:p>
          <a:p>
            <a:pPr marL="285750" indent="-285750">
              <a:buFont typeface="Arial" panose="020B0604020202020204" pitchFamily="34" charset="0"/>
              <a:buChar char="•"/>
            </a:pPr>
            <a:r>
              <a:rPr lang="en-IN" dirty="0"/>
              <a:t>Some rooms has PIT that will trap</a:t>
            </a:r>
          </a:p>
          <a:p>
            <a:pPr marL="285750" indent="-285750">
              <a:buFont typeface="Arial" panose="020B0604020202020204" pitchFamily="34" charset="0"/>
              <a:buChar char="•"/>
            </a:pPr>
            <a:r>
              <a:rPr lang="en-IN" dirty="0"/>
              <a:t>Goal – find the gold </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387680" y="1477800"/>
              <a:ext cx="2672640" cy="3998880"/>
            </p14:xfrm>
          </p:contentPart>
        </mc:Choice>
        <mc:Fallback xmlns="">
          <p:pic>
            <p:nvPicPr>
              <p:cNvPr id="3" name="Ink 2"/>
              <p:cNvPicPr/>
              <p:nvPr/>
            </p:nvPicPr>
            <p:blipFill>
              <a:blip r:embed="rId5"/>
              <a:stretch>
                <a:fillRect/>
              </a:stretch>
            </p:blipFill>
            <p:spPr>
              <a:xfrm>
                <a:off x="4385160" y="1473840"/>
                <a:ext cx="2677680" cy="4005360"/>
              </a:xfrm>
              <a:prstGeom prst="rect">
                <a:avLst/>
              </a:prstGeom>
            </p:spPr>
          </p:pic>
        </mc:Fallback>
      </mc:AlternateContent>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25040" y="447840"/>
              <a:ext cx="10320120" cy="6232680"/>
            </p14:xfrm>
          </p:contentPart>
        </mc:Choice>
        <mc:Fallback xmlns="">
          <p:pic>
            <p:nvPicPr>
              <p:cNvPr id="4" name="Ink 3"/>
              <p:cNvPicPr/>
              <p:nvPr/>
            </p:nvPicPr>
            <p:blipFill>
              <a:blip r:embed="rId3"/>
              <a:stretch>
                <a:fillRect/>
              </a:stretch>
            </p:blipFill>
            <p:spPr>
              <a:xfrm>
                <a:off x="722520" y="443880"/>
                <a:ext cx="10325880" cy="6244920"/>
              </a:xfrm>
              <a:prstGeom prst="rect">
                <a:avLst/>
              </a:prstGeom>
            </p:spPr>
          </p:pic>
        </mc:Fallback>
      </mc:AlternateContent>
    </p:spTree>
    <p:extLst>
      <p:ext uri="{BB962C8B-B14F-4D97-AF65-F5344CB8AC3E}">
        <p14:creationId xmlns:p14="http://schemas.microsoft.com/office/powerpoint/2010/main" val="16623321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12040" y="396720"/>
              <a:ext cx="10084320" cy="1447920"/>
            </p14:xfrm>
          </p:contentPart>
        </mc:Choice>
        <mc:Fallback xmlns="">
          <p:pic>
            <p:nvPicPr>
              <p:cNvPr id="4" name="Ink 3"/>
              <p:cNvPicPr/>
              <p:nvPr/>
            </p:nvPicPr>
            <p:blipFill>
              <a:blip r:embed="rId3"/>
              <a:stretch>
                <a:fillRect/>
              </a:stretch>
            </p:blipFill>
            <p:spPr>
              <a:xfrm>
                <a:off x="1109520" y="391320"/>
                <a:ext cx="10093320" cy="1456560"/>
              </a:xfrm>
              <a:prstGeom prst="rect">
                <a:avLst/>
              </a:prstGeom>
            </p:spPr>
          </p:pic>
        </mc:Fallback>
      </mc:AlternateContent>
    </p:spTree>
    <p:extLst>
      <p:ext uri="{BB962C8B-B14F-4D97-AF65-F5344CB8AC3E}">
        <p14:creationId xmlns:p14="http://schemas.microsoft.com/office/powerpoint/2010/main" val="17668122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Propositional logic semantics: The unvarnished truth</a:t>
            </a:r>
          </a:p>
        </p:txBody>
      </p:sp>
      <p:sp>
        <p:nvSpPr>
          <p:cNvPr id="3" name="Content Placeholder 2"/>
          <p:cNvSpPr>
            <a:spLocks noGrp="1"/>
          </p:cNvSpPr>
          <p:nvPr>
            <p:ph idx="1"/>
          </p:nvPr>
        </p:nvSpPr>
        <p:spPr>
          <a:xfrm>
            <a:off x="0" y="1397002"/>
            <a:ext cx="12192000" cy="4729164"/>
          </a:xfrm>
        </p:spPr>
        <p:txBody>
          <a:bodyPr/>
          <a:lstStyle/>
          <a:p>
            <a:pPr marL="0" indent="0">
              <a:buNone/>
            </a:pPr>
            <a:r>
              <a:rPr lang="en-US" b="1" dirty="0">
                <a:solidFill>
                  <a:srgbClr val="CC00CC"/>
                </a:solidFill>
              </a:rPr>
              <a:t>function</a:t>
            </a:r>
            <a:r>
              <a:rPr lang="en-US" dirty="0"/>
              <a:t> </a:t>
            </a:r>
            <a:r>
              <a:rPr lang="en-US" dirty="0">
                <a:solidFill>
                  <a:srgbClr val="008000"/>
                </a:solidFill>
              </a:rPr>
              <a:t>PL-TRUE?</a:t>
            </a:r>
            <a:r>
              <a:rPr lang="en-US" dirty="0"/>
              <a:t>(</a:t>
            </a:r>
            <a:r>
              <a:rPr lang="en-US" dirty="0">
                <a:solidFill>
                  <a:srgbClr val="CC00CC"/>
                </a:solidFill>
                <a:sym typeface="Symbol"/>
              </a:rPr>
              <a:t></a:t>
            </a:r>
            <a:r>
              <a:rPr lang="en-US" dirty="0"/>
              <a:t>,</a:t>
            </a:r>
            <a:r>
              <a:rPr lang="en-US" dirty="0">
                <a:solidFill>
                  <a:srgbClr val="0000FF"/>
                </a:solidFill>
              </a:rPr>
              <a:t>model</a:t>
            </a:r>
            <a:r>
              <a:rPr lang="en-US" dirty="0"/>
              <a:t>) </a:t>
            </a:r>
            <a:r>
              <a:rPr lang="en-US" b="1" dirty="0">
                <a:solidFill>
                  <a:srgbClr val="CC00CC"/>
                </a:solidFill>
              </a:rPr>
              <a:t>returns</a:t>
            </a:r>
            <a:r>
              <a:rPr lang="en-US" dirty="0"/>
              <a:t> true or false</a:t>
            </a:r>
          </a:p>
          <a:p>
            <a:pPr marL="0" indent="0">
              <a:buNone/>
            </a:pPr>
            <a:r>
              <a:rPr lang="en-US" dirty="0"/>
              <a:t>    </a:t>
            </a:r>
            <a:r>
              <a:rPr lang="en-US" b="1" dirty="0">
                <a:solidFill>
                  <a:srgbClr val="CC00CC"/>
                </a:solidFill>
              </a:rPr>
              <a:t>if</a:t>
            </a:r>
            <a:r>
              <a:rPr lang="en-US" dirty="0"/>
              <a:t> </a:t>
            </a:r>
            <a:r>
              <a:rPr lang="en-US" dirty="0">
                <a:solidFill>
                  <a:srgbClr val="CC00CC"/>
                </a:solidFill>
                <a:sym typeface="Symbol"/>
              </a:rPr>
              <a:t></a:t>
            </a:r>
            <a:r>
              <a:rPr lang="en-US" dirty="0"/>
              <a:t> is a symbol </a:t>
            </a:r>
            <a:r>
              <a:rPr lang="en-US" b="1" dirty="0">
                <a:solidFill>
                  <a:srgbClr val="CC00CC"/>
                </a:solidFill>
              </a:rPr>
              <a:t>then return </a:t>
            </a:r>
            <a:r>
              <a:rPr lang="en-US" dirty="0"/>
              <a:t>Lookup(</a:t>
            </a:r>
            <a:r>
              <a:rPr lang="en-US" dirty="0">
                <a:solidFill>
                  <a:srgbClr val="CC00CC"/>
                </a:solidFill>
                <a:sym typeface="Symbol"/>
              </a:rPr>
              <a:t></a:t>
            </a:r>
            <a:r>
              <a:rPr lang="en-US" dirty="0"/>
              <a:t>, </a:t>
            </a:r>
            <a:r>
              <a:rPr lang="en-US" dirty="0">
                <a:solidFill>
                  <a:srgbClr val="0000FF"/>
                </a:solidFill>
              </a:rPr>
              <a:t>model</a:t>
            </a:r>
            <a:r>
              <a:rPr lang="en-US" dirty="0"/>
              <a:t>)</a:t>
            </a:r>
          </a:p>
          <a:p>
            <a:pPr marL="0" indent="0">
              <a:buNone/>
            </a:pPr>
            <a:r>
              <a:rPr lang="en-US" dirty="0"/>
              <a:t>    </a:t>
            </a:r>
            <a:r>
              <a:rPr lang="en-US" b="1" dirty="0">
                <a:solidFill>
                  <a:srgbClr val="CC00CC"/>
                </a:solidFill>
              </a:rPr>
              <a:t>if</a:t>
            </a:r>
            <a:r>
              <a:rPr lang="en-US" dirty="0"/>
              <a:t> Op(</a:t>
            </a:r>
            <a:r>
              <a:rPr lang="en-US" dirty="0">
                <a:solidFill>
                  <a:srgbClr val="CC00CC"/>
                </a:solidFill>
                <a:sym typeface="Symbol"/>
              </a:rPr>
              <a:t></a:t>
            </a:r>
            <a:r>
              <a:rPr lang="en-US" dirty="0"/>
              <a:t>) = </a:t>
            </a:r>
            <a:r>
              <a:rPr lang="en-US" dirty="0">
                <a:solidFill>
                  <a:srgbClr val="CC00CC"/>
                </a:solidFill>
                <a:sym typeface="Symbol"/>
              </a:rPr>
              <a:t> </a:t>
            </a:r>
            <a:r>
              <a:rPr lang="en-US" b="1" dirty="0">
                <a:solidFill>
                  <a:srgbClr val="CC00CC"/>
                </a:solidFill>
              </a:rPr>
              <a:t>then return </a:t>
            </a:r>
            <a:r>
              <a:rPr lang="en-US" dirty="0"/>
              <a:t>not(</a:t>
            </a:r>
            <a:r>
              <a:rPr lang="en-US" dirty="0">
                <a:solidFill>
                  <a:srgbClr val="008000"/>
                </a:solidFill>
              </a:rPr>
              <a:t>PL-TRUE?</a:t>
            </a:r>
            <a:r>
              <a:rPr lang="en-US" dirty="0"/>
              <a:t>(Arg1(</a:t>
            </a:r>
            <a:r>
              <a:rPr lang="en-US" dirty="0">
                <a:solidFill>
                  <a:srgbClr val="CC00CC"/>
                </a:solidFill>
                <a:sym typeface="Symbol"/>
              </a:rPr>
              <a:t></a:t>
            </a:r>
            <a:r>
              <a:rPr lang="en-US" dirty="0"/>
              <a:t>),</a:t>
            </a:r>
            <a:r>
              <a:rPr lang="en-US" dirty="0">
                <a:solidFill>
                  <a:srgbClr val="0000FF"/>
                </a:solidFill>
              </a:rPr>
              <a:t>model</a:t>
            </a:r>
            <a:r>
              <a:rPr lang="en-US" dirty="0"/>
              <a:t>))</a:t>
            </a:r>
          </a:p>
          <a:p>
            <a:pPr marL="0" indent="0">
              <a:buNone/>
            </a:pPr>
            <a:r>
              <a:rPr lang="en-US" dirty="0"/>
              <a:t>    </a:t>
            </a:r>
            <a:r>
              <a:rPr lang="en-US" b="1" dirty="0">
                <a:solidFill>
                  <a:srgbClr val="CC00CC"/>
                </a:solidFill>
              </a:rPr>
              <a:t>if</a:t>
            </a:r>
            <a:r>
              <a:rPr lang="en-US" dirty="0"/>
              <a:t> Op(</a:t>
            </a:r>
            <a:r>
              <a:rPr lang="en-US" dirty="0">
                <a:solidFill>
                  <a:srgbClr val="CC00CC"/>
                </a:solidFill>
                <a:sym typeface="Symbol"/>
              </a:rPr>
              <a:t></a:t>
            </a:r>
            <a:r>
              <a:rPr lang="en-US" dirty="0"/>
              <a:t>) = </a:t>
            </a:r>
            <a:r>
              <a:rPr lang="en-US" dirty="0">
                <a:solidFill>
                  <a:srgbClr val="CC00CC"/>
                </a:solidFill>
                <a:sym typeface="Symbol"/>
              </a:rPr>
              <a:t> </a:t>
            </a:r>
            <a:r>
              <a:rPr lang="en-US" b="1" dirty="0">
                <a:solidFill>
                  <a:srgbClr val="CC00CC"/>
                </a:solidFill>
              </a:rPr>
              <a:t>then return </a:t>
            </a:r>
            <a:r>
              <a:rPr lang="en-US" dirty="0"/>
              <a:t> and(</a:t>
            </a:r>
            <a:r>
              <a:rPr lang="en-US" dirty="0">
                <a:solidFill>
                  <a:srgbClr val="008000"/>
                </a:solidFill>
              </a:rPr>
              <a:t>PL-TRUE?</a:t>
            </a:r>
            <a:r>
              <a:rPr lang="en-US" dirty="0"/>
              <a:t>(Arg1(</a:t>
            </a:r>
            <a:r>
              <a:rPr lang="en-US" dirty="0">
                <a:solidFill>
                  <a:srgbClr val="CC00CC"/>
                </a:solidFill>
                <a:sym typeface="Symbol"/>
              </a:rPr>
              <a:t></a:t>
            </a:r>
            <a:r>
              <a:rPr lang="en-US" dirty="0"/>
              <a:t>),</a:t>
            </a:r>
            <a:r>
              <a:rPr lang="en-US" dirty="0">
                <a:solidFill>
                  <a:srgbClr val="0000FF"/>
                </a:solidFill>
              </a:rPr>
              <a:t>model</a:t>
            </a:r>
            <a:r>
              <a:rPr lang="en-US" dirty="0"/>
              <a:t>), </a:t>
            </a:r>
          </a:p>
          <a:p>
            <a:pPr marL="0" indent="0">
              <a:buNone/>
            </a:pPr>
            <a:r>
              <a:rPr lang="en-US" dirty="0"/>
              <a:t>                                                         </a:t>
            </a:r>
            <a:r>
              <a:rPr lang="en-US" dirty="0">
                <a:solidFill>
                  <a:srgbClr val="008000"/>
                </a:solidFill>
              </a:rPr>
              <a:t>PL-TRUE?</a:t>
            </a:r>
            <a:r>
              <a:rPr lang="en-US" dirty="0"/>
              <a:t>(Arg2(</a:t>
            </a:r>
            <a:r>
              <a:rPr lang="en-US" dirty="0">
                <a:solidFill>
                  <a:srgbClr val="CC00CC"/>
                </a:solidFill>
                <a:sym typeface="Symbol"/>
              </a:rPr>
              <a:t></a:t>
            </a:r>
            <a:r>
              <a:rPr lang="en-US" dirty="0"/>
              <a:t>),</a:t>
            </a:r>
            <a:r>
              <a:rPr lang="en-US" dirty="0">
                <a:solidFill>
                  <a:srgbClr val="0000FF"/>
                </a:solidFill>
              </a:rPr>
              <a:t>model</a:t>
            </a:r>
            <a:r>
              <a:rPr lang="en-US" dirty="0"/>
              <a:t>))</a:t>
            </a:r>
          </a:p>
          <a:p>
            <a:pPr marL="0" indent="0">
              <a:buNone/>
            </a:pPr>
            <a:r>
              <a:rPr lang="en-US" b="1" dirty="0">
                <a:solidFill>
                  <a:srgbClr val="CC00CC"/>
                </a:solidFill>
              </a:rPr>
              <a:t>    if</a:t>
            </a:r>
            <a:r>
              <a:rPr lang="en-US" dirty="0"/>
              <a:t> Op(</a:t>
            </a:r>
            <a:r>
              <a:rPr lang="en-US" dirty="0">
                <a:solidFill>
                  <a:srgbClr val="CC00CC"/>
                </a:solidFill>
                <a:sym typeface="Symbol"/>
              </a:rPr>
              <a:t></a:t>
            </a:r>
            <a:r>
              <a:rPr lang="en-US" dirty="0"/>
              <a:t>) = </a:t>
            </a:r>
            <a:r>
              <a:rPr lang="en-US" dirty="0">
                <a:solidFill>
                  <a:srgbClr val="CC00CC"/>
                </a:solidFill>
                <a:sym typeface="Symbol"/>
              </a:rPr>
              <a:t> </a:t>
            </a:r>
            <a:r>
              <a:rPr lang="en-US" b="1" dirty="0">
                <a:solidFill>
                  <a:srgbClr val="CC00CC"/>
                </a:solidFill>
              </a:rPr>
              <a:t>then return </a:t>
            </a:r>
            <a:r>
              <a:rPr lang="en-US" dirty="0"/>
              <a:t> or(</a:t>
            </a:r>
            <a:r>
              <a:rPr lang="en-US" dirty="0">
                <a:solidFill>
                  <a:srgbClr val="008000"/>
                </a:solidFill>
              </a:rPr>
              <a:t>PL-TRUE?</a:t>
            </a:r>
            <a:r>
              <a:rPr lang="en-US" dirty="0"/>
              <a:t>(Arg1(</a:t>
            </a:r>
            <a:r>
              <a:rPr lang="en-US" dirty="0">
                <a:solidFill>
                  <a:srgbClr val="CC00CC"/>
                </a:solidFill>
                <a:sym typeface="Symbol"/>
              </a:rPr>
              <a:t></a:t>
            </a:r>
            <a:r>
              <a:rPr lang="en-US" dirty="0"/>
              <a:t>),</a:t>
            </a:r>
            <a:r>
              <a:rPr lang="en-US" dirty="0">
                <a:solidFill>
                  <a:srgbClr val="0000FF"/>
                </a:solidFill>
              </a:rPr>
              <a:t>model</a:t>
            </a:r>
            <a:r>
              <a:rPr lang="en-US" dirty="0"/>
              <a:t>), </a:t>
            </a:r>
          </a:p>
          <a:p>
            <a:pPr marL="0" indent="0">
              <a:buNone/>
            </a:pPr>
            <a:r>
              <a:rPr lang="en-US" dirty="0"/>
              <a:t>                                                        not(</a:t>
            </a:r>
            <a:r>
              <a:rPr lang="en-US" dirty="0">
                <a:solidFill>
                  <a:srgbClr val="008000"/>
                </a:solidFill>
              </a:rPr>
              <a:t>PL-TRUE?</a:t>
            </a:r>
            <a:r>
              <a:rPr lang="en-US" dirty="0"/>
              <a:t>(Arg2(</a:t>
            </a:r>
            <a:r>
              <a:rPr lang="en-US" dirty="0">
                <a:solidFill>
                  <a:srgbClr val="CC00CC"/>
                </a:solidFill>
                <a:sym typeface="Symbol"/>
              </a:rPr>
              <a:t></a:t>
            </a:r>
            <a:r>
              <a:rPr lang="en-US" dirty="0"/>
              <a:t>),</a:t>
            </a:r>
            <a:r>
              <a:rPr lang="en-US" dirty="0">
                <a:solidFill>
                  <a:srgbClr val="0000FF"/>
                </a:solidFill>
              </a:rPr>
              <a:t>model</a:t>
            </a:r>
            <a:r>
              <a:rPr lang="en-US" dirty="0"/>
              <a:t>)))</a:t>
            </a:r>
          </a:p>
          <a:p>
            <a:pPr marL="0" indent="0">
              <a:buNone/>
            </a:pPr>
            <a:r>
              <a:rPr lang="en-US" dirty="0"/>
              <a:t>etc. (Sometimes called “recursion over syntax”)</a:t>
            </a:r>
          </a:p>
        </p:txBody>
      </p:sp>
      <p:sp>
        <p:nvSpPr>
          <p:cNvPr id="4" name="Rectangle 3">
            <a:extLst>
              <a:ext uri="{FF2B5EF4-FFF2-40B4-BE49-F238E27FC236}">
                <a16:creationId xmlns:a16="http://schemas.microsoft.com/office/drawing/2014/main" id="{6E25EEFC-71B0-8945-B7A5-1BBF8BFC12B3}"/>
              </a:ext>
            </a:extLst>
          </p:cNvPr>
          <p:cNvSpPr/>
          <p:nvPr/>
        </p:nvSpPr>
        <p:spPr>
          <a:xfrm>
            <a:off x="297418" y="2021443"/>
            <a:ext cx="7817882" cy="493157"/>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5" name="Rectangle 4">
            <a:extLst>
              <a:ext uri="{FF2B5EF4-FFF2-40B4-BE49-F238E27FC236}">
                <a16:creationId xmlns:a16="http://schemas.microsoft.com/office/drawing/2014/main" id="{331C82EA-D83C-FC42-BC47-7C01ABA4E60D}"/>
              </a:ext>
            </a:extLst>
          </p:cNvPr>
          <p:cNvSpPr/>
          <p:nvPr/>
        </p:nvSpPr>
        <p:spPr>
          <a:xfrm>
            <a:off x="378380" y="2616756"/>
            <a:ext cx="9294258" cy="493157"/>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6" name="Rectangle 5">
            <a:extLst>
              <a:ext uri="{FF2B5EF4-FFF2-40B4-BE49-F238E27FC236}">
                <a16:creationId xmlns:a16="http://schemas.microsoft.com/office/drawing/2014/main" id="{21E7FC27-7ED9-ED43-85ED-93E4ABD0A951}"/>
              </a:ext>
            </a:extLst>
          </p:cNvPr>
          <p:cNvSpPr/>
          <p:nvPr/>
        </p:nvSpPr>
        <p:spPr>
          <a:xfrm>
            <a:off x="359329" y="4369356"/>
            <a:ext cx="10127695" cy="111704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Tree>
    <p:extLst>
      <p:ext uri="{BB962C8B-B14F-4D97-AF65-F5344CB8AC3E}">
        <p14:creationId xmlns:p14="http://schemas.microsoft.com/office/powerpoint/2010/main" val="1827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theorem proving: Forward chaining</a:t>
            </a:r>
          </a:p>
        </p:txBody>
      </p:sp>
      <p:sp>
        <p:nvSpPr>
          <p:cNvPr id="3" name="Content Placeholder 2"/>
          <p:cNvSpPr>
            <a:spLocks noGrp="1"/>
          </p:cNvSpPr>
          <p:nvPr>
            <p:ph idx="1"/>
          </p:nvPr>
        </p:nvSpPr>
        <p:spPr/>
        <p:txBody>
          <a:bodyPr/>
          <a:lstStyle/>
          <a:p>
            <a:r>
              <a:rPr lang="en-US" dirty="0"/>
              <a:t>Forward chaining applies Modus Ponens to generate new facts:</a:t>
            </a:r>
          </a:p>
          <a:p>
            <a:pPr lvl="1"/>
            <a:r>
              <a:rPr lang="en-US" dirty="0"/>
              <a:t>Given </a:t>
            </a:r>
            <a:r>
              <a:rPr lang="en-US" dirty="0">
                <a:solidFill>
                  <a:srgbClr val="CC00CC"/>
                </a:solidFill>
              </a:rPr>
              <a:t>X</a:t>
            </a:r>
            <a:r>
              <a:rPr lang="en-US" baseline="-25000" dirty="0">
                <a:solidFill>
                  <a:srgbClr val="CC00CC"/>
                </a:solidFill>
              </a:rPr>
              <a:t>1</a:t>
            </a:r>
            <a:r>
              <a:rPr lang="en-US" dirty="0"/>
              <a:t> </a:t>
            </a:r>
            <a:r>
              <a:rPr lang="en-US" dirty="0">
                <a:solidFill>
                  <a:srgbClr val="CC00CC"/>
                </a:solidFill>
                <a:sym typeface="Symbol"/>
              </a:rPr>
              <a:t> X</a:t>
            </a:r>
            <a:r>
              <a:rPr lang="en-US" baseline="-25000" dirty="0">
                <a:solidFill>
                  <a:srgbClr val="CC00CC"/>
                </a:solidFill>
                <a:sym typeface="Symbol"/>
              </a:rPr>
              <a:t>2</a:t>
            </a:r>
            <a:r>
              <a:rPr lang="en-US" dirty="0">
                <a:solidFill>
                  <a:srgbClr val="CC00CC"/>
                </a:solidFill>
                <a:sym typeface="Symbol"/>
              </a:rPr>
              <a:t> </a:t>
            </a:r>
            <a:r>
              <a:rPr lang="en-US" dirty="0"/>
              <a:t> </a:t>
            </a:r>
            <a:r>
              <a:rPr lang="en-US" dirty="0">
                <a:solidFill>
                  <a:srgbClr val="CC00CC"/>
                </a:solidFill>
                <a:sym typeface="Symbol"/>
              </a:rPr>
              <a:t> … </a:t>
            </a:r>
            <a:r>
              <a:rPr lang="en-US" dirty="0" err="1">
                <a:solidFill>
                  <a:srgbClr val="CC00CC"/>
                </a:solidFill>
                <a:sym typeface="Symbol"/>
              </a:rPr>
              <a:t>X</a:t>
            </a:r>
            <a:r>
              <a:rPr lang="en-US" baseline="-25000" dirty="0" err="1">
                <a:solidFill>
                  <a:srgbClr val="CC00CC"/>
                </a:solidFill>
                <a:sym typeface="Symbol"/>
              </a:rPr>
              <a:t>n</a:t>
            </a:r>
            <a:r>
              <a:rPr lang="en-US" dirty="0">
                <a:solidFill>
                  <a:srgbClr val="CC00CC"/>
                </a:solidFill>
                <a:sym typeface="Symbol"/>
              </a:rPr>
              <a:t>   Y </a:t>
            </a:r>
            <a:r>
              <a:rPr lang="en-US" dirty="0">
                <a:sym typeface="Symbol"/>
              </a:rPr>
              <a:t>and</a:t>
            </a:r>
            <a:r>
              <a:rPr lang="en-US" dirty="0">
                <a:solidFill>
                  <a:srgbClr val="CC00CC"/>
                </a:solidFill>
                <a:sym typeface="Symbol"/>
              </a:rPr>
              <a:t> </a:t>
            </a:r>
            <a:r>
              <a:rPr lang="en-US" dirty="0">
                <a:solidFill>
                  <a:srgbClr val="CC00CC"/>
                </a:solidFill>
              </a:rPr>
              <a:t>X</a:t>
            </a:r>
            <a:r>
              <a:rPr lang="en-US" baseline="-25000" dirty="0">
                <a:solidFill>
                  <a:srgbClr val="CC00CC"/>
                </a:solidFill>
              </a:rPr>
              <a:t>1</a:t>
            </a:r>
            <a:r>
              <a:rPr lang="en-US" dirty="0"/>
              <a:t>, </a:t>
            </a:r>
            <a:r>
              <a:rPr lang="en-US" dirty="0">
                <a:solidFill>
                  <a:srgbClr val="CC00CC"/>
                </a:solidFill>
                <a:sym typeface="Symbol"/>
              </a:rPr>
              <a:t> X</a:t>
            </a:r>
            <a:r>
              <a:rPr lang="en-US" baseline="-25000" dirty="0">
                <a:solidFill>
                  <a:srgbClr val="CC00CC"/>
                </a:solidFill>
                <a:sym typeface="Symbol"/>
              </a:rPr>
              <a:t>2</a:t>
            </a:r>
            <a:r>
              <a:rPr lang="en-US" dirty="0"/>
              <a:t>, …,</a:t>
            </a:r>
            <a:r>
              <a:rPr lang="en-US" dirty="0">
                <a:solidFill>
                  <a:srgbClr val="CC00CC"/>
                </a:solidFill>
                <a:sym typeface="Symbol"/>
              </a:rPr>
              <a:t> </a:t>
            </a:r>
            <a:r>
              <a:rPr lang="en-US" dirty="0"/>
              <a:t> </a:t>
            </a:r>
            <a:r>
              <a:rPr lang="en-US" dirty="0" err="1">
                <a:solidFill>
                  <a:srgbClr val="CC00CC"/>
                </a:solidFill>
                <a:sym typeface="Symbol"/>
              </a:rPr>
              <a:t>X</a:t>
            </a:r>
            <a:r>
              <a:rPr lang="en-US" baseline="-25000" dirty="0" err="1">
                <a:solidFill>
                  <a:srgbClr val="CC00CC"/>
                </a:solidFill>
                <a:sym typeface="Symbol"/>
              </a:rPr>
              <a:t>n</a:t>
            </a:r>
            <a:r>
              <a:rPr lang="en-US" dirty="0">
                <a:solidFill>
                  <a:srgbClr val="CC00CC"/>
                </a:solidFill>
                <a:sym typeface="Symbol"/>
              </a:rPr>
              <a:t> </a:t>
            </a:r>
          </a:p>
          <a:p>
            <a:pPr lvl="1"/>
            <a:r>
              <a:rPr lang="en-US" dirty="0"/>
              <a:t>Infer </a:t>
            </a:r>
            <a:r>
              <a:rPr lang="en-US" dirty="0">
                <a:solidFill>
                  <a:srgbClr val="CC00CC"/>
                </a:solidFill>
              </a:rPr>
              <a:t>Y</a:t>
            </a:r>
            <a:endParaRPr lang="en-US" dirty="0"/>
          </a:p>
          <a:p>
            <a:r>
              <a:rPr lang="en-US" dirty="0"/>
              <a:t>Forward chaining keeps applying this rule, adding new facts, until nothing more can be added</a:t>
            </a:r>
          </a:p>
          <a:p>
            <a:r>
              <a:rPr lang="en-US" dirty="0"/>
              <a:t>Requires KB to contain only </a:t>
            </a:r>
            <a:r>
              <a:rPr lang="en-US" b="1" i="1" dirty="0">
                <a:solidFill>
                  <a:srgbClr val="FF0000"/>
                </a:solidFill>
              </a:rPr>
              <a:t>definite clauses</a:t>
            </a:r>
            <a:r>
              <a:rPr lang="en-US" dirty="0"/>
              <a:t>: </a:t>
            </a:r>
          </a:p>
          <a:p>
            <a:pPr lvl="1"/>
            <a:r>
              <a:rPr lang="en-US" dirty="0">
                <a:solidFill>
                  <a:srgbClr val="CC00CC"/>
                </a:solidFill>
              </a:rPr>
              <a:t>(Conjunction of symbols) </a:t>
            </a:r>
            <a:r>
              <a:rPr lang="en-US" dirty="0">
                <a:solidFill>
                  <a:srgbClr val="CC00CC"/>
                </a:solidFill>
                <a:sym typeface="Symbol"/>
              </a:rPr>
              <a:t> </a:t>
            </a:r>
            <a:r>
              <a:rPr lang="en-US" dirty="0">
                <a:solidFill>
                  <a:srgbClr val="CC00CC"/>
                </a:solidFill>
              </a:rPr>
              <a:t>symbol</a:t>
            </a:r>
            <a:r>
              <a:rPr lang="en-US" dirty="0"/>
              <a:t>; or</a:t>
            </a:r>
          </a:p>
          <a:p>
            <a:pPr lvl="1"/>
            <a:r>
              <a:rPr lang="en-US" dirty="0"/>
              <a:t>A single symbol (note that </a:t>
            </a:r>
            <a:r>
              <a:rPr lang="en-US" dirty="0">
                <a:solidFill>
                  <a:srgbClr val="CC00CC"/>
                </a:solidFill>
                <a:sym typeface="Symbol"/>
              </a:rPr>
              <a:t>X </a:t>
            </a:r>
            <a:r>
              <a:rPr lang="en-US" dirty="0">
                <a:sym typeface="Symbol"/>
              </a:rPr>
              <a:t>is equivalent to</a:t>
            </a:r>
            <a:r>
              <a:rPr lang="en-US" dirty="0">
                <a:solidFill>
                  <a:srgbClr val="CC00CC"/>
                </a:solidFill>
                <a:sym typeface="Symbol"/>
              </a:rPr>
              <a:t> True   X</a:t>
            </a:r>
            <a:r>
              <a:rPr lang="en-US" dirty="0">
                <a:sym typeface="Symbol"/>
              </a:rPr>
              <a:t>)</a:t>
            </a:r>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219840" y="4709520"/>
              <a:ext cx="3039480" cy="1590120"/>
            </p14:xfrm>
          </p:contentPart>
        </mc:Choice>
        <mc:Fallback xmlns="">
          <p:pic>
            <p:nvPicPr>
              <p:cNvPr id="4" name="Ink 3"/>
              <p:cNvPicPr/>
              <p:nvPr/>
            </p:nvPicPr>
            <p:blipFill>
              <a:blip r:embed="rId3"/>
              <a:stretch>
                <a:fillRect/>
              </a:stretch>
            </p:blipFill>
            <p:spPr>
              <a:xfrm>
                <a:off x="3211560" y="4705200"/>
                <a:ext cx="3055680" cy="1602720"/>
              </a:xfrm>
              <a:prstGeom prst="rect">
                <a:avLst/>
              </a:prstGeom>
            </p:spPr>
          </p:pic>
        </mc:Fallback>
      </mc:AlternateContent>
    </p:spTree>
    <p:extLst>
      <p:ext uri="{BB962C8B-B14F-4D97-AF65-F5344CB8AC3E}">
        <p14:creationId xmlns:p14="http://schemas.microsoft.com/office/powerpoint/2010/main" val="9769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chaining algorithm</a:t>
            </a:r>
          </a:p>
        </p:txBody>
      </p:sp>
      <p:sp>
        <p:nvSpPr>
          <p:cNvPr id="3" name="Content Placeholder 2"/>
          <p:cNvSpPr>
            <a:spLocks noGrp="1"/>
          </p:cNvSpPr>
          <p:nvPr>
            <p:ph idx="1"/>
          </p:nvPr>
        </p:nvSpPr>
        <p:spPr>
          <a:xfrm>
            <a:off x="0" y="1397001"/>
            <a:ext cx="12192000" cy="4986923"/>
          </a:xfrm>
        </p:spPr>
        <p:txBody>
          <a:bodyPr>
            <a:normAutofit lnSpcReduction="10000"/>
          </a:bodyPr>
          <a:lstStyle/>
          <a:p>
            <a:pPr marL="0" indent="0">
              <a:spcBef>
                <a:spcPts val="0"/>
              </a:spcBef>
              <a:buNone/>
            </a:pPr>
            <a:r>
              <a:rPr lang="en-US" b="1" dirty="0">
                <a:solidFill>
                  <a:srgbClr val="CC00CC"/>
                </a:solidFill>
              </a:rPr>
              <a:t>function</a:t>
            </a:r>
            <a:r>
              <a:rPr lang="en-US" b="1" dirty="0"/>
              <a:t> </a:t>
            </a:r>
            <a:r>
              <a:rPr lang="en-US" dirty="0">
                <a:solidFill>
                  <a:srgbClr val="008000"/>
                </a:solidFill>
              </a:rPr>
              <a:t>PL-FC-ENTAILS?</a:t>
            </a:r>
            <a:r>
              <a:rPr lang="en-US" dirty="0"/>
              <a:t>(</a:t>
            </a:r>
            <a:r>
              <a:rPr lang="en-US" dirty="0">
                <a:solidFill>
                  <a:srgbClr val="0000FF"/>
                </a:solidFill>
              </a:rPr>
              <a:t>KB</a:t>
            </a:r>
            <a:r>
              <a:rPr lang="en-US" dirty="0"/>
              <a:t>, </a:t>
            </a:r>
            <a:r>
              <a:rPr lang="en-US" dirty="0">
                <a:solidFill>
                  <a:srgbClr val="0000FF"/>
                </a:solidFill>
              </a:rPr>
              <a:t>q</a:t>
            </a:r>
            <a:r>
              <a:rPr lang="en-US" dirty="0"/>
              <a:t>) </a:t>
            </a:r>
            <a:r>
              <a:rPr lang="en-US" b="1" dirty="0">
                <a:solidFill>
                  <a:srgbClr val="CC00CC"/>
                </a:solidFill>
              </a:rPr>
              <a:t>returns</a:t>
            </a:r>
            <a:r>
              <a:rPr lang="en-US" b="1" dirty="0"/>
              <a:t> </a:t>
            </a:r>
            <a:r>
              <a:rPr lang="en-US" dirty="0"/>
              <a:t>true or false</a:t>
            </a:r>
            <a:br>
              <a:rPr lang="en-US" dirty="0"/>
            </a:br>
            <a:r>
              <a:rPr lang="en-US" dirty="0"/>
              <a:t>    </a:t>
            </a:r>
            <a:r>
              <a:rPr lang="en-US" dirty="0">
                <a:solidFill>
                  <a:srgbClr val="0000FF"/>
                </a:solidFill>
              </a:rPr>
              <a:t>count</a:t>
            </a:r>
            <a:r>
              <a:rPr lang="en-US" dirty="0"/>
              <a:t> ← a table, where </a:t>
            </a:r>
            <a:r>
              <a:rPr lang="en-US" dirty="0">
                <a:solidFill>
                  <a:srgbClr val="0000FF"/>
                </a:solidFill>
              </a:rPr>
              <a:t>count</a:t>
            </a:r>
            <a:r>
              <a:rPr lang="en-US" dirty="0"/>
              <a:t>[</a:t>
            </a:r>
            <a:r>
              <a:rPr lang="en-US" dirty="0">
                <a:solidFill>
                  <a:srgbClr val="0000FF"/>
                </a:solidFill>
              </a:rPr>
              <a:t>c</a:t>
            </a:r>
            <a:r>
              <a:rPr lang="en-US" dirty="0"/>
              <a:t>] is the number of symbols in </a:t>
            </a:r>
            <a:r>
              <a:rPr lang="en-US" dirty="0">
                <a:solidFill>
                  <a:srgbClr val="0000FF"/>
                </a:solidFill>
              </a:rPr>
              <a:t>c</a:t>
            </a:r>
            <a:r>
              <a:rPr lang="en-US" dirty="0"/>
              <a:t>’s premise</a:t>
            </a:r>
          </a:p>
          <a:p>
            <a:pPr marL="0" indent="0">
              <a:spcBef>
                <a:spcPts val="0"/>
              </a:spcBef>
              <a:buNone/>
            </a:pPr>
            <a:r>
              <a:rPr lang="en-US" dirty="0"/>
              <a:t>    </a:t>
            </a:r>
            <a:r>
              <a:rPr lang="en-US" dirty="0">
                <a:solidFill>
                  <a:srgbClr val="0000FF"/>
                </a:solidFill>
              </a:rPr>
              <a:t>inferred</a:t>
            </a:r>
            <a:r>
              <a:rPr lang="en-US" dirty="0"/>
              <a:t> ← a table, where</a:t>
            </a:r>
            <a:r>
              <a:rPr lang="en-US" dirty="0">
                <a:solidFill>
                  <a:srgbClr val="0000FF"/>
                </a:solidFill>
              </a:rPr>
              <a:t> inferred</a:t>
            </a:r>
            <a:r>
              <a:rPr lang="en-US" dirty="0"/>
              <a:t>[</a:t>
            </a:r>
            <a:r>
              <a:rPr lang="en-US" dirty="0">
                <a:solidFill>
                  <a:srgbClr val="0000FF"/>
                </a:solidFill>
              </a:rPr>
              <a:t>s</a:t>
            </a:r>
            <a:r>
              <a:rPr lang="en-US" dirty="0"/>
              <a:t>] is initially false for all </a:t>
            </a:r>
            <a:r>
              <a:rPr lang="en-US" dirty="0">
                <a:solidFill>
                  <a:srgbClr val="0000FF"/>
                </a:solidFill>
              </a:rPr>
              <a:t>s</a:t>
            </a:r>
            <a:r>
              <a:rPr lang="en-US" dirty="0"/>
              <a:t> </a:t>
            </a:r>
          </a:p>
          <a:p>
            <a:pPr marL="0" indent="0">
              <a:spcBef>
                <a:spcPts val="0"/>
              </a:spcBef>
              <a:buNone/>
            </a:pPr>
            <a:r>
              <a:rPr lang="en-US" dirty="0"/>
              <a:t>    </a:t>
            </a:r>
            <a:r>
              <a:rPr lang="en-US" dirty="0">
                <a:solidFill>
                  <a:srgbClr val="0000FF"/>
                </a:solidFill>
              </a:rPr>
              <a:t>agenda</a:t>
            </a:r>
            <a:r>
              <a:rPr lang="en-US" dirty="0"/>
              <a:t> ← a queue of symbols, initially symbols known to be true in </a:t>
            </a:r>
            <a:r>
              <a:rPr lang="en-US" dirty="0">
                <a:solidFill>
                  <a:srgbClr val="0000FF"/>
                </a:solidFill>
              </a:rPr>
              <a:t>KB</a:t>
            </a:r>
            <a:r>
              <a:rPr lang="en-US" dirty="0"/>
              <a:t> </a:t>
            </a:r>
          </a:p>
          <a:p>
            <a:pPr marL="0" indent="0">
              <a:spcBef>
                <a:spcPts val="600"/>
              </a:spcBef>
              <a:buNone/>
            </a:pPr>
            <a:r>
              <a:rPr lang="en-US" b="1" dirty="0"/>
              <a:t>    </a:t>
            </a:r>
            <a:r>
              <a:rPr lang="en-US" b="1" dirty="0">
                <a:solidFill>
                  <a:srgbClr val="CC00CC"/>
                </a:solidFill>
              </a:rPr>
              <a:t>while</a:t>
            </a:r>
            <a:r>
              <a:rPr lang="en-US" b="1" dirty="0"/>
              <a:t> </a:t>
            </a:r>
            <a:r>
              <a:rPr lang="en-US" dirty="0">
                <a:solidFill>
                  <a:srgbClr val="0000FF"/>
                </a:solidFill>
              </a:rPr>
              <a:t>agenda</a:t>
            </a:r>
            <a:r>
              <a:rPr lang="en-US" dirty="0"/>
              <a:t> is not empty </a:t>
            </a:r>
            <a:r>
              <a:rPr lang="en-US" b="1" dirty="0">
                <a:solidFill>
                  <a:srgbClr val="CC00CC"/>
                </a:solidFill>
              </a:rPr>
              <a:t>do</a:t>
            </a:r>
            <a:r>
              <a:rPr lang="en-US" b="1" dirty="0"/>
              <a:t> </a:t>
            </a:r>
          </a:p>
          <a:p>
            <a:pPr marL="0" indent="0">
              <a:spcBef>
                <a:spcPts val="0"/>
              </a:spcBef>
              <a:buNone/>
            </a:pPr>
            <a:r>
              <a:rPr lang="en-US" b="1" dirty="0"/>
              <a:t>            </a:t>
            </a:r>
            <a:r>
              <a:rPr lang="en-US" dirty="0">
                <a:solidFill>
                  <a:srgbClr val="0000FF"/>
                </a:solidFill>
              </a:rPr>
              <a:t>p</a:t>
            </a:r>
            <a:r>
              <a:rPr lang="en-US" dirty="0"/>
              <a:t> ← Pop(</a:t>
            </a:r>
            <a:r>
              <a:rPr lang="en-US" dirty="0">
                <a:solidFill>
                  <a:srgbClr val="0000FF"/>
                </a:solidFill>
              </a:rPr>
              <a:t>agenda</a:t>
            </a:r>
            <a:r>
              <a:rPr lang="en-US" dirty="0"/>
              <a:t>)</a:t>
            </a:r>
            <a:br>
              <a:rPr lang="en-US" dirty="0"/>
            </a:br>
            <a:r>
              <a:rPr lang="en-US" dirty="0"/>
              <a:t>            </a:t>
            </a:r>
            <a:r>
              <a:rPr lang="en-US" b="1" dirty="0">
                <a:solidFill>
                  <a:srgbClr val="CC00CC"/>
                </a:solidFill>
              </a:rPr>
              <a:t>if</a:t>
            </a:r>
            <a:r>
              <a:rPr lang="en-US" b="1" dirty="0"/>
              <a:t> </a:t>
            </a:r>
            <a:r>
              <a:rPr lang="en-US" dirty="0">
                <a:solidFill>
                  <a:srgbClr val="0000FF"/>
                </a:solidFill>
              </a:rPr>
              <a:t>p</a:t>
            </a:r>
            <a:r>
              <a:rPr lang="en-US" dirty="0"/>
              <a:t> = </a:t>
            </a:r>
            <a:r>
              <a:rPr lang="en-US" dirty="0">
                <a:solidFill>
                  <a:srgbClr val="0000FF"/>
                </a:solidFill>
              </a:rPr>
              <a:t>q</a:t>
            </a:r>
            <a:r>
              <a:rPr lang="en-US" dirty="0"/>
              <a:t> </a:t>
            </a:r>
            <a:r>
              <a:rPr lang="en-US" b="1" dirty="0">
                <a:solidFill>
                  <a:srgbClr val="CC00CC"/>
                </a:solidFill>
              </a:rPr>
              <a:t>then return </a:t>
            </a:r>
            <a:r>
              <a:rPr lang="en-US" dirty="0"/>
              <a:t>true </a:t>
            </a:r>
          </a:p>
          <a:p>
            <a:pPr marL="0" indent="0">
              <a:spcBef>
                <a:spcPts val="0"/>
              </a:spcBef>
              <a:buNone/>
            </a:pPr>
            <a:r>
              <a:rPr lang="en-US" b="1" dirty="0"/>
              <a:t>            </a:t>
            </a:r>
            <a:r>
              <a:rPr lang="en-US" b="1" dirty="0">
                <a:solidFill>
                  <a:srgbClr val="CC00CC"/>
                </a:solidFill>
              </a:rPr>
              <a:t>if</a:t>
            </a:r>
            <a:r>
              <a:rPr lang="en-US" b="1" dirty="0"/>
              <a:t> </a:t>
            </a:r>
            <a:r>
              <a:rPr lang="en-US" dirty="0">
                <a:solidFill>
                  <a:srgbClr val="0000FF"/>
                </a:solidFill>
              </a:rPr>
              <a:t>inferred</a:t>
            </a:r>
            <a:r>
              <a:rPr lang="en-US" dirty="0"/>
              <a:t>[</a:t>
            </a:r>
            <a:r>
              <a:rPr lang="en-US" dirty="0">
                <a:solidFill>
                  <a:srgbClr val="0000FF"/>
                </a:solidFill>
              </a:rPr>
              <a:t>p</a:t>
            </a:r>
            <a:r>
              <a:rPr lang="en-US" dirty="0"/>
              <a:t>] = false </a:t>
            </a:r>
            <a:r>
              <a:rPr lang="en-US" b="1" dirty="0">
                <a:solidFill>
                  <a:srgbClr val="CC00CC"/>
                </a:solidFill>
              </a:rPr>
              <a:t>then</a:t>
            </a:r>
            <a:r>
              <a:rPr lang="en-US" b="1" dirty="0"/>
              <a:t> </a:t>
            </a:r>
            <a:endParaRPr lang="en-US" dirty="0"/>
          </a:p>
          <a:p>
            <a:pPr marL="0" indent="0">
              <a:spcBef>
                <a:spcPts val="0"/>
              </a:spcBef>
              <a:buNone/>
            </a:pPr>
            <a:r>
              <a:rPr lang="en-US" dirty="0"/>
              <a:t>                    </a:t>
            </a:r>
            <a:r>
              <a:rPr lang="en-US" dirty="0">
                <a:solidFill>
                  <a:srgbClr val="0000FF"/>
                </a:solidFill>
              </a:rPr>
              <a:t>inferred</a:t>
            </a:r>
            <a:r>
              <a:rPr lang="en-US" dirty="0"/>
              <a:t>[</a:t>
            </a:r>
            <a:r>
              <a:rPr lang="en-US" dirty="0">
                <a:solidFill>
                  <a:srgbClr val="0000FF"/>
                </a:solidFill>
              </a:rPr>
              <a:t>p</a:t>
            </a:r>
            <a:r>
              <a:rPr lang="en-US" dirty="0"/>
              <a:t>]←true</a:t>
            </a:r>
            <a:br>
              <a:rPr lang="en-US" dirty="0"/>
            </a:br>
            <a:r>
              <a:rPr lang="en-US" dirty="0"/>
              <a:t>                    </a:t>
            </a:r>
            <a:r>
              <a:rPr lang="en-US" b="1" dirty="0">
                <a:solidFill>
                  <a:srgbClr val="CC00CC"/>
                </a:solidFill>
              </a:rPr>
              <a:t>for each </a:t>
            </a:r>
            <a:r>
              <a:rPr lang="en-US" dirty="0"/>
              <a:t>clause </a:t>
            </a:r>
            <a:r>
              <a:rPr lang="en-US" dirty="0">
                <a:solidFill>
                  <a:srgbClr val="0000FF"/>
                </a:solidFill>
              </a:rPr>
              <a:t>c</a:t>
            </a:r>
            <a:r>
              <a:rPr lang="en-US" dirty="0"/>
              <a:t> in </a:t>
            </a:r>
            <a:r>
              <a:rPr lang="en-US" dirty="0">
                <a:solidFill>
                  <a:srgbClr val="0000FF"/>
                </a:solidFill>
              </a:rPr>
              <a:t>KB</a:t>
            </a:r>
            <a:r>
              <a:rPr lang="en-US" dirty="0"/>
              <a:t> where </a:t>
            </a:r>
            <a:r>
              <a:rPr lang="en-US" dirty="0">
                <a:solidFill>
                  <a:srgbClr val="0000FF"/>
                </a:solidFill>
              </a:rPr>
              <a:t>p</a:t>
            </a:r>
            <a:r>
              <a:rPr lang="en-US" dirty="0"/>
              <a:t> is in </a:t>
            </a:r>
            <a:r>
              <a:rPr lang="en-US" dirty="0" err="1">
                <a:solidFill>
                  <a:srgbClr val="0000FF"/>
                </a:solidFill>
              </a:rPr>
              <a:t>c.premise</a:t>
            </a:r>
            <a:r>
              <a:rPr lang="en-US" dirty="0"/>
              <a:t> </a:t>
            </a:r>
            <a:r>
              <a:rPr lang="en-US" b="1" dirty="0">
                <a:solidFill>
                  <a:srgbClr val="CC00CC"/>
                </a:solidFill>
              </a:rPr>
              <a:t>do</a:t>
            </a:r>
            <a:r>
              <a:rPr lang="en-US" b="1" dirty="0"/>
              <a:t> </a:t>
            </a:r>
            <a:endParaRPr lang="en-US" dirty="0"/>
          </a:p>
          <a:p>
            <a:pPr marL="0" indent="0">
              <a:spcBef>
                <a:spcPts val="0"/>
              </a:spcBef>
              <a:buNone/>
            </a:pPr>
            <a:r>
              <a:rPr lang="en-US" dirty="0"/>
              <a:t>                            decrement </a:t>
            </a:r>
            <a:r>
              <a:rPr lang="en-US" dirty="0">
                <a:solidFill>
                  <a:srgbClr val="0000FF"/>
                </a:solidFill>
              </a:rPr>
              <a:t>count</a:t>
            </a:r>
            <a:r>
              <a:rPr lang="en-US" dirty="0"/>
              <a:t>[</a:t>
            </a:r>
            <a:r>
              <a:rPr lang="en-US" dirty="0">
                <a:solidFill>
                  <a:srgbClr val="0000FF"/>
                </a:solidFill>
              </a:rPr>
              <a:t>c</a:t>
            </a:r>
            <a:r>
              <a:rPr lang="en-US" dirty="0"/>
              <a:t>] </a:t>
            </a:r>
          </a:p>
          <a:p>
            <a:pPr marL="0" indent="0">
              <a:spcBef>
                <a:spcPts val="0"/>
              </a:spcBef>
              <a:buNone/>
            </a:pPr>
            <a:r>
              <a:rPr lang="en-US" b="1" dirty="0"/>
              <a:t>                            </a:t>
            </a:r>
            <a:r>
              <a:rPr lang="en-US" b="1" dirty="0">
                <a:solidFill>
                  <a:srgbClr val="CC00CC"/>
                </a:solidFill>
              </a:rPr>
              <a:t>if</a:t>
            </a:r>
            <a:r>
              <a:rPr lang="en-US" b="1" dirty="0"/>
              <a:t> </a:t>
            </a:r>
            <a:r>
              <a:rPr lang="en-US" dirty="0">
                <a:solidFill>
                  <a:srgbClr val="0000FF"/>
                </a:solidFill>
              </a:rPr>
              <a:t>count</a:t>
            </a:r>
            <a:r>
              <a:rPr lang="en-US" dirty="0"/>
              <a:t>[</a:t>
            </a:r>
            <a:r>
              <a:rPr lang="en-US" dirty="0">
                <a:solidFill>
                  <a:srgbClr val="0000FF"/>
                </a:solidFill>
              </a:rPr>
              <a:t>c</a:t>
            </a:r>
            <a:r>
              <a:rPr lang="en-US" dirty="0"/>
              <a:t>] = 0 </a:t>
            </a:r>
            <a:r>
              <a:rPr lang="en-US" b="1" dirty="0">
                <a:solidFill>
                  <a:srgbClr val="CC00CC"/>
                </a:solidFill>
              </a:rPr>
              <a:t>then</a:t>
            </a:r>
            <a:r>
              <a:rPr lang="en-US" b="1" dirty="0"/>
              <a:t> </a:t>
            </a:r>
            <a:r>
              <a:rPr lang="en-US" dirty="0"/>
              <a:t>add </a:t>
            </a:r>
            <a:r>
              <a:rPr lang="en-US" dirty="0" err="1">
                <a:solidFill>
                  <a:srgbClr val="0000FF"/>
                </a:solidFill>
              </a:rPr>
              <a:t>c.conclusion</a:t>
            </a:r>
            <a:r>
              <a:rPr lang="en-US" dirty="0"/>
              <a:t> to </a:t>
            </a:r>
            <a:r>
              <a:rPr lang="en-US" dirty="0">
                <a:solidFill>
                  <a:srgbClr val="0000FF"/>
                </a:solidFill>
              </a:rPr>
              <a:t>agenda</a:t>
            </a:r>
            <a:r>
              <a:rPr lang="en-US" dirty="0"/>
              <a:t> </a:t>
            </a:r>
          </a:p>
          <a:p>
            <a:pPr marL="0" indent="0">
              <a:spcBef>
                <a:spcPts val="0"/>
              </a:spcBef>
              <a:buNone/>
            </a:pPr>
            <a:r>
              <a:rPr lang="en-US" b="1" dirty="0"/>
              <a:t>    </a:t>
            </a:r>
            <a:r>
              <a:rPr lang="en-US" b="1" dirty="0">
                <a:solidFill>
                  <a:srgbClr val="CC00CC"/>
                </a:solidFill>
              </a:rPr>
              <a:t>return</a:t>
            </a:r>
            <a:r>
              <a:rPr lang="en-US" b="1" dirty="0"/>
              <a:t> </a:t>
            </a:r>
            <a:r>
              <a:rPr lang="en-US" dirty="0"/>
              <a:t>false</a:t>
            </a:r>
          </a:p>
        </p:txBody>
      </p:sp>
      <p:sp>
        <p:nvSpPr>
          <p:cNvPr id="14" name="Rectangle 13">
            <a:extLst>
              <a:ext uri="{FF2B5EF4-FFF2-40B4-BE49-F238E27FC236}">
                <a16:creationId xmlns:a16="http://schemas.microsoft.com/office/drawing/2014/main" id="{4F0BCC38-DD60-3E45-9B2E-123A66116025}"/>
              </a:ext>
            </a:extLst>
          </p:cNvPr>
          <p:cNvSpPr/>
          <p:nvPr/>
        </p:nvSpPr>
        <p:spPr>
          <a:xfrm>
            <a:off x="1411843" y="1335643"/>
            <a:ext cx="3589648" cy="493157"/>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5" name="Rectangle 14">
            <a:extLst>
              <a:ext uri="{FF2B5EF4-FFF2-40B4-BE49-F238E27FC236}">
                <a16:creationId xmlns:a16="http://schemas.microsoft.com/office/drawing/2014/main" id="{240779F3-1CDF-9B44-9490-91D108F739D4}"/>
              </a:ext>
            </a:extLst>
          </p:cNvPr>
          <p:cNvSpPr/>
          <p:nvPr/>
        </p:nvSpPr>
        <p:spPr>
          <a:xfrm>
            <a:off x="386606" y="1765133"/>
            <a:ext cx="11375903" cy="118588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6" name="Rectangle 15">
            <a:extLst>
              <a:ext uri="{FF2B5EF4-FFF2-40B4-BE49-F238E27FC236}">
                <a16:creationId xmlns:a16="http://schemas.microsoft.com/office/drawing/2014/main" id="{E076BD14-A388-434D-B88D-665B9AA18C40}"/>
              </a:ext>
            </a:extLst>
          </p:cNvPr>
          <p:cNvSpPr/>
          <p:nvPr/>
        </p:nvSpPr>
        <p:spPr>
          <a:xfrm>
            <a:off x="1037771" y="3275279"/>
            <a:ext cx="3936012" cy="811812"/>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7" name="Rectangle 16">
            <a:extLst>
              <a:ext uri="{FF2B5EF4-FFF2-40B4-BE49-F238E27FC236}">
                <a16:creationId xmlns:a16="http://schemas.microsoft.com/office/drawing/2014/main" id="{AACF09C3-9FE6-474B-9F96-88E0B99B7C77}"/>
              </a:ext>
            </a:extLst>
          </p:cNvPr>
          <p:cNvSpPr/>
          <p:nvPr/>
        </p:nvSpPr>
        <p:spPr>
          <a:xfrm>
            <a:off x="1037770" y="4023424"/>
            <a:ext cx="4088411" cy="811812"/>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8" name="Rectangle 17">
            <a:extLst>
              <a:ext uri="{FF2B5EF4-FFF2-40B4-BE49-F238E27FC236}">
                <a16:creationId xmlns:a16="http://schemas.microsoft.com/office/drawing/2014/main" id="{2BAD1C2C-EFEA-7D4F-8E5B-441CAF27BA61}"/>
              </a:ext>
            </a:extLst>
          </p:cNvPr>
          <p:cNvSpPr/>
          <p:nvPr/>
        </p:nvSpPr>
        <p:spPr>
          <a:xfrm>
            <a:off x="1702788" y="4757714"/>
            <a:ext cx="8203212" cy="1185885"/>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581560" y="1246680"/>
              <a:ext cx="1839960" cy="257760"/>
            </p14:xfrm>
          </p:contentPart>
        </mc:Choice>
        <mc:Fallback xmlns="">
          <p:pic>
            <p:nvPicPr>
              <p:cNvPr id="4" name="Ink 3"/>
              <p:cNvPicPr/>
              <p:nvPr/>
            </p:nvPicPr>
            <p:blipFill>
              <a:blip r:embed="rId3"/>
              <a:stretch>
                <a:fillRect/>
              </a:stretch>
            </p:blipFill>
            <p:spPr>
              <a:xfrm>
                <a:off x="2579040" y="1243800"/>
                <a:ext cx="18453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83320" y="394200"/>
              <a:ext cx="11413440" cy="5519520"/>
            </p14:xfrm>
          </p:contentPart>
        </mc:Choice>
        <mc:Fallback xmlns="">
          <p:pic>
            <p:nvPicPr>
              <p:cNvPr id="5" name="Ink 4"/>
              <p:cNvPicPr/>
              <p:nvPr/>
            </p:nvPicPr>
            <p:blipFill>
              <a:blip r:embed="rId5"/>
              <a:stretch>
                <a:fillRect/>
              </a:stretch>
            </p:blipFill>
            <p:spPr>
              <a:xfrm>
                <a:off x="276480" y="390600"/>
                <a:ext cx="11423880" cy="5525640"/>
              </a:xfrm>
              <a:prstGeom prst="rect">
                <a:avLst/>
              </a:prstGeom>
            </p:spPr>
          </p:pic>
        </mc:Fallback>
      </mc:AlternateContent>
    </p:spTree>
    <p:extLst>
      <p:ext uri="{BB962C8B-B14F-4D97-AF65-F5344CB8AC3E}">
        <p14:creationId xmlns:p14="http://schemas.microsoft.com/office/powerpoint/2010/main" val="294594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p:cNvSpPr/>
          <p:nvPr/>
        </p:nvSpPr>
        <p:spPr>
          <a:xfrm>
            <a:off x="8406956" y="2566739"/>
            <a:ext cx="533400" cy="533400"/>
          </a:xfrm>
          <a:prstGeom prst="ellipse">
            <a:avLst/>
          </a:prstGeom>
          <a:solidFill>
            <a:srgbClr val="BFEFBF"/>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9356113" y="3649580"/>
            <a:ext cx="533400" cy="533400"/>
          </a:xfrm>
          <a:prstGeom prst="ellipse">
            <a:avLst/>
          </a:prstGeom>
          <a:solidFill>
            <a:srgbClr val="BFEFBF"/>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8027292" y="4620127"/>
            <a:ext cx="533400" cy="533400"/>
          </a:xfrm>
          <a:prstGeom prst="ellipse">
            <a:avLst/>
          </a:prstGeom>
          <a:solidFill>
            <a:srgbClr val="BFEFBF"/>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8027242" y="4625226"/>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10080682" y="6138780"/>
            <a:ext cx="533400" cy="533400"/>
          </a:xfrm>
          <a:prstGeom prst="ellipse">
            <a:avLst/>
          </a:prstGeom>
          <a:solidFill>
            <a:srgbClr val="BFEFBF"/>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8534400" y="6149920"/>
            <a:ext cx="533400" cy="533400"/>
          </a:xfrm>
          <a:prstGeom prst="ellipse">
            <a:avLst/>
          </a:prstGeom>
          <a:solidFill>
            <a:srgbClr val="BFEFBF"/>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pl-horn-examp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1295400"/>
            <a:ext cx="3302000" cy="5316220"/>
          </a:xfrm>
          <a:prstGeom prst="rect">
            <a:avLst/>
          </a:prstGeom>
        </p:spPr>
      </p:pic>
      <p:sp>
        <p:nvSpPr>
          <p:cNvPr id="2" name="Title 1"/>
          <p:cNvSpPr>
            <a:spLocks noGrp="1"/>
          </p:cNvSpPr>
          <p:nvPr>
            <p:ph type="title"/>
          </p:nvPr>
        </p:nvSpPr>
        <p:spPr/>
        <p:txBody>
          <a:bodyPr/>
          <a:lstStyle/>
          <a:p>
            <a:r>
              <a:rPr lang="en-US" dirty="0"/>
              <a:t>Forward chaining example: Proving Q</a:t>
            </a:r>
          </a:p>
        </p:txBody>
      </p:sp>
      <p:sp>
        <p:nvSpPr>
          <p:cNvPr id="3" name="Content Placeholder 2"/>
          <p:cNvSpPr>
            <a:spLocks noGrp="1"/>
          </p:cNvSpPr>
          <p:nvPr>
            <p:ph idx="1"/>
          </p:nvPr>
        </p:nvSpPr>
        <p:spPr>
          <a:xfrm>
            <a:off x="381000" y="1371600"/>
            <a:ext cx="2438400" cy="4231341"/>
          </a:xfrm>
        </p:spPr>
        <p:txBody>
          <a:bodyPr/>
          <a:lstStyle/>
          <a:p>
            <a:r>
              <a:rPr lang="en-US" dirty="0">
                <a:solidFill>
                  <a:srgbClr val="CC00CC"/>
                </a:solidFill>
              </a:rPr>
              <a:t>P </a:t>
            </a:r>
            <a:r>
              <a:rPr lang="en-US" dirty="0">
                <a:solidFill>
                  <a:srgbClr val="CC00CC"/>
                </a:solidFill>
                <a:sym typeface="Symbol"/>
              </a:rPr>
              <a:t> </a:t>
            </a:r>
            <a:r>
              <a:rPr lang="en-US" dirty="0">
                <a:solidFill>
                  <a:srgbClr val="CC00CC"/>
                </a:solidFill>
              </a:rPr>
              <a:t>Q</a:t>
            </a:r>
          </a:p>
          <a:p>
            <a:r>
              <a:rPr lang="en-US" dirty="0">
                <a:solidFill>
                  <a:srgbClr val="CC00CC"/>
                </a:solidFill>
              </a:rPr>
              <a:t>L </a:t>
            </a:r>
            <a:r>
              <a:rPr lang="en-US" dirty="0">
                <a:solidFill>
                  <a:srgbClr val="CC00CC"/>
                </a:solidFill>
                <a:sym typeface="Symbol"/>
              </a:rPr>
              <a:t> </a:t>
            </a:r>
            <a:r>
              <a:rPr lang="en-US" dirty="0">
                <a:solidFill>
                  <a:srgbClr val="CC00CC"/>
                </a:solidFill>
              </a:rPr>
              <a:t>M </a:t>
            </a:r>
            <a:r>
              <a:rPr lang="en-US" dirty="0">
                <a:solidFill>
                  <a:srgbClr val="CC00CC"/>
                </a:solidFill>
                <a:sym typeface="Symbol"/>
              </a:rPr>
              <a:t> </a:t>
            </a:r>
            <a:r>
              <a:rPr lang="en-US" dirty="0">
                <a:solidFill>
                  <a:srgbClr val="CC00CC"/>
                </a:solidFill>
              </a:rPr>
              <a:t>P</a:t>
            </a:r>
          </a:p>
          <a:p>
            <a:r>
              <a:rPr lang="en-US" dirty="0">
                <a:solidFill>
                  <a:srgbClr val="CC00CC"/>
                </a:solidFill>
              </a:rPr>
              <a:t>B </a:t>
            </a:r>
            <a:r>
              <a:rPr lang="en-US" dirty="0">
                <a:solidFill>
                  <a:srgbClr val="CC00CC"/>
                </a:solidFill>
                <a:sym typeface="Symbol"/>
              </a:rPr>
              <a:t> </a:t>
            </a:r>
            <a:r>
              <a:rPr lang="en-US" dirty="0">
                <a:solidFill>
                  <a:srgbClr val="CC00CC"/>
                </a:solidFill>
              </a:rPr>
              <a:t>L </a:t>
            </a:r>
            <a:r>
              <a:rPr lang="en-US" dirty="0">
                <a:solidFill>
                  <a:srgbClr val="CC00CC"/>
                </a:solidFill>
                <a:sym typeface="Symbol"/>
              </a:rPr>
              <a:t> </a:t>
            </a:r>
            <a:r>
              <a:rPr lang="en-US" dirty="0">
                <a:solidFill>
                  <a:srgbClr val="CC00CC"/>
                </a:solidFill>
              </a:rPr>
              <a:t>M</a:t>
            </a:r>
          </a:p>
          <a:p>
            <a:r>
              <a:rPr lang="en-US" dirty="0">
                <a:solidFill>
                  <a:srgbClr val="CC00CC"/>
                </a:solidFill>
              </a:rPr>
              <a:t>A </a:t>
            </a:r>
            <a:r>
              <a:rPr lang="en-US" dirty="0">
                <a:solidFill>
                  <a:srgbClr val="CC00CC"/>
                </a:solidFill>
                <a:sym typeface="Symbol"/>
              </a:rPr>
              <a:t> </a:t>
            </a:r>
            <a:r>
              <a:rPr lang="en-US" dirty="0">
                <a:solidFill>
                  <a:srgbClr val="CC00CC"/>
                </a:solidFill>
              </a:rPr>
              <a:t>P </a:t>
            </a:r>
            <a:r>
              <a:rPr lang="en-US" dirty="0">
                <a:solidFill>
                  <a:srgbClr val="CC00CC"/>
                </a:solidFill>
                <a:sym typeface="Symbol"/>
              </a:rPr>
              <a:t> </a:t>
            </a:r>
            <a:r>
              <a:rPr lang="en-US" dirty="0">
                <a:solidFill>
                  <a:srgbClr val="CC00CC"/>
                </a:solidFill>
              </a:rPr>
              <a:t>L</a:t>
            </a:r>
          </a:p>
          <a:p>
            <a:r>
              <a:rPr lang="en-US" dirty="0">
                <a:solidFill>
                  <a:srgbClr val="CC00CC"/>
                </a:solidFill>
              </a:rPr>
              <a:t>A </a:t>
            </a:r>
            <a:r>
              <a:rPr lang="en-US" dirty="0">
                <a:solidFill>
                  <a:srgbClr val="CC00CC"/>
                </a:solidFill>
                <a:sym typeface="Symbol"/>
              </a:rPr>
              <a:t> </a:t>
            </a:r>
            <a:r>
              <a:rPr lang="en-US" dirty="0">
                <a:solidFill>
                  <a:srgbClr val="CC00CC"/>
                </a:solidFill>
              </a:rPr>
              <a:t>B </a:t>
            </a:r>
            <a:r>
              <a:rPr lang="en-US" dirty="0">
                <a:solidFill>
                  <a:srgbClr val="CC00CC"/>
                </a:solidFill>
                <a:sym typeface="Symbol"/>
              </a:rPr>
              <a:t> </a:t>
            </a:r>
            <a:r>
              <a:rPr lang="en-US" dirty="0">
                <a:solidFill>
                  <a:srgbClr val="CC00CC"/>
                </a:solidFill>
              </a:rPr>
              <a:t>L</a:t>
            </a:r>
          </a:p>
          <a:p>
            <a:r>
              <a:rPr lang="en-US" dirty="0">
                <a:solidFill>
                  <a:srgbClr val="CC00CC"/>
                </a:solidFill>
              </a:rPr>
              <a:t>A</a:t>
            </a:r>
          </a:p>
          <a:p>
            <a:r>
              <a:rPr lang="en-US" dirty="0">
                <a:solidFill>
                  <a:srgbClr val="CC00CC"/>
                </a:solidFill>
              </a:rPr>
              <a:t>B </a:t>
            </a:r>
          </a:p>
          <a:p>
            <a:endParaRPr lang="en-US" dirty="0"/>
          </a:p>
        </p:txBody>
      </p:sp>
      <p:sp>
        <p:nvSpPr>
          <p:cNvPr id="4" name="Content Placeholder 2"/>
          <p:cNvSpPr txBox="1">
            <a:spLocks/>
          </p:cNvSpPr>
          <p:nvPr/>
        </p:nvSpPr>
        <p:spPr bwMode="auto">
          <a:xfrm>
            <a:off x="3124200" y="1371600"/>
            <a:ext cx="609600" cy="4729164"/>
          </a:xfrm>
          <a:prstGeom prst="rect">
            <a:avLst/>
          </a:prstGeom>
          <a:solidFill>
            <a:schemeClr val="bg1"/>
          </a:solidFill>
          <a:ln w="9525">
            <a:noFill/>
            <a:miter lim="800000"/>
            <a:headEnd/>
            <a:tailEnd/>
          </a:ln>
        </p:spPr>
        <p:txBody>
          <a:bodyPr vert="horz" wrap="square" lIns="91434" tIns="45718" rIns="91434"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dirty="0">
                <a:solidFill>
                  <a:srgbClr val="FF0000"/>
                </a:solidFill>
              </a:rPr>
              <a:t>1</a:t>
            </a:r>
          </a:p>
          <a:p>
            <a:pPr marL="0" indent="0">
              <a:buNone/>
            </a:pPr>
            <a:r>
              <a:rPr lang="en-US" dirty="0">
                <a:solidFill>
                  <a:srgbClr val="FF0000"/>
                </a:solidFill>
              </a:rPr>
              <a:t>2</a:t>
            </a:r>
          </a:p>
          <a:p>
            <a:pPr marL="0" indent="0">
              <a:buNone/>
            </a:pPr>
            <a:r>
              <a:rPr lang="en-US" dirty="0">
                <a:solidFill>
                  <a:srgbClr val="FF0000"/>
                </a:solidFill>
              </a:rPr>
              <a:t>2</a:t>
            </a:r>
          </a:p>
          <a:p>
            <a:pPr marL="0" indent="0">
              <a:buNone/>
            </a:pPr>
            <a:r>
              <a:rPr lang="en-US" dirty="0">
                <a:solidFill>
                  <a:srgbClr val="FF0000"/>
                </a:solidFill>
              </a:rPr>
              <a:t>2</a:t>
            </a:r>
          </a:p>
          <a:p>
            <a:pPr marL="0" indent="0">
              <a:buNone/>
            </a:pPr>
            <a:r>
              <a:rPr lang="en-US" dirty="0">
                <a:solidFill>
                  <a:srgbClr val="FF0000"/>
                </a:solidFill>
              </a:rPr>
              <a:t>2</a:t>
            </a:r>
          </a:p>
          <a:p>
            <a:pPr marL="0" indent="0">
              <a:buNone/>
            </a:pPr>
            <a:r>
              <a:rPr lang="en-US" dirty="0">
                <a:solidFill>
                  <a:srgbClr val="FF0000"/>
                </a:solidFill>
              </a:rPr>
              <a:t>0</a:t>
            </a:r>
          </a:p>
          <a:p>
            <a:pPr marL="0" indent="0">
              <a:buNone/>
            </a:pPr>
            <a:r>
              <a:rPr lang="en-US" dirty="0">
                <a:solidFill>
                  <a:srgbClr val="FF0000"/>
                </a:solidFill>
              </a:rPr>
              <a:t>0 </a:t>
            </a:r>
          </a:p>
          <a:p>
            <a:endParaRPr lang="en-US" dirty="0">
              <a:solidFill>
                <a:srgbClr val="FF0000"/>
              </a:solidFill>
            </a:endParaRPr>
          </a:p>
        </p:txBody>
      </p:sp>
      <p:sp>
        <p:nvSpPr>
          <p:cNvPr id="5" name="Content Placeholder 2"/>
          <p:cNvSpPr txBox="1">
            <a:spLocks/>
          </p:cNvSpPr>
          <p:nvPr/>
        </p:nvSpPr>
        <p:spPr bwMode="auto">
          <a:xfrm>
            <a:off x="4343400" y="1371600"/>
            <a:ext cx="1676400" cy="3733800"/>
          </a:xfrm>
          <a:prstGeom prst="rect">
            <a:avLst/>
          </a:prstGeom>
          <a:solidFill>
            <a:schemeClr val="bg1"/>
          </a:solidFill>
          <a:ln w="9525">
            <a:noFill/>
            <a:miter lim="800000"/>
            <a:headEnd/>
            <a:tailEnd/>
          </a:ln>
        </p:spPr>
        <p:txBody>
          <a:bodyPr vert="horz" wrap="square" lIns="91434" tIns="45718" rIns="91434"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spcBef>
                <a:spcPts val="368"/>
              </a:spcBef>
              <a:buNone/>
            </a:pPr>
            <a:r>
              <a:rPr lang="en-US" dirty="0">
                <a:solidFill>
                  <a:srgbClr val="CC00CC"/>
                </a:solidFill>
              </a:rPr>
              <a:t>A</a:t>
            </a:r>
            <a:r>
              <a:rPr lang="en-US" dirty="0">
                <a:solidFill>
                  <a:srgbClr val="0000FF"/>
                </a:solidFill>
              </a:rPr>
              <a:t>  false</a:t>
            </a:r>
          </a:p>
          <a:p>
            <a:pPr marL="0" indent="0">
              <a:spcBef>
                <a:spcPts val="368"/>
              </a:spcBef>
              <a:buNone/>
            </a:pPr>
            <a:r>
              <a:rPr lang="en-US" dirty="0">
                <a:solidFill>
                  <a:srgbClr val="CC00CC"/>
                </a:solidFill>
              </a:rPr>
              <a:t>B</a:t>
            </a:r>
            <a:r>
              <a:rPr lang="en-US" dirty="0">
                <a:solidFill>
                  <a:srgbClr val="0000FF"/>
                </a:solidFill>
              </a:rPr>
              <a:t>  false</a:t>
            </a:r>
          </a:p>
          <a:p>
            <a:pPr marL="0" indent="0">
              <a:spcBef>
                <a:spcPts val="368"/>
              </a:spcBef>
              <a:buNone/>
            </a:pPr>
            <a:r>
              <a:rPr lang="en-US" dirty="0">
                <a:solidFill>
                  <a:srgbClr val="CC00CC"/>
                </a:solidFill>
              </a:rPr>
              <a:t>L</a:t>
            </a:r>
            <a:r>
              <a:rPr lang="en-US" dirty="0">
                <a:solidFill>
                  <a:srgbClr val="0000FF"/>
                </a:solidFill>
              </a:rPr>
              <a:t>   false</a:t>
            </a:r>
          </a:p>
          <a:p>
            <a:pPr marL="0" indent="0">
              <a:spcBef>
                <a:spcPts val="368"/>
              </a:spcBef>
              <a:buNone/>
            </a:pPr>
            <a:r>
              <a:rPr lang="en-US" dirty="0">
                <a:solidFill>
                  <a:srgbClr val="CC00CC"/>
                </a:solidFill>
              </a:rPr>
              <a:t>M</a:t>
            </a:r>
            <a:r>
              <a:rPr lang="en-US" dirty="0">
                <a:solidFill>
                  <a:srgbClr val="0000FF"/>
                </a:solidFill>
              </a:rPr>
              <a:t> false</a:t>
            </a:r>
          </a:p>
          <a:p>
            <a:pPr marL="0" indent="0">
              <a:spcBef>
                <a:spcPts val="368"/>
              </a:spcBef>
              <a:buNone/>
            </a:pPr>
            <a:r>
              <a:rPr lang="en-US" dirty="0">
                <a:solidFill>
                  <a:srgbClr val="CC00CC"/>
                </a:solidFill>
              </a:rPr>
              <a:t>P</a:t>
            </a:r>
            <a:r>
              <a:rPr lang="en-US" dirty="0">
                <a:solidFill>
                  <a:srgbClr val="0000FF"/>
                </a:solidFill>
              </a:rPr>
              <a:t>  false</a:t>
            </a:r>
          </a:p>
          <a:p>
            <a:pPr marL="0" indent="0">
              <a:spcBef>
                <a:spcPts val="368"/>
              </a:spcBef>
              <a:buNone/>
            </a:pPr>
            <a:r>
              <a:rPr lang="en-US" dirty="0">
                <a:solidFill>
                  <a:srgbClr val="CC00CC"/>
                </a:solidFill>
              </a:rPr>
              <a:t>Q</a:t>
            </a:r>
            <a:r>
              <a:rPr lang="en-US" dirty="0">
                <a:solidFill>
                  <a:srgbClr val="0000FF"/>
                </a:solidFill>
              </a:rPr>
              <a:t>  false</a:t>
            </a:r>
          </a:p>
          <a:p>
            <a:pPr marL="0" indent="0">
              <a:buNone/>
            </a:pPr>
            <a:r>
              <a:rPr lang="en-US" dirty="0">
                <a:solidFill>
                  <a:srgbClr val="0000FF"/>
                </a:solidFill>
              </a:rPr>
              <a:t> </a:t>
            </a:r>
          </a:p>
          <a:p>
            <a:endParaRPr lang="en-US" dirty="0">
              <a:solidFill>
                <a:srgbClr val="0000FF"/>
              </a:solidFill>
            </a:endParaRPr>
          </a:p>
        </p:txBody>
      </p:sp>
      <p:sp>
        <p:nvSpPr>
          <p:cNvPr id="7" name="TextBox 6"/>
          <p:cNvSpPr txBox="1"/>
          <p:nvPr/>
        </p:nvSpPr>
        <p:spPr>
          <a:xfrm>
            <a:off x="457200" y="990600"/>
            <a:ext cx="1421483" cy="461665"/>
          </a:xfrm>
          <a:prstGeom prst="rect">
            <a:avLst/>
          </a:prstGeom>
          <a:noFill/>
        </p:spPr>
        <p:txBody>
          <a:bodyPr wrap="none" rtlCol="0">
            <a:spAutoFit/>
          </a:bodyPr>
          <a:lstStyle/>
          <a:p>
            <a:r>
              <a:rPr lang="en-US" sz="2400" b="1" i="1" cap="small" dirty="0">
                <a:latin typeface="Times New Roman"/>
              </a:rPr>
              <a:t>Clauses</a:t>
            </a:r>
          </a:p>
        </p:txBody>
      </p:sp>
      <p:sp>
        <p:nvSpPr>
          <p:cNvPr id="10" name="TextBox 9"/>
          <p:cNvSpPr txBox="1"/>
          <p:nvPr/>
        </p:nvSpPr>
        <p:spPr>
          <a:xfrm>
            <a:off x="609600" y="5562600"/>
            <a:ext cx="1352834" cy="461665"/>
          </a:xfrm>
          <a:prstGeom prst="rect">
            <a:avLst/>
          </a:prstGeom>
          <a:noFill/>
        </p:spPr>
        <p:txBody>
          <a:bodyPr wrap="none" rtlCol="0">
            <a:spAutoFit/>
          </a:bodyPr>
          <a:lstStyle/>
          <a:p>
            <a:r>
              <a:rPr lang="en-US" sz="2400" b="1" i="1" cap="small" dirty="0">
                <a:latin typeface="Times New Roman"/>
              </a:rPr>
              <a:t>Agenda</a:t>
            </a:r>
          </a:p>
        </p:txBody>
      </p:sp>
      <p:sp>
        <p:nvSpPr>
          <p:cNvPr id="11" name="TextBox 10"/>
          <p:cNvSpPr txBox="1"/>
          <p:nvPr/>
        </p:nvSpPr>
        <p:spPr>
          <a:xfrm>
            <a:off x="676392" y="6019800"/>
            <a:ext cx="847608" cy="461665"/>
          </a:xfrm>
          <a:prstGeom prst="rect">
            <a:avLst/>
          </a:prstGeom>
          <a:noFill/>
        </p:spPr>
        <p:txBody>
          <a:bodyPr wrap="none" rtlCol="0">
            <a:spAutoFit/>
          </a:bodyPr>
          <a:lstStyle/>
          <a:p>
            <a:r>
              <a:rPr lang="en-US" sz="2400" dirty="0">
                <a:solidFill>
                  <a:srgbClr val="008000"/>
                </a:solidFill>
              </a:rPr>
              <a:t>A   B</a:t>
            </a:r>
          </a:p>
        </p:txBody>
      </p:sp>
      <p:sp>
        <p:nvSpPr>
          <p:cNvPr id="12" name="Oval 11"/>
          <p:cNvSpPr/>
          <p:nvPr/>
        </p:nvSpPr>
        <p:spPr>
          <a:xfrm>
            <a:off x="8534400" y="6151963"/>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0080682" y="6143811"/>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369717" y="990600"/>
            <a:ext cx="1582194" cy="461665"/>
          </a:xfrm>
          <a:prstGeom prst="rect">
            <a:avLst/>
          </a:prstGeom>
          <a:noFill/>
        </p:spPr>
        <p:txBody>
          <a:bodyPr wrap="none" rtlCol="0">
            <a:spAutoFit/>
          </a:bodyPr>
          <a:lstStyle/>
          <a:p>
            <a:r>
              <a:rPr lang="en-US" sz="2400" b="1" i="1" cap="small" dirty="0">
                <a:latin typeface="Times New Roman"/>
              </a:rPr>
              <a:t>Inferred</a:t>
            </a:r>
          </a:p>
        </p:txBody>
      </p:sp>
      <p:sp>
        <p:nvSpPr>
          <p:cNvPr id="8" name="TextBox 7"/>
          <p:cNvSpPr txBox="1"/>
          <p:nvPr/>
        </p:nvSpPr>
        <p:spPr>
          <a:xfrm>
            <a:off x="2540917" y="990600"/>
            <a:ext cx="1174781" cy="461665"/>
          </a:xfrm>
          <a:prstGeom prst="rect">
            <a:avLst/>
          </a:prstGeom>
          <a:noFill/>
        </p:spPr>
        <p:txBody>
          <a:bodyPr wrap="none" rtlCol="0">
            <a:spAutoFit/>
          </a:bodyPr>
          <a:lstStyle/>
          <a:p>
            <a:r>
              <a:rPr lang="en-US" sz="2400" b="1" i="1" cap="small" dirty="0">
                <a:latin typeface="Times New Roman"/>
              </a:rPr>
              <a:t>Count</a:t>
            </a:r>
          </a:p>
        </p:txBody>
      </p:sp>
      <p:sp>
        <p:nvSpPr>
          <p:cNvPr id="23" name="Oval 22"/>
          <p:cNvSpPr/>
          <p:nvPr/>
        </p:nvSpPr>
        <p:spPr>
          <a:xfrm>
            <a:off x="9262977" y="5475260"/>
            <a:ext cx="304800" cy="304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590792" y="6019800"/>
            <a:ext cx="344415" cy="461665"/>
          </a:xfrm>
          <a:prstGeom prst="rect">
            <a:avLst/>
          </a:prstGeom>
          <a:noFill/>
        </p:spPr>
        <p:txBody>
          <a:bodyPr wrap="none" rtlCol="0">
            <a:spAutoFit/>
          </a:bodyPr>
          <a:lstStyle/>
          <a:p>
            <a:r>
              <a:rPr lang="en-US" sz="2400" dirty="0">
                <a:solidFill>
                  <a:srgbClr val="008000"/>
                </a:solidFill>
              </a:rPr>
              <a:t>L</a:t>
            </a:r>
          </a:p>
        </p:txBody>
      </p:sp>
      <p:sp>
        <p:nvSpPr>
          <p:cNvPr id="27" name="TextBox 26"/>
          <p:cNvSpPr txBox="1"/>
          <p:nvPr/>
        </p:nvSpPr>
        <p:spPr>
          <a:xfrm>
            <a:off x="685800" y="6019800"/>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28" name="TextBox 27"/>
          <p:cNvSpPr txBox="1"/>
          <p:nvPr/>
        </p:nvSpPr>
        <p:spPr>
          <a:xfrm>
            <a:off x="4800600" y="1417876"/>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p:sp>
        <p:nvSpPr>
          <p:cNvPr id="29" name="TextBox 28"/>
          <p:cNvSpPr txBox="1"/>
          <p:nvPr/>
        </p:nvSpPr>
        <p:spPr>
          <a:xfrm>
            <a:off x="3137568" y="3177672"/>
            <a:ext cx="683651" cy="523220"/>
          </a:xfrm>
          <a:prstGeom prst="rect">
            <a:avLst/>
          </a:prstGeom>
          <a:noFill/>
        </p:spPr>
        <p:txBody>
          <a:bodyPr wrap="none" rtlCol="0">
            <a:spAutoFit/>
          </a:bodyPr>
          <a:lstStyle/>
          <a:p>
            <a:r>
              <a:rPr lang="en-US" sz="2800" dirty="0"/>
              <a:t>//</a:t>
            </a:r>
            <a:r>
              <a:rPr lang="en-US" sz="2800" dirty="0">
                <a:solidFill>
                  <a:srgbClr val="FF0000"/>
                </a:solidFill>
              </a:rPr>
              <a:t> 1</a:t>
            </a:r>
          </a:p>
        </p:txBody>
      </p:sp>
      <p:sp>
        <p:nvSpPr>
          <p:cNvPr id="30" name="TextBox 29"/>
          <p:cNvSpPr txBox="1"/>
          <p:nvPr/>
        </p:nvSpPr>
        <p:spPr>
          <a:xfrm>
            <a:off x="3142916" y="3744494"/>
            <a:ext cx="683651" cy="523220"/>
          </a:xfrm>
          <a:prstGeom prst="rect">
            <a:avLst/>
          </a:prstGeom>
          <a:noFill/>
        </p:spPr>
        <p:txBody>
          <a:bodyPr wrap="none" rtlCol="0">
            <a:spAutoFit/>
          </a:bodyPr>
          <a:lstStyle/>
          <a:p>
            <a:r>
              <a:rPr lang="en-US" sz="2800" dirty="0"/>
              <a:t>//</a:t>
            </a:r>
            <a:r>
              <a:rPr lang="en-US" sz="2800" dirty="0">
                <a:solidFill>
                  <a:srgbClr val="FF0000"/>
                </a:solidFill>
              </a:rPr>
              <a:t> 1</a:t>
            </a:r>
          </a:p>
        </p:txBody>
      </p:sp>
      <p:sp>
        <p:nvSpPr>
          <p:cNvPr id="31" name="TextBox 30"/>
          <p:cNvSpPr txBox="1"/>
          <p:nvPr/>
        </p:nvSpPr>
        <p:spPr>
          <a:xfrm>
            <a:off x="1132296" y="6011784"/>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32" name="TextBox 31"/>
          <p:cNvSpPr txBox="1"/>
          <p:nvPr/>
        </p:nvSpPr>
        <p:spPr>
          <a:xfrm>
            <a:off x="4779211" y="1957959"/>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p:sp>
        <p:nvSpPr>
          <p:cNvPr id="33" name="TextBox 32"/>
          <p:cNvSpPr txBox="1"/>
          <p:nvPr/>
        </p:nvSpPr>
        <p:spPr>
          <a:xfrm>
            <a:off x="3129552" y="2581464"/>
            <a:ext cx="683651" cy="523220"/>
          </a:xfrm>
          <a:prstGeom prst="rect">
            <a:avLst/>
          </a:prstGeom>
          <a:noFill/>
        </p:spPr>
        <p:txBody>
          <a:bodyPr wrap="none" rtlCol="0">
            <a:spAutoFit/>
          </a:bodyPr>
          <a:lstStyle/>
          <a:p>
            <a:r>
              <a:rPr lang="en-US" sz="2800" dirty="0"/>
              <a:t>//</a:t>
            </a:r>
            <a:r>
              <a:rPr lang="en-US" sz="2800" dirty="0">
                <a:solidFill>
                  <a:srgbClr val="FF0000"/>
                </a:solidFill>
              </a:rPr>
              <a:t> 1</a:t>
            </a:r>
          </a:p>
        </p:txBody>
      </p:sp>
      <p:sp>
        <p:nvSpPr>
          <p:cNvPr id="34" name="TextBox 33"/>
          <p:cNvSpPr txBox="1"/>
          <p:nvPr/>
        </p:nvSpPr>
        <p:spPr>
          <a:xfrm>
            <a:off x="3442373" y="3736495"/>
            <a:ext cx="683651" cy="523220"/>
          </a:xfrm>
          <a:prstGeom prst="rect">
            <a:avLst/>
          </a:prstGeom>
          <a:noFill/>
        </p:spPr>
        <p:txBody>
          <a:bodyPr wrap="none" rtlCol="0">
            <a:spAutoFit/>
          </a:bodyPr>
          <a:lstStyle/>
          <a:p>
            <a:r>
              <a:rPr lang="en-US" sz="2800" dirty="0"/>
              <a:t>//</a:t>
            </a:r>
            <a:r>
              <a:rPr lang="en-US" sz="2800" dirty="0">
                <a:solidFill>
                  <a:srgbClr val="FF0000"/>
                </a:solidFill>
              </a:rPr>
              <a:t> 0</a:t>
            </a:r>
          </a:p>
        </p:txBody>
      </p:sp>
      <p:sp>
        <p:nvSpPr>
          <p:cNvPr id="35" name="TextBox 34"/>
          <p:cNvSpPr txBox="1"/>
          <p:nvPr/>
        </p:nvSpPr>
        <p:spPr>
          <a:xfrm>
            <a:off x="1578800" y="6003764"/>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38" name="TextBox 37"/>
          <p:cNvSpPr txBox="1"/>
          <p:nvPr/>
        </p:nvSpPr>
        <p:spPr>
          <a:xfrm>
            <a:off x="4797931" y="2484663"/>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p:sp>
        <p:nvSpPr>
          <p:cNvPr id="39" name="TextBox 38"/>
          <p:cNvSpPr txBox="1"/>
          <p:nvPr/>
        </p:nvSpPr>
        <p:spPr>
          <a:xfrm>
            <a:off x="3108163" y="1998600"/>
            <a:ext cx="683651" cy="523220"/>
          </a:xfrm>
          <a:prstGeom prst="rect">
            <a:avLst/>
          </a:prstGeom>
          <a:noFill/>
        </p:spPr>
        <p:txBody>
          <a:bodyPr wrap="none" rtlCol="0">
            <a:spAutoFit/>
          </a:bodyPr>
          <a:lstStyle/>
          <a:p>
            <a:r>
              <a:rPr lang="en-US" sz="2800" dirty="0"/>
              <a:t>//</a:t>
            </a:r>
            <a:r>
              <a:rPr lang="en-US" sz="2800" dirty="0">
                <a:solidFill>
                  <a:srgbClr val="FF0000"/>
                </a:solidFill>
              </a:rPr>
              <a:t> 1</a:t>
            </a:r>
          </a:p>
        </p:txBody>
      </p:sp>
      <p:sp>
        <p:nvSpPr>
          <p:cNvPr id="40" name="TextBox 39"/>
          <p:cNvSpPr txBox="1"/>
          <p:nvPr/>
        </p:nvSpPr>
        <p:spPr>
          <a:xfrm>
            <a:off x="3447721" y="2578790"/>
            <a:ext cx="683651" cy="523220"/>
          </a:xfrm>
          <a:prstGeom prst="rect">
            <a:avLst/>
          </a:prstGeom>
          <a:noFill/>
        </p:spPr>
        <p:txBody>
          <a:bodyPr wrap="none" rtlCol="0">
            <a:spAutoFit/>
          </a:bodyPr>
          <a:lstStyle/>
          <a:p>
            <a:r>
              <a:rPr lang="en-US" sz="2800" dirty="0"/>
              <a:t>//</a:t>
            </a:r>
            <a:r>
              <a:rPr lang="en-US" sz="2800" dirty="0">
                <a:solidFill>
                  <a:srgbClr val="FF0000"/>
                </a:solidFill>
              </a:rPr>
              <a:t> 0</a:t>
            </a:r>
          </a:p>
        </p:txBody>
      </p:sp>
      <p:sp>
        <p:nvSpPr>
          <p:cNvPr id="41" name="Oval 40"/>
          <p:cNvSpPr/>
          <p:nvPr/>
        </p:nvSpPr>
        <p:spPr>
          <a:xfrm>
            <a:off x="7887366" y="4486260"/>
            <a:ext cx="824832" cy="824832"/>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965164" y="6015797"/>
            <a:ext cx="441046" cy="461665"/>
          </a:xfrm>
          <a:prstGeom prst="rect">
            <a:avLst/>
          </a:prstGeom>
          <a:noFill/>
        </p:spPr>
        <p:txBody>
          <a:bodyPr wrap="none" rtlCol="0">
            <a:spAutoFit/>
          </a:bodyPr>
          <a:lstStyle/>
          <a:p>
            <a:r>
              <a:rPr lang="en-US" sz="2400" dirty="0">
                <a:solidFill>
                  <a:srgbClr val="008000"/>
                </a:solidFill>
              </a:rPr>
              <a:t>M</a:t>
            </a:r>
          </a:p>
        </p:txBody>
      </p:sp>
      <p:sp>
        <p:nvSpPr>
          <p:cNvPr id="44" name="Oval 43"/>
          <p:cNvSpPr/>
          <p:nvPr/>
        </p:nvSpPr>
        <p:spPr>
          <a:xfrm>
            <a:off x="9360569" y="3649395"/>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011937" y="5995743"/>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46" name="TextBox 45"/>
          <p:cNvSpPr txBox="1"/>
          <p:nvPr/>
        </p:nvSpPr>
        <p:spPr>
          <a:xfrm>
            <a:off x="4803279" y="3024748"/>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p:sp>
        <p:nvSpPr>
          <p:cNvPr id="48" name="Oval 47"/>
          <p:cNvSpPr/>
          <p:nvPr/>
        </p:nvSpPr>
        <p:spPr>
          <a:xfrm>
            <a:off x="9428745" y="4384397"/>
            <a:ext cx="304800" cy="304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426333" y="2009296"/>
            <a:ext cx="683651" cy="523220"/>
          </a:xfrm>
          <a:prstGeom prst="rect">
            <a:avLst/>
          </a:prstGeom>
          <a:noFill/>
        </p:spPr>
        <p:txBody>
          <a:bodyPr wrap="none" rtlCol="0">
            <a:spAutoFit/>
          </a:bodyPr>
          <a:lstStyle/>
          <a:p>
            <a:r>
              <a:rPr lang="en-US" sz="2800" dirty="0"/>
              <a:t>//</a:t>
            </a:r>
            <a:r>
              <a:rPr lang="en-US" sz="2800" dirty="0">
                <a:solidFill>
                  <a:srgbClr val="FF0000"/>
                </a:solidFill>
              </a:rPr>
              <a:t> 0</a:t>
            </a:r>
          </a:p>
        </p:txBody>
      </p:sp>
      <p:sp>
        <p:nvSpPr>
          <p:cNvPr id="50" name="Oval 49"/>
          <p:cNvSpPr/>
          <p:nvPr/>
        </p:nvSpPr>
        <p:spPr>
          <a:xfrm>
            <a:off x="8511671" y="3306902"/>
            <a:ext cx="304800" cy="304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2473158" y="6002420"/>
            <a:ext cx="384390" cy="461665"/>
          </a:xfrm>
          <a:prstGeom prst="rect">
            <a:avLst/>
          </a:prstGeom>
          <a:noFill/>
        </p:spPr>
        <p:txBody>
          <a:bodyPr wrap="none" rtlCol="0">
            <a:spAutoFit/>
          </a:bodyPr>
          <a:lstStyle/>
          <a:p>
            <a:r>
              <a:rPr lang="en-US" sz="2400" dirty="0">
                <a:solidFill>
                  <a:srgbClr val="008000"/>
                </a:solidFill>
              </a:rPr>
              <a:t>P</a:t>
            </a:r>
          </a:p>
        </p:txBody>
      </p:sp>
      <p:sp>
        <p:nvSpPr>
          <p:cNvPr id="52" name="Oval 51"/>
          <p:cNvSpPr/>
          <p:nvPr/>
        </p:nvSpPr>
        <p:spPr>
          <a:xfrm>
            <a:off x="8411411" y="2566552"/>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2485179" y="6001091"/>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54" name="TextBox 53"/>
          <p:cNvSpPr txBox="1"/>
          <p:nvPr/>
        </p:nvSpPr>
        <p:spPr>
          <a:xfrm>
            <a:off x="4781889" y="3564832"/>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p:sp>
        <p:nvSpPr>
          <p:cNvPr id="56" name="TextBox 55"/>
          <p:cNvSpPr txBox="1"/>
          <p:nvPr/>
        </p:nvSpPr>
        <p:spPr>
          <a:xfrm>
            <a:off x="3137575" y="1413066"/>
            <a:ext cx="683651" cy="523220"/>
          </a:xfrm>
          <a:prstGeom prst="rect">
            <a:avLst/>
          </a:prstGeom>
          <a:noFill/>
        </p:spPr>
        <p:txBody>
          <a:bodyPr wrap="none" rtlCol="0">
            <a:spAutoFit/>
          </a:bodyPr>
          <a:lstStyle/>
          <a:p>
            <a:r>
              <a:rPr lang="en-US" sz="2800" dirty="0"/>
              <a:t>//</a:t>
            </a:r>
            <a:r>
              <a:rPr lang="en-US" sz="2800" dirty="0">
                <a:solidFill>
                  <a:srgbClr val="FF0000"/>
                </a:solidFill>
              </a:rPr>
              <a:t> 0</a:t>
            </a:r>
          </a:p>
        </p:txBody>
      </p:sp>
      <p:sp>
        <p:nvSpPr>
          <p:cNvPr id="57" name="TextBox 56"/>
          <p:cNvSpPr txBox="1"/>
          <p:nvPr/>
        </p:nvSpPr>
        <p:spPr>
          <a:xfrm>
            <a:off x="3437028" y="3156309"/>
            <a:ext cx="683651" cy="523220"/>
          </a:xfrm>
          <a:prstGeom prst="rect">
            <a:avLst/>
          </a:prstGeom>
          <a:noFill/>
        </p:spPr>
        <p:txBody>
          <a:bodyPr wrap="none" rtlCol="0">
            <a:spAutoFit/>
          </a:bodyPr>
          <a:lstStyle/>
          <a:p>
            <a:r>
              <a:rPr lang="en-US" sz="2800" dirty="0"/>
              <a:t>//</a:t>
            </a:r>
            <a:r>
              <a:rPr lang="en-US" sz="2800" dirty="0">
                <a:solidFill>
                  <a:srgbClr val="FF0000"/>
                </a:solidFill>
              </a:rPr>
              <a:t> 0</a:t>
            </a:r>
          </a:p>
        </p:txBody>
      </p:sp>
      <p:sp>
        <p:nvSpPr>
          <p:cNvPr id="58" name="Oval 57"/>
          <p:cNvSpPr/>
          <p:nvPr/>
        </p:nvSpPr>
        <p:spPr>
          <a:xfrm>
            <a:off x="8503650" y="2042250"/>
            <a:ext cx="304800" cy="304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7787102" y="5483282"/>
            <a:ext cx="304800" cy="304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2954421" y="6002419"/>
            <a:ext cx="344415" cy="461665"/>
          </a:xfrm>
          <a:prstGeom prst="rect">
            <a:avLst/>
          </a:prstGeom>
          <a:noFill/>
        </p:spPr>
        <p:txBody>
          <a:bodyPr wrap="none" rtlCol="0">
            <a:spAutoFit/>
          </a:bodyPr>
          <a:lstStyle/>
          <a:p>
            <a:r>
              <a:rPr lang="en-US" sz="2400" dirty="0">
                <a:solidFill>
                  <a:srgbClr val="008000"/>
                </a:solidFill>
              </a:rPr>
              <a:t>L</a:t>
            </a:r>
          </a:p>
        </p:txBody>
      </p:sp>
      <p:sp>
        <p:nvSpPr>
          <p:cNvPr id="61" name="TextBox 60"/>
          <p:cNvSpPr txBox="1"/>
          <p:nvPr/>
        </p:nvSpPr>
        <p:spPr>
          <a:xfrm>
            <a:off x="3374198" y="5994406"/>
            <a:ext cx="424064" cy="461665"/>
          </a:xfrm>
          <a:prstGeom prst="rect">
            <a:avLst/>
          </a:prstGeom>
          <a:noFill/>
        </p:spPr>
        <p:txBody>
          <a:bodyPr wrap="none" rtlCol="0">
            <a:spAutoFit/>
          </a:bodyPr>
          <a:lstStyle/>
          <a:p>
            <a:r>
              <a:rPr lang="en-US" sz="2400" dirty="0">
                <a:solidFill>
                  <a:srgbClr val="008000"/>
                </a:solidFill>
              </a:rPr>
              <a:t>Q</a:t>
            </a:r>
          </a:p>
        </p:txBody>
      </p:sp>
      <p:sp>
        <p:nvSpPr>
          <p:cNvPr id="63" name="Oval 62"/>
          <p:cNvSpPr/>
          <p:nvPr/>
        </p:nvSpPr>
        <p:spPr>
          <a:xfrm>
            <a:off x="8416758" y="1248427"/>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2958421" y="5993070"/>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65" name="TextBox 64"/>
          <p:cNvSpPr txBox="1"/>
          <p:nvPr/>
        </p:nvSpPr>
        <p:spPr>
          <a:xfrm>
            <a:off x="3418295" y="5998418"/>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66" name="TextBox 65"/>
          <p:cNvSpPr txBox="1"/>
          <p:nvPr/>
        </p:nvSpPr>
        <p:spPr>
          <a:xfrm>
            <a:off x="4800609" y="4078168"/>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349920" y="454680"/>
              <a:ext cx="11253240" cy="6093000"/>
            </p14:xfrm>
          </p:contentPart>
        </mc:Choice>
        <mc:Fallback xmlns="">
          <p:pic>
            <p:nvPicPr>
              <p:cNvPr id="14" name="Ink 13"/>
              <p:cNvPicPr/>
              <p:nvPr/>
            </p:nvPicPr>
            <p:blipFill>
              <a:blip r:embed="rId4"/>
              <a:stretch>
                <a:fillRect/>
              </a:stretch>
            </p:blipFill>
            <p:spPr>
              <a:xfrm>
                <a:off x="342360" y="450000"/>
                <a:ext cx="11267280" cy="610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743400" y="3178440"/>
              <a:ext cx="4132800" cy="3457800"/>
            </p14:xfrm>
          </p:contentPart>
        </mc:Choice>
        <mc:Fallback xmlns="">
          <p:pic>
            <p:nvPicPr>
              <p:cNvPr id="15" name="Ink 14"/>
              <p:cNvPicPr/>
              <p:nvPr/>
            </p:nvPicPr>
            <p:blipFill>
              <a:blip r:embed="rId6"/>
              <a:stretch>
                <a:fillRect/>
              </a:stretch>
            </p:blipFill>
            <p:spPr>
              <a:xfrm>
                <a:off x="740880" y="3175920"/>
                <a:ext cx="4142160" cy="346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p14:cNvContentPartPr/>
              <p14:nvPr/>
            </p14:nvContentPartPr>
            <p14:xfrm>
              <a:off x="509760" y="6062400"/>
              <a:ext cx="835920" cy="749160"/>
            </p14:xfrm>
          </p:contentPart>
        </mc:Choice>
        <mc:Fallback xmlns="">
          <p:pic>
            <p:nvPicPr>
              <p:cNvPr id="17" name="Ink 16"/>
              <p:cNvPicPr/>
              <p:nvPr/>
            </p:nvPicPr>
            <p:blipFill>
              <a:blip r:embed="rId8"/>
              <a:stretch>
                <a:fillRect/>
              </a:stretch>
            </p:blipFill>
            <p:spPr>
              <a:xfrm>
                <a:off x="506160" y="6059880"/>
                <a:ext cx="844560" cy="756000"/>
              </a:xfrm>
              <a:prstGeom prst="rect">
                <a:avLst/>
              </a:prstGeom>
            </p:spPr>
          </p:pic>
        </mc:Fallback>
      </mc:AlternateContent>
    </p:spTree>
    <p:extLst>
      <p:ext uri="{BB962C8B-B14F-4D97-AF65-F5344CB8AC3E}">
        <p14:creationId xmlns:p14="http://schemas.microsoft.com/office/powerpoint/2010/main" val="172635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5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5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5"/>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5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58"/>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59"/>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60"/>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6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4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3"/>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64"/>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41"/>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65"/>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47" grpId="0" animBg="1"/>
      <p:bldP spid="37" grpId="0" animBg="1"/>
      <p:bldP spid="25" grpId="0" animBg="1"/>
      <p:bldP spid="20" grpId="0" animBg="1"/>
      <p:bldP spid="16" grpId="0" animBg="1"/>
      <p:bldP spid="4" grpId="0" animBg="1"/>
      <p:bldP spid="5" grpId="0" animBg="1"/>
      <p:bldP spid="10" grpId="0"/>
      <p:bldP spid="11" grpId="0"/>
      <p:bldP spid="12" grpId="0" animBg="1"/>
      <p:bldP spid="13" grpId="0" animBg="1"/>
      <p:bldP spid="23" grpId="0" animBg="1"/>
      <p:bldP spid="24" grpId="0"/>
      <p:bldP spid="27" grpId="0"/>
      <p:bldP spid="28" grpId="0"/>
      <p:bldP spid="29" grpId="0"/>
      <p:bldP spid="30" grpId="0"/>
      <p:bldP spid="31" grpId="0"/>
      <p:bldP spid="32" grpId="0"/>
      <p:bldP spid="33" grpId="0"/>
      <p:bldP spid="34" grpId="0"/>
      <p:bldP spid="35" grpId="0"/>
      <p:bldP spid="38" grpId="0"/>
      <p:bldP spid="39" grpId="0"/>
      <p:bldP spid="40" grpId="0"/>
      <p:bldP spid="41" grpId="0" animBg="1"/>
      <p:bldP spid="41" grpId="1" animBg="1"/>
      <p:bldP spid="43" grpId="0"/>
      <p:bldP spid="44" grpId="0" animBg="1"/>
      <p:bldP spid="45" grpId="0"/>
      <p:bldP spid="46" grpId="0"/>
      <p:bldP spid="48" grpId="0" animBg="1"/>
      <p:bldP spid="49" grpId="0"/>
      <p:bldP spid="50" grpId="0" animBg="1"/>
      <p:bldP spid="51" grpId="0"/>
      <p:bldP spid="52" grpId="0" animBg="1"/>
      <p:bldP spid="53" grpId="0"/>
      <p:bldP spid="54" grpId="0"/>
      <p:bldP spid="56" grpId="0"/>
      <p:bldP spid="57" grpId="0"/>
      <p:bldP spid="58" grpId="0" animBg="1"/>
      <p:bldP spid="59" grpId="0" animBg="1"/>
      <p:bldP spid="60" grpId="0"/>
      <p:bldP spid="61" grpId="0"/>
      <p:bldP spid="63" grpId="0" animBg="1"/>
      <p:bldP spid="64" grpId="0"/>
      <p:bldP spid="65" grpId="0"/>
      <p:bldP spid="6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forward chaining</a:t>
            </a:r>
          </a:p>
        </p:txBody>
      </p:sp>
      <p:sp>
        <p:nvSpPr>
          <p:cNvPr id="3" name="Content Placeholder 2"/>
          <p:cNvSpPr>
            <a:spLocks noGrp="1"/>
          </p:cNvSpPr>
          <p:nvPr>
            <p:ph idx="1"/>
          </p:nvPr>
        </p:nvSpPr>
        <p:spPr>
          <a:xfrm>
            <a:off x="0" y="1223212"/>
            <a:ext cx="12192000" cy="5434262"/>
          </a:xfrm>
        </p:spPr>
        <p:txBody>
          <a:bodyPr/>
          <a:lstStyle/>
          <a:p>
            <a:r>
              <a:rPr lang="en-US" dirty="0"/>
              <a:t>Theorem: FC is sound and complete for definite-clause KBs</a:t>
            </a:r>
          </a:p>
          <a:p>
            <a:r>
              <a:rPr lang="en-US" dirty="0"/>
              <a:t>Soundness: follows from soundness of Modus Ponens (easy to check</a:t>
            </a:r>
            <a:r>
              <a:rPr lang="en-US" dirty="0">
                <a:sym typeface="Symbol"/>
              </a:rPr>
              <a:t>)</a:t>
            </a:r>
            <a:endParaRPr lang="en-US" dirty="0">
              <a:solidFill>
                <a:srgbClr val="CC00CC"/>
              </a:solidFill>
              <a:sym typeface="Symbol"/>
            </a:endParaRPr>
          </a:p>
          <a:p>
            <a:r>
              <a:rPr lang="en-US" dirty="0"/>
              <a:t>Completeness proof:</a:t>
            </a:r>
          </a:p>
          <a:p>
            <a:pPr marL="0" indent="0">
              <a:spcBef>
                <a:spcPts val="600"/>
              </a:spcBef>
              <a:buNone/>
            </a:pPr>
            <a:r>
              <a:rPr lang="en-US" dirty="0"/>
              <a:t>	</a:t>
            </a:r>
            <a:r>
              <a:rPr lang="en-US" sz="2400" dirty="0"/>
              <a:t>1. FC reaches a fixed point where no new atomic sentences are derived </a:t>
            </a:r>
          </a:p>
          <a:p>
            <a:pPr marL="0" indent="0">
              <a:spcBef>
                <a:spcPts val="600"/>
              </a:spcBef>
              <a:buNone/>
            </a:pPr>
            <a:r>
              <a:rPr lang="en-US" sz="2400" dirty="0"/>
              <a:t>	2. Consider the final </a:t>
            </a:r>
            <a:r>
              <a:rPr lang="en-US" sz="2400" i="1" dirty="0">
                <a:solidFill>
                  <a:srgbClr val="0000FF"/>
                </a:solidFill>
              </a:rPr>
              <a:t>inferred</a:t>
            </a:r>
            <a:r>
              <a:rPr lang="en-US" sz="2400" dirty="0"/>
              <a:t> table as a model </a:t>
            </a:r>
            <a:r>
              <a:rPr lang="en-US" sz="2400" b="1" i="1" dirty="0">
                <a:solidFill>
                  <a:srgbClr val="0000FF"/>
                </a:solidFill>
              </a:rPr>
              <a:t>m</a:t>
            </a:r>
            <a:r>
              <a:rPr lang="en-US" sz="2400" dirty="0"/>
              <a:t>, assigning true/false to symbols </a:t>
            </a:r>
          </a:p>
          <a:p>
            <a:pPr marL="0" indent="0">
              <a:spcBef>
                <a:spcPts val="600"/>
              </a:spcBef>
              <a:buNone/>
            </a:pPr>
            <a:r>
              <a:rPr lang="en-US" sz="2400" dirty="0"/>
              <a:t>	3. Every clause in the original KB is true in </a:t>
            </a:r>
            <a:r>
              <a:rPr lang="en-US" sz="2400" b="1" i="1" dirty="0">
                <a:solidFill>
                  <a:srgbClr val="0000FF"/>
                </a:solidFill>
              </a:rPr>
              <a:t>m</a:t>
            </a:r>
            <a:endParaRPr lang="en-US" sz="2400" dirty="0"/>
          </a:p>
          <a:p>
            <a:pPr marL="0" indent="0">
              <a:spcBef>
                <a:spcPts val="600"/>
              </a:spcBef>
              <a:buNone/>
            </a:pPr>
            <a:r>
              <a:rPr lang="en-US" sz="2400" dirty="0"/>
              <a:t>		Proof: Suppose a clause </a:t>
            </a:r>
            <a:r>
              <a:rPr lang="en-US" sz="2400" dirty="0">
                <a:solidFill>
                  <a:srgbClr val="CC00CC"/>
                </a:solidFill>
              </a:rPr>
              <a:t>a</a:t>
            </a:r>
            <a:r>
              <a:rPr lang="en-US" sz="2400" baseline="-25000" dirty="0">
                <a:solidFill>
                  <a:srgbClr val="CC00CC"/>
                </a:solidFill>
              </a:rPr>
              <a:t>1</a:t>
            </a:r>
            <a:r>
              <a:rPr lang="en-US" sz="2400" dirty="0">
                <a:solidFill>
                  <a:srgbClr val="CC00CC"/>
                </a:solidFill>
                <a:sym typeface="Symbol"/>
              </a:rPr>
              <a:t></a:t>
            </a:r>
            <a:r>
              <a:rPr lang="en-US" sz="2400" dirty="0">
                <a:solidFill>
                  <a:srgbClr val="CC00CC"/>
                </a:solidFill>
              </a:rPr>
              <a:t>...</a:t>
            </a:r>
            <a:r>
              <a:rPr lang="en-US" sz="2400" dirty="0">
                <a:solidFill>
                  <a:srgbClr val="CC00CC"/>
                </a:solidFill>
                <a:sym typeface="Symbol"/>
              </a:rPr>
              <a:t> </a:t>
            </a:r>
            <a:r>
              <a:rPr lang="en-US" sz="2400" dirty="0" err="1">
                <a:solidFill>
                  <a:srgbClr val="CC00CC"/>
                </a:solidFill>
              </a:rPr>
              <a:t>a</a:t>
            </a:r>
            <a:r>
              <a:rPr lang="en-US" sz="2400" baseline="-25000" dirty="0" err="1">
                <a:solidFill>
                  <a:srgbClr val="CC00CC"/>
                </a:solidFill>
              </a:rPr>
              <a:t>k</a:t>
            </a:r>
            <a:r>
              <a:rPr lang="en-US" sz="2400" dirty="0">
                <a:solidFill>
                  <a:srgbClr val="CC00CC"/>
                </a:solidFill>
              </a:rPr>
              <a:t> </a:t>
            </a:r>
            <a:r>
              <a:rPr lang="en-US" sz="2400" dirty="0">
                <a:solidFill>
                  <a:srgbClr val="CC00CC"/>
                </a:solidFill>
                <a:sym typeface="Symbol"/>
              </a:rPr>
              <a:t> </a:t>
            </a:r>
            <a:r>
              <a:rPr lang="en-US" sz="2400" dirty="0">
                <a:solidFill>
                  <a:srgbClr val="CC00CC"/>
                </a:solidFill>
              </a:rPr>
              <a:t>b </a:t>
            </a:r>
            <a:r>
              <a:rPr lang="en-US" sz="2400" dirty="0"/>
              <a:t>is false in </a:t>
            </a:r>
            <a:r>
              <a:rPr lang="en-US" sz="2400" b="1" i="1" dirty="0">
                <a:solidFill>
                  <a:srgbClr val="0000FF"/>
                </a:solidFill>
              </a:rPr>
              <a:t>m</a:t>
            </a:r>
            <a:r>
              <a:rPr lang="en-US" sz="2400" dirty="0"/>
              <a:t> </a:t>
            </a:r>
          </a:p>
          <a:p>
            <a:pPr marL="0" indent="0">
              <a:spcBef>
                <a:spcPts val="0"/>
              </a:spcBef>
              <a:buNone/>
            </a:pPr>
            <a:r>
              <a:rPr lang="en-US" sz="2400" dirty="0"/>
              <a:t>		Then </a:t>
            </a:r>
            <a:r>
              <a:rPr lang="en-US" sz="2400" dirty="0">
                <a:solidFill>
                  <a:srgbClr val="CC00CC"/>
                </a:solidFill>
              </a:rPr>
              <a:t>a</a:t>
            </a:r>
            <a:r>
              <a:rPr lang="en-US" sz="2400" baseline="-25000" dirty="0">
                <a:solidFill>
                  <a:srgbClr val="CC00CC"/>
                </a:solidFill>
              </a:rPr>
              <a:t>1</a:t>
            </a:r>
            <a:r>
              <a:rPr lang="en-US" sz="2400" dirty="0">
                <a:solidFill>
                  <a:srgbClr val="CC00CC"/>
                </a:solidFill>
                <a:sym typeface="Symbol"/>
              </a:rPr>
              <a:t></a:t>
            </a:r>
            <a:r>
              <a:rPr lang="en-US" sz="2400" dirty="0">
                <a:solidFill>
                  <a:srgbClr val="CC00CC"/>
                </a:solidFill>
              </a:rPr>
              <a:t>...</a:t>
            </a:r>
            <a:r>
              <a:rPr lang="en-US" sz="2400" dirty="0">
                <a:solidFill>
                  <a:srgbClr val="CC00CC"/>
                </a:solidFill>
                <a:sym typeface="Symbol"/>
              </a:rPr>
              <a:t> </a:t>
            </a:r>
            <a:r>
              <a:rPr lang="en-US" sz="2400" dirty="0" err="1">
                <a:solidFill>
                  <a:srgbClr val="CC00CC"/>
                </a:solidFill>
              </a:rPr>
              <a:t>a</a:t>
            </a:r>
            <a:r>
              <a:rPr lang="en-US" sz="2400" baseline="-25000" dirty="0" err="1">
                <a:solidFill>
                  <a:srgbClr val="CC00CC"/>
                </a:solidFill>
              </a:rPr>
              <a:t>k</a:t>
            </a:r>
            <a:r>
              <a:rPr lang="en-US" sz="2400" dirty="0">
                <a:solidFill>
                  <a:srgbClr val="CC00CC"/>
                </a:solidFill>
              </a:rPr>
              <a:t> </a:t>
            </a:r>
            <a:r>
              <a:rPr lang="en-US" sz="2400" dirty="0"/>
              <a:t>is true in </a:t>
            </a:r>
            <a:r>
              <a:rPr lang="en-US" sz="2400" b="1" i="1" dirty="0">
                <a:solidFill>
                  <a:srgbClr val="0000FF"/>
                </a:solidFill>
              </a:rPr>
              <a:t>m</a:t>
            </a:r>
            <a:r>
              <a:rPr lang="en-US" sz="2400" dirty="0"/>
              <a:t> and </a:t>
            </a:r>
            <a:r>
              <a:rPr lang="en-US" sz="2400" dirty="0">
                <a:solidFill>
                  <a:srgbClr val="CC00CC"/>
                </a:solidFill>
              </a:rPr>
              <a:t>b</a:t>
            </a:r>
            <a:r>
              <a:rPr lang="en-US" sz="2400" dirty="0"/>
              <a:t> is false in </a:t>
            </a:r>
            <a:r>
              <a:rPr lang="en-US" sz="2400" b="1" i="1" dirty="0">
                <a:solidFill>
                  <a:srgbClr val="0000FF"/>
                </a:solidFill>
              </a:rPr>
              <a:t>m</a:t>
            </a:r>
            <a:r>
              <a:rPr lang="en-US" sz="2400" dirty="0"/>
              <a:t> </a:t>
            </a:r>
          </a:p>
          <a:p>
            <a:pPr marL="0" indent="0">
              <a:spcBef>
                <a:spcPts val="0"/>
              </a:spcBef>
              <a:buNone/>
            </a:pPr>
            <a:r>
              <a:rPr lang="en-US" sz="2400" dirty="0"/>
              <a:t>		Therefore the algorithm has not reached a fixed point! </a:t>
            </a:r>
          </a:p>
          <a:p>
            <a:pPr marL="0" indent="0">
              <a:spcBef>
                <a:spcPts val="600"/>
              </a:spcBef>
              <a:buNone/>
            </a:pPr>
            <a:r>
              <a:rPr lang="en-US" sz="2400" dirty="0"/>
              <a:t>	4. Hence </a:t>
            </a:r>
            <a:r>
              <a:rPr lang="en-US" sz="2400" b="1" i="1" dirty="0">
                <a:solidFill>
                  <a:srgbClr val="0000FF"/>
                </a:solidFill>
              </a:rPr>
              <a:t>m</a:t>
            </a:r>
            <a:r>
              <a:rPr lang="en-US" sz="2400" dirty="0"/>
              <a:t> is a model of KB</a:t>
            </a:r>
          </a:p>
          <a:p>
            <a:pPr marL="0" indent="0">
              <a:spcBef>
                <a:spcPts val="600"/>
              </a:spcBef>
              <a:buNone/>
            </a:pPr>
            <a:r>
              <a:rPr lang="en-US" sz="2400" dirty="0"/>
              <a:t>	5. If </a:t>
            </a:r>
            <a:r>
              <a:rPr lang="en-US" sz="2400" dirty="0">
                <a:solidFill>
                  <a:srgbClr val="CC00CC"/>
                </a:solidFill>
              </a:rPr>
              <a:t>KB </a:t>
            </a:r>
            <a:r>
              <a:rPr lang="en-US" sz="2400" spc="-360" dirty="0">
                <a:solidFill>
                  <a:srgbClr val="CC00CC"/>
                </a:solidFill>
                <a:sym typeface="Symbol"/>
              </a:rPr>
              <a:t>|</a:t>
            </a:r>
            <a:r>
              <a:rPr lang="en-US" sz="2400" dirty="0">
                <a:solidFill>
                  <a:srgbClr val="CC00CC"/>
                </a:solidFill>
                <a:sym typeface="Symbol"/>
              </a:rPr>
              <a:t>= </a:t>
            </a:r>
            <a:r>
              <a:rPr lang="en-US" sz="2400" dirty="0">
                <a:solidFill>
                  <a:srgbClr val="CC00CC"/>
                </a:solidFill>
              </a:rPr>
              <a:t>q</a:t>
            </a:r>
            <a:r>
              <a:rPr lang="en-US" sz="2400" dirty="0"/>
              <a:t>, </a:t>
            </a:r>
            <a:r>
              <a:rPr lang="en-US" sz="2400" dirty="0">
                <a:solidFill>
                  <a:srgbClr val="CC00CC"/>
                </a:solidFill>
              </a:rPr>
              <a:t>q</a:t>
            </a:r>
            <a:r>
              <a:rPr lang="en-US" sz="2400" dirty="0"/>
              <a:t> is true in every model of </a:t>
            </a:r>
            <a:r>
              <a:rPr lang="en-US" sz="2400" dirty="0">
                <a:solidFill>
                  <a:srgbClr val="CC00CC"/>
                </a:solidFill>
              </a:rPr>
              <a:t>KB</a:t>
            </a:r>
            <a:r>
              <a:rPr lang="en-US" sz="2400" dirty="0"/>
              <a:t>, including </a:t>
            </a:r>
            <a:r>
              <a:rPr lang="en-US" sz="2400" b="1" i="1" dirty="0">
                <a:solidFill>
                  <a:srgbClr val="0000FF"/>
                </a:solidFill>
              </a:rPr>
              <a:t>m</a:t>
            </a:r>
            <a:endParaRPr lang="en-US" dirty="0"/>
          </a:p>
        </p:txBody>
      </p:sp>
      <p:grpSp>
        <p:nvGrpSpPr>
          <p:cNvPr id="12" name="Group 11"/>
          <p:cNvGrpSpPr/>
          <p:nvPr/>
        </p:nvGrpSpPr>
        <p:grpSpPr>
          <a:xfrm>
            <a:off x="10078453" y="4019884"/>
            <a:ext cx="1676400" cy="3733800"/>
            <a:chOff x="4343400" y="1371600"/>
            <a:chExt cx="1676400" cy="3733800"/>
          </a:xfrm>
        </p:grpSpPr>
        <p:sp>
          <p:nvSpPr>
            <p:cNvPr id="5" name="Content Placeholder 2"/>
            <p:cNvSpPr txBox="1">
              <a:spLocks/>
            </p:cNvSpPr>
            <p:nvPr/>
          </p:nvSpPr>
          <p:spPr bwMode="auto">
            <a:xfrm>
              <a:off x="4343400" y="1371600"/>
              <a:ext cx="1676400" cy="3733800"/>
            </a:xfrm>
            <a:prstGeom prst="rect">
              <a:avLst/>
            </a:prstGeom>
            <a:solidFill>
              <a:schemeClr val="bg1"/>
            </a:solidFill>
            <a:ln w="9525">
              <a:noFill/>
              <a:miter lim="800000"/>
              <a:headEnd/>
              <a:tailEnd/>
            </a:ln>
          </p:spPr>
          <p:txBody>
            <a:bodyPr vert="horz" wrap="square" lIns="91434" tIns="45718" rIns="91434"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spcBef>
                  <a:spcPts val="368"/>
                </a:spcBef>
                <a:buNone/>
              </a:pPr>
              <a:r>
                <a:rPr lang="en-US" sz="2000" dirty="0">
                  <a:solidFill>
                    <a:srgbClr val="CC00CC"/>
                  </a:solidFill>
                </a:rPr>
                <a:t>A</a:t>
              </a:r>
              <a:r>
                <a:rPr lang="en-US" sz="2000" dirty="0">
                  <a:solidFill>
                    <a:srgbClr val="0000FF"/>
                  </a:solidFill>
                </a:rPr>
                <a:t>  false</a:t>
              </a:r>
            </a:p>
            <a:p>
              <a:pPr marL="0" indent="0">
                <a:spcBef>
                  <a:spcPts val="368"/>
                </a:spcBef>
                <a:buNone/>
              </a:pPr>
              <a:r>
                <a:rPr lang="en-US" sz="2000" dirty="0">
                  <a:solidFill>
                    <a:srgbClr val="CC00CC"/>
                  </a:solidFill>
                </a:rPr>
                <a:t>B</a:t>
              </a:r>
              <a:r>
                <a:rPr lang="en-US" sz="2000" dirty="0">
                  <a:solidFill>
                    <a:srgbClr val="0000FF"/>
                  </a:solidFill>
                </a:rPr>
                <a:t>  false</a:t>
              </a:r>
            </a:p>
            <a:p>
              <a:pPr marL="0" indent="0">
                <a:spcBef>
                  <a:spcPts val="368"/>
                </a:spcBef>
                <a:buNone/>
              </a:pPr>
              <a:r>
                <a:rPr lang="en-US" sz="2000" dirty="0">
                  <a:solidFill>
                    <a:srgbClr val="CC00CC"/>
                  </a:solidFill>
                </a:rPr>
                <a:t>L</a:t>
              </a:r>
              <a:r>
                <a:rPr lang="en-US" sz="2000" dirty="0">
                  <a:solidFill>
                    <a:srgbClr val="0000FF"/>
                  </a:solidFill>
                </a:rPr>
                <a:t>   false</a:t>
              </a:r>
            </a:p>
            <a:p>
              <a:pPr marL="0" indent="0">
                <a:spcBef>
                  <a:spcPts val="368"/>
                </a:spcBef>
                <a:buNone/>
              </a:pPr>
              <a:r>
                <a:rPr lang="en-US" sz="2000" dirty="0">
                  <a:solidFill>
                    <a:srgbClr val="CC00CC"/>
                  </a:solidFill>
                </a:rPr>
                <a:t>M</a:t>
              </a:r>
              <a:r>
                <a:rPr lang="en-US" sz="2000" dirty="0">
                  <a:solidFill>
                    <a:srgbClr val="0000FF"/>
                  </a:solidFill>
                </a:rPr>
                <a:t> false</a:t>
              </a:r>
            </a:p>
            <a:p>
              <a:pPr marL="0" indent="0">
                <a:spcBef>
                  <a:spcPts val="368"/>
                </a:spcBef>
                <a:buNone/>
              </a:pPr>
              <a:r>
                <a:rPr lang="en-US" sz="2000" dirty="0">
                  <a:solidFill>
                    <a:srgbClr val="CC00CC"/>
                  </a:solidFill>
                </a:rPr>
                <a:t>P</a:t>
              </a:r>
              <a:r>
                <a:rPr lang="en-US" sz="2000" dirty="0">
                  <a:solidFill>
                    <a:srgbClr val="0000FF"/>
                  </a:solidFill>
                </a:rPr>
                <a:t>  false</a:t>
              </a:r>
            </a:p>
            <a:p>
              <a:pPr marL="0" indent="0">
                <a:spcBef>
                  <a:spcPts val="368"/>
                </a:spcBef>
                <a:buNone/>
              </a:pPr>
              <a:r>
                <a:rPr lang="en-US" sz="2000" dirty="0">
                  <a:solidFill>
                    <a:srgbClr val="CC00CC"/>
                  </a:solidFill>
                </a:rPr>
                <a:t>Q</a:t>
              </a:r>
              <a:r>
                <a:rPr lang="en-US" sz="2000" dirty="0">
                  <a:solidFill>
                    <a:srgbClr val="0000FF"/>
                  </a:solidFill>
                </a:rPr>
                <a:t>  false</a:t>
              </a:r>
            </a:p>
            <a:p>
              <a:endParaRPr lang="en-US" sz="2000" dirty="0">
                <a:solidFill>
                  <a:srgbClr val="0000FF"/>
                </a:solidFill>
              </a:endParaRPr>
            </a:p>
          </p:txBody>
        </p:sp>
        <p:sp>
          <p:nvSpPr>
            <p:cNvPr id="6" name="TextBox 5"/>
            <p:cNvSpPr txBox="1"/>
            <p:nvPr/>
          </p:nvSpPr>
          <p:spPr>
            <a:xfrm>
              <a:off x="4600073" y="1377771"/>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sp>
          <p:nvSpPr>
            <p:cNvPr id="7" name="TextBox 6"/>
            <p:cNvSpPr txBox="1"/>
            <p:nvPr/>
          </p:nvSpPr>
          <p:spPr>
            <a:xfrm>
              <a:off x="4592053" y="1757433"/>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sp>
          <p:nvSpPr>
            <p:cNvPr id="8" name="TextBox 7"/>
            <p:cNvSpPr txBox="1"/>
            <p:nvPr/>
          </p:nvSpPr>
          <p:spPr>
            <a:xfrm>
              <a:off x="4597406" y="2110347"/>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sp>
          <p:nvSpPr>
            <p:cNvPr id="9" name="TextBox 8"/>
            <p:cNvSpPr txBox="1"/>
            <p:nvPr/>
          </p:nvSpPr>
          <p:spPr>
            <a:xfrm>
              <a:off x="4589387" y="2449906"/>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sp>
          <p:nvSpPr>
            <p:cNvPr id="10" name="TextBox 9"/>
            <p:cNvSpPr txBox="1"/>
            <p:nvPr/>
          </p:nvSpPr>
          <p:spPr>
            <a:xfrm>
              <a:off x="4581364" y="2802833"/>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sp>
          <p:nvSpPr>
            <p:cNvPr id="11" name="TextBox 10"/>
            <p:cNvSpPr txBox="1"/>
            <p:nvPr/>
          </p:nvSpPr>
          <p:spPr>
            <a:xfrm>
              <a:off x="4586716" y="3129010"/>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gr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411640" y="3945240"/>
              <a:ext cx="5108760" cy="959040"/>
            </p14:xfrm>
          </p:contentPart>
        </mc:Choice>
        <mc:Fallback xmlns="">
          <p:pic>
            <p:nvPicPr>
              <p:cNvPr id="4" name="Ink 3"/>
              <p:cNvPicPr/>
              <p:nvPr/>
            </p:nvPicPr>
            <p:blipFill>
              <a:blip r:embed="rId3"/>
              <a:stretch>
                <a:fillRect/>
              </a:stretch>
            </p:blipFill>
            <p:spPr>
              <a:xfrm>
                <a:off x="2407320" y="3942360"/>
                <a:ext cx="5116680" cy="968040"/>
              </a:xfrm>
              <a:prstGeom prst="rect">
                <a:avLst/>
              </a:prstGeom>
            </p:spPr>
          </p:pic>
        </mc:Fallback>
      </mc:AlternateContent>
    </p:spTree>
    <p:extLst>
      <p:ext uri="{BB962C8B-B14F-4D97-AF65-F5344CB8AC3E}">
        <p14:creationId xmlns:p14="http://schemas.microsoft.com/office/powerpoint/2010/main" val="167948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model checking</a:t>
            </a:r>
          </a:p>
        </p:txBody>
      </p:sp>
      <p:sp>
        <p:nvSpPr>
          <p:cNvPr id="3" name="Content Placeholder 2"/>
          <p:cNvSpPr>
            <a:spLocks noGrp="1"/>
          </p:cNvSpPr>
          <p:nvPr>
            <p:ph idx="1"/>
          </p:nvPr>
        </p:nvSpPr>
        <p:spPr/>
        <p:txBody>
          <a:bodyPr/>
          <a:lstStyle/>
          <a:p>
            <a:pPr marL="0" indent="0">
              <a:spcBef>
                <a:spcPts val="0"/>
              </a:spcBef>
              <a:buNone/>
            </a:pPr>
            <a:r>
              <a:rPr lang="en-US" sz="2400" b="1" dirty="0">
                <a:solidFill>
                  <a:srgbClr val="CC00CC"/>
                </a:solidFill>
              </a:rPr>
              <a:t>function </a:t>
            </a:r>
            <a:r>
              <a:rPr lang="en-US" sz="2400" dirty="0">
                <a:solidFill>
                  <a:srgbClr val="008000"/>
                </a:solidFill>
              </a:rPr>
              <a:t>TT-ENTAILS?</a:t>
            </a:r>
            <a:r>
              <a:rPr lang="en-US" sz="2400" dirty="0">
                <a:solidFill>
                  <a:srgbClr val="000090"/>
                </a:solidFill>
              </a:rPr>
              <a:t>(</a:t>
            </a:r>
            <a:r>
              <a:rPr lang="en-US" sz="2400" dirty="0">
                <a:solidFill>
                  <a:srgbClr val="0000FF"/>
                </a:solidFill>
              </a:rPr>
              <a:t>KB, α</a:t>
            </a:r>
            <a:r>
              <a:rPr lang="en-US" sz="2400" dirty="0">
                <a:solidFill>
                  <a:srgbClr val="000090"/>
                </a:solidFill>
              </a:rPr>
              <a:t>) </a:t>
            </a:r>
            <a:r>
              <a:rPr lang="en-US" sz="2400" b="1" dirty="0">
                <a:solidFill>
                  <a:srgbClr val="CC00CC"/>
                </a:solidFill>
              </a:rPr>
              <a:t>returns</a:t>
            </a:r>
            <a:r>
              <a:rPr lang="en-US" sz="2400" b="1" dirty="0"/>
              <a:t> </a:t>
            </a:r>
            <a:r>
              <a:rPr lang="en-US" sz="2400" dirty="0"/>
              <a:t>true or false</a:t>
            </a:r>
            <a:br>
              <a:rPr lang="en-US" sz="2400" dirty="0"/>
            </a:br>
            <a:r>
              <a:rPr lang="en-US" sz="2400" dirty="0"/>
              <a:t>    </a:t>
            </a:r>
            <a:r>
              <a:rPr lang="en-US" sz="2400" b="1" dirty="0">
                <a:solidFill>
                  <a:srgbClr val="CC00CC"/>
                </a:solidFill>
              </a:rPr>
              <a:t>return</a:t>
            </a:r>
            <a:r>
              <a:rPr lang="en-US" sz="2400" b="1" dirty="0"/>
              <a:t> </a:t>
            </a:r>
            <a:r>
              <a:rPr lang="en-US" sz="2400" dirty="0">
                <a:solidFill>
                  <a:srgbClr val="008000"/>
                </a:solidFill>
              </a:rPr>
              <a:t>TT-CHECK-ALL</a:t>
            </a:r>
            <a:r>
              <a:rPr lang="en-US" sz="2400" dirty="0"/>
              <a:t>(</a:t>
            </a:r>
            <a:r>
              <a:rPr lang="en-US" sz="2400" dirty="0">
                <a:solidFill>
                  <a:srgbClr val="0000FF"/>
                </a:solidFill>
              </a:rPr>
              <a:t>KB,α,symbols(KB) U symbols(α),{}</a:t>
            </a:r>
            <a:r>
              <a:rPr lang="en-US" sz="2400" dirty="0"/>
              <a:t>) </a:t>
            </a:r>
          </a:p>
          <a:p>
            <a:pPr marL="0" indent="0">
              <a:spcBef>
                <a:spcPts val="1200"/>
              </a:spcBef>
              <a:buNone/>
            </a:pPr>
            <a:r>
              <a:rPr lang="en-US" sz="2400" b="1" dirty="0">
                <a:solidFill>
                  <a:srgbClr val="CC00CC"/>
                </a:solidFill>
              </a:rPr>
              <a:t>function</a:t>
            </a:r>
            <a:r>
              <a:rPr lang="en-US" sz="2400" b="1" dirty="0"/>
              <a:t> </a:t>
            </a:r>
            <a:r>
              <a:rPr lang="en-US" sz="2400" dirty="0">
                <a:solidFill>
                  <a:srgbClr val="008000"/>
                </a:solidFill>
              </a:rPr>
              <a:t>TT-CHECK-ALL</a:t>
            </a:r>
            <a:r>
              <a:rPr lang="en-US" sz="2400" dirty="0"/>
              <a:t>(</a:t>
            </a:r>
            <a:r>
              <a:rPr lang="en-US" sz="2400" dirty="0">
                <a:solidFill>
                  <a:srgbClr val="0000FF"/>
                </a:solidFill>
              </a:rPr>
              <a:t>KB,α,</a:t>
            </a:r>
            <a:r>
              <a:rPr lang="en-US" sz="2400" dirty="0" err="1">
                <a:solidFill>
                  <a:srgbClr val="0000FF"/>
                </a:solidFill>
              </a:rPr>
              <a:t>symbols,model</a:t>
            </a:r>
            <a:r>
              <a:rPr lang="en-US" sz="2400" dirty="0"/>
              <a:t>) </a:t>
            </a:r>
            <a:r>
              <a:rPr lang="en-US" sz="2400" b="1" dirty="0">
                <a:solidFill>
                  <a:srgbClr val="CC00CC"/>
                </a:solidFill>
              </a:rPr>
              <a:t>returns</a:t>
            </a:r>
            <a:r>
              <a:rPr lang="en-US" sz="2400" b="1" dirty="0"/>
              <a:t> </a:t>
            </a:r>
            <a:r>
              <a:rPr lang="en-US" sz="2400" dirty="0"/>
              <a:t>true or false </a:t>
            </a:r>
          </a:p>
          <a:p>
            <a:pPr marL="0" indent="0">
              <a:spcBef>
                <a:spcPts val="0"/>
              </a:spcBef>
              <a:buNone/>
            </a:pPr>
            <a:r>
              <a:rPr lang="en-US" sz="2400" b="1" dirty="0"/>
              <a:t>    </a:t>
            </a:r>
            <a:r>
              <a:rPr lang="en-US" sz="2400" b="1" dirty="0">
                <a:solidFill>
                  <a:srgbClr val="CC00CC"/>
                </a:solidFill>
              </a:rPr>
              <a:t>if</a:t>
            </a:r>
            <a:r>
              <a:rPr lang="en-US" sz="2400" b="1" dirty="0"/>
              <a:t> </a:t>
            </a:r>
            <a:r>
              <a:rPr lang="en-US" sz="2400" dirty="0"/>
              <a:t>empty?(</a:t>
            </a:r>
            <a:r>
              <a:rPr lang="en-US" sz="2400" dirty="0">
                <a:solidFill>
                  <a:srgbClr val="0000FF"/>
                </a:solidFill>
              </a:rPr>
              <a:t>symbols</a:t>
            </a:r>
            <a:r>
              <a:rPr lang="en-US" sz="2400" dirty="0"/>
              <a:t>) </a:t>
            </a:r>
            <a:r>
              <a:rPr lang="en-US" sz="2400" b="1" dirty="0">
                <a:solidFill>
                  <a:srgbClr val="CC00CC"/>
                </a:solidFill>
              </a:rPr>
              <a:t>then</a:t>
            </a:r>
            <a:r>
              <a:rPr lang="en-US" sz="2400" b="1" dirty="0"/>
              <a:t> </a:t>
            </a:r>
            <a:endParaRPr lang="en-US" sz="2400" dirty="0"/>
          </a:p>
          <a:p>
            <a:pPr marL="0" indent="0">
              <a:spcBef>
                <a:spcPts val="0"/>
              </a:spcBef>
              <a:buNone/>
            </a:pPr>
            <a:r>
              <a:rPr lang="en-US" sz="2400" b="1" dirty="0"/>
              <a:t>            </a:t>
            </a:r>
            <a:r>
              <a:rPr lang="en-US" sz="2400" b="1" dirty="0">
                <a:solidFill>
                  <a:srgbClr val="CC00CC"/>
                </a:solidFill>
              </a:rPr>
              <a:t>if</a:t>
            </a:r>
            <a:r>
              <a:rPr lang="en-US" sz="2400" b="1" dirty="0"/>
              <a:t> </a:t>
            </a:r>
            <a:r>
              <a:rPr lang="en-US" sz="2400" dirty="0">
                <a:solidFill>
                  <a:srgbClr val="008000"/>
                </a:solidFill>
              </a:rPr>
              <a:t>PL-TRUE?</a:t>
            </a:r>
            <a:r>
              <a:rPr lang="en-US" sz="2400" dirty="0"/>
              <a:t>(</a:t>
            </a:r>
            <a:r>
              <a:rPr lang="en-US" sz="2400" dirty="0" err="1">
                <a:solidFill>
                  <a:srgbClr val="0000FF"/>
                </a:solidFill>
              </a:rPr>
              <a:t>KB,model</a:t>
            </a:r>
            <a:r>
              <a:rPr lang="en-US" sz="2400" dirty="0"/>
              <a:t>) </a:t>
            </a:r>
            <a:r>
              <a:rPr lang="en-US" sz="2400" b="1" dirty="0">
                <a:solidFill>
                  <a:srgbClr val="CC00CC"/>
                </a:solidFill>
              </a:rPr>
              <a:t>then return </a:t>
            </a:r>
            <a:r>
              <a:rPr lang="en-US" sz="2400" dirty="0">
                <a:solidFill>
                  <a:srgbClr val="008000"/>
                </a:solidFill>
              </a:rPr>
              <a:t>PL-TRUE?</a:t>
            </a:r>
            <a:r>
              <a:rPr lang="en-US" sz="2400" dirty="0"/>
              <a:t>(</a:t>
            </a:r>
            <a:r>
              <a:rPr lang="en-US" sz="2400" dirty="0">
                <a:solidFill>
                  <a:srgbClr val="0000FF"/>
                </a:solidFill>
              </a:rPr>
              <a:t>α,model</a:t>
            </a:r>
            <a:r>
              <a:rPr lang="en-US" sz="2400" dirty="0"/>
              <a:t>) </a:t>
            </a:r>
          </a:p>
          <a:p>
            <a:pPr marL="0" indent="0">
              <a:spcBef>
                <a:spcPts val="0"/>
              </a:spcBef>
              <a:buNone/>
            </a:pPr>
            <a:r>
              <a:rPr lang="en-US" sz="2400" b="1" dirty="0"/>
              <a:t>            </a:t>
            </a:r>
            <a:r>
              <a:rPr lang="en-US" sz="2400" b="1" dirty="0">
                <a:solidFill>
                  <a:srgbClr val="CC00CC"/>
                </a:solidFill>
              </a:rPr>
              <a:t>else return </a:t>
            </a:r>
            <a:r>
              <a:rPr lang="en-US" sz="2400" dirty="0"/>
              <a:t>true</a:t>
            </a:r>
            <a:endParaRPr lang="en-US" sz="2400" i="1" dirty="0"/>
          </a:p>
          <a:p>
            <a:pPr marL="0" indent="0">
              <a:spcBef>
                <a:spcPts val="0"/>
              </a:spcBef>
              <a:buNone/>
            </a:pPr>
            <a:r>
              <a:rPr lang="en-US" sz="2400" b="1" i="1" dirty="0"/>
              <a:t>    </a:t>
            </a:r>
            <a:r>
              <a:rPr lang="en-US" sz="2400" b="1" dirty="0">
                <a:solidFill>
                  <a:srgbClr val="CC00CC"/>
                </a:solidFill>
              </a:rPr>
              <a:t>else</a:t>
            </a:r>
            <a:endParaRPr lang="en-US" sz="2400" dirty="0">
              <a:solidFill>
                <a:srgbClr val="CC00CC"/>
              </a:solidFill>
            </a:endParaRPr>
          </a:p>
          <a:p>
            <a:pPr marL="0" indent="0">
              <a:spcBef>
                <a:spcPts val="0"/>
              </a:spcBef>
              <a:buNone/>
            </a:pPr>
            <a:r>
              <a:rPr lang="en-US" sz="2400" dirty="0"/>
              <a:t>            </a:t>
            </a:r>
            <a:r>
              <a:rPr lang="en-US" sz="2400" dirty="0">
                <a:solidFill>
                  <a:srgbClr val="0000FF"/>
                </a:solidFill>
              </a:rPr>
              <a:t>P</a:t>
            </a:r>
            <a:r>
              <a:rPr lang="en-US" sz="2400" dirty="0"/>
              <a:t> ← first(</a:t>
            </a:r>
            <a:r>
              <a:rPr lang="en-US" sz="2400" dirty="0">
                <a:solidFill>
                  <a:srgbClr val="0000FF"/>
                </a:solidFill>
              </a:rPr>
              <a:t>symbols)</a:t>
            </a:r>
            <a:br>
              <a:rPr lang="en-US" sz="2400" dirty="0">
                <a:solidFill>
                  <a:srgbClr val="0000FF"/>
                </a:solidFill>
              </a:rPr>
            </a:br>
            <a:r>
              <a:rPr lang="en-US" sz="2400" dirty="0">
                <a:solidFill>
                  <a:srgbClr val="0000FF"/>
                </a:solidFill>
              </a:rPr>
              <a:t>            rest ← rest(symbols</a:t>
            </a:r>
            <a:r>
              <a:rPr lang="en-US" sz="2400" dirty="0"/>
              <a:t>)</a:t>
            </a:r>
            <a:br>
              <a:rPr lang="en-US" sz="2400" dirty="0"/>
            </a:br>
            <a:r>
              <a:rPr lang="en-US" sz="2400" dirty="0"/>
              <a:t>            </a:t>
            </a:r>
            <a:r>
              <a:rPr lang="en-US" sz="2400" b="1" dirty="0">
                <a:solidFill>
                  <a:srgbClr val="CC00CC"/>
                </a:solidFill>
              </a:rPr>
              <a:t>return</a:t>
            </a:r>
            <a:r>
              <a:rPr lang="en-US" sz="2400" b="1" dirty="0"/>
              <a:t>  and </a:t>
            </a:r>
            <a:r>
              <a:rPr lang="en-US" sz="2400" dirty="0"/>
              <a:t>(</a:t>
            </a:r>
            <a:r>
              <a:rPr lang="en-US" sz="2400" dirty="0">
                <a:solidFill>
                  <a:srgbClr val="008000"/>
                </a:solidFill>
              </a:rPr>
              <a:t>TT-CHECK-ALL</a:t>
            </a:r>
            <a:r>
              <a:rPr lang="en-US" sz="2400" dirty="0"/>
              <a:t>(</a:t>
            </a:r>
            <a:r>
              <a:rPr lang="en-US" sz="2400" dirty="0">
                <a:solidFill>
                  <a:srgbClr val="0000FF"/>
                </a:solidFill>
              </a:rPr>
              <a:t>KB,α,</a:t>
            </a:r>
            <a:r>
              <a:rPr lang="en-US" sz="2400" dirty="0" err="1">
                <a:solidFill>
                  <a:srgbClr val="0000FF"/>
                </a:solidFill>
              </a:rPr>
              <a:t>rest,model</a:t>
            </a:r>
            <a:r>
              <a:rPr lang="en-US" sz="2400" dirty="0">
                <a:solidFill>
                  <a:srgbClr val="0000FF"/>
                </a:solidFill>
              </a:rPr>
              <a:t> ∪ {P = true}</a:t>
            </a:r>
            <a:r>
              <a:rPr lang="en-US" sz="2400" dirty="0"/>
              <a:t>) </a:t>
            </a:r>
          </a:p>
          <a:p>
            <a:pPr marL="0" indent="0">
              <a:spcBef>
                <a:spcPts val="0"/>
              </a:spcBef>
              <a:buNone/>
            </a:pPr>
            <a:r>
              <a:rPr lang="en-US" sz="2400" b="1" dirty="0"/>
              <a:t>                         </a:t>
            </a:r>
            <a:r>
              <a:rPr lang="en-US" sz="2400" dirty="0"/>
              <a:t>          </a:t>
            </a:r>
            <a:r>
              <a:rPr lang="en-US" sz="2400" dirty="0">
                <a:solidFill>
                  <a:srgbClr val="008000"/>
                </a:solidFill>
              </a:rPr>
              <a:t>TT-CHECK-ALL</a:t>
            </a:r>
            <a:r>
              <a:rPr lang="en-US" sz="2400" dirty="0"/>
              <a:t>(</a:t>
            </a:r>
            <a:r>
              <a:rPr lang="en-US" sz="2400" dirty="0">
                <a:solidFill>
                  <a:srgbClr val="0000FF"/>
                </a:solidFill>
              </a:rPr>
              <a:t>KB,α,</a:t>
            </a:r>
            <a:r>
              <a:rPr lang="en-US" sz="2400" dirty="0" err="1">
                <a:solidFill>
                  <a:srgbClr val="0000FF"/>
                </a:solidFill>
              </a:rPr>
              <a:t>rest,model</a:t>
            </a:r>
            <a:r>
              <a:rPr lang="en-US" sz="2400" dirty="0">
                <a:solidFill>
                  <a:srgbClr val="0000FF"/>
                </a:solidFill>
              </a:rPr>
              <a:t> ∪ {P = false }</a:t>
            </a:r>
            <a:r>
              <a:rPr lang="en-US" sz="2400" dirty="0"/>
              <a:t>)) </a:t>
            </a:r>
          </a:p>
          <a:p>
            <a:pPr marL="0" indent="0">
              <a:buNone/>
            </a:pPr>
            <a:endParaRPr lang="en-US" dirty="0"/>
          </a:p>
        </p:txBody>
      </p:sp>
      <p:sp>
        <p:nvSpPr>
          <p:cNvPr id="10" name="Rectangle 9">
            <a:extLst>
              <a:ext uri="{FF2B5EF4-FFF2-40B4-BE49-F238E27FC236}">
                <a16:creationId xmlns:a16="http://schemas.microsoft.com/office/drawing/2014/main" id="{18799E44-9200-E74D-85B8-6DBA3771E5A9}"/>
              </a:ext>
            </a:extLst>
          </p:cNvPr>
          <p:cNvSpPr/>
          <p:nvPr/>
        </p:nvSpPr>
        <p:spPr>
          <a:xfrm>
            <a:off x="1550388" y="2277752"/>
            <a:ext cx="4573321" cy="45159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1" name="Rectangle 10">
            <a:extLst>
              <a:ext uri="{FF2B5EF4-FFF2-40B4-BE49-F238E27FC236}">
                <a16:creationId xmlns:a16="http://schemas.microsoft.com/office/drawing/2014/main" id="{3EE085CE-CA89-494A-A2BD-A0F90510AEDF}"/>
              </a:ext>
            </a:extLst>
          </p:cNvPr>
          <p:cNvSpPr/>
          <p:nvPr/>
        </p:nvSpPr>
        <p:spPr>
          <a:xfrm>
            <a:off x="1217879" y="3053606"/>
            <a:ext cx="6956303" cy="75639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2" name="Rectangle 11">
            <a:extLst>
              <a:ext uri="{FF2B5EF4-FFF2-40B4-BE49-F238E27FC236}">
                <a16:creationId xmlns:a16="http://schemas.microsoft.com/office/drawing/2014/main" id="{3AD9AAD7-9147-9B4F-8A47-DC12BECB3499}"/>
              </a:ext>
            </a:extLst>
          </p:cNvPr>
          <p:cNvSpPr/>
          <p:nvPr/>
        </p:nvSpPr>
        <p:spPr>
          <a:xfrm>
            <a:off x="2187698" y="4868552"/>
            <a:ext cx="6956303" cy="75639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Tree>
    <p:extLst>
      <p:ext uri="{BB962C8B-B14F-4D97-AF65-F5344CB8AC3E}">
        <p14:creationId xmlns:p14="http://schemas.microsoft.com/office/powerpoint/2010/main" val="22386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model checking, contd.</a:t>
            </a:r>
          </a:p>
        </p:txBody>
      </p:sp>
      <p:sp>
        <p:nvSpPr>
          <p:cNvPr id="3" name="Content Placeholder 2"/>
          <p:cNvSpPr>
            <a:spLocks noGrp="1"/>
          </p:cNvSpPr>
          <p:nvPr>
            <p:ph idx="1"/>
          </p:nvPr>
        </p:nvSpPr>
        <p:spPr>
          <a:xfrm>
            <a:off x="0" y="1397002"/>
            <a:ext cx="6172200" cy="2184398"/>
          </a:xfrm>
        </p:spPr>
        <p:txBody>
          <a:bodyPr/>
          <a:lstStyle/>
          <a:p>
            <a:r>
              <a:rPr lang="en-US" dirty="0"/>
              <a:t>Same recursion as backtracking</a:t>
            </a:r>
          </a:p>
          <a:p>
            <a:r>
              <a:rPr lang="en-US" dirty="0"/>
              <a:t>O(2</a:t>
            </a:r>
            <a:r>
              <a:rPr lang="en-US" baseline="30000" dirty="0"/>
              <a:t>n</a:t>
            </a:r>
            <a:r>
              <a:rPr lang="en-US" dirty="0"/>
              <a:t>) time, linear space</a:t>
            </a:r>
          </a:p>
          <a:p>
            <a:r>
              <a:rPr lang="en-US" dirty="0"/>
              <a:t>We can do much better!</a:t>
            </a:r>
          </a:p>
        </p:txBody>
      </p:sp>
      <p:grpSp>
        <p:nvGrpSpPr>
          <p:cNvPr id="53" name="Group 52"/>
          <p:cNvGrpSpPr/>
          <p:nvPr/>
        </p:nvGrpSpPr>
        <p:grpSpPr>
          <a:xfrm>
            <a:off x="5184588" y="1207249"/>
            <a:ext cx="6763102" cy="3981803"/>
            <a:chOff x="5160682" y="1371600"/>
            <a:chExt cx="6787008" cy="3995878"/>
          </a:xfrm>
        </p:grpSpPr>
        <p:sp>
          <p:nvSpPr>
            <p:cNvPr id="4" name="Oval 3"/>
            <p:cNvSpPr/>
            <p:nvPr/>
          </p:nvSpPr>
          <p:spPr>
            <a:xfrm>
              <a:off x="8382000" y="1371600"/>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3"/>
            </p:cNvCxnSpPr>
            <p:nvPr/>
          </p:nvCxnSpPr>
          <p:spPr>
            <a:xfrm flipH="1">
              <a:off x="8077200" y="1566722"/>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5"/>
            </p:cNvCxnSpPr>
            <p:nvPr/>
          </p:nvCxnSpPr>
          <p:spPr>
            <a:xfrm>
              <a:off x="8577122" y="1566722"/>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882078" y="20908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12" idx="3"/>
            </p:cNvCxnSpPr>
            <p:nvPr/>
          </p:nvCxnSpPr>
          <p:spPr>
            <a:xfrm flipH="1">
              <a:off x="7577278" y="2286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5"/>
            </p:cNvCxnSpPr>
            <p:nvPr/>
          </p:nvCxnSpPr>
          <p:spPr>
            <a:xfrm>
              <a:off x="8077200" y="2286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8872678" y="20908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5" idx="3"/>
            </p:cNvCxnSpPr>
            <p:nvPr/>
          </p:nvCxnSpPr>
          <p:spPr>
            <a:xfrm flipH="1">
              <a:off x="8567878" y="2286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5" idx="5"/>
            </p:cNvCxnSpPr>
            <p:nvPr/>
          </p:nvCxnSpPr>
          <p:spPr>
            <a:xfrm>
              <a:off x="9067800" y="2286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391400" y="28528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8" idx="3"/>
            </p:cNvCxnSpPr>
            <p:nvPr/>
          </p:nvCxnSpPr>
          <p:spPr>
            <a:xfrm flipH="1">
              <a:off x="7086600" y="3048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5"/>
            </p:cNvCxnSpPr>
            <p:nvPr/>
          </p:nvCxnSpPr>
          <p:spPr>
            <a:xfrm>
              <a:off x="7586522" y="3048000"/>
              <a:ext cx="185878"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9329878" y="28528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a:stCxn id="21" idx="3"/>
            </p:cNvCxnSpPr>
            <p:nvPr/>
          </p:nvCxnSpPr>
          <p:spPr>
            <a:xfrm flipH="1">
              <a:off x="9220200" y="3048000"/>
              <a:ext cx="143156" cy="3048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1" idx="5"/>
            </p:cNvCxnSpPr>
            <p:nvPr/>
          </p:nvCxnSpPr>
          <p:spPr>
            <a:xfrm>
              <a:off x="9525000" y="3048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6324600" y="46054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a:stCxn id="29" idx="3"/>
            </p:cNvCxnSpPr>
            <p:nvPr/>
          </p:nvCxnSpPr>
          <p:spPr>
            <a:xfrm flipH="1">
              <a:off x="6019800" y="48006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9" idx="5"/>
            </p:cNvCxnSpPr>
            <p:nvPr/>
          </p:nvCxnSpPr>
          <p:spPr>
            <a:xfrm>
              <a:off x="6519722" y="48006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10472878" y="46054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32" idx="3"/>
            </p:cNvCxnSpPr>
            <p:nvPr/>
          </p:nvCxnSpPr>
          <p:spPr>
            <a:xfrm flipH="1">
              <a:off x="10168078" y="48006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2" idx="5"/>
            </p:cNvCxnSpPr>
            <p:nvPr/>
          </p:nvCxnSpPr>
          <p:spPr>
            <a:xfrm>
              <a:off x="10668000" y="48006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6477000" y="4191000"/>
              <a:ext cx="228600" cy="4144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10287000" y="4191000"/>
              <a:ext cx="262078" cy="4144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6781800" y="3703918"/>
              <a:ext cx="228600" cy="38100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9952316" y="3706908"/>
              <a:ext cx="228600" cy="38100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231528" y="1568823"/>
              <a:ext cx="956775" cy="369332"/>
            </a:xfrm>
            <a:prstGeom prst="rect">
              <a:avLst/>
            </a:prstGeom>
            <a:noFill/>
          </p:spPr>
          <p:txBody>
            <a:bodyPr wrap="none" rtlCol="0">
              <a:spAutoFit/>
            </a:bodyPr>
            <a:lstStyle/>
            <a:p>
              <a:r>
                <a:rPr lang="en-US" dirty="0">
                  <a:solidFill>
                    <a:srgbClr val="CC00CC"/>
                  </a:solidFill>
                </a:rPr>
                <a:t>P</a:t>
              </a:r>
              <a:r>
                <a:rPr lang="en-US" baseline="-25000" dirty="0">
                  <a:solidFill>
                    <a:srgbClr val="CC00CC"/>
                  </a:solidFill>
                </a:rPr>
                <a:t>1</a:t>
              </a:r>
              <a:r>
                <a:rPr lang="en-US" dirty="0"/>
                <a:t>=</a:t>
              </a:r>
              <a:r>
                <a:rPr lang="en-US" dirty="0">
                  <a:solidFill>
                    <a:srgbClr val="0000FF"/>
                  </a:solidFill>
                </a:rPr>
                <a:t>true</a:t>
              </a:r>
            </a:p>
          </p:txBody>
        </p:sp>
        <p:sp>
          <p:nvSpPr>
            <p:cNvPr id="45" name="TextBox 44"/>
            <p:cNvSpPr txBox="1"/>
            <p:nvPr/>
          </p:nvSpPr>
          <p:spPr>
            <a:xfrm>
              <a:off x="8803344" y="1571813"/>
              <a:ext cx="1046606" cy="369332"/>
            </a:xfrm>
            <a:prstGeom prst="rect">
              <a:avLst/>
            </a:prstGeom>
            <a:noFill/>
          </p:spPr>
          <p:txBody>
            <a:bodyPr wrap="none" rtlCol="0">
              <a:spAutoFit/>
            </a:bodyPr>
            <a:lstStyle/>
            <a:p>
              <a:r>
                <a:rPr lang="en-US" dirty="0">
                  <a:solidFill>
                    <a:srgbClr val="CC00CC"/>
                  </a:solidFill>
                </a:rPr>
                <a:t>P</a:t>
              </a:r>
              <a:r>
                <a:rPr lang="en-US" baseline="-25000" dirty="0">
                  <a:solidFill>
                    <a:srgbClr val="CC00CC"/>
                  </a:solidFill>
                </a:rPr>
                <a:t>1</a:t>
              </a:r>
              <a:r>
                <a:rPr lang="en-US" dirty="0"/>
                <a:t>=</a:t>
              </a:r>
              <a:r>
                <a:rPr lang="en-US" dirty="0">
                  <a:solidFill>
                    <a:srgbClr val="0000FF"/>
                  </a:solidFill>
                </a:rPr>
                <a:t>false</a:t>
              </a:r>
            </a:p>
          </p:txBody>
        </p:sp>
        <p:sp>
          <p:nvSpPr>
            <p:cNvPr id="46" name="TextBox 45"/>
            <p:cNvSpPr txBox="1"/>
            <p:nvPr/>
          </p:nvSpPr>
          <p:spPr>
            <a:xfrm>
              <a:off x="6711576" y="2303929"/>
              <a:ext cx="956775" cy="369332"/>
            </a:xfrm>
            <a:prstGeom prst="rect">
              <a:avLst/>
            </a:prstGeom>
            <a:noFill/>
          </p:spPr>
          <p:txBody>
            <a:bodyPr wrap="none" rtlCol="0">
              <a:spAutoFit/>
            </a:bodyPr>
            <a:lstStyle/>
            <a:p>
              <a:r>
                <a:rPr lang="en-US" dirty="0">
                  <a:solidFill>
                    <a:srgbClr val="CC00CC"/>
                  </a:solidFill>
                </a:rPr>
                <a:t>P</a:t>
              </a:r>
              <a:r>
                <a:rPr lang="en-US" baseline="-25000" dirty="0">
                  <a:solidFill>
                    <a:srgbClr val="CC00CC"/>
                  </a:solidFill>
                </a:rPr>
                <a:t>2</a:t>
              </a:r>
              <a:r>
                <a:rPr lang="en-US" dirty="0"/>
                <a:t>=</a:t>
              </a:r>
              <a:r>
                <a:rPr lang="en-US" dirty="0">
                  <a:solidFill>
                    <a:srgbClr val="0000FF"/>
                  </a:solidFill>
                </a:rPr>
                <a:t>true</a:t>
              </a:r>
            </a:p>
          </p:txBody>
        </p:sp>
        <p:sp>
          <p:nvSpPr>
            <p:cNvPr id="47" name="TextBox 46"/>
            <p:cNvSpPr txBox="1"/>
            <p:nvPr/>
          </p:nvSpPr>
          <p:spPr>
            <a:xfrm>
              <a:off x="9329272" y="2306919"/>
              <a:ext cx="1046606" cy="369332"/>
            </a:xfrm>
            <a:prstGeom prst="rect">
              <a:avLst/>
            </a:prstGeom>
            <a:noFill/>
          </p:spPr>
          <p:txBody>
            <a:bodyPr wrap="none" rtlCol="0">
              <a:spAutoFit/>
            </a:bodyPr>
            <a:lstStyle/>
            <a:p>
              <a:r>
                <a:rPr lang="en-US" dirty="0">
                  <a:solidFill>
                    <a:srgbClr val="CC00CC"/>
                  </a:solidFill>
                </a:rPr>
                <a:t>P</a:t>
              </a:r>
              <a:r>
                <a:rPr lang="en-US" baseline="-25000" dirty="0">
                  <a:solidFill>
                    <a:srgbClr val="CC00CC"/>
                  </a:solidFill>
                </a:rPr>
                <a:t>2</a:t>
              </a:r>
              <a:r>
                <a:rPr lang="en-US" dirty="0"/>
                <a:t>=</a:t>
              </a:r>
              <a:r>
                <a:rPr lang="en-US" dirty="0">
                  <a:solidFill>
                    <a:srgbClr val="0000FF"/>
                  </a:solidFill>
                </a:rPr>
                <a:t>false</a:t>
              </a:r>
            </a:p>
          </p:txBody>
        </p:sp>
        <p:sp>
          <p:nvSpPr>
            <p:cNvPr id="48" name="TextBox 47"/>
            <p:cNvSpPr txBox="1"/>
            <p:nvPr/>
          </p:nvSpPr>
          <p:spPr>
            <a:xfrm>
              <a:off x="10901084" y="4849907"/>
              <a:ext cx="1046606" cy="369332"/>
            </a:xfrm>
            <a:prstGeom prst="rect">
              <a:avLst/>
            </a:prstGeom>
            <a:noFill/>
          </p:spPr>
          <p:txBody>
            <a:bodyPr wrap="none" rtlCol="0">
              <a:spAutoFit/>
            </a:bodyPr>
            <a:lstStyle/>
            <a:p>
              <a:r>
                <a:rPr lang="en-US" dirty="0" err="1">
                  <a:solidFill>
                    <a:srgbClr val="CC00CC"/>
                  </a:solidFill>
                </a:rPr>
                <a:t>P</a:t>
              </a:r>
              <a:r>
                <a:rPr lang="en-US" baseline="-25000" dirty="0" err="1">
                  <a:solidFill>
                    <a:srgbClr val="CC00CC"/>
                  </a:solidFill>
                </a:rPr>
                <a:t>n</a:t>
              </a:r>
              <a:r>
                <a:rPr lang="en-US" dirty="0"/>
                <a:t>=</a:t>
              </a:r>
              <a:r>
                <a:rPr lang="en-US" dirty="0">
                  <a:solidFill>
                    <a:srgbClr val="0000FF"/>
                  </a:solidFill>
                </a:rPr>
                <a:t>false</a:t>
              </a:r>
            </a:p>
          </p:txBody>
        </p:sp>
        <p:sp>
          <p:nvSpPr>
            <p:cNvPr id="49" name="TextBox 48"/>
            <p:cNvSpPr txBox="1"/>
            <p:nvPr/>
          </p:nvSpPr>
          <p:spPr>
            <a:xfrm>
              <a:off x="5160682" y="4861859"/>
              <a:ext cx="956775" cy="369332"/>
            </a:xfrm>
            <a:prstGeom prst="rect">
              <a:avLst/>
            </a:prstGeom>
            <a:noFill/>
          </p:spPr>
          <p:txBody>
            <a:bodyPr wrap="none" rtlCol="0">
              <a:spAutoFit/>
            </a:bodyPr>
            <a:lstStyle/>
            <a:p>
              <a:r>
                <a:rPr lang="en-US" dirty="0" err="1">
                  <a:solidFill>
                    <a:srgbClr val="CC00CC"/>
                  </a:solidFill>
                </a:rPr>
                <a:t>P</a:t>
              </a:r>
              <a:r>
                <a:rPr lang="en-US" baseline="-25000" dirty="0" err="1">
                  <a:solidFill>
                    <a:srgbClr val="CC00CC"/>
                  </a:solidFill>
                </a:rPr>
                <a:t>n</a:t>
              </a:r>
              <a:r>
                <a:rPr lang="en-US" dirty="0"/>
                <a:t>=</a:t>
              </a:r>
              <a:r>
                <a:rPr lang="en-US" dirty="0">
                  <a:solidFill>
                    <a:srgbClr val="0000FF"/>
                  </a:solidFill>
                </a:rPr>
                <a:t>true</a:t>
              </a:r>
            </a:p>
          </p:txBody>
        </p:sp>
      </p:grpSp>
      <p:sp>
        <p:nvSpPr>
          <p:cNvPr id="50" name="TextBox 49"/>
          <p:cNvSpPr txBox="1"/>
          <p:nvPr/>
        </p:nvSpPr>
        <p:spPr>
          <a:xfrm rot="16200000">
            <a:off x="5483415" y="6114715"/>
            <a:ext cx="1117238" cy="369332"/>
          </a:xfrm>
          <a:prstGeom prst="rect">
            <a:avLst/>
          </a:prstGeom>
          <a:noFill/>
        </p:spPr>
        <p:txBody>
          <a:bodyPr wrap="none" rtlCol="0">
            <a:spAutoFit/>
          </a:bodyPr>
          <a:lstStyle/>
          <a:p>
            <a:r>
              <a:rPr lang="en-US" dirty="0"/>
              <a:t>11111…1</a:t>
            </a:r>
          </a:p>
        </p:txBody>
      </p:sp>
      <p:sp>
        <p:nvSpPr>
          <p:cNvPr id="51" name="TextBox 50"/>
          <p:cNvSpPr txBox="1"/>
          <p:nvPr/>
        </p:nvSpPr>
        <p:spPr>
          <a:xfrm rot="16200000">
            <a:off x="10496116" y="6144640"/>
            <a:ext cx="1057388" cy="369332"/>
          </a:xfrm>
          <a:prstGeom prst="rect">
            <a:avLst/>
          </a:prstGeom>
          <a:noFill/>
        </p:spPr>
        <p:txBody>
          <a:bodyPr wrap="none" rtlCol="0">
            <a:spAutoFit/>
          </a:bodyPr>
          <a:lstStyle/>
          <a:p>
            <a:r>
              <a:rPr lang="en-US" dirty="0"/>
              <a:t>0000…0</a:t>
            </a:r>
          </a:p>
        </p:txBody>
      </p:sp>
      <p:grpSp>
        <p:nvGrpSpPr>
          <p:cNvPr id="72" name="Group 71"/>
          <p:cNvGrpSpPr/>
          <p:nvPr/>
        </p:nvGrpSpPr>
        <p:grpSpPr>
          <a:xfrm>
            <a:off x="5931647" y="5244353"/>
            <a:ext cx="268941" cy="268941"/>
            <a:chOff x="5931647" y="5244353"/>
            <a:chExt cx="268941" cy="268941"/>
          </a:xfrm>
        </p:grpSpPr>
        <p:sp>
          <p:nvSpPr>
            <p:cNvPr id="54" name="Rectangle 53"/>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3" name="Group 62"/>
            <p:cNvGrpSpPr/>
            <p:nvPr/>
          </p:nvGrpSpPr>
          <p:grpSpPr>
            <a:xfrm>
              <a:off x="5958541" y="5257800"/>
              <a:ext cx="203200" cy="228600"/>
              <a:chOff x="5638800" y="2743200"/>
              <a:chExt cx="609600" cy="685800"/>
            </a:xfrm>
          </p:grpSpPr>
          <p:cxnSp>
            <p:nvCxnSpPr>
              <p:cNvPr id="57" name="Straight Connector 56"/>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71" name="Group 70"/>
          <p:cNvGrpSpPr/>
          <p:nvPr/>
        </p:nvGrpSpPr>
        <p:grpSpPr>
          <a:xfrm>
            <a:off x="6741459" y="5257800"/>
            <a:ext cx="268941" cy="268941"/>
            <a:chOff x="6741459" y="5257800"/>
            <a:chExt cx="268941" cy="268941"/>
          </a:xfrm>
        </p:grpSpPr>
        <p:sp>
          <p:nvSpPr>
            <p:cNvPr id="55" name="Rectangle 54"/>
            <p:cNvSpPr/>
            <p:nvPr/>
          </p:nvSpPr>
          <p:spPr>
            <a:xfrm>
              <a:off x="6741459" y="5257800"/>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6798236" y="5289178"/>
              <a:ext cx="164352" cy="214922"/>
              <a:chOff x="5498353" y="2599765"/>
              <a:chExt cx="388471" cy="508000"/>
            </a:xfrm>
          </p:grpSpPr>
          <p:cxnSp>
            <p:nvCxnSpPr>
              <p:cNvPr id="67" name="Straight Connector 66"/>
              <p:cNvCxnSpPr/>
              <p:nvPr/>
            </p:nvCxnSpPr>
            <p:spPr>
              <a:xfrm>
                <a:off x="5498353" y="2883647"/>
                <a:ext cx="164353" cy="209177"/>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5662706" y="2599765"/>
                <a:ext cx="224118" cy="508000"/>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grpSp>
      </p:grpSp>
      <p:grpSp>
        <p:nvGrpSpPr>
          <p:cNvPr id="73" name="Group 72"/>
          <p:cNvGrpSpPr/>
          <p:nvPr/>
        </p:nvGrpSpPr>
        <p:grpSpPr>
          <a:xfrm>
            <a:off x="7543800" y="5257800"/>
            <a:ext cx="268941" cy="268941"/>
            <a:chOff x="5931647" y="5244353"/>
            <a:chExt cx="268941" cy="268941"/>
          </a:xfrm>
        </p:grpSpPr>
        <p:sp>
          <p:nvSpPr>
            <p:cNvPr id="74" name="Rectangle 73"/>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p:cNvGrpSpPr/>
            <p:nvPr/>
          </p:nvGrpSpPr>
          <p:grpSpPr>
            <a:xfrm>
              <a:off x="5958541" y="5257800"/>
              <a:ext cx="203200" cy="228600"/>
              <a:chOff x="5638800" y="2743200"/>
              <a:chExt cx="609600" cy="685800"/>
            </a:xfrm>
          </p:grpSpPr>
          <p:cxnSp>
            <p:nvCxnSpPr>
              <p:cNvPr id="76" name="Straight Connector 75"/>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78" name="Group 77"/>
          <p:cNvGrpSpPr/>
          <p:nvPr/>
        </p:nvGrpSpPr>
        <p:grpSpPr>
          <a:xfrm>
            <a:off x="8798859" y="5257800"/>
            <a:ext cx="268941" cy="268941"/>
            <a:chOff x="5931647" y="5244353"/>
            <a:chExt cx="268941" cy="268941"/>
          </a:xfrm>
        </p:grpSpPr>
        <p:sp>
          <p:nvSpPr>
            <p:cNvPr id="79" name="Rectangle 78"/>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p:cNvGrpSpPr/>
            <p:nvPr/>
          </p:nvGrpSpPr>
          <p:grpSpPr>
            <a:xfrm>
              <a:off x="5958541" y="5257800"/>
              <a:ext cx="203200" cy="228600"/>
              <a:chOff x="5638800" y="2743200"/>
              <a:chExt cx="609600" cy="685800"/>
            </a:xfrm>
          </p:grpSpPr>
          <p:cxnSp>
            <p:nvCxnSpPr>
              <p:cNvPr id="81" name="Straight Connector 80"/>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3" name="Group 82"/>
          <p:cNvGrpSpPr/>
          <p:nvPr/>
        </p:nvGrpSpPr>
        <p:grpSpPr>
          <a:xfrm>
            <a:off x="9484659" y="5257800"/>
            <a:ext cx="268941" cy="268941"/>
            <a:chOff x="5931647" y="5244353"/>
            <a:chExt cx="268941" cy="268941"/>
          </a:xfrm>
        </p:grpSpPr>
        <p:sp>
          <p:nvSpPr>
            <p:cNvPr id="84" name="Rectangle 83"/>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5" name="Group 84"/>
            <p:cNvGrpSpPr/>
            <p:nvPr/>
          </p:nvGrpSpPr>
          <p:grpSpPr>
            <a:xfrm>
              <a:off x="5958541" y="5257800"/>
              <a:ext cx="203200" cy="228600"/>
              <a:chOff x="5638800" y="2743200"/>
              <a:chExt cx="609600" cy="685800"/>
            </a:xfrm>
          </p:grpSpPr>
          <p:cxnSp>
            <p:nvCxnSpPr>
              <p:cNvPr id="86" name="Straight Connector 85"/>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8" name="Group 87"/>
          <p:cNvGrpSpPr/>
          <p:nvPr/>
        </p:nvGrpSpPr>
        <p:grpSpPr>
          <a:xfrm>
            <a:off x="10058400" y="5257800"/>
            <a:ext cx="268941" cy="268941"/>
            <a:chOff x="5931647" y="5244353"/>
            <a:chExt cx="268941" cy="268941"/>
          </a:xfrm>
        </p:grpSpPr>
        <p:sp>
          <p:nvSpPr>
            <p:cNvPr id="89" name="Rectangle 88"/>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p:cNvGrpSpPr/>
            <p:nvPr/>
          </p:nvGrpSpPr>
          <p:grpSpPr>
            <a:xfrm>
              <a:off x="5958541" y="5257800"/>
              <a:ext cx="203200" cy="228600"/>
              <a:chOff x="5638800" y="2743200"/>
              <a:chExt cx="609600" cy="685800"/>
            </a:xfrm>
          </p:grpSpPr>
          <p:cxnSp>
            <p:nvCxnSpPr>
              <p:cNvPr id="91" name="Straight Connector 90"/>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93" name="Group 92"/>
          <p:cNvGrpSpPr/>
          <p:nvPr/>
        </p:nvGrpSpPr>
        <p:grpSpPr>
          <a:xfrm>
            <a:off x="8189259" y="5257800"/>
            <a:ext cx="268941" cy="268941"/>
            <a:chOff x="6741459" y="5257800"/>
            <a:chExt cx="268941" cy="268941"/>
          </a:xfrm>
        </p:grpSpPr>
        <p:sp>
          <p:nvSpPr>
            <p:cNvPr id="94" name="Rectangle 93"/>
            <p:cNvSpPr/>
            <p:nvPr/>
          </p:nvSpPr>
          <p:spPr>
            <a:xfrm>
              <a:off x="6741459" y="5257800"/>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p:cNvGrpSpPr/>
            <p:nvPr/>
          </p:nvGrpSpPr>
          <p:grpSpPr>
            <a:xfrm>
              <a:off x="6798236" y="5289178"/>
              <a:ext cx="164352" cy="214922"/>
              <a:chOff x="5498353" y="2599765"/>
              <a:chExt cx="388471" cy="508000"/>
            </a:xfrm>
          </p:grpSpPr>
          <p:cxnSp>
            <p:nvCxnSpPr>
              <p:cNvPr id="96" name="Straight Connector 95"/>
              <p:cNvCxnSpPr/>
              <p:nvPr/>
            </p:nvCxnSpPr>
            <p:spPr>
              <a:xfrm>
                <a:off x="5498353" y="2883647"/>
                <a:ext cx="164353" cy="209177"/>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5662706" y="2599765"/>
                <a:ext cx="224118" cy="508000"/>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grpSp>
      </p:grpSp>
      <p:grpSp>
        <p:nvGrpSpPr>
          <p:cNvPr id="98" name="Group 97"/>
          <p:cNvGrpSpPr/>
          <p:nvPr/>
        </p:nvGrpSpPr>
        <p:grpSpPr>
          <a:xfrm>
            <a:off x="10932459" y="5257800"/>
            <a:ext cx="268941" cy="268941"/>
            <a:chOff x="6741459" y="5257800"/>
            <a:chExt cx="268941" cy="268941"/>
          </a:xfrm>
        </p:grpSpPr>
        <p:sp>
          <p:nvSpPr>
            <p:cNvPr id="99" name="Rectangle 98"/>
            <p:cNvSpPr/>
            <p:nvPr/>
          </p:nvSpPr>
          <p:spPr>
            <a:xfrm>
              <a:off x="6741459" y="5257800"/>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0" name="Group 99"/>
            <p:cNvGrpSpPr/>
            <p:nvPr/>
          </p:nvGrpSpPr>
          <p:grpSpPr>
            <a:xfrm>
              <a:off x="6798236" y="5289178"/>
              <a:ext cx="164352" cy="214922"/>
              <a:chOff x="5498353" y="2599765"/>
              <a:chExt cx="388471" cy="508000"/>
            </a:xfrm>
          </p:grpSpPr>
          <p:cxnSp>
            <p:nvCxnSpPr>
              <p:cNvPr id="101" name="Straight Connector 100"/>
              <p:cNvCxnSpPr/>
              <p:nvPr/>
            </p:nvCxnSpPr>
            <p:spPr>
              <a:xfrm>
                <a:off x="5498353" y="2883647"/>
                <a:ext cx="164353" cy="209177"/>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V="1">
                <a:off x="5662706" y="2599765"/>
                <a:ext cx="224118" cy="508000"/>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grpSp>
      </p:grpSp>
      <p:grpSp>
        <p:nvGrpSpPr>
          <p:cNvPr id="103" name="Group 102"/>
          <p:cNvGrpSpPr/>
          <p:nvPr/>
        </p:nvGrpSpPr>
        <p:grpSpPr>
          <a:xfrm>
            <a:off x="6741459" y="5562600"/>
            <a:ext cx="268941" cy="268941"/>
            <a:chOff x="6741459" y="5257800"/>
            <a:chExt cx="268941" cy="268941"/>
          </a:xfrm>
        </p:grpSpPr>
        <p:sp>
          <p:nvSpPr>
            <p:cNvPr id="104" name="Rectangle 103"/>
            <p:cNvSpPr/>
            <p:nvPr/>
          </p:nvSpPr>
          <p:spPr>
            <a:xfrm>
              <a:off x="6741459" y="5257800"/>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5" name="Group 104"/>
            <p:cNvGrpSpPr/>
            <p:nvPr/>
          </p:nvGrpSpPr>
          <p:grpSpPr>
            <a:xfrm>
              <a:off x="6798236" y="5289178"/>
              <a:ext cx="164352" cy="214922"/>
              <a:chOff x="5498353" y="2599765"/>
              <a:chExt cx="388471" cy="508000"/>
            </a:xfrm>
          </p:grpSpPr>
          <p:cxnSp>
            <p:nvCxnSpPr>
              <p:cNvPr id="106" name="Straight Connector 105"/>
              <p:cNvCxnSpPr/>
              <p:nvPr/>
            </p:nvCxnSpPr>
            <p:spPr>
              <a:xfrm>
                <a:off x="5498353" y="2883647"/>
                <a:ext cx="164353" cy="209177"/>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5662706" y="2599765"/>
                <a:ext cx="224118" cy="508000"/>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grpSp>
      </p:grpSp>
      <p:grpSp>
        <p:nvGrpSpPr>
          <p:cNvPr id="108" name="Group 107"/>
          <p:cNvGrpSpPr/>
          <p:nvPr/>
        </p:nvGrpSpPr>
        <p:grpSpPr>
          <a:xfrm>
            <a:off x="8189259" y="5562600"/>
            <a:ext cx="268941" cy="268941"/>
            <a:chOff x="6741459" y="5257800"/>
            <a:chExt cx="268941" cy="268941"/>
          </a:xfrm>
        </p:grpSpPr>
        <p:sp>
          <p:nvSpPr>
            <p:cNvPr id="109" name="Rectangle 108"/>
            <p:cNvSpPr/>
            <p:nvPr/>
          </p:nvSpPr>
          <p:spPr>
            <a:xfrm>
              <a:off x="6741459" y="5257800"/>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6798236" y="5289178"/>
              <a:ext cx="164352" cy="214922"/>
              <a:chOff x="5498353" y="2599765"/>
              <a:chExt cx="388471" cy="508000"/>
            </a:xfrm>
          </p:grpSpPr>
          <p:cxnSp>
            <p:nvCxnSpPr>
              <p:cNvPr id="111" name="Straight Connector 110"/>
              <p:cNvCxnSpPr/>
              <p:nvPr/>
            </p:nvCxnSpPr>
            <p:spPr>
              <a:xfrm>
                <a:off x="5498353" y="2883647"/>
                <a:ext cx="164353" cy="209177"/>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5662706" y="2599765"/>
                <a:ext cx="224118" cy="508000"/>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grpSp>
      </p:grpSp>
      <p:grpSp>
        <p:nvGrpSpPr>
          <p:cNvPr id="113" name="Group 112"/>
          <p:cNvGrpSpPr/>
          <p:nvPr/>
        </p:nvGrpSpPr>
        <p:grpSpPr>
          <a:xfrm>
            <a:off x="10932459" y="5562600"/>
            <a:ext cx="268941" cy="268941"/>
            <a:chOff x="5931647" y="5244353"/>
            <a:chExt cx="268941" cy="268941"/>
          </a:xfrm>
        </p:grpSpPr>
        <p:sp>
          <p:nvSpPr>
            <p:cNvPr id="114" name="Rectangle 113"/>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5" name="Group 114"/>
            <p:cNvGrpSpPr/>
            <p:nvPr/>
          </p:nvGrpSpPr>
          <p:grpSpPr>
            <a:xfrm>
              <a:off x="5958541" y="5257800"/>
              <a:ext cx="203200" cy="228600"/>
              <a:chOff x="5638800" y="2743200"/>
              <a:chExt cx="609600" cy="685800"/>
            </a:xfrm>
          </p:grpSpPr>
          <p:cxnSp>
            <p:nvCxnSpPr>
              <p:cNvPr id="116" name="Straight Connector 115"/>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18" name="TextBox 117"/>
          <p:cNvSpPr txBox="1"/>
          <p:nvPr/>
        </p:nvSpPr>
        <p:spPr>
          <a:xfrm>
            <a:off x="4572000" y="5194569"/>
            <a:ext cx="620971" cy="369332"/>
          </a:xfrm>
          <a:prstGeom prst="rect">
            <a:avLst/>
          </a:prstGeom>
          <a:noFill/>
        </p:spPr>
        <p:txBody>
          <a:bodyPr wrap="none" rtlCol="0">
            <a:spAutoFit/>
          </a:bodyPr>
          <a:lstStyle/>
          <a:p>
            <a:r>
              <a:rPr lang="en-US" dirty="0">
                <a:solidFill>
                  <a:srgbClr val="CC00CC"/>
                </a:solidFill>
              </a:rPr>
              <a:t>KB?</a:t>
            </a:r>
            <a:endParaRPr lang="en-US" dirty="0">
              <a:solidFill>
                <a:srgbClr val="0000FF"/>
              </a:solidFill>
            </a:endParaRPr>
          </a:p>
        </p:txBody>
      </p:sp>
      <p:sp>
        <p:nvSpPr>
          <p:cNvPr id="119" name="TextBox 118"/>
          <p:cNvSpPr txBox="1"/>
          <p:nvPr/>
        </p:nvSpPr>
        <p:spPr>
          <a:xfrm>
            <a:off x="4572000" y="5405735"/>
            <a:ext cx="497039" cy="461665"/>
          </a:xfrm>
          <a:prstGeom prst="rect">
            <a:avLst/>
          </a:prstGeom>
          <a:noFill/>
        </p:spPr>
        <p:txBody>
          <a:bodyPr wrap="none" rtlCol="0">
            <a:spAutoFit/>
          </a:bodyPr>
          <a:lstStyle/>
          <a:p>
            <a:r>
              <a:rPr lang="el-GR" sz="2400" i="1" dirty="0">
                <a:solidFill>
                  <a:srgbClr val="CC00CC"/>
                </a:solidFill>
                <a:latin typeface="Times New Roman"/>
                <a:cs typeface="Times New Roman"/>
              </a:rPr>
              <a:t>α</a:t>
            </a:r>
            <a:r>
              <a:rPr lang="en-US" dirty="0">
                <a:solidFill>
                  <a:srgbClr val="CC00CC"/>
                </a:solidFill>
              </a:rPr>
              <a:t>?</a:t>
            </a:r>
            <a:endParaRPr lang="en-US" dirty="0">
              <a:solidFill>
                <a:srgbClr val="0000FF"/>
              </a:solidFill>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83120" y="2009160"/>
              <a:ext cx="5040720" cy="2721240"/>
            </p14:xfrm>
          </p:contentPart>
        </mc:Choice>
        <mc:Fallback xmlns="">
          <p:pic>
            <p:nvPicPr>
              <p:cNvPr id="5" name="Ink 4"/>
              <p:cNvPicPr/>
              <p:nvPr/>
            </p:nvPicPr>
            <p:blipFill>
              <a:blip r:embed="rId3"/>
              <a:stretch>
                <a:fillRect/>
              </a:stretch>
            </p:blipFill>
            <p:spPr>
              <a:xfrm>
                <a:off x="475560" y="2004480"/>
                <a:ext cx="5056200" cy="2729520"/>
              </a:xfrm>
              <a:prstGeom prst="rect">
                <a:avLst/>
              </a:prstGeom>
            </p:spPr>
          </p:pic>
        </mc:Fallback>
      </mc:AlternateContent>
    </p:spTree>
    <p:extLst>
      <p:ext uri="{BB962C8B-B14F-4D97-AF65-F5344CB8AC3E}">
        <p14:creationId xmlns:p14="http://schemas.microsoft.com/office/powerpoint/2010/main" val="126044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0" grpId="0"/>
      <p:bldP spid="51" grpId="0"/>
      <p:bldP spid="118" grpId="0"/>
      <p:bldP spid="1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Satisfiability and entailment</a:t>
            </a:r>
          </a:p>
        </p:txBody>
      </p:sp>
      <p:sp>
        <p:nvSpPr>
          <p:cNvPr id="3" name="Content Placeholder 2"/>
          <p:cNvSpPr>
            <a:spLocks noGrp="1"/>
          </p:cNvSpPr>
          <p:nvPr>
            <p:ph idx="1"/>
          </p:nvPr>
        </p:nvSpPr>
        <p:spPr>
          <a:xfrm>
            <a:off x="406399" y="1397002"/>
            <a:ext cx="11619345" cy="4729164"/>
          </a:xfrm>
        </p:spPr>
        <p:txBody>
          <a:bodyPr/>
          <a:lstStyle/>
          <a:p>
            <a:r>
              <a:rPr lang="en-US" dirty="0"/>
              <a:t>A sentence is </a:t>
            </a:r>
            <a:r>
              <a:rPr lang="en-US" b="1" i="1" dirty="0" err="1">
                <a:solidFill>
                  <a:srgbClr val="FF0000"/>
                </a:solidFill>
              </a:rPr>
              <a:t>satisfiable</a:t>
            </a:r>
            <a:r>
              <a:rPr lang="en-US" dirty="0"/>
              <a:t> if it is true in at least one world (</a:t>
            </a:r>
            <a:r>
              <a:rPr lang="en-US" dirty="0" err="1"/>
              <a:t>cf</a:t>
            </a:r>
            <a:r>
              <a:rPr lang="en-US" dirty="0"/>
              <a:t> CSPs!)</a:t>
            </a:r>
          </a:p>
          <a:p>
            <a:r>
              <a:rPr lang="en-US" dirty="0"/>
              <a:t>Suppose we have a hyper-efficient SAT solver; how can we use it to test entailment?</a:t>
            </a:r>
          </a:p>
          <a:p>
            <a:pPr lvl="1"/>
            <a:r>
              <a:rPr lang="en-US" dirty="0"/>
              <a:t>Suppose  </a:t>
            </a:r>
            <a:r>
              <a:rPr lang="en-US" dirty="0">
                <a:solidFill>
                  <a:srgbClr val="CC00CC"/>
                </a:solidFill>
                <a:sym typeface="Symbol"/>
              </a:rPr>
              <a:t> </a:t>
            </a:r>
            <a:r>
              <a:rPr lang="en-US" spc="-360" dirty="0">
                <a:solidFill>
                  <a:srgbClr val="CC00CC"/>
                </a:solidFill>
                <a:sym typeface="Symbol"/>
              </a:rPr>
              <a:t>|</a:t>
            </a:r>
            <a:r>
              <a:rPr lang="en-US" dirty="0">
                <a:solidFill>
                  <a:srgbClr val="CC00CC"/>
                </a:solidFill>
                <a:sym typeface="Symbol"/>
              </a:rPr>
              <a:t>= </a:t>
            </a:r>
            <a:r>
              <a:rPr lang="en-US" dirty="0"/>
              <a:t> </a:t>
            </a:r>
          </a:p>
          <a:p>
            <a:pPr lvl="1"/>
            <a:r>
              <a:rPr lang="en-US" dirty="0"/>
              <a:t>Then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true in all worlds</a:t>
            </a:r>
          </a:p>
          <a:p>
            <a:pPr lvl="1"/>
            <a:r>
              <a:rPr lang="en-US" dirty="0"/>
              <a:t>Hence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 </a:t>
            </a:r>
            <a:r>
              <a:rPr lang="en-US" dirty="0"/>
              <a:t>is false in all worlds</a:t>
            </a:r>
          </a:p>
          <a:p>
            <a:pPr lvl="1"/>
            <a:r>
              <a:rPr lang="en-US" dirty="0"/>
              <a:t>Hence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 </a:t>
            </a:r>
            <a:r>
              <a:rPr lang="en-US" dirty="0"/>
              <a:t>is false in all worlds, i.e., </a:t>
            </a:r>
            <a:r>
              <a:rPr lang="en-US" dirty="0" err="1"/>
              <a:t>unsatisfiable</a:t>
            </a:r>
            <a:endParaRPr lang="en-US" dirty="0"/>
          </a:p>
          <a:p>
            <a:r>
              <a:rPr lang="en-US" dirty="0"/>
              <a:t>So, add the negated conclusion to what you know, test for (un)satisfiability; also known as </a:t>
            </a:r>
            <a:r>
              <a:rPr lang="en-US" dirty="0" err="1">
                <a:solidFill>
                  <a:srgbClr val="0000FF"/>
                </a:solidFill>
                <a:latin typeface="Apple Chancery"/>
                <a:cs typeface="Apple Chancery"/>
              </a:rPr>
              <a:t>reductio</a:t>
            </a:r>
            <a:r>
              <a:rPr lang="en-US" dirty="0">
                <a:solidFill>
                  <a:srgbClr val="0000FF"/>
                </a:solidFill>
                <a:latin typeface="Apple Chancery"/>
                <a:cs typeface="Apple Chancery"/>
              </a:rPr>
              <a:t> ad absurdum</a:t>
            </a:r>
          </a:p>
          <a:p>
            <a:r>
              <a:rPr lang="en-US" dirty="0">
                <a:solidFill>
                  <a:srgbClr val="000090"/>
                </a:solidFill>
                <a:latin typeface="Calibri"/>
                <a:cs typeface="Calibri"/>
              </a:rPr>
              <a:t>Efficient SAT solvers operate on </a:t>
            </a:r>
            <a:r>
              <a:rPr lang="en-US" b="1" i="1" dirty="0">
                <a:solidFill>
                  <a:srgbClr val="FF0000"/>
                </a:solidFill>
                <a:latin typeface="Calibri"/>
                <a:cs typeface="Calibri"/>
              </a:rPr>
              <a:t>conjunctive normal form</a:t>
            </a:r>
          </a:p>
          <a:p>
            <a:pPr lvl="1"/>
            <a:endParaRPr lang="en-US" dirty="0"/>
          </a:p>
        </p:txBody>
      </p:sp>
    </p:spTree>
    <p:extLst>
      <p:ext uri="{BB962C8B-B14F-4D97-AF65-F5344CB8AC3E}">
        <p14:creationId xmlns:p14="http://schemas.microsoft.com/office/powerpoint/2010/main" val="90304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70C686C-2598-4400-87E8-6E2296C4221F}"/>
              </a:ext>
            </a:extLst>
          </p:cNvPr>
          <p:cNvSpPr>
            <a:spLocks noGrp="1" noChangeArrowheads="1"/>
          </p:cNvSpPr>
          <p:nvPr>
            <p:ph type="title"/>
          </p:nvPr>
        </p:nvSpPr>
        <p:spPr/>
        <p:txBody>
          <a:bodyPr/>
          <a:lstStyle/>
          <a:p>
            <a:pPr eaLnBrk="1" hangingPunct="1"/>
            <a:r>
              <a:rPr lang="en-US" altLang="en-US"/>
              <a:t>Wumpus World PEAS description</a:t>
            </a:r>
          </a:p>
        </p:txBody>
      </p:sp>
      <p:sp>
        <p:nvSpPr>
          <p:cNvPr id="8195" name="Rectangle 3">
            <a:extLst>
              <a:ext uri="{FF2B5EF4-FFF2-40B4-BE49-F238E27FC236}">
                <a16:creationId xmlns:a16="http://schemas.microsoft.com/office/drawing/2014/main" id="{37DD76FF-8FAF-4DBD-ACA4-E97593F171CF}"/>
              </a:ext>
            </a:extLst>
          </p:cNvPr>
          <p:cNvSpPr>
            <a:spLocks noGrp="1" noChangeArrowheads="1"/>
          </p:cNvSpPr>
          <p:nvPr>
            <p:ph type="body" sz="half" idx="1"/>
          </p:nvPr>
        </p:nvSpPr>
        <p:spPr>
          <a:xfrm>
            <a:off x="1981200" y="1600201"/>
            <a:ext cx="8001000" cy="4525963"/>
          </a:xfrm>
        </p:spPr>
        <p:txBody>
          <a:bodyPr>
            <a:normAutofit lnSpcReduction="10000"/>
          </a:bodyPr>
          <a:lstStyle/>
          <a:p>
            <a:pPr eaLnBrk="1" hangingPunct="1"/>
            <a:r>
              <a:rPr lang="en-US" altLang="en-US" sz="2000">
                <a:solidFill>
                  <a:schemeClr val="accent2"/>
                </a:solidFill>
              </a:rPr>
              <a:t>Performance measure</a:t>
            </a:r>
          </a:p>
          <a:p>
            <a:pPr lvl="1" eaLnBrk="1" hangingPunct="1"/>
            <a:r>
              <a:rPr lang="en-US" altLang="en-US" sz="1800"/>
              <a:t>gold +1000, death -1000</a:t>
            </a:r>
          </a:p>
          <a:p>
            <a:pPr lvl="1" eaLnBrk="1" hangingPunct="1"/>
            <a:r>
              <a:rPr lang="en-US" altLang="en-US" sz="1800"/>
              <a:t>-1 per step, -10 for using the arrow</a:t>
            </a:r>
          </a:p>
          <a:p>
            <a:pPr lvl="4" eaLnBrk="1" hangingPunct="1"/>
            <a:endParaRPr lang="en-US" altLang="en-US" sz="1400"/>
          </a:p>
          <a:p>
            <a:pPr eaLnBrk="1" hangingPunct="1"/>
            <a:r>
              <a:rPr lang="en-US" altLang="en-US" sz="2000">
                <a:solidFill>
                  <a:schemeClr val="accent2"/>
                </a:solidFill>
              </a:rPr>
              <a:t>Environment: 4 x 4 grid of rooms</a:t>
            </a:r>
          </a:p>
          <a:p>
            <a:pPr lvl="1" eaLnBrk="1" hangingPunct="1"/>
            <a:r>
              <a:rPr lang="en-US" altLang="en-US" sz="1800"/>
              <a:t>Squares adjacent to wumpus are smelly</a:t>
            </a:r>
          </a:p>
          <a:p>
            <a:pPr lvl="1" eaLnBrk="1" hangingPunct="1"/>
            <a:r>
              <a:rPr lang="en-US" altLang="en-US" sz="1800"/>
              <a:t>Squares adjacent to pit are breezy</a:t>
            </a:r>
          </a:p>
          <a:p>
            <a:pPr lvl="1" eaLnBrk="1" hangingPunct="1"/>
            <a:r>
              <a:rPr lang="en-US" altLang="en-US" sz="1800"/>
              <a:t>Glitter iff gold is in the same square</a:t>
            </a:r>
          </a:p>
          <a:p>
            <a:pPr lvl="1" eaLnBrk="1" hangingPunct="1"/>
            <a:r>
              <a:rPr lang="en-US" altLang="en-US" sz="1800"/>
              <a:t>Shooting kills wumpus if you are facing it</a:t>
            </a:r>
          </a:p>
          <a:p>
            <a:pPr lvl="1" eaLnBrk="1" hangingPunct="1"/>
            <a:r>
              <a:rPr lang="en-US" altLang="en-US" sz="1800"/>
              <a:t>Shooting uses up the only arrow</a:t>
            </a:r>
          </a:p>
          <a:p>
            <a:pPr lvl="1" eaLnBrk="1" hangingPunct="1"/>
            <a:r>
              <a:rPr lang="en-US" altLang="en-US" sz="1800"/>
              <a:t>Grabbing picks up gold if in same square</a:t>
            </a:r>
          </a:p>
          <a:p>
            <a:pPr lvl="1" eaLnBrk="1" hangingPunct="1"/>
            <a:r>
              <a:rPr lang="en-US" altLang="en-US" sz="1800"/>
              <a:t>Releasing drops the gold in same square</a:t>
            </a:r>
          </a:p>
          <a:p>
            <a:pPr lvl="4" eaLnBrk="1" hangingPunct="1"/>
            <a:endParaRPr lang="en-US" altLang="en-US" sz="1400"/>
          </a:p>
          <a:p>
            <a:pPr eaLnBrk="1" hangingPunct="1"/>
            <a:r>
              <a:rPr lang="en-US" altLang="en-US" sz="2000">
                <a:solidFill>
                  <a:schemeClr val="accent2"/>
                </a:solidFill>
              </a:rPr>
              <a:t>Sensors:</a:t>
            </a:r>
            <a:r>
              <a:rPr lang="en-US" altLang="en-US" sz="2000"/>
              <a:t> Stench, Breeze, Glitter, Bump, Scream (shot Wumpus)</a:t>
            </a:r>
          </a:p>
          <a:p>
            <a:pPr eaLnBrk="1" hangingPunct="1"/>
            <a:r>
              <a:rPr lang="en-US" altLang="en-US" sz="2000">
                <a:solidFill>
                  <a:schemeClr val="accent2"/>
                </a:solidFill>
              </a:rPr>
              <a:t>Actuators:</a:t>
            </a:r>
            <a:r>
              <a:rPr lang="en-US" altLang="en-US" sz="2000"/>
              <a:t> Left turn, Right turn, Forward, Grab, Release, Shoot</a:t>
            </a:r>
          </a:p>
        </p:txBody>
      </p:sp>
      <p:pic>
        <p:nvPicPr>
          <p:cNvPr id="8196" name="Picture 5" descr="wumpus-world">
            <a:extLst>
              <a:ext uri="{FF2B5EF4-FFF2-40B4-BE49-F238E27FC236}">
                <a16:creationId xmlns:a16="http://schemas.microsoft.com/office/drawing/2014/main" id="{3E2C2CF7-A18B-43A9-8C00-DCF6FD161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1" y="2057401"/>
            <a:ext cx="277177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357640" y="1896840"/>
              <a:ext cx="5530680" cy="4820760"/>
            </p14:xfrm>
          </p:contentPart>
        </mc:Choice>
        <mc:Fallback xmlns="">
          <p:pic>
            <p:nvPicPr>
              <p:cNvPr id="2" name="Ink 1"/>
              <p:cNvPicPr/>
              <p:nvPr/>
            </p:nvPicPr>
            <p:blipFill>
              <a:blip r:embed="rId5"/>
              <a:stretch>
                <a:fillRect/>
              </a:stretch>
            </p:blipFill>
            <p:spPr>
              <a:xfrm>
                <a:off x="2353680" y="1893240"/>
                <a:ext cx="5537880" cy="4830120"/>
              </a:xfrm>
              <a:prstGeom prst="rect">
                <a:avLst/>
              </a:prstGeom>
            </p:spPr>
          </p:pic>
        </mc:Fallback>
      </mc:AlternateContent>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DPLL algorithm</a:t>
            </a:r>
          </a:p>
        </p:txBody>
      </p:sp>
      <p:sp>
        <p:nvSpPr>
          <p:cNvPr id="3" name="Content Placeholder 2"/>
          <p:cNvSpPr>
            <a:spLocks noGrp="1"/>
          </p:cNvSpPr>
          <p:nvPr>
            <p:ph idx="1"/>
          </p:nvPr>
        </p:nvSpPr>
        <p:spPr>
          <a:xfrm>
            <a:off x="0" y="1397002"/>
            <a:ext cx="12192000" cy="4729164"/>
          </a:xfrm>
        </p:spPr>
        <p:txBody>
          <a:bodyPr>
            <a:normAutofit/>
          </a:bodyPr>
          <a:lstStyle/>
          <a:p>
            <a:pPr marL="0" indent="0">
              <a:spcBef>
                <a:spcPts val="0"/>
              </a:spcBef>
              <a:buNone/>
            </a:pPr>
            <a:r>
              <a:rPr lang="en-US" b="1" dirty="0">
                <a:solidFill>
                  <a:srgbClr val="CC00CC"/>
                </a:solidFill>
              </a:rPr>
              <a:t>function</a:t>
            </a:r>
            <a:r>
              <a:rPr lang="en-US" b="1" dirty="0"/>
              <a:t> </a:t>
            </a:r>
            <a:r>
              <a:rPr lang="en-US" dirty="0">
                <a:solidFill>
                  <a:srgbClr val="008000"/>
                </a:solidFill>
              </a:rPr>
              <a:t>DPLL</a:t>
            </a:r>
            <a:r>
              <a:rPr lang="en-US" dirty="0"/>
              <a:t>(</a:t>
            </a:r>
            <a:r>
              <a:rPr lang="en-US" dirty="0" err="1">
                <a:solidFill>
                  <a:srgbClr val="0000FF"/>
                </a:solidFill>
              </a:rPr>
              <a:t>clauses,symbols,model</a:t>
            </a:r>
            <a:r>
              <a:rPr lang="en-US" dirty="0"/>
              <a:t>) </a:t>
            </a:r>
            <a:r>
              <a:rPr lang="en-US" b="1" dirty="0">
                <a:solidFill>
                  <a:srgbClr val="CC00CC"/>
                </a:solidFill>
              </a:rPr>
              <a:t>returns</a:t>
            </a:r>
            <a:r>
              <a:rPr lang="en-US" b="1" dirty="0"/>
              <a:t> </a:t>
            </a:r>
            <a:r>
              <a:rPr lang="en-US" dirty="0"/>
              <a:t>true or false </a:t>
            </a:r>
          </a:p>
          <a:p>
            <a:pPr marL="0" indent="0">
              <a:spcBef>
                <a:spcPts val="0"/>
              </a:spcBef>
              <a:buNone/>
            </a:pPr>
            <a:r>
              <a:rPr lang="en-US" b="1" dirty="0"/>
              <a:t>    </a:t>
            </a:r>
            <a:r>
              <a:rPr lang="en-US" b="1" dirty="0">
                <a:solidFill>
                  <a:srgbClr val="CC00CC"/>
                </a:solidFill>
              </a:rPr>
              <a:t>if</a:t>
            </a:r>
            <a:r>
              <a:rPr lang="en-US" b="1" dirty="0"/>
              <a:t> </a:t>
            </a:r>
            <a:r>
              <a:rPr lang="en-US" dirty="0"/>
              <a:t>every </a:t>
            </a:r>
            <a:r>
              <a:rPr lang="en-US" dirty="0">
                <a:solidFill>
                  <a:srgbClr val="0000FF"/>
                </a:solidFill>
              </a:rPr>
              <a:t>clause</a:t>
            </a:r>
            <a:r>
              <a:rPr lang="en-US" dirty="0"/>
              <a:t> in </a:t>
            </a:r>
            <a:r>
              <a:rPr lang="en-US" dirty="0">
                <a:solidFill>
                  <a:srgbClr val="0000FF"/>
                </a:solidFill>
              </a:rPr>
              <a:t>clauses</a:t>
            </a:r>
            <a:r>
              <a:rPr lang="en-US" dirty="0"/>
              <a:t> is true in </a:t>
            </a:r>
            <a:r>
              <a:rPr lang="en-US" dirty="0">
                <a:solidFill>
                  <a:srgbClr val="0000FF"/>
                </a:solidFill>
              </a:rPr>
              <a:t>model</a:t>
            </a:r>
            <a:r>
              <a:rPr lang="en-US" dirty="0"/>
              <a:t> </a:t>
            </a:r>
            <a:r>
              <a:rPr lang="en-US" b="1" dirty="0">
                <a:solidFill>
                  <a:srgbClr val="CC00CC"/>
                </a:solidFill>
              </a:rPr>
              <a:t>then return </a:t>
            </a:r>
            <a:r>
              <a:rPr lang="en-US" dirty="0"/>
              <a:t>true</a:t>
            </a:r>
            <a:br>
              <a:rPr lang="en-US" dirty="0"/>
            </a:br>
            <a:r>
              <a:rPr lang="en-US" dirty="0"/>
              <a:t>    </a:t>
            </a:r>
            <a:r>
              <a:rPr lang="en-US" b="1" dirty="0">
                <a:solidFill>
                  <a:srgbClr val="CC00CC"/>
                </a:solidFill>
              </a:rPr>
              <a:t>if</a:t>
            </a:r>
            <a:r>
              <a:rPr lang="en-US" b="1" dirty="0"/>
              <a:t> </a:t>
            </a:r>
            <a:r>
              <a:rPr lang="en-US" dirty="0"/>
              <a:t>some </a:t>
            </a:r>
            <a:r>
              <a:rPr lang="en-US" dirty="0">
                <a:solidFill>
                  <a:srgbClr val="0000FF"/>
                </a:solidFill>
              </a:rPr>
              <a:t>clause</a:t>
            </a:r>
            <a:r>
              <a:rPr lang="en-US" dirty="0"/>
              <a:t> in </a:t>
            </a:r>
            <a:r>
              <a:rPr lang="en-US" dirty="0">
                <a:solidFill>
                  <a:srgbClr val="0000FF"/>
                </a:solidFill>
              </a:rPr>
              <a:t>clauses</a:t>
            </a:r>
            <a:r>
              <a:rPr lang="en-US" dirty="0"/>
              <a:t> is false in </a:t>
            </a:r>
            <a:r>
              <a:rPr lang="en-US" dirty="0">
                <a:solidFill>
                  <a:srgbClr val="0000FF"/>
                </a:solidFill>
              </a:rPr>
              <a:t>model</a:t>
            </a:r>
            <a:r>
              <a:rPr lang="en-US" dirty="0"/>
              <a:t> </a:t>
            </a:r>
            <a:r>
              <a:rPr lang="en-US" b="1" dirty="0">
                <a:solidFill>
                  <a:srgbClr val="CC00CC"/>
                </a:solidFill>
              </a:rPr>
              <a:t>then return </a:t>
            </a:r>
            <a:r>
              <a:rPr lang="en-US" dirty="0"/>
              <a:t>false</a:t>
            </a:r>
            <a:br>
              <a:rPr lang="en-US" dirty="0"/>
            </a:br>
            <a:r>
              <a:rPr lang="en-US" dirty="0"/>
              <a:t>    </a:t>
            </a:r>
            <a:r>
              <a:rPr lang="en-US" dirty="0" err="1">
                <a:solidFill>
                  <a:srgbClr val="0000FF"/>
                </a:solidFill>
              </a:rPr>
              <a:t>P,value</a:t>
            </a:r>
            <a:r>
              <a:rPr lang="en-US" dirty="0">
                <a:solidFill>
                  <a:srgbClr val="0000FF"/>
                </a:solidFill>
              </a:rPr>
              <a:t> </a:t>
            </a:r>
            <a:r>
              <a:rPr lang="en-US" dirty="0"/>
              <a:t>←</a:t>
            </a:r>
            <a:r>
              <a:rPr lang="en-US" dirty="0">
                <a:solidFill>
                  <a:srgbClr val="008000"/>
                </a:solidFill>
              </a:rPr>
              <a:t>FIND-PURE-SYMBOL</a:t>
            </a:r>
            <a:r>
              <a:rPr lang="en-US" dirty="0"/>
              <a:t>(</a:t>
            </a:r>
            <a:r>
              <a:rPr lang="en-US" dirty="0" err="1">
                <a:solidFill>
                  <a:srgbClr val="0000FF"/>
                </a:solidFill>
              </a:rPr>
              <a:t>symbols,clauses,model</a:t>
            </a:r>
            <a:r>
              <a:rPr lang="en-US" dirty="0"/>
              <a:t>)</a:t>
            </a:r>
            <a:br>
              <a:rPr lang="en-US" dirty="0"/>
            </a:br>
            <a:r>
              <a:rPr lang="en-US" dirty="0"/>
              <a:t>    </a:t>
            </a:r>
            <a:r>
              <a:rPr lang="en-US" b="1" dirty="0">
                <a:solidFill>
                  <a:srgbClr val="CC00CC"/>
                </a:solidFill>
              </a:rPr>
              <a:t>if</a:t>
            </a:r>
            <a:r>
              <a:rPr lang="en-US" b="1" dirty="0"/>
              <a:t> </a:t>
            </a:r>
            <a:r>
              <a:rPr lang="en-US" dirty="0">
                <a:solidFill>
                  <a:srgbClr val="0000FF"/>
                </a:solidFill>
              </a:rPr>
              <a:t>P</a:t>
            </a:r>
            <a:r>
              <a:rPr lang="en-US" dirty="0"/>
              <a:t> is non-null </a:t>
            </a:r>
            <a:r>
              <a:rPr lang="en-US" b="1" dirty="0">
                <a:solidFill>
                  <a:srgbClr val="CC00CC"/>
                </a:solidFill>
              </a:rPr>
              <a:t>then return </a:t>
            </a:r>
            <a:r>
              <a:rPr lang="en-US" dirty="0">
                <a:solidFill>
                  <a:srgbClr val="008000"/>
                </a:solidFill>
              </a:rPr>
              <a:t>DPLL</a:t>
            </a:r>
            <a:r>
              <a:rPr lang="en-US" dirty="0"/>
              <a:t>(</a:t>
            </a:r>
            <a:r>
              <a:rPr lang="en-US" dirty="0">
                <a:solidFill>
                  <a:srgbClr val="0000FF"/>
                </a:solidFill>
              </a:rPr>
              <a:t>clauses, symbols–P, model∪{P=value}</a:t>
            </a:r>
            <a:r>
              <a:rPr lang="en-US" dirty="0"/>
              <a:t>) </a:t>
            </a:r>
          </a:p>
          <a:p>
            <a:pPr marL="0" indent="0">
              <a:spcBef>
                <a:spcPts val="0"/>
              </a:spcBef>
              <a:buNone/>
            </a:pPr>
            <a:r>
              <a:rPr lang="en-US" dirty="0"/>
              <a:t>    </a:t>
            </a:r>
            <a:r>
              <a:rPr lang="en-US" dirty="0" err="1">
                <a:solidFill>
                  <a:srgbClr val="0000FF"/>
                </a:solidFill>
              </a:rPr>
              <a:t>P,value</a:t>
            </a:r>
            <a:r>
              <a:rPr lang="en-US" dirty="0">
                <a:solidFill>
                  <a:srgbClr val="0000FF"/>
                </a:solidFill>
              </a:rPr>
              <a:t> </a:t>
            </a:r>
            <a:r>
              <a:rPr lang="en-US" dirty="0"/>
              <a:t>←</a:t>
            </a:r>
            <a:r>
              <a:rPr lang="en-US" dirty="0">
                <a:solidFill>
                  <a:srgbClr val="008000"/>
                </a:solidFill>
              </a:rPr>
              <a:t>FIND-UNIT-CLAUSE</a:t>
            </a:r>
            <a:r>
              <a:rPr lang="en-US" dirty="0"/>
              <a:t>(</a:t>
            </a:r>
            <a:r>
              <a:rPr lang="en-US" dirty="0" err="1">
                <a:solidFill>
                  <a:srgbClr val="0000FF"/>
                </a:solidFill>
              </a:rPr>
              <a:t>clauses,model</a:t>
            </a:r>
            <a:r>
              <a:rPr lang="en-US" dirty="0"/>
              <a:t>)</a:t>
            </a:r>
            <a:br>
              <a:rPr lang="en-US" dirty="0"/>
            </a:br>
            <a:r>
              <a:rPr lang="en-US" dirty="0"/>
              <a:t>    </a:t>
            </a:r>
            <a:r>
              <a:rPr lang="en-US" b="1" dirty="0">
                <a:solidFill>
                  <a:srgbClr val="CC00CC"/>
                </a:solidFill>
              </a:rPr>
              <a:t>if</a:t>
            </a:r>
            <a:r>
              <a:rPr lang="en-US" b="1" dirty="0"/>
              <a:t> </a:t>
            </a:r>
            <a:r>
              <a:rPr lang="en-US" dirty="0">
                <a:solidFill>
                  <a:srgbClr val="0000FF"/>
                </a:solidFill>
              </a:rPr>
              <a:t>P</a:t>
            </a:r>
            <a:r>
              <a:rPr lang="en-US" dirty="0"/>
              <a:t> is non-null </a:t>
            </a:r>
            <a:r>
              <a:rPr lang="en-US" b="1" dirty="0">
                <a:solidFill>
                  <a:srgbClr val="CC00CC"/>
                </a:solidFill>
              </a:rPr>
              <a:t>then return </a:t>
            </a:r>
            <a:r>
              <a:rPr lang="en-US" dirty="0">
                <a:solidFill>
                  <a:srgbClr val="008000"/>
                </a:solidFill>
              </a:rPr>
              <a:t>DPLL</a:t>
            </a:r>
            <a:r>
              <a:rPr lang="en-US" dirty="0"/>
              <a:t>(</a:t>
            </a:r>
            <a:r>
              <a:rPr lang="en-US" dirty="0">
                <a:solidFill>
                  <a:srgbClr val="0000FF"/>
                </a:solidFill>
              </a:rPr>
              <a:t>clauses, symbols–P, model∪{P=value}</a:t>
            </a:r>
            <a:r>
              <a:rPr lang="en-US" dirty="0"/>
              <a:t>) </a:t>
            </a:r>
          </a:p>
          <a:p>
            <a:pPr marL="0" indent="0">
              <a:spcBef>
                <a:spcPts val="0"/>
              </a:spcBef>
              <a:buNone/>
            </a:pPr>
            <a:r>
              <a:rPr lang="en-US" dirty="0"/>
              <a:t>    </a:t>
            </a:r>
            <a:r>
              <a:rPr lang="en-US" dirty="0">
                <a:solidFill>
                  <a:srgbClr val="0000FF"/>
                </a:solidFill>
              </a:rPr>
              <a:t>P</a:t>
            </a:r>
            <a:r>
              <a:rPr lang="en-US" dirty="0"/>
              <a:t> ← First(</a:t>
            </a:r>
            <a:r>
              <a:rPr lang="en-US" dirty="0">
                <a:solidFill>
                  <a:srgbClr val="0000FF"/>
                </a:solidFill>
              </a:rPr>
              <a:t>symbols</a:t>
            </a:r>
            <a:r>
              <a:rPr lang="en-US" dirty="0"/>
              <a:t>); </a:t>
            </a:r>
            <a:r>
              <a:rPr lang="en-US" dirty="0">
                <a:solidFill>
                  <a:srgbClr val="0000FF"/>
                </a:solidFill>
              </a:rPr>
              <a:t>rest</a:t>
            </a:r>
            <a:r>
              <a:rPr lang="en-US" dirty="0"/>
              <a:t> ← Rest(</a:t>
            </a:r>
            <a:r>
              <a:rPr lang="en-US" dirty="0">
                <a:solidFill>
                  <a:srgbClr val="0000FF"/>
                </a:solidFill>
              </a:rPr>
              <a:t>symbols</a:t>
            </a:r>
            <a:r>
              <a:rPr lang="en-US" dirty="0"/>
              <a:t>)</a:t>
            </a:r>
            <a:br>
              <a:rPr lang="en-US" dirty="0"/>
            </a:br>
            <a:r>
              <a:rPr lang="en-US" dirty="0"/>
              <a:t>    </a:t>
            </a:r>
            <a:r>
              <a:rPr lang="en-US" b="1" dirty="0">
                <a:solidFill>
                  <a:srgbClr val="CC00CC"/>
                </a:solidFill>
              </a:rPr>
              <a:t>return</a:t>
            </a:r>
            <a:r>
              <a:rPr lang="en-US" b="1" dirty="0"/>
              <a:t> or(</a:t>
            </a:r>
            <a:r>
              <a:rPr lang="en-US" dirty="0">
                <a:solidFill>
                  <a:srgbClr val="008000"/>
                </a:solidFill>
              </a:rPr>
              <a:t>DPLL</a:t>
            </a:r>
            <a:r>
              <a:rPr lang="en-US" dirty="0"/>
              <a:t>(</a:t>
            </a:r>
            <a:r>
              <a:rPr lang="en-US" dirty="0" err="1">
                <a:solidFill>
                  <a:srgbClr val="0000FF"/>
                </a:solidFill>
              </a:rPr>
              <a:t>clauses,rest,model</a:t>
            </a:r>
            <a:r>
              <a:rPr lang="en-US" dirty="0">
                <a:solidFill>
                  <a:srgbClr val="0000FF"/>
                </a:solidFill>
              </a:rPr>
              <a:t>∪{P=true}</a:t>
            </a:r>
            <a:r>
              <a:rPr lang="en-US" dirty="0"/>
              <a:t>)</a:t>
            </a:r>
            <a:r>
              <a:rPr lang="en-US" b="1" dirty="0"/>
              <a:t>,</a:t>
            </a:r>
            <a:endParaRPr lang="en-US" dirty="0"/>
          </a:p>
          <a:p>
            <a:pPr marL="0" indent="0">
              <a:spcBef>
                <a:spcPts val="0"/>
              </a:spcBef>
              <a:buNone/>
            </a:pPr>
            <a:r>
              <a:rPr lang="en-US" dirty="0"/>
              <a:t>                      </a:t>
            </a:r>
            <a:r>
              <a:rPr lang="en-US" dirty="0">
                <a:solidFill>
                  <a:srgbClr val="008000"/>
                </a:solidFill>
              </a:rPr>
              <a:t>DPLL</a:t>
            </a:r>
            <a:r>
              <a:rPr lang="en-US" dirty="0"/>
              <a:t>(</a:t>
            </a:r>
            <a:r>
              <a:rPr lang="en-US" dirty="0" err="1">
                <a:solidFill>
                  <a:srgbClr val="0000FF"/>
                </a:solidFill>
              </a:rPr>
              <a:t>clauses,rest,model</a:t>
            </a:r>
            <a:r>
              <a:rPr lang="en-US" dirty="0">
                <a:solidFill>
                  <a:srgbClr val="0000FF"/>
                </a:solidFill>
              </a:rPr>
              <a:t>∪{P=false}</a:t>
            </a:r>
            <a:r>
              <a:rPr lang="en-US" dirty="0"/>
              <a:t>))</a:t>
            </a:r>
          </a:p>
          <a:p>
            <a:pPr marL="0" indent="0">
              <a:buNone/>
            </a:pPr>
            <a:endParaRPr lang="en-US" dirty="0"/>
          </a:p>
        </p:txBody>
      </p:sp>
      <p:sp>
        <p:nvSpPr>
          <p:cNvPr id="9" name="Rectangle 8">
            <a:extLst>
              <a:ext uri="{FF2B5EF4-FFF2-40B4-BE49-F238E27FC236}">
                <a16:creationId xmlns:a16="http://schemas.microsoft.com/office/drawing/2014/main" id="{FBA76338-F937-7F42-A395-2044C2B46F3A}"/>
              </a:ext>
            </a:extLst>
          </p:cNvPr>
          <p:cNvSpPr/>
          <p:nvPr/>
        </p:nvSpPr>
        <p:spPr>
          <a:xfrm>
            <a:off x="275770" y="1959097"/>
            <a:ext cx="9339285" cy="853376"/>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0" name="Rectangle 9">
            <a:extLst>
              <a:ext uri="{FF2B5EF4-FFF2-40B4-BE49-F238E27FC236}">
                <a16:creationId xmlns:a16="http://schemas.microsoft.com/office/drawing/2014/main" id="{7704963E-5456-0D4E-9C05-C0BE07EFBDDF}"/>
              </a:ext>
            </a:extLst>
          </p:cNvPr>
          <p:cNvSpPr/>
          <p:nvPr/>
        </p:nvSpPr>
        <p:spPr>
          <a:xfrm>
            <a:off x="275770" y="2818079"/>
            <a:ext cx="11223503" cy="90879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1" name="Rectangle 10">
            <a:extLst>
              <a:ext uri="{FF2B5EF4-FFF2-40B4-BE49-F238E27FC236}">
                <a16:creationId xmlns:a16="http://schemas.microsoft.com/office/drawing/2014/main" id="{1FEF011E-6401-5243-8493-89BBF2FE3EC7}"/>
              </a:ext>
            </a:extLst>
          </p:cNvPr>
          <p:cNvSpPr/>
          <p:nvPr/>
        </p:nvSpPr>
        <p:spPr>
          <a:xfrm>
            <a:off x="261916" y="3704770"/>
            <a:ext cx="11223503" cy="90879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2" name="Rectangle 11">
            <a:extLst>
              <a:ext uri="{FF2B5EF4-FFF2-40B4-BE49-F238E27FC236}">
                <a16:creationId xmlns:a16="http://schemas.microsoft.com/office/drawing/2014/main" id="{8145A1AB-1396-A145-903A-D2E0FE113219}"/>
              </a:ext>
            </a:extLst>
          </p:cNvPr>
          <p:cNvSpPr/>
          <p:nvPr/>
        </p:nvSpPr>
        <p:spPr>
          <a:xfrm>
            <a:off x="261916" y="4591461"/>
            <a:ext cx="7427357" cy="1476830"/>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Tree>
    <p:extLst>
      <p:ext uri="{BB962C8B-B14F-4D97-AF65-F5344CB8AC3E}">
        <p14:creationId xmlns:p14="http://schemas.microsoft.com/office/powerpoint/2010/main" val="25465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a:t>
            </a:r>
          </a:p>
        </p:txBody>
      </p:sp>
      <p:sp>
        <p:nvSpPr>
          <p:cNvPr id="3" name="Content Placeholder 2"/>
          <p:cNvSpPr>
            <a:spLocks noGrp="1"/>
          </p:cNvSpPr>
          <p:nvPr>
            <p:ph idx="1"/>
          </p:nvPr>
        </p:nvSpPr>
        <p:spPr/>
        <p:txBody>
          <a:bodyPr>
            <a:normAutofit lnSpcReduction="10000"/>
          </a:bodyPr>
          <a:lstStyle/>
          <a:p>
            <a:r>
              <a:rPr lang="en-US" dirty="0"/>
              <a:t>Naïve implementation of DPLL: solve ~100 variables</a:t>
            </a:r>
          </a:p>
          <a:p>
            <a:r>
              <a:rPr lang="en-US" dirty="0"/>
              <a:t>Extras: </a:t>
            </a:r>
          </a:p>
          <a:p>
            <a:pPr lvl="1"/>
            <a:r>
              <a:rPr lang="en-US" dirty="0"/>
              <a:t>Variable and value ordering (from CSPs)</a:t>
            </a:r>
          </a:p>
          <a:p>
            <a:pPr lvl="1"/>
            <a:r>
              <a:rPr lang="en-US" dirty="0"/>
              <a:t>Divide and conquer</a:t>
            </a:r>
          </a:p>
          <a:p>
            <a:pPr lvl="1"/>
            <a:r>
              <a:rPr lang="en-US" dirty="0"/>
              <a:t>Caching unsolvable subcases as extra clauses to avoid redoing them</a:t>
            </a:r>
          </a:p>
          <a:p>
            <a:pPr lvl="1"/>
            <a:r>
              <a:rPr lang="en-US" dirty="0"/>
              <a:t>Cool indexing and incremental </a:t>
            </a:r>
            <a:r>
              <a:rPr lang="en-US" dirty="0" err="1"/>
              <a:t>recomputation</a:t>
            </a:r>
            <a:r>
              <a:rPr lang="en-US" dirty="0"/>
              <a:t> tricks so that every step of the DPLL algorithm is efficient (</a:t>
            </a:r>
            <a:r>
              <a:rPr lang="en-US" dirty="0" err="1"/>
              <a:t>typially</a:t>
            </a:r>
            <a:r>
              <a:rPr lang="en-US" dirty="0"/>
              <a:t> O(1))</a:t>
            </a:r>
          </a:p>
          <a:p>
            <a:pPr lvl="2"/>
            <a:r>
              <a:rPr lang="en-US" dirty="0"/>
              <a:t>Index of clauses in which each variable appears +</a:t>
            </a:r>
            <a:r>
              <a:rPr lang="en-US" dirty="0" err="1"/>
              <a:t>ve</a:t>
            </a:r>
            <a:r>
              <a:rPr lang="en-US" dirty="0"/>
              <a:t>/-</a:t>
            </a:r>
            <a:r>
              <a:rPr lang="en-US" dirty="0" err="1"/>
              <a:t>ve</a:t>
            </a:r>
            <a:endParaRPr lang="en-US" dirty="0"/>
          </a:p>
          <a:p>
            <a:pPr lvl="2"/>
            <a:r>
              <a:rPr lang="en-US" dirty="0"/>
              <a:t>Keep track number of satisfied clauses, update when variables assigned</a:t>
            </a:r>
          </a:p>
          <a:p>
            <a:pPr lvl="2"/>
            <a:r>
              <a:rPr lang="en-US" dirty="0"/>
              <a:t>Keep track of number of remaining literals in each clause</a:t>
            </a:r>
          </a:p>
          <a:p>
            <a:r>
              <a:rPr lang="en-US" dirty="0"/>
              <a:t>Real implementation of DPLL: solve ~10000000 variables</a:t>
            </a:r>
          </a:p>
        </p:txBody>
      </p:sp>
    </p:spTree>
    <p:extLst>
      <p:ext uri="{BB962C8B-B14F-4D97-AF65-F5344CB8AC3E}">
        <p14:creationId xmlns:p14="http://schemas.microsoft.com/office/powerpoint/2010/main" val="1741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ctrTitle"/>
          </p:nvPr>
        </p:nvSpPr>
        <p:spPr>
          <a:xfrm>
            <a:off x="2209800" y="1752600"/>
            <a:ext cx="7772400" cy="2743200"/>
          </a:xfrm>
        </p:spPr>
        <p:txBody>
          <a:bodyPr anchor="ctr"/>
          <a:lstStyle/>
          <a:p>
            <a:r>
              <a:rPr lang="en-US" altLang="en-US" sz="7200">
                <a:effectLst>
                  <a:outerShdw blurRad="38100" dist="38100" dir="2700000" algn="tl">
                    <a:srgbClr val="C0C0C0"/>
                  </a:outerShdw>
                </a:effectLst>
              </a:rPr>
              <a:t>First-Order Logic</a:t>
            </a:r>
            <a:endParaRPr lang="en-US" altLang="en-US" sz="4800">
              <a:effectLst>
                <a:outerShdw blurRad="38100" dist="38100" dir="2700000" algn="tl">
                  <a:srgbClr val="C0C0C0"/>
                </a:outerShdw>
              </a:effectLs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06240" y="758520"/>
              <a:ext cx="10674720" cy="5732280"/>
            </p14:xfrm>
          </p:contentPart>
        </mc:Choice>
        <mc:Fallback xmlns="">
          <p:pic>
            <p:nvPicPr>
              <p:cNvPr id="2" name="Ink 1"/>
              <p:cNvPicPr/>
              <p:nvPr/>
            </p:nvPicPr>
            <p:blipFill>
              <a:blip r:embed="rId4"/>
              <a:stretch>
                <a:fillRect/>
              </a:stretch>
            </p:blipFill>
            <p:spPr>
              <a:xfrm>
                <a:off x="1500120" y="749880"/>
                <a:ext cx="10686240" cy="575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07760" y="331200"/>
              <a:ext cx="11135520" cy="4696560"/>
            </p14:xfrm>
          </p:contentPart>
        </mc:Choice>
        <mc:Fallback xmlns="">
          <p:pic>
            <p:nvPicPr>
              <p:cNvPr id="3" name="Ink 2"/>
              <p:cNvPicPr/>
              <p:nvPr/>
            </p:nvPicPr>
            <p:blipFill>
              <a:blip r:embed="rId6"/>
              <a:stretch>
                <a:fillRect/>
              </a:stretch>
            </p:blipFill>
            <p:spPr>
              <a:xfrm>
                <a:off x="705240" y="328680"/>
                <a:ext cx="11141280" cy="4701600"/>
              </a:xfrm>
              <a:prstGeom prst="rect">
                <a:avLst/>
              </a:prstGeom>
            </p:spPr>
          </p:pic>
        </mc:Fallback>
      </mc:AlternateContent>
    </p:spTree>
    <p:extLst>
      <p:ext uri="{BB962C8B-B14F-4D97-AF65-F5344CB8AC3E}">
        <p14:creationId xmlns:p14="http://schemas.microsoft.com/office/powerpoint/2010/main" val="10561019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68360" y="403200"/>
              <a:ext cx="10920600" cy="5920920"/>
            </p14:xfrm>
          </p:contentPart>
        </mc:Choice>
        <mc:Fallback xmlns="">
          <p:pic>
            <p:nvPicPr>
              <p:cNvPr id="4" name="Ink 3"/>
              <p:cNvPicPr/>
              <p:nvPr/>
            </p:nvPicPr>
            <p:blipFill>
              <a:blip r:embed="rId3"/>
              <a:stretch>
                <a:fillRect/>
              </a:stretch>
            </p:blipFill>
            <p:spPr>
              <a:xfrm>
                <a:off x="460800" y="398520"/>
                <a:ext cx="10936080" cy="5934240"/>
              </a:xfrm>
              <a:prstGeom prst="rect">
                <a:avLst/>
              </a:prstGeom>
            </p:spPr>
          </p:pic>
        </mc:Fallback>
      </mc:AlternateContent>
    </p:spTree>
    <p:extLst>
      <p:ext uri="{BB962C8B-B14F-4D97-AF65-F5344CB8AC3E}">
        <p14:creationId xmlns:p14="http://schemas.microsoft.com/office/powerpoint/2010/main" val="21452636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27320" y="332640"/>
              <a:ext cx="11561400" cy="6525000"/>
            </p14:xfrm>
          </p:contentPart>
        </mc:Choice>
        <mc:Fallback xmlns="">
          <p:pic>
            <p:nvPicPr>
              <p:cNvPr id="4" name="Ink 3"/>
              <p:cNvPicPr/>
              <p:nvPr/>
            </p:nvPicPr>
            <p:blipFill>
              <a:blip r:embed="rId3"/>
              <a:stretch>
                <a:fillRect/>
              </a:stretch>
            </p:blipFill>
            <p:spPr>
              <a:xfrm>
                <a:off x="419040" y="329040"/>
                <a:ext cx="11572920" cy="6536880"/>
              </a:xfrm>
              <a:prstGeom prst="rect">
                <a:avLst/>
              </a:prstGeom>
            </p:spPr>
          </p:pic>
        </mc:Fallback>
      </mc:AlternateContent>
    </p:spTree>
    <p:extLst>
      <p:ext uri="{BB962C8B-B14F-4D97-AF65-F5344CB8AC3E}">
        <p14:creationId xmlns:p14="http://schemas.microsoft.com/office/powerpoint/2010/main" val="42581714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209800" y="228600"/>
            <a:ext cx="7772400" cy="1143000"/>
          </a:xfrm>
        </p:spPr>
        <p:txBody>
          <a:bodyPr/>
          <a:lstStyle/>
          <a:p>
            <a:r>
              <a:rPr lang="en-US" altLang="en-US"/>
              <a:t>First-order logic</a:t>
            </a:r>
          </a:p>
        </p:txBody>
      </p:sp>
      <p:sp>
        <p:nvSpPr>
          <p:cNvPr id="100355" name="Rectangle 3"/>
          <p:cNvSpPr>
            <a:spLocks noGrp="1" noChangeArrowheads="1"/>
          </p:cNvSpPr>
          <p:nvPr>
            <p:ph type="body" idx="1"/>
          </p:nvPr>
        </p:nvSpPr>
        <p:spPr>
          <a:xfrm>
            <a:off x="2209800" y="1600200"/>
            <a:ext cx="7772400" cy="4495800"/>
          </a:xfrm>
        </p:spPr>
        <p:txBody>
          <a:bodyPr>
            <a:normAutofit fontScale="92500" lnSpcReduction="20000"/>
          </a:bodyPr>
          <a:lstStyle/>
          <a:p>
            <a:r>
              <a:rPr lang="en-US" altLang="en-US"/>
              <a:t>First-order logic (FOL) models the world in terms of </a:t>
            </a:r>
          </a:p>
          <a:p>
            <a:pPr lvl="1"/>
            <a:r>
              <a:rPr lang="en-US" altLang="en-US" b="1">
                <a:solidFill>
                  <a:schemeClr val="accent2"/>
                </a:solidFill>
              </a:rPr>
              <a:t>Objects,</a:t>
            </a:r>
            <a:r>
              <a:rPr lang="en-US" altLang="en-US"/>
              <a:t> which are things with individual identities</a:t>
            </a:r>
          </a:p>
          <a:p>
            <a:pPr lvl="1"/>
            <a:r>
              <a:rPr lang="en-US" altLang="en-US" b="1">
                <a:solidFill>
                  <a:schemeClr val="accent2"/>
                </a:solidFill>
              </a:rPr>
              <a:t>Properties</a:t>
            </a:r>
            <a:r>
              <a:rPr lang="en-US" altLang="en-US"/>
              <a:t> of objects that distinguish them from other objects</a:t>
            </a:r>
          </a:p>
          <a:p>
            <a:pPr lvl="1"/>
            <a:r>
              <a:rPr lang="en-US" altLang="en-US" b="1">
                <a:solidFill>
                  <a:schemeClr val="accent2"/>
                </a:solidFill>
              </a:rPr>
              <a:t>Relations</a:t>
            </a:r>
            <a:r>
              <a:rPr lang="en-US" altLang="en-US"/>
              <a:t> that hold among sets of objects</a:t>
            </a:r>
          </a:p>
          <a:p>
            <a:pPr lvl="1"/>
            <a:r>
              <a:rPr lang="en-US" altLang="en-US" b="1">
                <a:solidFill>
                  <a:schemeClr val="accent2"/>
                </a:solidFill>
              </a:rPr>
              <a:t>Functions,</a:t>
            </a:r>
            <a:r>
              <a:rPr lang="en-US" altLang="en-US"/>
              <a:t> which are a subset of relations where there is only one “value” for any given “input”</a:t>
            </a:r>
          </a:p>
          <a:p>
            <a:r>
              <a:rPr lang="en-US" altLang="en-US"/>
              <a:t>Examples: </a:t>
            </a:r>
          </a:p>
          <a:p>
            <a:pPr lvl="1"/>
            <a:r>
              <a:rPr lang="en-US" altLang="en-US"/>
              <a:t>Objects: Students, lectures, companies, cars ... </a:t>
            </a:r>
          </a:p>
          <a:p>
            <a:pPr lvl="1"/>
            <a:r>
              <a:rPr lang="en-US" altLang="en-US"/>
              <a:t>Relations: Brother-of, bigger-than, outside, part-of, has-color, occurs-after, owns, visits, precedes, ... </a:t>
            </a:r>
          </a:p>
          <a:p>
            <a:pPr lvl="1"/>
            <a:r>
              <a:rPr lang="en-US" altLang="en-US"/>
              <a:t>Properties: blue, oval, even, large, ... </a:t>
            </a:r>
          </a:p>
          <a:p>
            <a:pPr lvl="1"/>
            <a:r>
              <a:rPr lang="en-US" altLang="en-US"/>
              <a:t>Functions: father-of, best-friend, second-half, one-more-than ... </a:t>
            </a:r>
          </a:p>
          <a:p>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67640" y="1758240"/>
              <a:ext cx="9420120" cy="4766760"/>
            </p14:xfrm>
          </p:contentPart>
        </mc:Choice>
        <mc:Fallback xmlns="">
          <p:pic>
            <p:nvPicPr>
              <p:cNvPr id="2" name="Ink 1"/>
              <p:cNvPicPr/>
              <p:nvPr/>
            </p:nvPicPr>
            <p:blipFill>
              <a:blip r:embed="rId4"/>
              <a:stretch>
                <a:fillRect/>
              </a:stretch>
            </p:blipFill>
            <p:spPr>
              <a:xfrm>
                <a:off x="2260800" y="1753920"/>
                <a:ext cx="9429840" cy="4780800"/>
              </a:xfrm>
              <a:prstGeom prst="rect">
                <a:avLst/>
              </a:prstGeom>
            </p:spPr>
          </p:pic>
        </mc:Fallback>
      </mc:AlternateContent>
    </p:spTree>
    <p:extLst>
      <p:ext uri="{BB962C8B-B14F-4D97-AF65-F5344CB8AC3E}">
        <p14:creationId xmlns:p14="http://schemas.microsoft.com/office/powerpoint/2010/main" val="25752663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2209800" y="228600"/>
            <a:ext cx="7772400" cy="1143000"/>
          </a:xfrm>
        </p:spPr>
        <p:txBody>
          <a:bodyPr/>
          <a:lstStyle/>
          <a:p>
            <a:r>
              <a:rPr lang="en-US" altLang="en-US"/>
              <a:t>User provides</a:t>
            </a:r>
          </a:p>
        </p:txBody>
      </p:sp>
      <p:sp>
        <p:nvSpPr>
          <p:cNvPr id="105475" name="Rectangle 3"/>
          <p:cNvSpPr>
            <a:spLocks noGrp="1" noChangeArrowheads="1"/>
          </p:cNvSpPr>
          <p:nvPr>
            <p:ph type="body" idx="1"/>
          </p:nvPr>
        </p:nvSpPr>
        <p:spPr>
          <a:xfrm>
            <a:off x="2209800" y="1676400"/>
            <a:ext cx="8001000" cy="4114800"/>
          </a:xfrm>
        </p:spPr>
        <p:txBody>
          <a:bodyPr>
            <a:normAutofit fontScale="92500" lnSpcReduction="20000"/>
          </a:bodyPr>
          <a:lstStyle/>
          <a:p>
            <a:r>
              <a:rPr lang="en-US" altLang="en-US" b="1"/>
              <a:t>Constant symbols,</a:t>
            </a:r>
            <a:r>
              <a:rPr lang="en-US" altLang="en-US"/>
              <a:t> which represent individuals in the world</a:t>
            </a:r>
          </a:p>
          <a:p>
            <a:pPr lvl="1">
              <a:spcBef>
                <a:spcPct val="0"/>
              </a:spcBef>
            </a:pPr>
            <a:r>
              <a:rPr lang="en-US" altLang="en-US"/>
              <a:t>Mary</a:t>
            </a:r>
          </a:p>
          <a:p>
            <a:pPr lvl="1">
              <a:spcBef>
                <a:spcPct val="0"/>
              </a:spcBef>
            </a:pPr>
            <a:r>
              <a:rPr lang="en-US" altLang="en-US"/>
              <a:t>3</a:t>
            </a:r>
          </a:p>
          <a:p>
            <a:pPr lvl="1">
              <a:spcBef>
                <a:spcPct val="0"/>
              </a:spcBef>
            </a:pPr>
            <a:r>
              <a:rPr lang="en-US" altLang="en-US"/>
              <a:t>Green</a:t>
            </a:r>
          </a:p>
          <a:p>
            <a:r>
              <a:rPr lang="en-US" altLang="en-US" b="1"/>
              <a:t>Function symbols,</a:t>
            </a:r>
            <a:r>
              <a:rPr lang="en-US" altLang="en-US"/>
              <a:t> which map individuals to individuals</a:t>
            </a:r>
          </a:p>
          <a:p>
            <a:pPr lvl="1"/>
            <a:r>
              <a:rPr lang="en-US" altLang="en-US"/>
              <a:t>father-of(Mary) = John</a:t>
            </a:r>
          </a:p>
          <a:p>
            <a:pPr lvl="1"/>
            <a:r>
              <a:rPr lang="en-US" altLang="en-US"/>
              <a:t>color-of(Sky) = Blue </a:t>
            </a:r>
          </a:p>
          <a:p>
            <a:r>
              <a:rPr lang="en-US" altLang="en-US" b="1"/>
              <a:t>Predicate symbols,</a:t>
            </a:r>
            <a:r>
              <a:rPr lang="en-US" altLang="en-US"/>
              <a:t> which map individuals to truth values</a:t>
            </a:r>
          </a:p>
          <a:p>
            <a:pPr lvl="1"/>
            <a:r>
              <a:rPr lang="en-US" altLang="en-US"/>
              <a:t>greater(5,3)</a:t>
            </a:r>
          </a:p>
          <a:p>
            <a:pPr lvl="1"/>
            <a:r>
              <a:rPr lang="en-US" altLang="en-US"/>
              <a:t>green(Grass) </a:t>
            </a:r>
          </a:p>
          <a:p>
            <a:pPr lvl="1"/>
            <a:r>
              <a:rPr lang="en-US" altLang="en-US"/>
              <a:t>color(Grass, Green)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62000" y="1826280"/>
              <a:ext cx="10163160" cy="4562280"/>
            </p14:xfrm>
          </p:contentPart>
        </mc:Choice>
        <mc:Fallback xmlns="">
          <p:pic>
            <p:nvPicPr>
              <p:cNvPr id="2" name="Ink 1"/>
              <p:cNvPicPr/>
              <p:nvPr/>
            </p:nvPicPr>
            <p:blipFill>
              <a:blip r:embed="rId4"/>
              <a:stretch>
                <a:fillRect/>
              </a:stretch>
            </p:blipFill>
            <p:spPr>
              <a:xfrm>
                <a:off x="1056600" y="1823760"/>
                <a:ext cx="10176840" cy="4573440"/>
              </a:xfrm>
              <a:prstGeom prst="rect">
                <a:avLst/>
              </a:prstGeom>
            </p:spPr>
          </p:pic>
        </mc:Fallback>
      </mc:AlternateContent>
    </p:spTree>
    <p:extLst>
      <p:ext uri="{BB962C8B-B14F-4D97-AF65-F5344CB8AC3E}">
        <p14:creationId xmlns:p14="http://schemas.microsoft.com/office/powerpoint/2010/main" val="12489382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2209800" y="381000"/>
            <a:ext cx="7772400" cy="1143000"/>
          </a:xfrm>
        </p:spPr>
        <p:txBody>
          <a:bodyPr/>
          <a:lstStyle/>
          <a:p>
            <a:r>
              <a:rPr lang="en-US" altLang="en-US"/>
              <a:t>FOL Provides</a:t>
            </a:r>
          </a:p>
        </p:txBody>
      </p:sp>
      <p:sp>
        <p:nvSpPr>
          <p:cNvPr id="106499" name="Rectangle 3"/>
          <p:cNvSpPr>
            <a:spLocks noGrp="1" noChangeArrowheads="1"/>
          </p:cNvSpPr>
          <p:nvPr>
            <p:ph type="body" idx="1"/>
          </p:nvPr>
        </p:nvSpPr>
        <p:spPr>
          <a:xfrm>
            <a:off x="2209800" y="1676400"/>
            <a:ext cx="7772400" cy="4114800"/>
          </a:xfrm>
        </p:spPr>
        <p:txBody>
          <a:bodyPr/>
          <a:lstStyle/>
          <a:p>
            <a:r>
              <a:rPr lang="en-US" altLang="en-US" b="1">
                <a:solidFill>
                  <a:schemeClr val="accent2"/>
                </a:solidFill>
              </a:rPr>
              <a:t>Variable symbols</a:t>
            </a:r>
            <a:endParaRPr lang="en-US" altLang="en-US">
              <a:solidFill>
                <a:schemeClr val="accent2"/>
              </a:solidFill>
            </a:endParaRPr>
          </a:p>
          <a:p>
            <a:pPr lvl="1"/>
            <a:r>
              <a:rPr lang="en-US" altLang="en-US"/>
              <a:t>E.g., x, y, foo</a:t>
            </a:r>
          </a:p>
          <a:p>
            <a:r>
              <a:rPr lang="en-US" altLang="en-US" b="1">
                <a:solidFill>
                  <a:schemeClr val="accent2"/>
                </a:solidFill>
              </a:rPr>
              <a:t>Connectives</a:t>
            </a:r>
            <a:endParaRPr lang="en-US" altLang="en-US">
              <a:solidFill>
                <a:schemeClr val="accent2"/>
              </a:solidFill>
            </a:endParaRPr>
          </a:p>
          <a:p>
            <a:pPr lvl="1"/>
            <a:r>
              <a:rPr lang="en-US" altLang="en-US"/>
              <a:t>Same as in PL: not (</a:t>
            </a:r>
            <a:r>
              <a:rPr lang="en-US" altLang="en-US">
                <a:sym typeface="Symbol" panose="05050102010706020507" pitchFamily="18" charset="2"/>
              </a:rPr>
              <a:t></a:t>
            </a:r>
            <a:r>
              <a:rPr lang="en-US" altLang="en-US"/>
              <a:t>), and (</a:t>
            </a:r>
            <a:r>
              <a:rPr lang="en-US" altLang="en-US">
                <a:sym typeface="Symbol" panose="05050102010706020507" pitchFamily="18" charset="2"/>
              </a:rPr>
              <a:t></a:t>
            </a:r>
            <a:r>
              <a:rPr lang="en-US" altLang="en-US"/>
              <a:t>), or (</a:t>
            </a:r>
            <a:r>
              <a:rPr lang="en-US" altLang="en-US">
                <a:sym typeface="Symbol" panose="05050102010706020507" pitchFamily="18" charset="2"/>
              </a:rPr>
              <a:t></a:t>
            </a:r>
            <a:r>
              <a:rPr lang="en-US" altLang="en-US"/>
              <a:t>), implies (</a:t>
            </a:r>
            <a:r>
              <a:rPr lang="en-US" altLang="en-US">
                <a:sym typeface="Symbol" panose="05050102010706020507" pitchFamily="18" charset="2"/>
              </a:rPr>
              <a:t></a:t>
            </a:r>
            <a:r>
              <a:rPr lang="en-US" altLang="en-US"/>
              <a:t>), if and only if (biconditional </a:t>
            </a:r>
            <a:r>
              <a:rPr lang="en-US" altLang="en-US">
                <a:sym typeface="Symbol" panose="05050102010706020507" pitchFamily="18" charset="2"/>
              </a:rPr>
              <a:t>)</a:t>
            </a:r>
          </a:p>
          <a:p>
            <a:r>
              <a:rPr lang="en-US" altLang="en-US" b="1">
                <a:solidFill>
                  <a:schemeClr val="accent2"/>
                </a:solidFill>
              </a:rPr>
              <a:t>Quantifiers</a:t>
            </a:r>
            <a:endParaRPr lang="en-US" altLang="en-US">
              <a:solidFill>
                <a:schemeClr val="accent2"/>
              </a:solidFill>
            </a:endParaRPr>
          </a:p>
          <a:p>
            <a:pPr lvl="1"/>
            <a:r>
              <a:rPr lang="en-US" altLang="en-US"/>
              <a:t>Universal </a:t>
            </a:r>
            <a:r>
              <a:rPr lang="en-US" altLang="en-US" b="1">
                <a:sym typeface="Symbol" panose="05050102010706020507" pitchFamily="18" charset="2"/>
              </a:rPr>
              <a:t>x</a:t>
            </a:r>
            <a:r>
              <a:rPr lang="en-US" altLang="en-US">
                <a:sym typeface="Symbol" panose="05050102010706020507" pitchFamily="18" charset="2"/>
              </a:rPr>
              <a:t> or  </a:t>
            </a:r>
            <a:r>
              <a:rPr lang="en-US" altLang="en-US" b="1"/>
              <a:t>(Ax)</a:t>
            </a:r>
            <a:endParaRPr lang="en-US" altLang="en-US"/>
          </a:p>
          <a:p>
            <a:pPr lvl="1"/>
            <a:r>
              <a:rPr lang="en-US" altLang="en-US"/>
              <a:t>Existential </a:t>
            </a:r>
            <a:r>
              <a:rPr lang="en-US" altLang="en-US" b="1">
                <a:sym typeface="Symbol" panose="05050102010706020507" pitchFamily="18" charset="2"/>
              </a:rPr>
              <a:t></a:t>
            </a:r>
            <a:r>
              <a:rPr lang="en-US" altLang="en-US" b="1"/>
              <a:t>x</a:t>
            </a:r>
            <a:r>
              <a:rPr lang="en-US" altLang="en-US"/>
              <a:t> or </a:t>
            </a:r>
            <a:r>
              <a:rPr lang="en-US" altLang="en-US" b="1"/>
              <a:t>(Ex)</a:t>
            </a:r>
            <a:r>
              <a:rPr lang="en-US" altLang="en-US"/>
              <a:t> </a:t>
            </a:r>
          </a:p>
          <a:p>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683160" y="2514960"/>
              <a:ext cx="1080" cy="2160"/>
            </p14:xfrm>
          </p:contentPart>
        </mc:Choice>
        <mc:Fallback xmlns="">
          <p:pic>
            <p:nvPicPr>
              <p:cNvPr id="2" name="Ink 1"/>
              <p:cNvPicPr/>
              <p:nvPr/>
            </p:nvPicPr>
            <p:blipFill>
              <a:blip r:embed="rId4"/>
              <a:stretch>
                <a:fillRect/>
              </a:stretch>
            </p:blipFill>
            <p:spPr>
              <a:xfrm>
                <a:off x="3680640" y="2512440"/>
                <a:ext cx="6120" cy="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837240" y="4141080"/>
              <a:ext cx="2983680" cy="1529280"/>
            </p14:xfrm>
          </p:contentPart>
        </mc:Choice>
        <mc:Fallback xmlns="">
          <p:pic>
            <p:nvPicPr>
              <p:cNvPr id="3" name="Ink 2"/>
              <p:cNvPicPr/>
              <p:nvPr/>
            </p:nvPicPr>
            <p:blipFill>
              <a:blip r:embed="rId6"/>
              <a:stretch>
                <a:fillRect/>
              </a:stretch>
            </p:blipFill>
            <p:spPr>
              <a:xfrm>
                <a:off x="3834720" y="4135320"/>
                <a:ext cx="2992320" cy="154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5455080" y="394200"/>
              <a:ext cx="6735240" cy="6249960"/>
            </p14:xfrm>
          </p:contentPart>
        </mc:Choice>
        <mc:Fallback xmlns="">
          <p:pic>
            <p:nvPicPr>
              <p:cNvPr id="4" name="Ink 3"/>
              <p:cNvPicPr/>
              <p:nvPr/>
            </p:nvPicPr>
            <p:blipFill>
              <a:blip r:embed="rId8"/>
              <a:stretch>
                <a:fillRect/>
              </a:stretch>
            </p:blipFill>
            <p:spPr>
              <a:xfrm>
                <a:off x="5446080" y="389520"/>
                <a:ext cx="6749640" cy="6259320"/>
              </a:xfrm>
              <a:prstGeom prst="rect">
                <a:avLst/>
              </a:prstGeom>
            </p:spPr>
          </p:pic>
        </mc:Fallback>
      </mc:AlternateContent>
    </p:spTree>
    <p:extLst>
      <p:ext uri="{BB962C8B-B14F-4D97-AF65-F5344CB8AC3E}">
        <p14:creationId xmlns:p14="http://schemas.microsoft.com/office/powerpoint/2010/main" val="605213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1160" y="122760"/>
              <a:ext cx="11536200" cy="6458760"/>
            </p14:xfrm>
          </p:contentPart>
        </mc:Choice>
        <mc:Fallback xmlns="">
          <p:pic>
            <p:nvPicPr>
              <p:cNvPr id="4" name="Ink 3"/>
              <p:cNvPicPr/>
              <p:nvPr/>
            </p:nvPicPr>
            <p:blipFill>
              <a:blip r:embed="rId3"/>
              <a:stretch>
                <a:fillRect/>
              </a:stretch>
            </p:blipFill>
            <p:spPr>
              <a:xfrm>
                <a:off x="185760" y="117000"/>
                <a:ext cx="11546280" cy="6472800"/>
              </a:xfrm>
              <a:prstGeom prst="rect">
                <a:avLst/>
              </a:prstGeom>
            </p:spPr>
          </p:pic>
        </mc:Fallback>
      </mc:AlternateContent>
    </p:spTree>
    <p:extLst>
      <p:ext uri="{BB962C8B-B14F-4D97-AF65-F5344CB8AC3E}">
        <p14:creationId xmlns:p14="http://schemas.microsoft.com/office/powerpoint/2010/main" val="14540405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2209800" y="0"/>
            <a:ext cx="7772400" cy="1143000"/>
          </a:xfrm>
        </p:spPr>
        <p:txBody>
          <a:bodyPr/>
          <a:lstStyle/>
          <a:p>
            <a:r>
              <a:rPr lang="en-US" altLang="en-US" sz="3200"/>
              <a:t>Sentences are built from terms and atoms</a:t>
            </a:r>
          </a:p>
        </p:txBody>
      </p:sp>
      <p:sp>
        <p:nvSpPr>
          <p:cNvPr id="118787" name="Rectangle 3"/>
          <p:cNvSpPr>
            <a:spLocks noGrp="1" noChangeArrowheads="1"/>
          </p:cNvSpPr>
          <p:nvPr>
            <p:ph type="body" idx="1"/>
          </p:nvPr>
        </p:nvSpPr>
        <p:spPr>
          <a:xfrm>
            <a:off x="1828800" y="1447800"/>
            <a:ext cx="8534400" cy="5257800"/>
          </a:xfrm>
        </p:spPr>
        <p:txBody>
          <a:bodyPr>
            <a:normAutofit fontScale="92500" lnSpcReduction="20000"/>
          </a:bodyPr>
          <a:lstStyle/>
          <a:p>
            <a:pPr>
              <a:lnSpc>
                <a:spcPct val="90000"/>
              </a:lnSpc>
            </a:pPr>
            <a:r>
              <a:rPr lang="en-US" altLang="en-US"/>
              <a:t>A </a:t>
            </a:r>
            <a:r>
              <a:rPr lang="en-US" altLang="en-US" b="1">
                <a:solidFill>
                  <a:schemeClr val="accent2"/>
                </a:solidFill>
              </a:rPr>
              <a:t>term</a:t>
            </a:r>
            <a:r>
              <a:rPr lang="en-US" altLang="en-US"/>
              <a:t> (denoting a real-world individual) is a constant symbol, a variable symbol, or an n-place function of n terms. </a:t>
            </a:r>
          </a:p>
          <a:p>
            <a:pPr lvl="1">
              <a:lnSpc>
                <a:spcPct val="90000"/>
              </a:lnSpc>
              <a:buFontTx/>
              <a:buNone/>
            </a:pPr>
            <a:r>
              <a:rPr lang="en-US" altLang="en-US"/>
              <a:t>x and f(x</a:t>
            </a:r>
            <a:r>
              <a:rPr lang="en-US" altLang="en-US" baseline="-25000"/>
              <a:t>1</a:t>
            </a:r>
            <a:r>
              <a:rPr lang="en-US" altLang="en-US"/>
              <a:t>, ..., x</a:t>
            </a:r>
            <a:r>
              <a:rPr lang="en-US" altLang="en-US" baseline="-25000"/>
              <a:t>n</a:t>
            </a:r>
            <a:r>
              <a:rPr lang="en-US" altLang="en-US"/>
              <a:t>) are terms, where each x</a:t>
            </a:r>
            <a:r>
              <a:rPr lang="en-US" altLang="en-US" baseline="-25000"/>
              <a:t>i</a:t>
            </a:r>
            <a:r>
              <a:rPr lang="en-US" altLang="en-US"/>
              <a:t> is a term. </a:t>
            </a:r>
          </a:p>
          <a:p>
            <a:pPr lvl="1">
              <a:lnSpc>
                <a:spcPct val="90000"/>
              </a:lnSpc>
              <a:buFontTx/>
              <a:buNone/>
            </a:pPr>
            <a:r>
              <a:rPr lang="en-US" altLang="en-US"/>
              <a:t>A term with no variables is a </a:t>
            </a:r>
            <a:r>
              <a:rPr lang="en-US" altLang="en-US" b="1">
                <a:solidFill>
                  <a:schemeClr val="accent2"/>
                </a:solidFill>
              </a:rPr>
              <a:t>ground term</a:t>
            </a:r>
            <a:r>
              <a:rPr lang="en-US" altLang="en-US"/>
              <a:t> </a:t>
            </a:r>
          </a:p>
          <a:p>
            <a:pPr>
              <a:lnSpc>
                <a:spcPct val="90000"/>
              </a:lnSpc>
            </a:pPr>
            <a:r>
              <a:rPr lang="en-US" altLang="en-US"/>
              <a:t>An </a:t>
            </a:r>
            <a:r>
              <a:rPr lang="en-US" altLang="en-US" b="1">
                <a:solidFill>
                  <a:schemeClr val="accent2"/>
                </a:solidFill>
              </a:rPr>
              <a:t>atomic sentence</a:t>
            </a:r>
            <a:r>
              <a:rPr lang="en-US" altLang="en-US" b="1"/>
              <a:t> </a:t>
            </a:r>
            <a:r>
              <a:rPr lang="en-US" altLang="en-US"/>
              <a:t>(which has value true or false) is an n-place predicate of n terms</a:t>
            </a:r>
          </a:p>
          <a:p>
            <a:pPr>
              <a:lnSpc>
                <a:spcPct val="90000"/>
              </a:lnSpc>
            </a:pPr>
            <a:r>
              <a:rPr lang="en-US" altLang="en-US"/>
              <a:t>A </a:t>
            </a:r>
            <a:r>
              <a:rPr lang="en-US" altLang="en-US" b="1">
                <a:solidFill>
                  <a:schemeClr val="accent2"/>
                </a:solidFill>
              </a:rPr>
              <a:t>complex sentence</a:t>
            </a:r>
            <a:r>
              <a:rPr lang="en-US" altLang="en-US"/>
              <a:t> is formed from atomic sentences connected by the logical connectives:</a:t>
            </a:r>
          </a:p>
          <a:p>
            <a:pPr lvl="1">
              <a:lnSpc>
                <a:spcPct val="90000"/>
              </a:lnSpc>
              <a:buFontTx/>
              <a:buNone/>
            </a:pPr>
            <a:r>
              <a:rPr lang="en-US" altLang="en-US">
                <a:sym typeface="Symbol" panose="05050102010706020507" pitchFamily="18" charset="2"/>
              </a:rPr>
              <a:t></a:t>
            </a:r>
            <a:r>
              <a:rPr lang="en-US" altLang="en-US"/>
              <a:t>P, P</a:t>
            </a:r>
            <a:r>
              <a:rPr lang="en-US" altLang="en-US">
                <a:sym typeface="Symbol" panose="05050102010706020507" pitchFamily="18" charset="2"/>
              </a:rPr>
              <a:t></a:t>
            </a:r>
            <a:r>
              <a:rPr lang="en-US" altLang="en-US"/>
              <a:t>Q, P</a:t>
            </a:r>
            <a:r>
              <a:rPr lang="en-US" altLang="en-US">
                <a:sym typeface="Symbol" panose="05050102010706020507" pitchFamily="18" charset="2"/>
              </a:rPr>
              <a:t></a:t>
            </a:r>
            <a:r>
              <a:rPr lang="en-US" altLang="en-US"/>
              <a:t>Q, P</a:t>
            </a:r>
            <a:r>
              <a:rPr lang="en-US" altLang="en-US">
                <a:sym typeface="Symbol" panose="05050102010706020507" pitchFamily="18" charset="2"/>
              </a:rPr>
              <a:t></a:t>
            </a:r>
            <a:r>
              <a:rPr lang="en-US" altLang="en-US"/>
              <a:t>Q, P</a:t>
            </a:r>
            <a:r>
              <a:rPr lang="en-US" altLang="en-US">
                <a:sym typeface="Symbol" panose="05050102010706020507" pitchFamily="18" charset="2"/>
              </a:rPr>
              <a:t></a:t>
            </a:r>
            <a:r>
              <a:rPr lang="en-US" altLang="en-US"/>
              <a:t>Q where P and Q are sentences</a:t>
            </a:r>
          </a:p>
          <a:p>
            <a:pPr>
              <a:lnSpc>
                <a:spcPct val="90000"/>
              </a:lnSpc>
            </a:pPr>
            <a:r>
              <a:rPr lang="en-US" altLang="en-US"/>
              <a:t>A </a:t>
            </a:r>
            <a:r>
              <a:rPr lang="en-US" altLang="en-US" b="1">
                <a:solidFill>
                  <a:schemeClr val="accent2"/>
                </a:solidFill>
              </a:rPr>
              <a:t>quantified sentence</a:t>
            </a:r>
            <a:r>
              <a:rPr lang="en-US" altLang="en-US"/>
              <a:t> adds quantifiers </a:t>
            </a:r>
            <a:r>
              <a:rPr lang="en-US" altLang="en-US">
                <a:sym typeface="Symbol" panose="05050102010706020507" pitchFamily="18" charset="2"/>
              </a:rPr>
              <a:t> and </a:t>
            </a:r>
            <a:r>
              <a:rPr lang="en-US" altLang="en-US"/>
              <a:t> </a:t>
            </a:r>
          </a:p>
          <a:p>
            <a:pPr>
              <a:lnSpc>
                <a:spcPct val="90000"/>
              </a:lnSpc>
            </a:pPr>
            <a:r>
              <a:rPr lang="en-US" altLang="en-US"/>
              <a:t>A </a:t>
            </a:r>
            <a:r>
              <a:rPr lang="en-US" altLang="en-US" b="1">
                <a:solidFill>
                  <a:schemeClr val="accent2"/>
                </a:solidFill>
              </a:rPr>
              <a:t>well-formed formula</a:t>
            </a:r>
            <a:r>
              <a:rPr lang="en-US" altLang="en-US">
                <a:solidFill>
                  <a:schemeClr val="accent2"/>
                </a:solidFill>
              </a:rPr>
              <a:t> (</a:t>
            </a:r>
            <a:r>
              <a:rPr lang="en-US" altLang="en-US" b="1">
                <a:solidFill>
                  <a:schemeClr val="accent2"/>
                </a:solidFill>
              </a:rPr>
              <a:t>wff</a:t>
            </a:r>
            <a:r>
              <a:rPr lang="en-US" altLang="en-US">
                <a:solidFill>
                  <a:schemeClr val="accent2"/>
                </a:solidFill>
              </a:rPr>
              <a:t>)</a:t>
            </a:r>
            <a:r>
              <a:rPr lang="en-US" altLang="en-US"/>
              <a:t> is a sentence containing no “free” variables. That is, all variables are “bound” by universal or existential quantifiers. </a:t>
            </a:r>
          </a:p>
          <a:p>
            <a:pPr lvl="1">
              <a:lnSpc>
                <a:spcPct val="90000"/>
              </a:lnSpc>
              <a:buFontTx/>
              <a:buNone/>
            </a:pPr>
            <a:r>
              <a:rPr lang="en-US" altLang="en-US"/>
              <a:t>(</a:t>
            </a:r>
            <a:r>
              <a:rPr lang="en-US" altLang="en-US">
                <a:sym typeface="Symbol" panose="05050102010706020507" pitchFamily="18" charset="2"/>
              </a:rPr>
              <a:t></a:t>
            </a:r>
            <a:r>
              <a:rPr lang="en-US" altLang="en-US"/>
              <a:t>x)P(x,y) has x bound as a universally quantified variable, but y is free.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3640" y="54720"/>
              <a:ext cx="11562840" cy="5322240"/>
            </p14:xfrm>
          </p:contentPart>
        </mc:Choice>
        <mc:Fallback xmlns="">
          <p:pic>
            <p:nvPicPr>
              <p:cNvPr id="2" name="Ink 1"/>
              <p:cNvPicPr/>
              <p:nvPr/>
            </p:nvPicPr>
            <p:blipFill>
              <a:blip r:embed="rId4"/>
              <a:stretch>
                <a:fillRect/>
              </a:stretch>
            </p:blipFill>
            <p:spPr>
              <a:xfrm>
                <a:off x="409320" y="52200"/>
                <a:ext cx="11572200" cy="532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97960" y="1633680"/>
              <a:ext cx="10829880" cy="3772080"/>
            </p14:xfrm>
          </p:contentPart>
        </mc:Choice>
        <mc:Fallback xmlns="">
          <p:pic>
            <p:nvPicPr>
              <p:cNvPr id="3" name="Ink 2"/>
              <p:cNvPicPr/>
              <p:nvPr/>
            </p:nvPicPr>
            <p:blipFill>
              <a:blip r:embed="rId6"/>
              <a:stretch>
                <a:fillRect/>
              </a:stretch>
            </p:blipFill>
            <p:spPr>
              <a:xfrm>
                <a:off x="591480" y="1629720"/>
                <a:ext cx="10839960" cy="3780000"/>
              </a:xfrm>
              <a:prstGeom prst="rect">
                <a:avLst/>
              </a:prstGeom>
            </p:spPr>
          </p:pic>
        </mc:Fallback>
      </mc:AlternateContent>
    </p:spTree>
    <p:extLst>
      <p:ext uri="{BB962C8B-B14F-4D97-AF65-F5344CB8AC3E}">
        <p14:creationId xmlns:p14="http://schemas.microsoft.com/office/powerpoint/2010/main" val="2738913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C2C5AC0-F09F-42A0-ABED-E7D9952EC2EA}"/>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9219" name="Rectangle 3">
            <a:extLst>
              <a:ext uri="{FF2B5EF4-FFF2-40B4-BE49-F238E27FC236}">
                <a16:creationId xmlns:a16="http://schemas.microsoft.com/office/drawing/2014/main" id="{A0E26AB5-12D6-4CA3-B3F7-3D3AE6469AD0}"/>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endParaRPr lang="en-US" altLang="en-US"/>
          </a:p>
          <a:p>
            <a:pPr lvl="3" eaLnBrk="1" hangingPunct="1"/>
            <a:endParaRPr lang="en-US" altLang="en-US"/>
          </a:p>
          <a:p>
            <a:pPr eaLnBrk="1" hangingPunct="1"/>
            <a:r>
              <a:rPr lang="en-US" altLang="en-US" u="sng">
                <a:solidFill>
                  <a:srgbClr val="CC0099"/>
                </a:solidFill>
              </a:rPr>
              <a:t>Deterministic</a:t>
            </a:r>
            <a:endParaRPr lang="en-US" altLang="en-US"/>
          </a:p>
          <a:p>
            <a:pPr lvl="3" eaLnBrk="1" hangingPunct="1"/>
            <a:endParaRPr lang="en-US" altLang="en-US" sz="1600"/>
          </a:p>
          <a:p>
            <a:pPr eaLnBrk="1" hangingPunct="1"/>
            <a:r>
              <a:rPr lang="en-US" altLang="en-US" u="sng">
                <a:solidFill>
                  <a:srgbClr val="CC0099"/>
                </a:solidFill>
              </a:rPr>
              <a:t>Episodic</a:t>
            </a:r>
            <a:endParaRPr lang="en-US" altLang="en-US"/>
          </a:p>
          <a:p>
            <a:pPr lvl="3" eaLnBrk="1" hangingPunct="1"/>
            <a:endParaRPr lang="en-US" altLang="en-US" sz="1600"/>
          </a:p>
          <a:p>
            <a:pPr eaLnBrk="1" hangingPunct="1"/>
            <a:r>
              <a:rPr lang="en-US" altLang="en-US" u="sng">
                <a:solidFill>
                  <a:srgbClr val="CC0099"/>
                </a:solidFill>
              </a:rPr>
              <a:t>Static</a:t>
            </a:r>
            <a:endParaRPr lang="en-US" altLang="en-US"/>
          </a:p>
          <a:p>
            <a:pPr lvl="3" eaLnBrk="1" hangingPunct="1"/>
            <a:endParaRPr lang="en-US" altLang="en-US" sz="1600"/>
          </a:p>
          <a:p>
            <a:pPr eaLnBrk="1" hangingPunct="1"/>
            <a:r>
              <a:rPr lang="en-US" altLang="en-US" u="sng">
                <a:solidFill>
                  <a:srgbClr val="CC0099"/>
                </a:solidFill>
              </a:rPr>
              <a:t>Discrete</a:t>
            </a:r>
            <a:endParaRPr lang="en-US" altLang="en-US"/>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209800" y="0"/>
            <a:ext cx="7772400" cy="1143000"/>
          </a:xfrm>
        </p:spPr>
        <p:txBody>
          <a:bodyPr/>
          <a:lstStyle/>
          <a:p>
            <a:r>
              <a:rPr lang="en-US" altLang="en-US"/>
              <a:t>A BNF for FOL</a:t>
            </a:r>
          </a:p>
        </p:txBody>
      </p:sp>
      <p:sp>
        <p:nvSpPr>
          <p:cNvPr id="101379" name="Rectangle 3"/>
          <p:cNvSpPr>
            <a:spLocks noGrp="1" noChangeArrowheads="1"/>
          </p:cNvSpPr>
          <p:nvPr>
            <p:ph type="body" idx="1"/>
          </p:nvPr>
        </p:nvSpPr>
        <p:spPr>
          <a:xfrm>
            <a:off x="2209800" y="1219200"/>
            <a:ext cx="7772400" cy="4114800"/>
          </a:xfrm>
        </p:spPr>
        <p:txBody>
          <a:bodyPr>
            <a:normAutofit fontScale="62500" lnSpcReduction="20000"/>
          </a:bodyPr>
          <a:lstStyle/>
          <a:p>
            <a:pPr>
              <a:buFontTx/>
              <a:buNone/>
            </a:pPr>
            <a:r>
              <a:rPr lang="en-US" altLang="en-US" sz="1600">
                <a:latin typeface="Courier" pitchFamily="49" charset="0"/>
              </a:rPr>
              <a:t>S := &lt;Sentence&gt; ;</a:t>
            </a:r>
          </a:p>
          <a:p>
            <a:pPr>
              <a:buFontTx/>
              <a:buNone/>
            </a:pPr>
            <a:r>
              <a:rPr lang="en-US" altLang="en-US" sz="1600">
                <a:latin typeface="Courier" pitchFamily="49" charset="0"/>
              </a:rPr>
              <a:t>&lt;Sentence&gt; := &lt;AtomicSentence&gt; | </a:t>
            </a:r>
          </a:p>
          <a:p>
            <a:pPr>
              <a:buFontTx/>
              <a:buNone/>
            </a:pPr>
            <a:r>
              <a:rPr lang="en-US" altLang="en-US" sz="1600">
                <a:latin typeface="Courier" pitchFamily="49" charset="0"/>
              </a:rPr>
              <a:t>          &lt;Sentence&gt; &lt;Connective&gt; &lt;Sentence&gt; |</a:t>
            </a:r>
          </a:p>
          <a:p>
            <a:pPr>
              <a:buFontTx/>
              <a:buNone/>
            </a:pPr>
            <a:r>
              <a:rPr lang="en-US" altLang="en-US" sz="1600">
                <a:latin typeface="Courier" pitchFamily="49" charset="0"/>
              </a:rPr>
              <a:t>          &lt;Quantifier&gt; &lt;Variable&gt;,... &lt;Sentence&gt; |</a:t>
            </a:r>
          </a:p>
          <a:p>
            <a:pPr>
              <a:buFontTx/>
              <a:buNone/>
            </a:pPr>
            <a:r>
              <a:rPr lang="en-US" altLang="en-US" sz="1600">
                <a:latin typeface="Courier" pitchFamily="49" charset="0"/>
              </a:rPr>
              <a:t>          "NOT" &lt;Sentence&gt; |</a:t>
            </a:r>
          </a:p>
          <a:p>
            <a:pPr>
              <a:buFontTx/>
              <a:buNone/>
            </a:pPr>
            <a:r>
              <a:rPr lang="en-US" altLang="en-US" sz="1600">
                <a:latin typeface="Courier" pitchFamily="49" charset="0"/>
              </a:rPr>
              <a:t>          "(" &lt;Sentence&gt; ")"; </a:t>
            </a:r>
          </a:p>
          <a:p>
            <a:pPr>
              <a:buFontTx/>
              <a:buNone/>
            </a:pPr>
            <a:r>
              <a:rPr lang="en-US" altLang="en-US" sz="1600">
                <a:latin typeface="Courier" pitchFamily="49" charset="0"/>
              </a:rPr>
              <a:t>&lt;AtomicSentence&gt; := &lt;Predicate&gt; "(" &lt;Term&gt;, ... ")" |</a:t>
            </a:r>
          </a:p>
          <a:p>
            <a:pPr>
              <a:buFontTx/>
              <a:buNone/>
            </a:pPr>
            <a:r>
              <a:rPr lang="en-US" altLang="en-US" sz="1600">
                <a:latin typeface="Courier" pitchFamily="49" charset="0"/>
              </a:rPr>
              <a:t>                    &lt;Term&gt; "=" &lt;Term&gt;;</a:t>
            </a:r>
          </a:p>
          <a:p>
            <a:pPr>
              <a:buFontTx/>
              <a:buNone/>
            </a:pPr>
            <a:r>
              <a:rPr lang="en-US" altLang="en-US" sz="1600">
                <a:latin typeface="Courier" pitchFamily="49" charset="0"/>
              </a:rPr>
              <a:t>&lt;Term&gt; := &lt;Function&gt; "(" &lt;Term&gt;, ... ")" |</a:t>
            </a:r>
          </a:p>
          <a:p>
            <a:pPr>
              <a:buFontTx/>
              <a:buNone/>
            </a:pPr>
            <a:r>
              <a:rPr lang="en-US" altLang="en-US" sz="1600">
                <a:latin typeface="Courier" pitchFamily="49" charset="0"/>
              </a:rPr>
              <a:t>          &lt;Constant&gt; |</a:t>
            </a:r>
          </a:p>
          <a:p>
            <a:pPr>
              <a:buFontTx/>
              <a:buNone/>
            </a:pPr>
            <a:r>
              <a:rPr lang="en-US" altLang="en-US" sz="1600">
                <a:latin typeface="Courier" pitchFamily="49" charset="0"/>
              </a:rPr>
              <a:t>          &lt;Variable&gt;;</a:t>
            </a:r>
          </a:p>
          <a:p>
            <a:pPr>
              <a:buFontTx/>
              <a:buNone/>
            </a:pPr>
            <a:r>
              <a:rPr lang="en-US" altLang="en-US" sz="1600">
                <a:latin typeface="Courier" pitchFamily="49" charset="0"/>
              </a:rPr>
              <a:t>&lt;Connective&gt; := "AND" | "OR" | "IMPLIES" | "EQUIVALENT";</a:t>
            </a:r>
          </a:p>
          <a:p>
            <a:pPr>
              <a:buFontTx/>
              <a:buNone/>
            </a:pPr>
            <a:r>
              <a:rPr lang="en-US" altLang="en-US" sz="1600">
                <a:latin typeface="Courier" pitchFamily="49" charset="0"/>
              </a:rPr>
              <a:t>&lt;Quantifier&gt; := "EXISTS" | "FORALL" ;</a:t>
            </a:r>
          </a:p>
          <a:p>
            <a:pPr>
              <a:buFontTx/>
              <a:buNone/>
            </a:pPr>
            <a:r>
              <a:rPr lang="en-US" altLang="en-US" sz="1600">
                <a:latin typeface="Courier" pitchFamily="49" charset="0"/>
              </a:rPr>
              <a:t>&lt;Constant&gt; := "A" | "X1" | "John" | ... ;</a:t>
            </a:r>
          </a:p>
          <a:p>
            <a:pPr>
              <a:buFontTx/>
              <a:buNone/>
            </a:pPr>
            <a:r>
              <a:rPr lang="en-US" altLang="en-US" sz="1600">
                <a:latin typeface="Courier" pitchFamily="49" charset="0"/>
              </a:rPr>
              <a:t>&lt;Variable&gt; := "a" | "x" | "s" | ... ;</a:t>
            </a:r>
          </a:p>
          <a:p>
            <a:pPr>
              <a:buFontTx/>
              <a:buNone/>
            </a:pPr>
            <a:r>
              <a:rPr lang="en-US" altLang="en-US" sz="1600">
                <a:latin typeface="Courier" pitchFamily="49" charset="0"/>
              </a:rPr>
              <a:t>&lt;Predicate&gt; := "Before" | "HasColor" | "Raining" | ... ; </a:t>
            </a:r>
          </a:p>
          <a:p>
            <a:pPr>
              <a:buFontTx/>
              <a:buNone/>
            </a:pPr>
            <a:r>
              <a:rPr lang="en-US" altLang="en-US" sz="1600">
                <a:latin typeface="Courier" pitchFamily="49" charset="0"/>
              </a:rPr>
              <a:t>&lt;Function&gt; := "Mother" | "LeftLegOf" | ... ;</a:t>
            </a:r>
          </a:p>
          <a:p>
            <a:pPr>
              <a:buFontTx/>
              <a:buNone/>
            </a:pPr>
            <a:endParaRPr lang="en-US" altLang="en-US" sz="1600">
              <a:latin typeface="Courier" pitchFamily="49" charset="0"/>
            </a:endParaRPr>
          </a:p>
          <a:p>
            <a:pPr>
              <a:buFontTx/>
              <a:buNone/>
            </a:pPr>
            <a:endParaRPr lang="en-US" altLang="en-US" sz="1600">
              <a:latin typeface="Courier" pitchFamily="49" charset="0"/>
            </a:endParaRPr>
          </a:p>
        </p:txBody>
      </p:sp>
    </p:spTree>
    <p:extLst>
      <p:ext uri="{BB962C8B-B14F-4D97-AF65-F5344CB8AC3E}">
        <p14:creationId xmlns:p14="http://schemas.microsoft.com/office/powerpoint/2010/main" val="2623765838"/>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75520" y="249120"/>
              <a:ext cx="10211760" cy="4708080"/>
            </p14:xfrm>
          </p:contentPart>
        </mc:Choice>
        <mc:Fallback xmlns="">
          <p:pic>
            <p:nvPicPr>
              <p:cNvPr id="4" name="Ink 3"/>
              <p:cNvPicPr/>
              <p:nvPr/>
            </p:nvPicPr>
            <p:blipFill>
              <a:blip r:embed="rId3"/>
              <a:stretch>
                <a:fillRect/>
              </a:stretch>
            </p:blipFill>
            <p:spPr>
              <a:xfrm>
                <a:off x="870120" y="241920"/>
                <a:ext cx="10226160" cy="4725000"/>
              </a:xfrm>
              <a:prstGeom prst="rect">
                <a:avLst/>
              </a:prstGeom>
            </p:spPr>
          </p:pic>
        </mc:Fallback>
      </mc:AlternateContent>
    </p:spTree>
    <p:extLst>
      <p:ext uri="{BB962C8B-B14F-4D97-AF65-F5344CB8AC3E}">
        <p14:creationId xmlns:p14="http://schemas.microsoft.com/office/powerpoint/2010/main" val="29493589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1248810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en-US"/>
              <a:t>Quantifiers</a:t>
            </a:r>
            <a:endParaRPr lang="en-US" altLang="en-US" b="0"/>
          </a:p>
        </p:txBody>
      </p:sp>
      <p:sp>
        <p:nvSpPr>
          <p:cNvPr id="123907" name="Rectangle 3"/>
          <p:cNvSpPr>
            <a:spLocks noGrp="1" noChangeArrowheads="1"/>
          </p:cNvSpPr>
          <p:nvPr>
            <p:ph type="body" idx="1"/>
          </p:nvPr>
        </p:nvSpPr>
        <p:spPr>
          <a:xfrm>
            <a:off x="2209800" y="1676400"/>
            <a:ext cx="7772400" cy="4114800"/>
          </a:xfrm>
        </p:spPr>
        <p:txBody>
          <a:bodyPr/>
          <a:lstStyle/>
          <a:p>
            <a:pPr>
              <a:lnSpc>
                <a:spcPct val="90000"/>
              </a:lnSpc>
            </a:pPr>
            <a:r>
              <a:rPr lang="en-US" altLang="en-US" b="1">
                <a:solidFill>
                  <a:schemeClr val="accent2"/>
                </a:solidFill>
              </a:rPr>
              <a:t>Universal</a:t>
            </a:r>
            <a:r>
              <a:rPr lang="en-US" altLang="en-US" b="1"/>
              <a:t> quantification</a:t>
            </a:r>
            <a:r>
              <a:rPr lang="en-US" altLang="en-US"/>
              <a:t> </a:t>
            </a:r>
          </a:p>
          <a:p>
            <a:pPr lvl="1">
              <a:lnSpc>
                <a:spcPct val="90000"/>
              </a:lnSpc>
            </a:pPr>
            <a:r>
              <a:rPr lang="en-US" altLang="en-US"/>
              <a:t>(</a:t>
            </a:r>
            <a:r>
              <a:rPr lang="en-US" altLang="en-US" b="1">
                <a:sym typeface="Symbol" panose="05050102010706020507" pitchFamily="18" charset="2"/>
              </a:rPr>
              <a:t></a:t>
            </a:r>
            <a:r>
              <a:rPr lang="en-US" altLang="en-US"/>
              <a:t>x)P(x) means that P holds for </a:t>
            </a:r>
            <a:r>
              <a:rPr lang="en-US" altLang="en-US" b="1"/>
              <a:t>all</a:t>
            </a:r>
            <a:r>
              <a:rPr lang="en-US" altLang="en-US"/>
              <a:t> values of x in the domain associated with that variable</a:t>
            </a:r>
          </a:p>
          <a:p>
            <a:pPr lvl="1">
              <a:lnSpc>
                <a:spcPct val="90000"/>
              </a:lnSpc>
            </a:pPr>
            <a:r>
              <a:rPr lang="en-US" altLang="en-US"/>
              <a:t>E.g., (</a:t>
            </a:r>
            <a:r>
              <a:rPr lang="en-US" altLang="en-US" b="1">
                <a:sym typeface="Symbol" panose="05050102010706020507" pitchFamily="18" charset="2"/>
              </a:rPr>
              <a:t></a:t>
            </a:r>
            <a:r>
              <a:rPr lang="en-US" altLang="en-US"/>
              <a:t>x) dolphin(x) </a:t>
            </a:r>
            <a:r>
              <a:rPr lang="en-US" altLang="en-US">
                <a:sym typeface="Symbol" panose="05050102010706020507" pitchFamily="18" charset="2"/>
              </a:rPr>
              <a:t></a:t>
            </a:r>
            <a:r>
              <a:rPr lang="en-US" altLang="en-US"/>
              <a:t> mammal(x) </a:t>
            </a:r>
          </a:p>
          <a:p>
            <a:pPr>
              <a:lnSpc>
                <a:spcPct val="90000"/>
              </a:lnSpc>
            </a:pPr>
            <a:r>
              <a:rPr lang="en-US" altLang="en-US" b="1">
                <a:solidFill>
                  <a:schemeClr val="accent2"/>
                </a:solidFill>
              </a:rPr>
              <a:t>Existential</a:t>
            </a:r>
            <a:r>
              <a:rPr lang="en-US" altLang="en-US"/>
              <a:t> </a:t>
            </a:r>
            <a:r>
              <a:rPr lang="en-US" altLang="en-US" b="1"/>
              <a:t>quantification</a:t>
            </a:r>
            <a:r>
              <a:rPr lang="en-US" altLang="en-US"/>
              <a:t> </a:t>
            </a:r>
          </a:p>
          <a:p>
            <a:pPr lvl="1">
              <a:lnSpc>
                <a:spcPct val="90000"/>
              </a:lnSpc>
            </a:pPr>
            <a:r>
              <a:rPr lang="en-US" altLang="en-US"/>
              <a:t>(</a:t>
            </a:r>
            <a:r>
              <a:rPr lang="en-US" altLang="en-US" b="1">
                <a:sym typeface="Symbol" panose="05050102010706020507" pitchFamily="18" charset="2"/>
              </a:rPr>
              <a:t></a:t>
            </a:r>
            <a:r>
              <a:rPr lang="en-US" altLang="en-US"/>
              <a:t> x)P(x) means that P holds for </a:t>
            </a:r>
            <a:r>
              <a:rPr lang="en-US" altLang="en-US" b="1"/>
              <a:t>some</a:t>
            </a:r>
            <a:r>
              <a:rPr lang="en-US" altLang="en-US"/>
              <a:t> value of x in the domain associated with that variable</a:t>
            </a:r>
          </a:p>
          <a:p>
            <a:pPr lvl="1">
              <a:lnSpc>
                <a:spcPct val="90000"/>
              </a:lnSpc>
            </a:pPr>
            <a:r>
              <a:rPr lang="en-US" altLang="en-US"/>
              <a:t>E.g., (</a:t>
            </a:r>
            <a:r>
              <a:rPr lang="en-US" altLang="en-US" b="1">
                <a:sym typeface="Symbol" panose="05050102010706020507" pitchFamily="18" charset="2"/>
              </a:rPr>
              <a:t></a:t>
            </a:r>
            <a:r>
              <a:rPr lang="en-US" altLang="en-US"/>
              <a:t> x) mammal(x) </a:t>
            </a:r>
            <a:r>
              <a:rPr lang="en-US" altLang="en-US">
                <a:sym typeface="Symbol" panose="05050102010706020507" pitchFamily="18" charset="2"/>
              </a:rPr>
              <a:t></a:t>
            </a:r>
            <a:r>
              <a:rPr lang="en-US" altLang="en-US"/>
              <a:t> lays-eggs(x)</a:t>
            </a:r>
          </a:p>
          <a:p>
            <a:pPr lvl="1">
              <a:lnSpc>
                <a:spcPct val="90000"/>
              </a:lnSpc>
            </a:pPr>
            <a:r>
              <a:rPr lang="en-US" altLang="en-US"/>
              <a:t>Permits one to make a statement about some object without naming it</a:t>
            </a:r>
          </a:p>
          <a:p>
            <a:pPr lvl="1">
              <a:lnSpc>
                <a:spcPct val="90000"/>
              </a:lnSpc>
            </a:pP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71680" y="3201840"/>
              <a:ext cx="2278800" cy="204120"/>
            </p14:xfrm>
          </p:contentPart>
        </mc:Choice>
        <mc:Fallback xmlns="">
          <p:pic>
            <p:nvPicPr>
              <p:cNvPr id="2" name="Ink 1"/>
              <p:cNvPicPr/>
              <p:nvPr/>
            </p:nvPicPr>
            <p:blipFill>
              <a:blip r:embed="rId4"/>
              <a:stretch>
                <a:fillRect/>
              </a:stretch>
            </p:blipFill>
            <p:spPr>
              <a:xfrm>
                <a:off x="4169160" y="3196800"/>
                <a:ext cx="2289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984400" y="2365920"/>
              <a:ext cx="5367240" cy="3425760"/>
            </p14:xfrm>
          </p:contentPart>
        </mc:Choice>
        <mc:Fallback xmlns="">
          <p:pic>
            <p:nvPicPr>
              <p:cNvPr id="3" name="Ink 2"/>
              <p:cNvPicPr/>
              <p:nvPr/>
            </p:nvPicPr>
            <p:blipFill>
              <a:blip r:embed="rId6"/>
              <a:stretch>
                <a:fillRect/>
              </a:stretch>
            </p:blipFill>
            <p:spPr>
              <a:xfrm>
                <a:off x="2980440" y="2360160"/>
                <a:ext cx="5376960" cy="3435840"/>
              </a:xfrm>
              <a:prstGeom prst="rect">
                <a:avLst/>
              </a:prstGeom>
            </p:spPr>
          </p:pic>
        </mc:Fallback>
      </mc:AlternateContent>
    </p:spTree>
    <p:extLst>
      <p:ext uri="{BB962C8B-B14F-4D97-AF65-F5344CB8AC3E}">
        <p14:creationId xmlns:p14="http://schemas.microsoft.com/office/powerpoint/2010/main" val="15854057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286000" y="228600"/>
            <a:ext cx="7772400" cy="1143000"/>
          </a:xfrm>
        </p:spPr>
        <p:txBody>
          <a:bodyPr/>
          <a:lstStyle/>
          <a:p>
            <a:r>
              <a:rPr lang="en-US" altLang="en-US"/>
              <a:t>Quantifiers</a:t>
            </a:r>
          </a:p>
        </p:txBody>
      </p:sp>
      <p:sp>
        <p:nvSpPr>
          <p:cNvPr id="107523" name="Rectangle 3"/>
          <p:cNvSpPr>
            <a:spLocks noGrp="1" noChangeArrowheads="1"/>
          </p:cNvSpPr>
          <p:nvPr>
            <p:ph type="body" idx="1"/>
          </p:nvPr>
        </p:nvSpPr>
        <p:spPr>
          <a:xfrm>
            <a:off x="1828800" y="1295400"/>
            <a:ext cx="8839200" cy="4114800"/>
          </a:xfrm>
        </p:spPr>
        <p:txBody>
          <a:bodyPr>
            <a:normAutofit fontScale="85000" lnSpcReduction="20000"/>
          </a:bodyPr>
          <a:lstStyle/>
          <a:p>
            <a:r>
              <a:rPr lang="en-US" altLang="en-US"/>
              <a:t>Universal quantifiers are often used with “implies” to form “rules”:</a:t>
            </a:r>
          </a:p>
          <a:p>
            <a:pPr lvl="1">
              <a:buFontTx/>
              <a:buNone/>
            </a:pPr>
            <a:r>
              <a:rPr lang="en-US" altLang="en-US"/>
              <a:t>(</a:t>
            </a:r>
            <a:r>
              <a:rPr lang="en-US" altLang="en-US">
                <a:sym typeface="Symbol" panose="05050102010706020507" pitchFamily="18" charset="2"/>
              </a:rPr>
              <a:t></a:t>
            </a:r>
            <a:r>
              <a:rPr lang="en-US" altLang="en-US"/>
              <a:t>x) student(x) </a:t>
            </a:r>
            <a:r>
              <a:rPr lang="en-US" altLang="en-US">
                <a:sym typeface="Symbol" panose="05050102010706020507" pitchFamily="18" charset="2"/>
              </a:rPr>
              <a:t></a:t>
            </a:r>
            <a:r>
              <a:rPr lang="en-US" altLang="en-US"/>
              <a:t> smart(x) means “All students are smart”</a:t>
            </a:r>
          </a:p>
          <a:p>
            <a:r>
              <a:rPr lang="en-US" altLang="en-US"/>
              <a:t>Universal quantification is </a:t>
            </a:r>
            <a:r>
              <a:rPr lang="en-US" altLang="en-US" i="1"/>
              <a:t>rarely </a:t>
            </a:r>
            <a:r>
              <a:rPr lang="en-US" altLang="en-US"/>
              <a:t>used to make blanket statements about every individual in the world: </a:t>
            </a:r>
          </a:p>
          <a:p>
            <a:pPr lvl="1">
              <a:buFontTx/>
              <a:buNone/>
            </a:pPr>
            <a:r>
              <a:rPr lang="en-US" altLang="en-US"/>
              <a:t>(</a:t>
            </a:r>
            <a:r>
              <a:rPr lang="en-US" altLang="en-US">
                <a:sym typeface="Symbol" panose="05050102010706020507" pitchFamily="18" charset="2"/>
              </a:rPr>
              <a:t></a:t>
            </a:r>
            <a:r>
              <a:rPr lang="en-US" altLang="en-US"/>
              <a:t>x)student(x)</a:t>
            </a:r>
            <a:r>
              <a:rPr lang="en-US" altLang="en-US">
                <a:sym typeface="Symbol" panose="05050102010706020507" pitchFamily="18" charset="2"/>
              </a:rPr>
              <a:t></a:t>
            </a:r>
            <a:r>
              <a:rPr lang="en-US" altLang="en-US"/>
              <a:t>smart(x) means “Everyone in the world is a student and is smart”</a:t>
            </a:r>
          </a:p>
          <a:p>
            <a:r>
              <a:rPr lang="en-US" altLang="en-US"/>
              <a:t>Existential quantifiers are usually used with “and” to specify a list of properties about an individual:</a:t>
            </a:r>
          </a:p>
          <a:p>
            <a:pPr lvl="1">
              <a:buFontTx/>
              <a:buNone/>
            </a:pPr>
            <a:r>
              <a:rPr lang="en-US" altLang="en-US"/>
              <a:t>(</a:t>
            </a:r>
            <a:r>
              <a:rPr lang="en-US" altLang="en-US">
                <a:sym typeface="Symbol" panose="05050102010706020507" pitchFamily="18" charset="2"/>
              </a:rPr>
              <a:t></a:t>
            </a:r>
            <a:r>
              <a:rPr lang="en-US" altLang="en-US"/>
              <a:t>x) student(x) </a:t>
            </a:r>
            <a:r>
              <a:rPr lang="en-US" altLang="en-US">
                <a:sym typeface="Symbol" panose="05050102010706020507" pitchFamily="18" charset="2"/>
              </a:rPr>
              <a:t></a:t>
            </a:r>
            <a:r>
              <a:rPr lang="en-US" altLang="en-US"/>
              <a:t> smart(x) means “There is a student who is smart”</a:t>
            </a:r>
          </a:p>
          <a:p>
            <a:r>
              <a:rPr lang="en-US" altLang="en-US"/>
              <a:t>A common mistake is to represent this English sentence as the FOL sentence:</a:t>
            </a:r>
          </a:p>
          <a:p>
            <a:pPr lvl="1">
              <a:buFontTx/>
              <a:buNone/>
            </a:pPr>
            <a:r>
              <a:rPr lang="en-US" altLang="en-US"/>
              <a:t>(</a:t>
            </a:r>
            <a:r>
              <a:rPr lang="en-US" altLang="en-US">
                <a:sym typeface="Symbol" panose="05050102010706020507" pitchFamily="18" charset="2"/>
              </a:rPr>
              <a:t></a:t>
            </a:r>
            <a:r>
              <a:rPr lang="en-US" altLang="en-US"/>
              <a:t>x) student(x) </a:t>
            </a:r>
            <a:r>
              <a:rPr lang="en-US" altLang="en-US">
                <a:sym typeface="Symbol" panose="05050102010706020507" pitchFamily="18" charset="2"/>
              </a:rPr>
              <a:t></a:t>
            </a:r>
            <a:r>
              <a:rPr lang="en-US" altLang="en-US"/>
              <a:t> smart(x) </a:t>
            </a:r>
          </a:p>
          <a:p>
            <a:pPr lvl="1"/>
            <a:r>
              <a:rPr lang="en-US" altLang="en-US"/>
              <a:t>But what happens when there is a person who is </a:t>
            </a:r>
            <a:r>
              <a:rPr lang="en-US" altLang="en-US" i="1"/>
              <a:t>not</a:t>
            </a:r>
            <a:r>
              <a:rPr lang="en-US" altLang="en-US"/>
              <a:t> a student?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58320" y="447120"/>
              <a:ext cx="7129800" cy="4758480"/>
            </p14:xfrm>
          </p:contentPart>
        </mc:Choice>
        <mc:Fallback xmlns="">
          <p:pic>
            <p:nvPicPr>
              <p:cNvPr id="2" name="Ink 1"/>
              <p:cNvPicPr/>
              <p:nvPr/>
            </p:nvPicPr>
            <p:blipFill>
              <a:blip r:embed="rId4"/>
              <a:stretch>
                <a:fillRect/>
              </a:stretch>
            </p:blipFill>
            <p:spPr>
              <a:xfrm>
                <a:off x="2755800" y="438840"/>
                <a:ext cx="7140600" cy="4772880"/>
              </a:xfrm>
              <a:prstGeom prst="rect">
                <a:avLst/>
              </a:prstGeom>
            </p:spPr>
          </p:pic>
        </mc:Fallback>
      </mc:AlternateContent>
    </p:spTree>
    <p:extLst>
      <p:ext uri="{BB962C8B-B14F-4D97-AF65-F5344CB8AC3E}">
        <p14:creationId xmlns:p14="http://schemas.microsoft.com/office/powerpoint/2010/main" val="5616040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en-US"/>
              <a:t>Quantifier Scope</a:t>
            </a:r>
          </a:p>
        </p:txBody>
      </p:sp>
      <p:sp>
        <p:nvSpPr>
          <p:cNvPr id="117763" name="Rectangle 3"/>
          <p:cNvSpPr>
            <a:spLocks noGrp="1" noChangeArrowheads="1"/>
          </p:cNvSpPr>
          <p:nvPr>
            <p:ph type="body" idx="1"/>
          </p:nvPr>
        </p:nvSpPr>
        <p:spPr/>
        <p:txBody>
          <a:bodyPr/>
          <a:lstStyle/>
          <a:p>
            <a:r>
              <a:rPr lang="en-US" altLang="en-US"/>
              <a:t>Switching the order of universal quantifiers </a:t>
            </a:r>
            <a:r>
              <a:rPr lang="en-US" altLang="en-US" i="1"/>
              <a:t>does not</a:t>
            </a:r>
            <a:r>
              <a:rPr lang="en-US" altLang="en-US"/>
              <a:t> change the meaning: </a:t>
            </a:r>
          </a:p>
          <a:p>
            <a:pPr lvl="1"/>
            <a:r>
              <a:rPr lang="en-US" altLang="en-US"/>
              <a:t>(</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y)P(x,y) </a:t>
            </a:r>
            <a:r>
              <a:rPr lang="en-US" altLang="en-US">
                <a:cs typeface="Times New Roman" panose="02020603050405020304" pitchFamily="18" charset="0"/>
              </a:rPr>
              <a:t>↔</a:t>
            </a:r>
            <a:r>
              <a:rPr lang="en-US" altLang="en-US"/>
              <a:t> (</a:t>
            </a:r>
            <a:r>
              <a:rPr lang="en-US" altLang="en-US">
                <a:sym typeface="Symbol" panose="05050102010706020507" pitchFamily="18" charset="2"/>
              </a:rPr>
              <a:t></a:t>
            </a:r>
            <a:r>
              <a:rPr lang="en-US" altLang="en-US"/>
              <a:t>y)(</a:t>
            </a:r>
            <a:r>
              <a:rPr lang="en-US" altLang="en-US">
                <a:sym typeface="Symbol" panose="05050102010706020507" pitchFamily="18" charset="2"/>
              </a:rPr>
              <a:t></a:t>
            </a:r>
            <a:r>
              <a:rPr lang="en-US" altLang="en-US"/>
              <a:t>x) P(x,y)</a:t>
            </a:r>
          </a:p>
          <a:p>
            <a:r>
              <a:rPr lang="en-US" altLang="en-US"/>
              <a:t>Similarly, you can switch the order of existential quantifiers:</a:t>
            </a:r>
          </a:p>
          <a:p>
            <a:pPr lvl="1"/>
            <a:r>
              <a:rPr lang="en-US" altLang="en-US"/>
              <a:t>(</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y)P(x,y) </a:t>
            </a:r>
            <a:r>
              <a:rPr lang="en-US" altLang="en-US">
                <a:cs typeface="Times New Roman" panose="02020603050405020304" pitchFamily="18" charset="0"/>
              </a:rPr>
              <a:t>↔</a:t>
            </a:r>
            <a:r>
              <a:rPr lang="en-US" altLang="en-US"/>
              <a:t> (</a:t>
            </a:r>
            <a:r>
              <a:rPr lang="en-US" altLang="en-US">
                <a:sym typeface="Symbol" panose="05050102010706020507" pitchFamily="18" charset="2"/>
              </a:rPr>
              <a:t></a:t>
            </a:r>
            <a:r>
              <a:rPr lang="en-US" altLang="en-US"/>
              <a:t>y)(</a:t>
            </a:r>
            <a:r>
              <a:rPr lang="en-US" altLang="en-US">
                <a:sym typeface="Symbol" panose="05050102010706020507" pitchFamily="18" charset="2"/>
              </a:rPr>
              <a:t></a:t>
            </a:r>
            <a:r>
              <a:rPr lang="en-US" altLang="en-US"/>
              <a:t>x) P(x,y) </a:t>
            </a:r>
          </a:p>
          <a:p>
            <a:r>
              <a:rPr lang="en-US" altLang="en-US"/>
              <a:t>Switching the order of universals and existentials </a:t>
            </a:r>
            <a:r>
              <a:rPr lang="en-US" altLang="en-US" i="1"/>
              <a:t>does</a:t>
            </a:r>
            <a:r>
              <a:rPr lang="en-US" altLang="en-US"/>
              <a:t> change meaning: </a:t>
            </a:r>
          </a:p>
          <a:p>
            <a:pPr lvl="1"/>
            <a:r>
              <a:rPr lang="en-US" altLang="en-US"/>
              <a:t>Everyone likes someone: (</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y) likes(x,y) </a:t>
            </a:r>
          </a:p>
          <a:p>
            <a:pPr lvl="1"/>
            <a:r>
              <a:rPr lang="en-US" altLang="en-US"/>
              <a:t>Someone is liked by everyone: (</a:t>
            </a:r>
            <a:r>
              <a:rPr lang="en-US" altLang="en-US">
                <a:sym typeface="Symbol" panose="05050102010706020507" pitchFamily="18" charset="2"/>
              </a:rPr>
              <a:t></a:t>
            </a:r>
            <a:r>
              <a:rPr lang="en-US" altLang="en-US"/>
              <a:t>y)(</a:t>
            </a:r>
            <a:r>
              <a:rPr lang="en-US" altLang="en-US">
                <a:sym typeface="Symbol" panose="05050102010706020507" pitchFamily="18" charset="2"/>
              </a:rPr>
              <a:t></a:t>
            </a:r>
            <a:r>
              <a:rPr lang="en-US" altLang="en-US"/>
              <a:t>x) likes(x,y)</a:t>
            </a:r>
          </a:p>
          <a:p>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810800" y="2575800"/>
              <a:ext cx="8019360" cy="3317400"/>
            </p14:xfrm>
          </p:contentPart>
        </mc:Choice>
        <mc:Fallback xmlns="">
          <p:pic>
            <p:nvPicPr>
              <p:cNvPr id="2" name="Ink 1"/>
              <p:cNvPicPr/>
              <p:nvPr/>
            </p:nvPicPr>
            <p:blipFill>
              <a:blip r:embed="rId4"/>
              <a:stretch>
                <a:fillRect/>
              </a:stretch>
            </p:blipFill>
            <p:spPr>
              <a:xfrm>
                <a:off x="1808280" y="2573280"/>
                <a:ext cx="8025480" cy="3326040"/>
              </a:xfrm>
              <a:prstGeom prst="rect">
                <a:avLst/>
              </a:prstGeom>
            </p:spPr>
          </p:pic>
        </mc:Fallback>
      </mc:AlternateContent>
    </p:spTree>
    <p:extLst>
      <p:ext uri="{BB962C8B-B14F-4D97-AF65-F5344CB8AC3E}">
        <p14:creationId xmlns:p14="http://schemas.microsoft.com/office/powerpoint/2010/main" val="2094194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ltLang="en-US" sz="3600"/>
              <a:t>Connections between All and Exists</a:t>
            </a:r>
          </a:p>
        </p:txBody>
      </p:sp>
      <p:sp>
        <p:nvSpPr>
          <p:cNvPr id="163843" name="Rectangle 3"/>
          <p:cNvSpPr>
            <a:spLocks noGrp="1" noChangeArrowheads="1"/>
          </p:cNvSpPr>
          <p:nvPr>
            <p:ph type="body" idx="1"/>
          </p:nvPr>
        </p:nvSpPr>
        <p:spPr>
          <a:xfrm>
            <a:off x="2819400" y="1905000"/>
            <a:ext cx="6781800" cy="4114800"/>
          </a:xfrm>
        </p:spPr>
        <p:txBody>
          <a:bodyPr/>
          <a:lstStyle/>
          <a:p>
            <a:pPr marL="63500" indent="-63500">
              <a:buNone/>
            </a:pPr>
            <a:r>
              <a:rPr lang="en-US" altLang="en-US"/>
              <a:t>We can relate sentences involving </a:t>
            </a:r>
            <a:r>
              <a:rPr lang="en-US" altLang="en-US">
                <a:sym typeface="Symbol" panose="05050102010706020507" pitchFamily="18" charset="2"/>
              </a:rPr>
              <a:t></a:t>
            </a:r>
            <a:r>
              <a:rPr lang="en-US" altLang="en-US"/>
              <a:t> and </a:t>
            </a:r>
            <a:r>
              <a:rPr lang="en-US" altLang="en-US">
                <a:sym typeface="Symbol" panose="05050102010706020507" pitchFamily="18" charset="2"/>
              </a:rPr>
              <a:t></a:t>
            </a:r>
            <a:r>
              <a:rPr lang="en-US" altLang="en-US"/>
              <a:t> using De Morgan’s laws:</a:t>
            </a:r>
          </a:p>
          <a:p>
            <a:pPr lvl="2">
              <a:buFontTx/>
              <a:buNone/>
            </a:pPr>
            <a:r>
              <a:rPr lang="en-US" altLang="en-US" sz="2800"/>
              <a:t>(</a:t>
            </a:r>
            <a:r>
              <a:rPr lang="en-US" altLang="en-US" sz="2800">
                <a:sym typeface="Symbol" panose="05050102010706020507" pitchFamily="18" charset="2"/>
              </a:rPr>
              <a:t></a:t>
            </a:r>
            <a:r>
              <a:rPr lang="en-US" altLang="en-US" sz="2800"/>
              <a:t>x) </a:t>
            </a:r>
            <a:r>
              <a:rPr lang="en-US" altLang="en-US" sz="2800">
                <a:sym typeface="Symbol" panose="05050102010706020507" pitchFamily="18" charset="2"/>
              </a:rPr>
              <a:t></a:t>
            </a:r>
            <a:r>
              <a:rPr lang="en-US" altLang="en-US" sz="2800"/>
              <a:t>P(x) </a:t>
            </a:r>
            <a:r>
              <a:rPr lang="en-US" altLang="en-US" sz="2800">
                <a:cs typeface="Times New Roman" panose="02020603050405020304" pitchFamily="18" charset="0"/>
              </a:rPr>
              <a:t>↔</a:t>
            </a:r>
            <a:r>
              <a:rPr lang="en-US" altLang="en-US" sz="2800"/>
              <a:t> </a:t>
            </a:r>
            <a:r>
              <a:rPr lang="en-US" altLang="en-US" sz="2800">
                <a:sym typeface="Symbol" panose="05050102010706020507" pitchFamily="18" charset="2"/>
              </a:rPr>
              <a:t></a:t>
            </a:r>
            <a:r>
              <a:rPr lang="en-US" altLang="en-US" sz="2800"/>
              <a:t>(</a:t>
            </a:r>
            <a:r>
              <a:rPr lang="en-US" altLang="en-US" sz="2800">
                <a:sym typeface="Symbol" panose="05050102010706020507" pitchFamily="18" charset="2"/>
              </a:rPr>
              <a:t></a:t>
            </a:r>
            <a:r>
              <a:rPr lang="en-US" altLang="en-US" sz="2800"/>
              <a:t>x) P(x)</a:t>
            </a:r>
          </a:p>
          <a:p>
            <a:pPr lvl="2">
              <a:buFontTx/>
              <a:buNone/>
            </a:pPr>
            <a:r>
              <a:rPr lang="en-US" altLang="en-US" sz="2800">
                <a:sym typeface="Symbol" panose="05050102010706020507" pitchFamily="18" charset="2"/>
              </a:rPr>
              <a:t></a:t>
            </a:r>
            <a:r>
              <a:rPr lang="en-US" altLang="en-US" sz="2800"/>
              <a:t>(</a:t>
            </a:r>
            <a:r>
              <a:rPr lang="en-US" altLang="en-US" sz="2800">
                <a:sym typeface="Symbol" panose="05050102010706020507" pitchFamily="18" charset="2"/>
              </a:rPr>
              <a:t></a:t>
            </a:r>
            <a:r>
              <a:rPr lang="en-US" altLang="en-US" sz="2800"/>
              <a:t>x) P </a:t>
            </a:r>
            <a:r>
              <a:rPr lang="en-US" altLang="en-US" sz="2800">
                <a:cs typeface="Times New Roman" panose="02020603050405020304" pitchFamily="18" charset="0"/>
              </a:rPr>
              <a:t>↔</a:t>
            </a:r>
            <a:r>
              <a:rPr lang="en-US" altLang="en-US" sz="2800"/>
              <a:t> (</a:t>
            </a:r>
            <a:r>
              <a:rPr lang="en-US" altLang="en-US" sz="2800">
                <a:sym typeface="Symbol" panose="05050102010706020507" pitchFamily="18" charset="2"/>
              </a:rPr>
              <a:t></a:t>
            </a:r>
            <a:r>
              <a:rPr lang="en-US" altLang="en-US" sz="2800"/>
              <a:t>x) </a:t>
            </a:r>
            <a:r>
              <a:rPr lang="en-US" altLang="en-US" sz="2800">
                <a:sym typeface="Symbol" panose="05050102010706020507" pitchFamily="18" charset="2"/>
              </a:rPr>
              <a:t></a:t>
            </a:r>
            <a:r>
              <a:rPr lang="en-US" altLang="en-US" sz="2800"/>
              <a:t>P(x)</a:t>
            </a:r>
          </a:p>
          <a:p>
            <a:pPr lvl="2">
              <a:buFontTx/>
              <a:buNone/>
            </a:pPr>
            <a:r>
              <a:rPr lang="en-US" altLang="en-US" sz="2800"/>
              <a:t>(</a:t>
            </a:r>
            <a:r>
              <a:rPr lang="en-US" altLang="en-US" sz="2800">
                <a:sym typeface="Symbol" panose="05050102010706020507" pitchFamily="18" charset="2"/>
              </a:rPr>
              <a:t></a:t>
            </a:r>
            <a:r>
              <a:rPr lang="en-US" altLang="en-US" sz="2800"/>
              <a:t>x) P(x) </a:t>
            </a:r>
            <a:r>
              <a:rPr lang="en-US" altLang="en-US" sz="2800">
                <a:cs typeface="Times New Roman" panose="02020603050405020304" pitchFamily="18" charset="0"/>
              </a:rPr>
              <a:t>↔</a:t>
            </a:r>
            <a:r>
              <a:rPr lang="en-US" altLang="en-US" sz="2800"/>
              <a:t> </a:t>
            </a:r>
            <a:r>
              <a:rPr lang="en-US" altLang="en-US" sz="2800">
                <a:sym typeface="Symbol" panose="05050102010706020507" pitchFamily="18" charset="2"/>
              </a:rPr>
              <a:t></a:t>
            </a:r>
            <a:r>
              <a:rPr lang="en-US" altLang="en-US" sz="2800"/>
              <a:t> (</a:t>
            </a:r>
            <a:r>
              <a:rPr lang="en-US" altLang="en-US" sz="2800">
                <a:sym typeface="Symbol" panose="05050102010706020507" pitchFamily="18" charset="2"/>
              </a:rPr>
              <a:t></a:t>
            </a:r>
            <a:r>
              <a:rPr lang="en-US" altLang="en-US" sz="2800"/>
              <a:t>x) </a:t>
            </a:r>
            <a:r>
              <a:rPr lang="en-US" altLang="en-US" sz="2800">
                <a:sym typeface="Symbol" panose="05050102010706020507" pitchFamily="18" charset="2"/>
              </a:rPr>
              <a:t></a:t>
            </a:r>
            <a:r>
              <a:rPr lang="en-US" altLang="en-US" sz="2800"/>
              <a:t>P(x)</a:t>
            </a:r>
          </a:p>
          <a:p>
            <a:pPr lvl="2">
              <a:buFontTx/>
              <a:buNone/>
            </a:pPr>
            <a:r>
              <a:rPr lang="en-US" altLang="en-US" sz="2800"/>
              <a:t>(</a:t>
            </a:r>
            <a:r>
              <a:rPr lang="en-US" altLang="en-US" sz="2800">
                <a:sym typeface="Symbol" panose="05050102010706020507" pitchFamily="18" charset="2"/>
              </a:rPr>
              <a:t></a:t>
            </a:r>
            <a:r>
              <a:rPr lang="en-US" altLang="en-US" sz="2800"/>
              <a:t>x) P(x) </a:t>
            </a:r>
            <a:r>
              <a:rPr lang="en-US" altLang="en-US" sz="2800">
                <a:cs typeface="Times New Roman" panose="02020603050405020304" pitchFamily="18" charset="0"/>
              </a:rPr>
              <a:t>↔</a:t>
            </a:r>
            <a:r>
              <a:rPr lang="en-US" altLang="en-US" sz="2800"/>
              <a:t> </a:t>
            </a:r>
            <a:r>
              <a:rPr lang="en-US" altLang="en-US" sz="2800">
                <a:sym typeface="Symbol" panose="05050102010706020507" pitchFamily="18" charset="2"/>
              </a:rPr>
              <a:t></a:t>
            </a:r>
            <a:r>
              <a:rPr lang="en-US" altLang="en-US" sz="2800"/>
              <a:t>(</a:t>
            </a:r>
            <a:r>
              <a:rPr lang="en-US" altLang="en-US" sz="2800">
                <a:sym typeface="Symbol" panose="05050102010706020507" pitchFamily="18" charset="2"/>
              </a:rPr>
              <a:t></a:t>
            </a:r>
            <a:r>
              <a:rPr lang="en-US" altLang="en-US" sz="2800"/>
              <a:t>x) </a:t>
            </a:r>
            <a:r>
              <a:rPr lang="en-US" altLang="en-US" sz="2800">
                <a:sym typeface="Symbol" panose="05050102010706020507" pitchFamily="18" charset="2"/>
              </a:rPr>
              <a:t></a:t>
            </a:r>
            <a:r>
              <a:rPr lang="en-US" altLang="en-US" sz="2800"/>
              <a:t>P(x)</a:t>
            </a:r>
            <a:endParaRPr lang="en-US" altLang="en-US"/>
          </a:p>
          <a:p>
            <a:pPr marL="63500" indent="-63500"/>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01120" y="1191600"/>
              <a:ext cx="11655720" cy="4555440"/>
            </p14:xfrm>
          </p:contentPart>
        </mc:Choice>
        <mc:Fallback xmlns="">
          <p:pic>
            <p:nvPicPr>
              <p:cNvPr id="2" name="Ink 1"/>
              <p:cNvPicPr/>
              <p:nvPr/>
            </p:nvPicPr>
            <p:blipFill>
              <a:blip r:embed="rId4"/>
              <a:stretch>
                <a:fillRect/>
              </a:stretch>
            </p:blipFill>
            <p:spPr>
              <a:xfrm>
                <a:off x="498600" y="1185480"/>
                <a:ext cx="11665800" cy="4565880"/>
              </a:xfrm>
              <a:prstGeom prst="rect">
                <a:avLst/>
              </a:prstGeom>
            </p:spPr>
          </p:pic>
        </mc:Fallback>
      </mc:AlternateContent>
    </p:spTree>
    <p:extLst>
      <p:ext uri="{BB962C8B-B14F-4D97-AF65-F5344CB8AC3E}">
        <p14:creationId xmlns:p14="http://schemas.microsoft.com/office/powerpoint/2010/main" val="270636493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en-US"/>
              <a:t>Quantified inference rules</a:t>
            </a:r>
          </a:p>
        </p:txBody>
      </p:sp>
      <p:sp>
        <p:nvSpPr>
          <p:cNvPr id="191491" name="Rectangle 3"/>
          <p:cNvSpPr>
            <a:spLocks noGrp="1" noChangeArrowheads="1"/>
          </p:cNvSpPr>
          <p:nvPr>
            <p:ph type="body" idx="1"/>
          </p:nvPr>
        </p:nvSpPr>
        <p:spPr/>
        <p:txBody>
          <a:bodyPr/>
          <a:lstStyle/>
          <a:p>
            <a:r>
              <a:rPr lang="en-US" altLang="en-US"/>
              <a:t>Universal instantiation</a:t>
            </a:r>
          </a:p>
          <a:p>
            <a:pPr lvl="1"/>
            <a:r>
              <a:rPr lang="en-US" altLang="en-US">
                <a:sym typeface="Symbol" panose="05050102010706020507" pitchFamily="18" charset="2"/>
              </a:rPr>
              <a:t>x P(x)  P(A)</a:t>
            </a:r>
          </a:p>
          <a:p>
            <a:r>
              <a:rPr lang="en-US" altLang="en-US">
                <a:sym typeface="Symbol" panose="05050102010706020507" pitchFamily="18" charset="2"/>
              </a:rPr>
              <a:t>Universal generalization</a:t>
            </a:r>
          </a:p>
          <a:p>
            <a:pPr lvl="1"/>
            <a:r>
              <a:rPr lang="en-US" altLang="en-US">
                <a:sym typeface="Symbol" panose="05050102010706020507" pitchFamily="18" charset="2"/>
              </a:rPr>
              <a:t>P(A)  P(B) …  x P(x)</a:t>
            </a:r>
          </a:p>
          <a:p>
            <a:r>
              <a:rPr lang="en-US" altLang="en-US">
                <a:sym typeface="Symbol" panose="05050102010706020507" pitchFamily="18" charset="2"/>
              </a:rPr>
              <a:t>Existential instantiation</a:t>
            </a:r>
          </a:p>
          <a:p>
            <a:pPr lvl="1"/>
            <a:r>
              <a:rPr lang="en-US" altLang="en-US">
                <a:sym typeface="Symbol" panose="05050102010706020507" pitchFamily="18" charset="2"/>
              </a:rPr>
              <a:t>x P(x) P(F)     		 </a:t>
            </a:r>
            <a:r>
              <a:rPr lang="en-US" altLang="en-US" b="1">
                <a:solidFill>
                  <a:schemeClr val="accent2"/>
                </a:solidFill>
                <a:sym typeface="Symbol" panose="05050102010706020507" pitchFamily="18" charset="2"/>
              </a:rPr>
              <a:t>skolem constant F</a:t>
            </a:r>
          </a:p>
          <a:p>
            <a:r>
              <a:rPr lang="en-US" altLang="en-US">
                <a:sym typeface="Symbol" panose="05050102010706020507" pitchFamily="18" charset="2"/>
              </a:rPr>
              <a:t>Existential generalization</a:t>
            </a:r>
          </a:p>
          <a:p>
            <a:pPr lvl="1"/>
            <a:r>
              <a:rPr lang="en-US" altLang="en-US">
                <a:sym typeface="Symbol" panose="05050102010706020507" pitchFamily="18" charset="2"/>
              </a:rPr>
              <a:t>P(A)  x P(x)</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93080" y="1683720"/>
              <a:ext cx="10787040" cy="5007240"/>
            </p14:xfrm>
          </p:contentPart>
        </mc:Choice>
        <mc:Fallback xmlns="">
          <p:pic>
            <p:nvPicPr>
              <p:cNvPr id="2" name="Ink 1"/>
              <p:cNvPicPr/>
              <p:nvPr/>
            </p:nvPicPr>
            <p:blipFill>
              <a:blip r:embed="rId4"/>
              <a:stretch>
                <a:fillRect/>
              </a:stretch>
            </p:blipFill>
            <p:spPr>
              <a:xfrm>
                <a:off x="789120" y="1676880"/>
                <a:ext cx="10800720" cy="5018400"/>
              </a:xfrm>
              <a:prstGeom prst="rect">
                <a:avLst/>
              </a:prstGeom>
            </p:spPr>
          </p:pic>
        </mc:Fallback>
      </mc:AlternateContent>
    </p:spTree>
    <p:extLst>
      <p:ext uri="{BB962C8B-B14F-4D97-AF65-F5344CB8AC3E}">
        <p14:creationId xmlns:p14="http://schemas.microsoft.com/office/powerpoint/2010/main" val="20229177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ltLang="en-US" sz="3600"/>
              <a:t>Universal instantiation</a:t>
            </a:r>
            <a:br>
              <a:rPr lang="en-US" altLang="en-US" sz="3600"/>
            </a:br>
            <a:r>
              <a:rPr lang="en-US" altLang="en-US" sz="3600"/>
              <a:t>(a.k.a. universal elimination)</a:t>
            </a:r>
          </a:p>
        </p:txBody>
      </p:sp>
      <p:sp>
        <p:nvSpPr>
          <p:cNvPr id="214019" name="Rectangle 3"/>
          <p:cNvSpPr>
            <a:spLocks noGrp="1" noChangeArrowheads="1"/>
          </p:cNvSpPr>
          <p:nvPr>
            <p:ph type="body" idx="1"/>
          </p:nvPr>
        </p:nvSpPr>
        <p:spPr/>
        <p:txBody>
          <a:bodyPr/>
          <a:lstStyle/>
          <a:p>
            <a:r>
              <a:rPr lang="en-US" altLang="en-US"/>
              <a:t>If (</a:t>
            </a:r>
            <a:r>
              <a:rPr lang="en-US" altLang="en-US">
                <a:sym typeface="Symbol" panose="05050102010706020507" pitchFamily="18" charset="2"/>
              </a:rPr>
              <a:t></a:t>
            </a:r>
            <a:r>
              <a:rPr lang="en-US" altLang="en-US"/>
              <a:t>x) P(x) is true, then P(C) is true, where C is </a:t>
            </a:r>
            <a:r>
              <a:rPr lang="en-US" altLang="en-US" i="1"/>
              <a:t>any</a:t>
            </a:r>
            <a:r>
              <a:rPr lang="en-US" altLang="en-US"/>
              <a:t> constant in the domain of x</a:t>
            </a:r>
          </a:p>
          <a:p>
            <a:r>
              <a:rPr lang="en-US" altLang="en-US"/>
              <a:t>Example: </a:t>
            </a:r>
          </a:p>
          <a:p>
            <a:pPr lvl="1">
              <a:buFontTx/>
              <a:buNone/>
            </a:pPr>
            <a:r>
              <a:rPr lang="en-US" altLang="en-US"/>
              <a:t>(</a:t>
            </a:r>
            <a:r>
              <a:rPr lang="en-US" altLang="en-US">
                <a:sym typeface="Symbol" panose="05050102010706020507" pitchFamily="18" charset="2"/>
              </a:rPr>
              <a:t></a:t>
            </a:r>
            <a:r>
              <a:rPr lang="en-US" altLang="en-US"/>
              <a:t>x) eats(Ziggy, x) </a:t>
            </a:r>
            <a:r>
              <a:rPr lang="en-US" altLang="en-US">
                <a:sym typeface="Symbol" panose="05050102010706020507" pitchFamily="18" charset="2"/>
              </a:rPr>
              <a:t></a:t>
            </a:r>
            <a:r>
              <a:rPr lang="en-US" altLang="en-US"/>
              <a:t> eats(Ziggy, IceCream)</a:t>
            </a:r>
          </a:p>
          <a:p>
            <a:r>
              <a:rPr lang="en-US" altLang="en-US"/>
              <a:t>The variable symbol can be replaced by any ground term, i.e., any constant symbol or function symbol applied to ground terms only</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60600" y="1639440"/>
              <a:ext cx="5396400" cy="2224440"/>
            </p14:xfrm>
          </p:contentPart>
        </mc:Choice>
        <mc:Fallback xmlns="">
          <p:pic>
            <p:nvPicPr>
              <p:cNvPr id="2" name="Ink 1"/>
              <p:cNvPicPr/>
              <p:nvPr/>
            </p:nvPicPr>
            <p:blipFill>
              <a:blip r:embed="rId4"/>
              <a:stretch>
                <a:fillRect/>
              </a:stretch>
            </p:blipFill>
            <p:spPr>
              <a:xfrm>
                <a:off x="1556640" y="1635480"/>
                <a:ext cx="5405760" cy="2236680"/>
              </a:xfrm>
              <a:prstGeom prst="rect">
                <a:avLst/>
              </a:prstGeom>
            </p:spPr>
          </p:pic>
        </mc:Fallback>
      </mc:AlternateContent>
    </p:spTree>
    <p:extLst>
      <p:ext uri="{BB962C8B-B14F-4D97-AF65-F5344CB8AC3E}">
        <p14:creationId xmlns:p14="http://schemas.microsoft.com/office/powerpoint/2010/main" val="25763872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en-US" sz="3600"/>
              <a:t>Existential instantiation</a:t>
            </a:r>
            <a:br>
              <a:rPr lang="en-US" altLang="en-US" sz="3600"/>
            </a:br>
            <a:r>
              <a:rPr lang="en-US" altLang="en-US" sz="3600"/>
              <a:t>(a.k.a. existential elimination)</a:t>
            </a:r>
          </a:p>
        </p:txBody>
      </p:sp>
      <p:sp>
        <p:nvSpPr>
          <p:cNvPr id="216067" name="Rectangle 3"/>
          <p:cNvSpPr>
            <a:spLocks noGrp="1" noChangeArrowheads="1"/>
          </p:cNvSpPr>
          <p:nvPr>
            <p:ph type="body" idx="1"/>
          </p:nvPr>
        </p:nvSpPr>
        <p:spPr>
          <a:xfrm>
            <a:off x="2209800" y="1600200"/>
            <a:ext cx="7772400" cy="4724400"/>
          </a:xfrm>
        </p:spPr>
        <p:txBody>
          <a:bodyPr>
            <a:normAutofit fontScale="92500" lnSpcReduction="20000"/>
          </a:bodyPr>
          <a:lstStyle/>
          <a:p>
            <a:r>
              <a:rPr lang="en-US" altLang="en-US"/>
              <a:t>From (</a:t>
            </a:r>
            <a:r>
              <a:rPr lang="en-US" altLang="en-US">
                <a:sym typeface="Symbol" panose="05050102010706020507" pitchFamily="18" charset="2"/>
              </a:rPr>
              <a:t></a:t>
            </a:r>
            <a:r>
              <a:rPr lang="en-US" altLang="en-US"/>
              <a:t>x) P(x) infer P(c)</a:t>
            </a:r>
          </a:p>
          <a:p>
            <a:r>
              <a:rPr lang="en-US" altLang="en-US"/>
              <a:t>Example:</a:t>
            </a:r>
          </a:p>
          <a:p>
            <a:pPr lvl="1"/>
            <a:r>
              <a:rPr lang="en-US" altLang="en-US"/>
              <a:t> (</a:t>
            </a:r>
            <a:r>
              <a:rPr lang="en-US" altLang="en-US">
                <a:sym typeface="Symbol" panose="05050102010706020507" pitchFamily="18" charset="2"/>
              </a:rPr>
              <a:t></a:t>
            </a:r>
            <a:r>
              <a:rPr lang="en-US" altLang="en-US"/>
              <a:t>x) eats(Ziggy, x) </a:t>
            </a:r>
            <a:r>
              <a:rPr lang="en-US" altLang="en-US">
                <a:sym typeface="Symbol" panose="05050102010706020507" pitchFamily="18" charset="2"/>
              </a:rPr>
              <a:t></a:t>
            </a:r>
            <a:r>
              <a:rPr lang="en-US" altLang="en-US"/>
              <a:t> eats(Ziggy, Stuff)</a:t>
            </a:r>
          </a:p>
          <a:p>
            <a:r>
              <a:rPr lang="en-US" altLang="en-US"/>
              <a:t>Note that the variable is replaced by a </a:t>
            </a:r>
            <a:r>
              <a:rPr lang="en-US" altLang="en-US" b="1">
                <a:solidFill>
                  <a:schemeClr val="accent2"/>
                </a:solidFill>
              </a:rPr>
              <a:t>brand-new constant</a:t>
            </a:r>
            <a:r>
              <a:rPr lang="en-US" altLang="en-US"/>
              <a:t> not occurring in this or any other sentence in the KB</a:t>
            </a:r>
          </a:p>
          <a:p>
            <a:r>
              <a:rPr lang="en-US" altLang="en-US"/>
              <a:t>Also known as skolemization; constant is a </a:t>
            </a:r>
            <a:r>
              <a:rPr lang="en-US" altLang="en-US" b="1">
                <a:solidFill>
                  <a:schemeClr val="accent2"/>
                </a:solidFill>
              </a:rPr>
              <a:t>skolem constant</a:t>
            </a:r>
          </a:p>
          <a:p>
            <a:r>
              <a:rPr lang="en-US" altLang="en-US"/>
              <a:t>In other words, we don’t want to accidentally draw other inferences about it by introducing the constant </a:t>
            </a:r>
          </a:p>
          <a:p>
            <a:r>
              <a:rPr lang="en-US" altLang="en-US"/>
              <a:t>Convenient to use this to reason about the unknown object, rather than constantly manipulating the existential quantifier</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402360" y="1569240"/>
              <a:ext cx="6163920" cy="2748960"/>
            </p14:xfrm>
          </p:contentPart>
        </mc:Choice>
        <mc:Fallback xmlns="">
          <p:pic>
            <p:nvPicPr>
              <p:cNvPr id="2" name="Ink 1"/>
              <p:cNvPicPr/>
              <p:nvPr/>
            </p:nvPicPr>
            <p:blipFill>
              <a:blip r:embed="rId4"/>
              <a:stretch>
                <a:fillRect/>
              </a:stretch>
            </p:blipFill>
            <p:spPr>
              <a:xfrm>
                <a:off x="3399840" y="1566360"/>
                <a:ext cx="6173280" cy="2755080"/>
              </a:xfrm>
              <a:prstGeom prst="rect">
                <a:avLst/>
              </a:prstGeom>
            </p:spPr>
          </p:pic>
        </mc:Fallback>
      </mc:AlternateContent>
    </p:spTree>
    <p:extLst>
      <p:ext uri="{BB962C8B-B14F-4D97-AF65-F5344CB8AC3E}">
        <p14:creationId xmlns:p14="http://schemas.microsoft.com/office/powerpoint/2010/main" val="481348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8108280-63AD-4F65-9BCE-7FABFDD98589}"/>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0243" name="Rectangle 3">
            <a:extLst>
              <a:ext uri="{FF2B5EF4-FFF2-40B4-BE49-F238E27FC236}">
                <a16:creationId xmlns:a16="http://schemas.microsoft.com/office/drawing/2014/main" id="{E4EE6AF8-3EB8-4BC1-811F-044A9CE72744}"/>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p>
          <a:p>
            <a:pPr eaLnBrk="1" hangingPunct="1"/>
            <a:endParaRPr lang="en-US" altLang="en-US" sz="1600"/>
          </a:p>
          <a:p>
            <a:pPr eaLnBrk="1" hangingPunct="1"/>
            <a:r>
              <a:rPr lang="en-US" altLang="en-US" u="sng">
                <a:solidFill>
                  <a:srgbClr val="CC0099"/>
                </a:solidFill>
              </a:rPr>
              <a:t>Episodic</a:t>
            </a:r>
            <a:endParaRPr lang="en-US" altLang="en-US"/>
          </a:p>
          <a:p>
            <a:pPr lvl="3" eaLnBrk="1" hangingPunct="1"/>
            <a:endParaRPr lang="en-US" altLang="en-US" sz="1600"/>
          </a:p>
          <a:p>
            <a:pPr eaLnBrk="1" hangingPunct="1"/>
            <a:r>
              <a:rPr lang="en-US" altLang="en-US" u="sng">
                <a:solidFill>
                  <a:srgbClr val="CC0099"/>
                </a:solidFill>
              </a:rPr>
              <a:t>Static</a:t>
            </a:r>
            <a:endParaRPr lang="en-US" altLang="en-US"/>
          </a:p>
          <a:p>
            <a:pPr lvl="3" eaLnBrk="1" hangingPunct="1"/>
            <a:endParaRPr lang="en-US" altLang="en-US" sz="1600"/>
          </a:p>
          <a:p>
            <a:pPr eaLnBrk="1" hangingPunct="1"/>
            <a:r>
              <a:rPr lang="en-US" altLang="en-US" u="sng">
                <a:solidFill>
                  <a:srgbClr val="CC0099"/>
                </a:solidFill>
              </a:rPr>
              <a:t>Discrete</a:t>
            </a:r>
            <a:endParaRPr lang="en-US" altLang="en-US"/>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ltLang="en-US" sz="3600"/>
              <a:t>Existential generalization</a:t>
            </a:r>
            <a:br>
              <a:rPr lang="en-US" altLang="en-US" sz="3600"/>
            </a:br>
            <a:r>
              <a:rPr lang="en-US" altLang="en-US" sz="3600"/>
              <a:t>(a.k.a. existential introduction)</a:t>
            </a:r>
          </a:p>
        </p:txBody>
      </p:sp>
      <p:sp>
        <p:nvSpPr>
          <p:cNvPr id="215043" name="Rectangle 3"/>
          <p:cNvSpPr>
            <a:spLocks noGrp="1" noChangeArrowheads="1"/>
          </p:cNvSpPr>
          <p:nvPr>
            <p:ph type="body" idx="1"/>
          </p:nvPr>
        </p:nvSpPr>
        <p:spPr/>
        <p:txBody>
          <a:bodyPr/>
          <a:lstStyle/>
          <a:p>
            <a:r>
              <a:rPr lang="en-US" altLang="en-US"/>
              <a:t>If P(c) is true, then (</a:t>
            </a:r>
            <a:r>
              <a:rPr lang="en-US" altLang="en-US">
                <a:sym typeface="Symbol" panose="05050102010706020507" pitchFamily="18" charset="2"/>
              </a:rPr>
              <a:t></a:t>
            </a:r>
            <a:r>
              <a:rPr lang="en-US" altLang="en-US"/>
              <a:t>x) P(x) is inferred. </a:t>
            </a:r>
          </a:p>
          <a:p>
            <a:r>
              <a:rPr lang="en-US" altLang="en-US"/>
              <a:t>Example</a:t>
            </a:r>
          </a:p>
          <a:p>
            <a:pPr lvl="1">
              <a:buFontTx/>
              <a:buNone/>
            </a:pPr>
            <a:r>
              <a:rPr lang="en-US" altLang="en-US"/>
              <a:t>eats(Ziggy, IceCream)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x) eats(Ziggy, x)</a:t>
            </a:r>
          </a:p>
          <a:p>
            <a:r>
              <a:rPr lang="en-US" altLang="en-US"/>
              <a:t>All instances of the given constant symbol are replaced by the new variable symbol</a:t>
            </a:r>
          </a:p>
          <a:p>
            <a:r>
              <a:rPr lang="en-US" altLang="en-US"/>
              <a:t>Note that the variable symbol cannot already exist anywhere in the expression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25960" y="3378240"/>
              <a:ext cx="360" cy="360"/>
            </p14:xfrm>
          </p:contentPart>
        </mc:Choice>
        <mc:Fallback xmlns="">
          <p:pic>
            <p:nvPicPr>
              <p:cNvPr id="2" name="Ink 1"/>
              <p:cNvPicPr/>
              <p:nvPr/>
            </p:nvPicPr>
            <p:blipFill>
              <a:blip r:embed="rId4"/>
              <a:stretch>
                <a:fillRect/>
              </a:stretch>
            </p:blipFill>
            <p:spPr>
              <a:xfrm>
                <a:off x="3223440" y="3375720"/>
                <a:ext cx="5400" cy="5400"/>
              </a:xfrm>
              <a:prstGeom prst="rect">
                <a:avLst/>
              </a:prstGeom>
            </p:spPr>
          </p:pic>
        </mc:Fallback>
      </mc:AlternateContent>
    </p:spTree>
    <p:extLst>
      <p:ext uri="{BB962C8B-B14F-4D97-AF65-F5344CB8AC3E}">
        <p14:creationId xmlns:p14="http://schemas.microsoft.com/office/powerpoint/2010/main" val="11409020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95280" y="350280"/>
              <a:ext cx="10420920" cy="2009880"/>
            </p14:xfrm>
          </p:contentPart>
        </mc:Choice>
        <mc:Fallback xmlns="">
          <p:pic>
            <p:nvPicPr>
              <p:cNvPr id="4" name="Ink 3"/>
              <p:cNvPicPr/>
              <p:nvPr/>
            </p:nvPicPr>
            <p:blipFill>
              <a:blip r:embed="rId3"/>
              <a:stretch>
                <a:fillRect/>
              </a:stretch>
            </p:blipFill>
            <p:spPr>
              <a:xfrm>
                <a:off x="1292040" y="346680"/>
                <a:ext cx="10428120" cy="2019600"/>
              </a:xfrm>
              <a:prstGeom prst="rect">
                <a:avLst/>
              </a:prstGeom>
            </p:spPr>
          </p:pic>
        </mc:Fallback>
      </mc:AlternateContent>
    </p:spTree>
    <p:extLst>
      <p:ext uri="{BB962C8B-B14F-4D97-AF65-F5344CB8AC3E}">
        <p14:creationId xmlns:p14="http://schemas.microsoft.com/office/powerpoint/2010/main" val="11418270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209800" y="228600"/>
            <a:ext cx="7772400" cy="1143000"/>
          </a:xfrm>
        </p:spPr>
        <p:txBody>
          <a:bodyPr/>
          <a:lstStyle/>
          <a:p>
            <a:r>
              <a:rPr lang="en-US" altLang="en-US"/>
              <a:t>Translating English to FOL</a:t>
            </a:r>
          </a:p>
        </p:txBody>
      </p:sp>
      <p:sp>
        <p:nvSpPr>
          <p:cNvPr id="119811" name="Rectangle 3"/>
          <p:cNvSpPr>
            <a:spLocks noGrp="1" noChangeArrowheads="1"/>
          </p:cNvSpPr>
          <p:nvPr>
            <p:ph type="body" idx="1"/>
          </p:nvPr>
        </p:nvSpPr>
        <p:spPr>
          <a:xfrm>
            <a:off x="2133600" y="1295400"/>
            <a:ext cx="8229600" cy="5562600"/>
          </a:xfrm>
        </p:spPr>
        <p:txBody>
          <a:bodyPr>
            <a:normAutofit lnSpcReduction="10000"/>
          </a:bodyPr>
          <a:lstStyle/>
          <a:p>
            <a:pPr>
              <a:lnSpc>
                <a:spcPct val="80000"/>
              </a:lnSpc>
              <a:buFontTx/>
              <a:buNone/>
            </a:pPr>
            <a:r>
              <a:rPr lang="en-US" altLang="en-US" sz="1800" b="1"/>
              <a:t>Every gardener likes the sun.</a:t>
            </a:r>
          </a:p>
          <a:p>
            <a:pPr lvl="1">
              <a:lnSpc>
                <a:spcPct val="80000"/>
              </a:lnSpc>
              <a:buFontTx/>
              <a:buNone/>
            </a:pPr>
            <a:r>
              <a:rPr lang="en-US" altLang="en-US" sz="1800">
                <a:sym typeface="Symbol" panose="05050102010706020507" pitchFamily="18" charset="2"/>
              </a:rPr>
              <a:t></a:t>
            </a:r>
            <a:r>
              <a:rPr lang="en-US" altLang="en-US" sz="1800"/>
              <a:t>x gardener(x) </a:t>
            </a:r>
            <a:r>
              <a:rPr lang="en-US" altLang="en-US" sz="1800">
                <a:sym typeface="Symbol" panose="05050102010706020507" pitchFamily="18" charset="2"/>
              </a:rPr>
              <a:t></a:t>
            </a:r>
            <a:r>
              <a:rPr lang="en-US" altLang="en-US" sz="1800"/>
              <a:t> likes(x,Sun) </a:t>
            </a:r>
          </a:p>
          <a:p>
            <a:pPr>
              <a:lnSpc>
                <a:spcPct val="80000"/>
              </a:lnSpc>
              <a:buFontTx/>
              <a:buNone/>
            </a:pPr>
            <a:r>
              <a:rPr lang="en-US" altLang="en-US" sz="1800" b="1"/>
              <a:t>You can fool some of the people all of the time.</a:t>
            </a:r>
            <a:endParaRPr lang="en-US" altLang="en-US" sz="1800"/>
          </a:p>
          <a:p>
            <a:pPr lvl="1">
              <a:lnSpc>
                <a:spcPct val="80000"/>
              </a:lnSpc>
              <a:buFontTx/>
              <a:buNone/>
            </a:pPr>
            <a:r>
              <a:rPr lang="en-US" altLang="en-US" sz="1800">
                <a:sym typeface="Symbol" panose="05050102010706020507" pitchFamily="18" charset="2"/>
              </a:rPr>
              <a:t></a:t>
            </a:r>
            <a:r>
              <a:rPr lang="en-US" altLang="en-US" sz="1800"/>
              <a:t>x </a:t>
            </a:r>
            <a:r>
              <a:rPr lang="en-US" altLang="en-US" sz="1800">
                <a:sym typeface="Symbol" panose="05050102010706020507" pitchFamily="18" charset="2"/>
              </a:rPr>
              <a:t></a:t>
            </a:r>
            <a:r>
              <a:rPr lang="en-US" altLang="en-US" sz="1800"/>
              <a:t>t  person(x) </a:t>
            </a:r>
            <a:r>
              <a:rPr lang="en-US" altLang="en-US" sz="1800">
                <a:sym typeface="Symbol" panose="05050102010706020507" pitchFamily="18" charset="2"/>
              </a:rPr>
              <a:t></a:t>
            </a:r>
            <a:r>
              <a:rPr lang="en-US" altLang="en-US" sz="1800"/>
              <a:t>time(t) </a:t>
            </a:r>
            <a:r>
              <a:rPr lang="en-US" altLang="en-US" sz="1800">
                <a:sym typeface="Symbol" panose="05050102010706020507" pitchFamily="18" charset="2"/>
              </a:rPr>
              <a:t></a:t>
            </a:r>
            <a:r>
              <a:rPr lang="en-US" altLang="en-US" sz="1800"/>
              <a:t> can-fool(x,t)</a:t>
            </a:r>
          </a:p>
          <a:p>
            <a:pPr>
              <a:lnSpc>
                <a:spcPct val="80000"/>
              </a:lnSpc>
              <a:buFontTx/>
              <a:buNone/>
            </a:pPr>
            <a:r>
              <a:rPr lang="en-US" altLang="en-US" sz="1800" b="1"/>
              <a:t>You can fool all of the people some of the time.</a:t>
            </a:r>
          </a:p>
          <a:p>
            <a:pPr lvl="1">
              <a:lnSpc>
                <a:spcPct val="80000"/>
              </a:lnSpc>
              <a:buFontTx/>
              <a:buNone/>
            </a:pPr>
            <a:r>
              <a:rPr lang="en-US" altLang="en-US" sz="1800">
                <a:sym typeface="Symbol" panose="05050102010706020507" pitchFamily="18" charset="2"/>
              </a:rPr>
              <a:t></a:t>
            </a:r>
            <a:r>
              <a:rPr lang="en-US" altLang="en-US" sz="1800"/>
              <a:t>x </a:t>
            </a:r>
            <a:r>
              <a:rPr lang="en-US" altLang="en-US" sz="1800">
                <a:sym typeface="Symbol" panose="05050102010706020507" pitchFamily="18" charset="2"/>
              </a:rPr>
              <a:t></a:t>
            </a:r>
            <a:r>
              <a:rPr lang="en-US" altLang="en-US" sz="1800"/>
              <a:t>t (person(x) </a:t>
            </a:r>
            <a:r>
              <a:rPr lang="en-US" altLang="en-US" sz="1800">
                <a:sym typeface="Symbol" panose="05050102010706020507" pitchFamily="18" charset="2"/>
              </a:rPr>
              <a:t></a:t>
            </a:r>
            <a:r>
              <a:rPr lang="en-US" altLang="en-US" sz="1800"/>
              <a:t> time(t) </a:t>
            </a:r>
            <a:r>
              <a:rPr lang="en-US" altLang="en-US" sz="1800">
                <a:sym typeface="Symbol" panose="05050102010706020507" pitchFamily="18" charset="2"/>
              </a:rPr>
              <a:t></a:t>
            </a:r>
            <a:r>
              <a:rPr lang="en-US" altLang="en-US" sz="1800"/>
              <a:t>can-fool(x,t))</a:t>
            </a:r>
          </a:p>
          <a:p>
            <a:pPr lvl="1">
              <a:lnSpc>
                <a:spcPct val="80000"/>
              </a:lnSpc>
              <a:buFontTx/>
              <a:buNone/>
            </a:pPr>
            <a:r>
              <a:rPr lang="en-US" altLang="en-US" sz="1800">
                <a:sym typeface="Symbol" panose="05050102010706020507" pitchFamily="18" charset="2"/>
              </a:rPr>
              <a:t></a:t>
            </a:r>
            <a:r>
              <a:rPr lang="en-US" altLang="en-US" sz="1800"/>
              <a:t>x (person(x) </a:t>
            </a:r>
            <a:r>
              <a:rPr lang="en-US" altLang="en-US" sz="1800">
                <a:sym typeface="Symbol" panose="05050102010706020507" pitchFamily="18" charset="2"/>
              </a:rPr>
              <a:t> </a:t>
            </a:r>
            <a:r>
              <a:rPr lang="en-US" altLang="en-US" sz="1800"/>
              <a:t>t (time(t) </a:t>
            </a:r>
            <a:r>
              <a:rPr lang="en-US" altLang="en-US" sz="1800">
                <a:sym typeface="Symbol" panose="05050102010706020507" pitchFamily="18" charset="2"/>
              </a:rPr>
              <a:t></a:t>
            </a:r>
            <a:r>
              <a:rPr lang="en-US" altLang="en-US" sz="1800"/>
              <a:t>can-fool(x,t)))</a:t>
            </a:r>
          </a:p>
          <a:p>
            <a:pPr>
              <a:lnSpc>
                <a:spcPct val="80000"/>
              </a:lnSpc>
              <a:buFontTx/>
              <a:buNone/>
            </a:pPr>
            <a:r>
              <a:rPr lang="en-US" altLang="en-US" sz="1800" b="1"/>
              <a:t>All purple mushrooms are poisonous</a:t>
            </a:r>
            <a:r>
              <a:rPr lang="en-US" altLang="en-US" sz="1800"/>
              <a:t>.</a:t>
            </a:r>
          </a:p>
          <a:p>
            <a:pPr lvl="1">
              <a:lnSpc>
                <a:spcPct val="80000"/>
              </a:lnSpc>
              <a:buFontTx/>
              <a:buNone/>
            </a:pPr>
            <a:r>
              <a:rPr lang="en-US" altLang="en-US" sz="1800">
                <a:sym typeface="Symbol" panose="05050102010706020507" pitchFamily="18" charset="2"/>
              </a:rPr>
              <a:t></a:t>
            </a:r>
            <a:r>
              <a:rPr lang="en-US" altLang="en-US" sz="1800"/>
              <a:t>x (mushroom(x) </a:t>
            </a:r>
            <a:r>
              <a:rPr lang="en-US" altLang="en-US" sz="1800">
                <a:sym typeface="Symbol" panose="05050102010706020507" pitchFamily="18" charset="2"/>
              </a:rPr>
              <a:t></a:t>
            </a:r>
            <a:r>
              <a:rPr lang="en-US" altLang="en-US" sz="1800"/>
              <a:t> purple(x)) </a:t>
            </a:r>
            <a:r>
              <a:rPr lang="en-US" altLang="en-US" sz="1800">
                <a:sym typeface="Symbol" panose="05050102010706020507" pitchFamily="18" charset="2"/>
              </a:rPr>
              <a:t></a:t>
            </a:r>
            <a:r>
              <a:rPr lang="en-US" altLang="en-US" sz="1800"/>
              <a:t> poisonous(x) </a:t>
            </a:r>
          </a:p>
          <a:p>
            <a:pPr>
              <a:lnSpc>
                <a:spcPct val="80000"/>
              </a:lnSpc>
              <a:buFontTx/>
              <a:buNone/>
            </a:pPr>
            <a:r>
              <a:rPr lang="en-US" altLang="en-US" sz="1800" b="1"/>
              <a:t>No purple mushroom is poisonous.</a:t>
            </a:r>
          </a:p>
          <a:p>
            <a:pPr lvl="1">
              <a:lnSpc>
                <a:spcPct val="80000"/>
              </a:lnSpc>
              <a:buFontTx/>
              <a:buNone/>
            </a:pPr>
            <a:r>
              <a:rPr lang="en-US" altLang="en-US" sz="1800">
                <a:sym typeface="Symbol" panose="05050102010706020507" pitchFamily="18" charset="2"/>
              </a:rPr>
              <a:t></a:t>
            </a:r>
            <a:r>
              <a:rPr lang="en-US" altLang="en-US" sz="1800"/>
              <a:t>x purple(x) </a:t>
            </a:r>
            <a:r>
              <a:rPr lang="en-US" altLang="en-US" sz="1800">
                <a:sym typeface="Symbol" panose="05050102010706020507" pitchFamily="18" charset="2"/>
              </a:rPr>
              <a:t></a:t>
            </a:r>
            <a:r>
              <a:rPr lang="en-US" altLang="en-US" sz="1800"/>
              <a:t> mushroom(x) </a:t>
            </a:r>
            <a:r>
              <a:rPr lang="en-US" altLang="en-US" sz="1800">
                <a:sym typeface="Symbol" panose="05050102010706020507" pitchFamily="18" charset="2"/>
              </a:rPr>
              <a:t></a:t>
            </a:r>
            <a:r>
              <a:rPr lang="en-US" altLang="en-US" sz="1800"/>
              <a:t> poisonous(x) </a:t>
            </a:r>
          </a:p>
          <a:p>
            <a:pPr lvl="1">
              <a:lnSpc>
                <a:spcPct val="80000"/>
              </a:lnSpc>
              <a:buFontTx/>
              <a:buNone/>
            </a:pPr>
            <a:r>
              <a:rPr lang="en-US" altLang="en-US" sz="1800">
                <a:sym typeface="Symbol" panose="05050102010706020507" pitchFamily="18" charset="2"/>
              </a:rPr>
              <a:t></a:t>
            </a:r>
            <a:r>
              <a:rPr lang="en-US" altLang="en-US" sz="1800"/>
              <a:t>x  (mushroom(x) </a:t>
            </a:r>
            <a:r>
              <a:rPr lang="en-US" altLang="en-US" sz="1800">
                <a:sym typeface="Symbol" panose="05050102010706020507" pitchFamily="18" charset="2"/>
              </a:rPr>
              <a:t></a:t>
            </a:r>
            <a:r>
              <a:rPr lang="en-US" altLang="en-US" sz="1800"/>
              <a:t> purple(x)) </a:t>
            </a:r>
            <a:r>
              <a:rPr lang="en-US" altLang="en-US" sz="1800">
                <a:sym typeface="Symbol" panose="05050102010706020507" pitchFamily="18" charset="2"/>
              </a:rPr>
              <a:t></a:t>
            </a:r>
            <a:r>
              <a:rPr lang="en-US" altLang="en-US" sz="1800"/>
              <a:t> </a:t>
            </a:r>
            <a:r>
              <a:rPr lang="en-US" altLang="en-US" sz="1800">
                <a:sym typeface="Symbol" panose="05050102010706020507" pitchFamily="18" charset="2"/>
              </a:rPr>
              <a:t></a:t>
            </a:r>
            <a:r>
              <a:rPr lang="en-US" altLang="en-US" sz="1800"/>
              <a:t>poisonous(x) </a:t>
            </a:r>
          </a:p>
          <a:p>
            <a:pPr>
              <a:lnSpc>
                <a:spcPct val="80000"/>
              </a:lnSpc>
              <a:buFontTx/>
              <a:buNone/>
            </a:pPr>
            <a:r>
              <a:rPr lang="en-US" altLang="en-US" sz="1800" b="1"/>
              <a:t>There are exactly two purple mushrooms</a:t>
            </a:r>
            <a:r>
              <a:rPr lang="en-US" altLang="en-US" sz="1800"/>
              <a:t>.</a:t>
            </a:r>
          </a:p>
          <a:p>
            <a:pPr lvl="1">
              <a:lnSpc>
                <a:spcPct val="80000"/>
              </a:lnSpc>
              <a:buFontTx/>
              <a:buNone/>
            </a:pPr>
            <a:r>
              <a:rPr lang="en-US" altLang="en-US" sz="1800">
                <a:sym typeface="Symbol" panose="05050102010706020507" pitchFamily="18" charset="2"/>
              </a:rPr>
              <a:t></a:t>
            </a:r>
            <a:r>
              <a:rPr lang="en-US" altLang="en-US" sz="1800"/>
              <a:t>x </a:t>
            </a:r>
            <a:r>
              <a:rPr lang="en-US" altLang="en-US" sz="1800">
                <a:sym typeface="Symbol" panose="05050102010706020507" pitchFamily="18" charset="2"/>
              </a:rPr>
              <a:t></a:t>
            </a:r>
            <a:r>
              <a:rPr lang="en-US" altLang="en-US" sz="1800"/>
              <a:t>y mushroom(x) </a:t>
            </a:r>
            <a:r>
              <a:rPr lang="en-US" altLang="en-US" sz="1800">
                <a:sym typeface="Symbol" panose="05050102010706020507" pitchFamily="18" charset="2"/>
              </a:rPr>
              <a:t></a:t>
            </a:r>
            <a:r>
              <a:rPr lang="en-US" altLang="en-US" sz="1800"/>
              <a:t> purple(x) </a:t>
            </a:r>
            <a:r>
              <a:rPr lang="en-US" altLang="en-US" sz="1800">
                <a:sym typeface="Symbol" panose="05050102010706020507" pitchFamily="18" charset="2"/>
              </a:rPr>
              <a:t></a:t>
            </a:r>
            <a:r>
              <a:rPr lang="en-US" altLang="en-US" sz="1800"/>
              <a:t> mushroom(y) </a:t>
            </a:r>
            <a:r>
              <a:rPr lang="en-US" altLang="en-US" sz="1800">
                <a:sym typeface="Symbol" panose="05050102010706020507" pitchFamily="18" charset="2"/>
              </a:rPr>
              <a:t></a:t>
            </a:r>
            <a:r>
              <a:rPr lang="en-US" altLang="en-US" sz="1800"/>
              <a:t> purple(y) ^ </a:t>
            </a:r>
            <a:r>
              <a:rPr lang="en-US" altLang="en-US" sz="1800">
                <a:sym typeface="Symbol" panose="05050102010706020507" pitchFamily="18" charset="2"/>
              </a:rPr>
              <a:t></a:t>
            </a:r>
            <a:r>
              <a:rPr lang="en-US" altLang="en-US" sz="1800"/>
              <a:t>(x=y) </a:t>
            </a:r>
            <a:r>
              <a:rPr lang="en-US" altLang="en-US" sz="1800">
                <a:sym typeface="Symbol" panose="05050102010706020507" pitchFamily="18" charset="2"/>
              </a:rPr>
              <a:t> </a:t>
            </a:r>
            <a:r>
              <a:rPr lang="en-US" altLang="en-US" sz="1800"/>
              <a:t>z (mushroom(z) </a:t>
            </a:r>
            <a:r>
              <a:rPr lang="en-US" altLang="en-US" sz="1800">
                <a:sym typeface="Symbol" panose="05050102010706020507" pitchFamily="18" charset="2"/>
              </a:rPr>
              <a:t></a:t>
            </a:r>
            <a:r>
              <a:rPr lang="en-US" altLang="en-US" sz="1800"/>
              <a:t> purple(z)) </a:t>
            </a:r>
            <a:r>
              <a:rPr lang="en-US" altLang="en-US" sz="1800">
                <a:sym typeface="Symbol" panose="05050102010706020507" pitchFamily="18" charset="2"/>
              </a:rPr>
              <a:t></a:t>
            </a:r>
            <a:r>
              <a:rPr lang="en-US" altLang="en-US" sz="1800"/>
              <a:t> ((x=z) </a:t>
            </a:r>
            <a:r>
              <a:rPr lang="en-US" altLang="en-US" sz="1800">
                <a:sym typeface="Symbol" panose="05050102010706020507" pitchFamily="18" charset="2"/>
              </a:rPr>
              <a:t></a:t>
            </a:r>
            <a:r>
              <a:rPr lang="en-US" altLang="en-US" sz="1800"/>
              <a:t> (y=z)) </a:t>
            </a:r>
          </a:p>
          <a:p>
            <a:pPr>
              <a:lnSpc>
                <a:spcPct val="80000"/>
              </a:lnSpc>
              <a:buFontTx/>
              <a:buNone/>
            </a:pPr>
            <a:r>
              <a:rPr lang="en-US" altLang="en-US" sz="1800" b="1"/>
              <a:t>Clinton is not tall.</a:t>
            </a:r>
          </a:p>
          <a:p>
            <a:pPr lvl="1">
              <a:lnSpc>
                <a:spcPct val="80000"/>
              </a:lnSpc>
              <a:buFontTx/>
              <a:buNone/>
            </a:pPr>
            <a:r>
              <a:rPr lang="en-US" altLang="en-US" sz="1800">
                <a:sym typeface="Symbol" panose="05050102010706020507" pitchFamily="18" charset="2"/>
              </a:rPr>
              <a:t></a:t>
            </a:r>
            <a:r>
              <a:rPr lang="en-US" altLang="en-US" sz="1800"/>
              <a:t>tall(Clinton) </a:t>
            </a:r>
          </a:p>
          <a:p>
            <a:pPr>
              <a:lnSpc>
                <a:spcPct val="80000"/>
              </a:lnSpc>
              <a:buFontTx/>
              <a:buNone/>
            </a:pPr>
            <a:r>
              <a:rPr lang="en-US" altLang="en-US" sz="1800" b="1"/>
              <a:t>X is above Y iff X is on directly on top of Y or there is a pile of one or more other objects directly on top of one another starting with X and ending with Y.</a:t>
            </a:r>
            <a:endParaRPr lang="en-US" altLang="en-US" sz="1800"/>
          </a:p>
          <a:p>
            <a:pPr lvl="1">
              <a:lnSpc>
                <a:spcPct val="80000"/>
              </a:lnSpc>
              <a:buFontTx/>
              <a:buNone/>
            </a:pPr>
            <a:r>
              <a:rPr lang="en-US" altLang="en-US" sz="1800">
                <a:sym typeface="Symbol" panose="05050102010706020507" pitchFamily="18" charset="2"/>
              </a:rPr>
              <a:t></a:t>
            </a:r>
            <a:r>
              <a:rPr lang="en-US" altLang="en-US" sz="1800"/>
              <a:t>x </a:t>
            </a:r>
            <a:r>
              <a:rPr lang="en-US" altLang="en-US" sz="1800">
                <a:sym typeface="Symbol" panose="05050102010706020507" pitchFamily="18" charset="2"/>
              </a:rPr>
              <a:t></a:t>
            </a:r>
            <a:r>
              <a:rPr lang="en-US" altLang="en-US" sz="1800"/>
              <a:t>y above(x,y) </a:t>
            </a:r>
            <a:r>
              <a:rPr lang="en-US" altLang="en-US" sz="1800">
                <a:cs typeface="Times New Roman" panose="02020603050405020304" pitchFamily="18" charset="0"/>
              </a:rPr>
              <a:t>↔</a:t>
            </a:r>
            <a:r>
              <a:rPr lang="en-US" altLang="en-US" sz="1800"/>
              <a:t> (on(x,y) </a:t>
            </a:r>
            <a:r>
              <a:rPr lang="en-US" altLang="en-US" sz="1800">
                <a:sym typeface="Symbol" panose="05050102010706020507" pitchFamily="18" charset="2"/>
              </a:rPr>
              <a:t></a:t>
            </a:r>
            <a:r>
              <a:rPr lang="en-US" altLang="en-US" sz="1800"/>
              <a:t>  </a:t>
            </a:r>
            <a:r>
              <a:rPr lang="en-US" altLang="en-US" sz="1800">
                <a:sym typeface="Symbol" panose="05050102010706020507" pitchFamily="18" charset="2"/>
              </a:rPr>
              <a:t></a:t>
            </a:r>
            <a:r>
              <a:rPr lang="en-US" altLang="en-US" sz="1800"/>
              <a:t>z (on(x,z) </a:t>
            </a:r>
            <a:r>
              <a:rPr lang="en-US" altLang="en-US" sz="1800">
                <a:sym typeface="Symbol" panose="05050102010706020507" pitchFamily="18" charset="2"/>
              </a:rPr>
              <a:t></a:t>
            </a:r>
            <a:r>
              <a:rPr lang="en-US" altLang="en-US" sz="1800"/>
              <a:t> above(z,y))) </a:t>
            </a:r>
          </a:p>
          <a:p>
            <a:pPr>
              <a:lnSpc>
                <a:spcPct val="80000"/>
              </a:lnSpc>
              <a:buFontTx/>
              <a:buNone/>
            </a:pPr>
            <a:endParaRPr lang="en-US" altLang="en-US" sz="1800"/>
          </a:p>
        </p:txBody>
      </p:sp>
      <p:sp>
        <p:nvSpPr>
          <p:cNvPr id="119812" name="Text Box 4"/>
          <p:cNvSpPr txBox="1">
            <a:spLocks noChangeArrowheads="1"/>
          </p:cNvSpPr>
          <p:nvPr/>
        </p:nvSpPr>
        <p:spPr bwMode="auto">
          <a:xfrm>
            <a:off x="7696200" y="2667000"/>
            <a:ext cx="11664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rPr>
              <a:t>Equivalent</a:t>
            </a:r>
          </a:p>
        </p:txBody>
      </p:sp>
      <p:sp>
        <p:nvSpPr>
          <p:cNvPr id="119813" name="Line 5"/>
          <p:cNvSpPr>
            <a:spLocks noChangeShapeType="1"/>
          </p:cNvSpPr>
          <p:nvPr/>
        </p:nvSpPr>
        <p:spPr bwMode="auto">
          <a:xfrm flipH="1" flipV="1">
            <a:off x="6858000" y="2819400"/>
            <a:ext cx="838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14" name="Line 6"/>
          <p:cNvSpPr>
            <a:spLocks noChangeShapeType="1"/>
          </p:cNvSpPr>
          <p:nvPr/>
        </p:nvSpPr>
        <p:spPr bwMode="auto">
          <a:xfrm flipH="1">
            <a:off x="6858000" y="2971800"/>
            <a:ext cx="838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15" name="Text Box 7"/>
          <p:cNvSpPr txBox="1">
            <a:spLocks noChangeArrowheads="1"/>
          </p:cNvSpPr>
          <p:nvPr/>
        </p:nvSpPr>
        <p:spPr bwMode="auto">
          <a:xfrm>
            <a:off x="8153400" y="4114800"/>
            <a:ext cx="11664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rPr>
              <a:t>Equivalent</a:t>
            </a:r>
          </a:p>
        </p:txBody>
      </p:sp>
      <p:sp>
        <p:nvSpPr>
          <p:cNvPr id="119816" name="Line 8"/>
          <p:cNvSpPr>
            <a:spLocks noChangeShapeType="1"/>
          </p:cNvSpPr>
          <p:nvPr/>
        </p:nvSpPr>
        <p:spPr bwMode="auto">
          <a:xfrm flipH="1" flipV="1">
            <a:off x="7315200" y="4267200"/>
            <a:ext cx="838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17" name="Line 9"/>
          <p:cNvSpPr>
            <a:spLocks noChangeShapeType="1"/>
          </p:cNvSpPr>
          <p:nvPr/>
        </p:nvSpPr>
        <p:spPr bwMode="auto">
          <a:xfrm flipH="1">
            <a:off x="7315200" y="4419600"/>
            <a:ext cx="838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409120" y="1452600"/>
              <a:ext cx="6540840" cy="4579200"/>
            </p14:xfrm>
          </p:contentPart>
        </mc:Choice>
        <mc:Fallback xmlns="">
          <p:pic>
            <p:nvPicPr>
              <p:cNvPr id="2" name="Ink 1"/>
              <p:cNvPicPr/>
              <p:nvPr/>
            </p:nvPicPr>
            <p:blipFill>
              <a:blip r:embed="rId4"/>
              <a:stretch>
                <a:fillRect/>
              </a:stretch>
            </p:blipFill>
            <p:spPr>
              <a:xfrm>
                <a:off x="2405880" y="1448280"/>
                <a:ext cx="6548760" cy="4586040"/>
              </a:xfrm>
              <a:prstGeom prst="rect">
                <a:avLst/>
              </a:prstGeom>
            </p:spPr>
          </p:pic>
        </mc:Fallback>
      </mc:AlternateContent>
    </p:spTree>
    <p:extLst>
      <p:ext uri="{BB962C8B-B14F-4D97-AF65-F5344CB8AC3E}">
        <p14:creationId xmlns:p14="http://schemas.microsoft.com/office/powerpoint/2010/main" val="3286264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98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811">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98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8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98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19811">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19811">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9811">
                                            <p:txEl>
                                              <p:pRg st="11" end="1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198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98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98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19811">
                                            <p:txEl>
                                              <p:pRg st="13" end="1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19811">
                                            <p:txEl>
                                              <p:pRg st="15" end="1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19811">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p:bldP spid="11981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r>
              <a:rPr lang="en-US" altLang="en-US" sz="3600"/>
              <a:t>Monty Python and The Art of Fallacy</a:t>
            </a:r>
          </a:p>
        </p:txBody>
      </p:sp>
      <p:sp>
        <p:nvSpPr>
          <p:cNvPr id="274435" name="Rectangle 3"/>
          <p:cNvSpPr>
            <a:spLocks noGrp="1" noChangeArrowheads="1"/>
          </p:cNvSpPr>
          <p:nvPr>
            <p:ph type="body" idx="1"/>
          </p:nvPr>
        </p:nvSpPr>
        <p:spPr/>
        <p:txBody>
          <a:bodyPr/>
          <a:lstStyle/>
          <a:p>
            <a:pPr>
              <a:buFontTx/>
              <a:buNone/>
            </a:pPr>
            <a:r>
              <a:rPr lang="en-US" altLang="en-US" sz="3200"/>
              <a:t>Cast</a:t>
            </a:r>
          </a:p>
          <a:p>
            <a:pPr lvl="1"/>
            <a:r>
              <a:rPr lang="en-US" altLang="en-US" sz="2800" b="1"/>
              <a:t>Sir Bedevere the Wise</a:t>
            </a:r>
            <a:r>
              <a:rPr lang="en-US" altLang="en-US" sz="2800"/>
              <a:t>, master of (odd) logic</a:t>
            </a:r>
          </a:p>
          <a:p>
            <a:pPr lvl="1"/>
            <a:r>
              <a:rPr lang="en-US" altLang="en-US" sz="2800" b="1"/>
              <a:t>King Arthur</a:t>
            </a:r>
          </a:p>
          <a:p>
            <a:pPr lvl="1"/>
            <a:r>
              <a:rPr lang="en-US" altLang="en-US" sz="2800" b="1"/>
              <a:t>Villager 1</a:t>
            </a:r>
            <a:r>
              <a:rPr lang="en-US" altLang="en-US" sz="2800"/>
              <a:t>, witch-hunter</a:t>
            </a:r>
          </a:p>
          <a:p>
            <a:pPr lvl="1"/>
            <a:r>
              <a:rPr lang="en-US" altLang="en-US" sz="2800" b="1"/>
              <a:t>Villager 2</a:t>
            </a:r>
            <a:r>
              <a:rPr lang="en-US" altLang="en-US" sz="2800"/>
              <a:t>, ex-newt</a:t>
            </a:r>
          </a:p>
          <a:p>
            <a:pPr lvl="1"/>
            <a:r>
              <a:rPr lang="en-US" altLang="en-US" sz="2800" b="1"/>
              <a:t>Villager 3</a:t>
            </a:r>
            <a:r>
              <a:rPr lang="en-US" altLang="en-US" sz="2800"/>
              <a:t>, one-line wonder</a:t>
            </a:r>
          </a:p>
          <a:p>
            <a:pPr lvl="1"/>
            <a:r>
              <a:rPr lang="en-US" altLang="en-US" sz="2800" b="1"/>
              <a:t>All</a:t>
            </a:r>
            <a:r>
              <a:rPr lang="en-US" altLang="en-US" sz="2800"/>
              <a:t>, the rest of you scoundrels, mongrels, and nere-do-wells. </a:t>
            </a:r>
          </a:p>
        </p:txBody>
      </p:sp>
    </p:spTree>
    <p:extLst>
      <p:ext uri="{BB962C8B-B14F-4D97-AF65-F5344CB8AC3E}">
        <p14:creationId xmlns:p14="http://schemas.microsoft.com/office/powerpoint/2010/main" val="368308837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ltLang="en-US" sz="3600"/>
              <a:t>An example from Monty Python </a:t>
            </a:r>
            <a:br>
              <a:rPr lang="en-US" altLang="en-US" sz="3600"/>
            </a:br>
            <a:r>
              <a:rPr lang="en-US" altLang="en-US" sz="3600"/>
              <a:t>by way of Russell &amp; Norvig</a:t>
            </a:r>
          </a:p>
        </p:txBody>
      </p:sp>
      <p:sp>
        <p:nvSpPr>
          <p:cNvPr id="205827" name="Rectangle 3"/>
          <p:cNvSpPr>
            <a:spLocks noGrp="1" noChangeArrowheads="1"/>
          </p:cNvSpPr>
          <p:nvPr>
            <p:ph type="body" idx="1"/>
          </p:nvPr>
        </p:nvSpPr>
        <p:spPr/>
        <p:txBody>
          <a:bodyPr/>
          <a:lstStyle/>
          <a:p>
            <a:pPr>
              <a:lnSpc>
                <a:spcPct val="90000"/>
              </a:lnSpc>
            </a:pPr>
            <a:r>
              <a:rPr lang="en-US" altLang="en-US" b="1"/>
              <a:t>FIRST VILLAGER:</a:t>
            </a:r>
            <a:r>
              <a:rPr lang="en-US" altLang="en-US"/>
              <a:t> We have found a witch. May we burn her?</a:t>
            </a:r>
          </a:p>
          <a:p>
            <a:pPr>
              <a:lnSpc>
                <a:spcPct val="90000"/>
              </a:lnSpc>
            </a:pPr>
            <a:r>
              <a:rPr lang="en-US" altLang="en-US" b="1"/>
              <a:t>ALL: </a:t>
            </a:r>
            <a:r>
              <a:rPr lang="en-US" altLang="en-US"/>
              <a:t>A witch! Burn her!</a:t>
            </a:r>
          </a:p>
          <a:p>
            <a:pPr>
              <a:lnSpc>
                <a:spcPct val="90000"/>
              </a:lnSpc>
            </a:pPr>
            <a:r>
              <a:rPr lang="en-US" altLang="en-US" b="1"/>
              <a:t>BEDEVERE:</a:t>
            </a:r>
            <a:r>
              <a:rPr lang="en-US" altLang="en-US"/>
              <a:t> Why do you think she is a witch?</a:t>
            </a:r>
          </a:p>
          <a:p>
            <a:pPr>
              <a:lnSpc>
                <a:spcPct val="90000"/>
              </a:lnSpc>
            </a:pPr>
            <a:r>
              <a:rPr lang="en-US" altLang="en-US" b="1"/>
              <a:t>SECOND VILLAGER:</a:t>
            </a:r>
            <a:r>
              <a:rPr lang="en-US" altLang="en-US"/>
              <a:t> She turned </a:t>
            </a:r>
            <a:r>
              <a:rPr lang="en-US" altLang="en-US" i="1"/>
              <a:t>me</a:t>
            </a:r>
            <a:r>
              <a:rPr lang="en-US" altLang="en-US"/>
              <a:t> into a newt.</a:t>
            </a:r>
          </a:p>
          <a:p>
            <a:pPr>
              <a:lnSpc>
                <a:spcPct val="90000"/>
              </a:lnSpc>
            </a:pPr>
            <a:r>
              <a:rPr lang="en-US" altLang="en-US" b="1"/>
              <a:t>B: </a:t>
            </a:r>
            <a:r>
              <a:rPr lang="en-US" altLang="en-US"/>
              <a:t>A newt?</a:t>
            </a:r>
          </a:p>
          <a:p>
            <a:pPr>
              <a:lnSpc>
                <a:spcPct val="90000"/>
              </a:lnSpc>
            </a:pPr>
            <a:r>
              <a:rPr lang="en-US" altLang="en-US" b="1"/>
              <a:t>V2</a:t>
            </a:r>
            <a:r>
              <a:rPr lang="en-US" altLang="en-US"/>
              <a:t> </a:t>
            </a:r>
            <a:r>
              <a:rPr lang="en-US" altLang="en-US" i="1"/>
              <a:t>(after looking at himself for some time)</a:t>
            </a:r>
            <a:r>
              <a:rPr lang="en-US" altLang="en-US"/>
              <a:t>: I got better.</a:t>
            </a:r>
          </a:p>
          <a:p>
            <a:pPr>
              <a:lnSpc>
                <a:spcPct val="90000"/>
              </a:lnSpc>
            </a:pPr>
            <a:r>
              <a:rPr lang="en-US" altLang="en-US" b="1"/>
              <a:t>ALL:</a:t>
            </a:r>
            <a:r>
              <a:rPr lang="en-US" altLang="en-US"/>
              <a:t> Burn her anyway.</a:t>
            </a:r>
          </a:p>
          <a:p>
            <a:pPr>
              <a:lnSpc>
                <a:spcPct val="90000"/>
              </a:lnSpc>
            </a:pPr>
            <a:r>
              <a:rPr lang="en-US" altLang="en-US" b="1"/>
              <a:t>B: </a:t>
            </a:r>
            <a:r>
              <a:rPr lang="en-US" altLang="en-US"/>
              <a:t>Quiet! Quiet! There are ways of telling whether she is a witch.</a:t>
            </a:r>
            <a:endParaRPr lang="en-US" altLang="en-US" b="1"/>
          </a:p>
        </p:txBody>
      </p:sp>
    </p:spTree>
    <p:extLst>
      <p:ext uri="{BB962C8B-B14F-4D97-AF65-F5344CB8AC3E}">
        <p14:creationId xmlns:p14="http://schemas.microsoft.com/office/powerpoint/2010/main" val="22314805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altLang="en-US"/>
              <a:t>Monty Python cont.</a:t>
            </a:r>
          </a:p>
        </p:txBody>
      </p:sp>
      <p:sp>
        <p:nvSpPr>
          <p:cNvPr id="193539" name="Rectangle 3"/>
          <p:cNvSpPr>
            <a:spLocks noGrp="1" noChangeArrowheads="1"/>
          </p:cNvSpPr>
          <p:nvPr>
            <p:ph type="body" idx="1"/>
          </p:nvPr>
        </p:nvSpPr>
        <p:spPr/>
        <p:txBody>
          <a:bodyPr/>
          <a:lstStyle/>
          <a:p>
            <a:r>
              <a:rPr lang="en-US" altLang="en-US" b="1"/>
              <a:t>B:</a:t>
            </a:r>
            <a:r>
              <a:rPr lang="en-US" altLang="en-US"/>
              <a:t> Tell me… what do you do with witches?</a:t>
            </a:r>
          </a:p>
          <a:p>
            <a:r>
              <a:rPr lang="en-US" altLang="en-US" b="1"/>
              <a:t>ALL: </a:t>
            </a:r>
            <a:r>
              <a:rPr lang="en-US" altLang="en-US"/>
              <a:t>Burn them!</a:t>
            </a:r>
          </a:p>
          <a:p>
            <a:r>
              <a:rPr lang="en-US" altLang="en-US" b="1"/>
              <a:t>B:</a:t>
            </a:r>
            <a:r>
              <a:rPr lang="en-US" altLang="en-US"/>
              <a:t> And what do you burn, apart from witches?</a:t>
            </a:r>
          </a:p>
          <a:p>
            <a:r>
              <a:rPr lang="en-US" altLang="en-US" b="1"/>
              <a:t>Third Villager:</a:t>
            </a:r>
            <a:r>
              <a:rPr lang="en-US" altLang="en-US"/>
              <a:t> …wood?</a:t>
            </a:r>
          </a:p>
          <a:p>
            <a:r>
              <a:rPr lang="en-US" altLang="en-US" b="1"/>
              <a:t>B:</a:t>
            </a:r>
            <a:r>
              <a:rPr lang="en-US" altLang="en-US"/>
              <a:t> So </a:t>
            </a:r>
            <a:r>
              <a:rPr lang="en-US" altLang="en-US" b="1">
                <a:solidFill>
                  <a:schemeClr val="accent2"/>
                </a:solidFill>
              </a:rPr>
              <a:t>why do witches burn</a:t>
            </a:r>
            <a:r>
              <a:rPr lang="en-US" altLang="en-US"/>
              <a:t>?</a:t>
            </a:r>
          </a:p>
          <a:p>
            <a:r>
              <a:rPr lang="en-US" altLang="en-US" b="1"/>
              <a:t>V2</a:t>
            </a:r>
            <a:r>
              <a:rPr lang="en-US" altLang="en-US"/>
              <a:t> </a:t>
            </a:r>
            <a:r>
              <a:rPr lang="en-US" altLang="en-US" i="1"/>
              <a:t>(after a beat)</a:t>
            </a:r>
            <a:r>
              <a:rPr lang="en-US" altLang="en-US"/>
              <a:t>: </a:t>
            </a:r>
            <a:r>
              <a:rPr lang="en-US" altLang="en-US" sz="1600" b="1">
                <a:solidFill>
                  <a:schemeClr val="accent2"/>
                </a:solidFill>
              </a:rPr>
              <a:t>because they’re made of wood?</a:t>
            </a:r>
          </a:p>
          <a:p>
            <a:r>
              <a:rPr lang="en-US" altLang="en-US" b="1"/>
              <a:t>B: </a:t>
            </a:r>
            <a:r>
              <a:rPr lang="en-US" altLang="en-US"/>
              <a:t>Good.</a:t>
            </a:r>
          </a:p>
          <a:p>
            <a:r>
              <a:rPr lang="en-US" altLang="en-US" b="1"/>
              <a:t>ALL: </a:t>
            </a:r>
            <a:r>
              <a:rPr lang="en-US" altLang="en-US"/>
              <a:t>I see. Yes, of course.</a:t>
            </a:r>
          </a:p>
        </p:txBody>
      </p:sp>
    </p:spTree>
    <p:extLst>
      <p:ext uri="{BB962C8B-B14F-4D97-AF65-F5344CB8AC3E}">
        <p14:creationId xmlns:p14="http://schemas.microsoft.com/office/powerpoint/2010/main" val="36644778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en-US"/>
              <a:t>Monty Python cont.</a:t>
            </a:r>
          </a:p>
        </p:txBody>
      </p:sp>
      <p:sp>
        <p:nvSpPr>
          <p:cNvPr id="194563" name="Rectangle 3"/>
          <p:cNvSpPr>
            <a:spLocks noGrp="1" noChangeArrowheads="1"/>
          </p:cNvSpPr>
          <p:nvPr>
            <p:ph type="body" idx="1"/>
          </p:nvPr>
        </p:nvSpPr>
        <p:spPr/>
        <p:txBody>
          <a:bodyPr>
            <a:normAutofit lnSpcReduction="10000"/>
          </a:bodyPr>
          <a:lstStyle/>
          <a:p>
            <a:pPr>
              <a:lnSpc>
                <a:spcPct val="90000"/>
              </a:lnSpc>
            </a:pPr>
            <a:r>
              <a:rPr lang="en-US" altLang="en-US" b="1">
                <a:solidFill>
                  <a:schemeClr val="accent2"/>
                </a:solidFill>
              </a:rPr>
              <a:t>B: So how can we tell if she is made of wood?</a:t>
            </a:r>
          </a:p>
          <a:p>
            <a:pPr>
              <a:lnSpc>
                <a:spcPct val="90000"/>
              </a:lnSpc>
            </a:pPr>
            <a:r>
              <a:rPr lang="en-US" altLang="en-US" b="1">
                <a:solidFill>
                  <a:schemeClr val="accent2"/>
                </a:solidFill>
              </a:rPr>
              <a:t>V1: Make a bridge out of her.</a:t>
            </a:r>
          </a:p>
          <a:p>
            <a:pPr>
              <a:lnSpc>
                <a:spcPct val="90000"/>
              </a:lnSpc>
            </a:pPr>
            <a:r>
              <a:rPr lang="en-US" altLang="en-US"/>
              <a:t>B: Ah… but can you not also make bridges out of stone?</a:t>
            </a:r>
          </a:p>
          <a:p>
            <a:pPr>
              <a:lnSpc>
                <a:spcPct val="90000"/>
              </a:lnSpc>
            </a:pPr>
            <a:r>
              <a:rPr lang="en-US" altLang="en-US" b="1"/>
              <a:t>ALL:</a:t>
            </a:r>
            <a:r>
              <a:rPr lang="en-US" altLang="en-US"/>
              <a:t> Yes, of course… um… er…</a:t>
            </a:r>
          </a:p>
          <a:p>
            <a:pPr>
              <a:lnSpc>
                <a:spcPct val="90000"/>
              </a:lnSpc>
            </a:pPr>
            <a:r>
              <a:rPr lang="en-US" altLang="en-US" b="1"/>
              <a:t>B: </a:t>
            </a:r>
            <a:r>
              <a:rPr lang="en-US" altLang="en-US"/>
              <a:t>Does wood sink in water?</a:t>
            </a:r>
          </a:p>
          <a:p>
            <a:pPr>
              <a:lnSpc>
                <a:spcPct val="90000"/>
              </a:lnSpc>
            </a:pPr>
            <a:r>
              <a:rPr lang="en-US" altLang="en-US" b="1"/>
              <a:t>ALL: </a:t>
            </a:r>
            <a:r>
              <a:rPr lang="en-US" altLang="en-US"/>
              <a:t>No, no, it floats. Throw her in the pond.</a:t>
            </a:r>
          </a:p>
          <a:p>
            <a:pPr>
              <a:lnSpc>
                <a:spcPct val="90000"/>
              </a:lnSpc>
            </a:pPr>
            <a:r>
              <a:rPr lang="en-US" altLang="en-US" b="1"/>
              <a:t>B: </a:t>
            </a:r>
            <a:r>
              <a:rPr lang="en-US" altLang="en-US"/>
              <a:t>Wait. Wait… tell me, what also floats on water?</a:t>
            </a:r>
          </a:p>
          <a:p>
            <a:pPr>
              <a:lnSpc>
                <a:spcPct val="90000"/>
              </a:lnSpc>
            </a:pPr>
            <a:r>
              <a:rPr lang="en-US" altLang="en-US" b="1"/>
              <a:t>ALL:</a:t>
            </a:r>
            <a:r>
              <a:rPr lang="en-US" altLang="en-US"/>
              <a:t> Bread? No, no no. Apples… gravy… very small rocks…</a:t>
            </a:r>
          </a:p>
          <a:p>
            <a:pPr>
              <a:lnSpc>
                <a:spcPct val="90000"/>
              </a:lnSpc>
            </a:pPr>
            <a:r>
              <a:rPr lang="en-US" altLang="en-US" b="1"/>
              <a:t>B: </a:t>
            </a:r>
            <a:r>
              <a:rPr lang="en-US" altLang="en-US"/>
              <a:t>No, no, no,</a:t>
            </a:r>
            <a:endParaRPr lang="en-US" altLang="en-US" b="1"/>
          </a:p>
        </p:txBody>
      </p:sp>
    </p:spTree>
    <p:extLst>
      <p:ext uri="{BB962C8B-B14F-4D97-AF65-F5344CB8AC3E}">
        <p14:creationId xmlns:p14="http://schemas.microsoft.com/office/powerpoint/2010/main" val="29169858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en-US"/>
              <a:t>Monty Python cont.</a:t>
            </a:r>
          </a:p>
        </p:txBody>
      </p:sp>
      <p:sp>
        <p:nvSpPr>
          <p:cNvPr id="195587" name="Rectangle 3"/>
          <p:cNvSpPr>
            <a:spLocks noGrp="1" noChangeArrowheads="1"/>
          </p:cNvSpPr>
          <p:nvPr>
            <p:ph type="body" idx="1"/>
          </p:nvPr>
        </p:nvSpPr>
        <p:spPr/>
        <p:txBody>
          <a:bodyPr/>
          <a:lstStyle/>
          <a:p>
            <a:r>
              <a:rPr lang="en-US" altLang="en-US" b="1"/>
              <a:t>KING ARTHUR:</a:t>
            </a:r>
            <a:r>
              <a:rPr lang="en-US" altLang="en-US"/>
              <a:t> A duck!</a:t>
            </a:r>
          </a:p>
          <a:p>
            <a:r>
              <a:rPr lang="en-US" altLang="en-US" i="1"/>
              <a:t>(They all turn and look at Arthur. Bedevere looks up, very impressed.)</a:t>
            </a:r>
          </a:p>
          <a:p>
            <a:r>
              <a:rPr lang="en-US" altLang="en-US" b="1"/>
              <a:t>B: </a:t>
            </a:r>
            <a:r>
              <a:rPr lang="en-US" altLang="en-US"/>
              <a:t>Exactly. So… logically…</a:t>
            </a:r>
          </a:p>
          <a:p>
            <a:r>
              <a:rPr lang="en-US" altLang="en-US" b="1"/>
              <a:t>V1 </a:t>
            </a:r>
            <a:r>
              <a:rPr lang="en-US" altLang="en-US" i="1"/>
              <a:t>(beginning to pick up the thread)</a:t>
            </a:r>
            <a:r>
              <a:rPr lang="en-US" altLang="en-US"/>
              <a:t>: </a:t>
            </a:r>
            <a:r>
              <a:rPr lang="en-US" altLang="en-US" b="1">
                <a:solidFill>
                  <a:schemeClr val="accent2"/>
                </a:solidFill>
              </a:rPr>
              <a:t>If she… weighs the same as a duck… she’s made of wood</a:t>
            </a:r>
            <a:r>
              <a:rPr lang="en-US" altLang="en-US"/>
              <a:t>.</a:t>
            </a:r>
          </a:p>
          <a:p>
            <a:r>
              <a:rPr lang="en-US" altLang="en-US" b="1"/>
              <a:t>B:</a:t>
            </a:r>
            <a:r>
              <a:rPr lang="en-US" altLang="en-US"/>
              <a:t> And therefore?</a:t>
            </a:r>
          </a:p>
          <a:p>
            <a:r>
              <a:rPr lang="en-US" altLang="en-US" b="1"/>
              <a:t>ALL: </a:t>
            </a:r>
            <a:r>
              <a:rPr lang="en-US" altLang="en-US" b="1">
                <a:solidFill>
                  <a:schemeClr val="accent2"/>
                </a:solidFill>
              </a:rPr>
              <a:t>A witch!</a:t>
            </a:r>
          </a:p>
        </p:txBody>
      </p:sp>
    </p:spTree>
    <p:extLst>
      <p:ext uri="{BB962C8B-B14F-4D97-AF65-F5344CB8AC3E}">
        <p14:creationId xmlns:p14="http://schemas.microsoft.com/office/powerpoint/2010/main" val="245368156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ltLang="en-US"/>
              <a:t>Monty Python Fallacy #1</a:t>
            </a:r>
          </a:p>
        </p:txBody>
      </p:sp>
      <p:sp>
        <p:nvSpPr>
          <p:cNvPr id="196611" name="Rectangle 3"/>
          <p:cNvSpPr>
            <a:spLocks noGrp="1" noChangeArrowheads="1"/>
          </p:cNvSpPr>
          <p:nvPr>
            <p:ph type="body" idx="1"/>
          </p:nvPr>
        </p:nvSpPr>
        <p:spPr/>
        <p:txBody>
          <a:bodyPr>
            <a:normAutofit lnSpcReduction="10000"/>
          </a:bodyPr>
          <a:lstStyle/>
          <a:p>
            <a:r>
              <a:rPr lang="en-US" altLang="en-US">
                <a:sym typeface="Symbol" panose="05050102010706020507" pitchFamily="18" charset="2"/>
              </a:rPr>
              <a:t>x </a:t>
            </a:r>
            <a:r>
              <a:rPr lang="en-US" altLang="en-US"/>
              <a:t>witch(x) </a:t>
            </a:r>
            <a:r>
              <a:rPr lang="en-US" altLang="en-US">
                <a:sym typeface="Symbol" panose="05050102010706020507" pitchFamily="18" charset="2"/>
              </a:rPr>
              <a:t> burns(x)</a:t>
            </a:r>
          </a:p>
          <a:p>
            <a:r>
              <a:rPr lang="en-US" altLang="en-US">
                <a:sym typeface="Symbol" panose="05050102010706020507" pitchFamily="18" charset="2"/>
              </a:rPr>
              <a:t>x wood(x)  burns(x)</a:t>
            </a:r>
          </a:p>
          <a:p>
            <a:r>
              <a:rPr lang="en-US" altLang="en-US">
                <a:sym typeface="Symbol" panose="05050102010706020507" pitchFamily="18" charset="2"/>
              </a:rPr>
              <a:t>-------------------------------</a:t>
            </a:r>
          </a:p>
          <a:p>
            <a:r>
              <a:rPr lang="en-US" altLang="en-US">
                <a:sym typeface="Symbol" panose="05050102010706020507" pitchFamily="18" charset="2"/>
              </a:rPr>
              <a:t> z witch(x)  wood(x)</a:t>
            </a:r>
          </a:p>
          <a:p>
            <a:endParaRPr lang="en-US" altLang="en-US">
              <a:sym typeface="Symbol" panose="05050102010706020507" pitchFamily="18" charset="2"/>
            </a:endParaRPr>
          </a:p>
          <a:p>
            <a:r>
              <a:rPr lang="en-US" altLang="en-US">
                <a:sym typeface="Symbol" panose="05050102010706020507" pitchFamily="18" charset="2"/>
              </a:rPr>
              <a:t>p  q</a:t>
            </a:r>
          </a:p>
          <a:p>
            <a:r>
              <a:rPr lang="en-US" altLang="en-US">
                <a:sym typeface="Symbol" panose="05050102010706020507" pitchFamily="18" charset="2"/>
              </a:rPr>
              <a:t>r  q</a:t>
            </a:r>
          </a:p>
          <a:p>
            <a:r>
              <a:rPr lang="en-US" altLang="en-US">
                <a:sym typeface="Symbol" panose="05050102010706020507" pitchFamily="18" charset="2"/>
              </a:rPr>
              <a:t>---------</a:t>
            </a:r>
          </a:p>
          <a:p>
            <a:r>
              <a:rPr lang="en-US" altLang="en-US">
                <a:sym typeface="Symbol" panose="05050102010706020507" pitchFamily="18" charset="2"/>
              </a:rPr>
              <a:t>p  r                             Fallacy: Affirming the conclusion</a:t>
            </a:r>
          </a:p>
        </p:txBody>
      </p:sp>
    </p:spTree>
    <p:extLst>
      <p:ext uri="{BB962C8B-B14F-4D97-AF65-F5344CB8AC3E}">
        <p14:creationId xmlns:p14="http://schemas.microsoft.com/office/powerpoint/2010/main" val="33175152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altLang="en-US"/>
              <a:t>Monty Python Near-Fallacy #2</a:t>
            </a:r>
          </a:p>
        </p:txBody>
      </p:sp>
      <p:sp>
        <p:nvSpPr>
          <p:cNvPr id="197635" name="Rectangle 3"/>
          <p:cNvSpPr>
            <a:spLocks noGrp="1" noChangeArrowheads="1"/>
          </p:cNvSpPr>
          <p:nvPr>
            <p:ph type="body" idx="1"/>
          </p:nvPr>
        </p:nvSpPr>
        <p:spPr/>
        <p:txBody>
          <a:bodyPr/>
          <a:lstStyle/>
          <a:p>
            <a:r>
              <a:rPr lang="en-US" altLang="en-US"/>
              <a:t>wood(x) </a:t>
            </a:r>
            <a:r>
              <a:rPr lang="en-US" altLang="en-US">
                <a:sym typeface="Symbol" panose="05050102010706020507" pitchFamily="18" charset="2"/>
              </a:rPr>
              <a:t> can-build-bridge(x)</a:t>
            </a:r>
          </a:p>
          <a:p>
            <a:r>
              <a:rPr lang="en-US" altLang="en-US">
                <a:sym typeface="Symbol" panose="05050102010706020507" pitchFamily="18" charset="2"/>
              </a:rPr>
              <a:t>-----------------------------------------</a:t>
            </a:r>
          </a:p>
          <a:p>
            <a:r>
              <a:rPr lang="en-US" altLang="en-US">
                <a:sym typeface="Symbol" panose="05050102010706020507" pitchFamily="18" charset="2"/>
              </a:rPr>
              <a:t> can-build-bridge(x)  wood(x)</a:t>
            </a:r>
          </a:p>
          <a:p>
            <a:endParaRPr lang="en-US" altLang="en-US"/>
          </a:p>
          <a:p>
            <a:endParaRPr lang="en-US" altLang="en-US"/>
          </a:p>
          <a:p>
            <a:endParaRPr lang="en-US" altLang="en-US"/>
          </a:p>
          <a:p>
            <a:r>
              <a:rPr lang="en-US" altLang="en-US"/>
              <a:t>B: Ah… but can you not also make bridges out of stone?</a:t>
            </a:r>
          </a:p>
        </p:txBody>
      </p:sp>
    </p:spTree>
    <p:extLst>
      <p:ext uri="{BB962C8B-B14F-4D97-AF65-F5344CB8AC3E}">
        <p14:creationId xmlns:p14="http://schemas.microsoft.com/office/powerpoint/2010/main" val="3395306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20191</TotalTime>
  <Words>8284</Words>
  <Application>Microsoft Office PowerPoint</Application>
  <PresentationFormat>Widescreen</PresentationFormat>
  <Paragraphs>1122</Paragraphs>
  <Slides>141</Slides>
  <Notes>85</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141</vt:i4>
      </vt:variant>
    </vt:vector>
  </HeadingPairs>
  <TitlesOfParts>
    <vt:vector size="152" baseType="lpstr">
      <vt:lpstr>Apple Chancery</vt:lpstr>
      <vt:lpstr>Arial</vt:lpstr>
      <vt:lpstr>Calibri</vt:lpstr>
      <vt:lpstr>Calibri Light</vt:lpstr>
      <vt:lpstr>Courier</vt:lpstr>
      <vt:lpstr>Courier New</vt:lpstr>
      <vt:lpstr>Symbol</vt:lpstr>
      <vt:lpstr>Times New Roman</vt:lpstr>
      <vt:lpstr>Webdings</vt:lpstr>
      <vt:lpstr>Wingdings</vt:lpstr>
      <vt:lpstr>Office Theme</vt:lpstr>
      <vt:lpstr>Unit 2</vt:lpstr>
      <vt:lpstr>Logical Agents</vt:lpstr>
      <vt:lpstr>Knowledge bases</vt:lpstr>
      <vt:lpstr>Knowledge base</vt:lpstr>
      <vt:lpstr>A simple knowledge-based agent</vt:lpstr>
      <vt:lpstr>A Wumpus World</vt:lpstr>
      <vt:lpstr>Wumpus World PEAS description</vt:lpstr>
      <vt:lpstr>Wumpus world characterization</vt:lpstr>
      <vt:lpstr>Wumpus world characterization</vt:lpstr>
      <vt:lpstr>Wumpus world characterization</vt:lpstr>
      <vt:lpstr>Wumpus world characterization</vt:lpstr>
      <vt:lpstr>Wumpus world characterization</vt:lpstr>
      <vt:lpstr>Wumpus world characterization</vt:lpstr>
      <vt:lpstr>Wumpus world characterization</vt:lpstr>
      <vt:lpstr>Wumpus World</vt:lpstr>
      <vt:lpstr>Exploring the Wumpus World</vt:lpstr>
      <vt:lpstr>Exploring a wumpus world</vt:lpstr>
      <vt:lpstr>Exploring a wumpus world</vt:lpstr>
      <vt:lpstr>Exploring a wumpus world</vt:lpstr>
      <vt:lpstr>Exploring a wumpus world</vt:lpstr>
      <vt:lpstr>Exploring a wumpus world</vt:lpstr>
      <vt:lpstr>Exploring a wumpus world</vt:lpstr>
      <vt:lpstr>Exploring a wumpus world</vt:lpstr>
      <vt:lpstr>Exploring a wumpus world</vt:lpstr>
      <vt:lpstr>Exploring a wumpus world</vt:lpstr>
      <vt:lpstr>Logic in general</vt:lpstr>
      <vt:lpstr>Entailment</vt:lpstr>
      <vt:lpstr>Models</vt:lpstr>
      <vt:lpstr>Entailment in the wumpus world</vt:lpstr>
      <vt:lpstr>Wumpus possible models</vt:lpstr>
      <vt:lpstr>Wumpus models</vt:lpstr>
      <vt:lpstr>Wumpus models</vt:lpstr>
      <vt:lpstr>Wumpus models</vt:lpstr>
      <vt:lpstr>Wumpus models</vt:lpstr>
      <vt:lpstr>Inference and Entailment</vt:lpstr>
      <vt:lpstr>Inference</vt:lpstr>
      <vt:lpstr>Step Back…</vt:lpstr>
      <vt:lpstr>Propositional logic: Syntax</vt:lpstr>
      <vt:lpstr>Propositional logic: Semantics</vt:lpstr>
      <vt:lpstr>Truth tables for connectives</vt:lpstr>
      <vt:lpstr>Truth tables for connectives</vt:lpstr>
      <vt:lpstr>Truth tables for connectives</vt:lpstr>
      <vt:lpstr>Wumpus world sentences</vt:lpstr>
      <vt:lpstr>Simple Inference Procedure</vt:lpstr>
      <vt:lpstr>Truth tables for inference</vt:lpstr>
      <vt:lpstr>Inference by enumeration</vt:lpstr>
      <vt:lpstr>Logical equivalence</vt:lpstr>
      <vt:lpstr>Validity and satisfiability</vt:lpstr>
      <vt:lpstr>Proof methods</vt:lpstr>
      <vt:lpstr>PowerPoint Presentation</vt:lpstr>
      <vt:lpstr>PowerPoint Presentation</vt:lpstr>
      <vt:lpstr>PowerPoint Presentation</vt:lpstr>
      <vt:lpstr>PowerPoint Presentation</vt:lpstr>
      <vt:lpstr>PowerPoint Presentation</vt:lpstr>
      <vt:lpstr>Conversion to CNF</vt:lpstr>
      <vt:lpstr>Resolution example</vt:lpstr>
      <vt:lpstr>PowerPoint Presentation</vt:lpstr>
      <vt:lpstr>PowerPoint Presentation</vt:lpstr>
      <vt:lpstr>PowerPoint Presentation</vt:lpstr>
      <vt:lpstr>PowerPoint Presentation</vt:lpstr>
      <vt:lpstr>PowerPoint Presentation</vt:lpstr>
      <vt:lpstr>Propositional logic semantics: The unvarnished truth</vt:lpstr>
      <vt:lpstr>Simple theorem proving: Forward chaining</vt:lpstr>
      <vt:lpstr>Forward chaining algorithm</vt:lpstr>
      <vt:lpstr>Forward chaining example: Proving Q</vt:lpstr>
      <vt:lpstr>Properties of forward chaining</vt:lpstr>
      <vt:lpstr>Simple model checking</vt:lpstr>
      <vt:lpstr>Simple model checking, contd.</vt:lpstr>
      <vt:lpstr>Satisfiability and entailment</vt:lpstr>
      <vt:lpstr>DPLL algorithm</vt:lpstr>
      <vt:lpstr>Efficiency</vt:lpstr>
      <vt:lpstr>First-Order Logic</vt:lpstr>
      <vt:lpstr>PowerPoint Presentation</vt:lpstr>
      <vt:lpstr>PowerPoint Presentation</vt:lpstr>
      <vt:lpstr>First-order logic</vt:lpstr>
      <vt:lpstr>User provides</vt:lpstr>
      <vt:lpstr>FOL Provides</vt:lpstr>
      <vt:lpstr>PowerPoint Presentation</vt:lpstr>
      <vt:lpstr>Sentences are built from terms and atoms</vt:lpstr>
      <vt:lpstr>A BNF for FOL</vt:lpstr>
      <vt:lpstr>PowerPoint Presentation</vt:lpstr>
      <vt:lpstr>PowerPoint Presentation</vt:lpstr>
      <vt:lpstr>Quantifiers</vt:lpstr>
      <vt:lpstr>Quantifiers</vt:lpstr>
      <vt:lpstr>Quantifier Scope</vt:lpstr>
      <vt:lpstr>Connections between All and Exists</vt:lpstr>
      <vt:lpstr>Quantified inference rules</vt:lpstr>
      <vt:lpstr>Universal instantiation (a.k.a. universal elimination)</vt:lpstr>
      <vt:lpstr>Existential instantiation (a.k.a. existential elimination)</vt:lpstr>
      <vt:lpstr>Existential generalization (a.k.a. existential introduction)</vt:lpstr>
      <vt:lpstr>PowerPoint Presentation</vt:lpstr>
      <vt:lpstr>Translating English to FOL</vt:lpstr>
      <vt:lpstr>Monty Python and The Art of Fallacy</vt:lpstr>
      <vt:lpstr>An example from Monty Python  by way of Russell &amp; Norvig</vt:lpstr>
      <vt:lpstr>Monty Python cont.</vt:lpstr>
      <vt:lpstr>Monty Python cont.</vt:lpstr>
      <vt:lpstr>Monty Python cont.</vt:lpstr>
      <vt:lpstr>Monty Python Fallacy #1</vt:lpstr>
      <vt:lpstr>Monty Python Near-Fallacy #2</vt:lpstr>
      <vt:lpstr>Monty Python Fallacy #3</vt:lpstr>
      <vt:lpstr>Monty Python Fallacy #4</vt:lpstr>
      <vt:lpstr>PowerPoint Presentation</vt:lpstr>
      <vt:lpstr>Example: A simple genealogy KB by FOL</vt:lpstr>
      <vt:lpstr>PowerPoint Presentation</vt:lpstr>
      <vt:lpstr>PowerPoint Presentation</vt:lpstr>
      <vt:lpstr>PowerPoint Presentation</vt:lpstr>
      <vt:lpstr>Axioms for Set Theory in FOL</vt:lpstr>
      <vt:lpstr>Semantics of FOL</vt:lpstr>
      <vt:lpstr>PowerPoint Presentation</vt:lpstr>
      <vt:lpstr>Axioms, definitions and theorems</vt:lpstr>
      <vt:lpstr>More on definitions</vt:lpstr>
      <vt:lpstr>More on definitions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Higher-order logic</vt:lpstr>
      <vt:lpstr>Expressing uniqueness</vt:lpstr>
      <vt:lpstr>Notational differences</vt:lpstr>
      <vt:lpstr>Logical agents for the Wumpus World</vt:lpstr>
      <vt:lpstr>A simple reflex agent</vt:lpstr>
      <vt:lpstr>Representing change</vt:lpstr>
      <vt:lpstr>Situations</vt:lpstr>
      <vt:lpstr>Situation calculus</vt:lpstr>
      <vt:lpstr>Deducing hidden properties</vt:lpstr>
      <vt:lpstr>Deducing hidden properties II</vt:lpstr>
      <vt:lpstr>Representing change: The frame problem</vt:lpstr>
      <vt:lpstr>The frame problem II</vt:lpstr>
      <vt:lpstr>Qualification problem</vt:lpstr>
      <vt:lpstr>Ramification problem</vt:lpstr>
      <vt:lpstr>Knowledge engineering!</vt:lpstr>
      <vt:lpstr>Preferences among actions</vt:lpstr>
      <vt:lpstr>Preferences among actions</vt:lpstr>
      <vt:lpstr>Preferences among actions</vt:lpstr>
      <vt:lpstr>Goal-based agents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dc:creator>
  <cp:lastModifiedBy>CSE</cp:lastModifiedBy>
  <cp:revision>30</cp:revision>
  <dcterms:created xsi:type="dcterms:W3CDTF">2021-09-01T10:44:43Z</dcterms:created>
  <dcterms:modified xsi:type="dcterms:W3CDTF">2022-10-03T09:32:12Z</dcterms:modified>
</cp:coreProperties>
</file>